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F97D5-9F09-49E3-96A2-5AD190C1C0D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E16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mation\Documents\VIS2015\paper\ppt-material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mation\Documents\VIS2015\paper\ppt-material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mation\Documents\VIS2015\paper\ppt-material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mation\Documents\VIS2015\paper\ppt-material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'dynamic-Geo'!$A$1:$A$17487</c:f>
              <c:numCache>
                <c:formatCode>General</c:formatCode>
                <c:ptCount val="174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714</c:v>
                </c:pt>
                <c:pt idx="14">
                  <c:v>3176</c:v>
                </c:pt>
                <c:pt idx="15">
                  <c:v>3044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7600</c:v>
                </c:pt>
                <c:pt idx="22">
                  <c:v>1044</c:v>
                </c:pt>
                <c:pt idx="23">
                  <c:v>2485</c:v>
                </c:pt>
                <c:pt idx="24">
                  <c:v>7671</c:v>
                </c:pt>
                <c:pt idx="25">
                  <c:v>8803</c:v>
                </c:pt>
                <c:pt idx="26">
                  <c:v>1156</c:v>
                </c:pt>
                <c:pt idx="27">
                  <c:v>3903</c:v>
                </c:pt>
                <c:pt idx="28">
                  <c:v>6213</c:v>
                </c:pt>
                <c:pt idx="29">
                  <c:v>4437</c:v>
                </c:pt>
                <c:pt idx="30">
                  <c:v>2562</c:v>
                </c:pt>
                <c:pt idx="31">
                  <c:v>5846</c:v>
                </c:pt>
                <c:pt idx="32">
                  <c:v>6144</c:v>
                </c:pt>
                <c:pt idx="33">
                  <c:v>8664</c:v>
                </c:pt>
                <c:pt idx="34">
                  <c:v>1160</c:v>
                </c:pt>
                <c:pt idx="35">
                  <c:v>5755</c:v>
                </c:pt>
                <c:pt idx="36">
                  <c:v>6279</c:v>
                </c:pt>
                <c:pt idx="37">
                  <c:v>5794</c:v>
                </c:pt>
                <c:pt idx="38">
                  <c:v>1216</c:v>
                </c:pt>
                <c:pt idx="39">
                  <c:v>2618</c:v>
                </c:pt>
                <c:pt idx="40">
                  <c:v>5777</c:v>
                </c:pt>
                <c:pt idx="41">
                  <c:v>8593</c:v>
                </c:pt>
                <c:pt idx="42">
                  <c:v>8651</c:v>
                </c:pt>
                <c:pt idx="43">
                  <c:v>2397</c:v>
                </c:pt>
                <c:pt idx="44">
                  <c:v>2324</c:v>
                </c:pt>
                <c:pt idx="45">
                  <c:v>6312</c:v>
                </c:pt>
                <c:pt idx="46">
                  <c:v>8862</c:v>
                </c:pt>
                <c:pt idx="47">
                  <c:v>1168</c:v>
                </c:pt>
                <c:pt idx="48">
                  <c:v>6252</c:v>
                </c:pt>
                <c:pt idx="49">
                  <c:v>8633</c:v>
                </c:pt>
                <c:pt idx="50">
                  <c:v>5076</c:v>
                </c:pt>
                <c:pt idx="51">
                  <c:v>1351</c:v>
                </c:pt>
                <c:pt idx="52">
                  <c:v>4061</c:v>
                </c:pt>
                <c:pt idx="53">
                  <c:v>6403</c:v>
                </c:pt>
                <c:pt idx="54">
                  <c:v>1293</c:v>
                </c:pt>
                <c:pt idx="55">
                  <c:v>1127</c:v>
                </c:pt>
                <c:pt idx="56">
                  <c:v>1162</c:v>
                </c:pt>
                <c:pt idx="57">
                  <c:v>240</c:v>
                </c:pt>
                <c:pt idx="58">
                  <c:v>3570</c:v>
                </c:pt>
                <c:pt idx="59">
                  <c:v>1326</c:v>
                </c:pt>
                <c:pt idx="60">
                  <c:v>1168</c:v>
                </c:pt>
                <c:pt idx="61">
                  <c:v>1337</c:v>
                </c:pt>
                <c:pt idx="62">
                  <c:v>813</c:v>
                </c:pt>
                <c:pt idx="63">
                  <c:v>3359</c:v>
                </c:pt>
                <c:pt idx="64">
                  <c:v>5683</c:v>
                </c:pt>
                <c:pt idx="65">
                  <c:v>147</c:v>
                </c:pt>
                <c:pt idx="66">
                  <c:v>1227</c:v>
                </c:pt>
                <c:pt idx="67">
                  <c:v>1049</c:v>
                </c:pt>
                <c:pt idx="68">
                  <c:v>5796</c:v>
                </c:pt>
                <c:pt idx="69">
                  <c:v>5779</c:v>
                </c:pt>
                <c:pt idx="70">
                  <c:v>6405</c:v>
                </c:pt>
                <c:pt idx="71">
                  <c:v>2129</c:v>
                </c:pt>
                <c:pt idx="72">
                  <c:v>8</c:v>
                </c:pt>
                <c:pt idx="73">
                  <c:v>25</c:v>
                </c:pt>
                <c:pt idx="74">
                  <c:v>3696</c:v>
                </c:pt>
                <c:pt idx="75">
                  <c:v>1906</c:v>
                </c:pt>
                <c:pt idx="76">
                  <c:v>1159</c:v>
                </c:pt>
                <c:pt idx="77">
                  <c:v>3423</c:v>
                </c:pt>
                <c:pt idx="78">
                  <c:v>5661</c:v>
                </c:pt>
                <c:pt idx="79">
                  <c:v>6079</c:v>
                </c:pt>
                <c:pt idx="80">
                  <c:v>1142</c:v>
                </c:pt>
                <c:pt idx="81">
                  <c:v>1148</c:v>
                </c:pt>
                <c:pt idx="82">
                  <c:v>3868</c:v>
                </c:pt>
                <c:pt idx="83">
                  <c:v>7361</c:v>
                </c:pt>
                <c:pt idx="84">
                  <c:v>3125</c:v>
                </c:pt>
                <c:pt idx="85">
                  <c:v>3416</c:v>
                </c:pt>
                <c:pt idx="86">
                  <c:v>5872</c:v>
                </c:pt>
                <c:pt idx="87">
                  <c:v>4568</c:v>
                </c:pt>
                <c:pt idx="88">
                  <c:v>2589</c:v>
                </c:pt>
                <c:pt idx="89">
                  <c:v>496</c:v>
                </c:pt>
                <c:pt idx="90">
                  <c:v>0</c:v>
                </c:pt>
                <c:pt idx="91">
                  <c:v>3625</c:v>
                </c:pt>
                <c:pt idx="92">
                  <c:v>1234</c:v>
                </c:pt>
                <c:pt idx="93">
                  <c:v>481</c:v>
                </c:pt>
                <c:pt idx="94">
                  <c:v>0</c:v>
                </c:pt>
                <c:pt idx="95">
                  <c:v>1033</c:v>
                </c:pt>
                <c:pt idx="96">
                  <c:v>846</c:v>
                </c:pt>
                <c:pt idx="97">
                  <c:v>1722</c:v>
                </c:pt>
                <c:pt idx="98">
                  <c:v>3448</c:v>
                </c:pt>
                <c:pt idx="99">
                  <c:v>3909</c:v>
                </c:pt>
                <c:pt idx="100">
                  <c:v>5935</c:v>
                </c:pt>
                <c:pt idx="101">
                  <c:v>6023</c:v>
                </c:pt>
                <c:pt idx="102">
                  <c:v>8273</c:v>
                </c:pt>
                <c:pt idx="103">
                  <c:v>8273</c:v>
                </c:pt>
                <c:pt idx="104">
                  <c:v>8273</c:v>
                </c:pt>
                <c:pt idx="105">
                  <c:v>10738</c:v>
                </c:pt>
                <c:pt idx="106">
                  <c:v>12569</c:v>
                </c:pt>
                <c:pt idx="107">
                  <c:v>1329</c:v>
                </c:pt>
                <c:pt idx="108">
                  <c:v>3148</c:v>
                </c:pt>
                <c:pt idx="109">
                  <c:v>2036</c:v>
                </c:pt>
                <c:pt idx="110">
                  <c:v>55</c:v>
                </c:pt>
                <c:pt idx="111">
                  <c:v>1966</c:v>
                </c:pt>
                <c:pt idx="112">
                  <c:v>1783</c:v>
                </c:pt>
                <c:pt idx="113">
                  <c:v>2068</c:v>
                </c:pt>
                <c:pt idx="114">
                  <c:v>2159</c:v>
                </c:pt>
                <c:pt idx="115">
                  <c:v>2045</c:v>
                </c:pt>
                <c:pt idx="116">
                  <c:v>1421</c:v>
                </c:pt>
                <c:pt idx="117">
                  <c:v>2999</c:v>
                </c:pt>
                <c:pt idx="118">
                  <c:v>1925</c:v>
                </c:pt>
                <c:pt idx="119">
                  <c:v>166</c:v>
                </c:pt>
                <c:pt idx="120">
                  <c:v>1979</c:v>
                </c:pt>
                <c:pt idx="121">
                  <c:v>1723</c:v>
                </c:pt>
                <c:pt idx="122">
                  <c:v>2021</c:v>
                </c:pt>
                <c:pt idx="123">
                  <c:v>0</c:v>
                </c:pt>
                <c:pt idx="124">
                  <c:v>169</c:v>
                </c:pt>
                <c:pt idx="125">
                  <c:v>2001</c:v>
                </c:pt>
                <c:pt idx="126">
                  <c:v>1437</c:v>
                </c:pt>
                <c:pt idx="127">
                  <c:v>3101</c:v>
                </c:pt>
                <c:pt idx="128">
                  <c:v>389</c:v>
                </c:pt>
                <c:pt idx="129">
                  <c:v>1728</c:v>
                </c:pt>
                <c:pt idx="130">
                  <c:v>1202</c:v>
                </c:pt>
                <c:pt idx="131">
                  <c:v>1907</c:v>
                </c:pt>
                <c:pt idx="132">
                  <c:v>0</c:v>
                </c:pt>
                <c:pt idx="133">
                  <c:v>857</c:v>
                </c:pt>
                <c:pt idx="134">
                  <c:v>1027</c:v>
                </c:pt>
                <c:pt idx="135">
                  <c:v>421</c:v>
                </c:pt>
                <c:pt idx="136">
                  <c:v>1868</c:v>
                </c:pt>
                <c:pt idx="137">
                  <c:v>1528</c:v>
                </c:pt>
                <c:pt idx="138">
                  <c:v>3257</c:v>
                </c:pt>
                <c:pt idx="139">
                  <c:v>3492</c:v>
                </c:pt>
                <c:pt idx="140">
                  <c:v>3671</c:v>
                </c:pt>
                <c:pt idx="141">
                  <c:v>5531</c:v>
                </c:pt>
                <c:pt idx="142">
                  <c:v>407</c:v>
                </c:pt>
                <c:pt idx="143">
                  <c:v>1847</c:v>
                </c:pt>
                <c:pt idx="144">
                  <c:v>1338</c:v>
                </c:pt>
                <c:pt idx="145">
                  <c:v>2063</c:v>
                </c:pt>
                <c:pt idx="146">
                  <c:v>0</c:v>
                </c:pt>
                <c:pt idx="147">
                  <c:v>0</c:v>
                </c:pt>
                <c:pt idx="148">
                  <c:v>928</c:v>
                </c:pt>
                <c:pt idx="149">
                  <c:v>2869</c:v>
                </c:pt>
                <c:pt idx="150">
                  <c:v>3413</c:v>
                </c:pt>
                <c:pt idx="151">
                  <c:v>3413</c:v>
                </c:pt>
                <c:pt idx="152">
                  <c:v>0</c:v>
                </c:pt>
                <c:pt idx="153">
                  <c:v>3137</c:v>
                </c:pt>
                <c:pt idx="154">
                  <c:v>3286</c:v>
                </c:pt>
                <c:pt idx="155">
                  <c:v>3698</c:v>
                </c:pt>
                <c:pt idx="156">
                  <c:v>3861</c:v>
                </c:pt>
                <c:pt idx="157">
                  <c:v>5561</c:v>
                </c:pt>
                <c:pt idx="158">
                  <c:v>83</c:v>
                </c:pt>
                <c:pt idx="159">
                  <c:v>2084</c:v>
                </c:pt>
                <c:pt idx="160">
                  <c:v>1564</c:v>
                </c:pt>
                <c:pt idx="161">
                  <c:v>3151</c:v>
                </c:pt>
                <c:pt idx="162">
                  <c:v>201</c:v>
                </c:pt>
                <c:pt idx="163">
                  <c:v>0</c:v>
                </c:pt>
                <c:pt idx="164">
                  <c:v>88</c:v>
                </c:pt>
                <c:pt idx="165">
                  <c:v>685</c:v>
                </c:pt>
                <c:pt idx="166">
                  <c:v>1497</c:v>
                </c:pt>
                <c:pt idx="167">
                  <c:v>1278</c:v>
                </c:pt>
                <c:pt idx="168">
                  <c:v>3099</c:v>
                </c:pt>
                <c:pt idx="169">
                  <c:v>3099</c:v>
                </c:pt>
                <c:pt idx="170">
                  <c:v>3511</c:v>
                </c:pt>
                <c:pt idx="171">
                  <c:v>3882</c:v>
                </c:pt>
                <c:pt idx="172">
                  <c:v>5311</c:v>
                </c:pt>
                <c:pt idx="173">
                  <c:v>5393</c:v>
                </c:pt>
                <c:pt idx="174">
                  <c:v>7333</c:v>
                </c:pt>
                <c:pt idx="175">
                  <c:v>0</c:v>
                </c:pt>
                <c:pt idx="176">
                  <c:v>1912</c:v>
                </c:pt>
                <c:pt idx="177">
                  <c:v>0</c:v>
                </c:pt>
                <c:pt idx="178">
                  <c:v>2019</c:v>
                </c:pt>
                <c:pt idx="179">
                  <c:v>2087</c:v>
                </c:pt>
                <c:pt idx="180">
                  <c:v>1412</c:v>
                </c:pt>
                <c:pt idx="181">
                  <c:v>2953</c:v>
                </c:pt>
                <c:pt idx="182">
                  <c:v>3110</c:v>
                </c:pt>
                <c:pt idx="183">
                  <c:v>3511</c:v>
                </c:pt>
                <c:pt idx="184">
                  <c:v>3690</c:v>
                </c:pt>
                <c:pt idx="185">
                  <c:v>5395</c:v>
                </c:pt>
                <c:pt idx="186">
                  <c:v>5493</c:v>
                </c:pt>
                <c:pt idx="187">
                  <c:v>5493</c:v>
                </c:pt>
                <c:pt idx="188">
                  <c:v>0</c:v>
                </c:pt>
                <c:pt idx="189">
                  <c:v>0</c:v>
                </c:pt>
                <c:pt idx="190">
                  <c:v>970</c:v>
                </c:pt>
                <c:pt idx="191">
                  <c:v>2922</c:v>
                </c:pt>
                <c:pt idx="192">
                  <c:v>497</c:v>
                </c:pt>
                <c:pt idx="193">
                  <c:v>0</c:v>
                </c:pt>
                <c:pt idx="194">
                  <c:v>0</c:v>
                </c:pt>
                <c:pt idx="195">
                  <c:v>301</c:v>
                </c:pt>
                <c:pt idx="196">
                  <c:v>1896</c:v>
                </c:pt>
                <c:pt idx="197">
                  <c:v>1574</c:v>
                </c:pt>
                <c:pt idx="198">
                  <c:v>1946</c:v>
                </c:pt>
                <c:pt idx="199">
                  <c:v>1893</c:v>
                </c:pt>
                <c:pt idx="200">
                  <c:v>1961</c:v>
                </c:pt>
                <c:pt idx="201">
                  <c:v>1961</c:v>
                </c:pt>
                <c:pt idx="202">
                  <c:v>3213</c:v>
                </c:pt>
                <c:pt idx="203">
                  <c:v>9</c:v>
                </c:pt>
                <c:pt idx="204">
                  <c:v>0</c:v>
                </c:pt>
                <c:pt idx="205">
                  <c:v>3037</c:v>
                </c:pt>
                <c:pt idx="206">
                  <c:v>1493</c:v>
                </c:pt>
                <c:pt idx="207">
                  <c:v>1710</c:v>
                </c:pt>
                <c:pt idx="208">
                  <c:v>1325</c:v>
                </c:pt>
                <c:pt idx="209">
                  <c:v>1964</c:v>
                </c:pt>
                <c:pt idx="210">
                  <c:v>1571</c:v>
                </c:pt>
                <c:pt idx="211">
                  <c:v>2089</c:v>
                </c:pt>
                <c:pt idx="212">
                  <c:v>1368</c:v>
                </c:pt>
                <c:pt idx="213">
                  <c:v>3436</c:v>
                </c:pt>
                <c:pt idx="214">
                  <c:v>0</c:v>
                </c:pt>
                <c:pt idx="215">
                  <c:v>0</c:v>
                </c:pt>
                <c:pt idx="216">
                  <c:v>542</c:v>
                </c:pt>
                <c:pt idx="217">
                  <c:v>436</c:v>
                </c:pt>
                <c:pt idx="218">
                  <c:v>1900</c:v>
                </c:pt>
                <c:pt idx="219">
                  <c:v>82</c:v>
                </c:pt>
                <c:pt idx="220">
                  <c:v>2169</c:v>
                </c:pt>
                <c:pt idx="221">
                  <c:v>1492</c:v>
                </c:pt>
                <c:pt idx="222">
                  <c:v>729</c:v>
                </c:pt>
                <c:pt idx="223">
                  <c:v>0</c:v>
                </c:pt>
                <c:pt idx="224">
                  <c:v>612</c:v>
                </c:pt>
                <c:pt idx="225">
                  <c:v>1753</c:v>
                </c:pt>
                <c:pt idx="226">
                  <c:v>3202</c:v>
                </c:pt>
                <c:pt idx="227">
                  <c:v>3324</c:v>
                </c:pt>
                <c:pt idx="228">
                  <c:v>5673</c:v>
                </c:pt>
                <c:pt idx="229">
                  <c:v>5673</c:v>
                </c:pt>
                <c:pt idx="230">
                  <c:v>423</c:v>
                </c:pt>
                <c:pt idx="231">
                  <c:v>2159</c:v>
                </c:pt>
                <c:pt idx="232">
                  <c:v>3447</c:v>
                </c:pt>
                <c:pt idx="233">
                  <c:v>0</c:v>
                </c:pt>
                <c:pt idx="234">
                  <c:v>431</c:v>
                </c:pt>
                <c:pt idx="235">
                  <c:v>0</c:v>
                </c:pt>
                <c:pt idx="236">
                  <c:v>3072</c:v>
                </c:pt>
                <c:pt idx="237">
                  <c:v>309</c:v>
                </c:pt>
                <c:pt idx="238">
                  <c:v>438</c:v>
                </c:pt>
                <c:pt idx="239">
                  <c:v>1910</c:v>
                </c:pt>
                <c:pt idx="240">
                  <c:v>91</c:v>
                </c:pt>
                <c:pt idx="241">
                  <c:v>2188</c:v>
                </c:pt>
                <c:pt idx="242">
                  <c:v>3383</c:v>
                </c:pt>
                <c:pt idx="243">
                  <c:v>0</c:v>
                </c:pt>
                <c:pt idx="244">
                  <c:v>774</c:v>
                </c:pt>
                <c:pt idx="245">
                  <c:v>1563</c:v>
                </c:pt>
                <c:pt idx="246">
                  <c:v>3275</c:v>
                </c:pt>
                <c:pt idx="247">
                  <c:v>3711</c:v>
                </c:pt>
                <c:pt idx="248">
                  <c:v>1880</c:v>
                </c:pt>
                <c:pt idx="249">
                  <c:v>85</c:v>
                </c:pt>
                <c:pt idx="250">
                  <c:v>274</c:v>
                </c:pt>
                <c:pt idx="251">
                  <c:v>0</c:v>
                </c:pt>
                <c:pt idx="252">
                  <c:v>0</c:v>
                </c:pt>
                <c:pt idx="253">
                  <c:v>313</c:v>
                </c:pt>
                <c:pt idx="254">
                  <c:v>2047</c:v>
                </c:pt>
                <c:pt idx="255">
                  <c:v>1516</c:v>
                </c:pt>
                <c:pt idx="256">
                  <c:v>3234</c:v>
                </c:pt>
                <c:pt idx="257">
                  <c:v>3883</c:v>
                </c:pt>
                <c:pt idx="258">
                  <c:v>5351</c:v>
                </c:pt>
                <c:pt idx="259">
                  <c:v>7323</c:v>
                </c:pt>
                <c:pt idx="260">
                  <c:v>7323</c:v>
                </c:pt>
                <c:pt idx="261">
                  <c:v>8244</c:v>
                </c:pt>
                <c:pt idx="262">
                  <c:v>11464</c:v>
                </c:pt>
                <c:pt idx="263">
                  <c:v>11373</c:v>
                </c:pt>
                <c:pt idx="264">
                  <c:v>3242</c:v>
                </c:pt>
                <c:pt idx="265">
                  <c:v>3698</c:v>
                </c:pt>
                <c:pt idx="266">
                  <c:v>5681</c:v>
                </c:pt>
                <c:pt idx="267">
                  <c:v>5777</c:v>
                </c:pt>
                <c:pt idx="268">
                  <c:v>8002</c:v>
                </c:pt>
                <c:pt idx="269">
                  <c:v>10328</c:v>
                </c:pt>
                <c:pt idx="270">
                  <c:v>10328</c:v>
                </c:pt>
                <c:pt idx="271">
                  <c:v>11141</c:v>
                </c:pt>
                <c:pt idx="272">
                  <c:v>1600</c:v>
                </c:pt>
                <c:pt idx="273">
                  <c:v>3349</c:v>
                </c:pt>
                <c:pt idx="274">
                  <c:v>439</c:v>
                </c:pt>
                <c:pt idx="275">
                  <c:v>1940</c:v>
                </c:pt>
                <c:pt idx="276">
                  <c:v>582</c:v>
                </c:pt>
                <c:pt idx="277">
                  <c:v>1714</c:v>
                </c:pt>
                <c:pt idx="278">
                  <c:v>3359</c:v>
                </c:pt>
                <c:pt idx="279">
                  <c:v>0</c:v>
                </c:pt>
                <c:pt idx="280">
                  <c:v>982</c:v>
                </c:pt>
                <c:pt idx="281">
                  <c:v>387</c:v>
                </c:pt>
                <c:pt idx="282">
                  <c:v>2024</c:v>
                </c:pt>
                <c:pt idx="283">
                  <c:v>1368</c:v>
                </c:pt>
                <c:pt idx="284">
                  <c:v>3792</c:v>
                </c:pt>
                <c:pt idx="285">
                  <c:v>5772</c:v>
                </c:pt>
                <c:pt idx="286">
                  <c:v>5863</c:v>
                </c:pt>
                <c:pt idx="287">
                  <c:v>6850</c:v>
                </c:pt>
                <c:pt idx="288">
                  <c:v>502</c:v>
                </c:pt>
                <c:pt idx="289">
                  <c:v>1068</c:v>
                </c:pt>
                <c:pt idx="290">
                  <c:v>792</c:v>
                </c:pt>
                <c:pt idx="291">
                  <c:v>1619</c:v>
                </c:pt>
                <c:pt idx="292">
                  <c:v>3414</c:v>
                </c:pt>
                <c:pt idx="293">
                  <c:v>440</c:v>
                </c:pt>
                <c:pt idx="294">
                  <c:v>1998</c:v>
                </c:pt>
                <c:pt idx="295">
                  <c:v>802</c:v>
                </c:pt>
                <c:pt idx="296">
                  <c:v>1560</c:v>
                </c:pt>
                <c:pt idx="297">
                  <c:v>350</c:v>
                </c:pt>
                <c:pt idx="298">
                  <c:v>266</c:v>
                </c:pt>
                <c:pt idx="299">
                  <c:v>2168</c:v>
                </c:pt>
                <c:pt idx="300">
                  <c:v>1469</c:v>
                </c:pt>
                <c:pt idx="301">
                  <c:v>433</c:v>
                </c:pt>
                <c:pt idx="302">
                  <c:v>1971</c:v>
                </c:pt>
                <c:pt idx="303">
                  <c:v>84</c:v>
                </c:pt>
                <c:pt idx="304">
                  <c:v>1145</c:v>
                </c:pt>
                <c:pt idx="305">
                  <c:v>3416</c:v>
                </c:pt>
                <c:pt idx="306">
                  <c:v>0</c:v>
                </c:pt>
                <c:pt idx="307">
                  <c:v>804</c:v>
                </c:pt>
                <c:pt idx="308">
                  <c:v>1614</c:v>
                </c:pt>
                <c:pt idx="309">
                  <c:v>3876</c:v>
                </c:pt>
                <c:pt idx="310">
                  <c:v>5842</c:v>
                </c:pt>
                <c:pt idx="311">
                  <c:v>5939</c:v>
                </c:pt>
                <c:pt idx="312">
                  <c:v>1204</c:v>
                </c:pt>
                <c:pt idx="313">
                  <c:v>920</c:v>
                </c:pt>
                <c:pt idx="314">
                  <c:v>1089</c:v>
                </c:pt>
                <c:pt idx="315">
                  <c:v>149</c:v>
                </c:pt>
                <c:pt idx="316">
                  <c:v>3227</c:v>
                </c:pt>
                <c:pt idx="317">
                  <c:v>3631</c:v>
                </c:pt>
                <c:pt idx="318">
                  <c:v>808</c:v>
                </c:pt>
                <c:pt idx="319">
                  <c:v>91</c:v>
                </c:pt>
                <c:pt idx="320">
                  <c:v>986</c:v>
                </c:pt>
                <c:pt idx="321">
                  <c:v>593</c:v>
                </c:pt>
                <c:pt idx="322">
                  <c:v>1738</c:v>
                </c:pt>
                <c:pt idx="323">
                  <c:v>2056</c:v>
                </c:pt>
                <c:pt idx="324">
                  <c:v>0</c:v>
                </c:pt>
                <c:pt idx="325">
                  <c:v>3351</c:v>
                </c:pt>
                <c:pt idx="326">
                  <c:v>5726</c:v>
                </c:pt>
                <c:pt idx="327">
                  <c:v>89</c:v>
                </c:pt>
                <c:pt idx="328">
                  <c:v>981</c:v>
                </c:pt>
                <c:pt idx="329">
                  <c:v>519</c:v>
                </c:pt>
                <c:pt idx="330">
                  <c:v>1856</c:v>
                </c:pt>
                <c:pt idx="331">
                  <c:v>2076</c:v>
                </c:pt>
                <c:pt idx="332">
                  <c:v>3690</c:v>
                </c:pt>
                <c:pt idx="333">
                  <c:v>3374</c:v>
                </c:pt>
                <c:pt idx="334">
                  <c:v>533</c:v>
                </c:pt>
                <c:pt idx="335">
                  <c:v>1963</c:v>
                </c:pt>
                <c:pt idx="336">
                  <c:v>911</c:v>
                </c:pt>
                <c:pt idx="337">
                  <c:v>0</c:v>
                </c:pt>
                <c:pt idx="338">
                  <c:v>960</c:v>
                </c:pt>
                <c:pt idx="339">
                  <c:v>1387</c:v>
                </c:pt>
                <c:pt idx="340">
                  <c:v>750</c:v>
                </c:pt>
                <c:pt idx="341">
                  <c:v>1584</c:v>
                </c:pt>
                <c:pt idx="342">
                  <c:v>3390</c:v>
                </c:pt>
                <c:pt idx="343">
                  <c:v>5764</c:v>
                </c:pt>
                <c:pt idx="344">
                  <c:v>5812</c:v>
                </c:pt>
                <c:pt idx="345">
                  <c:v>6560</c:v>
                </c:pt>
                <c:pt idx="346">
                  <c:v>0</c:v>
                </c:pt>
                <c:pt idx="347">
                  <c:v>971</c:v>
                </c:pt>
                <c:pt idx="348">
                  <c:v>70</c:v>
                </c:pt>
                <c:pt idx="349">
                  <c:v>724</c:v>
                </c:pt>
                <c:pt idx="350">
                  <c:v>1586</c:v>
                </c:pt>
                <c:pt idx="351">
                  <c:v>3348</c:v>
                </c:pt>
                <c:pt idx="352">
                  <c:v>439</c:v>
                </c:pt>
                <c:pt idx="353">
                  <c:v>1904</c:v>
                </c:pt>
                <c:pt idx="354">
                  <c:v>3208</c:v>
                </c:pt>
                <c:pt idx="355">
                  <c:v>0</c:v>
                </c:pt>
                <c:pt idx="356">
                  <c:v>767</c:v>
                </c:pt>
                <c:pt idx="357">
                  <c:v>1517</c:v>
                </c:pt>
                <c:pt idx="358">
                  <c:v>2016</c:v>
                </c:pt>
                <c:pt idx="359">
                  <c:v>0</c:v>
                </c:pt>
                <c:pt idx="360">
                  <c:v>3281</c:v>
                </c:pt>
                <c:pt idx="361">
                  <c:v>3724</c:v>
                </c:pt>
                <c:pt idx="362">
                  <c:v>679</c:v>
                </c:pt>
                <c:pt idx="363">
                  <c:v>86</c:v>
                </c:pt>
                <c:pt idx="364">
                  <c:v>2162</c:v>
                </c:pt>
                <c:pt idx="365">
                  <c:v>0</c:v>
                </c:pt>
                <c:pt idx="366">
                  <c:v>809</c:v>
                </c:pt>
                <c:pt idx="367">
                  <c:v>1433</c:v>
                </c:pt>
                <c:pt idx="368">
                  <c:v>3506</c:v>
                </c:pt>
                <c:pt idx="369">
                  <c:v>3506</c:v>
                </c:pt>
                <c:pt idx="370">
                  <c:v>2919</c:v>
                </c:pt>
                <c:pt idx="371">
                  <c:v>3216</c:v>
                </c:pt>
                <c:pt idx="372">
                  <c:v>3648</c:v>
                </c:pt>
                <c:pt idx="373">
                  <c:v>296</c:v>
                </c:pt>
                <c:pt idx="374">
                  <c:v>2072</c:v>
                </c:pt>
                <c:pt idx="375">
                  <c:v>2066</c:v>
                </c:pt>
                <c:pt idx="376">
                  <c:v>208</c:v>
                </c:pt>
                <c:pt idx="377">
                  <c:v>903</c:v>
                </c:pt>
                <c:pt idx="378">
                  <c:v>0</c:v>
                </c:pt>
                <c:pt idx="379">
                  <c:v>756</c:v>
                </c:pt>
                <c:pt idx="380">
                  <c:v>1480</c:v>
                </c:pt>
                <c:pt idx="381">
                  <c:v>3111</c:v>
                </c:pt>
                <c:pt idx="382">
                  <c:v>180</c:v>
                </c:pt>
                <c:pt idx="383">
                  <c:v>1983</c:v>
                </c:pt>
                <c:pt idx="384">
                  <c:v>1675</c:v>
                </c:pt>
                <c:pt idx="385">
                  <c:v>3047</c:v>
                </c:pt>
                <c:pt idx="386">
                  <c:v>46</c:v>
                </c:pt>
                <c:pt idx="387">
                  <c:v>1929</c:v>
                </c:pt>
                <c:pt idx="388">
                  <c:v>2018</c:v>
                </c:pt>
                <c:pt idx="389">
                  <c:v>3105</c:v>
                </c:pt>
                <c:pt idx="390">
                  <c:v>3240</c:v>
                </c:pt>
                <c:pt idx="391">
                  <c:v>0</c:v>
                </c:pt>
                <c:pt idx="392">
                  <c:v>2890</c:v>
                </c:pt>
                <c:pt idx="393">
                  <c:v>3112</c:v>
                </c:pt>
                <c:pt idx="394">
                  <c:v>3709</c:v>
                </c:pt>
                <c:pt idx="395">
                  <c:v>4100</c:v>
                </c:pt>
                <c:pt idx="396">
                  <c:v>5524</c:v>
                </c:pt>
                <c:pt idx="397">
                  <c:v>7316</c:v>
                </c:pt>
                <c:pt idx="398">
                  <c:v>7316</c:v>
                </c:pt>
                <c:pt idx="399">
                  <c:v>1958</c:v>
                </c:pt>
                <c:pt idx="400">
                  <c:v>2014</c:v>
                </c:pt>
                <c:pt idx="401">
                  <c:v>1131</c:v>
                </c:pt>
                <c:pt idx="402">
                  <c:v>2019</c:v>
                </c:pt>
                <c:pt idx="403">
                  <c:v>0</c:v>
                </c:pt>
                <c:pt idx="404">
                  <c:v>100</c:v>
                </c:pt>
                <c:pt idx="405">
                  <c:v>2023</c:v>
                </c:pt>
                <c:pt idx="406">
                  <c:v>1394</c:v>
                </c:pt>
                <c:pt idx="407">
                  <c:v>2929</c:v>
                </c:pt>
                <c:pt idx="408">
                  <c:v>2929</c:v>
                </c:pt>
                <c:pt idx="409">
                  <c:v>380</c:v>
                </c:pt>
                <c:pt idx="410">
                  <c:v>386</c:v>
                </c:pt>
                <c:pt idx="411">
                  <c:v>0</c:v>
                </c:pt>
                <c:pt idx="412">
                  <c:v>1789</c:v>
                </c:pt>
                <c:pt idx="413">
                  <c:v>1941</c:v>
                </c:pt>
                <c:pt idx="414">
                  <c:v>1316</c:v>
                </c:pt>
                <c:pt idx="415">
                  <c:v>2858</c:v>
                </c:pt>
                <c:pt idx="416">
                  <c:v>1992</c:v>
                </c:pt>
                <c:pt idx="417">
                  <c:v>0</c:v>
                </c:pt>
                <c:pt idx="418">
                  <c:v>0</c:v>
                </c:pt>
                <c:pt idx="419">
                  <c:v>696</c:v>
                </c:pt>
                <c:pt idx="420">
                  <c:v>34</c:v>
                </c:pt>
                <c:pt idx="421">
                  <c:v>1349</c:v>
                </c:pt>
                <c:pt idx="422">
                  <c:v>2861</c:v>
                </c:pt>
                <c:pt idx="423">
                  <c:v>2861</c:v>
                </c:pt>
                <c:pt idx="424">
                  <c:v>1660</c:v>
                </c:pt>
                <c:pt idx="425">
                  <c:v>1673</c:v>
                </c:pt>
                <c:pt idx="426">
                  <c:v>0</c:v>
                </c:pt>
                <c:pt idx="427">
                  <c:v>1517</c:v>
                </c:pt>
                <c:pt idx="428">
                  <c:v>370</c:v>
                </c:pt>
                <c:pt idx="429">
                  <c:v>0</c:v>
                </c:pt>
                <c:pt idx="430">
                  <c:v>1480</c:v>
                </c:pt>
                <c:pt idx="431">
                  <c:v>1872</c:v>
                </c:pt>
                <c:pt idx="432">
                  <c:v>1437</c:v>
                </c:pt>
                <c:pt idx="433">
                  <c:v>1094</c:v>
                </c:pt>
                <c:pt idx="434">
                  <c:v>2946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2729</c:v>
                </c:pt>
                <c:pt idx="439">
                  <c:v>22</c:v>
                </c:pt>
                <c:pt idx="440">
                  <c:v>1488</c:v>
                </c:pt>
                <c:pt idx="441">
                  <c:v>338</c:v>
                </c:pt>
                <c:pt idx="442">
                  <c:v>0</c:v>
                </c:pt>
                <c:pt idx="443">
                  <c:v>52</c:v>
                </c:pt>
                <c:pt idx="444">
                  <c:v>1740</c:v>
                </c:pt>
                <c:pt idx="445">
                  <c:v>1472</c:v>
                </c:pt>
                <c:pt idx="446">
                  <c:v>989</c:v>
                </c:pt>
                <c:pt idx="447">
                  <c:v>1782</c:v>
                </c:pt>
                <c:pt idx="448">
                  <c:v>1782</c:v>
                </c:pt>
                <c:pt idx="449">
                  <c:v>0</c:v>
                </c:pt>
                <c:pt idx="450">
                  <c:v>1739</c:v>
                </c:pt>
                <c:pt idx="451">
                  <c:v>1889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1742</c:v>
                </c:pt>
                <c:pt idx="456">
                  <c:v>2891</c:v>
                </c:pt>
                <c:pt idx="457">
                  <c:v>4417</c:v>
                </c:pt>
                <c:pt idx="458">
                  <c:v>4566</c:v>
                </c:pt>
                <c:pt idx="459">
                  <c:v>4566</c:v>
                </c:pt>
                <c:pt idx="460">
                  <c:v>697</c:v>
                </c:pt>
                <c:pt idx="461">
                  <c:v>1789</c:v>
                </c:pt>
                <c:pt idx="462">
                  <c:v>0</c:v>
                </c:pt>
                <c:pt idx="463">
                  <c:v>1833</c:v>
                </c:pt>
                <c:pt idx="464">
                  <c:v>1632</c:v>
                </c:pt>
                <c:pt idx="465">
                  <c:v>0</c:v>
                </c:pt>
                <c:pt idx="466">
                  <c:v>567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92</c:v>
                </c:pt>
                <c:pt idx="472">
                  <c:v>230</c:v>
                </c:pt>
                <c:pt idx="473">
                  <c:v>1529</c:v>
                </c:pt>
                <c:pt idx="474">
                  <c:v>1579</c:v>
                </c:pt>
                <c:pt idx="475">
                  <c:v>1194</c:v>
                </c:pt>
                <c:pt idx="476">
                  <c:v>1503</c:v>
                </c:pt>
                <c:pt idx="477">
                  <c:v>1735</c:v>
                </c:pt>
                <c:pt idx="478">
                  <c:v>0</c:v>
                </c:pt>
                <c:pt idx="479">
                  <c:v>1474</c:v>
                </c:pt>
                <c:pt idx="480">
                  <c:v>322</c:v>
                </c:pt>
                <c:pt idx="481">
                  <c:v>0</c:v>
                </c:pt>
                <c:pt idx="482">
                  <c:v>1572</c:v>
                </c:pt>
                <c:pt idx="483">
                  <c:v>1951</c:v>
                </c:pt>
                <c:pt idx="484">
                  <c:v>1729</c:v>
                </c:pt>
                <c:pt idx="485">
                  <c:v>1286</c:v>
                </c:pt>
                <c:pt idx="486">
                  <c:v>1106</c:v>
                </c:pt>
                <c:pt idx="487">
                  <c:v>2635</c:v>
                </c:pt>
                <c:pt idx="488">
                  <c:v>2635</c:v>
                </c:pt>
                <c:pt idx="489">
                  <c:v>2983</c:v>
                </c:pt>
                <c:pt idx="490">
                  <c:v>4406</c:v>
                </c:pt>
                <c:pt idx="491">
                  <c:v>4459</c:v>
                </c:pt>
                <c:pt idx="492">
                  <c:v>0</c:v>
                </c:pt>
                <c:pt idx="493">
                  <c:v>1421</c:v>
                </c:pt>
                <c:pt idx="494">
                  <c:v>1591</c:v>
                </c:pt>
                <c:pt idx="495">
                  <c:v>0</c:v>
                </c:pt>
                <c:pt idx="496">
                  <c:v>0</c:v>
                </c:pt>
                <c:pt idx="497">
                  <c:v>1650</c:v>
                </c:pt>
                <c:pt idx="498">
                  <c:v>0</c:v>
                </c:pt>
                <c:pt idx="499">
                  <c:v>0</c:v>
                </c:pt>
                <c:pt idx="500">
                  <c:v>1767</c:v>
                </c:pt>
                <c:pt idx="501">
                  <c:v>1825</c:v>
                </c:pt>
                <c:pt idx="502">
                  <c:v>113</c:v>
                </c:pt>
                <c:pt idx="503">
                  <c:v>1233</c:v>
                </c:pt>
                <c:pt idx="504">
                  <c:v>2938</c:v>
                </c:pt>
                <c:pt idx="505">
                  <c:v>0</c:v>
                </c:pt>
                <c:pt idx="506">
                  <c:v>0</c:v>
                </c:pt>
                <c:pt idx="507">
                  <c:v>295</c:v>
                </c:pt>
                <c:pt idx="508">
                  <c:v>23</c:v>
                </c:pt>
                <c:pt idx="509">
                  <c:v>129</c:v>
                </c:pt>
                <c:pt idx="510">
                  <c:v>0</c:v>
                </c:pt>
                <c:pt idx="511">
                  <c:v>41</c:v>
                </c:pt>
                <c:pt idx="512">
                  <c:v>1475</c:v>
                </c:pt>
                <c:pt idx="513">
                  <c:v>1475</c:v>
                </c:pt>
                <c:pt idx="514">
                  <c:v>919</c:v>
                </c:pt>
                <c:pt idx="515">
                  <c:v>822</c:v>
                </c:pt>
                <c:pt idx="516">
                  <c:v>666</c:v>
                </c:pt>
                <c:pt idx="517">
                  <c:v>666</c:v>
                </c:pt>
                <c:pt idx="518">
                  <c:v>666</c:v>
                </c:pt>
                <c:pt idx="519">
                  <c:v>1905</c:v>
                </c:pt>
                <c:pt idx="520">
                  <c:v>1195</c:v>
                </c:pt>
                <c:pt idx="521">
                  <c:v>1357</c:v>
                </c:pt>
                <c:pt idx="522">
                  <c:v>1544</c:v>
                </c:pt>
                <c:pt idx="523">
                  <c:v>1177</c:v>
                </c:pt>
                <c:pt idx="524">
                  <c:v>1090</c:v>
                </c:pt>
                <c:pt idx="525">
                  <c:v>1090</c:v>
                </c:pt>
                <c:pt idx="526">
                  <c:v>1090</c:v>
                </c:pt>
                <c:pt idx="527">
                  <c:v>1000</c:v>
                </c:pt>
                <c:pt idx="528">
                  <c:v>943</c:v>
                </c:pt>
                <c:pt idx="529">
                  <c:v>838</c:v>
                </c:pt>
                <c:pt idx="530">
                  <c:v>2810</c:v>
                </c:pt>
                <c:pt idx="531">
                  <c:v>3363</c:v>
                </c:pt>
                <c:pt idx="532">
                  <c:v>3363</c:v>
                </c:pt>
                <c:pt idx="533">
                  <c:v>3363</c:v>
                </c:pt>
                <c:pt idx="534">
                  <c:v>3363</c:v>
                </c:pt>
                <c:pt idx="535">
                  <c:v>3363</c:v>
                </c:pt>
                <c:pt idx="536">
                  <c:v>3363</c:v>
                </c:pt>
                <c:pt idx="537">
                  <c:v>3363</c:v>
                </c:pt>
                <c:pt idx="538">
                  <c:v>3363</c:v>
                </c:pt>
                <c:pt idx="539">
                  <c:v>3363</c:v>
                </c:pt>
                <c:pt idx="540">
                  <c:v>3363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130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1033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1052</c:v>
                </c:pt>
                <c:pt idx="572">
                  <c:v>1053</c:v>
                </c:pt>
                <c:pt idx="573">
                  <c:v>1226</c:v>
                </c:pt>
                <c:pt idx="574">
                  <c:v>1152</c:v>
                </c:pt>
                <c:pt idx="575">
                  <c:v>1152</c:v>
                </c:pt>
                <c:pt idx="576">
                  <c:v>1152</c:v>
                </c:pt>
                <c:pt idx="577">
                  <c:v>1057</c:v>
                </c:pt>
                <c:pt idx="578">
                  <c:v>1005</c:v>
                </c:pt>
                <c:pt idx="579">
                  <c:v>1004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747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1072</c:v>
                </c:pt>
                <c:pt idx="598">
                  <c:v>18</c:v>
                </c:pt>
                <c:pt idx="599">
                  <c:v>1193</c:v>
                </c:pt>
                <c:pt idx="600">
                  <c:v>1192</c:v>
                </c:pt>
                <c:pt idx="601">
                  <c:v>1154</c:v>
                </c:pt>
                <c:pt idx="602">
                  <c:v>1154</c:v>
                </c:pt>
                <c:pt idx="603">
                  <c:v>1154</c:v>
                </c:pt>
                <c:pt idx="604">
                  <c:v>894</c:v>
                </c:pt>
                <c:pt idx="605">
                  <c:v>834</c:v>
                </c:pt>
                <c:pt idx="606">
                  <c:v>833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1052</c:v>
                </c:pt>
                <c:pt idx="612">
                  <c:v>1176</c:v>
                </c:pt>
                <c:pt idx="613">
                  <c:v>1181</c:v>
                </c:pt>
                <c:pt idx="614">
                  <c:v>1135</c:v>
                </c:pt>
                <c:pt idx="615">
                  <c:v>1080</c:v>
                </c:pt>
                <c:pt idx="616">
                  <c:v>1021</c:v>
                </c:pt>
                <c:pt idx="617">
                  <c:v>718</c:v>
                </c:pt>
                <c:pt idx="618">
                  <c:v>717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1108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705</c:v>
                </c:pt>
                <c:pt idx="649">
                  <c:v>705</c:v>
                </c:pt>
                <c:pt idx="650">
                  <c:v>706</c:v>
                </c:pt>
                <c:pt idx="651">
                  <c:v>1087</c:v>
                </c:pt>
                <c:pt idx="652">
                  <c:v>1302</c:v>
                </c:pt>
                <c:pt idx="653">
                  <c:v>1302</c:v>
                </c:pt>
                <c:pt idx="654">
                  <c:v>1302</c:v>
                </c:pt>
                <c:pt idx="655">
                  <c:v>1241</c:v>
                </c:pt>
                <c:pt idx="656">
                  <c:v>1240</c:v>
                </c:pt>
                <c:pt idx="657">
                  <c:v>2850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759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846</c:v>
                </c:pt>
                <c:pt idx="676">
                  <c:v>1561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1190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1093</c:v>
                </c:pt>
                <c:pt idx="688">
                  <c:v>1093</c:v>
                </c:pt>
                <c:pt idx="689">
                  <c:v>1094</c:v>
                </c:pt>
                <c:pt idx="690">
                  <c:v>1166</c:v>
                </c:pt>
                <c:pt idx="691">
                  <c:v>1205</c:v>
                </c:pt>
                <c:pt idx="692">
                  <c:v>1136</c:v>
                </c:pt>
                <c:pt idx="693">
                  <c:v>1136</c:v>
                </c:pt>
                <c:pt idx="694">
                  <c:v>998</c:v>
                </c:pt>
                <c:pt idx="695">
                  <c:v>998</c:v>
                </c:pt>
                <c:pt idx="696">
                  <c:v>997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1745</c:v>
                </c:pt>
                <c:pt idx="716">
                  <c:v>1744</c:v>
                </c:pt>
                <c:pt idx="717">
                  <c:v>1346</c:v>
                </c:pt>
                <c:pt idx="718">
                  <c:v>1346</c:v>
                </c:pt>
                <c:pt idx="719">
                  <c:v>1346</c:v>
                </c:pt>
                <c:pt idx="720">
                  <c:v>1346</c:v>
                </c:pt>
                <c:pt idx="721">
                  <c:v>1335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777</c:v>
                </c:pt>
                <c:pt idx="727">
                  <c:v>825</c:v>
                </c:pt>
                <c:pt idx="728">
                  <c:v>924</c:v>
                </c:pt>
                <c:pt idx="729">
                  <c:v>1232</c:v>
                </c:pt>
                <c:pt idx="730">
                  <c:v>1079</c:v>
                </c:pt>
                <c:pt idx="731">
                  <c:v>1078</c:v>
                </c:pt>
                <c:pt idx="732">
                  <c:v>1100</c:v>
                </c:pt>
                <c:pt idx="733">
                  <c:v>995</c:v>
                </c:pt>
                <c:pt idx="734">
                  <c:v>995</c:v>
                </c:pt>
                <c:pt idx="735">
                  <c:v>994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1066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990</c:v>
                </c:pt>
                <c:pt idx="754">
                  <c:v>990</c:v>
                </c:pt>
                <c:pt idx="755">
                  <c:v>991</c:v>
                </c:pt>
                <c:pt idx="756">
                  <c:v>1172</c:v>
                </c:pt>
                <c:pt idx="757">
                  <c:v>1914</c:v>
                </c:pt>
                <c:pt idx="758">
                  <c:v>1913</c:v>
                </c:pt>
                <c:pt idx="759">
                  <c:v>1912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83</c:v>
                </c:pt>
                <c:pt idx="765">
                  <c:v>269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1039</c:v>
                </c:pt>
                <c:pt idx="782">
                  <c:v>1248</c:v>
                </c:pt>
                <c:pt idx="783">
                  <c:v>1247</c:v>
                </c:pt>
                <c:pt idx="784">
                  <c:v>1223</c:v>
                </c:pt>
                <c:pt idx="785">
                  <c:v>1223</c:v>
                </c:pt>
                <c:pt idx="786">
                  <c:v>1223</c:v>
                </c:pt>
                <c:pt idx="787">
                  <c:v>891</c:v>
                </c:pt>
                <c:pt idx="788">
                  <c:v>890</c:v>
                </c:pt>
                <c:pt idx="789">
                  <c:v>2840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1056</c:v>
                </c:pt>
                <c:pt idx="796">
                  <c:v>1059</c:v>
                </c:pt>
                <c:pt idx="797">
                  <c:v>1392</c:v>
                </c:pt>
                <c:pt idx="798">
                  <c:v>1392</c:v>
                </c:pt>
                <c:pt idx="799">
                  <c:v>1392</c:v>
                </c:pt>
                <c:pt idx="800">
                  <c:v>1392</c:v>
                </c:pt>
                <c:pt idx="801">
                  <c:v>1391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861</c:v>
                </c:pt>
                <c:pt idx="807">
                  <c:v>1269</c:v>
                </c:pt>
                <c:pt idx="808">
                  <c:v>1217</c:v>
                </c:pt>
                <c:pt idx="809">
                  <c:v>1217</c:v>
                </c:pt>
                <c:pt idx="810">
                  <c:v>1216</c:v>
                </c:pt>
                <c:pt idx="811">
                  <c:v>1158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1070</c:v>
                </c:pt>
                <c:pt idx="820">
                  <c:v>1070</c:v>
                </c:pt>
                <c:pt idx="821">
                  <c:v>1249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1517</c:v>
                </c:pt>
                <c:pt idx="826">
                  <c:v>1914</c:v>
                </c:pt>
                <c:pt idx="827">
                  <c:v>1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631</c:v>
                </c:pt>
                <c:pt idx="842">
                  <c:v>1644</c:v>
                </c:pt>
                <c:pt idx="843">
                  <c:v>1642</c:v>
                </c:pt>
                <c:pt idx="844">
                  <c:v>1419</c:v>
                </c:pt>
                <c:pt idx="845">
                  <c:v>1419</c:v>
                </c:pt>
                <c:pt idx="846">
                  <c:v>1419</c:v>
                </c:pt>
                <c:pt idx="847">
                  <c:v>1419</c:v>
                </c:pt>
                <c:pt idx="848">
                  <c:v>1419</c:v>
                </c:pt>
                <c:pt idx="849">
                  <c:v>1419</c:v>
                </c:pt>
                <c:pt idx="850">
                  <c:v>1419</c:v>
                </c:pt>
                <c:pt idx="851">
                  <c:v>1419</c:v>
                </c:pt>
                <c:pt idx="852">
                  <c:v>1419</c:v>
                </c:pt>
                <c:pt idx="853">
                  <c:v>1419</c:v>
                </c:pt>
                <c:pt idx="854">
                  <c:v>1419</c:v>
                </c:pt>
                <c:pt idx="855">
                  <c:v>2029</c:v>
                </c:pt>
                <c:pt idx="856">
                  <c:v>155</c:v>
                </c:pt>
                <c:pt idx="857">
                  <c:v>1823</c:v>
                </c:pt>
                <c:pt idx="858">
                  <c:v>1823</c:v>
                </c:pt>
                <c:pt idx="859">
                  <c:v>1823</c:v>
                </c:pt>
                <c:pt idx="860">
                  <c:v>1823</c:v>
                </c:pt>
                <c:pt idx="861">
                  <c:v>1823</c:v>
                </c:pt>
                <c:pt idx="862">
                  <c:v>1823</c:v>
                </c:pt>
                <c:pt idx="863">
                  <c:v>1823</c:v>
                </c:pt>
                <c:pt idx="864">
                  <c:v>1823</c:v>
                </c:pt>
                <c:pt idx="865">
                  <c:v>1823</c:v>
                </c:pt>
                <c:pt idx="866">
                  <c:v>2274</c:v>
                </c:pt>
                <c:pt idx="867">
                  <c:v>2685</c:v>
                </c:pt>
                <c:pt idx="868">
                  <c:v>52</c:v>
                </c:pt>
                <c:pt idx="869">
                  <c:v>53</c:v>
                </c:pt>
                <c:pt idx="870">
                  <c:v>1743</c:v>
                </c:pt>
                <c:pt idx="871">
                  <c:v>1687</c:v>
                </c:pt>
                <c:pt idx="872">
                  <c:v>1687</c:v>
                </c:pt>
                <c:pt idx="873">
                  <c:v>1687</c:v>
                </c:pt>
                <c:pt idx="874">
                  <c:v>1687</c:v>
                </c:pt>
                <c:pt idx="875">
                  <c:v>1687</c:v>
                </c:pt>
                <c:pt idx="876">
                  <c:v>1687</c:v>
                </c:pt>
                <c:pt idx="877">
                  <c:v>1687</c:v>
                </c:pt>
                <c:pt idx="878">
                  <c:v>1687</c:v>
                </c:pt>
                <c:pt idx="879">
                  <c:v>1687</c:v>
                </c:pt>
                <c:pt idx="880">
                  <c:v>1687</c:v>
                </c:pt>
                <c:pt idx="881">
                  <c:v>2132</c:v>
                </c:pt>
                <c:pt idx="882">
                  <c:v>2308</c:v>
                </c:pt>
                <c:pt idx="883">
                  <c:v>2308</c:v>
                </c:pt>
                <c:pt idx="884">
                  <c:v>2348</c:v>
                </c:pt>
                <c:pt idx="885">
                  <c:v>2725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1744</c:v>
                </c:pt>
                <c:pt idx="897">
                  <c:v>1663</c:v>
                </c:pt>
                <c:pt idx="898">
                  <c:v>1260</c:v>
                </c:pt>
                <c:pt idx="899">
                  <c:v>1260</c:v>
                </c:pt>
                <c:pt idx="900">
                  <c:v>1259</c:v>
                </c:pt>
                <c:pt idx="901">
                  <c:v>1116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781</c:v>
                </c:pt>
                <c:pt idx="912">
                  <c:v>106</c:v>
                </c:pt>
                <c:pt idx="913">
                  <c:v>558</c:v>
                </c:pt>
                <c:pt idx="914">
                  <c:v>1442</c:v>
                </c:pt>
                <c:pt idx="915">
                  <c:v>383</c:v>
                </c:pt>
                <c:pt idx="916">
                  <c:v>0</c:v>
                </c:pt>
                <c:pt idx="917">
                  <c:v>115</c:v>
                </c:pt>
                <c:pt idx="918">
                  <c:v>824</c:v>
                </c:pt>
                <c:pt idx="919">
                  <c:v>722</c:v>
                </c:pt>
                <c:pt idx="920">
                  <c:v>843</c:v>
                </c:pt>
                <c:pt idx="921">
                  <c:v>2158</c:v>
                </c:pt>
                <c:pt idx="922">
                  <c:v>345</c:v>
                </c:pt>
                <c:pt idx="923">
                  <c:v>0</c:v>
                </c:pt>
                <c:pt idx="924">
                  <c:v>718</c:v>
                </c:pt>
                <c:pt idx="925">
                  <c:v>1</c:v>
                </c:pt>
                <c:pt idx="926">
                  <c:v>421</c:v>
                </c:pt>
                <c:pt idx="927">
                  <c:v>815</c:v>
                </c:pt>
                <c:pt idx="928">
                  <c:v>924</c:v>
                </c:pt>
                <c:pt idx="929">
                  <c:v>437</c:v>
                </c:pt>
                <c:pt idx="930">
                  <c:v>437</c:v>
                </c:pt>
                <c:pt idx="931">
                  <c:v>106</c:v>
                </c:pt>
                <c:pt idx="932">
                  <c:v>902</c:v>
                </c:pt>
                <c:pt idx="933">
                  <c:v>888</c:v>
                </c:pt>
                <c:pt idx="934">
                  <c:v>459</c:v>
                </c:pt>
                <c:pt idx="935">
                  <c:v>604</c:v>
                </c:pt>
                <c:pt idx="936">
                  <c:v>935</c:v>
                </c:pt>
                <c:pt idx="937">
                  <c:v>764</c:v>
                </c:pt>
                <c:pt idx="938">
                  <c:v>209</c:v>
                </c:pt>
                <c:pt idx="939">
                  <c:v>391</c:v>
                </c:pt>
                <c:pt idx="940">
                  <c:v>418</c:v>
                </c:pt>
                <c:pt idx="941">
                  <c:v>1412</c:v>
                </c:pt>
                <c:pt idx="942">
                  <c:v>762</c:v>
                </c:pt>
                <c:pt idx="943">
                  <c:v>749</c:v>
                </c:pt>
                <c:pt idx="944">
                  <c:v>725</c:v>
                </c:pt>
                <c:pt idx="945">
                  <c:v>910</c:v>
                </c:pt>
                <c:pt idx="946">
                  <c:v>846</c:v>
                </c:pt>
                <c:pt idx="947">
                  <c:v>497</c:v>
                </c:pt>
                <c:pt idx="948">
                  <c:v>367</c:v>
                </c:pt>
                <c:pt idx="949">
                  <c:v>174</c:v>
                </c:pt>
                <c:pt idx="950">
                  <c:v>0</c:v>
                </c:pt>
                <c:pt idx="951">
                  <c:v>508</c:v>
                </c:pt>
                <c:pt idx="952">
                  <c:v>427</c:v>
                </c:pt>
                <c:pt idx="953">
                  <c:v>427</c:v>
                </c:pt>
                <c:pt idx="954">
                  <c:v>612</c:v>
                </c:pt>
                <c:pt idx="955">
                  <c:v>122</c:v>
                </c:pt>
                <c:pt idx="956">
                  <c:v>1180</c:v>
                </c:pt>
                <c:pt idx="957">
                  <c:v>1076</c:v>
                </c:pt>
                <c:pt idx="958">
                  <c:v>1143</c:v>
                </c:pt>
                <c:pt idx="959">
                  <c:v>762</c:v>
                </c:pt>
                <c:pt idx="960">
                  <c:v>738</c:v>
                </c:pt>
                <c:pt idx="961">
                  <c:v>1067</c:v>
                </c:pt>
                <c:pt idx="962">
                  <c:v>645</c:v>
                </c:pt>
                <c:pt idx="963">
                  <c:v>622</c:v>
                </c:pt>
                <c:pt idx="964">
                  <c:v>0</c:v>
                </c:pt>
                <c:pt idx="965">
                  <c:v>98</c:v>
                </c:pt>
                <c:pt idx="966">
                  <c:v>903</c:v>
                </c:pt>
                <c:pt idx="967">
                  <c:v>173</c:v>
                </c:pt>
                <c:pt idx="968">
                  <c:v>580</c:v>
                </c:pt>
                <c:pt idx="969">
                  <c:v>350</c:v>
                </c:pt>
                <c:pt idx="970">
                  <c:v>720</c:v>
                </c:pt>
                <c:pt idx="971">
                  <c:v>162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493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2831</c:v>
                </c:pt>
                <c:pt idx="992">
                  <c:v>3144</c:v>
                </c:pt>
                <c:pt idx="993">
                  <c:v>3158</c:v>
                </c:pt>
                <c:pt idx="994">
                  <c:v>3158</c:v>
                </c:pt>
                <c:pt idx="995">
                  <c:v>3215</c:v>
                </c:pt>
                <c:pt idx="996">
                  <c:v>3215</c:v>
                </c:pt>
                <c:pt idx="997">
                  <c:v>3215</c:v>
                </c:pt>
                <c:pt idx="998">
                  <c:v>3215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578</c:v>
                </c:pt>
                <c:pt idx="1011">
                  <c:v>365</c:v>
                </c:pt>
                <c:pt idx="1012">
                  <c:v>1589</c:v>
                </c:pt>
                <c:pt idx="1013">
                  <c:v>1589</c:v>
                </c:pt>
                <c:pt idx="1014">
                  <c:v>1589</c:v>
                </c:pt>
                <c:pt idx="1015">
                  <c:v>1589</c:v>
                </c:pt>
                <c:pt idx="1016">
                  <c:v>2889</c:v>
                </c:pt>
                <c:pt idx="1017">
                  <c:v>2889</c:v>
                </c:pt>
                <c:pt idx="1018">
                  <c:v>2889</c:v>
                </c:pt>
                <c:pt idx="1019">
                  <c:v>2889</c:v>
                </c:pt>
                <c:pt idx="1020">
                  <c:v>2889</c:v>
                </c:pt>
                <c:pt idx="1021">
                  <c:v>2889</c:v>
                </c:pt>
                <c:pt idx="1022">
                  <c:v>2889</c:v>
                </c:pt>
                <c:pt idx="1023">
                  <c:v>384</c:v>
                </c:pt>
                <c:pt idx="1024">
                  <c:v>761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799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1831</c:v>
                </c:pt>
                <c:pt idx="1045">
                  <c:v>1830</c:v>
                </c:pt>
                <c:pt idx="1046">
                  <c:v>1830</c:v>
                </c:pt>
                <c:pt idx="1047">
                  <c:v>1411</c:v>
                </c:pt>
                <c:pt idx="1048">
                  <c:v>1411</c:v>
                </c:pt>
                <c:pt idx="1049">
                  <c:v>1411</c:v>
                </c:pt>
                <c:pt idx="1050">
                  <c:v>1411</c:v>
                </c:pt>
                <c:pt idx="1051">
                  <c:v>1411</c:v>
                </c:pt>
                <c:pt idx="1052">
                  <c:v>1411</c:v>
                </c:pt>
                <c:pt idx="1053">
                  <c:v>1273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2785</c:v>
                </c:pt>
                <c:pt idx="1059">
                  <c:v>2785</c:v>
                </c:pt>
                <c:pt idx="1060">
                  <c:v>2785</c:v>
                </c:pt>
                <c:pt idx="1061">
                  <c:v>2785</c:v>
                </c:pt>
                <c:pt idx="1062">
                  <c:v>2785</c:v>
                </c:pt>
                <c:pt idx="1063">
                  <c:v>2785</c:v>
                </c:pt>
                <c:pt idx="1064">
                  <c:v>2785</c:v>
                </c:pt>
                <c:pt idx="1065">
                  <c:v>2785</c:v>
                </c:pt>
                <c:pt idx="1066">
                  <c:v>2785</c:v>
                </c:pt>
                <c:pt idx="1067">
                  <c:v>1593</c:v>
                </c:pt>
                <c:pt idx="1068">
                  <c:v>1593</c:v>
                </c:pt>
                <c:pt idx="1069">
                  <c:v>1593</c:v>
                </c:pt>
                <c:pt idx="1070">
                  <c:v>1593</c:v>
                </c:pt>
                <c:pt idx="1071">
                  <c:v>1314</c:v>
                </c:pt>
                <c:pt idx="1072">
                  <c:v>1239</c:v>
                </c:pt>
                <c:pt idx="1073">
                  <c:v>1239</c:v>
                </c:pt>
                <c:pt idx="1074">
                  <c:v>1239</c:v>
                </c:pt>
                <c:pt idx="1075">
                  <c:v>1239</c:v>
                </c:pt>
                <c:pt idx="1076">
                  <c:v>1239</c:v>
                </c:pt>
                <c:pt idx="1077">
                  <c:v>1239</c:v>
                </c:pt>
                <c:pt idx="1078">
                  <c:v>1239</c:v>
                </c:pt>
                <c:pt idx="1079">
                  <c:v>1239</c:v>
                </c:pt>
                <c:pt idx="1080">
                  <c:v>1239</c:v>
                </c:pt>
                <c:pt idx="1081">
                  <c:v>1239</c:v>
                </c:pt>
                <c:pt idx="1082">
                  <c:v>2536</c:v>
                </c:pt>
                <c:pt idx="1083">
                  <c:v>2524</c:v>
                </c:pt>
                <c:pt idx="1084">
                  <c:v>2521</c:v>
                </c:pt>
                <c:pt idx="1085">
                  <c:v>2521</c:v>
                </c:pt>
                <c:pt idx="1086">
                  <c:v>1590</c:v>
                </c:pt>
                <c:pt idx="1087">
                  <c:v>58</c:v>
                </c:pt>
                <c:pt idx="1088">
                  <c:v>1292</c:v>
                </c:pt>
                <c:pt idx="1089">
                  <c:v>1279</c:v>
                </c:pt>
                <c:pt idx="1090">
                  <c:v>1279</c:v>
                </c:pt>
                <c:pt idx="1091">
                  <c:v>1279</c:v>
                </c:pt>
                <c:pt idx="1092">
                  <c:v>1279</c:v>
                </c:pt>
                <c:pt idx="1093">
                  <c:v>1279</c:v>
                </c:pt>
                <c:pt idx="1094">
                  <c:v>1279</c:v>
                </c:pt>
                <c:pt idx="1095">
                  <c:v>1279</c:v>
                </c:pt>
                <c:pt idx="1096">
                  <c:v>1348</c:v>
                </c:pt>
                <c:pt idx="1097">
                  <c:v>2428</c:v>
                </c:pt>
                <c:pt idx="1098">
                  <c:v>2428</c:v>
                </c:pt>
                <c:pt idx="1099">
                  <c:v>2428</c:v>
                </c:pt>
                <c:pt idx="1100">
                  <c:v>2457</c:v>
                </c:pt>
                <c:pt idx="1101">
                  <c:v>1713</c:v>
                </c:pt>
                <c:pt idx="1102">
                  <c:v>1378</c:v>
                </c:pt>
                <c:pt idx="1103">
                  <c:v>1378</c:v>
                </c:pt>
                <c:pt idx="1104">
                  <c:v>1378</c:v>
                </c:pt>
                <c:pt idx="1105">
                  <c:v>1378</c:v>
                </c:pt>
                <c:pt idx="1106">
                  <c:v>1378</c:v>
                </c:pt>
                <c:pt idx="1107">
                  <c:v>1378</c:v>
                </c:pt>
                <c:pt idx="1108">
                  <c:v>1378</c:v>
                </c:pt>
                <c:pt idx="1109">
                  <c:v>1378</c:v>
                </c:pt>
                <c:pt idx="1110">
                  <c:v>1378</c:v>
                </c:pt>
                <c:pt idx="1111">
                  <c:v>1378</c:v>
                </c:pt>
                <c:pt idx="1112">
                  <c:v>2457</c:v>
                </c:pt>
                <c:pt idx="1113">
                  <c:v>2457</c:v>
                </c:pt>
                <c:pt idx="1114">
                  <c:v>2457</c:v>
                </c:pt>
                <c:pt idx="1115">
                  <c:v>2457</c:v>
                </c:pt>
                <c:pt idx="1116">
                  <c:v>2399</c:v>
                </c:pt>
                <c:pt idx="1117">
                  <c:v>1499</c:v>
                </c:pt>
                <c:pt idx="1118">
                  <c:v>1497</c:v>
                </c:pt>
                <c:pt idx="1119">
                  <c:v>1219</c:v>
                </c:pt>
                <c:pt idx="1120">
                  <c:v>1219</c:v>
                </c:pt>
                <c:pt idx="1121">
                  <c:v>1219</c:v>
                </c:pt>
                <c:pt idx="1122">
                  <c:v>1219</c:v>
                </c:pt>
                <c:pt idx="1123">
                  <c:v>1219</c:v>
                </c:pt>
                <c:pt idx="1124">
                  <c:v>1219</c:v>
                </c:pt>
                <c:pt idx="1125">
                  <c:v>1219</c:v>
                </c:pt>
                <c:pt idx="1126">
                  <c:v>1219</c:v>
                </c:pt>
                <c:pt idx="1127">
                  <c:v>1219</c:v>
                </c:pt>
                <c:pt idx="1128">
                  <c:v>1219</c:v>
                </c:pt>
                <c:pt idx="1129">
                  <c:v>1219</c:v>
                </c:pt>
                <c:pt idx="1130">
                  <c:v>2457</c:v>
                </c:pt>
                <c:pt idx="1131">
                  <c:v>2416</c:v>
                </c:pt>
                <c:pt idx="1132">
                  <c:v>1390</c:v>
                </c:pt>
                <c:pt idx="1133">
                  <c:v>1389</c:v>
                </c:pt>
                <c:pt idx="1134">
                  <c:v>1287</c:v>
                </c:pt>
                <c:pt idx="1135">
                  <c:v>1285</c:v>
                </c:pt>
                <c:pt idx="1136">
                  <c:v>1285</c:v>
                </c:pt>
                <c:pt idx="1137">
                  <c:v>1197</c:v>
                </c:pt>
                <c:pt idx="1138">
                  <c:v>1197</c:v>
                </c:pt>
                <c:pt idx="1139">
                  <c:v>1197</c:v>
                </c:pt>
                <c:pt idx="1140">
                  <c:v>1197</c:v>
                </c:pt>
                <c:pt idx="1141">
                  <c:v>1197</c:v>
                </c:pt>
                <c:pt idx="1142">
                  <c:v>1197</c:v>
                </c:pt>
                <c:pt idx="1143">
                  <c:v>2774</c:v>
                </c:pt>
                <c:pt idx="1144">
                  <c:v>2774</c:v>
                </c:pt>
                <c:pt idx="1145">
                  <c:v>2774</c:v>
                </c:pt>
                <c:pt idx="1146">
                  <c:v>1243</c:v>
                </c:pt>
                <c:pt idx="1147">
                  <c:v>927</c:v>
                </c:pt>
                <c:pt idx="1148">
                  <c:v>1085</c:v>
                </c:pt>
                <c:pt idx="1149">
                  <c:v>1327</c:v>
                </c:pt>
                <c:pt idx="1150">
                  <c:v>1326</c:v>
                </c:pt>
                <c:pt idx="1151">
                  <c:v>1326</c:v>
                </c:pt>
                <c:pt idx="1152">
                  <c:v>1218</c:v>
                </c:pt>
                <c:pt idx="1153">
                  <c:v>1218</c:v>
                </c:pt>
                <c:pt idx="1154">
                  <c:v>1218</c:v>
                </c:pt>
                <c:pt idx="1155">
                  <c:v>1218</c:v>
                </c:pt>
                <c:pt idx="1156">
                  <c:v>1218</c:v>
                </c:pt>
                <c:pt idx="1157">
                  <c:v>1218</c:v>
                </c:pt>
                <c:pt idx="1158">
                  <c:v>1218</c:v>
                </c:pt>
                <c:pt idx="1159">
                  <c:v>1218</c:v>
                </c:pt>
                <c:pt idx="1160">
                  <c:v>1369</c:v>
                </c:pt>
                <c:pt idx="1161">
                  <c:v>1678</c:v>
                </c:pt>
                <c:pt idx="1162">
                  <c:v>1678</c:v>
                </c:pt>
                <c:pt idx="1163">
                  <c:v>1678</c:v>
                </c:pt>
                <c:pt idx="1164">
                  <c:v>1678</c:v>
                </c:pt>
                <c:pt idx="1165">
                  <c:v>1678</c:v>
                </c:pt>
                <c:pt idx="1166">
                  <c:v>1678</c:v>
                </c:pt>
                <c:pt idx="1167">
                  <c:v>1341</c:v>
                </c:pt>
                <c:pt idx="1168">
                  <c:v>1341</c:v>
                </c:pt>
                <c:pt idx="1169">
                  <c:v>1341</c:v>
                </c:pt>
                <c:pt idx="1170">
                  <c:v>1341</c:v>
                </c:pt>
                <c:pt idx="1171">
                  <c:v>1341</c:v>
                </c:pt>
                <c:pt idx="1172">
                  <c:v>1341</c:v>
                </c:pt>
                <c:pt idx="1173">
                  <c:v>1341</c:v>
                </c:pt>
                <c:pt idx="1174">
                  <c:v>1341</c:v>
                </c:pt>
                <c:pt idx="1175">
                  <c:v>1341</c:v>
                </c:pt>
                <c:pt idx="1176">
                  <c:v>2514</c:v>
                </c:pt>
                <c:pt idx="1177">
                  <c:v>1643</c:v>
                </c:pt>
                <c:pt idx="1178">
                  <c:v>1643</c:v>
                </c:pt>
                <c:pt idx="1179">
                  <c:v>1643</c:v>
                </c:pt>
                <c:pt idx="1180">
                  <c:v>1643</c:v>
                </c:pt>
                <c:pt idx="1181">
                  <c:v>1643</c:v>
                </c:pt>
                <c:pt idx="1182">
                  <c:v>1271</c:v>
                </c:pt>
                <c:pt idx="1183">
                  <c:v>1271</c:v>
                </c:pt>
                <c:pt idx="1184">
                  <c:v>1271</c:v>
                </c:pt>
                <c:pt idx="1185">
                  <c:v>1271</c:v>
                </c:pt>
                <c:pt idx="1186">
                  <c:v>1271</c:v>
                </c:pt>
                <c:pt idx="1187">
                  <c:v>1271</c:v>
                </c:pt>
                <c:pt idx="1188">
                  <c:v>1271</c:v>
                </c:pt>
                <c:pt idx="1189">
                  <c:v>1271</c:v>
                </c:pt>
                <c:pt idx="1190">
                  <c:v>1271</c:v>
                </c:pt>
                <c:pt idx="1191">
                  <c:v>2876</c:v>
                </c:pt>
                <c:pt idx="1192">
                  <c:v>1013</c:v>
                </c:pt>
                <c:pt idx="1193">
                  <c:v>1012</c:v>
                </c:pt>
                <c:pt idx="1194">
                  <c:v>924</c:v>
                </c:pt>
                <c:pt idx="1195">
                  <c:v>924</c:v>
                </c:pt>
                <c:pt idx="1196">
                  <c:v>1280</c:v>
                </c:pt>
                <c:pt idx="1197">
                  <c:v>1319</c:v>
                </c:pt>
                <c:pt idx="1198">
                  <c:v>1319</c:v>
                </c:pt>
                <c:pt idx="1199">
                  <c:v>1319</c:v>
                </c:pt>
                <c:pt idx="1200">
                  <c:v>1319</c:v>
                </c:pt>
                <c:pt idx="1201">
                  <c:v>1319</c:v>
                </c:pt>
                <c:pt idx="1202">
                  <c:v>1319</c:v>
                </c:pt>
                <c:pt idx="1203">
                  <c:v>1319</c:v>
                </c:pt>
                <c:pt idx="1204">
                  <c:v>1319</c:v>
                </c:pt>
                <c:pt idx="1205">
                  <c:v>1319</c:v>
                </c:pt>
                <c:pt idx="1206">
                  <c:v>1319</c:v>
                </c:pt>
                <c:pt idx="1207">
                  <c:v>1085</c:v>
                </c:pt>
                <c:pt idx="1208">
                  <c:v>1085</c:v>
                </c:pt>
                <c:pt idx="1209">
                  <c:v>896</c:v>
                </c:pt>
                <c:pt idx="1210">
                  <c:v>895</c:v>
                </c:pt>
                <c:pt idx="1211">
                  <c:v>895</c:v>
                </c:pt>
                <c:pt idx="1212">
                  <c:v>1567</c:v>
                </c:pt>
                <c:pt idx="1213">
                  <c:v>1567</c:v>
                </c:pt>
                <c:pt idx="1214">
                  <c:v>1567</c:v>
                </c:pt>
                <c:pt idx="1215">
                  <c:v>3</c:v>
                </c:pt>
                <c:pt idx="1216">
                  <c:v>397</c:v>
                </c:pt>
                <c:pt idx="1217">
                  <c:v>138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125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129</c:v>
                </c:pt>
                <c:pt idx="1248">
                  <c:v>54</c:v>
                </c:pt>
                <c:pt idx="1249">
                  <c:v>63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3</c:v>
                </c:pt>
                <c:pt idx="1264">
                  <c:v>0</c:v>
                </c:pt>
                <c:pt idx="1265">
                  <c:v>141</c:v>
                </c:pt>
                <c:pt idx="1266">
                  <c:v>109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1141</c:v>
                </c:pt>
                <c:pt idx="1282">
                  <c:v>0</c:v>
                </c:pt>
                <c:pt idx="1283">
                  <c:v>76684</c:v>
                </c:pt>
                <c:pt idx="1284">
                  <c:v>26696</c:v>
                </c:pt>
                <c:pt idx="1285">
                  <c:v>17475</c:v>
                </c:pt>
                <c:pt idx="1286">
                  <c:v>60361</c:v>
                </c:pt>
                <c:pt idx="1287">
                  <c:v>14995</c:v>
                </c:pt>
                <c:pt idx="1288">
                  <c:v>85399</c:v>
                </c:pt>
                <c:pt idx="1289">
                  <c:v>41477</c:v>
                </c:pt>
                <c:pt idx="1290">
                  <c:v>69790</c:v>
                </c:pt>
                <c:pt idx="1291">
                  <c:v>134239</c:v>
                </c:pt>
                <c:pt idx="1292">
                  <c:v>163902</c:v>
                </c:pt>
                <c:pt idx="1293">
                  <c:v>179058</c:v>
                </c:pt>
                <c:pt idx="1294">
                  <c:v>142417</c:v>
                </c:pt>
                <c:pt idx="1295">
                  <c:v>125710</c:v>
                </c:pt>
                <c:pt idx="1296">
                  <c:v>131801</c:v>
                </c:pt>
                <c:pt idx="1297">
                  <c:v>139761</c:v>
                </c:pt>
                <c:pt idx="1298">
                  <c:v>139623</c:v>
                </c:pt>
                <c:pt idx="1299">
                  <c:v>131347</c:v>
                </c:pt>
                <c:pt idx="1300">
                  <c:v>138294</c:v>
                </c:pt>
                <c:pt idx="1301">
                  <c:v>142231</c:v>
                </c:pt>
                <c:pt idx="1302">
                  <c:v>141898</c:v>
                </c:pt>
                <c:pt idx="1303">
                  <c:v>133933</c:v>
                </c:pt>
                <c:pt idx="1304">
                  <c:v>134213</c:v>
                </c:pt>
                <c:pt idx="1305">
                  <c:v>128191</c:v>
                </c:pt>
                <c:pt idx="1306">
                  <c:v>128279</c:v>
                </c:pt>
                <c:pt idx="1307">
                  <c:v>134673</c:v>
                </c:pt>
                <c:pt idx="1308">
                  <c:v>133228</c:v>
                </c:pt>
                <c:pt idx="1309">
                  <c:v>129263</c:v>
                </c:pt>
                <c:pt idx="1310">
                  <c:v>129448</c:v>
                </c:pt>
                <c:pt idx="1311">
                  <c:v>118337</c:v>
                </c:pt>
                <c:pt idx="1312">
                  <c:v>124247</c:v>
                </c:pt>
                <c:pt idx="1313">
                  <c:v>120143</c:v>
                </c:pt>
                <c:pt idx="1314">
                  <c:v>127431</c:v>
                </c:pt>
                <c:pt idx="1315">
                  <c:v>122925</c:v>
                </c:pt>
                <c:pt idx="1316">
                  <c:v>129347</c:v>
                </c:pt>
                <c:pt idx="1317">
                  <c:v>131631</c:v>
                </c:pt>
                <c:pt idx="1318">
                  <c:v>142175</c:v>
                </c:pt>
                <c:pt idx="1319">
                  <c:v>135800</c:v>
                </c:pt>
                <c:pt idx="1320">
                  <c:v>120561</c:v>
                </c:pt>
                <c:pt idx="1321">
                  <c:v>134555</c:v>
                </c:pt>
                <c:pt idx="1322">
                  <c:v>120669</c:v>
                </c:pt>
                <c:pt idx="1323">
                  <c:v>132240</c:v>
                </c:pt>
                <c:pt idx="1324">
                  <c:v>125676</c:v>
                </c:pt>
                <c:pt idx="1325">
                  <c:v>138843</c:v>
                </c:pt>
                <c:pt idx="1326">
                  <c:v>149760</c:v>
                </c:pt>
                <c:pt idx="1327">
                  <c:v>134751</c:v>
                </c:pt>
                <c:pt idx="1328">
                  <c:v>138871</c:v>
                </c:pt>
                <c:pt idx="1329">
                  <c:v>118606</c:v>
                </c:pt>
                <c:pt idx="1330">
                  <c:v>134434</c:v>
                </c:pt>
                <c:pt idx="1331">
                  <c:v>114311</c:v>
                </c:pt>
                <c:pt idx="1332">
                  <c:v>134679</c:v>
                </c:pt>
                <c:pt idx="1333">
                  <c:v>121164</c:v>
                </c:pt>
                <c:pt idx="1334">
                  <c:v>116680</c:v>
                </c:pt>
                <c:pt idx="1335">
                  <c:v>124328</c:v>
                </c:pt>
                <c:pt idx="1336">
                  <c:v>133382</c:v>
                </c:pt>
                <c:pt idx="1337">
                  <c:v>128268</c:v>
                </c:pt>
                <c:pt idx="1338">
                  <c:v>121956</c:v>
                </c:pt>
                <c:pt idx="1339">
                  <c:v>125656</c:v>
                </c:pt>
                <c:pt idx="1340">
                  <c:v>123369</c:v>
                </c:pt>
                <c:pt idx="1341">
                  <c:v>134552</c:v>
                </c:pt>
                <c:pt idx="1342">
                  <c:v>128130</c:v>
                </c:pt>
                <c:pt idx="1343">
                  <c:v>119458</c:v>
                </c:pt>
                <c:pt idx="1344">
                  <c:v>111707</c:v>
                </c:pt>
                <c:pt idx="1345">
                  <c:v>126006</c:v>
                </c:pt>
                <c:pt idx="1346">
                  <c:v>122472</c:v>
                </c:pt>
                <c:pt idx="1347">
                  <c:v>128299</c:v>
                </c:pt>
                <c:pt idx="1348">
                  <c:v>125464</c:v>
                </c:pt>
                <c:pt idx="1349">
                  <c:v>131069</c:v>
                </c:pt>
                <c:pt idx="1350">
                  <c:v>138192</c:v>
                </c:pt>
                <c:pt idx="1351">
                  <c:v>132050</c:v>
                </c:pt>
                <c:pt idx="1352">
                  <c:v>135851</c:v>
                </c:pt>
                <c:pt idx="1353">
                  <c:v>123666</c:v>
                </c:pt>
                <c:pt idx="1354">
                  <c:v>124318</c:v>
                </c:pt>
                <c:pt idx="1355">
                  <c:v>139125</c:v>
                </c:pt>
                <c:pt idx="1356">
                  <c:v>125650</c:v>
                </c:pt>
                <c:pt idx="1357">
                  <c:v>120015</c:v>
                </c:pt>
                <c:pt idx="1358">
                  <c:v>123358</c:v>
                </c:pt>
                <c:pt idx="1359">
                  <c:v>123525</c:v>
                </c:pt>
                <c:pt idx="1360">
                  <c:v>120186</c:v>
                </c:pt>
                <c:pt idx="1361">
                  <c:v>130047</c:v>
                </c:pt>
                <c:pt idx="1362">
                  <c:v>142268</c:v>
                </c:pt>
                <c:pt idx="1363">
                  <c:v>142087</c:v>
                </c:pt>
                <c:pt idx="1364">
                  <c:v>131817</c:v>
                </c:pt>
                <c:pt idx="1365">
                  <c:v>131268</c:v>
                </c:pt>
                <c:pt idx="1366">
                  <c:v>128048</c:v>
                </c:pt>
                <c:pt idx="1367">
                  <c:v>141904</c:v>
                </c:pt>
                <c:pt idx="1368">
                  <c:v>125575</c:v>
                </c:pt>
                <c:pt idx="1369">
                  <c:v>106786</c:v>
                </c:pt>
                <c:pt idx="1370">
                  <c:v>119266</c:v>
                </c:pt>
                <c:pt idx="1371">
                  <c:v>116921</c:v>
                </c:pt>
                <c:pt idx="1372">
                  <c:v>130457</c:v>
                </c:pt>
                <c:pt idx="1373">
                  <c:v>117558</c:v>
                </c:pt>
                <c:pt idx="1374">
                  <c:v>114318</c:v>
                </c:pt>
                <c:pt idx="1375">
                  <c:v>116936</c:v>
                </c:pt>
                <c:pt idx="1376">
                  <c:v>138308</c:v>
                </c:pt>
                <c:pt idx="1377">
                  <c:v>163556</c:v>
                </c:pt>
                <c:pt idx="1378">
                  <c:v>195628</c:v>
                </c:pt>
                <c:pt idx="1379">
                  <c:v>132244</c:v>
                </c:pt>
                <c:pt idx="1380">
                  <c:v>122186</c:v>
                </c:pt>
                <c:pt idx="1381">
                  <c:v>146058</c:v>
                </c:pt>
                <c:pt idx="1382">
                  <c:v>126969</c:v>
                </c:pt>
                <c:pt idx="1383">
                  <c:v>131288</c:v>
                </c:pt>
                <c:pt idx="1384">
                  <c:v>133231</c:v>
                </c:pt>
                <c:pt idx="1385">
                  <c:v>139730</c:v>
                </c:pt>
                <c:pt idx="1386">
                  <c:v>115442</c:v>
                </c:pt>
                <c:pt idx="1387">
                  <c:v>143402</c:v>
                </c:pt>
                <c:pt idx="1388">
                  <c:v>129952</c:v>
                </c:pt>
                <c:pt idx="1389">
                  <c:v>123669</c:v>
                </c:pt>
                <c:pt idx="1390">
                  <c:v>17422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355</c:v>
                </c:pt>
                <c:pt idx="1400">
                  <c:v>2029</c:v>
                </c:pt>
                <c:pt idx="1401">
                  <c:v>4454</c:v>
                </c:pt>
                <c:pt idx="1402">
                  <c:v>20954</c:v>
                </c:pt>
                <c:pt idx="1403">
                  <c:v>20954</c:v>
                </c:pt>
                <c:pt idx="1404">
                  <c:v>11134</c:v>
                </c:pt>
                <c:pt idx="1405">
                  <c:v>13771</c:v>
                </c:pt>
                <c:pt idx="1406">
                  <c:v>14403</c:v>
                </c:pt>
                <c:pt idx="1407">
                  <c:v>4558</c:v>
                </c:pt>
                <c:pt idx="1408">
                  <c:v>3699</c:v>
                </c:pt>
                <c:pt idx="1409">
                  <c:v>4111</c:v>
                </c:pt>
                <c:pt idx="1410">
                  <c:v>4495</c:v>
                </c:pt>
                <c:pt idx="1411">
                  <c:v>3479</c:v>
                </c:pt>
                <c:pt idx="1412">
                  <c:v>4068</c:v>
                </c:pt>
                <c:pt idx="1413">
                  <c:v>3669</c:v>
                </c:pt>
                <c:pt idx="1414">
                  <c:v>5610</c:v>
                </c:pt>
                <c:pt idx="1415">
                  <c:v>4546</c:v>
                </c:pt>
                <c:pt idx="1416">
                  <c:v>4121</c:v>
                </c:pt>
                <c:pt idx="1417">
                  <c:v>5594</c:v>
                </c:pt>
                <c:pt idx="1418">
                  <c:v>5572</c:v>
                </c:pt>
                <c:pt idx="1419">
                  <c:v>6759</c:v>
                </c:pt>
                <c:pt idx="1420">
                  <c:v>12150</c:v>
                </c:pt>
                <c:pt idx="1421">
                  <c:v>3872</c:v>
                </c:pt>
                <c:pt idx="1422">
                  <c:v>2175</c:v>
                </c:pt>
                <c:pt idx="1423">
                  <c:v>4466</c:v>
                </c:pt>
                <c:pt idx="1424">
                  <c:v>5036</c:v>
                </c:pt>
                <c:pt idx="1425">
                  <c:v>4361</c:v>
                </c:pt>
                <c:pt idx="1426">
                  <c:v>1038529</c:v>
                </c:pt>
                <c:pt idx="1427">
                  <c:v>1036147</c:v>
                </c:pt>
                <c:pt idx="1428">
                  <c:v>1033861</c:v>
                </c:pt>
                <c:pt idx="1429">
                  <c:v>1029677</c:v>
                </c:pt>
                <c:pt idx="1430">
                  <c:v>1026109</c:v>
                </c:pt>
                <c:pt idx="1431">
                  <c:v>1025118</c:v>
                </c:pt>
                <c:pt idx="1432">
                  <c:v>1021664</c:v>
                </c:pt>
                <c:pt idx="1433">
                  <c:v>1016065</c:v>
                </c:pt>
                <c:pt idx="1434">
                  <c:v>1015306</c:v>
                </c:pt>
                <c:pt idx="1435">
                  <c:v>1011711</c:v>
                </c:pt>
                <c:pt idx="1436">
                  <c:v>1009369</c:v>
                </c:pt>
                <c:pt idx="1437">
                  <c:v>1009369</c:v>
                </c:pt>
                <c:pt idx="1438">
                  <c:v>999363</c:v>
                </c:pt>
                <c:pt idx="1439">
                  <c:v>3964</c:v>
                </c:pt>
                <c:pt idx="1440">
                  <c:v>4205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3027</c:v>
                </c:pt>
                <c:pt idx="1445">
                  <c:v>7951</c:v>
                </c:pt>
                <c:pt idx="1446">
                  <c:v>3934</c:v>
                </c:pt>
                <c:pt idx="1447">
                  <c:v>6079</c:v>
                </c:pt>
                <c:pt idx="1448">
                  <c:v>8430</c:v>
                </c:pt>
                <c:pt idx="1449">
                  <c:v>2349</c:v>
                </c:pt>
                <c:pt idx="1450">
                  <c:v>2512</c:v>
                </c:pt>
                <c:pt idx="1451">
                  <c:v>3907</c:v>
                </c:pt>
                <c:pt idx="1452">
                  <c:v>4084</c:v>
                </c:pt>
                <c:pt idx="1453">
                  <c:v>471</c:v>
                </c:pt>
                <c:pt idx="1454">
                  <c:v>2466</c:v>
                </c:pt>
                <c:pt idx="1455">
                  <c:v>2401</c:v>
                </c:pt>
                <c:pt idx="1456">
                  <c:v>3990</c:v>
                </c:pt>
                <c:pt idx="1457">
                  <c:v>4151</c:v>
                </c:pt>
                <c:pt idx="1458">
                  <c:v>4471</c:v>
                </c:pt>
                <c:pt idx="1459">
                  <c:v>2328</c:v>
                </c:pt>
                <c:pt idx="1460">
                  <c:v>2480</c:v>
                </c:pt>
                <c:pt idx="1461">
                  <c:v>3988</c:v>
                </c:pt>
                <c:pt idx="1462">
                  <c:v>8013</c:v>
                </c:pt>
                <c:pt idx="1463">
                  <c:v>8332</c:v>
                </c:pt>
                <c:pt idx="1464">
                  <c:v>2313</c:v>
                </c:pt>
                <c:pt idx="1465">
                  <c:v>207</c:v>
                </c:pt>
                <c:pt idx="1466">
                  <c:v>3898</c:v>
                </c:pt>
                <c:pt idx="1467">
                  <c:v>2243</c:v>
                </c:pt>
                <c:pt idx="1468">
                  <c:v>2258</c:v>
                </c:pt>
                <c:pt idx="1469">
                  <c:v>2319</c:v>
                </c:pt>
                <c:pt idx="1470">
                  <c:v>2459</c:v>
                </c:pt>
                <c:pt idx="1471">
                  <c:v>5159</c:v>
                </c:pt>
                <c:pt idx="1472">
                  <c:v>2462</c:v>
                </c:pt>
                <c:pt idx="1473">
                  <c:v>2317</c:v>
                </c:pt>
                <c:pt idx="1474">
                  <c:v>3917</c:v>
                </c:pt>
                <c:pt idx="1475">
                  <c:v>2466</c:v>
                </c:pt>
                <c:pt idx="1476">
                  <c:v>1745</c:v>
                </c:pt>
                <c:pt idx="1477">
                  <c:v>3977</c:v>
                </c:pt>
                <c:pt idx="1478">
                  <c:v>7809</c:v>
                </c:pt>
                <c:pt idx="1479">
                  <c:v>3925</c:v>
                </c:pt>
                <c:pt idx="1480">
                  <c:v>2317</c:v>
                </c:pt>
                <c:pt idx="1481">
                  <c:v>3711</c:v>
                </c:pt>
                <c:pt idx="1482">
                  <c:v>3526</c:v>
                </c:pt>
                <c:pt idx="1483">
                  <c:v>2475</c:v>
                </c:pt>
                <c:pt idx="1484">
                  <c:v>4002</c:v>
                </c:pt>
                <c:pt idx="1485">
                  <c:v>2276</c:v>
                </c:pt>
                <c:pt idx="1486">
                  <c:v>4300</c:v>
                </c:pt>
                <c:pt idx="1487">
                  <c:v>2414</c:v>
                </c:pt>
                <c:pt idx="1488">
                  <c:v>4616</c:v>
                </c:pt>
                <c:pt idx="1489">
                  <c:v>2334</c:v>
                </c:pt>
                <c:pt idx="1490">
                  <c:v>2295</c:v>
                </c:pt>
                <c:pt idx="1491">
                  <c:v>4491</c:v>
                </c:pt>
                <c:pt idx="1492">
                  <c:v>2426</c:v>
                </c:pt>
                <c:pt idx="1493">
                  <c:v>1617</c:v>
                </c:pt>
                <c:pt idx="1494">
                  <c:v>3923</c:v>
                </c:pt>
                <c:pt idx="1495">
                  <c:v>2001</c:v>
                </c:pt>
                <c:pt idx="1496">
                  <c:v>2277</c:v>
                </c:pt>
                <c:pt idx="1497">
                  <c:v>3636</c:v>
                </c:pt>
                <c:pt idx="1498">
                  <c:v>3972</c:v>
                </c:pt>
                <c:pt idx="1499">
                  <c:v>4100</c:v>
                </c:pt>
                <c:pt idx="1500">
                  <c:v>2425</c:v>
                </c:pt>
                <c:pt idx="1501">
                  <c:v>1427</c:v>
                </c:pt>
                <c:pt idx="1502">
                  <c:v>2440</c:v>
                </c:pt>
                <c:pt idx="1503">
                  <c:v>1951</c:v>
                </c:pt>
                <c:pt idx="1504">
                  <c:v>2227</c:v>
                </c:pt>
                <c:pt idx="1505">
                  <c:v>2272</c:v>
                </c:pt>
                <c:pt idx="1506">
                  <c:v>2417</c:v>
                </c:pt>
                <c:pt idx="1507">
                  <c:v>2037</c:v>
                </c:pt>
                <c:pt idx="1508">
                  <c:v>3557</c:v>
                </c:pt>
                <c:pt idx="1509">
                  <c:v>5947</c:v>
                </c:pt>
                <c:pt idx="1510">
                  <c:v>2204</c:v>
                </c:pt>
                <c:pt idx="1511">
                  <c:v>3938</c:v>
                </c:pt>
                <c:pt idx="1512">
                  <c:v>3261</c:v>
                </c:pt>
                <c:pt idx="1513">
                  <c:v>3829</c:v>
                </c:pt>
                <c:pt idx="1514">
                  <c:v>1839</c:v>
                </c:pt>
                <c:pt idx="1515">
                  <c:v>3470</c:v>
                </c:pt>
                <c:pt idx="1516">
                  <c:v>5837</c:v>
                </c:pt>
                <c:pt idx="1517">
                  <c:v>2124</c:v>
                </c:pt>
                <c:pt idx="1518">
                  <c:v>2233</c:v>
                </c:pt>
                <c:pt idx="1519">
                  <c:v>2291</c:v>
                </c:pt>
                <c:pt idx="1520">
                  <c:v>2440</c:v>
                </c:pt>
                <c:pt idx="1521">
                  <c:v>2385</c:v>
                </c:pt>
                <c:pt idx="1522">
                  <c:v>1630</c:v>
                </c:pt>
                <c:pt idx="1523">
                  <c:v>3914</c:v>
                </c:pt>
                <c:pt idx="1524">
                  <c:v>5886</c:v>
                </c:pt>
                <c:pt idx="1525">
                  <c:v>2257</c:v>
                </c:pt>
                <c:pt idx="1526">
                  <c:v>1960</c:v>
                </c:pt>
                <c:pt idx="1527">
                  <c:v>663</c:v>
                </c:pt>
                <c:pt idx="1528">
                  <c:v>2391</c:v>
                </c:pt>
                <c:pt idx="1529">
                  <c:v>0</c:v>
                </c:pt>
                <c:pt idx="1530">
                  <c:v>0</c:v>
                </c:pt>
                <c:pt idx="1531">
                  <c:v>3826</c:v>
                </c:pt>
                <c:pt idx="1532">
                  <c:v>780</c:v>
                </c:pt>
                <c:pt idx="1533">
                  <c:v>2213</c:v>
                </c:pt>
                <c:pt idx="1534">
                  <c:v>2165</c:v>
                </c:pt>
                <c:pt idx="1535">
                  <c:v>2229</c:v>
                </c:pt>
                <c:pt idx="1536">
                  <c:v>2216</c:v>
                </c:pt>
                <c:pt idx="1537">
                  <c:v>2341</c:v>
                </c:pt>
                <c:pt idx="1538">
                  <c:v>0</c:v>
                </c:pt>
                <c:pt idx="1539">
                  <c:v>3401</c:v>
                </c:pt>
                <c:pt idx="1540">
                  <c:v>3955</c:v>
                </c:pt>
                <c:pt idx="1541">
                  <c:v>5755</c:v>
                </c:pt>
                <c:pt idx="1542">
                  <c:v>2163</c:v>
                </c:pt>
                <c:pt idx="1543">
                  <c:v>1449</c:v>
                </c:pt>
                <c:pt idx="1544">
                  <c:v>357</c:v>
                </c:pt>
                <c:pt idx="1545">
                  <c:v>2301</c:v>
                </c:pt>
                <c:pt idx="1546">
                  <c:v>2182</c:v>
                </c:pt>
                <c:pt idx="1547">
                  <c:v>1556</c:v>
                </c:pt>
                <c:pt idx="1548">
                  <c:v>3315</c:v>
                </c:pt>
                <c:pt idx="1549">
                  <c:v>3865</c:v>
                </c:pt>
                <c:pt idx="1550">
                  <c:v>5620</c:v>
                </c:pt>
                <c:pt idx="1551">
                  <c:v>6421</c:v>
                </c:pt>
                <c:pt idx="1552">
                  <c:v>6774</c:v>
                </c:pt>
                <c:pt idx="1553">
                  <c:v>6774</c:v>
                </c:pt>
                <c:pt idx="1554">
                  <c:v>12261</c:v>
                </c:pt>
                <c:pt idx="1555">
                  <c:v>12261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25</c:v>
                </c:pt>
                <c:pt idx="2420">
                  <c:v>67</c:v>
                </c:pt>
                <c:pt idx="2421">
                  <c:v>55</c:v>
                </c:pt>
                <c:pt idx="2422">
                  <c:v>50</c:v>
                </c:pt>
                <c:pt idx="2423">
                  <c:v>49</c:v>
                </c:pt>
                <c:pt idx="2424">
                  <c:v>5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30252</c:v>
                </c:pt>
                <c:pt idx="2614">
                  <c:v>30287</c:v>
                </c:pt>
                <c:pt idx="2615">
                  <c:v>30360</c:v>
                </c:pt>
                <c:pt idx="2616">
                  <c:v>30360</c:v>
                </c:pt>
                <c:pt idx="2617">
                  <c:v>30360</c:v>
                </c:pt>
                <c:pt idx="2618">
                  <c:v>30360</c:v>
                </c:pt>
                <c:pt idx="2619">
                  <c:v>30360</c:v>
                </c:pt>
                <c:pt idx="2620">
                  <c:v>30360</c:v>
                </c:pt>
                <c:pt idx="2621">
                  <c:v>30360</c:v>
                </c:pt>
                <c:pt idx="2622">
                  <c:v>30360</c:v>
                </c:pt>
                <c:pt idx="2623">
                  <c:v>30360</c:v>
                </c:pt>
                <c:pt idx="2624">
                  <c:v>30360</c:v>
                </c:pt>
                <c:pt idx="2625">
                  <c:v>30360</c:v>
                </c:pt>
                <c:pt idx="2626">
                  <c:v>33489</c:v>
                </c:pt>
                <c:pt idx="2627">
                  <c:v>33489</c:v>
                </c:pt>
                <c:pt idx="2628">
                  <c:v>33489</c:v>
                </c:pt>
                <c:pt idx="2629">
                  <c:v>33489</c:v>
                </c:pt>
                <c:pt idx="2630">
                  <c:v>33489</c:v>
                </c:pt>
                <c:pt idx="2631">
                  <c:v>33489</c:v>
                </c:pt>
                <c:pt idx="2632">
                  <c:v>33489</c:v>
                </c:pt>
                <c:pt idx="2633">
                  <c:v>33489</c:v>
                </c:pt>
                <c:pt idx="2634">
                  <c:v>33489</c:v>
                </c:pt>
                <c:pt idx="2635">
                  <c:v>33489</c:v>
                </c:pt>
                <c:pt idx="2636">
                  <c:v>33489</c:v>
                </c:pt>
                <c:pt idx="2637">
                  <c:v>33489</c:v>
                </c:pt>
                <c:pt idx="2638">
                  <c:v>33489</c:v>
                </c:pt>
                <c:pt idx="2639">
                  <c:v>33489</c:v>
                </c:pt>
                <c:pt idx="2640">
                  <c:v>33489</c:v>
                </c:pt>
                <c:pt idx="2641">
                  <c:v>33489</c:v>
                </c:pt>
                <c:pt idx="2642">
                  <c:v>33489</c:v>
                </c:pt>
                <c:pt idx="2643">
                  <c:v>33489</c:v>
                </c:pt>
                <c:pt idx="2644">
                  <c:v>33489</c:v>
                </c:pt>
                <c:pt idx="2645">
                  <c:v>33489</c:v>
                </c:pt>
                <c:pt idx="2646">
                  <c:v>33489</c:v>
                </c:pt>
                <c:pt idx="2647">
                  <c:v>33489</c:v>
                </c:pt>
                <c:pt idx="2648">
                  <c:v>33489</c:v>
                </c:pt>
                <c:pt idx="2649">
                  <c:v>33489</c:v>
                </c:pt>
                <c:pt idx="2650">
                  <c:v>33489</c:v>
                </c:pt>
                <c:pt idx="2651">
                  <c:v>33489</c:v>
                </c:pt>
                <c:pt idx="2652">
                  <c:v>33553</c:v>
                </c:pt>
                <c:pt idx="2653">
                  <c:v>33624</c:v>
                </c:pt>
                <c:pt idx="2654">
                  <c:v>33676</c:v>
                </c:pt>
                <c:pt idx="2655">
                  <c:v>33740</c:v>
                </c:pt>
                <c:pt idx="2656">
                  <c:v>33816</c:v>
                </c:pt>
                <c:pt idx="2657">
                  <c:v>33880</c:v>
                </c:pt>
                <c:pt idx="2658">
                  <c:v>33955</c:v>
                </c:pt>
                <c:pt idx="2659">
                  <c:v>34013</c:v>
                </c:pt>
                <c:pt idx="2660">
                  <c:v>34918</c:v>
                </c:pt>
                <c:pt idx="2661">
                  <c:v>34918</c:v>
                </c:pt>
                <c:pt idx="2662">
                  <c:v>34918</c:v>
                </c:pt>
                <c:pt idx="2663">
                  <c:v>34918</c:v>
                </c:pt>
                <c:pt idx="2664">
                  <c:v>34918</c:v>
                </c:pt>
                <c:pt idx="2665">
                  <c:v>34918</c:v>
                </c:pt>
                <c:pt idx="2666">
                  <c:v>34918</c:v>
                </c:pt>
                <c:pt idx="2667">
                  <c:v>34918</c:v>
                </c:pt>
                <c:pt idx="2668">
                  <c:v>34918</c:v>
                </c:pt>
                <c:pt idx="2669">
                  <c:v>34918</c:v>
                </c:pt>
                <c:pt idx="2670">
                  <c:v>34918</c:v>
                </c:pt>
                <c:pt idx="2671">
                  <c:v>34918</c:v>
                </c:pt>
                <c:pt idx="2672">
                  <c:v>34918</c:v>
                </c:pt>
                <c:pt idx="2673">
                  <c:v>34918</c:v>
                </c:pt>
                <c:pt idx="2674">
                  <c:v>34918</c:v>
                </c:pt>
                <c:pt idx="2675">
                  <c:v>34918</c:v>
                </c:pt>
                <c:pt idx="2676">
                  <c:v>34918</c:v>
                </c:pt>
                <c:pt idx="2677">
                  <c:v>34964</c:v>
                </c:pt>
                <c:pt idx="2678">
                  <c:v>35051</c:v>
                </c:pt>
                <c:pt idx="2679">
                  <c:v>35105</c:v>
                </c:pt>
                <c:pt idx="2680">
                  <c:v>35148</c:v>
                </c:pt>
                <c:pt idx="2681">
                  <c:v>35195</c:v>
                </c:pt>
                <c:pt idx="2682">
                  <c:v>35237</c:v>
                </c:pt>
                <c:pt idx="2683">
                  <c:v>35301</c:v>
                </c:pt>
                <c:pt idx="2684">
                  <c:v>35306</c:v>
                </c:pt>
                <c:pt idx="2685">
                  <c:v>35306</c:v>
                </c:pt>
                <c:pt idx="2686">
                  <c:v>35306</c:v>
                </c:pt>
                <c:pt idx="2687">
                  <c:v>35306</c:v>
                </c:pt>
                <c:pt idx="2688">
                  <c:v>35306</c:v>
                </c:pt>
                <c:pt idx="2689">
                  <c:v>35306</c:v>
                </c:pt>
                <c:pt idx="2690">
                  <c:v>35306</c:v>
                </c:pt>
                <c:pt idx="2691">
                  <c:v>35306</c:v>
                </c:pt>
                <c:pt idx="2692">
                  <c:v>35306</c:v>
                </c:pt>
                <c:pt idx="2693">
                  <c:v>35306</c:v>
                </c:pt>
                <c:pt idx="2694">
                  <c:v>35306</c:v>
                </c:pt>
                <c:pt idx="2695">
                  <c:v>35306</c:v>
                </c:pt>
                <c:pt idx="2696">
                  <c:v>35306</c:v>
                </c:pt>
                <c:pt idx="2697">
                  <c:v>35306</c:v>
                </c:pt>
                <c:pt idx="2698">
                  <c:v>35306</c:v>
                </c:pt>
                <c:pt idx="2699">
                  <c:v>35306</c:v>
                </c:pt>
                <c:pt idx="2700">
                  <c:v>35306</c:v>
                </c:pt>
                <c:pt idx="2701">
                  <c:v>35317</c:v>
                </c:pt>
                <c:pt idx="2702">
                  <c:v>35317</c:v>
                </c:pt>
                <c:pt idx="2703">
                  <c:v>35317</c:v>
                </c:pt>
                <c:pt idx="2704">
                  <c:v>35317</c:v>
                </c:pt>
                <c:pt idx="2705">
                  <c:v>35317</c:v>
                </c:pt>
                <c:pt idx="2706">
                  <c:v>38985</c:v>
                </c:pt>
                <c:pt idx="2707">
                  <c:v>38985</c:v>
                </c:pt>
                <c:pt idx="2708">
                  <c:v>38985</c:v>
                </c:pt>
                <c:pt idx="2709">
                  <c:v>38985</c:v>
                </c:pt>
                <c:pt idx="2710">
                  <c:v>38985</c:v>
                </c:pt>
                <c:pt idx="2711">
                  <c:v>38985</c:v>
                </c:pt>
                <c:pt idx="2712">
                  <c:v>38985</c:v>
                </c:pt>
                <c:pt idx="2713">
                  <c:v>38985</c:v>
                </c:pt>
                <c:pt idx="2714">
                  <c:v>38985</c:v>
                </c:pt>
                <c:pt idx="2715">
                  <c:v>38985</c:v>
                </c:pt>
                <c:pt idx="2716">
                  <c:v>38985</c:v>
                </c:pt>
                <c:pt idx="2717">
                  <c:v>38985</c:v>
                </c:pt>
                <c:pt idx="2718">
                  <c:v>38985</c:v>
                </c:pt>
                <c:pt idx="2719">
                  <c:v>38985</c:v>
                </c:pt>
                <c:pt idx="2720">
                  <c:v>38985</c:v>
                </c:pt>
                <c:pt idx="2721">
                  <c:v>38985</c:v>
                </c:pt>
                <c:pt idx="2722">
                  <c:v>38985</c:v>
                </c:pt>
                <c:pt idx="2723">
                  <c:v>38985</c:v>
                </c:pt>
                <c:pt idx="2724">
                  <c:v>38985</c:v>
                </c:pt>
                <c:pt idx="2725">
                  <c:v>38985</c:v>
                </c:pt>
                <c:pt idx="2726">
                  <c:v>38985</c:v>
                </c:pt>
                <c:pt idx="2727">
                  <c:v>38985</c:v>
                </c:pt>
                <c:pt idx="2728">
                  <c:v>38985</c:v>
                </c:pt>
                <c:pt idx="2729">
                  <c:v>38985</c:v>
                </c:pt>
                <c:pt idx="2730">
                  <c:v>39011</c:v>
                </c:pt>
                <c:pt idx="2731">
                  <c:v>39047</c:v>
                </c:pt>
                <c:pt idx="2732">
                  <c:v>39081</c:v>
                </c:pt>
                <c:pt idx="2733">
                  <c:v>39108</c:v>
                </c:pt>
                <c:pt idx="2734">
                  <c:v>39157</c:v>
                </c:pt>
                <c:pt idx="2735">
                  <c:v>39317</c:v>
                </c:pt>
                <c:pt idx="2736">
                  <c:v>39490</c:v>
                </c:pt>
                <c:pt idx="2737">
                  <c:v>39536</c:v>
                </c:pt>
                <c:pt idx="2738">
                  <c:v>39551</c:v>
                </c:pt>
                <c:pt idx="2739">
                  <c:v>39551</c:v>
                </c:pt>
                <c:pt idx="2740">
                  <c:v>39551</c:v>
                </c:pt>
                <c:pt idx="2741">
                  <c:v>39551</c:v>
                </c:pt>
                <c:pt idx="2742">
                  <c:v>39551</c:v>
                </c:pt>
                <c:pt idx="2743">
                  <c:v>39551</c:v>
                </c:pt>
                <c:pt idx="2744">
                  <c:v>39551</c:v>
                </c:pt>
                <c:pt idx="2745">
                  <c:v>39551</c:v>
                </c:pt>
                <c:pt idx="2746">
                  <c:v>39551</c:v>
                </c:pt>
                <c:pt idx="2747">
                  <c:v>39551</c:v>
                </c:pt>
                <c:pt idx="2748">
                  <c:v>39551</c:v>
                </c:pt>
                <c:pt idx="2749">
                  <c:v>39592</c:v>
                </c:pt>
                <c:pt idx="2750">
                  <c:v>39644</c:v>
                </c:pt>
                <c:pt idx="2751">
                  <c:v>40847</c:v>
                </c:pt>
                <c:pt idx="2752">
                  <c:v>40847</c:v>
                </c:pt>
                <c:pt idx="2753">
                  <c:v>40847</c:v>
                </c:pt>
                <c:pt idx="2754">
                  <c:v>40847</c:v>
                </c:pt>
                <c:pt idx="2755">
                  <c:v>40847</c:v>
                </c:pt>
                <c:pt idx="2756">
                  <c:v>40847</c:v>
                </c:pt>
                <c:pt idx="2757">
                  <c:v>40847</c:v>
                </c:pt>
                <c:pt idx="2758">
                  <c:v>40847</c:v>
                </c:pt>
                <c:pt idx="2759">
                  <c:v>40847</c:v>
                </c:pt>
                <c:pt idx="2760">
                  <c:v>40847</c:v>
                </c:pt>
                <c:pt idx="2761">
                  <c:v>40847</c:v>
                </c:pt>
                <c:pt idx="2762">
                  <c:v>40847</c:v>
                </c:pt>
                <c:pt idx="2763">
                  <c:v>41111</c:v>
                </c:pt>
                <c:pt idx="2764">
                  <c:v>41261</c:v>
                </c:pt>
                <c:pt idx="2765">
                  <c:v>41329</c:v>
                </c:pt>
                <c:pt idx="2766">
                  <c:v>41394</c:v>
                </c:pt>
                <c:pt idx="2767">
                  <c:v>41475</c:v>
                </c:pt>
                <c:pt idx="2768">
                  <c:v>41524</c:v>
                </c:pt>
                <c:pt idx="2769">
                  <c:v>41571</c:v>
                </c:pt>
                <c:pt idx="2770">
                  <c:v>42662</c:v>
                </c:pt>
                <c:pt idx="2771">
                  <c:v>42662</c:v>
                </c:pt>
                <c:pt idx="2772">
                  <c:v>42662</c:v>
                </c:pt>
                <c:pt idx="2773">
                  <c:v>42662</c:v>
                </c:pt>
                <c:pt idx="2774">
                  <c:v>42662</c:v>
                </c:pt>
                <c:pt idx="2775">
                  <c:v>42662</c:v>
                </c:pt>
                <c:pt idx="2776">
                  <c:v>42662</c:v>
                </c:pt>
                <c:pt idx="2777">
                  <c:v>42662</c:v>
                </c:pt>
                <c:pt idx="2778">
                  <c:v>42662</c:v>
                </c:pt>
                <c:pt idx="2779">
                  <c:v>42662</c:v>
                </c:pt>
                <c:pt idx="2780">
                  <c:v>42662</c:v>
                </c:pt>
                <c:pt idx="2781">
                  <c:v>42662</c:v>
                </c:pt>
                <c:pt idx="2782">
                  <c:v>41320</c:v>
                </c:pt>
                <c:pt idx="2783">
                  <c:v>41319</c:v>
                </c:pt>
                <c:pt idx="2784">
                  <c:v>41319</c:v>
                </c:pt>
                <c:pt idx="2785">
                  <c:v>41319</c:v>
                </c:pt>
                <c:pt idx="2786">
                  <c:v>41319</c:v>
                </c:pt>
                <c:pt idx="2787">
                  <c:v>41319</c:v>
                </c:pt>
                <c:pt idx="2788">
                  <c:v>41319</c:v>
                </c:pt>
                <c:pt idx="2789">
                  <c:v>41319</c:v>
                </c:pt>
                <c:pt idx="2790">
                  <c:v>41319</c:v>
                </c:pt>
                <c:pt idx="2791">
                  <c:v>41319</c:v>
                </c:pt>
                <c:pt idx="2792">
                  <c:v>41319</c:v>
                </c:pt>
                <c:pt idx="2793">
                  <c:v>41319</c:v>
                </c:pt>
                <c:pt idx="2794">
                  <c:v>41319</c:v>
                </c:pt>
                <c:pt idx="2795">
                  <c:v>41319</c:v>
                </c:pt>
                <c:pt idx="2796">
                  <c:v>41319</c:v>
                </c:pt>
                <c:pt idx="2797">
                  <c:v>41319</c:v>
                </c:pt>
                <c:pt idx="2798">
                  <c:v>41319</c:v>
                </c:pt>
                <c:pt idx="2799">
                  <c:v>41319</c:v>
                </c:pt>
                <c:pt idx="2800">
                  <c:v>41319</c:v>
                </c:pt>
                <c:pt idx="2801">
                  <c:v>41319</c:v>
                </c:pt>
                <c:pt idx="2802">
                  <c:v>41319</c:v>
                </c:pt>
                <c:pt idx="2803">
                  <c:v>41319</c:v>
                </c:pt>
                <c:pt idx="2804">
                  <c:v>40027</c:v>
                </c:pt>
                <c:pt idx="2805">
                  <c:v>29812</c:v>
                </c:pt>
                <c:pt idx="2806">
                  <c:v>35516</c:v>
                </c:pt>
                <c:pt idx="2807">
                  <c:v>35516</c:v>
                </c:pt>
                <c:pt idx="2808">
                  <c:v>35516</c:v>
                </c:pt>
                <c:pt idx="2809">
                  <c:v>35516</c:v>
                </c:pt>
                <c:pt idx="2810">
                  <c:v>35516</c:v>
                </c:pt>
                <c:pt idx="2811">
                  <c:v>35516</c:v>
                </c:pt>
                <c:pt idx="2812">
                  <c:v>34553</c:v>
                </c:pt>
                <c:pt idx="2813">
                  <c:v>34553</c:v>
                </c:pt>
                <c:pt idx="2814">
                  <c:v>34553</c:v>
                </c:pt>
                <c:pt idx="2815">
                  <c:v>34553</c:v>
                </c:pt>
                <c:pt idx="2816">
                  <c:v>0</c:v>
                </c:pt>
                <c:pt idx="2817">
                  <c:v>0</c:v>
                </c:pt>
                <c:pt idx="2818">
                  <c:v>11041</c:v>
                </c:pt>
                <c:pt idx="2819">
                  <c:v>15534</c:v>
                </c:pt>
                <c:pt idx="2820">
                  <c:v>19536</c:v>
                </c:pt>
                <c:pt idx="2821">
                  <c:v>2532</c:v>
                </c:pt>
                <c:pt idx="2822">
                  <c:v>3312</c:v>
                </c:pt>
                <c:pt idx="2823">
                  <c:v>2527</c:v>
                </c:pt>
                <c:pt idx="2824">
                  <c:v>6071</c:v>
                </c:pt>
                <c:pt idx="2825">
                  <c:v>7390</c:v>
                </c:pt>
                <c:pt idx="2826">
                  <c:v>3125</c:v>
                </c:pt>
                <c:pt idx="2827">
                  <c:v>3698</c:v>
                </c:pt>
                <c:pt idx="2828">
                  <c:v>3200</c:v>
                </c:pt>
                <c:pt idx="2829">
                  <c:v>2382</c:v>
                </c:pt>
                <c:pt idx="2830">
                  <c:v>2520</c:v>
                </c:pt>
                <c:pt idx="2831">
                  <c:v>2705</c:v>
                </c:pt>
                <c:pt idx="2832">
                  <c:v>2397</c:v>
                </c:pt>
                <c:pt idx="2833">
                  <c:v>3219</c:v>
                </c:pt>
                <c:pt idx="2834">
                  <c:v>3859</c:v>
                </c:pt>
                <c:pt idx="2835">
                  <c:v>6661</c:v>
                </c:pt>
                <c:pt idx="2836">
                  <c:v>10889</c:v>
                </c:pt>
                <c:pt idx="2837">
                  <c:v>2504</c:v>
                </c:pt>
                <c:pt idx="2838">
                  <c:v>6145</c:v>
                </c:pt>
                <c:pt idx="2839">
                  <c:v>2372</c:v>
                </c:pt>
                <c:pt idx="2840">
                  <c:v>3108</c:v>
                </c:pt>
                <c:pt idx="2841">
                  <c:v>7417</c:v>
                </c:pt>
                <c:pt idx="2842">
                  <c:v>2580</c:v>
                </c:pt>
                <c:pt idx="2843">
                  <c:v>1602</c:v>
                </c:pt>
                <c:pt idx="2844">
                  <c:v>2384</c:v>
                </c:pt>
                <c:pt idx="2845">
                  <c:v>2513</c:v>
                </c:pt>
                <c:pt idx="2846">
                  <c:v>1585</c:v>
                </c:pt>
                <c:pt idx="2847">
                  <c:v>2389</c:v>
                </c:pt>
                <c:pt idx="2848">
                  <c:v>2494</c:v>
                </c:pt>
                <c:pt idx="2849">
                  <c:v>2459</c:v>
                </c:pt>
                <c:pt idx="2850">
                  <c:v>6077</c:v>
                </c:pt>
                <c:pt idx="2851">
                  <c:v>7435</c:v>
                </c:pt>
                <c:pt idx="2852">
                  <c:v>2962</c:v>
                </c:pt>
                <c:pt idx="2853">
                  <c:v>4333</c:v>
                </c:pt>
                <c:pt idx="2854">
                  <c:v>6092</c:v>
                </c:pt>
                <c:pt idx="2855">
                  <c:v>2340</c:v>
                </c:pt>
                <c:pt idx="2856">
                  <c:v>2651</c:v>
                </c:pt>
                <c:pt idx="2857">
                  <c:v>3572</c:v>
                </c:pt>
                <c:pt idx="2858">
                  <c:v>2559</c:v>
                </c:pt>
                <c:pt idx="2859">
                  <c:v>2293</c:v>
                </c:pt>
                <c:pt idx="2860">
                  <c:v>3192</c:v>
                </c:pt>
                <c:pt idx="2861">
                  <c:v>5236</c:v>
                </c:pt>
                <c:pt idx="2862">
                  <c:v>6139</c:v>
                </c:pt>
                <c:pt idx="2863">
                  <c:v>2315</c:v>
                </c:pt>
                <c:pt idx="2864">
                  <c:v>5895</c:v>
                </c:pt>
                <c:pt idx="2865">
                  <c:v>5245</c:v>
                </c:pt>
                <c:pt idx="2866">
                  <c:v>6074</c:v>
                </c:pt>
                <c:pt idx="2867">
                  <c:v>2378</c:v>
                </c:pt>
                <c:pt idx="2868">
                  <c:v>2755</c:v>
                </c:pt>
                <c:pt idx="2869">
                  <c:v>7348</c:v>
                </c:pt>
                <c:pt idx="2870">
                  <c:v>6068</c:v>
                </c:pt>
                <c:pt idx="2871">
                  <c:v>2369</c:v>
                </c:pt>
                <c:pt idx="2872">
                  <c:v>2351</c:v>
                </c:pt>
                <c:pt idx="2873">
                  <c:v>2492</c:v>
                </c:pt>
                <c:pt idx="2874">
                  <c:v>2684</c:v>
                </c:pt>
                <c:pt idx="2875">
                  <c:v>2351</c:v>
                </c:pt>
                <c:pt idx="2876">
                  <c:v>2345</c:v>
                </c:pt>
                <c:pt idx="2877">
                  <c:v>3798</c:v>
                </c:pt>
                <c:pt idx="2878">
                  <c:v>4013</c:v>
                </c:pt>
                <c:pt idx="2879">
                  <c:v>4421</c:v>
                </c:pt>
                <c:pt idx="2880">
                  <c:v>3159</c:v>
                </c:pt>
                <c:pt idx="2881">
                  <c:v>2483</c:v>
                </c:pt>
                <c:pt idx="2882">
                  <c:v>5192</c:v>
                </c:pt>
                <c:pt idx="2883">
                  <c:v>6026</c:v>
                </c:pt>
                <c:pt idx="2884">
                  <c:v>2594</c:v>
                </c:pt>
                <c:pt idx="2885">
                  <c:v>2510</c:v>
                </c:pt>
                <c:pt idx="2886">
                  <c:v>3571</c:v>
                </c:pt>
                <c:pt idx="2887">
                  <c:v>2471</c:v>
                </c:pt>
                <c:pt idx="2888">
                  <c:v>3566</c:v>
                </c:pt>
                <c:pt idx="2889">
                  <c:v>2345</c:v>
                </c:pt>
                <c:pt idx="2890">
                  <c:v>2479</c:v>
                </c:pt>
                <c:pt idx="2891">
                  <c:v>5899</c:v>
                </c:pt>
                <c:pt idx="2892">
                  <c:v>4374</c:v>
                </c:pt>
                <c:pt idx="2893">
                  <c:v>4305</c:v>
                </c:pt>
                <c:pt idx="2894">
                  <c:v>2457</c:v>
                </c:pt>
                <c:pt idx="2895">
                  <c:v>1872</c:v>
                </c:pt>
                <c:pt idx="2896">
                  <c:v>5964</c:v>
                </c:pt>
                <c:pt idx="2897">
                  <c:v>7178</c:v>
                </c:pt>
                <c:pt idx="2898">
                  <c:v>10644</c:v>
                </c:pt>
                <c:pt idx="2899">
                  <c:v>3501</c:v>
                </c:pt>
                <c:pt idx="2900">
                  <c:v>2404</c:v>
                </c:pt>
                <c:pt idx="2901">
                  <c:v>5072</c:v>
                </c:pt>
                <c:pt idx="2902">
                  <c:v>2416</c:v>
                </c:pt>
                <c:pt idx="2903">
                  <c:v>2283</c:v>
                </c:pt>
                <c:pt idx="2904">
                  <c:v>2282</c:v>
                </c:pt>
                <c:pt idx="2905">
                  <c:v>2411</c:v>
                </c:pt>
                <c:pt idx="2906">
                  <c:v>3938</c:v>
                </c:pt>
                <c:pt idx="2907">
                  <c:v>7736</c:v>
                </c:pt>
                <c:pt idx="2908">
                  <c:v>4110</c:v>
                </c:pt>
                <c:pt idx="2909">
                  <c:v>394</c:v>
                </c:pt>
                <c:pt idx="2910">
                  <c:v>2367</c:v>
                </c:pt>
                <c:pt idx="2911">
                  <c:v>3815</c:v>
                </c:pt>
                <c:pt idx="2912">
                  <c:v>2044</c:v>
                </c:pt>
                <c:pt idx="2913">
                  <c:v>4036</c:v>
                </c:pt>
                <c:pt idx="2914">
                  <c:v>2246</c:v>
                </c:pt>
                <c:pt idx="2915">
                  <c:v>2364</c:v>
                </c:pt>
                <c:pt idx="2916">
                  <c:v>3816</c:v>
                </c:pt>
                <c:pt idx="2917">
                  <c:v>5798</c:v>
                </c:pt>
                <c:pt idx="2918">
                  <c:v>2208</c:v>
                </c:pt>
                <c:pt idx="2919">
                  <c:v>2209</c:v>
                </c:pt>
                <c:pt idx="2920">
                  <c:v>2356</c:v>
                </c:pt>
                <c:pt idx="2921">
                  <c:v>3423</c:v>
                </c:pt>
                <c:pt idx="2922">
                  <c:v>2347</c:v>
                </c:pt>
                <c:pt idx="2923">
                  <c:v>2229</c:v>
                </c:pt>
                <c:pt idx="2924">
                  <c:v>3495</c:v>
                </c:pt>
                <c:pt idx="2925">
                  <c:v>2442</c:v>
                </c:pt>
                <c:pt idx="2926">
                  <c:v>1624</c:v>
                </c:pt>
                <c:pt idx="2927">
                  <c:v>3919</c:v>
                </c:pt>
                <c:pt idx="2928">
                  <c:v>6336</c:v>
                </c:pt>
                <c:pt idx="2929">
                  <c:v>7456</c:v>
                </c:pt>
                <c:pt idx="2930">
                  <c:v>2285</c:v>
                </c:pt>
                <c:pt idx="2931">
                  <c:v>3532</c:v>
                </c:pt>
                <c:pt idx="2932">
                  <c:v>2440</c:v>
                </c:pt>
                <c:pt idx="2933">
                  <c:v>1626</c:v>
                </c:pt>
                <c:pt idx="2934">
                  <c:v>2180</c:v>
                </c:pt>
                <c:pt idx="2935">
                  <c:v>2062</c:v>
                </c:pt>
                <c:pt idx="2936">
                  <c:v>2271</c:v>
                </c:pt>
                <c:pt idx="2937">
                  <c:v>3500</c:v>
                </c:pt>
                <c:pt idx="2938">
                  <c:v>2425</c:v>
                </c:pt>
                <c:pt idx="2939">
                  <c:v>0</c:v>
                </c:pt>
                <c:pt idx="2940">
                  <c:v>3975</c:v>
                </c:pt>
                <c:pt idx="2941">
                  <c:v>5967</c:v>
                </c:pt>
                <c:pt idx="2942">
                  <c:v>2278</c:v>
                </c:pt>
                <c:pt idx="2943">
                  <c:v>2281</c:v>
                </c:pt>
                <c:pt idx="2944">
                  <c:v>3990</c:v>
                </c:pt>
                <c:pt idx="2945">
                  <c:v>0</c:v>
                </c:pt>
                <c:pt idx="2946">
                  <c:v>3503</c:v>
                </c:pt>
                <c:pt idx="2947">
                  <c:v>2434</c:v>
                </c:pt>
                <c:pt idx="2948">
                  <c:v>3805</c:v>
                </c:pt>
                <c:pt idx="2949">
                  <c:v>182</c:v>
                </c:pt>
                <c:pt idx="2950">
                  <c:v>2302</c:v>
                </c:pt>
                <c:pt idx="2951">
                  <c:v>3744</c:v>
                </c:pt>
                <c:pt idx="2952">
                  <c:v>0</c:v>
                </c:pt>
                <c:pt idx="2953">
                  <c:v>3506</c:v>
                </c:pt>
                <c:pt idx="2954">
                  <c:v>2401</c:v>
                </c:pt>
                <c:pt idx="2955">
                  <c:v>1612</c:v>
                </c:pt>
                <c:pt idx="2956">
                  <c:v>2231</c:v>
                </c:pt>
                <c:pt idx="2957">
                  <c:v>2257</c:v>
                </c:pt>
                <c:pt idx="2958">
                  <c:v>2429</c:v>
                </c:pt>
                <c:pt idx="2959">
                  <c:v>1748</c:v>
                </c:pt>
                <c:pt idx="2960">
                  <c:v>3448</c:v>
                </c:pt>
                <c:pt idx="2961">
                  <c:v>2386</c:v>
                </c:pt>
                <c:pt idx="2962">
                  <c:v>1747</c:v>
                </c:pt>
                <c:pt idx="2963">
                  <c:v>510</c:v>
                </c:pt>
                <c:pt idx="2964">
                  <c:v>2249</c:v>
                </c:pt>
                <c:pt idx="2965">
                  <c:v>2292</c:v>
                </c:pt>
                <c:pt idx="2966">
                  <c:v>2415</c:v>
                </c:pt>
                <c:pt idx="2967">
                  <c:v>1610</c:v>
                </c:pt>
                <c:pt idx="2968">
                  <c:v>3759</c:v>
                </c:pt>
                <c:pt idx="2969">
                  <c:v>5815</c:v>
                </c:pt>
                <c:pt idx="2970">
                  <c:v>8007</c:v>
                </c:pt>
                <c:pt idx="2971">
                  <c:v>8170</c:v>
                </c:pt>
                <c:pt idx="2972">
                  <c:v>8228</c:v>
                </c:pt>
                <c:pt idx="2973">
                  <c:v>10422</c:v>
                </c:pt>
                <c:pt idx="2974">
                  <c:v>12631</c:v>
                </c:pt>
                <c:pt idx="2975">
                  <c:v>14984</c:v>
                </c:pt>
                <c:pt idx="2976">
                  <c:v>14984</c:v>
                </c:pt>
                <c:pt idx="2977">
                  <c:v>0</c:v>
                </c:pt>
                <c:pt idx="2978">
                  <c:v>76035</c:v>
                </c:pt>
                <c:pt idx="2979">
                  <c:v>174978</c:v>
                </c:pt>
                <c:pt idx="2980">
                  <c:v>225937</c:v>
                </c:pt>
                <c:pt idx="2981">
                  <c:v>225928</c:v>
                </c:pt>
                <c:pt idx="2982">
                  <c:v>226024</c:v>
                </c:pt>
                <c:pt idx="2983">
                  <c:v>221680</c:v>
                </c:pt>
                <c:pt idx="2984">
                  <c:v>221994</c:v>
                </c:pt>
                <c:pt idx="2985">
                  <c:v>225687</c:v>
                </c:pt>
                <c:pt idx="2986">
                  <c:v>225923</c:v>
                </c:pt>
                <c:pt idx="2987">
                  <c:v>227843</c:v>
                </c:pt>
                <c:pt idx="2988">
                  <c:v>215502</c:v>
                </c:pt>
                <c:pt idx="2989">
                  <c:v>213786</c:v>
                </c:pt>
                <c:pt idx="2990">
                  <c:v>214584</c:v>
                </c:pt>
                <c:pt idx="2991">
                  <c:v>220707</c:v>
                </c:pt>
                <c:pt idx="2992">
                  <c:v>224862</c:v>
                </c:pt>
                <c:pt idx="2993">
                  <c:v>224602</c:v>
                </c:pt>
                <c:pt idx="2994">
                  <c:v>213250</c:v>
                </c:pt>
                <c:pt idx="2995">
                  <c:v>213377</c:v>
                </c:pt>
                <c:pt idx="2996">
                  <c:v>210484</c:v>
                </c:pt>
                <c:pt idx="2997">
                  <c:v>206754</c:v>
                </c:pt>
                <c:pt idx="2998">
                  <c:v>220538</c:v>
                </c:pt>
                <c:pt idx="2999">
                  <c:v>212617</c:v>
                </c:pt>
                <c:pt idx="3000">
                  <c:v>228145</c:v>
                </c:pt>
                <c:pt idx="3001">
                  <c:v>227763</c:v>
                </c:pt>
                <c:pt idx="3002">
                  <c:v>229894</c:v>
                </c:pt>
                <c:pt idx="3003">
                  <c:v>221751</c:v>
                </c:pt>
                <c:pt idx="3004">
                  <c:v>212430</c:v>
                </c:pt>
                <c:pt idx="3005">
                  <c:v>198679</c:v>
                </c:pt>
                <c:pt idx="3006">
                  <c:v>226559</c:v>
                </c:pt>
                <c:pt idx="3007">
                  <c:v>220724</c:v>
                </c:pt>
                <c:pt idx="3008">
                  <c:v>216882</c:v>
                </c:pt>
                <c:pt idx="3009">
                  <c:v>207984</c:v>
                </c:pt>
                <c:pt idx="3010">
                  <c:v>212150</c:v>
                </c:pt>
                <c:pt idx="3011">
                  <c:v>222792</c:v>
                </c:pt>
                <c:pt idx="3012">
                  <c:v>216866</c:v>
                </c:pt>
                <c:pt idx="3013">
                  <c:v>202909</c:v>
                </c:pt>
                <c:pt idx="3014">
                  <c:v>210803</c:v>
                </c:pt>
                <c:pt idx="3015">
                  <c:v>216197</c:v>
                </c:pt>
                <c:pt idx="3016">
                  <c:v>197889</c:v>
                </c:pt>
                <c:pt idx="3017">
                  <c:v>151789</c:v>
                </c:pt>
                <c:pt idx="3018">
                  <c:v>136391</c:v>
                </c:pt>
                <c:pt idx="3019">
                  <c:v>121150</c:v>
                </c:pt>
                <c:pt idx="3020">
                  <c:v>117201</c:v>
                </c:pt>
                <c:pt idx="3021">
                  <c:v>116784</c:v>
                </c:pt>
                <c:pt idx="3022">
                  <c:v>118136</c:v>
                </c:pt>
                <c:pt idx="3023">
                  <c:v>120132</c:v>
                </c:pt>
                <c:pt idx="3024">
                  <c:v>105580</c:v>
                </c:pt>
                <c:pt idx="3025">
                  <c:v>113737</c:v>
                </c:pt>
                <c:pt idx="3026">
                  <c:v>92914</c:v>
                </c:pt>
                <c:pt idx="3027">
                  <c:v>103710</c:v>
                </c:pt>
                <c:pt idx="3028">
                  <c:v>103233</c:v>
                </c:pt>
                <c:pt idx="3029">
                  <c:v>99834</c:v>
                </c:pt>
                <c:pt idx="3030">
                  <c:v>96899</c:v>
                </c:pt>
                <c:pt idx="3031">
                  <c:v>97906</c:v>
                </c:pt>
                <c:pt idx="3032">
                  <c:v>103748</c:v>
                </c:pt>
                <c:pt idx="3033">
                  <c:v>106519</c:v>
                </c:pt>
                <c:pt idx="3034">
                  <c:v>102470</c:v>
                </c:pt>
                <c:pt idx="3035">
                  <c:v>99545</c:v>
                </c:pt>
                <c:pt idx="3036">
                  <c:v>101067</c:v>
                </c:pt>
                <c:pt idx="3037">
                  <c:v>101315</c:v>
                </c:pt>
                <c:pt idx="3038">
                  <c:v>107713</c:v>
                </c:pt>
                <c:pt idx="3039">
                  <c:v>103400</c:v>
                </c:pt>
                <c:pt idx="3040">
                  <c:v>104078</c:v>
                </c:pt>
                <c:pt idx="3041">
                  <c:v>97609</c:v>
                </c:pt>
                <c:pt idx="3042">
                  <c:v>94987</c:v>
                </c:pt>
                <c:pt idx="3043">
                  <c:v>96923</c:v>
                </c:pt>
                <c:pt idx="3044">
                  <c:v>88215</c:v>
                </c:pt>
                <c:pt idx="3045">
                  <c:v>97447</c:v>
                </c:pt>
                <c:pt idx="3046">
                  <c:v>95376</c:v>
                </c:pt>
                <c:pt idx="3047">
                  <c:v>95353</c:v>
                </c:pt>
                <c:pt idx="3048">
                  <c:v>97864</c:v>
                </c:pt>
                <c:pt idx="3049">
                  <c:v>95954</c:v>
                </c:pt>
                <c:pt idx="3050">
                  <c:v>101553</c:v>
                </c:pt>
                <c:pt idx="3051">
                  <c:v>97606</c:v>
                </c:pt>
                <c:pt idx="3052">
                  <c:v>86265</c:v>
                </c:pt>
                <c:pt idx="3053">
                  <c:v>72326</c:v>
                </c:pt>
                <c:pt idx="3054">
                  <c:v>81172</c:v>
                </c:pt>
                <c:pt idx="3055">
                  <c:v>83627</c:v>
                </c:pt>
                <c:pt idx="3056">
                  <c:v>74754</c:v>
                </c:pt>
                <c:pt idx="3057">
                  <c:v>79812</c:v>
                </c:pt>
                <c:pt idx="3058">
                  <c:v>84947</c:v>
                </c:pt>
                <c:pt idx="3059">
                  <c:v>77136</c:v>
                </c:pt>
                <c:pt idx="3060">
                  <c:v>72301</c:v>
                </c:pt>
                <c:pt idx="3061">
                  <c:v>78418</c:v>
                </c:pt>
                <c:pt idx="3062">
                  <c:v>69682</c:v>
                </c:pt>
                <c:pt idx="3063">
                  <c:v>69687</c:v>
                </c:pt>
                <c:pt idx="3064">
                  <c:v>80066</c:v>
                </c:pt>
                <c:pt idx="3065">
                  <c:v>69682</c:v>
                </c:pt>
                <c:pt idx="3066">
                  <c:v>68514</c:v>
                </c:pt>
                <c:pt idx="3067">
                  <c:v>72013</c:v>
                </c:pt>
                <c:pt idx="3068">
                  <c:v>67282</c:v>
                </c:pt>
                <c:pt idx="3069">
                  <c:v>76170</c:v>
                </c:pt>
                <c:pt idx="3070">
                  <c:v>71917</c:v>
                </c:pt>
                <c:pt idx="3071">
                  <c:v>69689</c:v>
                </c:pt>
                <c:pt idx="3072">
                  <c:v>75385</c:v>
                </c:pt>
                <c:pt idx="3073">
                  <c:v>75238</c:v>
                </c:pt>
                <c:pt idx="3074">
                  <c:v>57697</c:v>
                </c:pt>
                <c:pt idx="3075">
                  <c:v>60520</c:v>
                </c:pt>
                <c:pt idx="3076">
                  <c:v>64488</c:v>
                </c:pt>
                <c:pt idx="3077">
                  <c:v>62114</c:v>
                </c:pt>
                <c:pt idx="3078">
                  <c:v>62058</c:v>
                </c:pt>
                <c:pt idx="3079">
                  <c:v>59494</c:v>
                </c:pt>
                <c:pt idx="3080">
                  <c:v>58319</c:v>
                </c:pt>
                <c:pt idx="3081">
                  <c:v>64778</c:v>
                </c:pt>
                <c:pt idx="3082">
                  <c:v>55720</c:v>
                </c:pt>
                <c:pt idx="3083">
                  <c:v>57420</c:v>
                </c:pt>
                <c:pt idx="3084">
                  <c:v>61003</c:v>
                </c:pt>
                <c:pt idx="3085">
                  <c:v>66094</c:v>
                </c:pt>
                <c:pt idx="3086">
                  <c:v>69685</c:v>
                </c:pt>
                <c:pt idx="3087">
                  <c:v>62267</c:v>
                </c:pt>
                <c:pt idx="3088">
                  <c:v>62189</c:v>
                </c:pt>
                <c:pt idx="3089">
                  <c:v>60835</c:v>
                </c:pt>
                <c:pt idx="3090">
                  <c:v>58306</c:v>
                </c:pt>
                <c:pt idx="3091">
                  <c:v>62144</c:v>
                </c:pt>
                <c:pt idx="3092">
                  <c:v>49308</c:v>
                </c:pt>
                <c:pt idx="3093">
                  <c:v>62155</c:v>
                </c:pt>
                <c:pt idx="3094">
                  <c:v>62151</c:v>
                </c:pt>
                <c:pt idx="3095">
                  <c:v>57870</c:v>
                </c:pt>
                <c:pt idx="3096">
                  <c:v>48291</c:v>
                </c:pt>
                <c:pt idx="3097">
                  <c:v>55689</c:v>
                </c:pt>
                <c:pt idx="3098">
                  <c:v>55710</c:v>
                </c:pt>
                <c:pt idx="3099">
                  <c:v>55693</c:v>
                </c:pt>
                <c:pt idx="3100">
                  <c:v>48590</c:v>
                </c:pt>
                <c:pt idx="3101">
                  <c:v>49275</c:v>
                </c:pt>
                <c:pt idx="3102">
                  <c:v>54387</c:v>
                </c:pt>
                <c:pt idx="3103">
                  <c:v>58320</c:v>
                </c:pt>
                <c:pt idx="3104">
                  <c:v>57363</c:v>
                </c:pt>
                <c:pt idx="3105">
                  <c:v>51765</c:v>
                </c:pt>
                <c:pt idx="3106">
                  <c:v>49955</c:v>
                </c:pt>
                <c:pt idx="3107">
                  <c:v>41722</c:v>
                </c:pt>
                <c:pt idx="3108">
                  <c:v>39130</c:v>
                </c:pt>
                <c:pt idx="3109">
                  <c:v>29132</c:v>
                </c:pt>
                <c:pt idx="3110">
                  <c:v>44028</c:v>
                </c:pt>
                <c:pt idx="3111">
                  <c:v>31555</c:v>
                </c:pt>
                <c:pt idx="3112">
                  <c:v>41693</c:v>
                </c:pt>
                <c:pt idx="3113">
                  <c:v>27777</c:v>
                </c:pt>
                <c:pt idx="3114">
                  <c:v>36637</c:v>
                </c:pt>
                <c:pt idx="3115">
                  <c:v>35293</c:v>
                </c:pt>
                <c:pt idx="3116">
                  <c:v>24052</c:v>
                </c:pt>
                <c:pt idx="3117">
                  <c:v>3417</c:v>
                </c:pt>
                <c:pt idx="3118">
                  <c:v>2906</c:v>
                </c:pt>
                <c:pt idx="3119">
                  <c:v>6108</c:v>
                </c:pt>
                <c:pt idx="3120">
                  <c:v>8493</c:v>
                </c:pt>
                <c:pt idx="3121">
                  <c:v>13497</c:v>
                </c:pt>
                <c:pt idx="3122">
                  <c:v>6128</c:v>
                </c:pt>
                <c:pt idx="3123">
                  <c:v>3419</c:v>
                </c:pt>
                <c:pt idx="3124">
                  <c:v>2578</c:v>
                </c:pt>
                <c:pt idx="3125">
                  <c:v>6141</c:v>
                </c:pt>
                <c:pt idx="3126">
                  <c:v>3236</c:v>
                </c:pt>
                <c:pt idx="3127">
                  <c:v>7923</c:v>
                </c:pt>
                <c:pt idx="3128">
                  <c:v>5679</c:v>
                </c:pt>
                <c:pt idx="3129">
                  <c:v>2486</c:v>
                </c:pt>
                <c:pt idx="3130">
                  <c:v>4804</c:v>
                </c:pt>
                <c:pt idx="3131">
                  <c:v>5297</c:v>
                </c:pt>
                <c:pt idx="3132">
                  <c:v>5889</c:v>
                </c:pt>
                <c:pt idx="3133">
                  <c:v>2270</c:v>
                </c:pt>
                <c:pt idx="3134">
                  <c:v>7405</c:v>
                </c:pt>
                <c:pt idx="3135">
                  <c:v>7392</c:v>
                </c:pt>
                <c:pt idx="3136">
                  <c:v>6253</c:v>
                </c:pt>
                <c:pt idx="3137">
                  <c:v>7345</c:v>
                </c:pt>
                <c:pt idx="3138">
                  <c:v>2567</c:v>
                </c:pt>
                <c:pt idx="3139">
                  <c:v>2574</c:v>
                </c:pt>
                <c:pt idx="3140">
                  <c:v>8395</c:v>
                </c:pt>
                <c:pt idx="3141">
                  <c:v>6927</c:v>
                </c:pt>
                <c:pt idx="3142">
                  <c:v>2533</c:v>
                </c:pt>
                <c:pt idx="3143">
                  <c:v>6158</c:v>
                </c:pt>
                <c:pt idx="3144">
                  <c:v>2334</c:v>
                </c:pt>
                <c:pt idx="3145">
                  <c:v>2577</c:v>
                </c:pt>
                <c:pt idx="3146">
                  <c:v>7356</c:v>
                </c:pt>
                <c:pt idx="3147">
                  <c:v>2491</c:v>
                </c:pt>
                <c:pt idx="3148">
                  <c:v>2376</c:v>
                </c:pt>
                <c:pt idx="3149">
                  <c:v>2321</c:v>
                </c:pt>
                <c:pt idx="3150">
                  <c:v>2559</c:v>
                </c:pt>
                <c:pt idx="3151">
                  <c:v>6154</c:v>
                </c:pt>
                <c:pt idx="3152">
                  <c:v>2360</c:v>
                </c:pt>
                <c:pt idx="3153">
                  <c:v>2616</c:v>
                </c:pt>
                <c:pt idx="3154">
                  <c:v>7481</c:v>
                </c:pt>
                <c:pt idx="3155">
                  <c:v>5093</c:v>
                </c:pt>
                <c:pt idx="3156">
                  <c:v>7442</c:v>
                </c:pt>
                <c:pt idx="3157">
                  <c:v>8409</c:v>
                </c:pt>
                <c:pt idx="3158">
                  <c:v>3004</c:v>
                </c:pt>
                <c:pt idx="3159">
                  <c:v>4351</c:v>
                </c:pt>
                <c:pt idx="3160">
                  <c:v>2579</c:v>
                </c:pt>
                <c:pt idx="3161">
                  <c:v>7320</c:v>
                </c:pt>
                <c:pt idx="3162">
                  <c:v>3967</c:v>
                </c:pt>
                <c:pt idx="3163">
                  <c:v>3544</c:v>
                </c:pt>
                <c:pt idx="3164">
                  <c:v>3232</c:v>
                </c:pt>
                <c:pt idx="3165">
                  <c:v>7993</c:v>
                </c:pt>
                <c:pt idx="3166">
                  <c:v>7243</c:v>
                </c:pt>
                <c:pt idx="3167">
                  <c:v>8631</c:v>
                </c:pt>
                <c:pt idx="3168">
                  <c:v>2770</c:v>
                </c:pt>
                <c:pt idx="3169">
                  <c:v>5943</c:v>
                </c:pt>
                <c:pt idx="3170">
                  <c:v>6259</c:v>
                </c:pt>
                <c:pt idx="3171">
                  <c:v>7278</c:v>
                </c:pt>
                <c:pt idx="3172">
                  <c:v>5373</c:v>
                </c:pt>
                <c:pt idx="3173">
                  <c:v>4939</c:v>
                </c:pt>
                <c:pt idx="3174">
                  <c:v>3341</c:v>
                </c:pt>
                <c:pt idx="3175">
                  <c:v>11052</c:v>
                </c:pt>
                <c:pt idx="3176">
                  <c:v>2592</c:v>
                </c:pt>
                <c:pt idx="3177">
                  <c:v>3467</c:v>
                </c:pt>
                <c:pt idx="3178">
                  <c:v>3979</c:v>
                </c:pt>
                <c:pt idx="3179">
                  <c:v>10881</c:v>
                </c:pt>
                <c:pt idx="3180">
                  <c:v>8631</c:v>
                </c:pt>
                <c:pt idx="3181">
                  <c:v>4914</c:v>
                </c:pt>
                <c:pt idx="3182">
                  <c:v>3126</c:v>
                </c:pt>
                <c:pt idx="3183">
                  <c:v>6149</c:v>
                </c:pt>
                <c:pt idx="3184">
                  <c:v>11145</c:v>
                </c:pt>
                <c:pt idx="3185">
                  <c:v>5024</c:v>
                </c:pt>
                <c:pt idx="3186">
                  <c:v>8688</c:v>
                </c:pt>
                <c:pt idx="3187">
                  <c:v>7334</c:v>
                </c:pt>
                <c:pt idx="3188">
                  <c:v>6617</c:v>
                </c:pt>
                <c:pt idx="3189">
                  <c:v>2363</c:v>
                </c:pt>
                <c:pt idx="3190">
                  <c:v>2595</c:v>
                </c:pt>
                <c:pt idx="3191">
                  <c:v>3476</c:v>
                </c:pt>
                <c:pt idx="3192">
                  <c:v>8351</c:v>
                </c:pt>
                <c:pt idx="3193">
                  <c:v>11096</c:v>
                </c:pt>
                <c:pt idx="3194">
                  <c:v>2569</c:v>
                </c:pt>
                <c:pt idx="3195">
                  <c:v>3431</c:v>
                </c:pt>
                <c:pt idx="3196">
                  <c:v>2568</c:v>
                </c:pt>
                <c:pt idx="3197">
                  <c:v>11077</c:v>
                </c:pt>
                <c:pt idx="3198">
                  <c:v>4430</c:v>
                </c:pt>
                <c:pt idx="3199">
                  <c:v>4845</c:v>
                </c:pt>
                <c:pt idx="3200">
                  <c:v>6186</c:v>
                </c:pt>
                <c:pt idx="3201">
                  <c:v>8630</c:v>
                </c:pt>
                <c:pt idx="3202">
                  <c:v>3478</c:v>
                </c:pt>
                <c:pt idx="3203">
                  <c:v>7637</c:v>
                </c:pt>
                <c:pt idx="3204">
                  <c:v>11774</c:v>
                </c:pt>
                <c:pt idx="3205">
                  <c:v>8623</c:v>
                </c:pt>
                <c:pt idx="3206">
                  <c:v>4886</c:v>
                </c:pt>
                <c:pt idx="3207">
                  <c:v>8758</c:v>
                </c:pt>
                <c:pt idx="3208">
                  <c:v>8702</c:v>
                </c:pt>
                <c:pt idx="3209">
                  <c:v>2615</c:v>
                </c:pt>
                <c:pt idx="3210">
                  <c:v>10633</c:v>
                </c:pt>
                <c:pt idx="3211">
                  <c:v>8915</c:v>
                </c:pt>
                <c:pt idx="3212">
                  <c:v>4861</c:v>
                </c:pt>
                <c:pt idx="3213">
                  <c:v>10606</c:v>
                </c:pt>
                <c:pt idx="3214">
                  <c:v>7317</c:v>
                </c:pt>
                <c:pt idx="3215">
                  <c:v>1947</c:v>
                </c:pt>
                <c:pt idx="3216">
                  <c:v>4787</c:v>
                </c:pt>
                <c:pt idx="3217">
                  <c:v>2537</c:v>
                </c:pt>
                <c:pt idx="3218">
                  <c:v>3419</c:v>
                </c:pt>
                <c:pt idx="3219">
                  <c:v>8645</c:v>
                </c:pt>
                <c:pt idx="3220">
                  <c:v>7650</c:v>
                </c:pt>
                <c:pt idx="3221">
                  <c:v>4984</c:v>
                </c:pt>
                <c:pt idx="3222">
                  <c:v>8696</c:v>
                </c:pt>
                <c:pt idx="3223">
                  <c:v>5099</c:v>
                </c:pt>
                <c:pt idx="3224">
                  <c:v>6317</c:v>
                </c:pt>
                <c:pt idx="3225">
                  <c:v>5408</c:v>
                </c:pt>
                <c:pt idx="3226">
                  <c:v>8736</c:v>
                </c:pt>
                <c:pt idx="3227">
                  <c:v>8651</c:v>
                </c:pt>
                <c:pt idx="3228">
                  <c:v>9996</c:v>
                </c:pt>
                <c:pt idx="3229">
                  <c:v>5028</c:v>
                </c:pt>
                <c:pt idx="3230">
                  <c:v>6319</c:v>
                </c:pt>
                <c:pt idx="3231">
                  <c:v>11913</c:v>
                </c:pt>
                <c:pt idx="3232">
                  <c:v>8040</c:v>
                </c:pt>
                <c:pt idx="3233">
                  <c:v>7324</c:v>
                </c:pt>
                <c:pt idx="3234">
                  <c:v>7457</c:v>
                </c:pt>
                <c:pt idx="3235">
                  <c:v>7330</c:v>
                </c:pt>
                <c:pt idx="3236">
                  <c:v>8697</c:v>
                </c:pt>
                <c:pt idx="3237">
                  <c:v>9902</c:v>
                </c:pt>
                <c:pt idx="3238">
                  <c:v>6390</c:v>
                </c:pt>
                <c:pt idx="3239">
                  <c:v>3259</c:v>
                </c:pt>
                <c:pt idx="3240">
                  <c:v>6759</c:v>
                </c:pt>
                <c:pt idx="3241">
                  <c:v>7382</c:v>
                </c:pt>
                <c:pt idx="3242">
                  <c:v>6335</c:v>
                </c:pt>
                <c:pt idx="3243">
                  <c:v>11596</c:v>
                </c:pt>
                <c:pt idx="3244">
                  <c:v>2036</c:v>
                </c:pt>
                <c:pt idx="3245">
                  <c:v>8953</c:v>
                </c:pt>
                <c:pt idx="3246">
                  <c:v>6711</c:v>
                </c:pt>
                <c:pt idx="3247">
                  <c:v>11050</c:v>
                </c:pt>
                <c:pt idx="3248">
                  <c:v>4519</c:v>
                </c:pt>
                <c:pt idx="3249">
                  <c:v>9402</c:v>
                </c:pt>
                <c:pt idx="3250">
                  <c:v>2515</c:v>
                </c:pt>
                <c:pt idx="3251">
                  <c:v>3372</c:v>
                </c:pt>
                <c:pt idx="3252">
                  <c:v>8837</c:v>
                </c:pt>
                <c:pt idx="3253">
                  <c:v>7387</c:v>
                </c:pt>
                <c:pt idx="3254">
                  <c:v>10251</c:v>
                </c:pt>
                <c:pt idx="3255">
                  <c:v>7287</c:v>
                </c:pt>
                <c:pt idx="3256">
                  <c:v>6320</c:v>
                </c:pt>
                <c:pt idx="3257">
                  <c:v>13655</c:v>
                </c:pt>
                <c:pt idx="3258">
                  <c:v>8702</c:v>
                </c:pt>
                <c:pt idx="3259">
                  <c:v>8645</c:v>
                </c:pt>
                <c:pt idx="3260">
                  <c:v>4947</c:v>
                </c:pt>
                <c:pt idx="3261">
                  <c:v>4992</c:v>
                </c:pt>
                <c:pt idx="3262">
                  <c:v>6776</c:v>
                </c:pt>
                <c:pt idx="3263">
                  <c:v>7659</c:v>
                </c:pt>
                <c:pt idx="3264">
                  <c:v>7945</c:v>
                </c:pt>
                <c:pt idx="3265">
                  <c:v>13561</c:v>
                </c:pt>
                <c:pt idx="3266">
                  <c:v>8705</c:v>
                </c:pt>
                <c:pt idx="3267">
                  <c:v>7230</c:v>
                </c:pt>
                <c:pt idx="3268">
                  <c:v>10347</c:v>
                </c:pt>
                <c:pt idx="3269">
                  <c:v>4946</c:v>
                </c:pt>
                <c:pt idx="3270">
                  <c:v>12242</c:v>
                </c:pt>
                <c:pt idx="3271">
                  <c:v>6355</c:v>
                </c:pt>
                <c:pt idx="3272">
                  <c:v>6969</c:v>
                </c:pt>
                <c:pt idx="3273">
                  <c:v>5980</c:v>
                </c:pt>
                <c:pt idx="3274">
                  <c:v>5792</c:v>
                </c:pt>
                <c:pt idx="3275">
                  <c:v>8835</c:v>
                </c:pt>
                <c:pt idx="3276">
                  <c:v>7321</c:v>
                </c:pt>
                <c:pt idx="3277">
                  <c:v>8720</c:v>
                </c:pt>
                <c:pt idx="3278">
                  <c:v>10612</c:v>
                </c:pt>
                <c:pt idx="3279">
                  <c:v>9657</c:v>
                </c:pt>
                <c:pt idx="3280">
                  <c:v>6765</c:v>
                </c:pt>
                <c:pt idx="3281">
                  <c:v>7387</c:v>
                </c:pt>
                <c:pt idx="3282">
                  <c:v>8681</c:v>
                </c:pt>
                <c:pt idx="3283">
                  <c:v>6426</c:v>
                </c:pt>
                <c:pt idx="3284">
                  <c:v>8936</c:v>
                </c:pt>
                <c:pt idx="3285">
                  <c:v>5079</c:v>
                </c:pt>
                <c:pt idx="3286">
                  <c:v>5037</c:v>
                </c:pt>
                <c:pt idx="3287">
                  <c:v>6327</c:v>
                </c:pt>
                <c:pt idx="3288">
                  <c:v>13437</c:v>
                </c:pt>
                <c:pt idx="3289">
                  <c:v>8875</c:v>
                </c:pt>
                <c:pt idx="3290">
                  <c:v>9022</c:v>
                </c:pt>
                <c:pt idx="3291">
                  <c:v>10404</c:v>
                </c:pt>
                <c:pt idx="3292">
                  <c:v>5035</c:v>
                </c:pt>
                <c:pt idx="3293">
                  <c:v>8743</c:v>
                </c:pt>
                <c:pt idx="3294">
                  <c:v>8892</c:v>
                </c:pt>
                <c:pt idx="3295">
                  <c:v>7542</c:v>
                </c:pt>
                <c:pt idx="3296">
                  <c:v>8945</c:v>
                </c:pt>
                <c:pt idx="3297">
                  <c:v>7353</c:v>
                </c:pt>
                <c:pt idx="3298">
                  <c:v>5637</c:v>
                </c:pt>
                <c:pt idx="3299">
                  <c:v>8256</c:v>
                </c:pt>
                <c:pt idx="3300">
                  <c:v>9882</c:v>
                </c:pt>
                <c:pt idx="3301">
                  <c:v>8934</c:v>
                </c:pt>
                <c:pt idx="3302">
                  <c:v>7342</c:v>
                </c:pt>
                <c:pt idx="3303">
                  <c:v>10493</c:v>
                </c:pt>
                <c:pt idx="3304">
                  <c:v>8701</c:v>
                </c:pt>
                <c:pt idx="3305">
                  <c:v>4991</c:v>
                </c:pt>
                <c:pt idx="3306">
                  <c:v>7521</c:v>
                </c:pt>
                <c:pt idx="3307">
                  <c:v>9760</c:v>
                </c:pt>
                <c:pt idx="3308">
                  <c:v>8884</c:v>
                </c:pt>
                <c:pt idx="3309">
                  <c:v>7278</c:v>
                </c:pt>
                <c:pt idx="3310">
                  <c:v>10191</c:v>
                </c:pt>
                <c:pt idx="3311">
                  <c:v>13658</c:v>
                </c:pt>
                <c:pt idx="3312">
                  <c:v>8716</c:v>
                </c:pt>
                <c:pt idx="3313">
                  <c:v>11065</c:v>
                </c:pt>
                <c:pt idx="3314">
                  <c:v>9809</c:v>
                </c:pt>
                <c:pt idx="3315">
                  <c:v>9141</c:v>
                </c:pt>
                <c:pt idx="3316">
                  <c:v>7461</c:v>
                </c:pt>
                <c:pt idx="3317">
                  <c:v>11008</c:v>
                </c:pt>
                <c:pt idx="3318">
                  <c:v>6536</c:v>
                </c:pt>
                <c:pt idx="3319">
                  <c:v>8667</c:v>
                </c:pt>
                <c:pt idx="3320">
                  <c:v>4986</c:v>
                </c:pt>
                <c:pt idx="3321">
                  <c:v>7018</c:v>
                </c:pt>
                <c:pt idx="3322">
                  <c:v>10206</c:v>
                </c:pt>
                <c:pt idx="3323">
                  <c:v>7312</c:v>
                </c:pt>
                <c:pt idx="3324">
                  <c:v>8697</c:v>
                </c:pt>
                <c:pt idx="3325">
                  <c:v>4972</c:v>
                </c:pt>
                <c:pt idx="3326">
                  <c:v>9434</c:v>
                </c:pt>
                <c:pt idx="3327">
                  <c:v>10535</c:v>
                </c:pt>
                <c:pt idx="3328">
                  <c:v>8077</c:v>
                </c:pt>
                <c:pt idx="3329">
                  <c:v>5982</c:v>
                </c:pt>
                <c:pt idx="3330">
                  <c:v>7339</c:v>
                </c:pt>
                <c:pt idx="3331">
                  <c:v>8947</c:v>
                </c:pt>
                <c:pt idx="3332">
                  <c:v>7344</c:v>
                </c:pt>
                <c:pt idx="3333">
                  <c:v>10321</c:v>
                </c:pt>
                <c:pt idx="3334">
                  <c:v>13686</c:v>
                </c:pt>
                <c:pt idx="3335">
                  <c:v>8724</c:v>
                </c:pt>
                <c:pt idx="3336">
                  <c:v>4973</c:v>
                </c:pt>
                <c:pt idx="3337">
                  <c:v>9751</c:v>
                </c:pt>
                <c:pt idx="3338">
                  <c:v>8709</c:v>
                </c:pt>
                <c:pt idx="3339">
                  <c:v>7326</c:v>
                </c:pt>
                <c:pt idx="3340">
                  <c:v>10188</c:v>
                </c:pt>
                <c:pt idx="3341">
                  <c:v>7316</c:v>
                </c:pt>
                <c:pt idx="3342">
                  <c:v>6322</c:v>
                </c:pt>
                <c:pt idx="3343">
                  <c:v>4930</c:v>
                </c:pt>
                <c:pt idx="3344">
                  <c:v>7337</c:v>
                </c:pt>
                <c:pt idx="3345">
                  <c:v>4972</c:v>
                </c:pt>
                <c:pt idx="3346">
                  <c:v>11081</c:v>
                </c:pt>
                <c:pt idx="3347">
                  <c:v>8940</c:v>
                </c:pt>
                <c:pt idx="3348">
                  <c:v>8598</c:v>
                </c:pt>
                <c:pt idx="3349">
                  <c:v>9782</c:v>
                </c:pt>
                <c:pt idx="3350">
                  <c:v>6054</c:v>
                </c:pt>
                <c:pt idx="3351">
                  <c:v>10334</c:v>
                </c:pt>
                <c:pt idx="3352">
                  <c:v>6265</c:v>
                </c:pt>
                <c:pt idx="3353">
                  <c:v>6424</c:v>
                </c:pt>
                <c:pt idx="3354">
                  <c:v>7394</c:v>
                </c:pt>
                <c:pt idx="3355">
                  <c:v>8802</c:v>
                </c:pt>
                <c:pt idx="3356">
                  <c:v>6925</c:v>
                </c:pt>
                <c:pt idx="3357">
                  <c:v>5407</c:v>
                </c:pt>
                <c:pt idx="3358">
                  <c:v>6797</c:v>
                </c:pt>
                <c:pt idx="3359">
                  <c:v>5275</c:v>
                </c:pt>
                <c:pt idx="3360">
                  <c:v>6415</c:v>
                </c:pt>
                <c:pt idx="3361">
                  <c:v>5654</c:v>
                </c:pt>
                <c:pt idx="3362">
                  <c:v>6412</c:v>
                </c:pt>
                <c:pt idx="3363">
                  <c:v>7383</c:v>
                </c:pt>
                <c:pt idx="3364">
                  <c:v>8793</c:v>
                </c:pt>
                <c:pt idx="3365">
                  <c:v>4992</c:v>
                </c:pt>
                <c:pt idx="3366">
                  <c:v>11228</c:v>
                </c:pt>
                <c:pt idx="3367">
                  <c:v>7449</c:v>
                </c:pt>
                <c:pt idx="3368">
                  <c:v>5709</c:v>
                </c:pt>
                <c:pt idx="3369">
                  <c:v>10263</c:v>
                </c:pt>
                <c:pt idx="3370">
                  <c:v>5743</c:v>
                </c:pt>
                <c:pt idx="3371">
                  <c:v>8800</c:v>
                </c:pt>
                <c:pt idx="3372">
                  <c:v>6192</c:v>
                </c:pt>
                <c:pt idx="3373">
                  <c:v>9029</c:v>
                </c:pt>
                <c:pt idx="3374">
                  <c:v>6190</c:v>
                </c:pt>
                <c:pt idx="3375">
                  <c:v>8785</c:v>
                </c:pt>
                <c:pt idx="3376">
                  <c:v>5006</c:v>
                </c:pt>
                <c:pt idx="3377">
                  <c:v>8783</c:v>
                </c:pt>
                <c:pt idx="3378">
                  <c:v>4991</c:v>
                </c:pt>
                <c:pt idx="3379">
                  <c:v>11247</c:v>
                </c:pt>
                <c:pt idx="3380">
                  <c:v>6925</c:v>
                </c:pt>
                <c:pt idx="3381">
                  <c:v>7403</c:v>
                </c:pt>
                <c:pt idx="3382">
                  <c:v>8880</c:v>
                </c:pt>
                <c:pt idx="3383">
                  <c:v>6980</c:v>
                </c:pt>
                <c:pt idx="3384">
                  <c:v>7535</c:v>
                </c:pt>
                <c:pt idx="3385">
                  <c:v>5043</c:v>
                </c:pt>
                <c:pt idx="3386">
                  <c:v>11296</c:v>
                </c:pt>
                <c:pt idx="3387">
                  <c:v>8688</c:v>
                </c:pt>
                <c:pt idx="3388">
                  <c:v>6579</c:v>
                </c:pt>
                <c:pt idx="3389">
                  <c:v>11452</c:v>
                </c:pt>
                <c:pt idx="3390">
                  <c:v>5734</c:v>
                </c:pt>
                <c:pt idx="3391">
                  <c:v>7394</c:v>
                </c:pt>
                <c:pt idx="3392">
                  <c:v>5053</c:v>
                </c:pt>
                <c:pt idx="3393">
                  <c:v>7543</c:v>
                </c:pt>
                <c:pt idx="3394">
                  <c:v>5047</c:v>
                </c:pt>
                <c:pt idx="3395">
                  <c:v>11469</c:v>
                </c:pt>
                <c:pt idx="3396">
                  <c:v>5334</c:v>
                </c:pt>
                <c:pt idx="3397">
                  <c:v>10253</c:v>
                </c:pt>
                <c:pt idx="3398">
                  <c:v>5039</c:v>
                </c:pt>
                <c:pt idx="3399">
                  <c:v>6110</c:v>
                </c:pt>
                <c:pt idx="3400">
                  <c:v>5043</c:v>
                </c:pt>
                <c:pt idx="3401">
                  <c:v>11273</c:v>
                </c:pt>
                <c:pt idx="3402">
                  <c:v>9017</c:v>
                </c:pt>
                <c:pt idx="3403">
                  <c:v>4896</c:v>
                </c:pt>
                <c:pt idx="3404">
                  <c:v>9030</c:v>
                </c:pt>
                <c:pt idx="3405">
                  <c:v>13855</c:v>
                </c:pt>
                <c:pt idx="3406">
                  <c:v>7770</c:v>
                </c:pt>
                <c:pt idx="3407">
                  <c:v>5042</c:v>
                </c:pt>
                <c:pt idx="3408">
                  <c:v>7768</c:v>
                </c:pt>
                <c:pt idx="3409">
                  <c:v>5042</c:v>
                </c:pt>
                <c:pt idx="3410">
                  <c:v>9407</c:v>
                </c:pt>
                <c:pt idx="3411">
                  <c:v>8184</c:v>
                </c:pt>
                <c:pt idx="3412">
                  <c:v>9623</c:v>
                </c:pt>
                <c:pt idx="3413">
                  <c:v>6463</c:v>
                </c:pt>
                <c:pt idx="3414">
                  <c:v>7459</c:v>
                </c:pt>
                <c:pt idx="3415">
                  <c:v>6450</c:v>
                </c:pt>
                <c:pt idx="3416">
                  <c:v>7454</c:v>
                </c:pt>
                <c:pt idx="3417">
                  <c:v>8861</c:v>
                </c:pt>
                <c:pt idx="3418">
                  <c:v>7314</c:v>
                </c:pt>
                <c:pt idx="3419">
                  <c:v>6793</c:v>
                </c:pt>
                <c:pt idx="3420">
                  <c:v>5045</c:v>
                </c:pt>
                <c:pt idx="3421">
                  <c:v>5626</c:v>
                </c:pt>
                <c:pt idx="3422">
                  <c:v>8754</c:v>
                </c:pt>
                <c:pt idx="3423">
                  <c:v>11302</c:v>
                </c:pt>
                <c:pt idx="3424">
                  <c:v>13900</c:v>
                </c:pt>
                <c:pt idx="3425">
                  <c:v>5666</c:v>
                </c:pt>
                <c:pt idx="3426">
                  <c:v>6964</c:v>
                </c:pt>
                <c:pt idx="3427">
                  <c:v>6926</c:v>
                </c:pt>
                <c:pt idx="3428">
                  <c:v>7462</c:v>
                </c:pt>
                <c:pt idx="3429">
                  <c:v>7432</c:v>
                </c:pt>
                <c:pt idx="3430">
                  <c:v>11301</c:v>
                </c:pt>
                <c:pt idx="3431">
                  <c:v>6402</c:v>
                </c:pt>
                <c:pt idx="3432">
                  <c:v>11301</c:v>
                </c:pt>
                <c:pt idx="3433">
                  <c:v>7491</c:v>
                </c:pt>
                <c:pt idx="3434">
                  <c:v>12175</c:v>
                </c:pt>
                <c:pt idx="3435">
                  <c:v>9044</c:v>
                </c:pt>
                <c:pt idx="3436">
                  <c:v>5735</c:v>
                </c:pt>
                <c:pt idx="3437">
                  <c:v>10607</c:v>
                </c:pt>
                <c:pt idx="3438">
                  <c:v>5051</c:v>
                </c:pt>
                <c:pt idx="3439">
                  <c:v>8853</c:v>
                </c:pt>
                <c:pt idx="3440">
                  <c:v>5060</c:v>
                </c:pt>
                <c:pt idx="3441">
                  <c:v>7652</c:v>
                </c:pt>
                <c:pt idx="3442">
                  <c:v>6271</c:v>
                </c:pt>
                <c:pt idx="3443">
                  <c:v>8836</c:v>
                </c:pt>
                <c:pt idx="3444">
                  <c:v>5041</c:v>
                </c:pt>
                <c:pt idx="3445">
                  <c:v>5715</c:v>
                </c:pt>
                <c:pt idx="3446">
                  <c:v>6868</c:v>
                </c:pt>
                <c:pt idx="3447">
                  <c:v>5257</c:v>
                </c:pt>
                <c:pt idx="3448">
                  <c:v>8824</c:v>
                </c:pt>
                <c:pt idx="3449">
                  <c:v>7447</c:v>
                </c:pt>
                <c:pt idx="3450">
                  <c:v>6913</c:v>
                </c:pt>
                <c:pt idx="3451">
                  <c:v>5057</c:v>
                </c:pt>
                <c:pt idx="3452">
                  <c:v>11291</c:v>
                </c:pt>
                <c:pt idx="3453">
                  <c:v>13901</c:v>
                </c:pt>
                <c:pt idx="3454">
                  <c:v>5425</c:v>
                </c:pt>
                <c:pt idx="3455">
                  <c:v>6992</c:v>
                </c:pt>
                <c:pt idx="3456">
                  <c:v>11810</c:v>
                </c:pt>
                <c:pt idx="3457">
                  <c:v>8550</c:v>
                </c:pt>
                <c:pt idx="3458">
                  <c:v>5710</c:v>
                </c:pt>
                <c:pt idx="3459">
                  <c:v>8206</c:v>
                </c:pt>
                <c:pt idx="3460">
                  <c:v>5041</c:v>
                </c:pt>
                <c:pt idx="3461">
                  <c:v>11302</c:v>
                </c:pt>
                <c:pt idx="3462">
                  <c:v>4446</c:v>
                </c:pt>
                <c:pt idx="3463">
                  <c:v>9910</c:v>
                </c:pt>
                <c:pt idx="3464">
                  <c:v>6602</c:v>
                </c:pt>
                <c:pt idx="3465">
                  <c:v>5974</c:v>
                </c:pt>
                <c:pt idx="3466">
                  <c:v>6408</c:v>
                </c:pt>
                <c:pt idx="3467">
                  <c:v>7493</c:v>
                </c:pt>
                <c:pt idx="3468">
                  <c:v>8996</c:v>
                </c:pt>
                <c:pt idx="3469">
                  <c:v>7151</c:v>
                </c:pt>
                <c:pt idx="3470">
                  <c:v>6411</c:v>
                </c:pt>
                <c:pt idx="3471">
                  <c:v>6979</c:v>
                </c:pt>
                <c:pt idx="3472">
                  <c:v>10482</c:v>
                </c:pt>
                <c:pt idx="3473">
                  <c:v>5023</c:v>
                </c:pt>
                <c:pt idx="3474">
                  <c:v>8831</c:v>
                </c:pt>
                <c:pt idx="3475">
                  <c:v>13870</c:v>
                </c:pt>
                <c:pt idx="3476">
                  <c:v>5990</c:v>
                </c:pt>
                <c:pt idx="3477">
                  <c:v>10288</c:v>
                </c:pt>
                <c:pt idx="3478">
                  <c:v>4887</c:v>
                </c:pt>
                <c:pt idx="3479">
                  <c:v>9038</c:v>
                </c:pt>
                <c:pt idx="3480">
                  <c:v>7427</c:v>
                </c:pt>
                <c:pt idx="3481">
                  <c:v>8843</c:v>
                </c:pt>
                <c:pt idx="3482">
                  <c:v>5046</c:v>
                </c:pt>
                <c:pt idx="3483">
                  <c:v>8831</c:v>
                </c:pt>
                <c:pt idx="3484">
                  <c:v>5038</c:v>
                </c:pt>
                <c:pt idx="3485">
                  <c:v>11280</c:v>
                </c:pt>
                <c:pt idx="3486">
                  <c:v>4570</c:v>
                </c:pt>
                <c:pt idx="3487">
                  <c:v>9611</c:v>
                </c:pt>
                <c:pt idx="3488">
                  <c:v>5027</c:v>
                </c:pt>
                <c:pt idx="3489">
                  <c:v>5683</c:v>
                </c:pt>
                <c:pt idx="3490">
                  <c:v>8994</c:v>
                </c:pt>
                <c:pt idx="3491">
                  <c:v>9347</c:v>
                </c:pt>
                <c:pt idx="3492">
                  <c:v>6786</c:v>
                </c:pt>
                <c:pt idx="3493">
                  <c:v>5042</c:v>
                </c:pt>
                <c:pt idx="3494">
                  <c:v>7393</c:v>
                </c:pt>
                <c:pt idx="3495">
                  <c:v>5038</c:v>
                </c:pt>
                <c:pt idx="3496">
                  <c:v>8837</c:v>
                </c:pt>
                <c:pt idx="3497">
                  <c:v>13886</c:v>
                </c:pt>
                <c:pt idx="3498">
                  <c:v>7486</c:v>
                </c:pt>
                <c:pt idx="3499">
                  <c:v>10399</c:v>
                </c:pt>
                <c:pt idx="3500">
                  <c:v>5752</c:v>
                </c:pt>
                <c:pt idx="3501">
                  <c:v>6416</c:v>
                </c:pt>
                <c:pt idx="3502">
                  <c:v>5706</c:v>
                </c:pt>
                <c:pt idx="3503">
                  <c:v>8780</c:v>
                </c:pt>
                <c:pt idx="3504">
                  <c:v>9626</c:v>
                </c:pt>
                <c:pt idx="3505">
                  <c:v>4844</c:v>
                </c:pt>
                <c:pt idx="3506">
                  <c:v>8957</c:v>
                </c:pt>
                <c:pt idx="3507">
                  <c:v>7393</c:v>
                </c:pt>
                <c:pt idx="3508">
                  <c:v>8860</c:v>
                </c:pt>
                <c:pt idx="3509">
                  <c:v>7457</c:v>
                </c:pt>
                <c:pt idx="3510">
                  <c:v>9069</c:v>
                </c:pt>
                <c:pt idx="3511">
                  <c:v>5059</c:v>
                </c:pt>
                <c:pt idx="3512">
                  <c:v>8866</c:v>
                </c:pt>
                <c:pt idx="3513">
                  <c:v>5037</c:v>
                </c:pt>
                <c:pt idx="3514">
                  <c:v>9604</c:v>
                </c:pt>
                <c:pt idx="3515">
                  <c:v>8998</c:v>
                </c:pt>
                <c:pt idx="3516">
                  <c:v>4869</c:v>
                </c:pt>
                <c:pt idx="3517">
                  <c:v>10393</c:v>
                </c:pt>
                <c:pt idx="3518">
                  <c:v>5756</c:v>
                </c:pt>
                <c:pt idx="3519">
                  <c:v>10577</c:v>
                </c:pt>
                <c:pt idx="3520">
                  <c:v>13850</c:v>
                </c:pt>
                <c:pt idx="3521">
                  <c:v>8832</c:v>
                </c:pt>
                <c:pt idx="3522">
                  <c:v>10177</c:v>
                </c:pt>
                <c:pt idx="3523">
                  <c:v>9910</c:v>
                </c:pt>
                <c:pt idx="3524">
                  <c:v>6407</c:v>
                </c:pt>
                <c:pt idx="3525">
                  <c:v>9923</c:v>
                </c:pt>
                <c:pt idx="3526">
                  <c:v>9009</c:v>
                </c:pt>
                <c:pt idx="3527">
                  <c:v>8756</c:v>
                </c:pt>
                <c:pt idx="3528">
                  <c:v>6987</c:v>
                </c:pt>
                <c:pt idx="3529">
                  <c:v>7483</c:v>
                </c:pt>
                <c:pt idx="3530">
                  <c:v>10517</c:v>
                </c:pt>
                <c:pt idx="3531">
                  <c:v>5027</c:v>
                </c:pt>
                <c:pt idx="3532">
                  <c:v>5212</c:v>
                </c:pt>
                <c:pt idx="3533">
                  <c:v>7490</c:v>
                </c:pt>
                <c:pt idx="3534">
                  <c:v>8855</c:v>
                </c:pt>
                <c:pt idx="3535">
                  <c:v>10013</c:v>
                </c:pt>
                <c:pt idx="3536">
                  <c:v>5054</c:v>
                </c:pt>
                <c:pt idx="3537">
                  <c:v>5063</c:v>
                </c:pt>
                <c:pt idx="3538">
                  <c:v>7164</c:v>
                </c:pt>
                <c:pt idx="3539">
                  <c:v>9019</c:v>
                </c:pt>
                <c:pt idx="3540">
                  <c:v>4892</c:v>
                </c:pt>
                <c:pt idx="3541">
                  <c:v>9065</c:v>
                </c:pt>
                <c:pt idx="3542">
                  <c:v>12748</c:v>
                </c:pt>
                <c:pt idx="3543">
                  <c:v>10012</c:v>
                </c:pt>
                <c:pt idx="3544">
                  <c:v>7437</c:v>
                </c:pt>
                <c:pt idx="3545">
                  <c:v>8850</c:v>
                </c:pt>
                <c:pt idx="3546">
                  <c:v>5051</c:v>
                </c:pt>
                <c:pt idx="3547">
                  <c:v>5081</c:v>
                </c:pt>
                <c:pt idx="3548">
                  <c:v>8868</c:v>
                </c:pt>
                <c:pt idx="3549">
                  <c:v>11577</c:v>
                </c:pt>
                <c:pt idx="3550">
                  <c:v>8781</c:v>
                </c:pt>
                <c:pt idx="3551">
                  <c:v>5647</c:v>
                </c:pt>
                <c:pt idx="3552">
                  <c:v>10648</c:v>
                </c:pt>
                <c:pt idx="3553">
                  <c:v>5055</c:v>
                </c:pt>
                <c:pt idx="3554">
                  <c:v>11464</c:v>
                </c:pt>
                <c:pt idx="3555">
                  <c:v>5491</c:v>
                </c:pt>
                <c:pt idx="3556">
                  <c:v>12780</c:v>
                </c:pt>
                <c:pt idx="3557">
                  <c:v>5043</c:v>
                </c:pt>
                <c:pt idx="3558">
                  <c:v>7485</c:v>
                </c:pt>
                <c:pt idx="3559">
                  <c:v>5039</c:v>
                </c:pt>
                <c:pt idx="3560">
                  <c:v>7485</c:v>
                </c:pt>
                <c:pt idx="3561">
                  <c:v>9028</c:v>
                </c:pt>
                <c:pt idx="3562">
                  <c:v>7477</c:v>
                </c:pt>
                <c:pt idx="3563">
                  <c:v>6437</c:v>
                </c:pt>
                <c:pt idx="3564">
                  <c:v>7484</c:v>
                </c:pt>
                <c:pt idx="3565">
                  <c:v>8856</c:v>
                </c:pt>
                <c:pt idx="3566">
                  <c:v>5052</c:v>
                </c:pt>
                <c:pt idx="3567">
                  <c:v>8828</c:v>
                </c:pt>
                <c:pt idx="3568">
                  <c:v>5038</c:v>
                </c:pt>
                <c:pt idx="3569">
                  <c:v>7025</c:v>
                </c:pt>
                <c:pt idx="3570">
                  <c:v>10370</c:v>
                </c:pt>
                <c:pt idx="3571">
                  <c:v>11403</c:v>
                </c:pt>
                <c:pt idx="3572">
                  <c:v>20352</c:v>
                </c:pt>
                <c:pt idx="3573">
                  <c:v>7430</c:v>
                </c:pt>
                <c:pt idx="3574">
                  <c:v>8852</c:v>
                </c:pt>
                <c:pt idx="3575">
                  <c:v>6134</c:v>
                </c:pt>
                <c:pt idx="3576">
                  <c:v>11295</c:v>
                </c:pt>
                <c:pt idx="3577">
                  <c:v>10375</c:v>
                </c:pt>
                <c:pt idx="3578">
                  <c:v>11460</c:v>
                </c:pt>
                <c:pt idx="3579">
                  <c:v>5029</c:v>
                </c:pt>
                <c:pt idx="3580">
                  <c:v>11288</c:v>
                </c:pt>
                <c:pt idx="3581">
                  <c:v>4245</c:v>
                </c:pt>
                <c:pt idx="3582">
                  <c:v>5576</c:v>
                </c:pt>
                <c:pt idx="3583">
                  <c:v>3972</c:v>
                </c:pt>
                <c:pt idx="3584">
                  <c:v>7486</c:v>
                </c:pt>
                <c:pt idx="3585">
                  <c:v>8859</c:v>
                </c:pt>
                <c:pt idx="3586">
                  <c:v>6811</c:v>
                </c:pt>
                <c:pt idx="3587">
                  <c:v>8833</c:v>
                </c:pt>
                <c:pt idx="3588">
                  <c:v>11248</c:v>
                </c:pt>
                <c:pt idx="3589">
                  <c:v>11299</c:v>
                </c:pt>
                <c:pt idx="3590">
                  <c:v>9016</c:v>
                </c:pt>
                <c:pt idx="3591">
                  <c:v>7474</c:v>
                </c:pt>
                <c:pt idx="3592">
                  <c:v>9007</c:v>
                </c:pt>
                <c:pt idx="3593">
                  <c:v>12161</c:v>
                </c:pt>
                <c:pt idx="3594">
                  <c:v>8153</c:v>
                </c:pt>
                <c:pt idx="3595">
                  <c:v>7490</c:v>
                </c:pt>
                <c:pt idx="3596">
                  <c:v>8224</c:v>
                </c:pt>
                <c:pt idx="3597">
                  <c:v>5043</c:v>
                </c:pt>
                <c:pt idx="3598">
                  <c:v>3982</c:v>
                </c:pt>
                <c:pt idx="3599">
                  <c:v>5047</c:v>
                </c:pt>
                <c:pt idx="3600">
                  <c:v>11452</c:v>
                </c:pt>
                <c:pt idx="3601">
                  <c:v>10356</c:v>
                </c:pt>
                <c:pt idx="3602">
                  <c:v>8848</c:v>
                </c:pt>
                <c:pt idx="3603">
                  <c:v>5038</c:v>
                </c:pt>
                <c:pt idx="3604">
                  <c:v>7141</c:v>
                </c:pt>
                <c:pt idx="3605">
                  <c:v>9013</c:v>
                </c:pt>
                <c:pt idx="3606">
                  <c:v>4889</c:v>
                </c:pt>
                <c:pt idx="3607">
                  <c:v>11067</c:v>
                </c:pt>
                <c:pt idx="3608">
                  <c:v>7451</c:v>
                </c:pt>
                <c:pt idx="3609">
                  <c:v>8872</c:v>
                </c:pt>
                <c:pt idx="3610">
                  <c:v>5062</c:v>
                </c:pt>
                <c:pt idx="3611">
                  <c:v>11315</c:v>
                </c:pt>
                <c:pt idx="3612">
                  <c:v>8525</c:v>
                </c:pt>
                <c:pt idx="3613">
                  <c:v>7049</c:v>
                </c:pt>
                <c:pt idx="3614">
                  <c:v>10495</c:v>
                </c:pt>
                <c:pt idx="3615">
                  <c:v>7478</c:v>
                </c:pt>
                <c:pt idx="3616">
                  <c:v>8847</c:v>
                </c:pt>
                <c:pt idx="3617">
                  <c:v>3308</c:v>
                </c:pt>
                <c:pt idx="3618">
                  <c:v>8862</c:v>
                </c:pt>
                <c:pt idx="3619">
                  <c:v>5039</c:v>
                </c:pt>
                <c:pt idx="3620">
                  <c:v>11304</c:v>
                </c:pt>
                <c:pt idx="3621">
                  <c:v>4159</c:v>
                </c:pt>
                <c:pt idx="3622">
                  <c:v>11296</c:v>
                </c:pt>
                <c:pt idx="3623">
                  <c:v>20324</c:v>
                </c:pt>
                <c:pt idx="3624">
                  <c:v>7466</c:v>
                </c:pt>
                <c:pt idx="3625">
                  <c:v>5003</c:v>
                </c:pt>
                <c:pt idx="3626">
                  <c:v>7038</c:v>
                </c:pt>
                <c:pt idx="3627">
                  <c:v>9022</c:v>
                </c:pt>
                <c:pt idx="3628">
                  <c:v>13904</c:v>
                </c:pt>
                <c:pt idx="3629">
                  <c:v>8401</c:v>
                </c:pt>
                <c:pt idx="3630">
                  <c:v>7446</c:v>
                </c:pt>
                <c:pt idx="3631">
                  <c:v>8847</c:v>
                </c:pt>
                <c:pt idx="3632">
                  <c:v>5055</c:v>
                </c:pt>
                <c:pt idx="3633">
                  <c:v>11292</c:v>
                </c:pt>
                <c:pt idx="3634">
                  <c:v>10981</c:v>
                </c:pt>
                <c:pt idx="3635">
                  <c:v>7037</c:v>
                </c:pt>
                <c:pt idx="3636">
                  <c:v>10393</c:v>
                </c:pt>
                <c:pt idx="3637">
                  <c:v>5340</c:v>
                </c:pt>
                <c:pt idx="3638">
                  <c:v>10384</c:v>
                </c:pt>
                <c:pt idx="3639">
                  <c:v>10880</c:v>
                </c:pt>
                <c:pt idx="3640">
                  <c:v>11285</c:v>
                </c:pt>
                <c:pt idx="3641">
                  <c:v>2610</c:v>
                </c:pt>
                <c:pt idx="3642">
                  <c:v>11295</c:v>
                </c:pt>
                <c:pt idx="3643">
                  <c:v>7081</c:v>
                </c:pt>
                <c:pt idx="3644">
                  <c:v>7525</c:v>
                </c:pt>
                <c:pt idx="3645">
                  <c:v>7723</c:v>
                </c:pt>
                <c:pt idx="3646">
                  <c:v>7483</c:v>
                </c:pt>
                <c:pt idx="3647">
                  <c:v>3970</c:v>
                </c:pt>
                <c:pt idx="3648">
                  <c:v>7492</c:v>
                </c:pt>
                <c:pt idx="3649">
                  <c:v>9075</c:v>
                </c:pt>
                <c:pt idx="3650">
                  <c:v>13902</c:v>
                </c:pt>
                <c:pt idx="3651">
                  <c:v>8861</c:v>
                </c:pt>
                <c:pt idx="3652">
                  <c:v>5049</c:v>
                </c:pt>
                <c:pt idx="3653">
                  <c:v>8849</c:v>
                </c:pt>
                <c:pt idx="3654">
                  <c:v>10062</c:v>
                </c:pt>
                <c:pt idx="3655">
                  <c:v>11280</c:v>
                </c:pt>
                <c:pt idx="3656">
                  <c:v>6825</c:v>
                </c:pt>
                <c:pt idx="3657">
                  <c:v>13402</c:v>
                </c:pt>
                <c:pt idx="3658">
                  <c:v>9029</c:v>
                </c:pt>
                <c:pt idx="3659">
                  <c:v>7497</c:v>
                </c:pt>
                <c:pt idx="3660">
                  <c:v>7931</c:v>
                </c:pt>
                <c:pt idx="3661">
                  <c:v>7445</c:v>
                </c:pt>
                <c:pt idx="3662">
                  <c:v>10685</c:v>
                </c:pt>
                <c:pt idx="3663">
                  <c:v>5063</c:v>
                </c:pt>
                <c:pt idx="3664">
                  <c:v>3853</c:v>
                </c:pt>
                <c:pt idx="3665">
                  <c:v>5048</c:v>
                </c:pt>
                <c:pt idx="3666">
                  <c:v>7019</c:v>
                </c:pt>
                <c:pt idx="3667">
                  <c:v>6828</c:v>
                </c:pt>
                <c:pt idx="3668">
                  <c:v>3527</c:v>
                </c:pt>
                <c:pt idx="3669">
                  <c:v>6889</c:v>
                </c:pt>
                <c:pt idx="3670">
                  <c:v>7083</c:v>
                </c:pt>
                <c:pt idx="3671">
                  <c:v>6457</c:v>
                </c:pt>
                <c:pt idx="3672">
                  <c:v>5492</c:v>
                </c:pt>
                <c:pt idx="3673">
                  <c:v>10927</c:v>
                </c:pt>
                <c:pt idx="3674">
                  <c:v>5055</c:v>
                </c:pt>
                <c:pt idx="3675">
                  <c:v>11261</c:v>
                </c:pt>
                <c:pt idx="3676">
                  <c:v>5047</c:v>
                </c:pt>
                <c:pt idx="3677">
                  <c:v>5062</c:v>
                </c:pt>
                <c:pt idx="3678">
                  <c:v>10791</c:v>
                </c:pt>
                <c:pt idx="3679">
                  <c:v>13929</c:v>
                </c:pt>
                <c:pt idx="3680">
                  <c:v>20355</c:v>
                </c:pt>
                <c:pt idx="3681">
                  <c:v>5755</c:v>
                </c:pt>
                <c:pt idx="3682">
                  <c:v>6464</c:v>
                </c:pt>
                <c:pt idx="3683">
                  <c:v>13918</c:v>
                </c:pt>
                <c:pt idx="3684">
                  <c:v>6454</c:v>
                </c:pt>
                <c:pt idx="3685">
                  <c:v>5050</c:v>
                </c:pt>
                <c:pt idx="3686">
                  <c:v>7774</c:v>
                </c:pt>
                <c:pt idx="3687">
                  <c:v>6864</c:v>
                </c:pt>
                <c:pt idx="3688">
                  <c:v>9926</c:v>
                </c:pt>
                <c:pt idx="3689">
                  <c:v>7756</c:v>
                </c:pt>
                <c:pt idx="3690">
                  <c:v>5756</c:v>
                </c:pt>
                <c:pt idx="3691">
                  <c:v>8166</c:v>
                </c:pt>
                <c:pt idx="3692">
                  <c:v>6177</c:v>
                </c:pt>
                <c:pt idx="3693">
                  <c:v>6986</c:v>
                </c:pt>
                <c:pt idx="3694">
                  <c:v>5922</c:v>
                </c:pt>
                <c:pt idx="3695">
                  <c:v>6410</c:v>
                </c:pt>
                <c:pt idx="3696">
                  <c:v>5829</c:v>
                </c:pt>
                <c:pt idx="3697">
                  <c:v>8862</c:v>
                </c:pt>
                <c:pt idx="3698">
                  <c:v>5069</c:v>
                </c:pt>
                <c:pt idx="3699">
                  <c:v>3776</c:v>
                </c:pt>
                <c:pt idx="3700">
                  <c:v>7037</c:v>
                </c:pt>
                <c:pt idx="3701">
                  <c:v>7873</c:v>
                </c:pt>
                <c:pt idx="3702">
                  <c:v>9071</c:v>
                </c:pt>
                <c:pt idx="3703">
                  <c:v>3508</c:v>
                </c:pt>
                <c:pt idx="3704">
                  <c:v>8840</c:v>
                </c:pt>
                <c:pt idx="3705">
                  <c:v>7466</c:v>
                </c:pt>
                <c:pt idx="3706">
                  <c:v>8844</c:v>
                </c:pt>
                <c:pt idx="3707">
                  <c:v>5047</c:v>
                </c:pt>
                <c:pt idx="3708">
                  <c:v>8866</c:v>
                </c:pt>
                <c:pt idx="3709">
                  <c:v>13911</c:v>
                </c:pt>
                <c:pt idx="3710">
                  <c:v>7093</c:v>
                </c:pt>
                <c:pt idx="3711">
                  <c:v>6955</c:v>
                </c:pt>
                <c:pt idx="3712">
                  <c:v>9992</c:v>
                </c:pt>
                <c:pt idx="3713">
                  <c:v>10946</c:v>
                </c:pt>
                <c:pt idx="3714">
                  <c:v>7841</c:v>
                </c:pt>
                <c:pt idx="3715">
                  <c:v>7343</c:v>
                </c:pt>
                <c:pt idx="3716">
                  <c:v>5732</c:v>
                </c:pt>
                <c:pt idx="3717">
                  <c:v>12747</c:v>
                </c:pt>
                <c:pt idx="3718">
                  <c:v>10473</c:v>
                </c:pt>
                <c:pt idx="3719">
                  <c:v>7487</c:v>
                </c:pt>
                <c:pt idx="3720">
                  <c:v>6335</c:v>
                </c:pt>
                <c:pt idx="3721">
                  <c:v>5007</c:v>
                </c:pt>
                <c:pt idx="3722">
                  <c:v>10944</c:v>
                </c:pt>
                <c:pt idx="3723">
                  <c:v>5064</c:v>
                </c:pt>
                <c:pt idx="3724">
                  <c:v>9017</c:v>
                </c:pt>
                <c:pt idx="3725">
                  <c:v>5721</c:v>
                </c:pt>
                <c:pt idx="3726">
                  <c:v>8088</c:v>
                </c:pt>
                <c:pt idx="3727">
                  <c:v>6090</c:v>
                </c:pt>
                <c:pt idx="3728">
                  <c:v>10137</c:v>
                </c:pt>
                <c:pt idx="3729">
                  <c:v>5046</c:v>
                </c:pt>
                <c:pt idx="3730">
                  <c:v>8802</c:v>
                </c:pt>
                <c:pt idx="3731">
                  <c:v>13831</c:v>
                </c:pt>
                <c:pt idx="3732">
                  <c:v>7015</c:v>
                </c:pt>
                <c:pt idx="3733">
                  <c:v>9025</c:v>
                </c:pt>
                <c:pt idx="3734">
                  <c:v>9918</c:v>
                </c:pt>
                <c:pt idx="3735">
                  <c:v>8851</c:v>
                </c:pt>
                <c:pt idx="3736">
                  <c:v>7414</c:v>
                </c:pt>
                <c:pt idx="3737">
                  <c:v>9001</c:v>
                </c:pt>
                <c:pt idx="3738">
                  <c:v>5443</c:v>
                </c:pt>
                <c:pt idx="3739">
                  <c:v>6402</c:v>
                </c:pt>
                <c:pt idx="3740">
                  <c:v>10563</c:v>
                </c:pt>
                <c:pt idx="3741">
                  <c:v>9217</c:v>
                </c:pt>
                <c:pt idx="3742">
                  <c:v>2597</c:v>
                </c:pt>
                <c:pt idx="3743">
                  <c:v>9830</c:v>
                </c:pt>
                <c:pt idx="3744">
                  <c:v>7241</c:v>
                </c:pt>
                <c:pt idx="3745">
                  <c:v>9952</c:v>
                </c:pt>
                <c:pt idx="3746">
                  <c:v>8143</c:v>
                </c:pt>
                <c:pt idx="3747">
                  <c:v>5726</c:v>
                </c:pt>
                <c:pt idx="3748">
                  <c:v>10527</c:v>
                </c:pt>
                <c:pt idx="3749">
                  <c:v>10128</c:v>
                </c:pt>
                <c:pt idx="3750">
                  <c:v>5005</c:v>
                </c:pt>
                <c:pt idx="3751">
                  <c:v>6159</c:v>
                </c:pt>
                <c:pt idx="3752">
                  <c:v>9853</c:v>
                </c:pt>
                <c:pt idx="3753">
                  <c:v>8997</c:v>
                </c:pt>
                <c:pt idx="3754">
                  <c:v>3533</c:v>
                </c:pt>
                <c:pt idx="3755">
                  <c:v>8978</c:v>
                </c:pt>
                <c:pt idx="3756">
                  <c:v>7443</c:v>
                </c:pt>
                <c:pt idx="3757">
                  <c:v>10140</c:v>
                </c:pt>
                <c:pt idx="3758">
                  <c:v>5025</c:v>
                </c:pt>
                <c:pt idx="3759">
                  <c:v>8808</c:v>
                </c:pt>
                <c:pt idx="3760">
                  <c:v>7594</c:v>
                </c:pt>
                <c:pt idx="3761">
                  <c:v>8808</c:v>
                </c:pt>
                <c:pt idx="3762">
                  <c:v>2719</c:v>
                </c:pt>
                <c:pt idx="3763">
                  <c:v>9377</c:v>
                </c:pt>
                <c:pt idx="3764">
                  <c:v>4452</c:v>
                </c:pt>
                <c:pt idx="3765">
                  <c:v>7499</c:v>
                </c:pt>
                <c:pt idx="3766">
                  <c:v>10346</c:v>
                </c:pt>
                <c:pt idx="3767">
                  <c:v>12110</c:v>
                </c:pt>
                <c:pt idx="3768">
                  <c:v>7114</c:v>
                </c:pt>
                <c:pt idx="3769">
                  <c:v>10499</c:v>
                </c:pt>
                <c:pt idx="3770">
                  <c:v>8816</c:v>
                </c:pt>
                <c:pt idx="3771">
                  <c:v>11210</c:v>
                </c:pt>
                <c:pt idx="3772">
                  <c:v>11245</c:v>
                </c:pt>
                <c:pt idx="3773">
                  <c:v>8960</c:v>
                </c:pt>
                <c:pt idx="3774">
                  <c:v>11199</c:v>
                </c:pt>
                <c:pt idx="3775">
                  <c:v>10321</c:v>
                </c:pt>
                <c:pt idx="3776">
                  <c:v>7431</c:v>
                </c:pt>
                <c:pt idx="3777">
                  <c:v>8845</c:v>
                </c:pt>
                <c:pt idx="3778">
                  <c:v>7422</c:v>
                </c:pt>
                <c:pt idx="3779">
                  <c:v>8848</c:v>
                </c:pt>
                <c:pt idx="3780">
                  <c:v>9975</c:v>
                </c:pt>
                <c:pt idx="3781">
                  <c:v>7420</c:v>
                </c:pt>
                <c:pt idx="3782">
                  <c:v>7108</c:v>
                </c:pt>
                <c:pt idx="3783">
                  <c:v>7210</c:v>
                </c:pt>
                <c:pt idx="3784">
                  <c:v>9326</c:v>
                </c:pt>
                <c:pt idx="3785">
                  <c:v>9253</c:v>
                </c:pt>
                <c:pt idx="3786">
                  <c:v>9294</c:v>
                </c:pt>
                <c:pt idx="3787">
                  <c:v>7726</c:v>
                </c:pt>
                <c:pt idx="3788">
                  <c:v>12463</c:v>
                </c:pt>
                <c:pt idx="3789">
                  <c:v>11950</c:v>
                </c:pt>
                <c:pt idx="3790">
                  <c:v>6446</c:v>
                </c:pt>
                <c:pt idx="3791">
                  <c:v>7054</c:v>
                </c:pt>
                <c:pt idx="3792">
                  <c:v>8875</c:v>
                </c:pt>
                <c:pt idx="3793">
                  <c:v>9947</c:v>
                </c:pt>
                <c:pt idx="3794">
                  <c:v>8872</c:v>
                </c:pt>
                <c:pt idx="3795">
                  <c:v>6903</c:v>
                </c:pt>
                <c:pt idx="3796">
                  <c:v>11735</c:v>
                </c:pt>
                <c:pt idx="3797">
                  <c:v>6940</c:v>
                </c:pt>
                <c:pt idx="3798">
                  <c:v>7502</c:v>
                </c:pt>
                <c:pt idx="3799">
                  <c:v>8202</c:v>
                </c:pt>
                <c:pt idx="3800">
                  <c:v>7453</c:v>
                </c:pt>
                <c:pt idx="3801">
                  <c:v>8857</c:v>
                </c:pt>
                <c:pt idx="3802">
                  <c:v>8859</c:v>
                </c:pt>
                <c:pt idx="3803">
                  <c:v>7496</c:v>
                </c:pt>
                <c:pt idx="3804">
                  <c:v>11395</c:v>
                </c:pt>
                <c:pt idx="3805">
                  <c:v>6565</c:v>
                </c:pt>
                <c:pt idx="3806">
                  <c:v>8886</c:v>
                </c:pt>
                <c:pt idx="3807">
                  <c:v>7225</c:v>
                </c:pt>
                <c:pt idx="3808">
                  <c:v>8867</c:v>
                </c:pt>
                <c:pt idx="3809">
                  <c:v>7391</c:v>
                </c:pt>
                <c:pt idx="3810">
                  <c:v>12273</c:v>
                </c:pt>
                <c:pt idx="3811">
                  <c:v>13684</c:v>
                </c:pt>
                <c:pt idx="3812">
                  <c:v>8685</c:v>
                </c:pt>
                <c:pt idx="3813">
                  <c:v>4917</c:v>
                </c:pt>
                <c:pt idx="3814">
                  <c:v>8739</c:v>
                </c:pt>
                <c:pt idx="3815">
                  <c:v>4271</c:v>
                </c:pt>
                <c:pt idx="3816">
                  <c:v>7424</c:v>
                </c:pt>
                <c:pt idx="3817">
                  <c:v>6305</c:v>
                </c:pt>
                <c:pt idx="3818">
                  <c:v>8800</c:v>
                </c:pt>
                <c:pt idx="3819">
                  <c:v>8720</c:v>
                </c:pt>
                <c:pt idx="3820">
                  <c:v>8670</c:v>
                </c:pt>
                <c:pt idx="3821">
                  <c:v>4941</c:v>
                </c:pt>
                <c:pt idx="3822">
                  <c:v>8738</c:v>
                </c:pt>
                <c:pt idx="3823">
                  <c:v>11092</c:v>
                </c:pt>
                <c:pt idx="3824">
                  <c:v>9018</c:v>
                </c:pt>
                <c:pt idx="3825">
                  <c:v>6160</c:v>
                </c:pt>
                <c:pt idx="3826">
                  <c:v>9027</c:v>
                </c:pt>
                <c:pt idx="3827">
                  <c:v>12392</c:v>
                </c:pt>
                <c:pt idx="3828">
                  <c:v>10534</c:v>
                </c:pt>
                <c:pt idx="3829">
                  <c:v>7322</c:v>
                </c:pt>
                <c:pt idx="3830">
                  <c:v>10400</c:v>
                </c:pt>
                <c:pt idx="3831">
                  <c:v>7440</c:v>
                </c:pt>
                <c:pt idx="3832">
                  <c:v>8857</c:v>
                </c:pt>
                <c:pt idx="3833">
                  <c:v>5053</c:v>
                </c:pt>
                <c:pt idx="3834">
                  <c:v>8850</c:v>
                </c:pt>
                <c:pt idx="3835">
                  <c:v>3045</c:v>
                </c:pt>
                <c:pt idx="3836">
                  <c:v>7088</c:v>
                </c:pt>
                <c:pt idx="3837">
                  <c:v>10373</c:v>
                </c:pt>
                <c:pt idx="3838">
                  <c:v>9639</c:v>
                </c:pt>
                <c:pt idx="3839">
                  <c:v>6460</c:v>
                </c:pt>
                <c:pt idx="3840">
                  <c:v>4552</c:v>
                </c:pt>
                <c:pt idx="3841">
                  <c:v>8599</c:v>
                </c:pt>
                <c:pt idx="3842">
                  <c:v>13913</c:v>
                </c:pt>
                <c:pt idx="3843">
                  <c:v>4477</c:v>
                </c:pt>
                <c:pt idx="3844">
                  <c:v>7504</c:v>
                </c:pt>
                <c:pt idx="3845">
                  <c:v>6015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392</c:v>
                </c:pt>
                <c:pt idx="3860">
                  <c:v>4769</c:v>
                </c:pt>
                <c:pt idx="3861">
                  <c:v>10157</c:v>
                </c:pt>
                <c:pt idx="3862">
                  <c:v>7491</c:v>
                </c:pt>
                <c:pt idx="3863">
                  <c:v>8866</c:v>
                </c:pt>
                <c:pt idx="3864">
                  <c:v>13916</c:v>
                </c:pt>
                <c:pt idx="3865">
                  <c:v>8852</c:v>
                </c:pt>
                <c:pt idx="3866">
                  <c:v>7353</c:v>
                </c:pt>
                <c:pt idx="3867">
                  <c:v>9941</c:v>
                </c:pt>
                <c:pt idx="3868">
                  <c:v>6604</c:v>
                </c:pt>
                <c:pt idx="3869">
                  <c:v>9978</c:v>
                </c:pt>
                <c:pt idx="3870">
                  <c:v>7912</c:v>
                </c:pt>
                <c:pt idx="3871">
                  <c:v>7495</c:v>
                </c:pt>
                <c:pt idx="3872">
                  <c:v>8095</c:v>
                </c:pt>
                <c:pt idx="3873">
                  <c:v>7436</c:v>
                </c:pt>
                <c:pt idx="3874">
                  <c:v>8925</c:v>
                </c:pt>
                <c:pt idx="3875">
                  <c:v>7938</c:v>
                </c:pt>
                <c:pt idx="3876">
                  <c:v>7046</c:v>
                </c:pt>
                <c:pt idx="3877">
                  <c:v>3056</c:v>
                </c:pt>
                <c:pt idx="3878">
                  <c:v>9174</c:v>
                </c:pt>
                <c:pt idx="3879">
                  <c:v>9039</c:v>
                </c:pt>
                <c:pt idx="3880">
                  <c:v>7464</c:v>
                </c:pt>
                <c:pt idx="3881">
                  <c:v>6874</c:v>
                </c:pt>
                <c:pt idx="3882">
                  <c:v>5278</c:v>
                </c:pt>
                <c:pt idx="3883">
                  <c:v>9058</c:v>
                </c:pt>
                <c:pt idx="3884">
                  <c:v>7432</c:v>
                </c:pt>
                <c:pt idx="3885">
                  <c:v>8722</c:v>
                </c:pt>
                <c:pt idx="3886">
                  <c:v>13890</c:v>
                </c:pt>
                <c:pt idx="3887">
                  <c:v>7749</c:v>
                </c:pt>
                <c:pt idx="3888">
                  <c:v>6930</c:v>
                </c:pt>
                <c:pt idx="3889">
                  <c:v>7765</c:v>
                </c:pt>
                <c:pt idx="3890">
                  <c:v>6874</c:v>
                </c:pt>
                <c:pt idx="3891">
                  <c:v>7043</c:v>
                </c:pt>
                <c:pt idx="3892">
                  <c:v>9015</c:v>
                </c:pt>
                <c:pt idx="3893">
                  <c:v>13898</c:v>
                </c:pt>
                <c:pt idx="3894">
                  <c:v>8530</c:v>
                </c:pt>
                <c:pt idx="3895">
                  <c:v>7457</c:v>
                </c:pt>
                <c:pt idx="3896">
                  <c:v>8207</c:v>
                </c:pt>
                <c:pt idx="3897">
                  <c:v>5033</c:v>
                </c:pt>
                <c:pt idx="3898">
                  <c:v>7786</c:v>
                </c:pt>
                <c:pt idx="3899">
                  <c:v>4418</c:v>
                </c:pt>
                <c:pt idx="3900">
                  <c:v>7782</c:v>
                </c:pt>
                <c:pt idx="3901">
                  <c:v>11474</c:v>
                </c:pt>
                <c:pt idx="3902">
                  <c:v>9254</c:v>
                </c:pt>
                <c:pt idx="3903">
                  <c:v>6402</c:v>
                </c:pt>
                <c:pt idx="3904">
                  <c:v>7498</c:v>
                </c:pt>
                <c:pt idx="3905">
                  <c:v>9008</c:v>
                </c:pt>
                <c:pt idx="3906">
                  <c:v>8939</c:v>
                </c:pt>
                <c:pt idx="3907">
                  <c:v>5127</c:v>
                </c:pt>
                <c:pt idx="3908">
                  <c:v>7473</c:v>
                </c:pt>
                <c:pt idx="3909">
                  <c:v>10578</c:v>
                </c:pt>
                <c:pt idx="3910">
                  <c:v>5023</c:v>
                </c:pt>
                <c:pt idx="3911">
                  <c:v>7568</c:v>
                </c:pt>
                <c:pt idx="3912">
                  <c:v>8853</c:v>
                </c:pt>
                <c:pt idx="3913">
                  <c:v>7471</c:v>
                </c:pt>
                <c:pt idx="3914">
                  <c:v>11451</c:v>
                </c:pt>
                <c:pt idx="3915">
                  <c:v>13232</c:v>
                </c:pt>
                <c:pt idx="3916">
                  <c:v>8983</c:v>
                </c:pt>
                <c:pt idx="3917">
                  <c:v>5981</c:v>
                </c:pt>
                <c:pt idx="3918">
                  <c:v>8853</c:v>
                </c:pt>
                <c:pt idx="3919">
                  <c:v>5049</c:v>
                </c:pt>
                <c:pt idx="3920">
                  <c:v>8865</c:v>
                </c:pt>
                <c:pt idx="3921">
                  <c:v>9068</c:v>
                </c:pt>
                <c:pt idx="3922">
                  <c:v>13170</c:v>
                </c:pt>
                <c:pt idx="3923">
                  <c:v>6885</c:v>
                </c:pt>
                <c:pt idx="3924">
                  <c:v>7030</c:v>
                </c:pt>
                <c:pt idx="3925">
                  <c:v>10405</c:v>
                </c:pt>
                <c:pt idx="3926">
                  <c:v>6100</c:v>
                </c:pt>
                <c:pt idx="3927">
                  <c:v>4371</c:v>
                </c:pt>
                <c:pt idx="3928">
                  <c:v>7352</c:v>
                </c:pt>
                <c:pt idx="3929">
                  <c:v>6471</c:v>
                </c:pt>
                <c:pt idx="3930">
                  <c:v>5238</c:v>
                </c:pt>
                <c:pt idx="3931">
                  <c:v>8849</c:v>
                </c:pt>
                <c:pt idx="3932">
                  <c:v>8724</c:v>
                </c:pt>
                <c:pt idx="3933">
                  <c:v>11299</c:v>
                </c:pt>
                <c:pt idx="3934">
                  <c:v>8672</c:v>
                </c:pt>
                <c:pt idx="3935">
                  <c:v>5828</c:v>
                </c:pt>
                <c:pt idx="3936">
                  <c:v>4277</c:v>
                </c:pt>
                <c:pt idx="3937">
                  <c:v>11718</c:v>
                </c:pt>
                <c:pt idx="3938">
                  <c:v>20322</c:v>
                </c:pt>
                <c:pt idx="3939">
                  <c:v>5693</c:v>
                </c:pt>
                <c:pt idx="3940">
                  <c:v>8843</c:v>
                </c:pt>
                <c:pt idx="3941">
                  <c:v>1102789</c:v>
                </c:pt>
                <c:pt idx="3942">
                  <c:v>5625</c:v>
                </c:pt>
                <c:pt idx="3943">
                  <c:v>2586</c:v>
                </c:pt>
                <c:pt idx="3944">
                  <c:v>11267</c:v>
                </c:pt>
                <c:pt idx="3945">
                  <c:v>8992</c:v>
                </c:pt>
                <c:pt idx="3946">
                  <c:v>5532</c:v>
                </c:pt>
                <c:pt idx="3947">
                  <c:v>9033</c:v>
                </c:pt>
                <c:pt idx="3948">
                  <c:v>12538</c:v>
                </c:pt>
                <c:pt idx="3949">
                  <c:v>10395</c:v>
                </c:pt>
                <c:pt idx="3950">
                  <c:v>5737</c:v>
                </c:pt>
                <c:pt idx="3951">
                  <c:v>11447</c:v>
                </c:pt>
                <c:pt idx="3952">
                  <c:v>5748</c:v>
                </c:pt>
                <c:pt idx="3953">
                  <c:v>8847</c:v>
                </c:pt>
                <c:pt idx="3954">
                  <c:v>7454</c:v>
                </c:pt>
                <c:pt idx="3955">
                  <c:v>8870</c:v>
                </c:pt>
                <c:pt idx="3956">
                  <c:v>8861</c:v>
                </c:pt>
                <c:pt idx="3957">
                  <c:v>11306</c:v>
                </c:pt>
                <c:pt idx="3958">
                  <c:v>9022</c:v>
                </c:pt>
                <c:pt idx="3959">
                  <c:v>11287</c:v>
                </c:pt>
                <c:pt idx="3960">
                  <c:v>9035</c:v>
                </c:pt>
                <c:pt idx="3961">
                  <c:v>5750</c:v>
                </c:pt>
                <c:pt idx="3962">
                  <c:v>10597</c:v>
                </c:pt>
                <c:pt idx="3963">
                  <c:v>5961</c:v>
                </c:pt>
                <c:pt idx="3964">
                  <c:v>9074</c:v>
                </c:pt>
                <c:pt idx="3965">
                  <c:v>10164</c:v>
                </c:pt>
                <c:pt idx="3966">
                  <c:v>8833</c:v>
                </c:pt>
                <c:pt idx="3967">
                  <c:v>17695</c:v>
                </c:pt>
                <c:pt idx="3968">
                  <c:v>6119</c:v>
                </c:pt>
                <c:pt idx="3969">
                  <c:v>9031</c:v>
                </c:pt>
                <c:pt idx="3970">
                  <c:v>11285</c:v>
                </c:pt>
                <c:pt idx="3971">
                  <c:v>9344</c:v>
                </c:pt>
                <c:pt idx="3972">
                  <c:v>5862</c:v>
                </c:pt>
                <c:pt idx="3973">
                  <c:v>9002</c:v>
                </c:pt>
                <c:pt idx="3974">
                  <c:v>4888</c:v>
                </c:pt>
                <c:pt idx="3975">
                  <c:v>10383</c:v>
                </c:pt>
                <c:pt idx="3976">
                  <c:v>6235</c:v>
                </c:pt>
                <c:pt idx="3977">
                  <c:v>8856</c:v>
                </c:pt>
                <c:pt idx="3978">
                  <c:v>5043</c:v>
                </c:pt>
                <c:pt idx="3979">
                  <c:v>10909</c:v>
                </c:pt>
                <c:pt idx="3980">
                  <c:v>10395</c:v>
                </c:pt>
                <c:pt idx="3981">
                  <c:v>7031</c:v>
                </c:pt>
                <c:pt idx="3982">
                  <c:v>8666</c:v>
                </c:pt>
                <c:pt idx="3983">
                  <c:v>7097</c:v>
                </c:pt>
                <c:pt idx="3984">
                  <c:v>8424</c:v>
                </c:pt>
                <c:pt idx="3985">
                  <c:v>7433</c:v>
                </c:pt>
                <c:pt idx="3986">
                  <c:v>3418</c:v>
                </c:pt>
                <c:pt idx="3987">
                  <c:v>8817</c:v>
                </c:pt>
                <c:pt idx="3988">
                  <c:v>9390</c:v>
                </c:pt>
                <c:pt idx="3989">
                  <c:v>18155</c:v>
                </c:pt>
                <c:pt idx="3990">
                  <c:v>4986</c:v>
                </c:pt>
                <c:pt idx="3991">
                  <c:v>9551</c:v>
                </c:pt>
                <c:pt idx="3992">
                  <c:v>5580</c:v>
                </c:pt>
                <c:pt idx="3993">
                  <c:v>10770</c:v>
                </c:pt>
                <c:pt idx="3994">
                  <c:v>3775</c:v>
                </c:pt>
                <c:pt idx="3995">
                  <c:v>9021</c:v>
                </c:pt>
                <c:pt idx="3996">
                  <c:v>5750</c:v>
                </c:pt>
                <c:pt idx="3997">
                  <c:v>10603</c:v>
                </c:pt>
                <c:pt idx="3998">
                  <c:v>3308</c:v>
                </c:pt>
                <c:pt idx="3999">
                  <c:v>10594</c:v>
                </c:pt>
                <c:pt idx="4000">
                  <c:v>8861</c:v>
                </c:pt>
                <c:pt idx="4001">
                  <c:v>9886</c:v>
                </c:pt>
                <c:pt idx="4002">
                  <c:v>8854</c:v>
                </c:pt>
                <c:pt idx="4003">
                  <c:v>3979</c:v>
                </c:pt>
                <c:pt idx="4004">
                  <c:v>2610</c:v>
                </c:pt>
                <c:pt idx="4005">
                  <c:v>7280</c:v>
                </c:pt>
                <c:pt idx="4006">
                  <c:v>6415</c:v>
                </c:pt>
                <c:pt idx="4007">
                  <c:v>8750</c:v>
                </c:pt>
                <c:pt idx="4008">
                  <c:v>8832</c:v>
                </c:pt>
                <c:pt idx="4009">
                  <c:v>8847</c:v>
                </c:pt>
                <c:pt idx="4010">
                  <c:v>8864</c:v>
                </c:pt>
                <c:pt idx="4011">
                  <c:v>8852</c:v>
                </c:pt>
                <c:pt idx="4012">
                  <c:v>7484</c:v>
                </c:pt>
                <c:pt idx="4013">
                  <c:v>10369</c:v>
                </c:pt>
                <c:pt idx="4014">
                  <c:v>4864</c:v>
                </c:pt>
                <c:pt idx="4015">
                  <c:v>10333</c:v>
                </c:pt>
                <c:pt idx="4016">
                  <c:v>5753</c:v>
                </c:pt>
                <c:pt idx="4017">
                  <c:v>518521</c:v>
                </c:pt>
                <c:pt idx="4018">
                  <c:v>518521</c:v>
                </c:pt>
                <c:pt idx="4019">
                  <c:v>9068</c:v>
                </c:pt>
                <c:pt idx="4020">
                  <c:v>12527</c:v>
                </c:pt>
                <c:pt idx="4021">
                  <c:v>8857</c:v>
                </c:pt>
                <c:pt idx="4022">
                  <c:v>7441</c:v>
                </c:pt>
                <c:pt idx="4023">
                  <c:v>8848</c:v>
                </c:pt>
                <c:pt idx="4024">
                  <c:v>8983</c:v>
                </c:pt>
                <c:pt idx="4025">
                  <c:v>8846</c:v>
                </c:pt>
                <c:pt idx="4026">
                  <c:v>9231</c:v>
                </c:pt>
                <c:pt idx="4027">
                  <c:v>5524</c:v>
                </c:pt>
                <c:pt idx="4028">
                  <c:v>8352</c:v>
                </c:pt>
                <c:pt idx="4029">
                  <c:v>3422</c:v>
                </c:pt>
                <c:pt idx="4030">
                  <c:v>10298</c:v>
                </c:pt>
                <c:pt idx="4031">
                  <c:v>6276</c:v>
                </c:pt>
                <c:pt idx="4032">
                  <c:v>8730</c:v>
                </c:pt>
                <c:pt idx="4033">
                  <c:v>2611</c:v>
                </c:pt>
                <c:pt idx="4034">
                  <c:v>7874</c:v>
                </c:pt>
                <c:pt idx="4035">
                  <c:v>2607</c:v>
                </c:pt>
                <c:pt idx="4036">
                  <c:v>13898</c:v>
                </c:pt>
                <c:pt idx="4037">
                  <c:v>8149</c:v>
                </c:pt>
                <c:pt idx="4038">
                  <c:v>5750</c:v>
                </c:pt>
                <c:pt idx="4039">
                  <c:v>10610</c:v>
                </c:pt>
                <c:pt idx="4040">
                  <c:v>7655</c:v>
                </c:pt>
                <c:pt idx="4041">
                  <c:v>10039</c:v>
                </c:pt>
                <c:pt idx="4042">
                  <c:v>7488</c:v>
                </c:pt>
                <c:pt idx="4043">
                  <c:v>7673</c:v>
                </c:pt>
                <c:pt idx="4044">
                  <c:v>6231</c:v>
                </c:pt>
                <c:pt idx="4045">
                  <c:v>5038</c:v>
                </c:pt>
                <c:pt idx="4046">
                  <c:v>9288</c:v>
                </c:pt>
                <c:pt idx="4047">
                  <c:v>5720</c:v>
                </c:pt>
                <c:pt idx="4048">
                  <c:v>9024</c:v>
                </c:pt>
                <c:pt idx="4049">
                  <c:v>3537</c:v>
                </c:pt>
                <c:pt idx="4050">
                  <c:v>9012</c:v>
                </c:pt>
                <c:pt idx="4051">
                  <c:v>7445</c:v>
                </c:pt>
                <c:pt idx="4052">
                  <c:v>250641</c:v>
                </c:pt>
                <c:pt idx="4053">
                  <c:v>5049</c:v>
                </c:pt>
                <c:pt idx="4054">
                  <c:v>8866</c:v>
                </c:pt>
                <c:pt idx="4055">
                  <c:v>13906</c:v>
                </c:pt>
                <c:pt idx="4056">
                  <c:v>5706</c:v>
                </c:pt>
                <c:pt idx="4057">
                  <c:v>2600</c:v>
                </c:pt>
                <c:pt idx="4058">
                  <c:v>13899</c:v>
                </c:pt>
                <c:pt idx="4059">
                  <c:v>8699</c:v>
                </c:pt>
                <c:pt idx="4060">
                  <c:v>7446</c:v>
                </c:pt>
                <c:pt idx="4061">
                  <c:v>6955</c:v>
                </c:pt>
                <c:pt idx="4062">
                  <c:v>5049</c:v>
                </c:pt>
                <c:pt idx="4063">
                  <c:v>9061</c:v>
                </c:pt>
                <c:pt idx="4064">
                  <c:v>3518</c:v>
                </c:pt>
                <c:pt idx="4065">
                  <c:v>10394</c:v>
                </c:pt>
                <c:pt idx="4066">
                  <c:v>6652</c:v>
                </c:pt>
                <c:pt idx="4067">
                  <c:v>7503</c:v>
                </c:pt>
                <c:pt idx="4068">
                  <c:v>125503</c:v>
                </c:pt>
                <c:pt idx="4069">
                  <c:v>7491</c:v>
                </c:pt>
                <c:pt idx="4070">
                  <c:v>2605</c:v>
                </c:pt>
                <c:pt idx="4071">
                  <c:v>7391</c:v>
                </c:pt>
                <c:pt idx="4072">
                  <c:v>6407</c:v>
                </c:pt>
                <c:pt idx="4073">
                  <c:v>7024</c:v>
                </c:pt>
                <c:pt idx="4074">
                  <c:v>6457</c:v>
                </c:pt>
                <c:pt idx="4075">
                  <c:v>5049</c:v>
                </c:pt>
                <c:pt idx="4076">
                  <c:v>6468</c:v>
                </c:pt>
                <c:pt idx="4077">
                  <c:v>13906</c:v>
                </c:pt>
                <c:pt idx="4078">
                  <c:v>7494</c:v>
                </c:pt>
                <c:pt idx="4079">
                  <c:v>8847</c:v>
                </c:pt>
                <c:pt idx="4080">
                  <c:v>33112</c:v>
                </c:pt>
                <c:pt idx="4081">
                  <c:v>9109</c:v>
                </c:pt>
                <c:pt idx="4082">
                  <c:v>19197</c:v>
                </c:pt>
                <c:pt idx="4083">
                  <c:v>13257</c:v>
                </c:pt>
                <c:pt idx="4084">
                  <c:v>16799</c:v>
                </c:pt>
                <c:pt idx="4085">
                  <c:v>9022</c:v>
                </c:pt>
                <c:pt idx="4086">
                  <c:v>5811</c:v>
                </c:pt>
                <c:pt idx="4087">
                  <c:v>8842</c:v>
                </c:pt>
                <c:pt idx="4088">
                  <c:v>5047</c:v>
                </c:pt>
                <c:pt idx="4089">
                  <c:v>8854</c:v>
                </c:pt>
                <c:pt idx="4090">
                  <c:v>8853</c:v>
                </c:pt>
                <c:pt idx="4091">
                  <c:v>11286</c:v>
                </c:pt>
                <c:pt idx="4092">
                  <c:v>8237</c:v>
                </c:pt>
                <c:pt idx="4093">
                  <c:v>7026</c:v>
                </c:pt>
                <c:pt idx="4094">
                  <c:v>10334</c:v>
                </c:pt>
                <c:pt idx="4095">
                  <c:v>13905</c:v>
                </c:pt>
                <c:pt idx="4096">
                  <c:v>6452</c:v>
                </c:pt>
                <c:pt idx="4097">
                  <c:v>6319</c:v>
                </c:pt>
                <c:pt idx="4098">
                  <c:v>8853</c:v>
                </c:pt>
                <c:pt idx="4099">
                  <c:v>6102</c:v>
                </c:pt>
                <c:pt idx="4100">
                  <c:v>8843</c:v>
                </c:pt>
                <c:pt idx="4101">
                  <c:v>9322</c:v>
                </c:pt>
                <c:pt idx="4102">
                  <c:v>11303</c:v>
                </c:pt>
                <c:pt idx="4103">
                  <c:v>9065</c:v>
                </c:pt>
                <c:pt idx="4104">
                  <c:v>7407</c:v>
                </c:pt>
                <c:pt idx="4105">
                  <c:v>8857</c:v>
                </c:pt>
                <c:pt idx="4106">
                  <c:v>7423</c:v>
                </c:pt>
                <c:pt idx="4107">
                  <c:v>11183</c:v>
                </c:pt>
                <c:pt idx="4108">
                  <c:v>4961</c:v>
                </c:pt>
                <c:pt idx="4109">
                  <c:v>7582</c:v>
                </c:pt>
                <c:pt idx="4110">
                  <c:v>4958</c:v>
                </c:pt>
                <c:pt idx="4111">
                  <c:v>11155</c:v>
                </c:pt>
                <c:pt idx="4112">
                  <c:v>7815</c:v>
                </c:pt>
                <c:pt idx="4113">
                  <c:v>11155</c:v>
                </c:pt>
                <c:pt idx="4114">
                  <c:v>8188</c:v>
                </c:pt>
                <c:pt idx="4115">
                  <c:v>10488</c:v>
                </c:pt>
                <c:pt idx="4116">
                  <c:v>18675</c:v>
                </c:pt>
                <c:pt idx="4117">
                  <c:v>26106</c:v>
                </c:pt>
                <c:pt idx="4118">
                  <c:v>34962</c:v>
                </c:pt>
                <c:pt idx="4119">
                  <c:v>40001</c:v>
                </c:pt>
                <c:pt idx="4120">
                  <c:v>48854</c:v>
                </c:pt>
                <c:pt idx="4121">
                  <c:v>53894</c:v>
                </c:pt>
                <c:pt idx="4122">
                  <c:v>63824</c:v>
                </c:pt>
                <c:pt idx="4123">
                  <c:v>67791</c:v>
                </c:pt>
                <c:pt idx="4124">
                  <c:v>79065</c:v>
                </c:pt>
                <c:pt idx="4125">
                  <c:v>88073</c:v>
                </c:pt>
                <c:pt idx="4126">
                  <c:v>95532</c:v>
                </c:pt>
                <c:pt idx="4127">
                  <c:v>10590</c:v>
                </c:pt>
                <c:pt idx="4128">
                  <c:v>7434</c:v>
                </c:pt>
                <c:pt idx="4129">
                  <c:v>8857</c:v>
                </c:pt>
                <c:pt idx="4130">
                  <c:v>6228</c:v>
                </c:pt>
                <c:pt idx="4131">
                  <c:v>11471</c:v>
                </c:pt>
                <c:pt idx="4132">
                  <c:v>8720</c:v>
                </c:pt>
                <c:pt idx="4133">
                  <c:v>10771</c:v>
                </c:pt>
                <c:pt idx="4134">
                  <c:v>9184</c:v>
                </c:pt>
                <c:pt idx="4135">
                  <c:v>11277</c:v>
                </c:pt>
                <c:pt idx="4136">
                  <c:v>10861</c:v>
                </c:pt>
                <c:pt idx="4137">
                  <c:v>11308</c:v>
                </c:pt>
                <c:pt idx="4138">
                  <c:v>10390</c:v>
                </c:pt>
                <c:pt idx="4139">
                  <c:v>7416</c:v>
                </c:pt>
                <c:pt idx="4140">
                  <c:v>10386</c:v>
                </c:pt>
                <c:pt idx="4141">
                  <c:v>7425</c:v>
                </c:pt>
                <c:pt idx="4142">
                  <c:v>11127</c:v>
                </c:pt>
                <c:pt idx="4143">
                  <c:v>2729</c:v>
                </c:pt>
                <c:pt idx="4144">
                  <c:v>11258</c:v>
                </c:pt>
                <c:pt idx="4145">
                  <c:v>2586</c:v>
                </c:pt>
                <c:pt idx="4146">
                  <c:v>9598</c:v>
                </c:pt>
                <c:pt idx="4147">
                  <c:v>2413</c:v>
                </c:pt>
                <c:pt idx="4148">
                  <c:v>7402</c:v>
                </c:pt>
                <c:pt idx="4149">
                  <c:v>10604</c:v>
                </c:pt>
                <c:pt idx="4150">
                  <c:v>6806</c:v>
                </c:pt>
                <c:pt idx="4151">
                  <c:v>5072</c:v>
                </c:pt>
                <c:pt idx="4152">
                  <c:v>6325</c:v>
                </c:pt>
                <c:pt idx="4153">
                  <c:v>11225</c:v>
                </c:pt>
                <c:pt idx="4154">
                  <c:v>2575</c:v>
                </c:pt>
                <c:pt idx="4155">
                  <c:v>5045</c:v>
                </c:pt>
                <c:pt idx="4156">
                  <c:v>8790</c:v>
                </c:pt>
                <c:pt idx="4157">
                  <c:v>7418</c:v>
                </c:pt>
                <c:pt idx="4158">
                  <c:v>10341</c:v>
                </c:pt>
                <c:pt idx="4159">
                  <c:v>4819</c:v>
                </c:pt>
                <c:pt idx="4160">
                  <c:v>6858</c:v>
                </c:pt>
                <c:pt idx="4161">
                  <c:v>7441</c:v>
                </c:pt>
                <c:pt idx="4162">
                  <c:v>8805</c:v>
                </c:pt>
                <c:pt idx="4163">
                  <c:v>5020</c:v>
                </c:pt>
                <c:pt idx="4164">
                  <c:v>11013</c:v>
                </c:pt>
                <c:pt idx="4165">
                  <c:v>9222</c:v>
                </c:pt>
                <c:pt idx="4166">
                  <c:v>6992</c:v>
                </c:pt>
                <c:pt idx="4167">
                  <c:v>8327</c:v>
                </c:pt>
                <c:pt idx="4168">
                  <c:v>11880</c:v>
                </c:pt>
                <c:pt idx="4169">
                  <c:v>8776</c:v>
                </c:pt>
                <c:pt idx="4170">
                  <c:v>11074</c:v>
                </c:pt>
                <c:pt idx="4171">
                  <c:v>8798</c:v>
                </c:pt>
                <c:pt idx="4172">
                  <c:v>8772</c:v>
                </c:pt>
                <c:pt idx="4173">
                  <c:v>9844</c:v>
                </c:pt>
                <c:pt idx="4174">
                  <c:v>10300</c:v>
                </c:pt>
                <c:pt idx="4175">
                  <c:v>4812</c:v>
                </c:pt>
                <c:pt idx="4176">
                  <c:v>10087</c:v>
                </c:pt>
                <c:pt idx="4177">
                  <c:v>7426</c:v>
                </c:pt>
                <c:pt idx="4178">
                  <c:v>8985</c:v>
                </c:pt>
                <c:pt idx="4179">
                  <c:v>7087</c:v>
                </c:pt>
                <c:pt idx="4180">
                  <c:v>8952</c:v>
                </c:pt>
                <c:pt idx="4181">
                  <c:v>7440</c:v>
                </c:pt>
                <c:pt idx="4182">
                  <c:v>10146</c:v>
                </c:pt>
                <c:pt idx="4183">
                  <c:v>13812</c:v>
                </c:pt>
                <c:pt idx="4184">
                  <c:v>8748</c:v>
                </c:pt>
                <c:pt idx="4185">
                  <c:v>9226</c:v>
                </c:pt>
                <c:pt idx="4186">
                  <c:v>9873</c:v>
                </c:pt>
                <c:pt idx="4187">
                  <c:v>8924</c:v>
                </c:pt>
                <c:pt idx="4188">
                  <c:v>7189</c:v>
                </c:pt>
                <c:pt idx="4189">
                  <c:v>8914</c:v>
                </c:pt>
                <c:pt idx="4190">
                  <c:v>7444</c:v>
                </c:pt>
                <c:pt idx="4191">
                  <c:v>10843</c:v>
                </c:pt>
                <c:pt idx="4192">
                  <c:v>7455</c:v>
                </c:pt>
                <c:pt idx="4193">
                  <c:v>8860</c:v>
                </c:pt>
                <c:pt idx="4194">
                  <c:v>9306</c:v>
                </c:pt>
                <c:pt idx="4195">
                  <c:v>9403</c:v>
                </c:pt>
                <c:pt idx="4196">
                  <c:v>5047</c:v>
                </c:pt>
                <c:pt idx="4197">
                  <c:v>7221</c:v>
                </c:pt>
                <c:pt idx="4198">
                  <c:v>6462</c:v>
                </c:pt>
                <c:pt idx="4199">
                  <c:v>7399</c:v>
                </c:pt>
                <c:pt idx="4200">
                  <c:v>9022</c:v>
                </c:pt>
                <c:pt idx="4201">
                  <c:v>7422</c:v>
                </c:pt>
                <c:pt idx="4202">
                  <c:v>8560</c:v>
                </c:pt>
                <c:pt idx="4203">
                  <c:v>7492</c:v>
                </c:pt>
                <c:pt idx="4204">
                  <c:v>10602</c:v>
                </c:pt>
                <c:pt idx="4205">
                  <c:v>13899</c:v>
                </c:pt>
                <c:pt idx="4206">
                  <c:v>5051</c:v>
                </c:pt>
                <c:pt idx="4207">
                  <c:v>5039</c:v>
                </c:pt>
                <c:pt idx="4208">
                  <c:v>11302</c:v>
                </c:pt>
                <c:pt idx="4209">
                  <c:v>5043</c:v>
                </c:pt>
                <c:pt idx="4210">
                  <c:v>4873</c:v>
                </c:pt>
                <c:pt idx="4211">
                  <c:v>9020</c:v>
                </c:pt>
                <c:pt idx="4212">
                  <c:v>13904</c:v>
                </c:pt>
                <c:pt idx="4213">
                  <c:v>10608</c:v>
                </c:pt>
                <c:pt idx="4214">
                  <c:v>5032</c:v>
                </c:pt>
                <c:pt idx="4215">
                  <c:v>10594</c:v>
                </c:pt>
                <c:pt idx="4216">
                  <c:v>5045</c:v>
                </c:pt>
                <c:pt idx="4217">
                  <c:v>11306</c:v>
                </c:pt>
                <c:pt idx="4218">
                  <c:v>2594</c:v>
                </c:pt>
                <c:pt idx="4219">
                  <c:v>11307</c:v>
                </c:pt>
                <c:pt idx="4220">
                  <c:v>10387</c:v>
                </c:pt>
                <c:pt idx="4221">
                  <c:v>5770</c:v>
                </c:pt>
                <c:pt idx="4222">
                  <c:v>10344</c:v>
                </c:pt>
                <c:pt idx="4223">
                  <c:v>6168</c:v>
                </c:pt>
                <c:pt idx="4224">
                  <c:v>7833</c:v>
                </c:pt>
                <c:pt idx="4225">
                  <c:v>5754</c:v>
                </c:pt>
                <c:pt idx="4226">
                  <c:v>6464</c:v>
                </c:pt>
                <c:pt idx="4227">
                  <c:v>6376</c:v>
                </c:pt>
                <c:pt idx="4228">
                  <c:v>8844</c:v>
                </c:pt>
                <c:pt idx="4229">
                  <c:v>5063</c:v>
                </c:pt>
                <c:pt idx="4230">
                  <c:v>8858</c:v>
                </c:pt>
                <c:pt idx="4231">
                  <c:v>5038</c:v>
                </c:pt>
                <c:pt idx="4232">
                  <c:v>7045</c:v>
                </c:pt>
                <c:pt idx="4233">
                  <c:v>10412</c:v>
                </c:pt>
                <c:pt idx="4234">
                  <c:v>11507</c:v>
                </c:pt>
                <c:pt idx="4235">
                  <c:v>22486</c:v>
                </c:pt>
                <c:pt idx="4236">
                  <c:v>7454</c:v>
                </c:pt>
                <c:pt idx="4237">
                  <c:v>8816</c:v>
                </c:pt>
                <c:pt idx="4238">
                  <c:v>7039</c:v>
                </c:pt>
                <c:pt idx="4239">
                  <c:v>9183</c:v>
                </c:pt>
                <c:pt idx="4240">
                  <c:v>8842</c:v>
                </c:pt>
                <c:pt idx="4241">
                  <c:v>11224</c:v>
                </c:pt>
                <c:pt idx="4242">
                  <c:v>7090</c:v>
                </c:pt>
                <c:pt idx="4243">
                  <c:v>5493</c:v>
                </c:pt>
                <c:pt idx="4244">
                  <c:v>12764</c:v>
                </c:pt>
                <c:pt idx="4245">
                  <c:v>7057</c:v>
                </c:pt>
                <c:pt idx="4246">
                  <c:v>12922</c:v>
                </c:pt>
                <c:pt idx="4247">
                  <c:v>7282</c:v>
                </c:pt>
                <c:pt idx="4248">
                  <c:v>7230</c:v>
                </c:pt>
                <c:pt idx="4249">
                  <c:v>5708</c:v>
                </c:pt>
                <c:pt idx="4250">
                  <c:v>7528</c:v>
                </c:pt>
                <c:pt idx="4251">
                  <c:v>5047</c:v>
                </c:pt>
                <c:pt idx="4252">
                  <c:v>11303</c:v>
                </c:pt>
                <c:pt idx="4253">
                  <c:v>6404</c:v>
                </c:pt>
                <c:pt idx="4254">
                  <c:v>11255</c:v>
                </c:pt>
                <c:pt idx="4255">
                  <c:v>8961</c:v>
                </c:pt>
                <c:pt idx="4256">
                  <c:v>12077</c:v>
                </c:pt>
                <c:pt idx="4257">
                  <c:v>6405</c:v>
                </c:pt>
                <c:pt idx="4258">
                  <c:v>5737</c:v>
                </c:pt>
                <c:pt idx="4259">
                  <c:v>7512</c:v>
                </c:pt>
                <c:pt idx="4260">
                  <c:v>10149</c:v>
                </c:pt>
                <c:pt idx="4261">
                  <c:v>7570</c:v>
                </c:pt>
                <c:pt idx="4262">
                  <c:v>5057</c:v>
                </c:pt>
                <c:pt idx="4263">
                  <c:v>13204</c:v>
                </c:pt>
                <c:pt idx="4264">
                  <c:v>11106</c:v>
                </c:pt>
                <c:pt idx="4265">
                  <c:v>5030</c:v>
                </c:pt>
                <c:pt idx="4266">
                  <c:v>7677</c:v>
                </c:pt>
                <c:pt idx="4267">
                  <c:v>5011</c:v>
                </c:pt>
                <c:pt idx="4268">
                  <c:v>5458</c:v>
                </c:pt>
                <c:pt idx="4269">
                  <c:v>6694</c:v>
                </c:pt>
                <c:pt idx="4270">
                  <c:v>5603</c:v>
                </c:pt>
                <c:pt idx="4271">
                  <c:v>6260</c:v>
                </c:pt>
                <c:pt idx="4272">
                  <c:v>7578</c:v>
                </c:pt>
                <c:pt idx="4273">
                  <c:v>5000</c:v>
                </c:pt>
                <c:pt idx="4274">
                  <c:v>6853</c:v>
                </c:pt>
                <c:pt idx="4275">
                  <c:v>6765</c:v>
                </c:pt>
                <c:pt idx="4276">
                  <c:v>9975</c:v>
                </c:pt>
                <c:pt idx="4277">
                  <c:v>4841</c:v>
                </c:pt>
                <c:pt idx="4278">
                  <c:v>6178</c:v>
                </c:pt>
                <c:pt idx="4279">
                  <c:v>4975</c:v>
                </c:pt>
                <c:pt idx="4280">
                  <c:v>4976</c:v>
                </c:pt>
                <c:pt idx="4281">
                  <c:v>1709</c:v>
                </c:pt>
                <c:pt idx="4282">
                  <c:v>4511</c:v>
                </c:pt>
                <c:pt idx="4283">
                  <c:v>5170</c:v>
                </c:pt>
                <c:pt idx="4284">
                  <c:v>4024</c:v>
                </c:pt>
                <c:pt idx="4285">
                  <c:v>8252</c:v>
                </c:pt>
                <c:pt idx="4286">
                  <c:v>6193</c:v>
                </c:pt>
                <c:pt idx="4287">
                  <c:v>6290</c:v>
                </c:pt>
                <c:pt idx="4288">
                  <c:v>11187</c:v>
                </c:pt>
                <c:pt idx="4289">
                  <c:v>8125</c:v>
                </c:pt>
                <c:pt idx="4290">
                  <c:v>4499</c:v>
                </c:pt>
                <c:pt idx="4291">
                  <c:v>1385</c:v>
                </c:pt>
                <c:pt idx="4292">
                  <c:v>1324</c:v>
                </c:pt>
                <c:pt idx="4293">
                  <c:v>4072</c:v>
                </c:pt>
                <c:pt idx="4294">
                  <c:v>4508</c:v>
                </c:pt>
                <c:pt idx="4295">
                  <c:v>1107</c:v>
                </c:pt>
                <c:pt idx="4296">
                  <c:v>6166</c:v>
                </c:pt>
                <c:pt idx="4297">
                  <c:v>6220</c:v>
                </c:pt>
                <c:pt idx="4298">
                  <c:v>2307</c:v>
                </c:pt>
                <c:pt idx="4299">
                  <c:v>1579</c:v>
                </c:pt>
                <c:pt idx="4300">
                  <c:v>8518</c:v>
                </c:pt>
                <c:pt idx="4301">
                  <c:v>3588</c:v>
                </c:pt>
                <c:pt idx="4302">
                  <c:v>4904</c:v>
                </c:pt>
                <c:pt idx="4303">
                  <c:v>1678</c:v>
                </c:pt>
                <c:pt idx="4304">
                  <c:v>6778</c:v>
                </c:pt>
                <c:pt idx="4305">
                  <c:v>2720</c:v>
                </c:pt>
                <c:pt idx="4306">
                  <c:v>4882</c:v>
                </c:pt>
                <c:pt idx="4307">
                  <c:v>3861</c:v>
                </c:pt>
                <c:pt idx="4308">
                  <c:v>2295</c:v>
                </c:pt>
                <c:pt idx="4309">
                  <c:v>851</c:v>
                </c:pt>
                <c:pt idx="4310">
                  <c:v>826</c:v>
                </c:pt>
                <c:pt idx="4311">
                  <c:v>1654</c:v>
                </c:pt>
                <c:pt idx="4312">
                  <c:v>1285</c:v>
                </c:pt>
                <c:pt idx="4313">
                  <c:v>1068</c:v>
                </c:pt>
                <c:pt idx="4314">
                  <c:v>3583</c:v>
                </c:pt>
                <c:pt idx="4315">
                  <c:v>688</c:v>
                </c:pt>
                <c:pt idx="4316">
                  <c:v>1803</c:v>
                </c:pt>
                <c:pt idx="4317">
                  <c:v>3891</c:v>
                </c:pt>
                <c:pt idx="4318">
                  <c:v>5931</c:v>
                </c:pt>
                <c:pt idx="4319">
                  <c:v>2277</c:v>
                </c:pt>
                <c:pt idx="4320">
                  <c:v>2270</c:v>
                </c:pt>
                <c:pt idx="4321">
                  <c:v>4648</c:v>
                </c:pt>
                <c:pt idx="4322">
                  <c:v>3087</c:v>
                </c:pt>
                <c:pt idx="4323">
                  <c:v>3827</c:v>
                </c:pt>
                <c:pt idx="4324">
                  <c:v>1960</c:v>
                </c:pt>
                <c:pt idx="4325">
                  <c:v>1053</c:v>
                </c:pt>
                <c:pt idx="4326">
                  <c:v>985</c:v>
                </c:pt>
                <c:pt idx="4327">
                  <c:v>3683</c:v>
                </c:pt>
                <c:pt idx="4328">
                  <c:v>3617</c:v>
                </c:pt>
                <c:pt idx="4329">
                  <c:v>3532</c:v>
                </c:pt>
                <c:pt idx="4330">
                  <c:v>5835</c:v>
                </c:pt>
                <c:pt idx="4331">
                  <c:v>2223</c:v>
                </c:pt>
                <c:pt idx="4332">
                  <c:v>2053</c:v>
                </c:pt>
                <c:pt idx="4333">
                  <c:v>1838</c:v>
                </c:pt>
                <c:pt idx="4334">
                  <c:v>3690</c:v>
                </c:pt>
                <c:pt idx="4335">
                  <c:v>3416</c:v>
                </c:pt>
                <c:pt idx="4336">
                  <c:v>3848</c:v>
                </c:pt>
                <c:pt idx="4337">
                  <c:v>2067</c:v>
                </c:pt>
                <c:pt idx="4338">
                  <c:v>2219</c:v>
                </c:pt>
                <c:pt idx="4339">
                  <c:v>926</c:v>
                </c:pt>
                <c:pt idx="4340">
                  <c:v>1670</c:v>
                </c:pt>
                <c:pt idx="4341">
                  <c:v>3649</c:v>
                </c:pt>
                <c:pt idx="4342">
                  <c:v>3399</c:v>
                </c:pt>
                <c:pt idx="4343">
                  <c:v>3933</c:v>
                </c:pt>
                <c:pt idx="4344">
                  <c:v>5880</c:v>
                </c:pt>
                <c:pt idx="4345">
                  <c:v>8103</c:v>
                </c:pt>
                <c:pt idx="4346">
                  <c:v>10414</c:v>
                </c:pt>
                <c:pt idx="4347">
                  <c:v>10494</c:v>
                </c:pt>
                <c:pt idx="4348">
                  <c:v>1167</c:v>
                </c:pt>
                <c:pt idx="4349">
                  <c:v>4638</c:v>
                </c:pt>
                <c:pt idx="4350">
                  <c:v>684</c:v>
                </c:pt>
                <c:pt idx="4351">
                  <c:v>2863</c:v>
                </c:pt>
                <c:pt idx="4352">
                  <c:v>4480</c:v>
                </c:pt>
                <c:pt idx="4353">
                  <c:v>1909</c:v>
                </c:pt>
                <c:pt idx="4354">
                  <c:v>514</c:v>
                </c:pt>
                <c:pt idx="4355">
                  <c:v>2726</c:v>
                </c:pt>
                <c:pt idx="4356">
                  <c:v>4665</c:v>
                </c:pt>
                <c:pt idx="4357">
                  <c:v>4735</c:v>
                </c:pt>
                <c:pt idx="4358">
                  <c:v>1610</c:v>
                </c:pt>
                <c:pt idx="4359">
                  <c:v>1865</c:v>
                </c:pt>
                <c:pt idx="4360">
                  <c:v>2962</c:v>
                </c:pt>
                <c:pt idx="4361">
                  <c:v>2893</c:v>
                </c:pt>
                <c:pt idx="4362">
                  <c:v>3303</c:v>
                </c:pt>
                <c:pt idx="4363">
                  <c:v>1579</c:v>
                </c:pt>
                <c:pt idx="4364">
                  <c:v>2061</c:v>
                </c:pt>
                <c:pt idx="4365">
                  <c:v>1996</c:v>
                </c:pt>
                <c:pt idx="4366">
                  <c:v>2047</c:v>
                </c:pt>
                <c:pt idx="4367">
                  <c:v>2185</c:v>
                </c:pt>
                <c:pt idx="4368">
                  <c:v>1456</c:v>
                </c:pt>
                <c:pt idx="4369">
                  <c:v>3411</c:v>
                </c:pt>
                <c:pt idx="4370">
                  <c:v>608</c:v>
                </c:pt>
                <c:pt idx="4371">
                  <c:v>2110</c:v>
                </c:pt>
                <c:pt idx="4372">
                  <c:v>3402</c:v>
                </c:pt>
                <c:pt idx="4373">
                  <c:v>2137</c:v>
                </c:pt>
                <c:pt idx="4374">
                  <c:v>2785</c:v>
                </c:pt>
                <c:pt idx="4375">
                  <c:v>1586</c:v>
                </c:pt>
                <c:pt idx="4376">
                  <c:v>3320</c:v>
                </c:pt>
                <c:pt idx="4377">
                  <c:v>4086</c:v>
                </c:pt>
                <c:pt idx="4378">
                  <c:v>5717</c:v>
                </c:pt>
                <c:pt idx="4379">
                  <c:v>7975</c:v>
                </c:pt>
                <c:pt idx="4380">
                  <c:v>8048</c:v>
                </c:pt>
                <c:pt idx="4381">
                  <c:v>2180</c:v>
                </c:pt>
                <c:pt idx="4382">
                  <c:v>2216</c:v>
                </c:pt>
                <c:pt idx="4383">
                  <c:v>1877</c:v>
                </c:pt>
                <c:pt idx="4384">
                  <c:v>778</c:v>
                </c:pt>
                <c:pt idx="4385">
                  <c:v>1572</c:v>
                </c:pt>
                <c:pt idx="4386">
                  <c:v>3321</c:v>
                </c:pt>
                <c:pt idx="4387">
                  <c:v>3749</c:v>
                </c:pt>
                <c:pt idx="4388">
                  <c:v>1908</c:v>
                </c:pt>
                <c:pt idx="4389">
                  <c:v>3345</c:v>
                </c:pt>
                <c:pt idx="4390">
                  <c:v>2142</c:v>
                </c:pt>
                <c:pt idx="4391">
                  <c:v>709</c:v>
                </c:pt>
                <c:pt idx="4392">
                  <c:v>1539</c:v>
                </c:pt>
                <c:pt idx="4393">
                  <c:v>3585</c:v>
                </c:pt>
                <c:pt idx="4394">
                  <c:v>3585</c:v>
                </c:pt>
                <c:pt idx="4395">
                  <c:v>3396</c:v>
                </c:pt>
                <c:pt idx="4396">
                  <c:v>3502</c:v>
                </c:pt>
                <c:pt idx="4397">
                  <c:v>470</c:v>
                </c:pt>
                <c:pt idx="4398">
                  <c:v>0</c:v>
                </c:pt>
                <c:pt idx="4399">
                  <c:v>2198</c:v>
                </c:pt>
                <c:pt idx="4400">
                  <c:v>1692</c:v>
                </c:pt>
                <c:pt idx="4401">
                  <c:v>2235</c:v>
                </c:pt>
                <c:pt idx="4402">
                  <c:v>3231</c:v>
                </c:pt>
                <c:pt idx="4403">
                  <c:v>3506</c:v>
                </c:pt>
                <c:pt idx="4404">
                  <c:v>0</c:v>
                </c:pt>
                <c:pt idx="4405">
                  <c:v>3248</c:v>
                </c:pt>
                <c:pt idx="4406">
                  <c:v>3473</c:v>
                </c:pt>
                <c:pt idx="4407">
                  <c:v>3871</c:v>
                </c:pt>
                <c:pt idx="4408">
                  <c:v>5544</c:v>
                </c:pt>
                <c:pt idx="4409">
                  <c:v>7680</c:v>
                </c:pt>
                <c:pt idx="4410">
                  <c:v>7680</c:v>
                </c:pt>
                <c:pt idx="4411">
                  <c:v>2044</c:v>
                </c:pt>
                <c:pt idx="4412">
                  <c:v>0</c:v>
                </c:pt>
                <c:pt idx="4413">
                  <c:v>616</c:v>
                </c:pt>
                <c:pt idx="4414">
                  <c:v>1670</c:v>
                </c:pt>
                <c:pt idx="4415">
                  <c:v>1282</c:v>
                </c:pt>
                <c:pt idx="4416">
                  <c:v>3434</c:v>
                </c:pt>
                <c:pt idx="4417">
                  <c:v>3933</c:v>
                </c:pt>
                <c:pt idx="4418">
                  <c:v>5606</c:v>
                </c:pt>
                <c:pt idx="4419">
                  <c:v>5683</c:v>
                </c:pt>
                <c:pt idx="4420">
                  <c:v>7809</c:v>
                </c:pt>
                <c:pt idx="4421">
                  <c:v>7809</c:v>
                </c:pt>
                <c:pt idx="4422">
                  <c:v>9947</c:v>
                </c:pt>
                <c:pt idx="4423">
                  <c:v>12011</c:v>
                </c:pt>
                <c:pt idx="4424">
                  <c:v>209</c:v>
                </c:pt>
                <c:pt idx="4425">
                  <c:v>0</c:v>
                </c:pt>
                <c:pt idx="4426">
                  <c:v>3079</c:v>
                </c:pt>
                <c:pt idx="4427">
                  <c:v>3243</c:v>
                </c:pt>
                <c:pt idx="4428">
                  <c:v>414</c:v>
                </c:pt>
                <c:pt idx="4429">
                  <c:v>430</c:v>
                </c:pt>
                <c:pt idx="4430">
                  <c:v>68</c:v>
                </c:pt>
                <c:pt idx="4431">
                  <c:v>2073</c:v>
                </c:pt>
                <c:pt idx="4432">
                  <c:v>2073</c:v>
                </c:pt>
                <c:pt idx="4433">
                  <c:v>2192</c:v>
                </c:pt>
                <c:pt idx="4434">
                  <c:v>2192</c:v>
                </c:pt>
                <c:pt idx="4435">
                  <c:v>2312</c:v>
                </c:pt>
                <c:pt idx="4436">
                  <c:v>2177</c:v>
                </c:pt>
                <c:pt idx="4437">
                  <c:v>0</c:v>
                </c:pt>
                <c:pt idx="4438">
                  <c:v>3247</c:v>
                </c:pt>
                <c:pt idx="4439">
                  <c:v>3488</c:v>
                </c:pt>
                <c:pt idx="4440">
                  <c:v>3809</c:v>
                </c:pt>
                <c:pt idx="4441">
                  <c:v>5478</c:v>
                </c:pt>
                <c:pt idx="4442">
                  <c:v>360</c:v>
                </c:pt>
                <c:pt idx="4443">
                  <c:v>2193</c:v>
                </c:pt>
                <c:pt idx="4444">
                  <c:v>3513</c:v>
                </c:pt>
                <c:pt idx="4445">
                  <c:v>0</c:v>
                </c:pt>
                <c:pt idx="4446">
                  <c:v>776</c:v>
                </c:pt>
                <c:pt idx="4447">
                  <c:v>1629</c:v>
                </c:pt>
                <c:pt idx="4448">
                  <c:v>3353</c:v>
                </c:pt>
                <c:pt idx="4449">
                  <c:v>161</c:v>
                </c:pt>
                <c:pt idx="4450">
                  <c:v>2223</c:v>
                </c:pt>
                <c:pt idx="4451">
                  <c:v>1752</c:v>
                </c:pt>
                <c:pt idx="4452">
                  <c:v>821</c:v>
                </c:pt>
                <c:pt idx="4453">
                  <c:v>2220</c:v>
                </c:pt>
                <c:pt idx="4454">
                  <c:v>992</c:v>
                </c:pt>
                <c:pt idx="4455">
                  <c:v>513</c:v>
                </c:pt>
                <c:pt idx="4456">
                  <c:v>1495</c:v>
                </c:pt>
                <c:pt idx="4457">
                  <c:v>1043</c:v>
                </c:pt>
                <c:pt idx="4458">
                  <c:v>3519</c:v>
                </c:pt>
                <c:pt idx="4459">
                  <c:v>2193</c:v>
                </c:pt>
                <c:pt idx="4460">
                  <c:v>1737</c:v>
                </c:pt>
                <c:pt idx="4461">
                  <c:v>2188</c:v>
                </c:pt>
                <c:pt idx="4462">
                  <c:v>0</c:v>
                </c:pt>
                <c:pt idx="4463">
                  <c:v>960</c:v>
                </c:pt>
                <c:pt idx="4464">
                  <c:v>1294</c:v>
                </c:pt>
                <c:pt idx="4465">
                  <c:v>787</c:v>
                </c:pt>
                <c:pt idx="4466">
                  <c:v>0</c:v>
                </c:pt>
                <c:pt idx="4467">
                  <c:v>3367</c:v>
                </c:pt>
                <c:pt idx="4468">
                  <c:v>3836</c:v>
                </c:pt>
                <c:pt idx="4469">
                  <c:v>5715</c:v>
                </c:pt>
                <c:pt idx="4470">
                  <c:v>6536</c:v>
                </c:pt>
                <c:pt idx="4471">
                  <c:v>0</c:v>
                </c:pt>
                <c:pt idx="4472">
                  <c:v>959</c:v>
                </c:pt>
                <c:pt idx="4473">
                  <c:v>3645</c:v>
                </c:pt>
                <c:pt idx="4474">
                  <c:v>0</c:v>
                </c:pt>
                <c:pt idx="4475">
                  <c:v>3324</c:v>
                </c:pt>
                <c:pt idx="4476">
                  <c:v>3761</c:v>
                </c:pt>
                <c:pt idx="4477">
                  <c:v>426</c:v>
                </c:pt>
                <c:pt idx="4478">
                  <c:v>540</c:v>
                </c:pt>
                <c:pt idx="4479">
                  <c:v>0</c:v>
                </c:pt>
                <c:pt idx="4480">
                  <c:v>956</c:v>
                </c:pt>
                <c:pt idx="4481">
                  <c:v>1441</c:v>
                </c:pt>
                <c:pt idx="4482">
                  <c:v>3570</c:v>
                </c:pt>
                <c:pt idx="4483">
                  <c:v>3360</c:v>
                </c:pt>
                <c:pt idx="4484">
                  <c:v>3800</c:v>
                </c:pt>
                <c:pt idx="4485">
                  <c:v>1945</c:v>
                </c:pt>
                <c:pt idx="4486">
                  <c:v>407</c:v>
                </c:pt>
                <c:pt idx="4487">
                  <c:v>2219</c:v>
                </c:pt>
                <c:pt idx="4488">
                  <c:v>967</c:v>
                </c:pt>
                <c:pt idx="4489">
                  <c:v>1535</c:v>
                </c:pt>
                <c:pt idx="4490">
                  <c:v>3600</c:v>
                </c:pt>
                <c:pt idx="4491">
                  <c:v>3383</c:v>
                </c:pt>
                <c:pt idx="4492">
                  <c:v>3818</c:v>
                </c:pt>
                <c:pt idx="4493">
                  <c:v>548</c:v>
                </c:pt>
                <c:pt idx="4494">
                  <c:v>735</c:v>
                </c:pt>
                <c:pt idx="4495">
                  <c:v>81</c:v>
                </c:pt>
                <c:pt idx="4496">
                  <c:v>989</c:v>
                </c:pt>
                <c:pt idx="4497">
                  <c:v>3560</c:v>
                </c:pt>
                <c:pt idx="4498">
                  <c:v>0</c:v>
                </c:pt>
                <c:pt idx="4499">
                  <c:v>809</c:v>
                </c:pt>
                <c:pt idx="4500">
                  <c:v>3161</c:v>
                </c:pt>
                <c:pt idx="4501">
                  <c:v>3720</c:v>
                </c:pt>
                <c:pt idx="4502">
                  <c:v>5894</c:v>
                </c:pt>
                <c:pt idx="4503">
                  <c:v>398</c:v>
                </c:pt>
                <c:pt idx="4504">
                  <c:v>2186</c:v>
                </c:pt>
                <c:pt idx="4505">
                  <c:v>977</c:v>
                </c:pt>
                <c:pt idx="4506">
                  <c:v>1047</c:v>
                </c:pt>
                <c:pt idx="4507">
                  <c:v>2631</c:v>
                </c:pt>
                <c:pt idx="4508">
                  <c:v>3388</c:v>
                </c:pt>
                <c:pt idx="4509">
                  <c:v>5792</c:v>
                </c:pt>
                <c:pt idx="4510">
                  <c:v>90</c:v>
                </c:pt>
                <c:pt idx="4511">
                  <c:v>978</c:v>
                </c:pt>
                <c:pt idx="4512">
                  <c:v>609</c:v>
                </c:pt>
                <c:pt idx="4513">
                  <c:v>1706</c:v>
                </c:pt>
                <c:pt idx="4514">
                  <c:v>2039</c:v>
                </c:pt>
                <c:pt idx="4515">
                  <c:v>3421</c:v>
                </c:pt>
                <c:pt idx="4516">
                  <c:v>3851</c:v>
                </c:pt>
                <c:pt idx="4517">
                  <c:v>5818</c:v>
                </c:pt>
                <c:pt idx="4518">
                  <c:v>6616</c:v>
                </c:pt>
                <c:pt idx="4519">
                  <c:v>0</c:v>
                </c:pt>
                <c:pt idx="4520">
                  <c:v>1031</c:v>
                </c:pt>
                <c:pt idx="4521">
                  <c:v>2035</c:v>
                </c:pt>
                <c:pt idx="4522">
                  <c:v>3095</c:v>
                </c:pt>
                <c:pt idx="4523">
                  <c:v>3826</c:v>
                </c:pt>
                <c:pt idx="4524">
                  <c:v>2004</c:v>
                </c:pt>
                <c:pt idx="4525">
                  <c:v>740</c:v>
                </c:pt>
                <c:pt idx="4526">
                  <c:v>0</c:v>
                </c:pt>
                <c:pt idx="4527">
                  <c:v>1044</c:v>
                </c:pt>
                <c:pt idx="4528">
                  <c:v>2030</c:v>
                </c:pt>
                <c:pt idx="4529">
                  <c:v>2895</c:v>
                </c:pt>
                <c:pt idx="4530">
                  <c:v>3565</c:v>
                </c:pt>
                <c:pt idx="4531">
                  <c:v>5626</c:v>
                </c:pt>
                <c:pt idx="4532">
                  <c:v>2109</c:v>
                </c:pt>
                <c:pt idx="4533">
                  <c:v>3194</c:v>
                </c:pt>
                <c:pt idx="4534">
                  <c:v>1516</c:v>
                </c:pt>
                <c:pt idx="4535">
                  <c:v>1966</c:v>
                </c:pt>
                <c:pt idx="4536">
                  <c:v>1286</c:v>
                </c:pt>
                <c:pt idx="4537">
                  <c:v>3299</c:v>
                </c:pt>
                <c:pt idx="4538">
                  <c:v>3980</c:v>
                </c:pt>
                <c:pt idx="4539">
                  <c:v>2002</c:v>
                </c:pt>
                <c:pt idx="4540">
                  <c:v>1665</c:v>
                </c:pt>
                <c:pt idx="4541">
                  <c:v>2895</c:v>
                </c:pt>
                <c:pt idx="4542">
                  <c:v>3156</c:v>
                </c:pt>
                <c:pt idx="4543">
                  <c:v>0</c:v>
                </c:pt>
                <c:pt idx="4544">
                  <c:v>3238</c:v>
                </c:pt>
                <c:pt idx="4545">
                  <c:v>3648</c:v>
                </c:pt>
                <c:pt idx="4546">
                  <c:v>556</c:v>
                </c:pt>
                <c:pt idx="4547">
                  <c:v>75</c:v>
                </c:pt>
                <c:pt idx="4548">
                  <c:v>1230</c:v>
                </c:pt>
                <c:pt idx="4549">
                  <c:v>979</c:v>
                </c:pt>
                <c:pt idx="4550">
                  <c:v>1525</c:v>
                </c:pt>
                <c:pt idx="4551">
                  <c:v>3583</c:v>
                </c:pt>
                <c:pt idx="4552">
                  <c:v>3426</c:v>
                </c:pt>
                <c:pt idx="4553">
                  <c:v>3814</c:v>
                </c:pt>
                <c:pt idx="4554">
                  <c:v>2039</c:v>
                </c:pt>
                <c:pt idx="4555">
                  <c:v>69</c:v>
                </c:pt>
                <c:pt idx="4556">
                  <c:v>983</c:v>
                </c:pt>
                <c:pt idx="4557">
                  <c:v>570</c:v>
                </c:pt>
                <c:pt idx="4558">
                  <c:v>1745</c:v>
                </c:pt>
                <c:pt idx="4559">
                  <c:v>2051</c:v>
                </c:pt>
                <c:pt idx="4560">
                  <c:v>0</c:v>
                </c:pt>
                <c:pt idx="4561">
                  <c:v>3424</c:v>
                </c:pt>
                <c:pt idx="4562">
                  <c:v>5684</c:v>
                </c:pt>
                <c:pt idx="4563">
                  <c:v>5757</c:v>
                </c:pt>
                <c:pt idx="4564">
                  <c:v>6657</c:v>
                </c:pt>
                <c:pt idx="4565">
                  <c:v>7950</c:v>
                </c:pt>
                <c:pt idx="4566">
                  <c:v>943</c:v>
                </c:pt>
                <c:pt idx="4567">
                  <c:v>3508</c:v>
                </c:pt>
                <c:pt idx="4568">
                  <c:v>0</c:v>
                </c:pt>
                <c:pt idx="4569">
                  <c:v>3295</c:v>
                </c:pt>
                <c:pt idx="4570">
                  <c:v>5590</c:v>
                </c:pt>
                <c:pt idx="4571">
                  <c:v>135</c:v>
                </c:pt>
                <c:pt idx="4572">
                  <c:v>2099</c:v>
                </c:pt>
                <c:pt idx="4573">
                  <c:v>3321</c:v>
                </c:pt>
                <c:pt idx="4574">
                  <c:v>0</c:v>
                </c:pt>
                <c:pt idx="4575">
                  <c:v>761</c:v>
                </c:pt>
                <c:pt idx="4576">
                  <c:v>1532</c:v>
                </c:pt>
                <c:pt idx="4577">
                  <c:v>3623</c:v>
                </c:pt>
                <c:pt idx="4578">
                  <c:v>2047</c:v>
                </c:pt>
                <c:pt idx="4579">
                  <c:v>57</c:v>
                </c:pt>
                <c:pt idx="4580">
                  <c:v>84</c:v>
                </c:pt>
                <c:pt idx="4581">
                  <c:v>883</c:v>
                </c:pt>
                <c:pt idx="4582">
                  <c:v>0</c:v>
                </c:pt>
                <c:pt idx="4583">
                  <c:v>799</c:v>
                </c:pt>
                <c:pt idx="4584">
                  <c:v>1579</c:v>
                </c:pt>
                <c:pt idx="4585">
                  <c:v>412</c:v>
                </c:pt>
                <c:pt idx="4586">
                  <c:v>2082</c:v>
                </c:pt>
                <c:pt idx="4587">
                  <c:v>1465</c:v>
                </c:pt>
                <c:pt idx="4588">
                  <c:v>2163</c:v>
                </c:pt>
                <c:pt idx="4589">
                  <c:v>2635</c:v>
                </c:pt>
                <c:pt idx="4590">
                  <c:v>1018</c:v>
                </c:pt>
                <c:pt idx="4591">
                  <c:v>788</c:v>
                </c:pt>
                <c:pt idx="4592">
                  <c:v>1560</c:v>
                </c:pt>
                <c:pt idx="4593">
                  <c:v>3413</c:v>
                </c:pt>
                <c:pt idx="4594">
                  <c:v>796</c:v>
                </c:pt>
                <c:pt idx="4595">
                  <c:v>1706</c:v>
                </c:pt>
                <c:pt idx="4596">
                  <c:v>730</c:v>
                </c:pt>
                <c:pt idx="4597">
                  <c:v>48</c:v>
                </c:pt>
                <c:pt idx="4598">
                  <c:v>970</c:v>
                </c:pt>
                <c:pt idx="4599">
                  <c:v>0</c:v>
                </c:pt>
                <c:pt idx="4600">
                  <c:v>1007</c:v>
                </c:pt>
                <c:pt idx="4601">
                  <c:v>3544</c:v>
                </c:pt>
                <c:pt idx="4602">
                  <c:v>0</c:v>
                </c:pt>
                <c:pt idx="4603">
                  <c:v>3351</c:v>
                </c:pt>
                <c:pt idx="4604">
                  <c:v>3760</c:v>
                </c:pt>
                <c:pt idx="4605">
                  <c:v>5661</c:v>
                </c:pt>
                <c:pt idx="4606">
                  <c:v>63</c:v>
                </c:pt>
                <c:pt idx="4607">
                  <c:v>962</c:v>
                </c:pt>
                <c:pt idx="4608">
                  <c:v>0</c:v>
                </c:pt>
                <c:pt idx="4609">
                  <c:v>0</c:v>
                </c:pt>
                <c:pt idx="4610">
                  <c:v>330</c:v>
                </c:pt>
                <c:pt idx="4611">
                  <c:v>0</c:v>
                </c:pt>
                <c:pt idx="4612">
                  <c:v>3109</c:v>
                </c:pt>
                <c:pt idx="4613">
                  <c:v>257</c:v>
                </c:pt>
                <c:pt idx="4614">
                  <c:v>422</c:v>
                </c:pt>
                <c:pt idx="4615">
                  <c:v>43</c:v>
                </c:pt>
                <c:pt idx="4616">
                  <c:v>347</c:v>
                </c:pt>
                <c:pt idx="4617">
                  <c:v>2128</c:v>
                </c:pt>
                <c:pt idx="4618">
                  <c:v>3336</c:v>
                </c:pt>
                <c:pt idx="4619">
                  <c:v>0</c:v>
                </c:pt>
                <c:pt idx="4620">
                  <c:v>439</c:v>
                </c:pt>
                <c:pt idx="4621">
                  <c:v>1886</c:v>
                </c:pt>
                <c:pt idx="4622">
                  <c:v>1443</c:v>
                </c:pt>
                <c:pt idx="4623">
                  <c:v>3261</c:v>
                </c:pt>
                <c:pt idx="4624">
                  <c:v>3673</c:v>
                </c:pt>
                <c:pt idx="4625">
                  <c:v>1927</c:v>
                </c:pt>
                <c:pt idx="4626">
                  <c:v>44</c:v>
                </c:pt>
                <c:pt idx="4627">
                  <c:v>172</c:v>
                </c:pt>
                <c:pt idx="4628">
                  <c:v>0</c:v>
                </c:pt>
                <c:pt idx="4629">
                  <c:v>939</c:v>
                </c:pt>
                <c:pt idx="4630">
                  <c:v>54</c:v>
                </c:pt>
                <c:pt idx="4631">
                  <c:v>707</c:v>
                </c:pt>
                <c:pt idx="4632">
                  <c:v>0</c:v>
                </c:pt>
                <c:pt idx="4633">
                  <c:v>3209</c:v>
                </c:pt>
                <c:pt idx="4634">
                  <c:v>3591</c:v>
                </c:pt>
                <c:pt idx="4635">
                  <c:v>3928</c:v>
                </c:pt>
                <c:pt idx="4636">
                  <c:v>5458</c:v>
                </c:pt>
                <c:pt idx="4637">
                  <c:v>7554</c:v>
                </c:pt>
                <c:pt idx="4638">
                  <c:v>7554</c:v>
                </c:pt>
                <c:pt idx="4639">
                  <c:v>7865</c:v>
                </c:pt>
                <c:pt idx="4640">
                  <c:v>9677</c:v>
                </c:pt>
                <c:pt idx="4641">
                  <c:v>14</c:v>
                </c:pt>
                <c:pt idx="4642">
                  <c:v>734</c:v>
                </c:pt>
                <c:pt idx="4643">
                  <c:v>1483</c:v>
                </c:pt>
                <c:pt idx="4644">
                  <c:v>3160</c:v>
                </c:pt>
                <c:pt idx="4645">
                  <c:v>3160</c:v>
                </c:pt>
                <c:pt idx="4646">
                  <c:v>3548</c:v>
                </c:pt>
                <c:pt idx="4647">
                  <c:v>5374</c:v>
                </c:pt>
                <c:pt idx="4648">
                  <c:v>5424</c:v>
                </c:pt>
                <c:pt idx="4649">
                  <c:v>5424</c:v>
                </c:pt>
                <c:pt idx="4650">
                  <c:v>7426</c:v>
                </c:pt>
                <c:pt idx="4651">
                  <c:v>7426</c:v>
                </c:pt>
                <c:pt idx="4652">
                  <c:v>9495</c:v>
                </c:pt>
                <c:pt idx="4653">
                  <c:v>9495</c:v>
                </c:pt>
                <c:pt idx="4654">
                  <c:v>10138</c:v>
                </c:pt>
                <c:pt idx="4655">
                  <c:v>10352</c:v>
                </c:pt>
                <c:pt idx="4656">
                  <c:v>0</c:v>
                </c:pt>
                <c:pt idx="4657">
                  <c:v>3175</c:v>
                </c:pt>
                <c:pt idx="4658">
                  <c:v>3484</c:v>
                </c:pt>
                <c:pt idx="4659">
                  <c:v>1908</c:v>
                </c:pt>
                <c:pt idx="4660">
                  <c:v>0</c:v>
                </c:pt>
                <c:pt idx="4661">
                  <c:v>1709</c:v>
                </c:pt>
                <c:pt idx="4662">
                  <c:v>2026</c:v>
                </c:pt>
                <c:pt idx="4663">
                  <c:v>1274</c:v>
                </c:pt>
                <c:pt idx="4664">
                  <c:v>3029</c:v>
                </c:pt>
                <c:pt idx="4665">
                  <c:v>2942</c:v>
                </c:pt>
                <c:pt idx="4666">
                  <c:v>0</c:v>
                </c:pt>
                <c:pt idx="4667">
                  <c:v>182</c:v>
                </c:pt>
                <c:pt idx="4668">
                  <c:v>1986</c:v>
                </c:pt>
                <c:pt idx="4669">
                  <c:v>1444</c:v>
                </c:pt>
                <c:pt idx="4670">
                  <c:v>1218</c:v>
                </c:pt>
                <c:pt idx="4671">
                  <c:v>3127</c:v>
                </c:pt>
                <c:pt idx="4672">
                  <c:v>3141</c:v>
                </c:pt>
                <c:pt idx="4673">
                  <c:v>376</c:v>
                </c:pt>
                <c:pt idx="4674">
                  <c:v>360</c:v>
                </c:pt>
                <c:pt idx="4675">
                  <c:v>0</c:v>
                </c:pt>
                <c:pt idx="4676">
                  <c:v>1607</c:v>
                </c:pt>
                <c:pt idx="4677">
                  <c:v>1975</c:v>
                </c:pt>
                <c:pt idx="4678">
                  <c:v>1559</c:v>
                </c:pt>
                <c:pt idx="4679">
                  <c:v>1100</c:v>
                </c:pt>
                <c:pt idx="4680">
                  <c:v>2025</c:v>
                </c:pt>
                <c:pt idx="4681">
                  <c:v>2025</c:v>
                </c:pt>
                <c:pt idx="4682">
                  <c:v>0</c:v>
                </c:pt>
                <c:pt idx="4683">
                  <c:v>96</c:v>
                </c:pt>
                <c:pt idx="4684">
                  <c:v>2020</c:v>
                </c:pt>
                <c:pt idx="4685">
                  <c:v>1409</c:v>
                </c:pt>
                <c:pt idx="4686">
                  <c:v>1409</c:v>
                </c:pt>
                <c:pt idx="4687">
                  <c:v>2800</c:v>
                </c:pt>
                <c:pt idx="4688">
                  <c:v>2965</c:v>
                </c:pt>
                <c:pt idx="4689">
                  <c:v>2982</c:v>
                </c:pt>
                <c:pt idx="4690">
                  <c:v>1582</c:v>
                </c:pt>
                <c:pt idx="4691">
                  <c:v>1666</c:v>
                </c:pt>
                <c:pt idx="4692">
                  <c:v>0</c:v>
                </c:pt>
                <c:pt idx="4693">
                  <c:v>0</c:v>
                </c:pt>
                <c:pt idx="4694">
                  <c:v>1759</c:v>
                </c:pt>
                <c:pt idx="4695">
                  <c:v>1881</c:v>
                </c:pt>
                <c:pt idx="4696">
                  <c:v>1330</c:v>
                </c:pt>
                <c:pt idx="4697">
                  <c:v>1036</c:v>
                </c:pt>
                <c:pt idx="4698">
                  <c:v>836</c:v>
                </c:pt>
                <c:pt idx="4699">
                  <c:v>2755</c:v>
                </c:pt>
                <c:pt idx="4700">
                  <c:v>2755</c:v>
                </c:pt>
                <c:pt idx="4701">
                  <c:v>0</c:v>
                </c:pt>
                <c:pt idx="4702">
                  <c:v>1845</c:v>
                </c:pt>
                <c:pt idx="4703">
                  <c:v>167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2827</c:v>
                </c:pt>
                <c:pt idx="4708">
                  <c:v>3088</c:v>
                </c:pt>
                <c:pt idx="4709">
                  <c:v>3088</c:v>
                </c:pt>
                <c:pt idx="4710">
                  <c:v>3354</c:v>
                </c:pt>
                <c:pt idx="4711">
                  <c:v>1479</c:v>
                </c:pt>
                <c:pt idx="4712">
                  <c:v>1612</c:v>
                </c:pt>
                <c:pt idx="4713">
                  <c:v>0</c:v>
                </c:pt>
                <c:pt idx="4714">
                  <c:v>1386</c:v>
                </c:pt>
                <c:pt idx="4715">
                  <c:v>1891</c:v>
                </c:pt>
                <c:pt idx="4716">
                  <c:v>1891</c:v>
                </c:pt>
                <c:pt idx="4717">
                  <c:v>1891</c:v>
                </c:pt>
                <c:pt idx="4718">
                  <c:v>1642</c:v>
                </c:pt>
                <c:pt idx="4719">
                  <c:v>1883</c:v>
                </c:pt>
                <c:pt idx="4720">
                  <c:v>1402</c:v>
                </c:pt>
                <c:pt idx="4721">
                  <c:v>1033</c:v>
                </c:pt>
                <c:pt idx="4722">
                  <c:v>3114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253</c:v>
                </c:pt>
                <c:pt idx="4728">
                  <c:v>11</c:v>
                </c:pt>
                <c:pt idx="4729">
                  <c:v>1559</c:v>
                </c:pt>
                <c:pt idx="4730">
                  <c:v>1692</c:v>
                </c:pt>
                <c:pt idx="4731">
                  <c:v>1573</c:v>
                </c:pt>
                <c:pt idx="4732">
                  <c:v>1009</c:v>
                </c:pt>
                <c:pt idx="4733">
                  <c:v>2769</c:v>
                </c:pt>
                <c:pt idx="4734">
                  <c:v>2896</c:v>
                </c:pt>
                <c:pt idx="4735">
                  <c:v>0</c:v>
                </c:pt>
                <c:pt idx="4736">
                  <c:v>1474</c:v>
                </c:pt>
                <c:pt idx="4737">
                  <c:v>432</c:v>
                </c:pt>
                <c:pt idx="4738">
                  <c:v>0</c:v>
                </c:pt>
                <c:pt idx="4739">
                  <c:v>0</c:v>
                </c:pt>
                <c:pt idx="4740">
                  <c:v>1677</c:v>
                </c:pt>
                <c:pt idx="4741">
                  <c:v>2065</c:v>
                </c:pt>
                <c:pt idx="4742">
                  <c:v>1885</c:v>
                </c:pt>
                <c:pt idx="4743">
                  <c:v>1398</c:v>
                </c:pt>
                <c:pt idx="4744">
                  <c:v>1398</c:v>
                </c:pt>
                <c:pt idx="4745">
                  <c:v>0</c:v>
                </c:pt>
                <c:pt idx="4746">
                  <c:v>2863</c:v>
                </c:pt>
                <c:pt idx="4747">
                  <c:v>2863</c:v>
                </c:pt>
                <c:pt idx="4748">
                  <c:v>2914</c:v>
                </c:pt>
                <c:pt idx="4749">
                  <c:v>3219</c:v>
                </c:pt>
                <c:pt idx="4750">
                  <c:v>3236</c:v>
                </c:pt>
                <c:pt idx="4751">
                  <c:v>3690</c:v>
                </c:pt>
                <c:pt idx="4752">
                  <c:v>3852</c:v>
                </c:pt>
                <c:pt idx="4753">
                  <c:v>4859</c:v>
                </c:pt>
                <c:pt idx="4754">
                  <c:v>4859</c:v>
                </c:pt>
                <c:pt idx="4755">
                  <c:v>5270</c:v>
                </c:pt>
                <c:pt idx="4756">
                  <c:v>6653</c:v>
                </c:pt>
                <c:pt idx="4757">
                  <c:v>6653</c:v>
                </c:pt>
                <c:pt idx="4758">
                  <c:v>8124</c:v>
                </c:pt>
                <c:pt idx="4759">
                  <c:v>8472</c:v>
                </c:pt>
                <c:pt idx="4760">
                  <c:v>8472</c:v>
                </c:pt>
                <c:pt idx="4761">
                  <c:v>8472</c:v>
                </c:pt>
                <c:pt idx="4762">
                  <c:v>8472</c:v>
                </c:pt>
                <c:pt idx="4763">
                  <c:v>8472</c:v>
                </c:pt>
                <c:pt idx="4764">
                  <c:v>8673</c:v>
                </c:pt>
                <c:pt idx="4765">
                  <c:v>9106</c:v>
                </c:pt>
                <c:pt idx="4766">
                  <c:v>9135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2442</c:v>
                </c:pt>
                <c:pt idx="4772">
                  <c:v>2442</c:v>
                </c:pt>
                <c:pt idx="4773">
                  <c:v>317</c:v>
                </c:pt>
                <c:pt idx="4774">
                  <c:v>10</c:v>
                </c:pt>
                <c:pt idx="4775">
                  <c:v>262</c:v>
                </c:pt>
                <c:pt idx="4776">
                  <c:v>0</c:v>
                </c:pt>
                <c:pt idx="4777">
                  <c:v>0</c:v>
                </c:pt>
                <c:pt idx="4778">
                  <c:v>24</c:v>
                </c:pt>
                <c:pt idx="4779">
                  <c:v>317</c:v>
                </c:pt>
                <c:pt idx="4780">
                  <c:v>118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44</c:v>
                </c:pt>
                <c:pt idx="4789">
                  <c:v>15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1356</c:v>
                </c:pt>
                <c:pt idx="4803">
                  <c:v>1393</c:v>
                </c:pt>
                <c:pt idx="4804">
                  <c:v>1419</c:v>
                </c:pt>
                <c:pt idx="4805">
                  <c:v>1468</c:v>
                </c:pt>
                <c:pt idx="4806">
                  <c:v>1490</c:v>
                </c:pt>
                <c:pt idx="4807">
                  <c:v>1522</c:v>
                </c:pt>
                <c:pt idx="4808">
                  <c:v>1545</c:v>
                </c:pt>
                <c:pt idx="4809">
                  <c:v>1686</c:v>
                </c:pt>
                <c:pt idx="4810">
                  <c:v>1686</c:v>
                </c:pt>
                <c:pt idx="4811">
                  <c:v>1686</c:v>
                </c:pt>
                <c:pt idx="4812">
                  <c:v>1686</c:v>
                </c:pt>
                <c:pt idx="4813">
                  <c:v>49</c:v>
                </c:pt>
                <c:pt idx="4814">
                  <c:v>1037</c:v>
                </c:pt>
                <c:pt idx="4815">
                  <c:v>1003</c:v>
                </c:pt>
                <c:pt idx="4816">
                  <c:v>981</c:v>
                </c:pt>
                <c:pt idx="4817">
                  <c:v>915</c:v>
                </c:pt>
                <c:pt idx="4818">
                  <c:v>864</c:v>
                </c:pt>
                <c:pt idx="4819">
                  <c:v>815</c:v>
                </c:pt>
                <c:pt idx="4820">
                  <c:v>787</c:v>
                </c:pt>
                <c:pt idx="4821">
                  <c:v>787</c:v>
                </c:pt>
                <c:pt idx="4822">
                  <c:v>787</c:v>
                </c:pt>
                <c:pt idx="4823">
                  <c:v>787</c:v>
                </c:pt>
                <c:pt idx="4824">
                  <c:v>787</c:v>
                </c:pt>
                <c:pt idx="4825">
                  <c:v>787</c:v>
                </c:pt>
                <c:pt idx="4826">
                  <c:v>787</c:v>
                </c:pt>
                <c:pt idx="4827">
                  <c:v>787</c:v>
                </c:pt>
                <c:pt idx="4828">
                  <c:v>787</c:v>
                </c:pt>
                <c:pt idx="4829">
                  <c:v>787</c:v>
                </c:pt>
                <c:pt idx="4830">
                  <c:v>787</c:v>
                </c:pt>
                <c:pt idx="4831">
                  <c:v>770</c:v>
                </c:pt>
                <c:pt idx="4832">
                  <c:v>733</c:v>
                </c:pt>
                <c:pt idx="4833">
                  <c:v>692</c:v>
                </c:pt>
                <c:pt idx="4834">
                  <c:v>653</c:v>
                </c:pt>
                <c:pt idx="4835">
                  <c:v>619</c:v>
                </c:pt>
                <c:pt idx="4836">
                  <c:v>537</c:v>
                </c:pt>
                <c:pt idx="4837">
                  <c:v>463</c:v>
                </c:pt>
                <c:pt idx="4838">
                  <c:v>59</c:v>
                </c:pt>
                <c:pt idx="4839">
                  <c:v>43</c:v>
                </c:pt>
                <c:pt idx="4840">
                  <c:v>35</c:v>
                </c:pt>
                <c:pt idx="4841">
                  <c:v>28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49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1377</c:v>
                </c:pt>
                <c:pt idx="4871">
                  <c:v>1420</c:v>
                </c:pt>
                <c:pt idx="4872">
                  <c:v>13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15</c:v>
                </c:pt>
                <c:pt idx="4900">
                  <c:v>34</c:v>
                </c:pt>
                <c:pt idx="4901">
                  <c:v>47</c:v>
                </c:pt>
                <c:pt idx="4902">
                  <c:v>57</c:v>
                </c:pt>
                <c:pt idx="4903">
                  <c:v>1791</c:v>
                </c:pt>
                <c:pt idx="4904">
                  <c:v>1686</c:v>
                </c:pt>
                <c:pt idx="4905">
                  <c:v>1636</c:v>
                </c:pt>
                <c:pt idx="4906">
                  <c:v>1524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1</c:v>
                </c:pt>
                <c:pt idx="4916">
                  <c:v>25</c:v>
                </c:pt>
                <c:pt idx="4917">
                  <c:v>66</c:v>
                </c:pt>
                <c:pt idx="4918">
                  <c:v>45</c:v>
                </c:pt>
                <c:pt idx="4919">
                  <c:v>26</c:v>
                </c:pt>
                <c:pt idx="4920">
                  <c:v>33</c:v>
                </c:pt>
                <c:pt idx="4921">
                  <c:v>1127</c:v>
                </c:pt>
                <c:pt idx="4922">
                  <c:v>1127</c:v>
                </c:pt>
                <c:pt idx="4923">
                  <c:v>1127</c:v>
                </c:pt>
                <c:pt idx="4924">
                  <c:v>2716</c:v>
                </c:pt>
                <c:pt idx="4925">
                  <c:v>2760</c:v>
                </c:pt>
                <c:pt idx="4926">
                  <c:v>2813</c:v>
                </c:pt>
                <c:pt idx="4927">
                  <c:v>2845</c:v>
                </c:pt>
                <c:pt idx="4928">
                  <c:v>2901</c:v>
                </c:pt>
                <c:pt idx="4929">
                  <c:v>2972</c:v>
                </c:pt>
                <c:pt idx="4930">
                  <c:v>3010</c:v>
                </c:pt>
                <c:pt idx="4931">
                  <c:v>3010</c:v>
                </c:pt>
                <c:pt idx="4932">
                  <c:v>3010</c:v>
                </c:pt>
                <c:pt idx="4933">
                  <c:v>3010</c:v>
                </c:pt>
                <c:pt idx="4934">
                  <c:v>3010</c:v>
                </c:pt>
                <c:pt idx="4935">
                  <c:v>3010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1349</c:v>
                </c:pt>
                <c:pt idx="4953">
                  <c:v>1403</c:v>
                </c:pt>
                <c:pt idx="4954">
                  <c:v>1445</c:v>
                </c:pt>
                <c:pt idx="4955">
                  <c:v>1494</c:v>
                </c:pt>
                <c:pt idx="4956">
                  <c:v>1532</c:v>
                </c:pt>
                <c:pt idx="4957">
                  <c:v>1574</c:v>
                </c:pt>
                <c:pt idx="4958">
                  <c:v>1623</c:v>
                </c:pt>
                <c:pt idx="4959">
                  <c:v>1631</c:v>
                </c:pt>
                <c:pt idx="4960">
                  <c:v>1631</c:v>
                </c:pt>
                <c:pt idx="4961">
                  <c:v>1631</c:v>
                </c:pt>
                <c:pt idx="4962">
                  <c:v>1616</c:v>
                </c:pt>
                <c:pt idx="4963">
                  <c:v>1561</c:v>
                </c:pt>
                <c:pt idx="4964">
                  <c:v>1489</c:v>
                </c:pt>
                <c:pt idx="4965">
                  <c:v>1439</c:v>
                </c:pt>
                <c:pt idx="4966">
                  <c:v>61</c:v>
                </c:pt>
                <c:pt idx="4967">
                  <c:v>80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18</c:v>
                </c:pt>
                <c:pt idx="4978">
                  <c:v>49</c:v>
                </c:pt>
                <c:pt idx="4979">
                  <c:v>66</c:v>
                </c:pt>
                <c:pt idx="4980">
                  <c:v>1058</c:v>
                </c:pt>
                <c:pt idx="4981">
                  <c:v>856</c:v>
                </c:pt>
                <c:pt idx="4982">
                  <c:v>811</c:v>
                </c:pt>
                <c:pt idx="4983">
                  <c:v>807</c:v>
                </c:pt>
                <c:pt idx="4984">
                  <c:v>807</c:v>
                </c:pt>
                <c:pt idx="4985">
                  <c:v>807</c:v>
                </c:pt>
                <c:pt idx="4986">
                  <c:v>807</c:v>
                </c:pt>
                <c:pt idx="4987">
                  <c:v>807</c:v>
                </c:pt>
                <c:pt idx="4988">
                  <c:v>807</c:v>
                </c:pt>
                <c:pt idx="4989">
                  <c:v>807</c:v>
                </c:pt>
                <c:pt idx="4990">
                  <c:v>807</c:v>
                </c:pt>
                <c:pt idx="4991">
                  <c:v>2712</c:v>
                </c:pt>
                <c:pt idx="4992">
                  <c:v>2743</c:v>
                </c:pt>
                <c:pt idx="4993">
                  <c:v>2743</c:v>
                </c:pt>
                <c:pt idx="4994">
                  <c:v>2743</c:v>
                </c:pt>
                <c:pt idx="4995">
                  <c:v>2743</c:v>
                </c:pt>
                <c:pt idx="4996">
                  <c:v>2743</c:v>
                </c:pt>
                <c:pt idx="4997">
                  <c:v>2743</c:v>
                </c:pt>
                <c:pt idx="4998">
                  <c:v>2743</c:v>
                </c:pt>
                <c:pt idx="4999">
                  <c:v>2743</c:v>
                </c:pt>
                <c:pt idx="5000">
                  <c:v>2743</c:v>
                </c:pt>
                <c:pt idx="5001">
                  <c:v>2743</c:v>
                </c:pt>
                <c:pt idx="5002">
                  <c:v>2743</c:v>
                </c:pt>
                <c:pt idx="5003">
                  <c:v>2743</c:v>
                </c:pt>
                <c:pt idx="5004">
                  <c:v>2743</c:v>
                </c:pt>
                <c:pt idx="5005">
                  <c:v>2743</c:v>
                </c:pt>
                <c:pt idx="5006">
                  <c:v>2743</c:v>
                </c:pt>
                <c:pt idx="5007">
                  <c:v>2743</c:v>
                </c:pt>
                <c:pt idx="5008">
                  <c:v>2743</c:v>
                </c:pt>
                <c:pt idx="5009">
                  <c:v>2743</c:v>
                </c:pt>
                <c:pt idx="5010">
                  <c:v>2743</c:v>
                </c:pt>
                <c:pt idx="5011">
                  <c:v>2743</c:v>
                </c:pt>
                <c:pt idx="5012">
                  <c:v>2743</c:v>
                </c:pt>
                <c:pt idx="5013">
                  <c:v>2743</c:v>
                </c:pt>
                <c:pt idx="5014">
                  <c:v>2743</c:v>
                </c:pt>
                <c:pt idx="5015">
                  <c:v>2743</c:v>
                </c:pt>
                <c:pt idx="5016">
                  <c:v>2743</c:v>
                </c:pt>
                <c:pt idx="5017">
                  <c:v>2743</c:v>
                </c:pt>
                <c:pt idx="5018">
                  <c:v>2743</c:v>
                </c:pt>
                <c:pt idx="5019">
                  <c:v>4044</c:v>
                </c:pt>
                <c:pt idx="5020">
                  <c:v>4054</c:v>
                </c:pt>
                <c:pt idx="5021">
                  <c:v>4054</c:v>
                </c:pt>
                <c:pt idx="5022">
                  <c:v>4054</c:v>
                </c:pt>
                <c:pt idx="5023">
                  <c:v>4054</c:v>
                </c:pt>
                <c:pt idx="5024">
                  <c:v>4054</c:v>
                </c:pt>
                <c:pt idx="5025">
                  <c:v>4054</c:v>
                </c:pt>
                <c:pt idx="5026">
                  <c:v>4054</c:v>
                </c:pt>
                <c:pt idx="5027">
                  <c:v>4054</c:v>
                </c:pt>
                <c:pt idx="5028">
                  <c:v>4054</c:v>
                </c:pt>
                <c:pt idx="5029">
                  <c:v>4054</c:v>
                </c:pt>
                <c:pt idx="5030">
                  <c:v>3171</c:v>
                </c:pt>
                <c:pt idx="5031">
                  <c:v>3059</c:v>
                </c:pt>
                <c:pt idx="5032">
                  <c:v>1272</c:v>
                </c:pt>
                <c:pt idx="5033">
                  <c:v>1245</c:v>
                </c:pt>
                <c:pt idx="5034">
                  <c:v>2267</c:v>
                </c:pt>
                <c:pt idx="5035">
                  <c:v>2267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1348</c:v>
                </c:pt>
                <c:pt idx="5070">
                  <c:v>1404</c:v>
                </c:pt>
                <c:pt idx="5071">
                  <c:v>1457</c:v>
                </c:pt>
                <c:pt idx="5072">
                  <c:v>1555</c:v>
                </c:pt>
                <c:pt idx="5073">
                  <c:v>1604</c:v>
                </c:pt>
                <c:pt idx="5074">
                  <c:v>1679</c:v>
                </c:pt>
                <c:pt idx="5075">
                  <c:v>1739</c:v>
                </c:pt>
                <c:pt idx="5076">
                  <c:v>1739</c:v>
                </c:pt>
                <c:pt idx="5077">
                  <c:v>1739</c:v>
                </c:pt>
                <c:pt idx="5078">
                  <c:v>1739</c:v>
                </c:pt>
                <c:pt idx="5079">
                  <c:v>1739</c:v>
                </c:pt>
                <c:pt idx="5080">
                  <c:v>1739</c:v>
                </c:pt>
                <c:pt idx="5081">
                  <c:v>1739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1360</c:v>
                </c:pt>
                <c:pt idx="5093">
                  <c:v>1411</c:v>
                </c:pt>
                <c:pt idx="5094">
                  <c:v>1477</c:v>
                </c:pt>
                <c:pt idx="5095">
                  <c:v>1725</c:v>
                </c:pt>
                <c:pt idx="5096">
                  <c:v>59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715</c:v>
                </c:pt>
                <c:pt idx="5133">
                  <c:v>786</c:v>
                </c:pt>
                <c:pt idx="5134">
                  <c:v>821</c:v>
                </c:pt>
                <c:pt idx="5135">
                  <c:v>863</c:v>
                </c:pt>
                <c:pt idx="5136">
                  <c:v>924</c:v>
                </c:pt>
                <c:pt idx="5137">
                  <c:v>981</c:v>
                </c:pt>
                <c:pt idx="5138">
                  <c:v>1076</c:v>
                </c:pt>
                <c:pt idx="5139">
                  <c:v>1119</c:v>
                </c:pt>
                <c:pt idx="5140">
                  <c:v>1128</c:v>
                </c:pt>
                <c:pt idx="5141">
                  <c:v>1829</c:v>
                </c:pt>
                <c:pt idx="5142">
                  <c:v>1777</c:v>
                </c:pt>
                <c:pt idx="5143">
                  <c:v>1705</c:v>
                </c:pt>
                <c:pt idx="5144">
                  <c:v>1686</c:v>
                </c:pt>
                <c:pt idx="5145">
                  <c:v>1659</c:v>
                </c:pt>
                <c:pt idx="5146">
                  <c:v>1627</c:v>
                </c:pt>
                <c:pt idx="5147">
                  <c:v>1588</c:v>
                </c:pt>
                <c:pt idx="5148">
                  <c:v>1547</c:v>
                </c:pt>
                <c:pt idx="5149">
                  <c:v>865</c:v>
                </c:pt>
                <c:pt idx="5150">
                  <c:v>865</c:v>
                </c:pt>
                <c:pt idx="5151">
                  <c:v>839</c:v>
                </c:pt>
                <c:pt idx="5152">
                  <c:v>839</c:v>
                </c:pt>
                <c:pt idx="5153">
                  <c:v>839</c:v>
                </c:pt>
                <c:pt idx="5154">
                  <c:v>839</c:v>
                </c:pt>
                <c:pt idx="5155">
                  <c:v>839</c:v>
                </c:pt>
                <c:pt idx="5156">
                  <c:v>839</c:v>
                </c:pt>
                <c:pt idx="5157">
                  <c:v>855</c:v>
                </c:pt>
                <c:pt idx="5158">
                  <c:v>981</c:v>
                </c:pt>
                <c:pt idx="5159">
                  <c:v>1032</c:v>
                </c:pt>
                <c:pt idx="5160">
                  <c:v>1073</c:v>
                </c:pt>
                <c:pt idx="5161">
                  <c:v>1137</c:v>
                </c:pt>
                <c:pt idx="5162">
                  <c:v>1203</c:v>
                </c:pt>
                <c:pt idx="5163">
                  <c:v>1203</c:v>
                </c:pt>
                <c:pt idx="5164">
                  <c:v>1203</c:v>
                </c:pt>
                <c:pt idx="5165">
                  <c:v>1203</c:v>
                </c:pt>
                <c:pt idx="5166">
                  <c:v>1203</c:v>
                </c:pt>
                <c:pt idx="5167">
                  <c:v>1203</c:v>
                </c:pt>
                <c:pt idx="5168">
                  <c:v>1203</c:v>
                </c:pt>
                <c:pt idx="5169">
                  <c:v>1203</c:v>
                </c:pt>
                <c:pt idx="5170">
                  <c:v>1203</c:v>
                </c:pt>
                <c:pt idx="5171">
                  <c:v>1203</c:v>
                </c:pt>
                <c:pt idx="5172">
                  <c:v>1200</c:v>
                </c:pt>
                <c:pt idx="5173">
                  <c:v>1189</c:v>
                </c:pt>
                <c:pt idx="5174">
                  <c:v>1189</c:v>
                </c:pt>
                <c:pt idx="5175">
                  <c:v>1189</c:v>
                </c:pt>
                <c:pt idx="5176">
                  <c:v>1112</c:v>
                </c:pt>
                <c:pt idx="5177">
                  <c:v>1097</c:v>
                </c:pt>
                <c:pt idx="5178">
                  <c:v>1038</c:v>
                </c:pt>
                <c:pt idx="5179">
                  <c:v>1034</c:v>
                </c:pt>
                <c:pt idx="5180">
                  <c:v>1034</c:v>
                </c:pt>
                <c:pt idx="5181">
                  <c:v>1034</c:v>
                </c:pt>
                <c:pt idx="5182">
                  <c:v>1034</c:v>
                </c:pt>
                <c:pt idx="5183">
                  <c:v>1034</c:v>
                </c:pt>
                <c:pt idx="5184">
                  <c:v>1034</c:v>
                </c:pt>
                <c:pt idx="5185">
                  <c:v>1034</c:v>
                </c:pt>
                <c:pt idx="5186">
                  <c:v>1034</c:v>
                </c:pt>
                <c:pt idx="5187">
                  <c:v>1034</c:v>
                </c:pt>
                <c:pt idx="5188">
                  <c:v>1107</c:v>
                </c:pt>
                <c:pt idx="5189">
                  <c:v>1162</c:v>
                </c:pt>
                <c:pt idx="5190">
                  <c:v>1213</c:v>
                </c:pt>
                <c:pt idx="5191">
                  <c:v>1270</c:v>
                </c:pt>
                <c:pt idx="5192">
                  <c:v>1327</c:v>
                </c:pt>
                <c:pt idx="5193">
                  <c:v>1829</c:v>
                </c:pt>
                <c:pt idx="5194">
                  <c:v>1829</c:v>
                </c:pt>
                <c:pt idx="5195">
                  <c:v>1861</c:v>
                </c:pt>
                <c:pt idx="5196">
                  <c:v>1932</c:v>
                </c:pt>
                <c:pt idx="5197">
                  <c:v>1991</c:v>
                </c:pt>
                <c:pt idx="5198">
                  <c:v>2546</c:v>
                </c:pt>
                <c:pt idx="5199">
                  <c:v>2546</c:v>
                </c:pt>
                <c:pt idx="5200">
                  <c:v>2546</c:v>
                </c:pt>
                <c:pt idx="5201">
                  <c:v>2546</c:v>
                </c:pt>
                <c:pt idx="5202">
                  <c:v>2546</c:v>
                </c:pt>
                <c:pt idx="5203">
                  <c:v>2546</c:v>
                </c:pt>
                <c:pt idx="5204">
                  <c:v>2546</c:v>
                </c:pt>
                <c:pt idx="5205">
                  <c:v>2546</c:v>
                </c:pt>
                <c:pt idx="5206">
                  <c:v>2546</c:v>
                </c:pt>
                <c:pt idx="5207">
                  <c:v>2546</c:v>
                </c:pt>
                <c:pt idx="5208">
                  <c:v>2546</c:v>
                </c:pt>
                <c:pt idx="5209">
                  <c:v>2546</c:v>
                </c:pt>
                <c:pt idx="5210">
                  <c:v>2546</c:v>
                </c:pt>
                <c:pt idx="5211">
                  <c:v>2546</c:v>
                </c:pt>
                <c:pt idx="5212">
                  <c:v>2546</c:v>
                </c:pt>
                <c:pt idx="5213">
                  <c:v>2546</c:v>
                </c:pt>
                <c:pt idx="5214">
                  <c:v>2546</c:v>
                </c:pt>
                <c:pt idx="5215">
                  <c:v>2546</c:v>
                </c:pt>
                <c:pt idx="5216">
                  <c:v>2546</c:v>
                </c:pt>
                <c:pt idx="5217">
                  <c:v>2546</c:v>
                </c:pt>
                <c:pt idx="5218">
                  <c:v>2546</c:v>
                </c:pt>
                <c:pt idx="5219">
                  <c:v>2673</c:v>
                </c:pt>
                <c:pt idx="5220">
                  <c:v>3992</c:v>
                </c:pt>
                <c:pt idx="5221">
                  <c:v>3992</c:v>
                </c:pt>
                <c:pt idx="5222">
                  <c:v>3992</c:v>
                </c:pt>
                <c:pt idx="5223">
                  <c:v>5088</c:v>
                </c:pt>
                <c:pt idx="5224">
                  <c:v>5088</c:v>
                </c:pt>
                <c:pt idx="5225">
                  <c:v>3937</c:v>
                </c:pt>
                <c:pt idx="5226">
                  <c:v>1031</c:v>
                </c:pt>
                <c:pt idx="5227">
                  <c:v>1031</c:v>
                </c:pt>
                <c:pt idx="5228">
                  <c:v>1031</c:v>
                </c:pt>
                <c:pt idx="5229">
                  <c:v>1031</c:v>
                </c:pt>
                <c:pt idx="5230">
                  <c:v>1031</c:v>
                </c:pt>
                <c:pt idx="5231">
                  <c:v>1031</c:v>
                </c:pt>
                <c:pt idx="5232">
                  <c:v>1031</c:v>
                </c:pt>
                <c:pt idx="5233">
                  <c:v>1031</c:v>
                </c:pt>
                <c:pt idx="5234">
                  <c:v>1031</c:v>
                </c:pt>
                <c:pt idx="5235">
                  <c:v>1031</c:v>
                </c:pt>
                <c:pt idx="5236">
                  <c:v>1031</c:v>
                </c:pt>
                <c:pt idx="5237">
                  <c:v>1031</c:v>
                </c:pt>
                <c:pt idx="5238">
                  <c:v>1031</c:v>
                </c:pt>
                <c:pt idx="5239">
                  <c:v>1031</c:v>
                </c:pt>
                <c:pt idx="5240">
                  <c:v>1031</c:v>
                </c:pt>
                <c:pt idx="5241">
                  <c:v>1031</c:v>
                </c:pt>
                <c:pt idx="5242">
                  <c:v>1031</c:v>
                </c:pt>
                <c:pt idx="5243">
                  <c:v>1031</c:v>
                </c:pt>
                <c:pt idx="5244">
                  <c:v>1031</c:v>
                </c:pt>
                <c:pt idx="5245">
                  <c:v>1031</c:v>
                </c:pt>
                <c:pt idx="5246">
                  <c:v>1031</c:v>
                </c:pt>
                <c:pt idx="5247">
                  <c:v>1182</c:v>
                </c:pt>
                <c:pt idx="5248">
                  <c:v>1214</c:v>
                </c:pt>
                <c:pt idx="5249">
                  <c:v>1248</c:v>
                </c:pt>
                <c:pt idx="5250">
                  <c:v>1302</c:v>
                </c:pt>
                <c:pt idx="5251">
                  <c:v>1326</c:v>
                </c:pt>
                <c:pt idx="5252">
                  <c:v>2375</c:v>
                </c:pt>
                <c:pt idx="5253">
                  <c:v>2375</c:v>
                </c:pt>
                <c:pt idx="5254">
                  <c:v>2375</c:v>
                </c:pt>
                <c:pt idx="5255">
                  <c:v>2375</c:v>
                </c:pt>
                <c:pt idx="5256">
                  <c:v>2375</c:v>
                </c:pt>
                <c:pt idx="5257">
                  <c:v>2375</c:v>
                </c:pt>
                <c:pt idx="5258">
                  <c:v>2375</c:v>
                </c:pt>
                <c:pt idx="5259">
                  <c:v>2175</c:v>
                </c:pt>
                <c:pt idx="5260">
                  <c:v>2129</c:v>
                </c:pt>
                <c:pt idx="5261">
                  <c:v>1335</c:v>
                </c:pt>
                <c:pt idx="5262">
                  <c:v>1344</c:v>
                </c:pt>
                <c:pt idx="5263">
                  <c:v>1344</c:v>
                </c:pt>
                <c:pt idx="5264">
                  <c:v>1344</c:v>
                </c:pt>
                <c:pt idx="5265">
                  <c:v>1344</c:v>
                </c:pt>
                <c:pt idx="5266">
                  <c:v>1344</c:v>
                </c:pt>
                <c:pt idx="5267">
                  <c:v>1344</c:v>
                </c:pt>
                <c:pt idx="5268">
                  <c:v>1344</c:v>
                </c:pt>
                <c:pt idx="5269">
                  <c:v>758</c:v>
                </c:pt>
                <c:pt idx="5270">
                  <c:v>758</c:v>
                </c:pt>
                <c:pt idx="5271">
                  <c:v>758</c:v>
                </c:pt>
                <c:pt idx="5272">
                  <c:v>750</c:v>
                </c:pt>
                <c:pt idx="5273">
                  <c:v>722</c:v>
                </c:pt>
                <c:pt idx="5274">
                  <c:v>683</c:v>
                </c:pt>
                <c:pt idx="5275">
                  <c:v>0</c:v>
                </c:pt>
                <c:pt idx="5276">
                  <c:v>0</c:v>
                </c:pt>
                <c:pt idx="5277">
                  <c:v>1375</c:v>
                </c:pt>
                <c:pt idx="5278">
                  <c:v>1461</c:v>
                </c:pt>
                <c:pt idx="5279">
                  <c:v>1531</c:v>
                </c:pt>
                <c:pt idx="5280">
                  <c:v>1551</c:v>
                </c:pt>
                <c:pt idx="5281">
                  <c:v>1551</c:v>
                </c:pt>
                <c:pt idx="5282">
                  <c:v>1551</c:v>
                </c:pt>
                <c:pt idx="5283">
                  <c:v>1551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5</c:v>
                </c:pt>
                <c:pt idx="5300">
                  <c:v>44</c:v>
                </c:pt>
                <c:pt idx="5301">
                  <c:v>49</c:v>
                </c:pt>
                <c:pt idx="5302">
                  <c:v>26</c:v>
                </c:pt>
                <c:pt idx="5303">
                  <c:v>19</c:v>
                </c:pt>
                <c:pt idx="5304">
                  <c:v>44</c:v>
                </c:pt>
                <c:pt idx="5305">
                  <c:v>43</c:v>
                </c:pt>
                <c:pt idx="5306">
                  <c:v>21</c:v>
                </c:pt>
                <c:pt idx="5307">
                  <c:v>44</c:v>
                </c:pt>
                <c:pt idx="5308">
                  <c:v>54</c:v>
                </c:pt>
                <c:pt idx="5309">
                  <c:v>19</c:v>
                </c:pt>
                <c:pt idx="5310">
                  <c:v>15</c:v>
                </c:pt>
                <c:pt idx="5311">
                  <c:v>14</c:v>
                </c:pt>
                <c:pt idx="5312">
                  <c:v>15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2223</c:v>
                </c:pt>
                <c:pt idx="5337">
                  <c:v>2223</c:v>
                </c:pt>
                <c:pt idx="5338">
                  <c:v>2223</c:v>
                </c:pt>
                <c:pt idx="5339">
                  <c:v>2223</c:v>
                </c:pt>
                <c:pt idx="5340">
                  <c:v>2223</c:v>
                </c:pt>
                <c:pt idx="5341">
                  <c:v>2223</c:v>
                </c:pt>
                <c:pt idx="5342">
                  <c:v>2223</c:v>
                </c:pt>
                <c:pt idx="5343">
                  <c:v>2223</c:v>
                </c:pt>
                <c:pt idx="5344">
                  <c:v>2223</c:v>
                </c:pt>
                <c:pt idx="5345">
                  <c:v>2223</c:v>
                </c:pt>
                <c:pt idx="5346">
                  <c:v>2223</c:v>
                </c:pt>
                <c:pt idx="5347">
                  <c:v>2223</c:v>
                </c:pt>
                <c:pt idx="5348">
                  <c:v>2223</c:v>
                </c:pt>
                <c:pt idx="5349">
                  <c:v>2223</c:v>
                </c:pt>
                <c:pt idx="5350">
                  <c:v>2223</c:v>
                </c:pt>
                <c:pt idx="5351">
                  <c:v>2223</c:v>
                </c:pt>
                <c:pt idx="5352">
                  <c:v>2223</c:v>
                </c:pt>
                <c:pt idx="5353">
                  <c:v>2223</c:v>
                </c:pt>
                <c:pt idx="5354">
                  <c:v>2248</c:v>
                </c:pt>
                <c:pt idx="5355">
                  <c:v>2401</c:v>
                </c:pt>
                <c:pt idx="5356">
                  <c:v>2401</c:v>
                </c:pt>
                <c:pt idx="5357">
                  <c:v>2401</c:v>
                </c:pt>
                <c:pt idx="5358">
                  <c:v>2401</c:v>
                </c:pt>
                <c:pt idx="5359">
                  <c:v>2401</c:v>
                </c:pt>
                <c:pt idx="5360">
                  <c:v>2401</c:v>
                </c:pt>
                <c:pt idx="5361">
                  <c:v>2401</c:v>
                </c:pt>
                <c:pt idx="5362">
                  <c:v>2401</c:v>
                </c:pt>
                <c:pt idx="5363">
                  <c:v>2401</c:v>
                </c:pt>
                <c:pt idx="5364">
                  <c:v>2401</c:v>
                </c:pt>
                <c:pt idx="5365">
                  <c:v>2401</c:v>
                </c:pt>
                <c:pt idx="5366">
                  <c:v>2401</c:v>
                </c:pt>
                <c:pt idx="5367">
                  <c:v>2401</c:v>
                </c:pt>
                <c:pt idx="5368">
                  <c:v>2401</c:v>
                </c:pt>
                <c:pt idx="5369">
                  <c:v>2401</c:v>
                </c:pt>
                <c:pt idx="5370">
                  <c:v>2391</c:v>
                </c:pt>
                <c:pt idx="5371">
                  <c:v>2352</c:v>
                </c:pt>
                <c:pt idx="5372">
                  <c:v>2316</c:v>
                </c:pt>
                <c:pt idx="5373">
                  <c:v>2287</c:v>
                </c:pt>
                <c:pt idx="5374">
                  <c:v>2237</c:v>
                </c:pt>
                <c:pt idx="5375">
                  <c:v>2199</c:v>
                </c:pt>
                <c:pt idx="5376">
                  <c:v>2175</c:v>
                </c:pt>
                <c:pt idx="5377">
                  <c:v>1569</c:v>
                </c:pt>
                <c:pt idx="5378">
                  <c:v>1569</c:v>
                </c:pt>
                <c:pt idx="5379">
                  <c:v>1569</c:v>
                </c:pt>
                <c:pt idx="5380">
                  <c:v>1569</c:v>
                </c:pt>
                <c:pt idx="5381">
                  <c:v>1569</c:v>
                </c:pt>
                <c:pt idx="5382">
                  <c:v>1569</c:v>
                </c:pt>
                <c:pt idx="5383">
                  <c:v>1569</c:v>
                </c:pt>
                <c:pt idx="5384">
                  <c:v>1569</c:v>
                </c:pt>
                <c:pt idx="5385">
                  <c:v>1569</c:v>
                </c:pt>
                <c:pt idx="5386">
                  <c:v>1569</c:v>
                </c:pt>
                <c:pt idx="5387">
                  <c:v>1569</c:v>
                </c:pt>
                <c:pt idx="5388">
                  <c:v>1569</c:v>
                </c:pt>
                <c:pt idx="5389">
                  <c:v>1569</c:v>
                </c:pt>
                <c:pt idx="5390">
                  <c:v>1569</c:v>
                </c:pt>
                <c:pt idx="5391">
                  <c:v>1569</c:v>
                </c:pt>
                <c:pt idx="5392">
                  <c:v>1569</c:v>
                </c:pt>
                <c:pt idx="5393">
                  <c:v>1569</c:v>
                </c:pt>
                <c:pt idx="5394">
                  <c:v>2053</c:v>
                </c:pt>
                <c:pt idx="5395">
                  <c:v>2094</c:v>
                </c:pt>
                <c:pt idx="5396">
                  <c:v>2128</c:v>
                </c:pt>
                <c:pt idx="5397">
                  <c:v>2171</c:v>
                </c:pt>
                <c:pt idx="5398">
                  <c:v>2276</c:v>
                </c:pt>
                <c:pt idx="5399">
                  <c:v>2296</c:v>
                </c:pt>
                <c:pt idx="5400">
                  <c:v>2361</c:v>
                </c:pt>
                <c:pt idx="5401">
                  <c:v>2361</c:v>
                </c:pt>
                <c:pt idx="5402">
                  <c:v>2361</c:v>
                </c:pt>
                <c:pt idx="5403">
                  <c:v>2361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347</c:v>
                </c:pt>
                <c:pt idx="5431">
                  <c:v>411</c:v>
                </c:pt>
                <c:pt idx="5432">
                  <c:v>454</c:v>
                </c:pt>
                <c:pt idx="5433">
                  <c:v>484</c:v>
                </c:pt>
                <c:pt idx="5434">
                  <c:v>512</c:v>
                </c:pt>
                <c:pt idx="5435">
                  <c:v>534</c:v>
                </c:pt>
                <c:pt idx="5436">
                  <c:v>550</c:v>
                </c:pt>
                <c:pt idx="5437">
                  <c:v>585</c:v>
                </c:pt>
                <c:pt idx="5438">
                  <c:v>599</c:v>
                </c:pt>
                <c:pt idx="5439">
                  <c:v>626</c:v>
                </c:pt>
                <c:pt idx="5440">
                  <c:v>29</c:v>
                </c:pt>
                <c:pt idx="5441">
                  <c:v>15</c:v>
                </c:pt>
                <c:pt idx="5442">
                  <c:v>16</c:v>
                </c:pt>
                <c:pt idx="5443">
                  <c:v>28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1354</c:v>
                </c:pt>
                <c:pt idx="5474">
                  <c:v>1384</c:v>
                </c:pt>
                <c:pt idx="5475">
                  <c:v>1401</c:v>
                </c:pt>
                <c:pt idx="5476">
                  <c:v>1462</c:v>
                </c:pt>
                <c:pt idx="5477">
                  <c:v>1485</c:v>
                </c:pt>
                <c:pt idx="5478">
                  <c:v>1516</c:v>
                </c:pt>
                <c:pt idx="5479">
                  <c:v>1553</c:v>
                </c:pt>
                <c:pt idx="5480">
                  <c:v>1580</c:v>
                </c:pt>
                <c:pt idx="5481">
                  <c:v>1614</c:v>
                </c:pt>
                <c:pt idx="5482">
                  <c:v>1633</c:v>
                </c:pt>
                <c:pt idx="5483">
                  <c:v>1658</c:v>
                </c:pt>
                <c:pt idx="5484">
                  <c:v>1658</c:v>
                </c:pt>
                <c:pt idx="5485">
                  <c:v>1658</c:v>
                </c:pt>
                <c:pt idx="5486">
                  <c:v>2313</c:v>
                </c:pt>
                <c:pt idx="5487">
                  <c:v>2277</c:v>
                </c:pt>
                <c:pt idx="5488">
                  <c:v>1295</c:v>
                </c:pt>
                <c:pt idx="5489">
                  <c:v>1263</c:v>
                </c:pt>
                <c:pt idx="5490">
                  <c:v>646</c:v>
                </c:pt>
                <c:pt idx="5491">
                  <c:v>623</c:v>
                </c:pt>
                <c:pt idx="5492">
                  <c:v>527</c:v>
                </c:pt>
                <c:pt idx="5493">
                  <c:v>930</c:v>
                </c:pt>
                <c:pt idx="5494">
                  <c:v>930</c:v>
                </c:pt>
                <c:pt idx="5495">
                  <c:v>930</c:v>
                </c:pt>
                <c:pt idx="5496">
                  <c:v>930</c:v>
                </c:pt>
                <c:pt idx="5497">
                  <c:v>930</c:v>
                </c:pt>
                <c:pt idx="5498">
                  <c:v>930</c:v>
                </c:pt>
                <c:pt idx="5499">
                  <c:v>930</c:v>
                </c:pt>
                <c:pt idx="5500">
                  <c:v>930</c:v>
                </c:pt>
                <c:pt idx="5501">
                  <c:v>930</c:v>
                </c:pt>
                <c:pt idx="5502">
                  <c:v>930</c:v>
                </c:pt>
                <c:pt idx="5503">
                  <c:v>930</c:v>
                </c:pt>
                <c:pt idx="5504">
                  <c:v>930</c:v>
                </c:pt>
                <c:pt idx="5505">
                  <c:v>930</c:v>
                </c:pt>
                <c:pt idx="5506">
                  <c:v>930</c:v>
                </c:pt>
                <c:pt idx="5507">
                  <c:v>930</c:v>
                </c:pt>
                <c:pt idx="5508">
                  <c:v>930</c:v>
                </c:pt>
                <c:pt idx="5509">
                  <c:v>930</c:v>
                </c:pt>
                <c:pt idx="5510">
                  <c:v>930</c:v>
                </c:pt>
                <c:pt idx="5511">
                  <c:v>930</c:v>
                </c:pt>
                <c:pt idx="5512">
                  <c:v>930</c:v>
                </c:pt>
                <c:pt idx="5513">
                  <c:v>930</c:v>
                </c:pt>
                <c:pt idx="5514">
                  <c:v>930</c:v>
                </c:pt>
                <c:pt idx="5515">
                  <c:v>930</c:v>
                </c:pt>
                <c:pt idx="5516">
                  <c:v>930</c:v>
                </c:pt>
                <c:pt idx="5517">
                  <c:v>930</c:v>
                </c:pt>
                <c:pt idx="5518">
                  <c:v>930</c:v>
                </c:pt>
                <c:pt idx="5519">
                  <c:v>930</c:v>
                </c:pt>
                <c:pt idx="5520">
                  <c:v>930</c:v>
                </c:pt>
                <c:pt idx="5521">
                  <c:v>930</c:v>
                </c:pt>
                <c:pt idx="5522">
                  <c:v>930</c:v>
                </c:pt>
                <c:pt idx="5523">
                  <c:v>1381</c:v>
                </c:pt>
                <c:pt idx="5524">
                  <c:v>1471</c:v>
                </c:pt>
                <c:pt idx="5525">
                  <c:v>1598</c:v>
                </c:pt>
                <c:pt idx="5526">
                  <c:v>1704</c:v>
                </c:pt>
                <c:pt idx="5527">
                  <c:v>1784</c:v>
                </c:pt>
                <c:pt idx="5528">
                  <c:v>1785</c:v>
                </c:pt>
                <c:pt idx="5529">
                  <c:v>1785</c:v>
                </c:pt>
                <c:pt idx="5530">
                  <c:v>1785</c:v>
                </c:pt>
                <c:pt idx="5531">
                  <c:v>1785</c:v>
                </c:pt>
                <c:pt idx="5532">
                  <c:v>1785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1355</c:v>
                </c:pt>
                <c:pt idx="5557">
                  <c:v>1394</c:v>
                </c:pt>
                <c:pt idx="5558">
                  <c:v>1437</c:v>
                </c:pt>
                <c:pt idx="5559">
                  <c:v>1498</c:v>
                </c:pt>
                <c:pt idx="5560">
                  <c:v>1574</c:v>
                </c:pt>
                <c:pt idx="5561">
                  <c:v>1603</c:v>
                </c:pt>
                <c:pt idx="5562">
                  <c:v>1626</c:v>
                </c:pt>
                <c:pt idx="5563">
                  <c:v>1636</c:v>
                </c:pt>
                <c:pt idx="5564">
                  <c:v>1636</c:v>
                </c:pt>
                <c:pt idx="5565">
                  <c:v>1636</c:v>
                </c:pt>
                <c:pt idx="5566">
                  <c:v>1636</c:v>
                </c:pt>
                <c:pt idx="5567">
                  <c:v>1636</c:v>
                </c:pt>
                <c:pt idx="5568">
                  <c:v>1636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1492</c:v>
                </c:pt>
                <c:pt idx="5591">
                  <c:v>1588</c:v>
                </c:pt>
                <c:pt idx="5592">
                  <c:v>1588</c:v>
                </c:pt>
                <c:pt idx="5593">
                  <c:v>1588</c:v>
                </c:pt>
                <c:pt idx="5594">
                  <c:v>1588</c:v>
                </c:pt>
                <c:pt idx="5595">
                  <c:v>1588</c:v>
                </c:pt>
                <c:pt idx="5596">
                  <c:v>1588</c:v>
                </c:pt>
                <c:pt idx="5597">
                  <c:v>1588</c:v>
                </c:pt>
                <c:pt idx="5598">
                  <c:v>1588</c:v>
                </c:pt>
                <c:pt idx="5599">
                  <c:v>521</c:v>
                </c:pt>
                <c:pt idx="5600">
                  <c:v>482</c:v>
                </c:pt>
                <c:pt idx="5601">
                  <c:v>449</c:v>
                </c:pt>
                <c:pt idx="5602">
                  <c:v>402</c:v>
                </c:pt>
                <c:pt idx="5603">
                  <c:v>1069</c:v>
                </c:pt>
                <c:pt idx="5604">
                  <c:v>1024</c:v>
                </c:pt>
                <c:pt idx="5605">
                  <c:v>1008</c:v>
                </c:pt>
                <c:pt idx="5606">
                  <c:v>962</c:v>
                </c:pt>
                <c:pt idx="5607">
                  <c:v>934</c:v>
                </c:pt>
                <c:pt idx="5608">
                  <c:v>684</c:v>
                </c:pt>
                <c:pt idx="5609">
                  <c:v>652</c:v>
                </c:pt>
                <c:pt idx="5610">
                  <c:v>606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20</c:v>
                </c:pt>
                <c:pt idx="5617">
                  <c:v>29</c:v>
                </c:pt>
                <c:pt idx="5618">
                  <c:v>37</c:v>
                </c:pt>
                <c:pt idx="5619">
                  <c:v>20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1179</c:v>
                </c:pt>
                <c:pt idx="5647">
                  <c:v>1207</c:v>
                </c:pt>
                <c:pt idx="5648">
                  <c:v>1326</c:v>
                </c:pt>
                <c:pt idx="5649">
                  <c:v>1326</c:v>
                </c:pt>
                <c:pt idx="5650">
                  <c:v>1326</c:v>
                </c:pt>
                <c:pt idx="5651">
                  <c:v>1326</c:v>
                </c:pt>
                <c:pt idx="5652">
                  <c:v>1326</c:v>
                </c:pt>
                <c:pt idx="5653">
                  <c:v>1326</c:v>
                </c:pt>
                <c:pt idx="5654">
                  <c:v>1326</c:v>
                </c:pt>
                <c:pt idx="5655">
                  <c:v>1326</c:v>
                </c:pt>
                <c:pt idx="5656">
                  <c:v>1326</c:v>
                </c:pt>
                <c:pt idx="5657">
                  <c:v>1326</c:v>
                </c:pt>
                <c:pt idx="5658">
                  <c:v>1332</c:v>
                </c:pt>
                <c:pt idx="5659">
                  <c:v>1745</c:v>
                </c:pt>
                <c:pt idx="5660">
                  <c:v>1745</c:v>
                </c:pt>
                <c:pt idx="5661">
                  <c:v>1745</c:v>
                </c:pt>
                <c:pt idx="5662">
                  <c:v>1745</c:v>
                </c:pt>
                <c:pt idx="5663">
                  <c:v>1745</c:v>
                </c:pt>
                <c:pt idx="5664">
                  <c:v>1768</c:v>
                </c:pt>
                <c:pt idx="5665">
                  <c:v>1793</c:v>
                </c:pt>
                <c:pt idx="5666">
                  <c:v>1818</c:v>
                </c:pt>
                <c:pt idx="5667">
                  <c:v>1818</c:v>
                </c:pt>
                <c:pt idx="5668">
                  <c:v>1818</c:v>
                </c:pt>
                <c:pt idx="5669">
                  <c:v>1818</c:v>
                </c:pt>
                <c:pt idx="5670">
                  <c:v>1818</c:v>
                </c:pt>
                <c:pt idx="5671">
                  <c:v>1818</c:v>
                </c:pt>
                <c:pt idx="5672">
                  <c:v>1818</c:v>
                </c:pt>
                <c:pt idx="5673">
                  <c:v>1818</c:v>
                </c:pt>
                <c:pt idx="5674">
                  <c:v>1818</c:v>
                </c:pt>
                <c:pt idx="5675">
                  <c:v>1818</c:v>
                </c:pt>
                <c:pt idx="5676">
                  <c:v>1818</c:v>
                </c:pt>
                <c:pt idx="5677">
                  <c:v>1818</c:v>
                </c:pt>
                <c:pt idx="5678">
                  <c:v>1818</c:v>
                </c:pt>
                <c:pt idx="5679">
                  <c:v>1818</c:v>
                </c:pt>
                <c:pt idx="5680">
                  <c:v>1818</c:v>
                </c:pt>
                <c:pt idx="5681">
                  <c:v>1818</c:v>
                </c:pt>
                <c:pt idx="5682">
                  <c:v>1818</c:v>
                </c:pt>
                <c:pt idx="5683">
                  <c:v>1818</c:v>
                </c:pt>
                <c:pt idx="5684">
                  <c:v>1818</c:v>
                </c:pt>
                <c:pt idx="5685">
                  <c:v>1818</c:v>
                </c:pt>
                <c:pt idx="5686">
                  <c:v>1818</c:v>
                </c:pt>
                <c:pt idx="5687">
                  <c:v>1818</c:v>
                </c:pt>
                <c:pt idx="5688">
                  <c:v>1818</c:v>
                </c:pt>
                <c:pt idx="5689">
                  <c:v>1818</c:v>
                </c:pt>
                <c:pt idx="5690">
                  <c:v>1818</c:v>
                </c:pt>
                <c:pt idx="5691">
                  <c:v>1818</c:v>
                </c:pt>
                <c:pt idx="5692">
                  <c:v>1818</c:v>
                </c:pt>
                <c:pt idx="5693">
                  <c:v>3858</c:v>
                </c:pt>
                <c:pt idx="5694">
                  <c:v>1206</c:v>
                </c:pt>
                <c:pt idx="5695">
                  <c:v>2105</c:v>
                </c:pt>
                <c:pt idx="5696">
                  <c:v>2105</c:v>
                </c:pt>
                <c:pt idx="5697">
                  <c:v>2105</c:v>
                </c:pt>
                <c:pt idx="5698">
                  <c:v>2105</c:v>
                </c:pt>
                <c:pt idx="5699">
                  <c:v>2105</c:v>
                </c:pt>
                <c:pt idx="5700">
                  <c:v>2105</c:v>
                </c:pt>
                <c:pt idx="5701">
                  <c:v>2105</c:v>
                </c:pt>
                <c:pt idx="5702">
                  <c:v>2105</c:v>
                </c:pt>
                <c:pt idx="5703">
                  <c:v>2105</c:v>
                </c:pt>
                <c:pt idx="5704">
                  <c:v>2105</c:v>
                </c:pt>
                <c:pt idx="5705">
                  <c:v>2105</c:v>
                </c:pt>
                <c:pt idx="5706">
                  <c:v>2414</c:v>
                </c:pt>
                <c:pt idx="5707">
                  <c:v>3236</c:v>
                </c:pt>
                <c:pt idx="5708">
                  <c:v>7217</c:v>
                </c:pt>
                <c:pt idx="5709">
                  <c:v>9784</c:v>
                </c:pt>
                <c:pt idx="5710">
                  <c:v>8461</c:v>
                </c:pt>
                <c:pt idx="5711">
                  <c:v>3543</c:v>
                </c:pt>
                <c:pt idx="5712">
                  <c:v>2550</c:v>
                </c:pt>
                <c:pt idx="5713">
                  <c:v>8554</c:v>
                </c:pt>
                <c:pt idx="5714">
                  <c:v>1248</c:v>
                </c:pt>
                <c:pt idx="5715">
                  <c:v>2543</c:v>
                </c:pt>
                <c:pt idx="5716">
                  <c:v>2592</c:v>
                </c:pt>
                <c:pt idx="5717">
                  <c:v>4769</c:v>
                </c:pt>
                <c:pt idx="5718">
                  <c:v>4913</c:v>
                </c:pt>
                <c:pt idx="5719">
                  <c:v>2887</c:v>
                </c:pt>
                <c:pt idx="5720">
                  <c:v>1220</c:v>
                </c:pt>
                <c:pt idx="5721">
                  <c:v>6052</c:v>
                </c:pt>
                <c:pt idx="5722">
                  <c:v>8823</c:v>
                </c:pt>
                <c:pt idx="5723">
                  <c:v>5488</c:v>
                </c:pt>
                <c:pt idx="5724">
                  <c:v>2257</c:v>
                </c:pt>
                <c:pt idx="5725">
                  <c:v>4875</c:v>
                </c:pt>
                <c:pt idx="5726">
                  <c:v>2134</c:v>
                </c:pt>
                <c:pt idx="5727">
                  <c:v>10232</c:v>
                </c:pt>
                <c:pt idx="5728">
                  <c:v>16259</c:v>
                </c:pt>
                <c:pt idx="5729">
                  <c:v>18682</c:v>
                </c:pt>
                <c:pt idx="5730">
                  <c:v>24499</c:v>
                </c:pt>
                <c:pt idx="5731">
                  <c:v>28715</c:v>
                </c:pt>
                <c:pt idx="5732">
                  <c:v>31070</c:v>
                </c:pt>
                <c:pt idx="5733">
                  <c:v>31070</c:v>
                </c:pt>
                <c:pt idx="5734">
                  <c:v>31070</c:v>
                </c:pt>
                <c:pt idx="5735">
                  <c:v>31070</c:v>
                </c:pt>
                <c:pt idx="5736">
                  <c:v>46732</c:v>
                </c:pt>
                <c:pt idx="5737">
                  <c:v>5943</c:v>
                </c:pt>
                <c:pt idx="5738">
                  <c:v>8310</c:v>
                </c:pt>
                <c:pt idx="5739">
                  <c:v>2506</c:v>
                </c:pt>
                <c:pt idx="5740">
                  <c:v>3604</c:v>
                </c:pt>
                <c:pt idx="5741">
                  <c:v>5478</c:v>
                </c:pt>
                <c:pt idx="5742">
                  <c:v>2112</c:v>
                </c:pt>
                <c:pt idx="5743">
                  <c:v>866</c:v>
                </c:pt>
                <c:pt idx="5744">
                  <c:v>829</c:v>
                </c:pt>
                <c:pt idx="5745">
                  <c:v>5403</c:v>
                </c:pt>
                <c:pt idx="5746">
                  <c:v>8081</c:v>
                </c:pt>
                <c:pt idx="5747">
                  <c:v>4700</c:v>
                </c:pt>
                <c:pt idx="5748">
                  <c:v>2882</c:v>
                </c:pt>
                <c:pt idx="5749">
                  <c:v>2025</c:v>
                </c:pt>
                <c:pt idx="5750">
                  <c:v>5241</c:v>
                </c:pt>
                <c:pt idx="5751">
                  <c:v>5908</c:v>
                </c:pt>
                <c:pt idx="5752">
                  <c:v>1086</c:v>
                </c:pt>
                <c:pt idx="5753">
                  <c:v>984</c:v>
                </c:pt>
                <c:pt idx="5754">
                  <c:v>2115</c:v>
                </c:pt>
                <c:pt idx="5755">
                  <c:v>3680</c:v>
                </c:pt>
                <c:pt idx="5756">
                  <c:v>5330</c:v>
                </c:pt>
                <c:pt idx="5757">
                  <c:v>644</c:v>
                </c:pt>
                <c:pt idx="5758">
                  <c:v>1059</c:v>
                </c:pt>
                <c:pt idx="5759">
                  <c:v>991</c:v>
                </c:pt>
                <c:pt idx="5760">
                  <c:v>1838</c:v>
                </c:pt>
                <c:pt idx="5761">
                  <c:v>1947</c:v>
                </c:pt>
                <c:pt idx="5762">
                  <c:v>3975</c:v>
                </c:pt>
                <c:pt idx="5763">
                  <c:v>6028</c:v>
                </c:pt>
                <c:pt idx="5764">
                  <c:v>8325</c:v>
                </c:pt>
                <c:pt idx="5765">
                  <c:v>10672</c:v>
                </c:pt>
                <c:pt idx="5766">
                  <c:v>13129</c:v>
                </c:pt>
                <c:pt idx="5767">
                  <c:v>2368</c:v>
                </c:pt>
                <c:pt idx="5768">
                  <c:v>0</c:v>
                </c:pt>
                <c:pt idx="5769">
                  <c:v>853</c:v>
                </c:pt>
                <c:pt idx="5770">
                  <c:v>1737</c:v>
                </c:pt>
                <c:pt idx="5771">
                  <c:v>1243</c:v>
                </c:pt>
                <c:pt idx="5772">
                  <c:v>979</c:v>
                </c:pt>
                <c:pt idx="5773">
                  <c:v>678</c:v>
                </c:pt>
                <c:pt idx="5774">
                  <c:v>0</c:v>
                </c:pt>
                <c:pt idx="5775">
                  <c:v>4557</c:v>
                </c:pt>
                <c:pt idx="5776">
                  <c:v>1181</c:v>
                </c:pt>
                <c:pt idx="5777">
                  <c:v>1838</c:v>
                </c:pt>
                <c:pt idx="5778">
                  <c:v>1278</c:v>
                </c:pt>
                <c:pt idx="5779">
                  <c:v>3588</c:v>
                </c:pt>
                <c:pt idx="5780">
                  <c:v>74</c:v>
                </c:pt>
                <c:pt idx="5781">
                  <c:v>1955</c:v>
                </c:pt>
                <c:pt idx="5782">
                  <c:v>2924</c:v>
                </c:pt>
                <c:pt idx="5783">
                  <c:v>736</c:v>
                </c:pt>
                <c:pt idx="5784">
                  <c:v>1475</c:v>
                </c:pt>
                <c:pt idx="5785">
                  <c:v>3213</c:v>
                </c:pt>
                <c:pt idx="5786">
                  <c:v>5381</c:v>
                </c:pt>
                <c:pt idx="5787">
                  <c:v>85</c:v>
                </c:pt>
                <c:pt idx="5788">
                  <c:v>1887</c:v>
                </c:pt>
                <c:pt idx="5789">
                  <c:v>848</c:v>
                </c:pt>
                <c:pt idx="5790">
                  <c:v>701</c:v>
                </c:pt>
                <c:pt idx="5791">
                  <c:v>1490</c:v>
                </c:pt>
                <c:pt idx="5792">
                  <c:v>3034</c:v>
                </c:pt>
                <c:pt idx="5793">
                  <c:v>7725</c:v>
                </c:pt>
                <c:pt idx="5794">
                  <c:v>1017</c:v>
                </c:pt>
                <c:pt idx="5795">
                  <c:v>2717</c:v>
                </c:pt>
                <c:pt idx="5796">
                  <c:v>938</c:v>
                </c:pt>
                <c:pt idx="5797">
                  <c:v>1782</c:v>
                </c:pt>
                <c:pt idx="5798">
                  <c:v>0</c:v>
                </c:pt>
                <c:pt idx="5799">
                  <c:v>888</c:v>
                </c:pt>
                <c:pt idx="5800">
                  <c:v>788</c:v>
                </c:pt>
                <c:pt idx="5801">
                  <c:v>201</c:v>
                </c:pt>
                <c:pt idx="5802">
                  <c:v>1920</c:v>
                </c:pt>
                <c:pt idx="5803">
                  <c:v>1250</c:v>
                </c:pt>
                <c:pt idx="5804">
                  <c:v>3386</c:v>
                </c:pt>
                <c:pt idx="5805">
                  <c:v>1797</c:v>
                </c:pt>
                <c:pt idx="5806">
                  <c:v>73</c:v>
                </c:pt>
                <c:pt idx="5807">
                  <c:v>944</c:v>
                </c:pt>
                <c:pt idx="5808">
                  <c:v>561</c:v>
                </c:pt>
                <c:pt idx="5809">
                  <c:v>0</c:v>
                </c:pt>
                <c:pt idx="5810">
                  <c:v>752</c:v>
                </c:pt>
                <c:pt idx="5811">
                  <c:v>1438</c:v>
                </c:pt>
                <c:pt idx="5812">
                  <c:v>269</c:v>
                </c:pt>
                <c:pt idx="5813">
                  <c:v>1035</c:v>
                </c:pt>
                <c:pt idx="5814">
                  <c:v>1328</c:v>
                </c:pt>
                <c:pt idx="5815">
                  <c:v>967</c:v>
                </c:pt>
                <c:pt idx="5816">
                  <c:v>4399</c:v>
                </c:pt>
                <c:pt idx="5817">
                  <c:v>1063</c:v>
                </c:pt>
                <c:pt idx="5818">
                  <c:v>792</c:v>
                </c:pt>
                <c:pt idx="5819">
                  <c:v>1582</c:v>
                </c:pt>
                <c:pt idx="5820">
                  <c:v>0</c:v>
                </c:pt>
                <c:pt idx="5821">
                  <c:v>641</c:v>
                </c:pt>
                <c:pt idx="5822">
                  <c:v>1855</c:v>
                </c:pt>
                <c:pt idx="5823">
                  <c:v>949</c:v>
                </c:pt>
                <c:pt idx="5824">
                  <c:v>0</c:v>
                </c:pt>
                <c:pt idx="5825">
                  <c:v>952</c:v>
                </c:pt>
                <c:pt idx="5826">
                  <c:v>321</c:v>
                </c:pt>
                <c:pt idx="5827">
                  <c:v>769</c:v>
                </c:pt>
                <c:pt idx="5828">
                  <c:v>1290</c:v>
                </c:pt>
                <c:pt idx="5829">
                  <c:v>3603</c:v>
                </c:pt>
                <c:pt idx="5830">
                  <c:v>5612</c:v>
                </c:pt>
                <c:pt idx="5831">
                  <c:v>5670</c:v>
                </c:pt>
                <c:pt idx="5832">
                  <c:v>7771</c:v>
                </c:pt>
                <c:pt idx="5833">
                  <c:v>0</c:v>
                </c:pt>
                <c:pt idx="5834">
                  <c:v>0</c:v>
                </c:pt>
                <c:pt idx="5835">
                  <c:v>921</c:v>
                </c:pt>
                <c:pt idx="5836">
                  <c:v>1220</c:v>
                </c:pt>
                <c:pt idx="5837">
                  <c:v>310</c:v>
                </c:pt>
                <c:pt idx="5838">
                  <c:v>0</c:v>
                </c:pt>
                <c:pt idx="5839">
                  <c:v>2872</c:v>
                </c:pt>
                <c:pt idx="5840">
                  <c:v>3208</c:v>
                </c:pt>
                <c:pt idx="5841">
                  <c:v>3611</c:v>
                </c:pt>
                <c:pt idx="5842">
                  <c:v>1798</c:v>
                </c:pt>
                <c:pt idx="5843">
                  <c:v>0</c:v>
                </c:pt>
                <c:pt idx="5844">
                  <c:v>45</c:v>
                </c:pt>
                <c:pt idx="5845">
                  <c:v>902</c:v>
                </c:pt>
                <c:pt idx="5846">
                  <c:v>2677</c:v>
                </c:pt>
                <c:pt idx="5847">
                  <c:v>3021</c:v>
                </c:pt>
                <c:pt idx="5848">
                  <c:v>0</c:v>
                </c:pt>
                <c:pt idx="5849">
                  <c:v>117</c:v>
                </c:pt>
                <c:pt idx="5850">
                  <c:v>645</c:v>
                </c:pt>
                <c:pt idx="5851">
                  <c:v>1500</c:v>
                </c:pt>
                <c:pt idx="5852">
                  <c:v>1225</c:v>
                </c:pt>
                <c:pt idx="5853">
                  <c:v>3207</c:v>
                </c:pt>
                <c:pt idx="5854">
                  <c:v>219</c:v>
                </c:pt>
                <c:pt idx="5855">
                  <c:v>196</c:v>
                </c:pt>
                <c:pt idx="5856">
                  <c:v>1839</c:v>
                </c:pt>
                <c:pt idx="5857">
                  <c:v>2575</c:v>
                </c:pt>
                <c:pt idx="5858">
                  <c:v>366</c:v>
                </c:pt>
                <c:pt idx="5859">
                  <c:v>0</c:v>
                </c:pt>
                <c:pt idx="5860">
                  <c:v>0</c:v>
                </c:pt>
                <c:pt idx="5861">
                  <c:v>465</c:v>
                </c:pt>
                <c:pt idx="5862">
                  <c:v>1613</c:v>
                </c:pt>
                <c:pt idx="5863">
                  <c:v>1153</c:v>
                </c:pt>
                <c:pt idx="5864">
                  <c:v>1659</c:v>
                </c:pt>
                <c:pt idx="5865">
                  <c:v>1853</c:v>
                </c:pt>
                <c:pt idx="5866">
                  <c:v>0</c:v>
                </c:pt>
                <c:pt idx="5867">
                  <c:v>2928</c:v>
                </c:pt>
                <c:pt idx="5868">
                  <c:v>2928</c:v>
                </c:pt>
                <c:pt idx="5869">
                  <c:v>1364</c:v>
                </c:pt>
                <c:pt idx="5870">
                  <c:v>1503</c:v>
                </c:pt>
                <c:pt idx="5871">
                  <c:v>1310</c:v>
                </c:pt>
                <c:pt idx="5872">
                  <c:v>1612</c:v>
                </c:pt>
                <c:pt idx="5873">
                  <c:v>497</c:v>
                </c:pt>
                <c:pt idx="5874">
                  <c:v>1763</c:v>
                </c:pt>
                <c:pt idx="5875">
                  <c:v>1763</c:v>
                </c:pt>
                <c:pt idx="5876">
                  <c:v>1071</c:v>
                </c:pt>
                <c:pt idx="5877">
                  <c:v>1758</c:v>
                </c:pt>
                <c:pt idx="5878">
                  <c:v>1472</c:v>
                </c:pt>
                <c:pt idx="5879">
                  <c:v>1375</c:v>
                </c:pt>
                <c:pt idx="5880">
                  <c:v>3213</c:v>
                </c:pt>
                <c:pt idx="5881">
                  <c:v>3322</c:v>
                </c:pt>
                <c:pt idx="5882">
                  <c:v>312</c:v>
                </c:pt>
                <c:pt idx="5883">
                  <c:v>132</c:v>
                </c:pt>
                <c:pt idx="5884">
                  <c:v>47</c:v>
                </c:pt>
                <c:pt idx="5885">
                  <c:v>639</c:v>
                </c:pt>
                <c:pt idx="5886">
                  <c:v>1031</c:v>
                </c:pt>
                <c:pt idx="5887">
                  <c:v>0</c:v>
                </c:pt>
                <c:pt idx="5888">
                  <c:v>905</c:v>
                </c:pt>
                <c:pt idx="5889">
                  <c:v>0</c:v>
                </c:pt>
                <c:pt idx="5890">
                  <c:v>735</c:v>
                </c:pt>
                <c:pt idx="5891">
                  <c:v>1487</c:v>
                </c:pt>
                <c:pt idx="5892">
                  <c:v>1258</c:v>
                </c:pt>
                <c:pt idx="5893">
                  <c:v>3148</c:v>
                </c:pt>
                <c:pt idx="5894">
                  <c:v>376</c:v>
                </c:pt>
                <c:pt idx="5895">
                  <c:v>1757</c:v>
                </c:pt>
                <c:pt idx="5896">
                  <c:v>2755</c:v>
                </c:pt>
                <c:pt idx="5897">
                  <c:v>852</c:v>
                </c:pt>
                <c:pt idx="5898">
                  <c:v>0</c:v>
                </c:pt>
                <c:pt idx="5899">
                  <c:v>920</c:v>
                </c:pt>
                <c:pt idx="5900">
                  <c:v>1211</c:v>
                </c:pt>
                <c:pt idx="5901">
                  <c:v>1882</c:v>
                </c:pt>
                <c:pt idx="5902">
                  <c:v>0</c:v>
                </c:pt>
                <c:pt idx="5903">
                  <c:v>3027</c:v>
                </c:pt>
                <c:pt idx="5904">
                  <c:v>3201</c:v>
                </c:pt>
                <c:pt idx="5905">
                  <c:v>5093</c:v>
                </c:pt>
                <c:pt idx="5906">
                  <c:v>5392</c:v>
                </c:pt>
                <c:pt idx="5907">
                  <c:v>54</c:v>
                </c:pt>
                <c:pt idx="5908">
                  <c:v>543</c:v>
                </c:pt>
                <c:pt idx="5909">
                  <c:v>0</c:v>
                </c:pt>
                <c:pt idx="5910">
                  <c:v>550</c:v>
                </c:pt>
                <c:pt idx="5911">
                  <c:v>0</c:v>
                </c:pt>
                <c:pt idx="5912">
                  <c:v>373</c:v>
                </c:pt>
                <c:pt idx="5913">
                  <c:v>1941</c:v>
                </c:pt>
                <c:pt idx="5914">
                  <c:v>1539</c:v>
                </c:pt>
                <c:pt idx="5915">
                  <c:v>0</c:v>
                </c:pt>
                <c:pt idx="5916">
                  <c:v>407</c:v>
                </c:pt>
                <c:pt idx="5917">
                  <c:v>1861</c:v>
                </c:pt>
                <c:pt idx="5918">
                  <c:v>1154</c:v>
                </c:pt>
                <c:pt idx="5919">
                  <c:v>919</c:v>
                </c:pt>
                <c:pt idx="5920">
                  <c:v>0</c:v>
                </c:pt>
                <c:pt idx="5921">
                  <c:v>926</c:v>
                </c:pt>
                <c:pt idx="5922">
                  <c:v>1307</c:v>
                </c:pt>
                <c:pt idx="5923">
                  <c:v>3156</c:v>
                </c:pt>
                <c:pt idx="5924">
                  <c:v>3016</c:v>
                </c:pt>
                <c:pt idx="5925">
                  <c:v>132</c:v>
                </c:pt>
                <c:pt idx="5926">
                  <c:v>460</c:v>
                </c:pt>
                <c:pt idx="5927">
                  <c:v>1622</c:v>
                </c:pt>
                <c:pt idx="5928">
                  <c:v>587</c:v>
                </c:pt>
                <c:pt idx="5929">
                  <c:v>0</c:v>
                </c:pt>
                <c:pt idx="5930">
                  <c:v>867</c:v>
                </c:pt>
                <c:pt idx="5931">
                  <c:v>1261</c:v>
                </c:pt>
                <c:pt idx="5932">
                  <c:v>1888</c:v>
                </c:pt>
                <c:pt idx="5933">
                  <c:v>3380</c:v>
                </c:pt>
                <c:pt idx="5934">
                  <c:v>0</c:v>
                </c:pt>
                <c:pt idx="5935">
                  <c:v>5385</c:v>
                </c:pt>
                <c:pt idx="5936">
                  <c:v>247</c:v>
                </c:pt>
                <c:pt idx="5937">
                  <c:v>557</c:v>
                </c:pt>
                <c:pt idx="5938">
                  <c:v>1611</c:v>
                </c:pt>
                <c:pt idx="5939">
                  <c:v>784</c:v>
                </c:pt>
                <c:pt idx="5940">
                  <c:v>0</c:v>
                </c:pt>
                <c:pt idx="5941">
                  <c:v>969</c:v>
                </c:pt>
                <c:pt idx="5942">
                  <c:v>0</c:v>
                </c:pt>
                <c:pt idx="5943">
                  <c:v>789</c:v>
                </c:pt>
                <c:pt idx="5944">
                  <c:v>1592</c:v>
                </c:pt>
                <c:pt idx="5945">
                  <c:v>0</c:v>
                </c:pt>
                <c:pt idx="5946">
                  <c:v>433</c:v>
                </c:pt>
                <c:pt idx="5947">
                  <c:v>1941</c:v>
                </c:pt>
                <c:pt idx="5948">
                  <c:v>1224</c:v>
                </c:pt>
                <c:pt idx="5949">
                  <c:v>200</c:v>
                </c:pt>
                <c:pt idx="5950">
                  <c:v>323</c:v>
                </c:pt>
                <c:pt idx="5951">
                  <c:v>1988</c:v>
                </c:pt>
                <c:pt idx="5952">
                  <c:v>577</c:v>
                </c:pt>
                <c:pt idx="5953">
                  <c:v>1824</c:v>
                </c:pt>
                <c:pt idx="5954">
                  <c:v>1213</c:v>
                </c:pt>
                <c:pt idx="5955">
                  <c:v>3707</c:v>
                </c:pt>
                <c:pt idx="5956">
                  <c:v>1863</c:v>
                </c:pt>
                <c:pt idx="5957">
                  <c:v>1234</c:v>
                </c:pt>
                <c:pt idx="5958">
                  <c:v>1069</c:v>
                </c:pt>
                <c:pt idx="5959">
                  <c:v>890</c:v>
                </c:pt>
                <c:pt idx="5960">
                  <c:v>1339</c:v>
                </c:pt>
                <c:pt idx="5961">
                  <c:v>1962</c:v>
                </c:pt>
                <c:pt idx="5962">
                  <c:v>3066</c:v>
                </c:pt>
                <c:pt idx="5963">
                  <c:v>444</c:v>
                </c:pt>
                <c:pt idx="5964">
                  <c:v>1745</c:v>
                </c:pt>
                <c:pt idx="5965">
                  <c:v>63</c:v>
                </c:pt>
                <c:pt idx="5966">
                  <c:v>1914</c:v>
                </c:pt>
                <c:pt idx="5967">
                  <c:v>926</c:v>
                </c:pt>
                <c:pt idx="5968">
                  <c:v>1461</c:v>
                </c:pt>
                <c:pt idx="5969">
                  <c:v>3088</c:v>
                </c:pt>
                <c:pt idx="5970">
                  <c:v>2996</c:v>
                </c:pt>
                <c:pt idx="5971">
                  <c:v>419</c:v>
                </c:pt>
                <c:pt idx="5972">
                  <c:v>1763</c:v>
                </c:pt>
                <c:pt idx="5973">
                  <c:v>944</c:v>
                </c:pt>
                <c:pt idx="5974">
                  <c:v>0</c:v>
                </c:pt>
                <c:pt idx="5975">
                  <c:v>908</c:v>
                </c:pt>
                <c:pt idx="5976">
                  <c:v>1802</c:v>
                </c:pt>
                <c:pt idx="5977">
                  <c:v>3215</c:v>
                </c:pt>
                <c:pt idx="5978">
                  <c:v>2888</c:v>
                </c:pt>
                <c:pt idx="5979">
                  <c:v>684</c:v>
                </c:pt>
                <c:pt idx="5980">
                  <c:v>1332</c:v>
                </c:pt>
                <c:pt idx="5981">
                  <c:v>1877</c:v>
                </c:pt>
                <c:pt idx="5982">
                  <c:v>751</c:v>
                </c:pt>
                <c:pt idx="5983">
                  <c:v>0</c:v>
                </c:pt>
                <c:pt idx="5984">
                  <c:v>777</c:v>
                </c:pt>
                <c:pt idx="5985">
                  <c:v>3007</c:v>
                </c:pt>
                <c:pt idx="5986">
                  <c:v>403</c:v>
                </c:pt>
                <c:pt idx="5987">
                  <c:v>1850</c:v>
                </c:pt>
                <c:pt idx="5988">
                  <c:v>329</c:v>
                </c:pt>
                <c:pt idx="5989">
                  <c:v>1096</c:v>
                </c:pt>
                <c:pt idx="5990">
                  <c:v>916</c:v>
                </c:pt>
                <c:pt idx="5991">
                  <c:v>1667</c:v>
                </c:pt>
                <c:pt idx="5992">
                  <c:v>2348</c:v>
                </c:pt>
                <c:pt idx="5993">
                  <c:v>0</c:v>
                </c:pt>
                <c:pt idx="5994">
                  <c:v>5402</c:v>
                </c:pt>
                <c:pt idx="5995">
                  <c:v>189</c:v>
                </c:pt>
                <c:pt idx="5996">
                  <c:v>824</c:v>
                </c:pt>
                <c:pt idx="5997">
                  <c:v>1346</c:v>
                </c:pt>
                <c:pt idx="5998">
                  <c:v>959</c:v>
                </c:pt>
                <c:pt idx="5999">
                  <c:v>502</c:v>
                </c:pt>
                <c:pt idx="6000">
                  <c:v>1933</c:v>
                </c:pt>
                <c:pt idx="6001">
                  <c:v>0</c:v>
                </c:pt>
                <c:pt idx="6002">
                  <c:v>3860</c:v>
                </c:pt>
                <c:pt idx="6003">
                  <c:v>5810</c:v>
                </c:pt>
                <c:pt idx="6004">
                  <c:v>789</c:v>
                </c:pt>
                <c:pt idx="6005">
                  <c:v>1491</c:v>
                </c:pt>
                <c:pt idx="6006">
                  <c:v>301</c:v>
                </c:pt>
                <c:pt idx="6007">
                  <c:v>440</c:v>
                </c:pt>
                <c:pt idx="6008">
                  <c:v>0</c:v>
                </c:pt>
                <c:pt idx="6009">
                  <c:v>0</c:v>
                </c:pt>
                <c:pt idx="6010">
                  <c:v>424</c:v>
                </c:pt>
                <c:pt idx="6011">
                  <c:v>1940</c:v>
                </c:pt>
                <c:pt idx="6012">
                  <c:v>581</c:v>
                </c:pt>
                <c:pt idx="6013">
                  <c:v>1697</c:v>
                </c:pt>
                <c:pt idx="6014">
                  <c:v>986</c:v>
                </c:pt>
                <c:pt idx="6015">
                  <c:v>462</c:v>
                </c:pt>
                <c:pt idx="6016">
                  <c:v>1937</c:v>
                </c:pt>
                <c:pt idx="6017">
                  <c:v>0</c:v>
                </c:pt>
                <c:pt idx="6018">
                  <c:v>3893</c:v>
                </c:pt>
                <c:pt idx="6019">
                  <c:v>5824</c:v>
                </c:pt>
                <c:pt idx="6020">
                  <c:v>719</c:v>
                </c:pt>
                <c:pt idx="6021">
                  <c:v>1533</c:v>
                </c:pt>
                <c:pt idx="6022">
                  <c:v>339</c:v>
                </c:pt>
                <c:pt idx="6023">
                  <c:v>440</c:v>
                </c:pt>
                <c:pt idx="6024">
                  <c:v>1943</c:v>
                </c:pt>
                <c:pt idx="6025">
                  <c:v>0</c:v>
                </c:pt>
                <c:pt idx="6026">
                  <c:v>441</c:v>
                </c:pt>
                <c:pt idx="6027">
                  <c:v>1942</c:v>
                </c:pt>
                <c:pt idx="6028">
                  <c:v>70</c:v>
                </c:pt>
                <c:pt idx="6029">
                  <c:v>1013</c:v>
                </c:pt>
                <c:pt idx="6030">
                  <c:v>1823</c:v>
                </c:pt>
                <c:pt idx="6031">
                  <c:v>0</c:v>
                </c:pt>
                <c:pt idx="6032">
                  <c:v>2389</c:v>
                </c:pt>
                <c:pt idx="6033">
                  <c:v>1577</c:v>
                </c:pt>
                <c:pt idx="6034">
                  <c:v>0</c:v>
                </c:pt>
                <c:pt idx="6035">
                  <c:v>3837</c:v>
                </c:pt>
                <c:pt idx="6036">
                  <c:v>1965</c:v>
                </c:pt>
                <c:pt idx="6037">
                  <c:v>72</c:v>
                </c:pt>
                <c:pt idx="6038">
                  <c:v>1040</c:v>
                </c:pt>
                <c:pt idx="6039">
                  <c:v>1927</c:v>
                </c:pt>
                <c:pt idx="6040">
                  <c:v>0</c:v>
                </c:pt>
                <c:pt idx="6041">
                  <c:v>867</c:v>
                </c:pt>
                <c:pt idx="6042">
                  <c:v>0</c:v>
                </c:pt>
                <c:pt idx="6043">
                  <c:v>2396</c:v>
                </c:pt>
                <c:pt idx="6044">
                  <c:v>1602</c:v>
                </c:pt>
                <c:pt idx="6045">
                  <c:v>0</c:v>
                </c:pt>
                <c:pt idx="6046">
                  <c:v>438</c:v>
                </c:pt>
                <c:pt idx="6047">
                  <c:v>1953</c:v>
                </c:pt>
                <c:pt idx="6048">
                  <c:v>1406</c:v>
                </c:pt>
                <c:pt idx="6049">
                  <c:v>969</c:v>
                </c:pt>
                <c:pt idx="6050">
                  <c:v>2192</c:v>
                </c:pt>
                <c:pt idx="6051">
                  <c:v>966</c:v>
                </c:pt>
                <c:pt idx="6052">
                  <c:v>0</c:v>
                </c:pt>
                <c:pt idx="6053">
                  <c:v>782</c:v>
                </c:pt>
                <c:pt idx="6054">
                  <c:v>1547</c:v>
                </c:pt>
                <c:pt idx="6055">
                  <c:v>0</c:v>
                </c:pt>
                <c:pt idx="6056">
                  <c:v>359</c:v>
                </c:pt>
                <c:pt idx="6057">
                  <c:v>440</c:v>
                </c:pt>
                <c:pt idx="6058">
                  <c:v>1623</c:v>
                </c:pt>
                <c:pt idx="6059">
                  <c:v>590</c:v>
                </c:pt>
                <c:pt idx="6060">
                  <c:v>0</c:v>
                </c:pt>
                <c:pt idx="6061">
                  <c:v>613</c:v>
                </c:pt>
                <c:pt idx="6062">
                  <c:v>1620</c:v>
                </c:pt>
                <c:pt idx="6063">
                  <c:v>1571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3709</c:v>
                </c:pt>
                <c:pt idx="6068">
                  <c:v>4128</c:v>
                </c:pt>
                <c:pt idx="6069">
                  <c:v>7232</c:v>
                </c:pt>
                <c:pt idx="6070">
                  <c:v>7827</c:v>
                </c:pt>
                <c:pt idx="6071">
                  <c:v>7827</c:v>
                </c:pt>
                <c:pt idx="6072">
                  <c:v>422</c:v>
                </c:pt>
                <c:pt idx="6073">
                  <c:v>1740</c:v>
                </c:pt>
                <c:pt idx="6074">
                  <c:v>1303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209</c:v>
                </c:pt>
                <c:pt idx="6079">
                  <c:v>339</c:v>
                </c:pt>
                <c:pt idx="6080">
                  <c:v>0</c:v>
                </c:pt>
                <c:pt idx="6081">
                  <c:v>44</c:v>
                </c:pt>
                <c:pt idx="6082">
                  <c:v>916</c:v>
                </c:pt>
                <c:pt idx="6083">
                  <c:v>1149</c:v>
                </c:pt>
                <c:pt idx="6084">
                  <c:v>3026</c:v>
                </c:pt>
                <c:pt idx="6085">
                  <c:v>0</c:v>
                </c:pt>
                <c:pt idx="6086">
                  <c:v>528</c:v>
                </c:pt>
                <c:pt idx="6087">
                  <c:v>1699</c:v>
                </c:pt>
                <c:pt idx="6088">
                  <c:v>1457</c:v>
                </c:pt>
                <c:pt idx="6089">
                  <c:v>0</c:v>
                </c:pt>
                <c:pt idx="6090">
                  <c:v>292</c:v>
                </c:pt>
                <c:pt idx="6091">
                  <c:v>120</c:v>
                </c:pt>
                <c:pt idx="6092">
                  <c:v>0</c:v>
                </c:pt>
                <c:pt idx="6093">
                  <c:v>55</c:v>
                </c:pt>
                <c:pt idx="6094">
                  <c:v>595</c:v>
                </c:pt>
                <c:pt idx="6095">
                  <c:v>955</c:v>
                </c:pt>
                <c:pt idx="6096">
                  <c:v>0</c:v>
                </c:pt>
                <c:pt idx="6097">
                  <c:v>867</c:v>
                </c:pt>
                <c:pt idx="6098">
                  <c:v>955</c:v>
                </c:pt>
                <c:pt idx="6099">
                  <c:v>112</c:v>
                </c:pt>
                <c:pt idx="6100">
                  <c:v>612</c:v>
                </c:pt>
                <c:pt idx="6101">
                  <c:v>1436</c:v>
                </c:pt>
                <c:pt idx="6102">
                  <c:v>0</c:v>
                </c:pt>
                <c:pt idx="6103">
                  <c:v>0</c:v>
                </c:pt>
                <c:pt idx="6104">
                  <c:v>3155</c:v>
                </c:pt>
                <c:pt idx="6105">
                  <c:v>338</c:v>
                </c:pt>
                <c:pt idx="6106">
                  <c:v>1767</c:v>
                </c:pt>
                <c:pt idx="6107">
                  <c:v>1309</c:v>
                </c:pt>
                <c:pt idx="6108">
                  <c:v>48</c:v>
                </c:pt>
                <c:pt idx="6109">
                  <c:v>684</c:v>
                </c:pt>
                <c:pt idx="6110">
                  <c:v>0</c:v>
                </c:pt>
                <c:pt idx="6111">
                  <c:v>0</c:v>
                </c:pt>
                <c:pt idx="6112">
                  <c:v>677</c:v>
                </c:pt>
                <c:pt idx="6113">
                  <c:v>1347</c:v>
                </c:pt>
                <c:pt idx="6114">
                  <c:v>1140</c:v>
                </c:pt>
                <c:pt idx="6115">
                  <c:v>1581</c:v>
                </c:pt>
                <c:pt idx="6116">
                  <c:v>1815</c:v>
                </c:pt>
                <c:pt idx="6117">
                  <c:v>0</c:v>
                </c:pt>
                <c:pt idx="6118">
                  <c:v>2518</c:v>
                </c:pt>
                <c:pt idx="6119">
                  <c:v>2923</c:v>
                </c:pt>
                <c:pt idx="6120">
                  <c:v>2923</c:v>
                </c:pt>
                <c:pt idx="6121">
                  <c:v>379</c:v>
                </c:pt>
                <c:pt idx="6122">
                  <c:v>1692</c:v>
                </c:pt>
                <c:pt idx="6123">
                  <c:v>1576</c:v>
                </c:pt>
                <c:pt idx="6124">
                  <c:v>1066</c:v>
                </c:pt>
                <c:pt idx="6125">
                  <c:v>1807</c:v>
                </c:pt>
                <c:pt idx="6126">
                  <c:v>1853</c:v>
                </c:pt>
                <c:pt idx="6127">
                  <c:v>0</c:v>
                </c:pt>
                <c:pt idx="6128">
                  <c:v>1494</c:v>
                </c:pt>
                <c:pt idx="6129">
                  <c:v>1770</c:v>
                </c:pt>
                <c:pt idx="6130">
                  <c:v>1770</c:v>
                </c:pt>
                <c:pt idx="6131">
                  <c:v>1770</c:v>
                </c:pt>
                <c:pt idx="6132">
                  <c:v>0</c:v>
                </c:pt>
                <c:pt idx="6133">
                  <c:v>405</c:v>
                </c:pt>
                <c:pt idx="6134">
                  <c:v>1480</c:v>
                </c:pt>
                <c:pt idx="6135">
                  <c:v>1244</c:v>
                </c:pt>
                <c:pt idx="6136">
                  <c:v>1055</c:v>
                </c:pt>
                <c:pt idx="6137">
                  <c:v>2916</c:v>
                </c:pt>
                <c:pt idx="6138">
                  <c:v>2916</c:v>
                </c:pt>
                <c:pt idx="6139">
                  <c:v>278</c:v>
                </c:pt>
                <c:pt idx="6140">
                  <c:v>1581</c:v>
                </c:pt>
                <c:pt idx="6141">
                  <c:v>1642</c:v>
                </c:pt>
                <c:pt idx="6142">
                  <c:v>0</c:v>
                </c:pt>
                <c:pt idx="6143">
                  <c:v>46</c:v>
                </c:pt>
                <c:pt idx="6144">
                  <c:v>468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598</c:v>
                </c:pt>
                <c:pt idx="6149">
                  <c:v>876</c:v>
                </c:pt>
                <c:pt idx="6150">
                  <c:v>0</c:v>
                </c:pt>
                <c:pt idx="6151">
                  <c:v>130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367</c:v>
                </c:pt>
                <c:pt idx="6157">
                  <c:v>0</c:v>
                </c:pt>
                <c:pt idx="6158">
                  <c:v>372</c:v>
                </c:pt>
                <c:pt idx="6159">
                  <c:v>1709</c:v>
                </c:pt>
                <c:pt idx="6160">
                  <c:v>1709</c:v>
                </c:pt>
                <c:pt idx="6161">
                  <c:v>0</c:v>
                </c:pt>
                <c:pt idx="6162">
                  <c:v>47</c:v>
                </c:pt>
                <c:pt idx="6163">
                  <c:v>420</c:v>
                </c:pt>
                <c:pt idx="6164">
                  <c:v>860</c:v>
                </c:pt>
                <c:pt idx="6165">
                  <c:v>1056</c:v>
                </c:pt>
                <c:pt idx="6166">
                  <c:v>0</c:v>
                </c:pt>
                <c:pt idx="6167">
                  <c:v>767</c:v>
                </c:pt>
                <c:pt idx="6168">
                  <c:v>1168</c:v>
                </c:pt>
                <c:pt idx="6169">
                  <c:v>1093</c:v>
                </c:pt>
                <c:pt idx="6170">
                  <c:v>1251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2756</c:v>
                </c:pt>
                <c:pt idx="6175">
                  <c:v>129</c:v>
                </c:pt>
                <c:pt idx="6176">
                  <c:v>0</c:v>
                </c:pt>
                <c:pt idx="6177">
                  <c:v>361</c:v>
                </c:pt>
                <c:pt idx="6178">
                  <c:v>1560</c:v>
                </c:pt>
                <c:pt idx="6179">
                  <c:v>1628</c:v>
                </c:pt>
                <c:pt idx="6180">
                  <c:v>1193</c:v>
                </c:pt>
                <c:pt idx="6181">
                  <c:v>1016</c:v>
                </c:pt>
                <c:pt idx="6182">
                  <c:v>1756</c:v>
                </c:pt>
                <c:pt idx="6183">
                  <c:v>1809</c:v>
                </c:pt>
                <c:pt idx="6184">
                  <c:v>0</c:v>
                </c:pt>
                <c:pt idx="6185">
                  <c:v>1288</c:v>
                </c:pt>
                <c:pt idx="6186">
                  <c:v>1794</c:v>
                </c:pt>
                <c:pt idx="6187">
                  <c:v>30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306</c:v>
                </c:pt>
                <c:pt idx="6192">
                  <c:v>1660</c:v>
                </c:pt>
                <c:pt idx="6193">
                  <c:v>1298</c:v>
                </c:pt>
                <c:pt idx="6194">
                  <c:v>1298</c:v>
                </c:pt>
                <c:pt idx="6195">
                  <c:v>872</c:v>
                </c:pt>
                <c:pt idx="6196">
                  <c:v>2627</c:v>
                </c:pt>
                <c:pt idx="6197">
                  <c:v>2627</c:v>
                </c:pt>
                <c:pt idx="6198">
                  <c:v>2694</c:v>
                </c:pt>
                <c:pt idx="6199">
                  <c:v>2929</c:v>
                </c:pt>
                <c:pt idx="6200">
                  <c:v>3013</c:v>
                </c:pt>
                <c:pt idx="6201">
                  <c:v>4470</c:v>
                </c:pt>
                <c:pt idx="6202">
                  <c:v>4470</c:v>
                </c:pt>
                <c:pt idx="6203">
                  <c:v>4480</c:v>
                </c:pt>
                <c:pt idx="6204">
                  <c:v>4480</c:v>
                </c:pt>
                <c:pt idx="6205">
                  <c:v>0</c:v>
                </c:pt>
                <c:pt idx="6206">
                  <c:v>0</c:v>
                </c:pt>
                <c:pt idx="6207">
                  <c:v>1363</c:v>
                </c:pt>
                <c:pt idx="6208">
                  <c:v>1617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2603</c:v>
                </c:pt>
                <c:pt idx="6215">
                  <c:v>2726</c:v>
                </c:pt>
                <c:pt idx="6216">
                  <c:v>2726</c:v>
                </c:pt>
                <c:pt idx="6217">
                  <c:v>2726</c:v>
                </c:pt>
                <c:pt idx="6218">
                  <c:v>2726</c:v>
                </c:pt>
                <c:pt idx="6219">
                  <c:v>2726</c:v>
                </c:pt>
                <c:pt idx="6220">
                  <c:v>2753</c:v>
                </c:pt>
                <c:pt idx="6221">
                  <c:v>2835</c:v>
                </c:pt>
                <c:pt idx="6222">
                  <c:v>2887</c:v>
                </c:pt>
                <c:pt idx="6223">
                  <c:v>2944</c:v>
                </c:pt>
                <c:pt idx="6224">
                  <c:v>2986</c:v>
                </c:pt>
                <c:pt idx="6225">
                  <c:v>2986</c:v>
                </c:pt>
                <c:pt idx="6226">
                  <c:v>2986</c:v>
                </c:pt>
                <c:pt idx="6227">
                  <c:v>2986</c:v>
                </c:pt>
                <c:pt idx="6228">
                  <c:v>2986</c:v>
                </c:pt>
                <c:pt idx="6229">
                  <c:v>2986</c:v>
                </c:pt>
                <c:pt idx="6230">
                  <c:v>51</c:v>
                </c:pt>
                <c:pt idx="6231">
                  <c:v>48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246</c:v>
                </c:pt>
                <c:pt idx="6259">
                  <c:v>1645</c:v>
                </c:pt>
                <c:pt idx="6260">
                  <c:v>1578</c:v>
                </c:pt>
                <c:pt idx="6261">
                  <c:v>1430</c:v>
                </c:pt>
                <c:pt idx="6262">
                  <c:v>1241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27</c:v>
                </c:pt>
                <c:pt idx="6268">
                  <c:v>1090</c:v>
                </c:pt>
                <c:pt idx="6269">
                  <c:v>1047</c:v>
                </c:pt>
                <c:pt idx="6270">
                  <c:v>1013</c:v>
                </c:pt>
                <c:pt idx="6271">
                  <c:v>954</c:v>
                </c:pt>
                <c:pt idx="6272">
                  <c:v>901</c:v>
                </c:pt>
                <c:pt idx="6273">
                  <c:v>793</c:v>
                </c:pt>
                <c:pt idx="6274">
                  <c:v>631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2313</c:v>
                </c:pt>
                <c:pt idx="6282">
                  <c:v>2354</c:v>
                </c:pt>
                <c:pt idx="6283">
                  <c:v>2354</c:v>
                </c:pt>
                <c:pt idx="6284">
                  <c:v>2354</c:v>
                </c:pt>
                <c:pt idx="6285">
                  <c:v>2354</c:v>
                </c:pt>
                <c:pt idx="6286">
                  <c:v>2354</c:v>
                </c:pt>
                <c:pt idx="6287">
                  <c:v>2354</c:v>
                </c:pt>
                <c:pt idx="6288">
                  <c:v>2354</c:v>
                </c:pt>
                <c:pt idx="6289">
                  <c:v>2354</c:v>
                </c:pt>
                <c:pt idx="6290">
                  <c:v>2354</c:v>
                </c:pt>
                <c:pt idx="6291">
                  <c:v>2354</c:v>
                </c:pt>
                <c:pt idx="6292">
                  <c:v>2354</c:v>
                </c:pt>
                <c:pt idx="6293">
                  <c:v>0</c:v>
                </c:pt>
                <c:pt idx="6294">
                  <c:v>0</c:v>
                </c:pt>
                <c:pt idx="6295">
                  <c:v>14</c:v>
                </c:pt>
                <c:pt idx="6296">
                  <c:v>37</c:v>
                </c:pt>
                <c:pt idx="6297">
                  <c:v>1156</c:v>
                </c:pt>
                <c:pt idx="6298">
                  <c:v>1229</c:v>
                </c:pt>
                <c:pt idx="6299">
                  <c:v>76</c:v>
                </c:pt>
                <c:pt idx="6300">
                  <c:v>73</c:v>
                </c:pt>
                <c:pt idx="6301">
                  <c:v>63</c:v>
                </c:pt>
                <c:pt idx="6302">
                  <c:v>72</c:v>
                </c:pt>
                <c:pt idx="6303">
                  <c:v>65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192</c:v>
                </c:pt>
                <c:pt idx="6323">
                  <c:v>273</c:v>
                </c:pt>
                <c:pt idx="6324">
                  <c:v>1640</c:v>
                </c:pt>
                <c:pt idx="6325">
                  <c:v>1431</c:v>
                </c:pt>
                <c:pt idx="6326">
                  <c:v>1361</c:v>
                </c:pt>
                <c:pt idx="6327">
                  <c:v>1232</c:v>
                </c:pt>
                <c:pt idx="6328">
                  <c:v>1232</c:v>
                </c:pt>
                <c:pt idx="6329">
                  <c:v>1232</c:v>
                </c:pt>
                <c:pt idx="6330">
                  <c:v>1232</c:v>
                </c:pt>
                <c:pt idx="6331">
                  <c:v>1232</c:v>
                </c:pt>
                <c:pt idx="6332">
                  <c:v>1232</c:v>
                </c:pt>
                <c:pt idx="6333">
                  <c:v>1232</c:v>
                </c:pt>
                <c:pt idx="6334">
                  <c:v>1216</c:v>
                </c:pt>
                <c:pt idx="6335">
                  <c:v>1124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12</c:v>
                </c:pt>
                <c:pt idx="6341">
                  <c:v>34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2325</c:v>
                </c:pt>
                <c:pt idx="6348">
                  <c:v>2345</c:v>
                </c:pt>
                <c:pt idx="6349">
                  <c:v>2345</c:v>
                </c:pt>
                <c:pt idx="6350">
                  <c:v>2345</c:v>
                </c:pt>
                <c:pt idx="6351">
                  <c:v>2345</c:v>
                </c:pt>
                <c:pt idx="6352">
                  <c:v>2345</c:v>
                </c:pt>
                <c:pt idx="6353">
                  <c:v>2345</c:v>
                </c:pt>
                <c:pt idx="6354">
                  <c:v>2345</c:v>
                </c:pt>
                <c:pt idx="6355">
                  <c:v>2345</c:v>
                </c:pt>
                <c:pt idx="6356">
                  <c:v>2345</c:v>
                </c:pt>
                <c:pt idx="6357">
                  <c:v>2345</c:v>
                </c:pt>
                <c:pt idx="6358">
                  <c:v>2345</c:v>
                </c:pt>
                <c:pt idx="6359">
                  <c:v>2408</c:v>
                </c:pt>
                <c:pt idx="6360">
                  <c:v>2488</c:v>
                </c:pt>
                <c:pt idx="6361">
                  <c:v>2615</c:v>
                </c:pt>
                <c:pt idx="6362">
                  <c:v>2692</c:v>
                </c:pt>
                <c:pt idx="6363">
                  <c:v>2753</c:v>
                </c:pt>
                <c:pt idx="6364">
                  <c:v>2797</c:v>
                </c:pt>
                <c:pt idx="6365">
                  <c:v>2797</c:v>
                </c:pt>
                <c:pt idx="6366">
                  <c:v>2797</c:v>
                </c:pt>
                <c:pt idx="6367">
                  <c:v>2797</c:v>
                </c:pt>
                <c:pt idx="6368">
                  <c:v>2797</c:v>
                </c:pt>
                <c:pt idx="6369">
                  <c:v>2797</c:v>
                </c:pt>
                <c:pt idx="6370">
                  <c:v>2797</c:v>
                </c:pt>
                <c:pt idx="6371">
                  <c:v>2797</c:v>
                </c:pt>
                <c:pt idx="6372">
                  <c:v>2797</c:v>
                </c:pt>
                <c:pt idx="6373">
                  <c:v>2797</c:v>
                </c:pt>
                <c:pt idx="6374">
                  <c:v>2797</c:v>
                </c:pt>
                <c:pt idx="6375">
                  <c:v>2834</c:v>
                </c:pt>
                <c:pt idx="6376">
                  <c:v>2925</c:v>
                </c:pt>
                <c:pt idx="6377">
                  <c:v>3147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1203</c:v>
                </c:pt>
                <c:pt idx="6385">
                  <c:v>1313</c:v>
                </c:pt>
                <c:pt idx="6386">
                  <c:v>1387</c:v>
                </c:pt>
                <c:pt idx="6387">
                  <c:v>1549</c:v>
                </c:pt>
                <c:pt idx="6388">
                  <c:v>1630</c:v>
                </c:pt>
                <c:pt idx="6389">
                  <c:v>1704</c:v>
                </c:pt>
                <c:pt idx="6390">
                  <c:v>1765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1206</c:v>
                </c:pt>
                <c:pt idx="6408">
                  <c:v>1245</c:v>
                </c:pt>
                <c:pt idx="6409">
                  <c:v>1322</c:v>
                </c:pt>
                <c:pt idx="6410">
                  <c:v>1395</c:v>
                </c:pt>
                <c:pt idx="6411">
                  <c:v>104</c:v>
                </c:pt>
                <c:pt idx="6412">
                  <c:v>111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3135</c:v>
                </c:pt>
                <c:pt idx="6449">
                  <c:v>3135</c:v>
                </c:pt>
                <c:pt idx="6450">
                  <c:v>3219</c:v>
                </c:pt>
                <c:pt idx="6451">
                  <c:v>3302</c:v>
                </c:pt>
                <c:pt idx="6452">
                  <c:v>3302</c:v>
                </c:pt>
                <c:pt idx="6453">
                  <c:v>3302</c:v>
                </c:pt>
                <c:pt idx="6454">
                  <c:v>3302</c:v>
                </c:pt>
                <c:pt idx="6455">
                  <c:v>3302</c:v>
                </c:pt>
                <c:pt idx="6456">
                  <c:v>4674</c:v>
                </c:pt>
                <c:pt idx="6457">
                  <c:v>4770</c:v>
                </c:pt>
                <c:pt idx="6458">
                  <c:v>4797</c:v>
                </c:pt>
                <c:pt idx="6459">
                  <c:v>1495</c:v>
                </c:pt>
                <c:pt idx="6460">
                  <c:v>1455</c:v>
                </c:pt>
                <c:pt idx="6461">
                  <c:v>1366</c:v>
                </c:pt>
                <c:pt idx="6462">
                  <c:v>1254</c:v>
                </c:pt>
                <c:pt idx="6463">
                  <c:v>1154</c:v>
                </c:pt>
                <c:pt idx="6464">
                  <c:v>1013</c:v>
                </c:pt>
                <c:pt idx="6465">
                  <c:v>968</c:v>
                </c:pt>
                <c:pt idx="6466">
                  <c:v>968</c:v>
                </c:pt>
                <c:pt idx="6467">
                  <c:v>968</c:v>
                </c:pt>
                <c:pt idx="6468">
                  <c:v>968</c:v>
                </c:pt>
                <c:pt idx="6469">
                  <c:v>968</c:v>
                </c:pt>
                <c:pt idx="6470">
                  <c:v>882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289</c:v>
                </c:pt>
                <c:pt idx="6479">
                  <c:v>1594</c:v>
                </c:pt>
                <c:pt idx="6480">
                  <c:v>1429</c:v>
                </c:pt>
                <c:pt idx="6481">
                  <c:v>1332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57</c:v>
                </c:pt>
                <c:pt idx="6500">
                  <c:v>118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1211</c:v>
                </c:pt>
                <c:pt idx="6533">
                  <c:v>1299</c:v>
                </c:pt>
                <c:pt idx="6534">
                  <c:v>1356</c:v>
                </c:pt>
                <c:pt idx="6535">
                  <c:v>1400</c:v>
                </c:pt>
                <c:pt idx="6536">
                  <c:v>1400</c:v>
                </c:pt>
                <c:pt idx="6537">
                  <c:v>1277</c:v>
                </c:pt>
                <c:pt idx="6538">
                  <c:v>1197</c:v>
                </c:pt>
                <c:pt idx="6539">
                  <c:v>91</c:v>
                </c:pt>
                <c:pt idx="6540">
                  <c:v>74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12</c:v>
                </c:pt>
                <c:pt idx="6549">
                  <c:v>98</c:v>
                </c:pt>
                <c:pt idx="6550">
                  <c:v>857</c:v>
                </c:pt>
                <c:pt idx="6551">
                  <c:v>773</c:v>
                </c:pt>
                <c:pt idx="6552">
                  <c:v>570</c:v>
                </c:pt>
                <c:pt idx="6553">
                  <c:v>492</c:v>
                </c:pt>
                <c:pt idx="6554">
                  <c:v>492</c:v>
                </c:pt>
                <c:pt idx="6555">
                  <c:v>492</c:v>
                </c:pt>
                <c:pt idx="6556">
                  <c:v>492</c:v>
                </c:pt>
                <c:pt idx="6557">
                  <c:v>492</c:v>
                </c:pt>
                <c:pt idx="6558">
                  <c:v>492</c:v>
                </c:pt>
                <c:pt idx="6559">
                  <c:v>492</c:v>
                </c:pt>
                <c:pt idx="6560">
                  <c:v>492</c:v>
                </c:pt>
                <c:pt idx="6561">
                  <c:v>492</c:v>
                </c:pt>
                <c:pt idx="6562">
                  <c:v>492</c:v>
                </c:pt>
                <c:pt idx="6563">
                  <c:v>492</c:v>
                </c:pt>
                <c:pt idx="6564">
                  <c:v>492</c:v>
                </c:pt>
                <c:pt idx="6565">
                  <c:v>492</c:v>
                </c:pt>
                <c:pt idx="6566">
                  <c:v>1997</c:v>
                </c:pt>
                <c:pt idx="6567">
                  <c:v>1997</c:v>
                </c:pt>
                <c:pt idx="6568">
                  <c:v>2030</c:v>
                </c:pt>
                <c:pt idx="6569">
                  <c:v>2110</c:v>
                </c:pt>
                <c:pt idx="6570">
                  <c:v>2897</c:v>
                </c:pt>
                <c:pt idx="6571">
                  <c:v>2906</c:v>
                </c:pt>
                <c:pt idx="6572">
                  <c:v>2906</c:v>
                </c:pt>
                <c:pt idx="6573">
                  <c:v>2906</c:v>
                </c:pt>
                <c:pt idx="6574">
                  <c:v>2906</c:v>
                </c:pt>
                <c:pt idx="6575">
                  <c:v>2906</c:v>
                </c:pt>
                <c:pt idx="6576">
                  <c:v>2906</c:v>
                </c:pt>
                <c:pt idx="6577">
                  <c:v>2906</c:v>
                </c:pt>
                <c:pt idx="6578">
                  <c:v>2906</c:v>
                </c:pt>
                <c:pt idx="6579">
                  <c:v>2906</c:v>
                </c:pt>
                <c:pt idx="6580">
                  <c:v>3175</c:v>
                </c:pt>
                <c:pt idx="6581">
                  <c:v>3268</c:v>
                </c:pt>
                <c:pt idx="6582">
                  <c:v>3346</c:v>
                </c:pt>
                <c:pt idx="6583">
                  <c:v>3397</c:v>
                </c:pt>
                <c:pt idx="6584">
                  <c:v>4448</c:v>
                </c:pt>
                <c:pt idx="6585">
                  <c:v>4448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1154</c:v>
                </c:pt>
                <c:pt idx="6596">
                  <c:v>1204</c:v>
                </c:pt>
                <c:pt idx="6597">
                  <c:v>1279</c:v>
                </c:pt>
                <c:pt idx="6598">
                  <c:v>1341</c:v>
                </c:pt>
                <c:pt idx="6599">
                  <c:v>1471</c:v>
                </c:pt>
                <c:pt idx="6600">
                  <c:v>1523</c:v>
                </c:pt>
                <c:pt idx="6601">
                  <c:v>1554</c:v>
                </c:pt>
                <c:pt idx="6602">
                  <c:v>1554</c:v>
                </c:pt>
                <c:pt idx="6603">
                  <c:v>1369</c:v>
                </c:pt>
                <c:pt idx="6604">
                  <c:v>1306</c:v>
                </c:pt>
                <c:pt idx="6605">
                  <c:v>1239</c:v>
                </c:pt>
                <c:pt idx="6606">
                  <c:v>1185</c:v>
                </c:pt>
                <c:pt idx="6607">
                  <c:v>1108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1156</c:v>
                </c:pt>
                <c:pt idx="6620">
                  <c:v>1191</c:v>
                </c:pt>
                <c:pt idx="6621">
                  <c:v>48</c:v>
                </c:pt>
                <c:pt idx="6622">
                  <c:v>1033</c:v>
                </c:pt>
                <c:pt idx="6623">
                  <c:v>973</c:v>
                </c:pt>
                <c:pt idx="6624">
                  <c:v>894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303</c:v>
                </c:pt>
                <c:pt idx="6640">
                  <c:v>391</c:v>
                </c:pt>
                <c:pt idx="6641">
                  <c:v>508</c:v>
                </c:pt>
                <c:pt idx="6642">
                  <c:v>567</c:v>
                </c:pt>
                <c:pt idx="6643">
                  <c:v>652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2123</c:v>
                </c:pt>
                <c:pt idx="6661">
                  <c:v>2123</c:v>
                </c:pt>
                <c:pt idx="6662">
                  <c:v>2123</c:v>
                </c:pt>
                <c:pt idx="6663">
                  <c:v>2123</c:v>
                </c:pt>
                <c:pt idx="6664">
                  <c:v>2123</c:v>
                </c:pt>
                <c:pt idx="6665">
                  <c:v>2123</c:v>
                </c:pt>
                <c:pt idx="6666">
                  <c:v>2123</c:v>
                </c:pt>
                <c:pt idx="6667">
                  <c:v>2123</c:v>
                </c:pt>
                <c:pt idx="6668">
                  <c:v>2173</c:v>
                </c:pt>
                <c:pt idx="6669">
                  <c:v>2217</c:v>
                </c:pt>
                <c:pt idx="6670">
                  <c:v>2249</c:v>
                </c:pt>
                <c:pt idx="6671">
                  <c:v>2315</c:v>
                </c:pt>
                <c:pt idx="6672">
                  <c:v>2347</c:v>
                </c:pt>
                <c:pt idx="6673">
                  <c:v>2347</c:v>
                </c:pt>
                <c:pt idx="6674">
                  <c:v>3467</c:v>
                </c:pt>
                <c:pt idx="6675">
                  <c:v>3550</c:v>
                </c:pt>
                <c:pt idx="6676">
                  <c:v>3605</c:v>
                </c:pt>
                <c:pt idx="6677">
                  <c:v>3664</c:v>
                </c:pt>
                <c:pt idx="6678">
                  <c:v>3711</c:v>
                </c:pt>
                <c:pt idx="6679">
                  <c:v>3770</c:v>
                </c:pt>
                <c:pt idx="6680">
                  <c:v>3813</c:v>
                </c:pt>
                <c:pt idx="6681">
                  <c:v>3875</c:v>
                </c:pt>
                <c:pt idx="6682">
                  <c:v>3875</c:v>
                </c:pt>
                <c:pt idx="6683">
                  <c:v>3875</c:v>
                </c:pt>
                <c:pt idx="6684">
                  <c:v>3875</c:v>
                </c:pt>
                <c:pt idx="6685">
                  <c:v>3875</c:v>
                </c:pt>
                <c:pt idx="6686">
                  <c:v>3875</c:v>
                </c:pt>
                <c:pt idx="6687">
                  <c:v>3875</c:v>
                </c:pt>
                <c:pt idx="6688">
                  <c:v>3875</c:v>
                </c:pt>
                <c:pt idx="6689">
                  <c:v>3875</c:v>
                </c:pt>
                <c:pt idx="6690">
                  <c:v>3875</c:v>
                </c:pt>
                <c:pt idx="6691">
                  <c:v>3875</c:v>
                </c:pt>
                <c:pt idx="6692">
                  <c:v>0</c:v>
                </c:pt>
                <c:pt idx="6693">
                  <c:v>0</c:v>
                </c:pt>
                <c:pt idx="6694">
                  <c:v>1191</c:v>
                </c:pt>
                <c:pt idx="6695">
                  <c:v>1262</c:v>
                </c:pt>
                <c:pt idx="6696">
                  <c:v>1318</c:v>
                </c:pt>
                <c:pt idx="6697">
                  <c:v>1367</c:v>
                </c:pt>
                <c:pt idx="6698">
                  <c:v>1471</c:v>
                </c:pt>
                <c:pt idx="6699">
                  <c:v>1554</c:v>
                </c:pt>
                <c:pt idx="6700">
                  <c:v>1579</c:v>
                </c:pt>
                <c:pt idx="6701">
                  <c:v>1579</c:v>
                </c:pt>
                <c:pt idx="6702">
                  <c:v>1579</c:v>
                </c:pt>
                <c:pt idx="6703">
                  <c:v>1568</c:v>
                </c:pt>
                <c:pt idx="6704">
                  <c:v>1509</c:v>
                </c:pt>
                <c:pt idx="6705">
                  <c:v>1439</c:v>
                </c:pt>
                <c:pt idx="6706">
                  <c:v>1372</c:v>
                </c:pt>
                <c:pt idx="6707">
                  <c:v>1310</c:v>
                </c:pt>
                <c:pt idx="6708">
                  <c:v>1225</c:v>
                </c:pt>
                <c:pt idx="6709">
                  <c:v>1154</c:v>
                </c:pt>
                <c:pt idx="6710">
                  <c:v>1139</c:v>
                </c:pt>
                <c:pt idx="6711">
                  <c:v>1139</c:v>
                </c:pt>
                <c:pt idx="6712">
                  <c:v>1139</c:v>
                </c:pt>
                <c:pt idx="6713">
                  <c:v>1139</c:v>
                </c:pt>
                <c:pt idx="6714">
                  <c:v>1139</c:v>
                </c:pt>
                <c:pt idx="6715">
                  <c:v>1139</c:v>
                </c:pt>
                <c:pt idx="6716">
                  <c:v>1139</c:v>
                </c:pt>
                <c:pt idx="6717">
                  <c:v>1139</c:v>
                </c:pt>
                <c:pt idx="6718">
                  <c:v>1126</c:v>
                </c:pt>
                <c:pt idx="6719">
                  <c:v>1036</c:v>
                </c:pt>
                <c:pt idx="6720">
                  <c:v>968</c:v>
                </c:pt>
                <c:pt idx="6721">
                  <c:v>924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90</c:v>
                </c:pt>
                <c:pt idx="6728">
                  <c:v>73</c:v>
                </c:pt>
                <c:pt idx="6729">
                  <c:v>111</c:v>
                </c:pt>
                <c:pt idx="6730">
                  <c:v>52</c:v>
                </c:pt>
                <c:pt idx="6731">
                  <c:v>73</c:v>
                </c:pt>
                <c:pt idx="6732">
                  <c:v>48</c:v>
                </c:pt>
                <c:pt idx="6733">
                  <c:v>56</c:v>
                </c:pt>
                <c:pt idx="6734">
                  <c:v>13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31</c:v>
                </c:pt>
                <c:pt idx="6741">
                  <c:v>31</c:v>
                </c:pt>
                <c:pt idx="6742">
                  <c:v>22</c:v>
                </c:pt>
                <c:pt idx="6743">
                  <c:v>7</c:v>
                </c:pt>
                <c:pt idx="6744">
                  <c:v>28</c:v>
                </c:pt>
                <c:pt idx="6745">
                  <c:v>29</c:v>
                </c:pt>
                <c:pt idx="6746">
                  <c:v>66</c:v>
                </c:pt>
                <c:pt idx="6747">
                  <c:v>57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59</c:v>
                </c:pt>
                <c:pt idx="6800">
                  <c:v>76</c:v>
                </c:pt>
                <c:pt idx="6801">
                  <c:v>51</c:v>
                </c:pt>
                <c:pt idx="6802">
                  <c:v>53</c:v>
                </c:pt>
                <c:pt idx="6803">
                  <c:v>66</c:v>
                </c:pt>
                <c:pt idx="6804">
                  <c:v>38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1545</c:v>
                </c:pt>
                <c:pt idx="6832">
                  <c:v>1498</c:v>
                </c:pt>
                <c:pt idx="6833">
                  <c:v>1451</c:v>
                </c:pt>
                <c:pt idx="6834">
                  <c:v>1400</c:v>
                </c:pt>
                <c:pt idx="6835">
                  <c:v>1356</c:v>
                </c:pt>
                <c:pt idx="6836">
                  <c:v>1237</c:v>
                </c:pt>
                <c:pt idx="6837">
                  <c:v>1171</c:v>
                </c:pt>
                <c:pt idx="6838">
                  <c:v>25</c:v>
                </c:pt>
                <c:pt idx="6839">
                  <c:v>1087</c:v>
                </c:pt>
                <c:pt idx="6840">
                  <c:v>1087</c:v>
                </c:pt>
                <c:pt idx="6841">
                  <c:v>1087</c:v>
                </c:pt>
                <c:pt idx="6842">
                  <c:v>1087</c:v>
                </c:pt>
                <c:pt idx="6843">
                  <c:v>1087</c:v>
                </c:pt>
                <c:pt idx="6844">
                  <c:v>1087</c:v>
                </c:pt>
                <c:pt idx="6845">
                  <c:v>1087</c:v>
                </c:pt>
                <c:pt idx="6846">
                  <c:v>1087</c:v>
                </c:pt>
                <c:pt idx="6847">
                  <c:v>1087</c:v>
                </c:pt>
                <c:pt idx="6848">
                  <c:v>1086</c:v>
                </c:pt>
                <c:pt idx="6849">
                  <c:v>1023</c:v>
                </c:pt>
                <c:pt idx="6850">
                  <c:v>970</c:v>
                </c:pt>
                <c:pt idx="6851">
                  <c:v>928</c:v>
                </c:pt>
                <c:pt idx="6852">
                  <c:v>887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132</c:v>
                </c:pt>
                <c:pt idx="6860">
                  <c:v>51</c:v>
                </c:pt>
                <c:pt idx="6861">
                  <c:v>27</c:v>
                </c:pt>
                <c:pt idx="6862">
                  <c:v>27</c:v>
                </c:pt>
                <c:pt idx="6863">
                  <c:v>49</c:v>
                </c:pt>
                <c:pt idx="6864">
                  <c:v>48</c:v>
                </c:pt>
                <c:pt idx="6865">
                  <c:v>29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35</c:v>
                </c:pt>
                <c:pt idx="6890">
                  <c:v>42</c:v>
                </c:pt>
                <c:pt idx="6891">
                  <c:v>52</c:v>
                </c:pt>
                <c:pt idx="6892">
                  <c:v>37</c:v>
                </c:pt>
                <c:pt idx="6893">
                  <c:v>156</c:v>
                </c:pt>
                <c:pt idx="6894">
                  <c:v>38</c:v>
                </c:pt>
                <c:pt idx="6895">
                  <c:v>46</c:v>
                </c:pt>
                <c:pt idx="6896">
                  <c:v>37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6</c:v>
                </c:pt>
                <c:pt idx="6917">
                  <c:v>64</c:v>
                </c:pt>
                <c:pt idx="6918">
                  <c:v>42</c:v>
                </c:pt>
                <c:pt idx="6919">
                  <c:v>34</c:v>
                </c:pt>
                <c:pt idx="6920">
                  <c:v>5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2311</c:v>
                </c:pt>
                <c:pt idx="6934">
                  <c:v>2361</c:v>
                </c:pt>
                <c:pt idx="6935">
                  <c:v>2513</c:v>
                </c:pt>
                <c:pt idx="6936">
                  <c:v>2533</c:v>
                </c:pt>
                <c:pt idx="6937">
                  <c:v>2533</c:v>
                </c:pt>
                <c:pt idx="6938">
                  <c:v>2533</c:v>
                </c:pt>
                <c:pt idx="6939">
                  <c:v>2533</c:v>
                </c:pt>
                <c:pt idx="6940">
                  <c:v>2533</c:v>
                </c:pt>
                <c:pt idx="6941">
                  <c:v>2533</c:v>
                </c:pt>
                <c:pt idx="6942">
                  <c:v>2533</c:v>
                </c:pt>
                <c:pt idx="6943">
                  <c:v>2533</c:v>
                </c:pt>
                <c:pt idx="6944">
                  <c:v>2533</c:v>
                </c:pt>
                <c:pt idx="6945">
                  <c:v>2533</c:v>
                </c:pt>
                <c:pt idx="6946">
                  <c:v>2533</c:v>
                </c:pt>
                <c:pt idx="6947">
                  <c:v>2533</c:v>
                </c:pt>
                <c:pt idx="6948">
                  <c:v>2533</c:v>
                </c:pt>
                <c:pt idx="6949">
                  <c:v>2533</c:v>
                </c:pt>
                <c:pt idx="6950">
                  <c:v>2533</c:v>
                </c:pt>
                <c:pt idx="6951">
                  <c:v>2533</c:v>
                </c:pt>
                <c:pt idx="6952">
                  <c:v>2533</c:v>
                </c:pt>
                <c:pt idx="6953">
                  <c:v>2533</c:v>
                </c:pt>
                <c:pt idx="6954">
                  <c:v>2533</c:v>
                </c:pt>
                <c:pt idx="6955">
                  <c:v>2533</c:v>
                </c:pt>
                <c:pt idx="6956">
                  <c:v>2533</c:v>
                </c:pt>
                <c:pt idx="6957">
                  <c:v>2529</c:v>
                </c:pt>
                <c:pt idx="6958">
                  <c:v>2463</c:v>
                </c:pt>
                <c:pt idx="6959">
                  <c:v>701</c:v>
                </c:pt>
                <c:pt idx="6960">
                  <c:v>660</c:v>
                </c:pt>
                <c:pt idx="6961">
                  <c:v>587</c:v>
                </c:pt>
                <c:pt idx="6962">
                  <c:v>1322</c:v>
                </c:pt>
                <c:pt idx="6963">
                  <c:v>1397</c:v>
                </c:pt>
                <c:pt idx="6964">
                  <c:v>1502</c:v>
                </c:pt>
                <c:pt idx="6965">
                  <c:v>1570</c:v>
                </c:pt>
                <c:pt idx="6966">
                  <c:v>1590</c:v>
                </c:pt>
                <c:pt idx="6967">
                  <c:v>1590</c:v>
                </c:pt>
                <c:pt idx="6968">
                  <c:v>1590</c:v>
                </c:pt>
                <c:pt idx="6969">
                  <c:v>1170</c:v>
                </c:pt>
                <c:pt idx="6970">
                  <c:v>51</c:v>
                </c:pt>
                <c:pt idx="6971">
                  <c:v>114</c:v>
                </c:pt>
                <c:pt idx="6972">
                  <c:v>948</c:v>
                </c:pt>
                <c:pt idx="6973">
                  <c:v>946</c:v>
                </c:pt>
                <c:pt idx="6974">
                  <c:v>946</c:v>
                </c:pt>
                <c:pt idx="6975">
                  <c:v>946</c:v>
                </c:pt>
                <c:pt idx="6976">
                  <c:v>946</c:v>
                </c:pt>
                <c:pt idx="6977">
                  <c:v>946</c:v>
                </c:pt>
                <c:pt idx="6978">
                  <c:v>946</c:v>
                </c:pt>
                <c:pt idx="6979">
                  <c:v>946</c:v>
                </c:pt>
                <c:pt idx="6980">
                  <c:v>909</c:v>
                </c:pt>
                <c:pt idx="6981">
                  <c:v>862</c:v>
                </c:pt>
                <c:pt idx="6982">
                  <c:v>811</c:v>
                </c:pt>
                <c:pt idx="6983">
                  <c:v>749</c:v>
                </c:pt>
                <c:pt idx="6984">
                  <c:v>709</c:v>
                </c:pt>
                <c:pt idx="6985">
                  <c:v>2329</c:v>
                </c:pt>
                <c:pt idx="6986">
                  <c:v>2392</c:v>
                </c:pt>
                <c:pt idx="6987">
                  <c:v>2428</c:v>
                </c:pt>
                <c:pt idx="6988">
                  <c:v>2462</c:v>
                </c:pt>
                <c:pt idx="6989">
                  <c:v>2513</c:v>
                </c:pt>
                <c:pt idx="6990">
                  <c:v>2676</c:v>
                </c:pt>
                <c:pt idx="6991">
                  <c:v>2864</c:v>
                </c:pt>
                <c:pt idx="6992">
                  <c:v>2879</c:v>
                </c:pt>
                <c:pt idx="6993">
                  <c:v>2879</c:v>
                </c:pt>
                <c:pt idx="6994">
                  <c:v>2879</c:v>
                </c:pt>
                <c:pt idx="6995">
                  <c:v>2879</c:v>
                </c:pt>
                <c:pt idx="6996">
                  <c:v>2879</c:v>
                </c:pt>
                <c:pt idx="6997">
                  <c:v>2879</c:v>
                </c:pt>
                <c:pt idx="6998">
                  <c:v>2879</c:v>
                </c:pt>
                <c:pt idx="6999">
                  <c:v>2879</c:v>
                </c:pt>
                <c:pt idx="7000">
                  <c:v>2879</c:v>
                </c:pt>
                <c:pt idx="7001">
                  <c:v>2879</c:v>
                </c:pt>
                <c:pt idx="7002">
                  <c:v>2879</c:v>
                </c:pt>
                <c:pt idx="7003">
                  <c:v>2879</c:v>
                </c:pt>
                <c:pt idx="7004">
                  <c:v>2879</c:v>
                </c:pt>
                <c:pt idx="7005">
                  <c:v>2879</c:v>
                </c:pt>
                <c:pt idx="7006">
                  <c:v>2879</c:v>
                </c:pt>
                <c:pt idx="7007">
                  <c:v>2879</c:v>
                </c:pt>
                <c:pt idx="7008">
                  <c:v>2879</c:v>
                </c:pt>
                <c:pt idx="7009">
                  <c:v>2879</c:v>
                </c:pt>
                <c:pt idx="7010">
                  <c:v>2879</c:v>
                </c:pt>
                <c:pt idx="7011">
                  <c:v>2879</c:v>
                </c:pt>
                <c:pt idx="7012">
                  <c:v>2879</c:v>
                </c:pt>
                <c:pt idx="7013">
                  <c:v>2885</c:v>
                </c:pt>
                <c:pt idx="7014">
                  <c:v>2920</c:v>
                </c:pt>
                <c:pt idx="7015">
                  <c:v>2968</c:v>
                </c:pt>
                <c:pt idx="7016">
                  <c:v>3005</c:v>
                </c:pt>
                <c:pt idx="7017">
                  <c:v>3005</c:v>
                </c:pt>
                <c:pt idx="7018">
                  <c:v>3005</c:v>
                </c:pt>
                <c:pt idx="7019">
                  <c:v>3005</c:v>
                </c:pt>
                <c:pt idx="7020">
                  <c:v>3005</c:v>
                </c:pt>
                <c:pt idx="7021">
                  <c:v>3005</c:v>
                </c:pt>
                <c:pt idx="7022">
                  <c:v>3005</c:v>
                </c:pt>
                <c:pt idx="7023">
                  <c:v>3005</c:v>
                </c:pt>
                <c:pt idx="7024">
                  <c:v>3005</c:v>
                </c:pt>
                <c:pt idx="7025">
                  <c:v>3005</c:v>
                </c:pt>
                <c:pt idx="7026">
                  <c:v>3005</c:v>
                </c:pt>
                <c:pt idx="7027">
                  <c:v>3005</c:v>
                </c:pt>
                <c:pt idx="7028">
                  <c:v>3005</c:v>
                </c:pt>
                <c:pt idx="7029">
                  <c:v>3005</c:v>
                </c:pt>
                <c:pt idx="7030">
                  <c:v>3005</c:v>
                </c:pt>
                <c:pt idx="7031">
                  <c:v>3005</c:v>
                </c:pt>
                <c:pt idx="7032">
                  <c:v>3005</c:v>
                </c:pt>
                <c:pt idx="7033">
                  <c:v>3005</c:v>
                </c:pt>
                <c:pt idx="7034">
                  <c:v>3005</c:v>
                </c:pt>
                <c:pt idx="7035">
                  <c:v>5202</c:v>
                </c:pt>
                <c:pt idx="7036">
                  <c:v>5202</c:v>
                </c:pt>
                <c:pt idx="7037">
                  <c:v>5203</c:v>
                </c:pt>
                <c:pt idx="7038">
                  <c:v>5266</c:v>
                </c:pt>
                <c:pt idx="7039">
                  <c:v>5345</c:v>
                </c:pt>
                <c:pt idx="7040">
                  <c:v>5354</c:v>
                </c:pt>
                <c:pt idx="7041">
                  <c:v>5354</c:v>
                </c:pt>
                <c:pt idx="7042">
                  <c:v>5354</c:v>
                </c:pt>
                <c:pt idx="7043">
                  <c:v>5354</c:v>
                </c:pt>
                <c:pt idx="7044">
                  <c:v>5354</c:v>
                </c:pt>
                <c:pt idx="7045">
                  <c:v>5354</c:v>
                </c:pt>
                <c:pt idx="7046">
                  <c:v>5354</c:v>
                </c:pt>
                <c:pt idx="7047">
                  <c:v>5354</c:v>
                </c:pt>
                <c:pt idx="7048">
                  <c:v>5354</c:v>
                </c:pt>
                <c:pt idx="7049">
                  <c:v>5354</c:v>
                </c:pt>
                <c:pt idx="7050">
                  <c:v>5354</c:v>
                </c:pt>
                <c:pt idx="7051">
                  <c:v>5397</c:v>
                </c:pt>
                <c:pt idx="7052">
                  <c:v>5508</c:v>
                </c:pt>
                <c:pt idx="7053">
                  <c:v>5762</c:v>
                </c:pt>
                <c:pt idx="7054">
                  <c:v>5864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22</c:v>
                </c:pt>
                <c:pt idx="7074">
                  <c:v>67</c:v>
                </c:pt>
                <c:pt idx="7075">
                  <c:v>49</c:v>
                </c:pt>
                <c:pt idx="7076">
                  <c:v>961</c:v>
                </c:pt>
                <c:pt idx="7077">
                  <c:v>926</c:v>
                </c:pt>
                <c:pt idx="7078">
                  <c:v>875</c:v>
                </c:pt>
                <c:pt idx="7079">
                  <c:v>847</c:v>
                </c:pt>
                <c:pt idx="7080">
                  <c:v>847</c:v>
                </c:pt>
                <c:pt idx="7081">
                  <c:v>847</c:v>
                </c:pt>
                <c:pt idx="7082">
                  <c:v>847</c:v>
                </c:pt>
                <c:pt idx="7083">
                  <c:v>847</c:v>
                </c:pt>
                <c:pt idx="7084">
                  <c:v>847</c:v>
                </c:pt>
                <c:pt idx="7085">
                  <c:v>847</c:v>
                </c:pt>
                <c:pt idx="7086">
                  <c:v>847</c:v>
                </c:pt>
                <c:pt idx="7087">
                  <c:v>847</c:v>
                </c:pt>
                <c:pt idx="7088">
                  <c:v>847</c:v>
                </c:pt>
                <c:pt idx="7089">
                  <c:v>847</c:v>
                </c:pt>
                <c:pt idx="7090">
                  <c:v>847</c:v>
                </c:pt>
                <c:pt idx="7091">
                  <c:v>847</c:v>
                </c:pt>
                <c:pt idx="7092">
                  <c:v>847</c:v>
                </c:pt>
                <c:pt idx="7093">
                  <c:v>847</c:v>
                </c:pt>
                <c:pt idx="7094">
                  <c:v>847</c:v>
                </c:pt>
                <c:pt idx="7095">
                  <c:v>847</c:v>
                </c:pt>
                <c:pt idx="7096">
                  <c:v>847</c:v>
                </c:pt>
                <c:pt idx="7097">
                  <c:v>847</c:v>
                </c:pt>
                <c:pt idx="7098">
                  <c:v>841</c:v>
                </c:pt>
                <c:pt idx="7099">
                  <c:v>841</c:v>
                </c:pt>
                <c:pt idx="7100">
                  <c:v>841</c:v>
                </c:pt>
                <c:pt idx="7101">
                  <c:v>841</c:v>
                </c:pt>
                <c:pt idx="7102">
                  <c:v>841</c:v>
                </c:pt>
                <c:pt idx="7103">
                  <c:v>841</c:v>
                </c:pt>
                <c:pt idx="7104">
                  <c:v>841</c:v>
                </c:pt>
                <c:pt idx="7105">
                  <c:v>841</c:v>
                </c:pt>
                <c:pt idx="7106">
                  <c:v>841</c:v>
                </c:pt>
                <c:pt idx="7107">
                  <c:v>841</c:v>
                </c:pt>
                <c:pt idx="7108">
                  <c:v>841</c:v>
                </c:pt>
                <c:pt idx="7109">
                  <c:v>841</c:v>
                </c:pt>
                <c:pt idx="7110">
                  <c:v>841</c:v>
                </c:pt>
                <c:pt idx="7111">
                  <c:v>841</c:v>
                </c:pt>
                <c:pt idx="7112">
                  <c:v>841</c:v>
                </c:pt>
                <c:pt idx="7113">
                  <c:v>3207</c:v>
                </c:pt>
                <c:pt idx="7114">
                  <c:v>3207</c:v>
                </c:pt>
                <c:pt idx="7115">
                  <c:v>3207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1967</c:v>
                </c:pt>
                <c:pt idx="7137">
                  <c:v>1264</c:v>
                </c:pt>
                <c:pt idx="7138">
                  <c:v>5274</c:v>
                </c:pt>
                <c:pt idx="7139">
                  <c:v>1896</c:v>
                </c:pt>
                <c:pt idx="7140">
                  <c:v>3807</c:v>
                </c:pt>
                <c:pt idx="7141">
                  <c:v>5593</c:v>
                </c:pt>
                <c:pt idx="7142">
                  <c:v>10433</c:v>
                </c:pt>
                <c:pt idx="7143">
                  <c:v>6161</c:v>
                </c:pt>
                <c:pt idx="7144">
                  <c:v>8625</c:v>
                </c:pt>
                <c:pt idx="7145">
                  <c:v>4984</c:v>
                </c:pt>
                <c:pt idx="7146">
                  <c:v>6112</c:v>
                </c:pt>
                <c:pt idx="7147">
                  <c:v>4554</c:v>
                </c:pt>
                <c:pt idx="7148">
                  <c:v>6364</c:v>
                </c:pt>
                <c:pt idx="7149">
                  <c:v>4091</c:v>
                </c:pt>
                <c:pt idx="7150">
                  <c:v>4494</c:v>
                </c:pt>
                <c:pt idx="7151">
                  <c:v>2184</c:v>
                </c:pt>
                <c:pt idx="7152">
                  <c:v>4090</c:v>
                </c:pt>
                <c:pt idx="7153">
                  <c:v>4739</c:v>
                </c:pt>
                <c:pt idx="7154">
                  <c:v>4944</c:v>
                </c:pt>
                <c:pt idx="7155">
                  <c:v>6236</c:v>
                </c:pt>
                <c:pt idx="7156">
                  <c:v>4810</c:v>
                </c:pt>
                <c:pt idx="7157">
                  <c:v>4929</c:v>
                </c:pt>
                <c:pt idx="7158">
                  <c:v>6186</c:v>
                </c:pt>
                <c:pt idx="7159">
                  <c:v>4133</c:v>
                </c:pt>
                <c:pt idx="7160">
                  <c:v>4971</c:v>
                </c:pt>
                <c:pt idx="7161">
                  <c:v>6146</c:v>
                </c:pt>
                <c:pt idx="7162">
                  <c:v>8563</c:v>
                </c:pt>
                <c:pt idx="7163">
                  <c:v>4922</c:v>
                </c:pt>
                <c:pt idx="7164">
                  <c:v>8441</c:v>
                </c:pt>
                <c:pt idx="7165">
                  <c:v>6234</c:v>
                </c:pt>
                <c:pt idx="7166">
                  <c:v>2978</c:v>
                </c:pt>
                <c:pt idx="7167">
                  <c:v>2516</c:v>
                </c:pt>
                <c:pt idx="7168">
                  <c:v>6111</c:v>
                </c:pt>
                <c:pt idx="7169">
                  <c:v>4802</c:v>
                </c:pt>
                <c:pt idx="7170">
                  <c:v>4267</c:v>
                </c:pt>
                <c:pt idx="7171">
                  <c:v>6060</c:v>
                </c:pt>
                <c:pt idx="7172">
                  <c:v>4075</c:v>
                </c:pt>
                <c:pt idx="7173">
                  <c:v>4534</c:v>
                </c:pt>
                <c:pt idx="7174">
                  <c:v>6113</c:v>
                </c:pt>
                <c:pt idx="7175">
                  <c:v>8511</c:v>
                </c:pt>
                <c:pt idx="7176">
                  <c:v>4914</c:v>
                </c:pt>
                <c:pt idx="7177">
                  <c:v>4084</c:v>
                </c:pt>
                <c:pt idx="7178">
                  <c:v>4482</c:v>
                </c:pt>
                <c:pt idx="7179">
                  <c:v>4170</c:v>
                </c:pt>
                <c:pt idx="7180">
                  <c:v>3568</c:v>
                </c:pt>
                <c:pt idx="7181">
                  <c:v>6075</c:v>
                </c:pt>
                <c:pt idx="7182">
                  <c:v>4455</c:v>
                </c:pt>
                <c:pt idx="7183">
                  <c:v>4883</c:v>
                </c:pt>
                <c:pt idx="7184">
                  <c:v>3781</c:v>
                </c:pt>
                <c:pt idx="7185">
                  <c:v>6045</c:v>
                </c:pt>
                <c:pt idx="7186">
                  <c:v>8409</c:v>
                </c:pt>
                <c:pt idx="7187">
                  <c:v>3649</c:v>
                </c:pt>
                <c:pt idx="7188">
                  <c:v>2506</c:v>
                </c:pt>
                <c:pt idx="7189">
                  <c:v>4341</c:v>
                </c:pt>
                <c:pt idx="7190">
                  <c:v>2374</c:v>
                </c:pt>
                <c:pt idx="7191">
                  <c:v>2401</c:v>
                </c:pt>
                <c:pt idx="7192">
                  <c:v>3870</c:v>
                </c:pt>
                <c:pt idx="7193">
                  <c:v>4009</c:v>
                </c:pt>
                <c:pt idx="7194">
                  <c:v>2138</c:v>
                </c:pt>
                <c:pt idx="7195">
                  <c:v>2590</c:v>
                </c:pt>
                <c:pt idx="7196">
                  <c:v>2483</c:v>
                </c:pt>
                <c:pt idx="7197">
                  <c:v>1826</c:v>
                </c:pt>
                <c:pt idx="7198">
                  <c:v>6019</c:v>
                </c:pt>
                <c:pt idx="7199">
                  <c:v>8380</c:v>
                </c:pt>
                <c:pt idx="7200">
                  <c:v>9396</c:v>
                </c:pt>
                <c:pt idx="7201">
                  <c:v>13262</c:v>
                </c:pt>
                <c:pt idx="7202">
                  <c:v>3812</c:v>
                </c:pt>
                <c:pt idx="7203">
                  <c:v>6116</c:v>
                </c:pt>
                <c:pt idx="7204">
                  <c:v>4401</c:v>
                </c:pt>
                <c:pt idx="7205">
                  <c:v>4861</c:v>
                </c:pt>
                <c:pt idx="7206">
                  <c:v>2313</c:v>
                </c:pt>
                <c:pt idx="7207">
                  <c:v>4054</c:v>
                </c:pt>
                <c:pt idx="7208">
                  <c:v>4384</c:v>
                </c:pt>
                <c:pt idx="7209">
                  <c:v>2582</c:v>
                </c:pt>
                <c:pt idx="7210">
                  <c:v>2467</c:v>
                </c:pt>
                <c:pt idx="7211">
                  <c:v>0</c:v>
                </c:pt>
                <c:pt idx="7212">
                  <c:v>6009</c:v>
                </c:pt>
                <c:pt idx="7213">
                  <c:v>2486</c:v>
                </c:pt>
                <c:pt idx="7214">
                  <c:v>2409</c:v>
                </c:pt>
                <c:pt idx="7215">
                  <c:v>3894</c:v>
                </c:pt>
                <c:pt idx="7216">
                  <c:v>4844</c:v>
                </c:pt>
                <c:pt idx="7217">
                  <c:v>2380</c:v>
                </c:pt>
                <c:pt idx="7218">
                  <c:v>4847</c:v>
                </c:pt>
                <c:pt idx="7219">
                  <c:v>3024</c:v>
                </c:pt>
                <c:pt idx="7220">
                  <c:v>5705</c:v>
                </c:pt>
                <c:pt idx="7221">
                  <c:v>5958</c:v>
                </c:pt>
                <c:pt idx="7222">
                  <c:v>2468</c:v>
                </c:pt>
                <c:pt idx="7223">
                  <c:v>3893</c:v>
                </c:pt>
                <c:pt idx="7224">
                  <c:v>6092</c:v>
                </c:pt>
                <c:pt idx="7225">
                  <c:v>3852</c:v>
                </c:pt>
                <c:pt idx="7226">
                  <c:v>5739</c:v>
                </c:pt>
                <c:pt idx="7227">
                  <c:v>7754</c:v>
                </c:pt>
                <c:pt idx="7228">
                  <c:v>9892</c:v>
                </c:pt>
                <c:pt idx="7229">
                  <c:v>2467</c:v>
                </c:pt>
                <c:pt idx="7230">
                  <c:v>2369</c:v>
                </c:pt>
                <c:pt idx="7231">
                  <c:v>3951</c:v>
                </c:pt>
                <c:pt idx="7232">
                  <c:v>2449</c:v>
                </c:pt>
                <c:pt idx="7233">
                  <c:v>1772</c:v>
                </c:pt>
                <c:pt idx="7234">
                  <c:v>3744</c:v>
                </c:pt>
                <c:pt idx="7235">
                  <c:v>5819</c:v>
                </c:pt>
                <c:pt idx="7236">
                  <c:v>8077</c:v>
                </c:pt>
                <c:pt idx="7237">
                  <c:v>9157</c:v>
                </c:pt>
                <c:pt idx="7238">
                  <c:v>2437</c:v>
                </c:pt>
                <c:pt idx="7239">
                  <c:v>1628</c:v>
                </c:pt>
                <c:pt idx="7240">
                  <c:v>2436</c:v>
                </c:pt>
                <c:pt idx="7241">
                  <c:v>3775</c:v>
                </c:pt>
                <c:pt idx="7242">
                  <c:v>3877</c:v>
                </c:pt>
                <c:pt idx="7243">
                  <c:v>2437</c:v>
                </c:pt>
                <c:pt idx="7244">
                  <c:v>0</c:v>
                </c:pt>
                <c:pt idx="7245">
                  <c:v>3646</c:v>
                </c:pt>
                <c:pt idx="7246">
                  <c:v>2269</c:v>
                </c:pt>
                <c:pt idx="7247">
                  <c:v>2386</c:v>
                </c:pt>
                <c:pt idx="7248">
                  <c:v>2022</c:v>
                </c:pt>
                <c:pt idx="7249">
                  <c:v>4785</c:v>
                </c:pt>
                <c:pt idx="7250">
                  <c:v>2213</c:v>
                </c:pt>
                <c:pt idx="7251">
                  <c:v>3480</c:v>
                </c:pt>
                <c:pt idx="7252">
                  <c:v>5881</c:v>
                </c:pt>
                <c:pt idx="7253">
                  <c:v>6469</c:v>
                </c:pt>
                <c:pt idx="7254">
                  <c:v>7201</c:v>
                </c:pt>
                <c:pt idx="7255">
                  <c:v>4415</c:v>
                </c:pt>
                <c:pt idx="7256">
                  <c:v>318</c:v>
                </c:pt>
                <c:pt idx="7257">
                  <c:v>3407</c:v>
                </c:pt>
                <c:pt idx="7258">
                  <c:v>2407</c:v>
                </c:pt>
                <c:pt idx="7259">
                  <c:v>1668</c:v>
                </c:pt>
                <c:pt idx="7260">
                  <c:v>82</c:v>
                </c:pt>
                <c:pt idx="7261">
                  <c:v>2322</c:v>
                </c:pt>
                <c:pt idx="7262">
                  <c:v>3740</c:v>
                </c:pt>
                <c:pt idx="7263">
                  <c:v>1610</c:v>
                </c:pt>
                <c:pt idx="7264">
                  <c:v>268018</c:v>
                </c:pt>
                <c:pt idx="7265">
                  <c:v>866</c:v>
                </c:pt>
                <c:pt idx="7266">
                  <c:v>1978</c:v>
                </c:pt>
                <c:pt idx="7267">
                  <c:v>2290</c:v>
                </c:pt>
                <c:pt idx="7268">
                  <c:v>4199</c:v>
                </c:pt>
                <c:pt idx="7269">
                  <c:v>2387</c:v>
                </c:pt>
                <c:pt idx="7270">
                  <c:v>1585</c:v>
                </c:pt>
                <c:pt idx="7271">
                  <c:v>3885</c:v>
                </c:pt>
                <c:pt idx="7272">
                  <c:v>843</c:v>
                </c:pt>
                <c:pt idx="7273">
                  <c:v>2315</c:v>
                </c:pt>
                <c:pt idx="7274">
                  <c:v>2116</c:v>
                </c:pt>
                <c:pt idx="7275">
                  <c:v>2313</c:v>
                </c:pt>
                <c:pt idx="7276">
                  <c:v>2414</c:v>
                </c:pt>
                <c:pt idx="7277">
                  <c:v>1614</c:v>
                </c:pt>
                <c:pt idx="7278">
                  <c:v>3478</c:v>
                </c:pt>
                <c:pt idx="7279">
                  <c:v>5785</c:v>
                </c:pt>
                <c:pt idx="7280">
                  <c:v>5852</c:v>
                </c:pt>
                <c:pt idx="7281">
                  <c:v>7024</c:v>
                </c:pt>
                <c:pt idx="7282">
                  <c:v>8978</c:v>
                </c:pt>
                <c:pt idx="7283">
                  <c:v>12637</c:v>
                </c:pt>
                <c:pt idx="7284">
                  <c:v>12639</c:v>
                </c:pt>
                <c:pt idx="7285">
                  <c:v>1566</c:v>
                </c:pt>
                <c:pt idx="7286">
                  <c:v>3724</c:v>
                </c:pt>
                <c:pt idx="7287">
                  <c:v>810</c:v>
                </c:pt>
                <c:pt idx="7288">
                  <c:v>2183</c:v>
                </c:pt>
                <c:pt idx="7289">
                  <c:v>120</c:v>
                </c:pt>
                <c:pt idx="7290">
                  <c:v>2260</c:v>
                </c:pt>
                <c:pt idx="7291">
                  <c:v>2363</c:v>
                </c:pt>
                <c:pt idx="7292">
                  <c:v>2368</c:v>
                </c:pt>
                <c:pt idx="7293">
                  <c:v>1583</c:v>
                </c:pt>
                <c:pt idx="7294">
                  <c:v>365</c:v>
                </c:pt>
                <c:pt idx="7295">
                  <c:v>4634</c:v>
                </c:pt>
                <c:pt idx="7296">
                  <c:v>2245</c:v>
                </c:pt>
                <c:pt idx="7297">
                  <c:v>4456</c:v>
                </c:pt>
                <c:pt idx="7298">
                  <c:v>6545</c:v>
                </c:pt>
                <c:pt idx="7299">
                  <c:v>2388</c:v>
                </c:pt>
                <c:pt idx="7300">
                  <c:v>794</c:v>
                </c:pt>
                <c:pt idx="7301">
                  <c:v>3334</c:v>
                </c:pt>
                <c:pt idx="7302">
                  <c:v>2136</c:v>
                </c:pt>
                <c:pt idx="7303">
                  <c:v>1903</c:v>
                </c:pt>
                <c:pt idx="7304">
                  <c:v>2229</c:v>
                </c:pt>
                <c:pt idx="7305">
                  <c:v>2280</c:v>
                </c:pt>
                <c:pt idx="7306">
                  <c:v>120</c:v>
                </c:pt>
                <c:pt idx="7307">
                  <c:v>2256</c:v>
                </c:pt>
                <c:pt idx="7308">
                  <c:v>1355</c:v>
                </c:pt>
                <c:pt idx="7309">
                  <c:v>3572</c:v>
                </c:pt>
                <c:pt idx="7310">
                  <c:v>0</c:v>
                </c:pt>
                <c:pt idx="7311">
                  <c:v>3793</c:v>
                </c:pt>
                <c:pt idx="7312">
                  <c:v>5762</c:v>
                </c:pt>
                <c:pt idx="7313">
                  <c:v>6567</c:v>
                </c:pt>
                <c:pt idx="7314">
                  <c:v>7086</c:v>
                </c:pt>
                <c:pt idx="7315">
                  <c:v>2270</c:v>
                </c:pt>
                <c:pt idx="7316">
                  <c:v>2031</c:v>
                </c:pt>
                <c:pt idx="7317">
                  <c:v>0</c:v>
                </c:pt>
                <c:pt idx="7318">
                  <c:v>3677</c:v>
                </c:pt>
                <c:pt idx="7319">
                  <c:v>2207</c:v>
                </c:pt>
                <c:pt idx="7320">
                  <c:v>1681</c:v>
                </c:pt>
                <c:pt idx="7321">
                  <c:v>0</c:v>
                </c:pt>
                <c:pt idx="7322">
                  <c:v>2324</c:v>
                </c:pt>
                <c:pt idx="7323">
                  <c:v>3710</c:v>
                </c:pt>
                <c:pt idx="7324">
                  <c:v>1572</c:v>
                </c:pt>
                <c:pt idx="7325">
                  <c:v>3753</c:v>
                </c:pt>
                <c:pt idx="7326">
                  <c:v>1890</c:v>
                </c:pt>
                <c:pt idx="7327">
                  <c:v>2237</c:v>
                </c:pt>
                <c:pt idx="7328">
                  <c:v>2218</c:v>
                </c:pt>
                <c:pt idx="7329">
                  <c:v>1686</c:v>
                </c:pt>
                <c:pt idx="7330">
                  <c:v>3592</c:v>
                </c:pt>
                <c:pt idx="7331">
                  <c:v>3421</c:v>
                </c:pt>
                <c:pt idx="7332">
                  <c:v>2377</c:v>
                </c:pt>
                <c:pt idx="7333">
                  <c:v>2293</c:v>
                </c:pt>
                <c:pt idx="7334">
                  <c:v>2283</c:v>
                </c:pt>
                <c:pt idx="7335">
                  <c:v>4475</c:v>
                </c:pt>
                <c:pt idx="7336">
                  <c:v>3622</c:v>
                </c:pt>
                <c:pt idx="7337">
                  <c:v>3385</c:v>
                </c:pt>
                <c:pt idx="7338">
                  <c:v>5795</c:v>
                </c:pt>
                <c:pt idx="7339">
                  <c:v>8101</c:v>
                </c:pt>
                <c:pt idx="7340">
                  <c:v>10403</c:v>
                </c:pt>
                <c:pt idx="7341">
                  <c:v>4581</c:v>
                </c:pt>
                <c:pt idx="7342">
                  <c:v>2412</c:v>
                </c:pt>
                <c:pt idx="7343">
                  <c:v>4634</c:v>
                </c:pt>
                <c:pt idx="7344">
                  <c:v>2418</c:v>
                </c:pt>
                <c:pt idx="7345">
                  <c:v>3468</c:v>
                </c:pt>
                <c:pt idx="7346">
                  <c:v>2309</c:v>
                </c:pt>
                <c:pt idx="7347">
                  <c:v>2422</c:v>
                </c:pt>
                <c:pt idx="7348">
                  <c:v>2044</c:v>
                </c:pt>
                <c:pt idx="7349">
                  <c:v>3876</c:v>
                </c:pt>
                <c:pt idx="7350">
                  <c:v>2068</c:v>
                </c:pt>
                <c:pt idx="7351">
                  <c:v>2249</c:v>
                </c:pt>
                <c:pt idx="7352">
                  <c:v>4034</c:v>
                </c:pt>
                <c:pt idx="7353">
                  <c:v>2442</c:v>
                </c:pt>
                <c:pt idx="7354">
                  <c:v>1638</c:v>
                </c:pt>
                <c:pt idx="7355">
                  <c:v>5801</c:v>
                </c:pt>
                <c:pt idx="7356">
                  <c:v>2298</c:v>
                </c:pt>
                <c:pt idx="7357">
                  <c:v>3676</c:v>
                </c:pt>
                <c:pt idx="7358">
                  <c:v>2384</c:v>
                </c:pt>
                <c:pt idx="7359">
                  <c:v>0</c:v>
                </c:pt>
                <c:pt idx="7360">
                  <c:v>2412</c:v>
                </c:pt>
                <c:pt idx="7361">
                  <c:v>2336</c:v>
                </c:pt>
                <c:pt idx="7362">
                  <c:v>4087</c:v>
                </c:pt>
                <c:pt idx="7363">
                  <c:v>2463</c:v>
                </c:pt>
                <c:pt idx="7364">
                  <c:v>2111</c:v>
                </c:pt>
                <c:pt idx="7365">
                  <c:v>3918</c:v>
                </c:pt>
                <c:pt idx="7366">
                  <c:v>65794</c:v>
                </c:pt>
                <c:pt idx="7367">
                  <c:v>65350</c:v>
                </c:pt>
                <c:pt idx="7368">
                  <c:v>2355</c:v>
                </c:pt>
                <c:pt idx="7369">
                  <c:v>3711</c:v>
                </c:pt>
                <c:pt idx="7370">
                  <c:v>3656</c:v>
                </c:pt>
                <c:pt idx="7371">
                  <c:v>2217</c:v>
                </c:pt>
                <c:pt idx="7372">
                  <c:v>2341</c:v>
                </c:pt>
                <c:pt idx="7373">
                  <c:v>2305</c:v>
                </c:pt>
                <c:pt idx="7374">
                  <c:v>2170</c:v>
                </c:pt>
                <c:pt idx="7375">
                  <c:v>3415</c:v>
                </c:pt>
                <c:pt idx="7376">
                  <c:v>5391</c:v>
                </c:pt>
                <c:pt idx="7377">
                  <c:v>7492</c:v>
                </c:pt>
                <c:pt idx="7378">
                  <c:v>2636</c:v>
                </c:pt>
                <c:pt idx="7379">
                  <c:v>33702</c:v>
                </c:pt>
                <c:pt idx="7380">
                  <c:v>33702</c:v>
                </c:pt>
                <c:pt idx="7381">
                  <c:v>4017</c:v>
                </c:pt>
                <c:pt idx="7382">
                  <c:v>4114</c:v>
                </c:pt>
                <c:pt idx="7383">
                  <c:v>4565</c:v>
                </c:pt>
                <c:pt idx="7384">
                  <c:v>2480</c:v>
                </c:pt>
                <c:pt idx="7385">
                  <c:v>2330</c:v>
                </c:pt>
                <c:pt idx="7386">
                  <c:v>3938</c:v>
                </c:pt>
                <c:pt idx="7387">
                  <c:v>4157</c:v>
                </c:pt>
                <c:pt idx="7388">
                  <c:v>4581</c:v>
                </c:pt>
                <c:pt idx="7389">
                  <c:v>3528</c:v>
                </c:pt>
                <c:pt idx="7390">
                  <c:v>5701</c:v>
                </c:pt>
                <c:pt idx="7391">
                  <c:v>943</c:v>
                </c:pt>
                <c:pt idx="7392">
                  <c:v>4316</c:v>
                </c:pt>
                <c:pt idx="7393">
                  <c:v>4555</c:v>
                </c:pt>
                <c:pt idx="7394">
                  <c:v>2461</c:v>
                </c:pt>
                <c:pt idx="7395">
                  <c:v>1807</c:v>
                </c:pt>
                <c:pt idx="7396">
                  <c:v>6113</c:v>
                </c:pt>
                <c:pt idx="7397">
                  <c:v>42306</c:v>
                </c:pt>
                <c:pt idx="7398">
                  <c:v>94227</c:v>
                </c:pt>
                <c:pt idx="7399">
                  <c:v>100234</c:v>
                </c:pt>
                <c:pt idx="7400">
                  <c:v>97639</c:v>
                </c:pt>
                <c:pt idx="7401">
                  <c:v>94240</c:v>
                </c:pt>
                <c:pt idx="7402">
                  <c:v>85900</c:v>
                </c:pt>
                <c:pt idx="7403">
                  <c:v>90635</c:v>
                </c:pt>
                <c:pt idx="7404">
                  <c:v>99928</c:v>
                </c:pt>
                <c:pt idx="7405">
                  <c:v>92912</c:v>
                </c:pt>
                <c:pt idx="7406">
                  <c:v>90448</c:v>
                </c:pt>
                <c:pt idx="7407">
                  <c:v>55434</c:v>
                </c:pt>
                <c:pt idx="7408">
                  <c:v>3507</c:v>
                </c:pt>
                <c:pt idx="7409">
                  <c:v>2115</c:v>
                </c:pt>
                <c:pt idx="7410">
                  <c:v>2647</c:v>
                </c:pt>
                <c:pt idx="7411">
                  <c:v>4020</c:v>
                </c:pt>
                <c:pt idx="7412">
                  <c:v>1871</c:v>
                </c:pt>
                <c:pt idx="7413">
                  <c:v>5992</c:v>
                </c:pt>
                <c:pt idx="7414">
                  <c:v>1088</c:v>
                </c:pt>
                <c:pt idx="7415">
                  <c:v>1003</c:v>
                </c:pt>
                <c:pt idx="7416">
                  <c:v>2339</c:v>
                </c:pt>
                <c:pt idx="7417">
                  <c:v>3876</c:v>
                </c:pt>
                <c:pt idx="7418">
                  <c:v>2425</c:v>
                </c:pt>
                <c:pt idx="7419">
                  <c:v>85792</c:v>
                </c:pt>
                <c:pt idx="7420">
                  <c:v>93180</c:v>
                </c:pt>
                <c:pt idx="7421">
                  <c:v>100565</c:v>
                </c:pt>
                <c:pt idx="7422">
                  <c:v>101324</c:v>
                </c:pt>
                <c:pt idx="7423">
                  <c:v>97628</c:v>
                </c:pt>
                <c:pt idx="7424">
                  <c:v>97737</c:v>
                </c:pt>
                <c:pt idx="7425">
                  <c:v>90831</c:v>
                </c:pt>
                <c:pt idx="7426">
                  <c:v>60815</c:v>
                </c:pt>
                <c:pt idx="7427">
                  <c:v>50536</c:v>
                </c:pt>
                <c:pt idx="7428">
                  <c:v>52214</c:v>
                </c:pt>
                <c:pt idx="7429">
                  <c:v>52193</c:v>
                </c:pt>
                <c:pt idx="7430">
                  <c:v>38240</c:v>
                </c:pt>
                <c:pt idx="7431">
                  <c:v>12069</c:v>
                </c:pt>
                <c:pt idx="7432">
                  <c:v>12082</c:v>
                </c:pt>
                <c:pt idx="7433">
                  <c:v>16913</c:v>
                </c:pt>
                <c:pt idx="7434">
                  <c:v>13806</c:v>
                </c:pt>
                <c:pt idx="7435">
                  <c:v>16351</c:v>
                </c:pt>
                <c:pt idx="7436">
                  <c:v>15469</c:v>
                </c:pt>
                <c:pt idx="7437">
                  <c:v>19363</c:v>
                </c:pt>
                <c:pt idx="7438">
                  <c:v>13727</c:v>
                </c:pt>
                <c:pt idx="7439">
                  <c:v>18333</c:v>
                </c:pt>
                <c:pt idx="7440">
                  <c:v>12592</c:v>
                </c:pt>
                <c:pt idx="7441">
                  <c:v>10877</c:v>
                </c:pt>
                <c:pt idx="7442">
                  <c:v>10326</c:v>
                </c:pt>
                <c:pt idx="7443">
                  <c:v>16116</c:v>
                </c:pt>
                <c:pt idx="7444">
                  <c:v>19113</c:v>
                </c:pt>
                <c:pt idx="7445">
                  <c:v>13725</c:v>
                </c:pt>
                <c:pt idx="7446">
                  <c:v>14866</c:v>
                </c:pt>
                <c:pt idx="7447">
                  <c:v>7936</c:v>
                </c:pt>
                <c:pt idx="7448">
                  <c:v>13737</c:v>
                </c:pt>
                <c:pt idx="7449">
                  <c:v>13756</c:v>
                </c:pt>
                <c:pt idx="7450">
                  <c:v>12652</c:v>
                </c:pt>
                <c:pt idx="7451">
                  <c:v>13977</c:v>
                </c:pt>
                <c:pt idx="7452">
                  <c:v>11568</c:v>
                </c:pt>
                <c:pt idx="7453">
                  <c:v>15035</c:v>
                </c:pt>
                <c:pt idx="7454">
                  <c:v>10302</c:v>
                </c:pt>
                <c:pt idx="7455">
                  <c:v>13727</c:v>
                </c:pt>
                <c:pt idx="7456">
                  <c:v>8144</c:v>
                </c:pt>
                <c:pt idx="7457">
                  <c:v>10354</c:v>
                </c:pt>
                <c:pt idx="7458">
                  <c:v>17292</c:v>
                </c:pt>
                <c:pt idx="7459">
                  <c:v>16022</c:v>
                </c:pt>
                <c:pt idx="7460">
                  <c:v>13822</c:v>
                </c:pt>
                <c:pt idx="7461">
                  <c:v>13808</c:v>
                </c:pt>
                <c:pt idx="7462">
                  <c:v>13811</c:v>
                </c:pt>
                <c:pt idx="7463">
                  <c:v>16977</c:v>
                </c:pt>
                <c:pt idx="7464">
                  <c:v>13776</c:v>
                </c:pt>
                <c:pt idx="7465">
                  <c:v>13784</c:v>
                </c:pt>
                <c:pt idx="7466">
                  <c:v>13831</c:v>
                </c:pt>
                <c:pt idx="7467">
                  <c:v>10355</c:v>
                </c:pt>
                <c:pt idx="7468">
                  <c:v>10344</c:v>
                </c:pt>
                <c:pt idx="7469">
                  <c:v>10487</c:v>
                </c:pt>
                <c:pt idx="7470">
                  <c:v>11808</c:v>
                </c:pt>
                <c:pt idx="7471">
                  <c:v>10745</c:v>
                </c:pt>
                <c:pt idx="7472">
                  <c:v>12758</c:v>
                </c:pt>
                <c:pt idx="7473">
                  <c:v>11835</c:v>
                </c:pt>
                <c:pt idx="7474">
                  <c:v>15739</c:v>
                </c:pt>
                <c:pt idx="7475">
                  <c:v>15771</c:v>
                </c:pt>
                <c:pt idx="7476">
                  <c:v>10347</c:v>
                </c:pt>
                <c:pt idx="7477">
                  <c:v>12282</c:v>
                </c:pt>
                <c:pt idx="7478">
                  <c:v>13816</c:v>
                </c:pt>
                <c:pt idx="7479">
                  <c:v>10328</c:v>
                </c:pt>
                <c:pt idx="7480">
                  <c:v>13777</c:v>
                </c:pt>
                <c:pt idx="7481">
                  <c:v>13465</c:v>
                </c:pt>
                <c:pt idx="7482">
                  <c:v>11846</c:v>
                </c:pt>
                <c:pt idx="7483">
                  <c:v>11528</c:v>
                </c:pt>
                <c:pt idx="7484">
                  <c:v>11865</c:v>
                </c:pt>
                <c:pt idx="7485">
                  <c:v>11667</c:v>
                </c:pt>
                <c:pt idx="7486">
                  <c:v>17238</c:v>
                </c:pt>
                <c:pt idx="7487">
                  <c:v>10536</c:v>
                </c:pt>
                <c:pt idx="7488">
                  <c:v>10326</c:v>
                </c:pt>
                <c:pt idx="7489">
                  <c:v>10691</c:v>
                </c:pt>
                <c:pt idx="7490">
                  <c:v>10349</c:v>
                </c:pt>
                <c:pt idx="7491">
                  <c:v>13790</c:v>
                </c:pt>
                <c:pt idx="7492">
                  <c:v>13776</c:v>
                </c:pt>
                <c:pt idx="7493">
                  <c:v>10310</c:v>
                </c:pt>
                <c:pt idx="7494">
                  <c:v>10263</c:v>
                </c:pt>
                <c:pt idx="7495">
                  <c:v>10256</c:v>
                </c:pt>
                <c:pt idx="7496">
                  <c:v>10251</c:v>
                </c:pt>
                <c:pt idx="7497">
                  <c:v>10230</c:v>
                </c:pt>
                <c:pt idx="7498">
                  <c:v>6706</c:v>
                </c:pt>
                <c:pt idx="7499">
                  <c:v>6813</c:v>
                </c:pt>
                <c:pt idx="7500">
                  <c:v>3588</c:v>
                </c:pt>
                <c:pt idx="7501">
                  <c:v>6808</c:v>
                </c:pt>
                <c:pt idx="7502">
                  <c:v>2176</c:v>
                </c:pt>
                <c:pt idx="7503">
                  <c:v>6537</c:v>
                </c:pt>
                <c:pt idx="7504">
                  <c:v>4974</c:v>
                </c:pt>
                <c:pt idx="7505">
                  <c:v>0</c:v>
                </c:pt>
                <c:pt idx="7506">
                  <c:v>4145</c:v>
                </c:pt>
                <c:pt idx="7507">
                  <c:v>6215</c:v>
                </c:pt>
                <c:pt idx="7508">
                  <c:v>8453</c:v>
                </c:pt>
                <c:pt idx="7509">
                  <c:v>9489</c:v>
                </c:pt>
                <c:pt idx="7510">
                  <c:v>2447</c:v>
                </c:pt>
                <c:pt idx="7511">
                  <c:v>4964</c:v>
                </c:pt>
                <c:pt idx="7512">
                  <c:v>6140</c:v>
                </c:pt>
                <c:pt idx="7513">
                  <c:v>1060</c:v>
                </c:pt>
                <c:pt idx="7514">
                  <c:v>1040</c:v>
                </c:pt>
                <c:pt idx="7515">
                  <c:v>2471</c:v>
                </c:pt>
                <c:pt idx="7516">
                  <c:v>0</c:v>
                </c:pt>
                <c:pt idx="7517">
                  <c:v>4088</c:v>
                </c:pt>
                <c:pt idx="7518">
                  <c:v>2473</c:v>
                </c:pt>
                <c:pt idx="7519">
                  <c:v>2056</c:v>
                </c:pt>
                <c:pt idx="7520">
                  <c:v>1035</c:v>
                </c:pt>
                <c:pt idx="7521">
                  <c:v>1029</c:v>
                </c:pt>
                <c:pt idx="7522">
                  <c:v>2116</c:v>
                </c:pt>
                <c:pt idx="7523">
                  <c:v>0</c:v>
                </c:pt>
                <c:pt idx="7524">
                  <c:v>4089</c:v>
                </c:pt>
                <c:pt idx="7525">
                  <c:v>2085</c:v>
                </c:pt>
                <c:pt idx="7526">
                  <c:v>1047</c:v>
                </c:pt>
                <c:pt idx="7527">
                  <c:v>1017</c:v>
                </c:pt>
                <c:pt idx="7528">
                  <c:v>2637</c:v>
                </c:pt>
                <c:pt idx="7529">
                  <c:v>1030</c:v>
                </c:pt>
                <c:pt idx="7530">
                  <c:v>3657</c:v>
                </c:pt>
                <c:pt idx="7531">
                  <c:v>653</c:v>
                </c:pt>
                <c:pt idx="7532">
                  <c:v>4995</c:v>
                </c:pt>
                <c:pt idx="7533">
                  <c:v>3609</c:v>
                </c:pt>
                <c:pt idx="7534">
                  <c:v>1843</c:v>
                </c:pt>
                <c:pt idx="7535">
                  <c:v>347</c:v>
                </c:pt>
                <c:pt idx="7536">
                  <c:v>2435</c:v>
                </c:pt>
                <c:pt idx="7537">
                  <c:v>0</c:v>
                </c:pt>
                <c:pt idx="7538">
                  <c:v>4022</c:v>
                </c:pt>
                <c:pt idx="7539">
                  <c:v>286</c:v>
                </c:pt>
                <c:pt idx="7540">
                  <c:v>1004</c:v>
                </c:pt>
                <c:pt idx="7541">
                  <c:v>2408</c:v>
                </c:pt>
                <c:pt idx="7542">
                  <c:v>1718</c:v>
                </c:pt>
                <c:pt idx="7543">
                  <c:v>4011</c:v>
                </c:pt>
                <c:pt idx="7544">
                  <c:v>1503</c:v>
                </c:pt>
                <c:pt idx="7545">
                  <c:v>4279</c:v>
                </c:pt>
                <c:pt idx="7546">
                  <c:v>1959</c:v>
                </c:pt>
                <c:pt idx="7547">
                  <c:v>0</c:v>
                </c:pt>
                <c:pt idx="7548">
                  <c:v>3579</c:v>
                </c:pt>
                <c:pt idx="7549">
                  <c:v>1003</c:v>
                </c:pt>
                <c:pt idx="7550">
                  <c:v>3573</c:v>
                </c:pt>
                <c:pt idx="7551">
                  <c:v>3969</c:v>
                </c:pt>
                <c:pt idx="7552">
                  <c:v>5775</c:v>
                </c:pt>
                <c:pt idx="7553">
                  <c:v>6568</c:v>
                </c:pt>
                <c:pt idx="7554">
                  <c:v>11</c:v>
                </c:pt>
                <c:pt idx="7555">
                  <c:v>3474</c:v>
                </c:pt>
                <c:pt idx="7556">
                  <c:v>4373</c:v>
                </c:pt>
                <c:pt idx="7557">
                  <c:v>2334</c:v>
                </c:pt>
                <c:pt idx="7558">
                  <c:v>2416</c:v>
                </c:pt>
                <c:pt idx="7559">
                  <c:v>1624</c:v>
                </c:pt>
                <c:pt idx="7560">
                  <c:v>0</c:v>
                </c:pt>
                <c:pt idx="7561">
                  <c:v>2643</c:v>
                </c:pt>
                <c:pt idx="7562">
                  <c:v>4640</c:v>
                </c:pt>
                <c:pt idx="7563">
                  <c:v>2935</c:v>
                </c:pt>
                <c:pt idx="7564">
                  <c:v>2418</c:v>
                </c:pt>
                <c:pt idx="7565">
                  <c:v>80</c:v>
                </c:pt>
                <c:pt idx="7566">
                  <c:v>4999</c:v>
                </c:pt>
                <c:pt idx="7567">
                  <c:v>4999</c:v>
                </c:pt>
                <c:pt idx="7568">
                  <c:v>0</c:v>
                </c:pt>
                <c:pt idx="7569">
                  <c:v>2010</c:v>
                </c:pt>
                <c:pt idx="7570">
                  <c:v>1783</c:v>
                </c:pt>
                <c:pt idx="7571">
                  <c:v>2191</c:v>
                </c:pt>
                <c:pt idx="7572">
                  <c:v>3197</c:v>
                </c:pt>
                <c:pt idx="7573">
                  <c:v>3197</c:v>
                </c:pt>
                <c:pt idx="7574">
                  <c:v>3189</c:v>
                </c:pt>
                <c:pt idx="7575">
                  <c:v>303</c:v>
                </c:pt>
                <c:pt idx="7576">
                  <c:v>0</c:v>
                </c:pt>
                <c:pt idx="7577">
                  <c:v>553</c:v>
                </c:pt>
                <c:pt idx="7578">
                  <c:v>2674</c:v>
                </c:pt>
                <c:pt idx="7579">
                  <c:v>2996</c:v>
                </c:pt>
                <c:pt idx="7580">
                  <c:v>3264</c:v>
                </c:pt>
                <c:pt idx="7581">
                  <c:v>5070</c:v>
                </c:pt>
                <c:pt idx="7582">
                  <c:v>4881</c:v>
                </c:pt>
                <c:pt idx="7583">
                  <c:v>8111</c:v>
                </c:pt>
                <c:pt idx="7584">
                  <c:v>8169</c:v>
                </c:pt>
                <c:pt idx="7585">
                  <c:v>8721</c:v>
                </c:pt>
                <c:pt idx="7586">
                  <c:v>5022</c:v>
                </c:pt>
                <c:pt idx="7587">
                  <c:v>6577</c:v>
                </c:pt>
                <c:pt idx="7588">
                  <c:v>2436</c:v>
                </c:pt>
                <c:pt idx="7589">
                  <c:v>4643</c:v>
                </c:pt>
                <c:pt idx="7590">
                  <c:v>3231</c:v>
                </c:pt>
                <c:pt idx="7591">
                  <c:v>542</c:v>
                </c:pt>
                <c:pt idx="7592">
                  <c:v>1521</c:v>
                </c:pt>
                <c:pt idx="7593">
                  <c:v>246</c:v>
                </c:pt>
                <c:pt idx="7594">
                  <c:v>0</c:v>
                </c:pt>
                <c:pt idx="7595">
                  <c:v>3904</c:v>
                </c:pt>
                <c:pt idx="7596">
                  <c:v>824</c:v>
                </c:pt>
                <c:pt idx="7597">
                  <c:v>1260</c:v>
                </c:pt>
                <c:pt idx="7598">
                  <c:v>0</c:v>
                </c:pt>
                <c:pt idx="7599">
                  <c:v>1229</c:v>
                </c:pt>
                <c:pt idx="7600">
                  <c:v>7</c:v>
                </c:pt>
                <c:pt idx="7601">
                  <c:v>2188</c:v>
                </c:pt>
                <c:pt idx="7602">
                  <c:v>2551</c:v>
                </c:pt>
                <c:pt idx="7603">
                  <c:v>2551</c:v>
                </c:pt>
                <c:pt idx="7604">
                  <c:v>4909</c:v>
                </c:pt>
                <c:pt idx="7605">
                  <c:v>4313</c:v>
                </c:pt>
                <c:pt idx="7606">
                  <c:v>6678</c:v>
                </c:pt>
                <c:pt idx="7607">
                  <c:v>6678</c:v>
                </c:pt>
                <c:pt idx="7608">
                  <c:v>4360</c:v>
                </c:pt>
                <c:pt idx="7609">
                  <c:v>3328</c:v>
                </c:pt>
                <c:pt idx="7610">
                  <c:v>5682</c:v>
                </c:pt>
                <c:pt idx="7611">
                  <c:v>5682</c:v>
                </c:pt>
                <c:pt idx="7612">
                  <c:v>3327</c:v>
                </c:pt>
                <c:pt idx="7613">
                  <c:v>3335</c:v>
                </c:pt>
                <c:pt idx="7614">
                  <c:v>5298</c:v>
                </c:pt>
                <c:pt idx="7615">
                  <c:v>2744</c:v>
                </c:pt>
                <c:pt idx="7616">
                  <c:v>0</c:v>
                </c:pt>
                <c:pt idx="7617">
                  <c:v>1381</c:v>
                </c:pt>
                <c:pt idx="7618">
                  <c:v>2923</c:v>
                </c:pt>
                <c:pt idx="7619">
                  <c:v>2148</c:v>
                </c:pt>
                <c:pt idx="7620">
                  <c:v>0</c:v>
                </c:pt>
                <c:pt idx="7621">
                  <c:v>0</c:v>
                </c:pt>
                <c:pt idx="7622">
                  <c:v>2101</c:v>
                </c:pt>
                <c:pt idx="7623">
                  <c:v>2539</c:v>
                </c:pt>
                <c:pt idx="7624">
                  <c:v>1762</c:v>
                </c:pt>
                <c:pt idx="7625">
                  <c:v>1633</c:v>
                </c:pt>
                <c:pt idx="7626">
                  <c:v>3552</c:v>
                </c:pt>
                <c:pt idx="7627">
                  <c:v>4890</c:v>
                </c:pt>
                <c:pt idx="7628">
                  <c:v>6634</c:v>
                </c:pt>
                <c:pt idx="7629">
                  <c:v>8184</c:v>
                </c:pt>
                <c:pt idx="7630">
                  <c:v>8184</c:v>
                </c:pt>
                <c:pt idx="7631">
                  <c:v>11098</c:v>
                </c:pt>
                <c:pt idx="7632">
                  <c:v>11676</c:v>
                </c:pt>
                <c:pt idx="7633">
                  <c:v>0</c:v>
                </c:pt>
                <c:pt idx="7634">
                  <c:v>0</c:v>
                </c:pt>
                <c:pt idx="7635">
                  <c:v>3304</c:v>
                </c:pt>
                <c:pt idx="7636">
                  <c:v>1558</c:v>
                </c:pt>
                <c:pt idx="7637">
                  <c:v>2126</c:v>
                </c:pt>
                <c:pt idx="7638">
                  <c:v>2652</c:v>
                </c:pt>
                <c:pt idx="7639">
                  <c:v>3086</c:v>
                </c:pt>
                <c:pt idx="7640">
                  <c:v>3086</c:v>
                </c:pt>
                <c:pt idx="7641">
                  <c:v>3100</c:v>
                </c:pt>
                <c:pt idx="7642">
                  <c:v>0</c:v>
                </c:pt>
                <c:pt idx="7643">
                  <c:v>4421</c:v>
                </c:pt>
                <c:pt idx="7644">
                  <c:v>4421</c:v>
                </c:pt>
                <c:pt idx="7645">
                  <c:v>0</c:v>
                </c:pt>
                <c:pt idx="7646">
                  <c:v>1289</c:v>
                </c:pt>
                <c:pt idx="7647">
                  <c:v>7</c:v>
                </c:pt>
                <c:pt idx="7648">
                  <c:v>0</c:v>
                </c:pt>
                <c:pt idx="7649">
                  <c:v>0</c:v>
                </c:pt>
                <c:pt idx="7650">
                  <c:v>1985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1899</c:v>
                </c:pt>
                <c:pt idx="7655">
                  <c:v>1093</c:v>
                </c:pt>
                <c:pt idx="7656">
                  <c:v>987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505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1211</c:v>
                </c:pt>
                <c:pt idx="7667">
                  <c:v>2057</c:v>
                </c:pt>
                <c:pt idx="7668">
                  <c:v>2057</c:v>
                </c:pt>
                <c:pt idx="7669">
                  <c:v>2057</c:v>
                </c:pt>
                <c:pt idx="7670">
                  <c:v>2057</c:v>
                </c:pt>
                <c:pt idx="7671">
                  <c:v>3257</c:v>
                </c:pt>
                <c:pt idx="7672">
                  <c:v>2593</c:v>
                </c:pt>
                <c:pt idx="7673">
                  <c:v>2119</c:v>
                </c:pt>
                <c:pt idx="7674">
                  <c:v>2119</c:v>
                </c:pt>
                <c:pt idx="7675">
                  <c:v>2119</c:v>
                </c:pt>
                <c:pt idx="7676">
                  <c:v>3302</c:v>
                </c:pt>
                <c:pt idx="7677">
                  <c:v>3302</c:v>
                </c:pt>
                <c:pt idx="7678">
                  <c:v>1183</c:v>
                </c:pt>
                <c:pt idx="7679">
                  <c:v>2143</c:v>
                </c:pt>
                <c:pt idx="7680">
                  <c:v>2955</c:v>
                </c:pt>
                <c:pt idx="7681">
                  <c:v>3321</c:v>
                </c:pt>
                <c:pt idx="7682">
                  <c:v>3321</c:v>
                </c:pt>
                <c:pt idx="7683">
                  <c:v>3195</c:v>
                </c:pt>
                <c:pt idx="7684">
                  <c:v>2115</c:v>
                </c:pt>
                <c:pt idx="7685">
                  <c:v>3004</c:v>
                </c:pt>
                <c:pt idx="7686">
                  <c:v>2439</c:v>
                </c:pt>
                <c:pt idx="7687">
                  <c:v>2132</c:v>
                </c:pt>
                <c:pt idx="7688">
                  <c:v>2132</c:v>
                </c:pt>
                <c:pt idx="7689">
                  <c:v>2132</c:v>
                </c:pt>
                <c:pt idx="7690">
                  <c:v>177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820</c:v>
                </c:pt>
                <c:pt idx="7696">
                  <c:v>1189</c:v>
                </c:pt>
                <c:pt idx="7697">
                  <c:v>2116</c:v>
                </c:pt>
                <c:pt idx="7698">
                  <c:v>2116</c:v>
                </c:pt>
                <c:pt idx="7699">
                  <c:v>2116</c:v>
                </c:pt>
                <c:pt idx="7700">
                  <c:v>3075</c:v>
                </c:pt>
                <c:pt idx="7701">
                  <c:v>3319</c:v>
                </c:pt>
                <c:pt idx="7702">
                  <c:v>3319</c:v>
                </c:pt>
                <c:pt idx="7703">
                  <c:v>2125</c:v>
                </c:pt>
                <c:pt idx="7704">
                  <c:v>2125</c:v>
                </c:pt>
                <c:pt idx="7705">
                  <c:v>3129</c:v>
                </c:pt>
                <c:pt idx="7706">
                  <c:v>3330</c:v>
                </c:pt>
                <c:pt idx="7707">
                  <c:v>2098</c:v>
                </c:pt>
                <c:pt idx="7708">
                  <c:v>2098</c:v>
                </c:pt>
                <c:pt idx="7709">
                  <c:v>2098</c:v>
                </c:pt>
                <c:pt idx="7710">
                  <c:v>3096</c:v>
                </c:pt>
                <c:pt idx="7711">
                  <c:v>2297</c:v>
                </c:pt>
                <c:pt idx="7712">
                  <c:v>2116</c:v>
                </c:pt>
                <c:pt idx="7713">
                  <c:v>2116</c:v>
                </c:pt>
                <c:pt idx="7714">
                  <c:v>2116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467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635</c:v>
                </c:pt>
                <c:pt idx="7725">
                  <c:v>1186</c:v>
                </c:pt>
                <c:pt idx="7726">
                  <c:v>2098</c:v>
                </c:pt>
                <c:pt idx="7727">
                  <c:v>2098</c:v>
                </c:pt>
                <c:pt idx="7728">
                  <c:v>2098</c:v>
                </c:pt>
                <c:pt idx="7729">
                  <c:v>2835</c:v>
                </c:pt>
                <c:pt idx="7730">
                  <c:v>3272</c:v>
                </c:pt>
                <c:pt idx="7731">
                  <c:v>3272</c:v>
                </c:pt>
                <c:pt idx="7732">
                  <c:v>1174</c:v>
                </c:pt>
                <c:pt idx="7733">
                  <c:v>2116</c:v>
                </c:pt>
                <c:pt idx="7734">
                  <c:v>3262</c:v>
                </c:pt>
                <c:pt idx="7735">
                  <c:v>3312</c:v>
                </c:pt>
                <c:pt idx="7736">
                  <c:v>2060</c:v>
                </c:pt>
                <c:pt idx="7737">
                  <c:v>2060</c:v>
                </c:pt>
                <c:pt idx="7738">
                  <c:v>2060</c:v>
                </c:pt>
                <c:pt idx="7739">
                  <c:v>3218</c:v>
                </c:pt>
                <c:pt idx="7740">
                  <c:v>3218</c:v>
                </c:pt>
                <c:pt idx="7741">
                  <c:v>3213</c:v>
                </c:pt>
                <c:pt idx="7742">
                  <c:v>2069</c:v>
                </c:pt>
                <c:pt idx="7743">
                  <c:v>2831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247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860</c:v>
                </c:pt>
                <c:pt idx="7754">
                  <c:v>1166</c:v>
                </c:pt>
                <c:pt idx="7755">
                  <c:v>2080</c:v>
                </c:pt>
                <c:pt idx="7756">
                  <c:v>2080</c:v>
                </c:pt>
                <c:pt idx="7757">
                  <c:v>2080</c:v>
                </c:pt>
                <c:pt idx="7758">
                  <c:v>2988</c:v>
                </c:pt>
                <c:pt idx="7759">
                  <c:v>3262</c:v>
                </c:pt>
                <c:pt idx="7760">
                  <c:v>3262</c:v>
                </c:pt>
                <c:pt idx="7761">
                  <c:v>2096</c:v>
                </c:pt>
                <c:pt idx="7762">
                  <c:v>2096</c:v>
                </c:pt>
                <c:pt idx="7763">
                  <c:v>3135</c:v>
                </c:pt>
                <c:pt idx="7764">
                  <c:v>3263</c:v>
                </c:pt>
                <c:pt idx="7765">
                  <c:v>2116</c:v>
                </c:pt>
                <c:pt idx="7766">
                  <c:v>2116</c:v>
                </c:pt>
                <c:pt idx="7767">
                  <c:v>2116</c:v>
                </c:pt>
                <c:pt idx="7768">
                  <c:v>3324</c:v>
                </c:pt>
                <c:pt idx="7769">
                  <c:v>2160</c:v>
                </c:pt>
                <c:pt idx="7770">
                  <c:v>2124</c:v>
                </c:pt>
                <c:pt idx="7771">
                  <c:v>2124</c:v>
                </c:pt>
                <c:pt idx="7772">
                  <c:v>2699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455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707</c:v>
                </c:pt>
                <c:pt idx="7783">
                  <c:v>1192</c:v>
                </c:pt>
                <c:pt idx="7784">
                  <c:v>2126</c:v>
                </c:pt>
                <c:pt idx="7785">
                  <c:v>2126</c:v>
                </c:pt>
                <c:pt idx="7786">
                  <c:v>2126</c:v>
                </c:pt>
                <c:pt idx="7787">
                  <c:v>3011</c:v>
                </c:pt>
                <c:pt idx="7788">
                  <c:v>3325</c:v>
                </c:pt>
                <c:pt idx="7789">
                  <c:v>3325</c:v>
                </c:pt>
                <c:pt idx="7790">
                  <c:v>1199</c:v>
                </c:pt>
                <c:pt idx="7791">
                  <c:v>2140</c:v>
                </c:pt>
                <c:pt idx="7792">
                  <c:v>3161</c:v>
                </c:pt>
                <c:pt idx="7793">
                  <c:v>3332</c:v>
                </c:pt>
                <c:pt idx="7794">
                  <c:v>2125</c:v>
                </c:pt>
                <c:pt idx="7795">
                  <c:v>2125</c:v>
                </c:pt>
                <c:pt idx="7796">
                  <c:v>2125</c:v>
                </c:pt>
                <c:pt idx="7797">
                  <c:v>3197</c:v>
                </c:pt>
                <c:pt idx="7798">
                  <c:v>3315</c:v>
                </c:pt>
                <c:pt idx="7799">
                  <c:v>3315</c:v>
                </c:pt>
                <c:pt idx="7800">
                  <c:v>2137</c:v>
                </c:pt>
                <c:pt idx="7801">
                  <c:v>2137</c:v>
                </c:pt>
                <c:pt idx="7802">
                  <c:v>3349</c:v>
                </c:pt>
                <c:pt idx="7803">
                  <c:v>3349</c:v>
                </c:pt>
                <c:pt idx="7804">
                  <c:v>1212</c:v>
                </c:pt>
                <c:pt idx="7805">
                  <c:v>0</c:v>
                </c:pt>
                <c:pt idx="7806">
                  <c:v>227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995</c:v>
                </c:pt>
                <c:pt idx="7812">
                  <c:v>2350</c:v>
                </c:pt>
                <c:pt idx="7813">
                  <c:v>2112</c:v>
                </c:pt>
                <c:pt idx="7814">
                  <c:v>2112</c:v>
                </c:pt>
                <c:pt idx="7815">
                  <c:v>2112</c:v>
                </c:pt>
                <c:pt idx="7816">
                  <c:v>3164</c:v>
                </c:pt>
                <c:pt idx="7817">
                  <c:v>3336</c:v>
                </c:pt>
                <c:pt idx="7818">
                  <c:v>1224</c:v>
                </c:pt>
                <c:pt idx="7819">
                  <c:v>1224</c:v>
                </c:pt>
                <c:pt idx="7820">
                  <c:v>2122</c:v>
                </c:pt>
                <c:pt idx="7821">
                  <c:v>3294</c:v>
                </c:pt>
                <c:pt idx="7822">
                  <c:v>3331</c:v>
                </c:pt>
                <c:pt idx="7823">
                  <c:v>3331</c:v>
                </c:pt>
                <c:pt idx="7824">
                  <c:v>2109</c:v>
                </c:pt>
                <c:pt idx="7825">
                  <c:v>2699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291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914</c:v>
                </c:pt>
                <c:pt idx="7836">
                  <c:v>2432</c:v>
                </c:pt>
                <c:pt idx="7837">
                  <c:v>2131</c:v>
                </c:pt>
                <c:pt idx="7838">
                  <c:v>2131</c:v>
                </c:pt>
                <c:pt idx="7839">
                  <c:v>2131</c:v>
                </c:pt>
                <c:pt idx="7840">
                  <c:v>3107</c:v>
                </c:pt>
                <c:pt idx="7841">
                  <c:v>3304</c:v>
                </c:pt>
                <c:pt idx="7842">
                  <c:v>3304</c:v>
                </c:pt>
                <c:pt idx="7843">
                  <c:v>1173</c:v>
                </c:pt>
                <c:pt idx="7844">
                  <c:v>2529</c:v>
                </c:pt>
                <c:pt idx="7845">
                  <c:v>3219</c:v>
                </c:pt>
                <c:pt idx="7846">
                  <c:v>3314</c:v>
                </c:pt>
                <c:pt idx="7847">
                  <c:v>2101</c:v>
                </c:pt>
                <c:pt idx="7848">
                  <c:v>2101</c:v>
                </c:pt>
                <c:pt idx="7849">
                  <c:v>2617</c:v>
                </c:pt>
                <c:pt idx="7850">
                  <c:v>3260</c:v>
                </c:pt>
                <c:pt idx="7851">
                  <c:v>2115</c:v>
                </c:pt>
                <c:pt idx="7852">
                  <c:v>2115</c:v>
                </c:pt>
                <c:pt idx="7853">
                  <c:v>2115</c:v>
                </c:pt>
                <c:pt idx="7854">
                  <c:v>2845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168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1113</c:v>
                </c:pt>
                <c:pt idx="7865">
                  <c:v>2148</c:v>
                </c:pt>
                <c:pt idx="7866">
                  <c:v>2066</c:v>
                </c:pt>
                <c:pt idx="7867">
                  <c:v>2066</c:v>
                </c:pt>
                <c:pt idx="7868">
                  <c:v>2522</c:v>
                </c:pt>
                <c:pt idx="7869">
                  <c:v>3197</c:v>
                </c:pt>
                <c:pt idx="7870">
                  <c:v>3232</c:v>
                </c:pt>
                <c:pt idx="7871">
                  <c:v>1166</c:v>
                </c:pt>
                <c:pt idx="7872">
                  <c:v>1130</c:v>
                </c:pt>
                <c:pt idx="7873">
                  <c:v>2735</c:v>
                </c:pt>
                <c:pt idx="7874">
                  <c:v>4814</c:v>
                </c:pt>
                <c:pt idx="7875">
                  <c:v>4814</c:v>
                </c:pt>
                <c:pt idx="7876">
                  <c:v>1522</c:v>
                </c:pt>
                <c:pt idx="7877">
                  <c:v>1522</c:v>
                </c:pt>
                <c:pt idx="7878">
                  <c:v>1522</c:v>
                </c:pt>
                <c:pt idx="7879">
                  <c:v>1522</c:v>
                </c:pt>
                <c:pt idx="7880">
                  <c:v>2954</c:v>
                </c:pt>
                <c:pt idx="7881">
                  <c:v>3166</c:v>
                </c:pt>
                <c:pt idx="7882">
                  <c:v>0</c:v>
                </c:pt>
                <c:pt idx="7883">
                  <c:v>3317</c:v>
                </c:pt>
                <c:pt idx="7884">
                  <c:v>2286</c:v>
                </c:pt>
                <c:pt idx="7885">
                  <c:v>1885</c:v>
                </c:pt>
                <c:pt idx="7886">
                  <c:v>1885</c:v>
                </c:pt>
                <c:pt idx="7887">
                  <c:v>1526</c:v>
                </c:pt>
                <c:pt idx="7888">
                  <c:v>85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3295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3328</c:v>
                </c:pt>
                <c:pt idx="7898">
                  <c:v>3328</c:v>
                </c:pt>
                <c:pt idx="7899">
                  <c:v>1905</c:v>
                </c:pt>
                <c:pt idx="7900">
                  <c:v>1905</c:v>
                </c:pt>
                <c:pt idx="7901">
                  <c:v>1706</c:v>
                </c:pt>
                <c:pt idx="7902">
                  <c:v>1531</c:v>
                </c:pt>
                <c:pt idx="7903">
                  <c:v>1531</c:v>
                </c:pt>
                <c:pt idx="7904">
                  <c:v>3329</c:v>
                </c:pt>
                <c:pt idx="7905">
                  <c:v>1894</c:v>
                </c:pt>
                <c:pt idx="7906">
                  <c:v>3205</c:v>
                </c:pt>
                <c:pt idx="7907">
                  <c:v>3297</c:v>
                </c:pt>
                <c:pt idx="7908">
                  <c:v>3297</c:v>
                </c:pt>
                <c:pt idx="7909">
                  <c:v>0</c:v>
                </c:pt>
                <c:pt idx="7910">
                  <c:v>0</c:v>
                </c:pt>
                <c:pt idx="7911">
                  <c:v>3286</c:v>
                </c:pt>
                <c:pt idx="7912">
                  <c:v>3286</c:v>
                </c:pt>
                <c:pt idx="7913">
                  <c:v>2025</c:v>
                </c:pt>
                <c:pt idx="7914">
                  <c:v>1865</c:v>
                </c:pt>
                <c:pt idx="7915">
                  <c:v>1846</c:v>
                </c:pt>
                <c:pt idx="7916">
                  <c:v>1499</c:v>
                </c:pt>
                <c:pt idx="7917">
                  <c:v>1499</c:v>
                </c:pt>
                <c:pt idx="7918">
                  <c:v>2934</c:v>
                </c:pt>
                <c:pt idx="7919">
                  <c:v>0</c:v>
                </c:pt>
                <c:pt idx="7920">
                  <c:v>0</c:v>
                </c:pt>
                <c:pt idx="7921">
                  <c:v>322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3197</c:v>
                </c:pt>
                <c:pt idx="7926">
                  <c:v>3377</c:v>
                </c:pt>
                <c:pt idx="7927">
                  <c:v>2286</c:v>
                </c:pt>
                <c:pt idx="7928">
                  <c:v>1919</c:v>
                </c:pt>
                <c:pt idx="7929">
                  <c:v>1919</c:v>
                </c:pt>
                <c:pt idx="7930">
                  <c:v>1540</c:v>
                </c:pt>
                <c:pt idx="7931">
                  <c:v>1540</c:v>
                </c:pt>
                <c:pt idx="7932">
                  <c:v>3012</c:v>
                </c:pt>
                <c:pt idx="7933">
                  <c:v>3259</c:v>
                </c:pt>
                <c:pt idx="7934">
                  <c:v>1884</c:v>
                </c:pt>
                <c:pt idx="7935">
                  <c:v>3321</c:v>
                </c:pt>
                <c:pt idx="7936">
                  <c:v>3321</c:v>
                </c:pt>
                <c:pt idx="7937">
                  <c:v>1936</c:v>
                </c:pt>
                <c:pt idx="7938">
                  <c:v>1890</c:v>
                </c:pt>
                <c:pt idx="7939">
                  <c:v>1844</c:v>
                </c:pt>
                <c:pt idx="7940">
                  <c:v>1525</c:v>
                </c:pt>
                <c:pt idx="7941">
                  <c:v>1525</c:v>
                </c:pt>
                <c:pt idx="7942">
                  <c:v>2374</c:v>
                </c:pt>
                <c:pt idx="7943">
                  <c:v>1413</c:v>
                </c:pt>
                <c:pt idx="7944">
                  <c:v>1528</c:v>
                </c:pt>
                <c:pt idx="7945">
                  <c:v>62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3310</c:v>
                </c:pt>
                <c:pt idx="7950">
                  <c:v>3310</c:v>
                </c:pt>
                <c:pt idx="7951">
                  <c:v>2002</c:v>
                </c:pt>
                <c:pt idx="7952">
                  <c:v>1898</c:v>
                </c:pt>
                <c:pt idx="7953">
                  <c:v>1870</c:v>
                </c:pt>
                <c:pt idx="7954">
                  <c:v>1529</c:v>
                </c:pt>
                <c:pt idx="7955">
                  <c:v>1529</c:v>
                </c:pt>
                <c:pt idx="7956">
                  <c:v>2954</c:v>
                </c:pt>
                <c:pt idx="7957">
                  <c:v>1330</c:v>
                </c:pt>
                <c:pt idx="7958">
                  <c:v>1624</c:v>
                </c:pt>
                <c:pt idx="7959">
                  <c:v>1511</c:v>
                </c:pt>
                <c:pt idx="7960">
                  <c:v>1511</c:v>
                </c:pt>
                <c:pt idx="7961">
                  <c:v>2915</c:v>
                </c:pt>
                <c:pt idx="7962">
                  <c:v>0</c:v>
                </c:pt>
                <c:pt idx="7963">
                  <c:v>3229</c:v>
                </c:pt>
                <c:pt idx="7964">
                  <c:v>3280</c:v>
                </c:pt>
                <c:pt idx="7965">
                  <c:v>2101</c:v>
                </c:pt>
                <c:pt idx="7966">
                  <c:v>1855</c:v>
                </c:pt>
                <c:pt idx="7967">
                  <c:v>1855</c:v>
                </c:pt>
                <c:pt idx="7968">
                  <c:v>1486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460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3021</c:v>
                </c:pt>
                <c:pt idx="7978">
                  <c:v>3320</c:v>
                </c:pt>
                <c:pt idx="7979">
                  <c:v>449</c:v>
                </c:pt>
                <c:pt idx="7980">
                  <c:v>1895</c:v>
                </c:pt>
                <c:pt idx="7981">
                  <c:v>1895</c:v>
                </c:pt>
                <c:pt idx="7982">
                  <c:v>1519</c:v>
                </c:pt>
                <c:pt idx="7983">
                  <c:v>2685</c:v>
                </c:pt>
                <c:pt idx="7984">
                  <c:v>2937</c:v>
                </c:pt>
                <c:pt idx="7985">
                  <c:v>3319</c:v>
                </c:pt>
                <c:pt idx="7986">
                  <c:v>1901</c:v>
                </c:pt>
                <c:pt idx="7987">
                  <c:v>1526</c:v>
                </c:pt>
                <c:pt idx="7988">
                  <c:v>2783</c:v>
                </c:pt>
                <c:pt idx="7989">
                  <c:v>2941</c:v>
                </c:pt>
                <c:pt idx="7990">
                  <c:v>0</c:v>
                </c:pt>
                <c:pt idx="7991">
                  <c:v>0</c:v>
                </c:pt>
                <c:pt idx="7992">
                  <c:v>3296</c:v>
                </c:pt>
                <c:pt idx="7993">
                  <c:v>3296</c:v>
                </c:pt>
                <c:pt idx="7994">
                  <c:v>1905</c:v>
                </c:pt>
                <c:pt idx="7995">
                  <c:v>1880</c:v>
                </c:pt>
                <c:pt idx="7996">
                  <c:v>1842</c:v>
                </c:pt>
                <c:pt idx="7997">
                  <c:v>2292</c:v>
                </c:pt>
                <c:pt idx="7998">
                  <c:v>2922</c:v>
                </c:pt>
                <c:pt idx="7999">
                  <c:v>2922</c:v>
                </c:pt>
                <c:pt idx="8000">
                  <c:v>2985</c:v>
                </c:pt>
                <c:pt idx="8001">
                  <c:v>3011</c:v>
                </c:pt>
                <c:pt idx="8002">
                  <c:v>300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3310</c:v>
                </c:pt>
                <c:pt idx="8007">
                  <c:v>3310</c:v>
                </c:pt>
                <c:pt idx="8008">
                  <c:v>1950</c:v>
                </c:pt>
                <c:pt idx="8009">
                  <c:v>1883</c:v>
                </c:pt>
                <c:pt idx="8010">
                  <c:v>1828</c:v>
                </c:pt>
                <c:pt idx="8011">
                  <c:v>2347</c:v>
                </c:pt>
                <c:pt idx="8012">
                  <c:v>4835</c:v>
                </c:pt>
                <c:pt idx="8013">
                  <c:v>4835</c:v>
                </c:pt>
                <c:pt idx="8014">
                  <c:v>3040</c:v>
                </c:pt>
                <c:pt idx="8015">
                  <c:v>1795</c:v>
                </c:pt>
                <c:pt idx="8016">
                  <c:v>3345</c:v>
                </c:pt>
                <c:pt idx="8017">
                  <c:v>3345</c:v>
                </c:pt>
                <c:pt idx="8018">
                  <c:v>0</c:v>
                </c:pt>
                <c:pt idx="8019">
                  <c:v>0</c:v>
                </c:pt>
                <c:pt idx="8020">
                  <c:v>2967</c:v>
                </c:pt>
                <c:pt idx="8021">
                  <c:v>3317</c:v>
                </c:pt>
                <c:pt idx="8022">
                  <c:v>496</c:v>
                </c:pt>
                <c:pt idx="8023">
                  <c:v>1891</c:v>
                </c:pt>
                <c:pt idx="8024">
                  <c:v>1891</c:v>
                </c:pt>
                <c:pt idx="8025">
                  <c:v>1516</c:v>
                </c:pt>
                <c:pt idx="8026">
                  <c:v>101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3242</c:v>
                </c:pt>
                <c:pt idx="8031">
                  <c:v>31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3225</c:v>
                </c:pt>
                <c:pt idx="8036">
                  <c:v>680</c:v>
                </c:pt>
                <c:pt idx="8037">
                  <c:v>1807</c:v>
                </c:pt>
                <c:pt idx="8038">
                  <c:v>1806</c:v>
                </c:pt>
                <c:pt idx="8039">
                  <c:v>1618</c:v>
                </c:pt>
                <c:pt idx="8040">
                  <c:v>2441</c:v>
                </c:pt>
                <c:pt idx="8041">
                  <c:v>2788</c:v>
                </c:pt>
                <c:pt idx="8042">
                  <c:v>3119</c:v>
                </c:pt>
                <c:pt idx="8043">
                  <c:v>1757</c:v>
                </c:pt>
                <c:pt idx="8044">
                  <c:v>3160</c:v>
                </c:pt>
                <c:pt idx="8045">
                  <c:v>2197</c:v>
                </c:pt>
                <c:pt idx="8046">
                  <c:v>0</c:v>
                </c:pt>
                <c:pt idx="8047">
                  <c:v>0</c:v>
                </c:pt>
                <c:pt idx="8048">
                  <c:v>3148</c:v>
                </c:pt>
                <c:pt idx="8049">
                  <c:v>3148</c:v>
                </c:pt>
                <c:pt idx="8050">
                  <c:v>0</c:v>
                </c:pt>
                <c:pt idx="8051">
                  <c:v>0</c:v>
                </c:pt>
                <c:pt idx="8052">
                  <c:v>3135</c:v>
                </c:pt>
                <c:pt idx="8053">
                  <c:v>3135</c:v>
                </c:pt>
                <c:pt idx="8054">
                  <c:v>1784</c:v>
                </c:pt>
                <c:pt idx="8055">
                  <c:v>1784</c:v>
                </c:pt>
                <c:pt idx="8056">
                  <c:v>1456</c:v>
                </c:pt>
                <c:pt idx="8057">
                  <c:v>2768</c:v>
                </c:pt>
                <c:pt idx="8058">
                  <c:v>2790</c:v>
                </c:pt>
                <c:pt idx="8059">
                  <c:v>2877</c:v>
                </c:pt>
                <c:pt idx="8060">
                  <c:v>1507</c:v>
                </c:pt>
                <c:pt idx="8061">
                  <c:v>2649</c:v>
                </c:pt>
                <c:pt idx="8062">
                  <c:v>4531</c:v>
                </c:pt>
                <c:pt idx="8063">
                  <c:v>0</c:v>
                </c:pt>
                <c:pt idx="8064">
                  <c:v>2937</c:v>
                </c:pt>
                <c:pt idx="8065">
                  <c:v>209</c:v>
                </c:pt>
                <c:pt idx="8066">
                  <c:v>0</c:v>
                </c:pt>
                <c:pt idx="8067">
                  <c:v>0</c:v>
                </c:pt>
                <c:pt idx="8068">
                  <c:v>2836</c:v>
                </c:pt>
                <c:pt idx="8069">
                  <c:v>3180</c:v>
                </c:pt>
                <c:pt idx="8070">
                  <c:v>423</c:v>
                </c:pt>
                <c:pt idx="8071">
                  <c:v>1812</c:v>
                </c:pt>
                <c:pt idx="8072">
                  <c:v>1812</c:v>
                </c:pt>
                <c:pt idx="8073">
                  <c:v>2472</c:v>
                </c:pt>
                <c:pt idx="8074">
                  <c:v>4594</c:v>
                </c:pt>
                <c:pt idx="8075">
                  <c:v>3150</c:v>
                </c:pt>
                <c:pt idx="8076">
                  <c:v>1789</c:v>
                </c:pt>
                <c:pt idx="8077">
                  <c:v>2335</c:v>
                </c:pt>
                <c:pt idx="8078">
                  <c:v>4585</c:v>
                </c:pt>
                <c:pt idx="8079">
                  <c:v>4585</c:v>
                </c:pt>
                <c:pt idx="8080">
                  <c:v>1790</c:v>
                </c:pt>
                <c:pt idx="8081">
                  <c:v>3174</c:v>
                </c:pt>
                <c:pt idx="8082">
                  <c:v>3174</c:v>
                </c:pt>
                <c:pt idx="8083">
                  <c:v>0</c:v>
                </c:pt>
                <c:pt idx="8084">
                  <c:v>0</c:v>
                </c:pt>
                <c:pt idx="8085">
                  <c:v>3204</c:v>
                </c:pt>
                <c:pt idx="8086">
                  <c:v>3204</c:v>
                </c:pt>
                <c:pt idx="8087">
                  <c:v>1814</c:v>
                </c:pt>
                <c:pt idx="8088">
                  <c:v>1814</c:v>
                </c:pt>
                <c:pt idx="8089">
                  <c:v>1446</c:v>
                </c:pt>
                <c:pt idx="8090">
                  <c:v>4660</c:v>
                </c:pt>
                <c:pt idx="8091">
                  <c:v>3214</c:v>
                </c:pt>
                <c:pt idx="8092">
                  <c:v>1820</c:v>
                </c:pt>
                <c:pt idx="8093">
                  <c:v>1450</c:v>
                </c:pt>
                <c:pt idx="8094">
                  <c:v>0</c:v>
                </c:pt>
                <c:pt idx="8095">
                  <c:v>0</c:v>
                </c:pt>
                <c:pt idx="8096">
                  <c:v>2912</c:v>
                </c:pt>
                <c:pt idx="8097">
                  <c:v>238</c:v>
                </c:pt>
                <c:pt idx="8098">
                  <c:v>0</c:v>
                </c:pt>
                <c:pt idx="8099">
                  <c:v>0</c:v>
                </c:pt>
                <c:pt idx="8100">
                  <c:v>2742</c:v>
                </c:pt>
                <c:pt idx="8101">
                  <c:v>3155</c:v>
                </c:pt>
                <c:pt idx="8102">
                  <c:v>460</c:v>
                </c:pt>
                <c:pt idx="8103">
                  <c:v>1815</c:v>
                </c:pt>
                <c:pt idx="8104">
                  <c:v>1815</c:v>
                </c:pt>
                <c:pt idx="8105">
                  <c:v>1480</c:v>
                </c:pt>
                <c:pt idx="8106">
                  <c:v>2917</c:v>
                </c:pt>
                <c:pt idx="8107">
                  <c:v>2917</c:v>
                </c:pt>
                <c:pt idx="8108">
                  <c:v>3090</c:v>
                </c:pt>
                <c:pt idx="8109">
                  <c:v>1717</c:v>
                </c:pt>
                <c:pt idx="8110">
                  <c:v>3326</c:v>
                </c:pt>
                <c:pt idx="8111">
                  <c:v>497</c:v>
                </c:pt>
                <c:pt idx="8112">
                  <c:v>0</c:v>
                </c:pt>
                <c:pt idx="8113">
                  <c:v>0</c:v>
                </c:pt>
                <c:pt idx="8114">
                  <c:v>2965</c:v>
                </c:pt>
                <c:pt idx="8115">
                  <c:v>3309</c:v>
                </c:pt>
                <c:pt idx="8116">
                  <c:v>527</c:v>
                </c:pt>
                <c:pt idx="8117">
                  <c:v>1886</c:v>
                </c:pt>
                <c:pt idx="8118">
                  <c:v>1886</c:v>
                </c:pt>
                <c:pt idx="8119">
                  <c:v>1816</c:v>
                </c:pt>
                <c:pt idx="8120">
                  <c:v>1527</c:v>
                </c:pt>
                <c:pt idx="8121">
                  <c:v>2949</c:v>
                </c:pt>
                <c:pt idx="8122">
                  <c:v>3294</c:v>
                </c:pt>
                <c:pt idx="8123">
                  <c:v>2607</c:v>
                </c:pt>
                <c:pt idx="8124">
                  <c:v>3282</c:v>
                </c:pt>
                <c:pt idx="8125">
                  <c:v>46</c:v>
                </c:pt>
                <c:pt idx="8126">
                  <c:v>0</c:v>
                </c:pt>
                <c:pt idx="8127">
                  <c:v>0</c:v>
                </c:pt>
                <c:pt idx="8128">
                  <c:v>2588</c:v>
                </c:pt>
                <c:pt idx="8129">
                  <c:v>3199</c:v>
                </c:pt>
                <c:pt idx="8130">
                  <c:v>3280</c:v>
                </c:pt>
                <c:pt idx="8131">
                  <c:v>306</c:v>
                </c:pt>
                <c:pt idx="8132">
                  <c:v>1878</c:v>
                </c:pt>
                <c:pt idx="8133">
                  <c:v>1878</c:v>
                </c:pt>
                <c:pt idx="8134">
                  <c:v>1583</c:v>
                </c:pt>
                <c:pt idx="8135">
                  <c:v>1508</c:v>
                </c:pt>
                <c:pt idx="8136">
                  <c:v>2926</c:v>
                </c:pt>
                <c:pt idx="8137">
                  <c:v>3312</c:v>
                </c:pt>
                <c:pt idx="8138">
                  <c:v>1894</c:v>
                </c:pt>
                <c:pt idx="8139">
                  <c:v>1797</c:v>
                </c:pt>
                <c:pt idx="8140">
                  <c:v>3319</c:v>
                </c:pt>
                <c:pt idx="8141">
                  <c:v>3319</c:v>
                </c:pt>
                <c:pt idx="8142">
                  <c:v>0</c:v>
                </c:pt>
                <c:pt idx="8143">
                  <c:v>0</c:v>
                </c:pt>
                <c:pt idx="8144">
                  <c:v>2963</c:v>
                </c:pt>
                <c:pt idx="8145">
                  <c:v>3322</c:v>
                </c:pt>
                <c:pt idx="8146">
                  <c:v>530</c:v>
                </c:pt>
                <c:pt idx="8147">
                  <c:v>1895</c:v>
                </c:pt>
                <c:pt idx="8148">
                  <c:v>1895</c:v>
                </c:pt>
                <c:pt idx="8149">
                  <c:v>1833</c:v>
                </c:pt>
                <c:pt idx="8150">
                  <c:v>1536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2638</c:v>
                </c:pt>
                <c:pt idx="8155">
                  <c:v>606</c:v>
                </c:pt>
                <c:pt idx="8156">
                  <c:v>83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2967</c:v>
                </c:pt>
                <c:pt idx="8161">
                  <c:v>3291</c:v>
                </c:pt>
                <c:pt idx="8162">
                  <c:v>516</c:v>
                </c:pt>
                <c:pt idx="8163">
                  <c:v>1891</c:v>
                </c:pt>
                <c:pt idx="8164">
                  <c:v>1891</c:v>
                </c:pt>
                <c:pt idx="8165">
                  <c:v>1821</c:v>
                </c:pt>
                <c:pt idx="8166">
                  <c:v>1526</c:v>
                </c:pt>
                <c:pt idx="8167">
                  <c:v>2923</c:v>
                </c:pt>
                <c:pt idx="8168">
                  <c:v>2926</c:v>
                </c:pt>
                <c:pt idx="8169">
                  <c:v>1875</c:v>
                </c:pt>
                <c:pt idx="8170">
                  <c:v>1875</c:v>
                </c:pt>
                <c:pt idx="8171">
                  <c:v>618</c:v>
                </c:pt>
                <c:pt idx="8172">
                  <c:v>1231</c:v>
                </c:pt>
                <c:pt idx="8173">
                  <c:v>0</c:v>
                </c:pt>
                <c:pt idx="8174">
                  <c:v>0</c:v>
                </c:pt>
                <c:pt idx="8175">
                  <c:v>223</c:v>
                </c:pt>
                <c:pt idx="8176">
                  <c:v>621</c:v>
                </c:pt>
                <c:pt idx="8177">
                  <c:v>5</c:v>
                </c:pt>
                <c:pt idx="8178">
                  <c:v>0</c:v>
                </c:pt>
                <c:pt idx="8179">
                  <c:v>4328</c:v>
                </c:pt>
                <c:pt idx="8180">
                  <c:v>4328</c:v>
                </c:pt>
                <c:pt idx="8181">
                  <c:v>4328</c:v>
                </c:pt>
                <c:pt idx="8182">
                  <c:v>4328</c:v>
                </c:pt>
                <c:pt idx="8183">
                  <c:v>0</c:v>
                </c:pt>
                <c:pt idx="8184">
                  <c:v>1640</c:v>
                </c:pt>
                <c:pt idx="8185">
                  <c:v>3179</c:v>
                </c:pt>
                <c:pt idx="8186">
                  <c:v>1645</c:v>
                </c:pt>
                <c:pt idx="8187">
                  <c:v>0</c:v>
                </c:pt>
                <c:pt idx="8188">
                  <c:v>0</c:v>
                </c:pt>
                <c:pt idx="8189">
                  <c:v>1669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1273</c:v>
                </c:pt>
                <c:pt idx="8194">
                  <c:v>392</c:v>
                </c:pt>
                <c:pt idx="8195">
                  <c:v>1635</c:v>
                </c:pt>
                <c:pt idx="8196">
                  <c:v>1463</c:v>
                </c:pt>
                <c:pt idx="8197">
                  <c:v>0</c:v>
                </c:pt>
                <c:pt idx="8198">
                  <c:v>1280</c:v>
                </c:pt>
                <c:pt idx="8199">
                  <c:v>1601</c:v>
                </c:pt>
                <c:pt idx="8200">
                  <c:v>2888</c:v>
                </c:pt>
                <c:pt idx="8201">
                  <c:v>1404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1631</c:v>
                </c:pt>
                <c:pt idx="8209">
                  <c:v>1659</c:v>
                </c:pt>
                <c:pt idx="8210">
                  <c:v>1633</c:v>
                </c:pt>
                <c:pt idx="8211">
                  <c:v>1093</c:v>
                </c:pt>
                <c:pt idx="8212">
                  <c:v>0</c:v>
                </c:pt>
                <c:pt idx="8213">
                  <c:v>1642</c:v>
                </c:pt>
                <c:pt idx="8214">
                  <c:v>3155</c:v>
                </c:pt>
                <c:pt idx="8215">
                  <c:v>1640</c:v>
                </c:pt>
                <c:pt idx="8216">
                  <c:v>0</c:v>
                </c:pt>
                <c:pt idx="8217">
                  <c:v>0</c:v>
                </c:pt>
                <c:pt idx="8218">
                  <c:v>1648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1562</c:v>
                </c:pt>
                <c:pt idx="8224">
                  <c:v>1766</c:v>
                </c:pt>
                <c:pt idx="8225">
                  <c:v>1660</c:v>
                </c:pt>
                <c:pt idx="8226">
                  <c:v>1346</c:v>
                </c:pt>
                <c:pt idx="8227">
                  <c:v>0</c:v>
                </c:pt>
                <c:pt idx="8228">
                  <c:v>1360</c:v>
                </c:pt>
                <c:pt idx="8229">
                  <c:v>1640</c:v>
                </c:pt>
                <c:pt idx="8230">
                  <c:v>2957</c:v>
                </c:pt>
                <c:pt idx="8231">
                  <c:v>1466</c:v>
                </c:pt>
                <c:pt idx="8232">
                  <c:v>0</c:v>
                </c:pt>
                <c:pt idx="8233">
                  <c:v>1267</c:v>
                </c:pt>
                <c:pt idx="8234">
                  <c:v>1655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588</c:v>
                </c:pt>
                <c:pt idx="8240">
                  <c:v>1655</c:v>
                </c:pt>
                <c:pt idx="8241">
                  <c:v>1655</c:v>
                </c:pt>
                <c:pt idx="8242">
                  <c:v>1220</c:v>
                </c:pt>
                <c:pt idx="8243">
                  <c:v>0</c:v>
                </c:pt>
                <c:pt idx="8244">
                  <c:v>1510</c:v>
                </c:pt>
                <c:pt idx="8245">
                  <c:v>1654</c:v>
                </c:pt>
                <c:pt idx="8246">
                  <c:v>2830</c:v>
                </c:pt>
                <c:pt idx="8247">
                  <c:v>0</c:v>
                </c:pt>
                <c:pt idx="8248">
                  <c:v>0</c:v>
                </c:pt>
                <c:pt idx="8249">
                  <c:v>1279</c:v>
                </c:pt>
                <c:pt idx="8250">
                  <c:v>1661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2274</c:v>
                </c:pt>
                <c:pt idx="8256">
                  <c:v>1659</c:v>
                </c:pt>
                <c:pt idx="8257">
                  <c:v>1659</c:v>
                </c:pt>
                <c:pt idx="8258">
                  <c:v>1168</c:v>
                </c:pt>
                <c:pt idx="8259">
                  <c:v>0</c:v>
                </c:pt>
                <c:pt idx="8260">
                  <c:v>1518</c:v>
                </c:pt>
                <c:pt idx="8261">
                  <c:v>1679</c:v>
                </c:pt>
                <c:pt idx="8262">
                  <c:v>0</c:v>
                </c:pt>
                <c:pt idx="8263">
                  <c:v>0</c:v>
                </c:pt>
                <c:pt idx="8264">
                  <c:v>540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2396</c:v>
                </c:pt>
                <c:pt idx="8271">
                  <c:v>1773</c:v>
                </c:pt>
                <c:pt idx="8272">
                  <c:v>1623</c:v>
                </c:pt>
                <c:pt idx="8273">
                  <c:v>1336</c:v>
                </c:pt>
                <c:pt idx="8274">
                  <c:v>0</c:v>
                </c:pt>
                <c:pt idx="8275">
                  <c:v>1403</c:v>
                </c:pt>
                <c:pt idx="8276">
                  <c:v>1653</c:v>
                </c:pt>
                <c:pt idx="8277">
                  <c:v>2906</c:v>
                </c:pt>
                <c:pt idx="8278">
                  <c:v>0</c:v>
                </c:pt>
                <c:pt idx="8279">
                  <c:v>0</c:v>
                </c:pt>
                <c:pt idx="8280">
                  <c:v>1394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1305</c:v>
                </c:pt>
                <c:pt idx="8286">
                  <c:v>346</c:v>
                </c:pt>
                <c:pt idx="8287">
                  <c:v>1629</c:v>
                </c:pt>
                <c:pt idx="8288">
                  <c:v>1574</c:v>
                </c:pt>
                <c:pt idx="8289">
                  <c:v>974</c:v>
                </c:pt>
                <c:pt idx="8290">
                  <c:v>1102</c:v>
                </c:pt>
                <c:pt idx="8291">
                  <c:v>1641</c:v>
                </c:pt>
                <c:pt idx="8292">
                  <c:v>1569</c:v>
                </c:pt>
                <c:pt idx="8293">
                  <c:v>1636</c:v>
                </c:pt>
                <c:pt idx="8294">
                  <c:v>0</c:v>
                </c:pt>
                <c:pt idx="8295">
                  <c:v>0</c:v>
                </c:pt>
                <c:pt idx="8296">
                  <c:v>1490</c:v>
                </c:pt>
                <c:pt idx="8297">
                  <c:v>1655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1360</c:v>
                </c:pt>
                <c:pt idx="8302">
                  <c:v>288</c:v>
                </c:pt>
                <c:pt idx="8303">
                  <c:v>1656</c:v>
                </c:pt>
                <c:pt idx="8304">
                  <c:v>1532</c:v>
                </c:pt>
                <c:pt idx="8305">
                  <c:v>0</c:v>
                </c:pt>
                <c:pt idx="8306">
                  <c:v>1161</c:v>
                </c:pt>
                <c:pt idx="8307">
                  <c:v>1649</c:v>
                </c:pt>
                <c:pt idx="8308">
                  <c:v>1528</c:v>
                </c:pt>
                <c:pt idx="8309">
                  <c:v>1641</c:v>
                </c:pt>
                <c:pt idx="8310">
                  <c:v>0</c:v>
                </c:pt>
                <c:pt idx="8311">
                  <c:v>0</c:v>
                </c:pt>
                <c:pt idx="8312">
                  <c:v>1584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1402</c:v>
                </c:pt>
                <c:pt idx="8318">
                  <c:v>245</c:v>
                </c:pt>
                <c:pt idx="8319">
                  <c:v>1632</c:v>
                </c:pt>
                <c:pt idx="8320">
                  <c:v>1470</c:v>
                </c:pt>
                <c:pt idx="8321">
                  <c:v>0</c:v>
                </c:pt>
                <c:pt idx="8322">
                  <c:v>1542</c:v>
                </c:pt>
                <c:pt idx="8323">
                  <c:v>1635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38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1321</c:v>
                </c:pt>
                <c:pt idx="8333">
                  <c:v>357</c:v>
                </c:pt>
                <c:pt idx="8334">
                  <c:v>1668</c:v>
                </c:pt>
                <c:pt idx="8335">
                  <c:v>1619</c:v>
                </c:pt>
                <c:pt idx="8336">
                  <c:v>0</c:v>
                </c:pt>
                <c:pt idx="8337">
                  <c:v>1142</c:v>
                </c:pt>
                <c:pt idx="8338">
                  <c:v>1637</c:v>
                </c:pt>
                <c:pt idx="8339">
                  <c:v>1524</c:v>
                </c:pt>
                <c:pt idx="8340">
                  <c:v>1633</c:v>
                </c:pt>
                <c:pt idx="8341">
                  <c:v>0</c:v>
                </c:pt>
                <c:pt idx="8342">
                  <c:v>0</c:v>
                </c:pt>
                <c:pt idx="8343">
                  <c:v>1521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1123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1365</c:v>
                </c:pt>
                <c:pt idx="8353">
                  <c:v>1637</c:v>
                </c:pt>
                <c:pt idx="8354">
                  <c:v>1423</c:v>
                </c:pt>
                <c:pt idx="8355">
                  <c:v>1441</c:v>
                </c:pt>
                <c:pt idx="8356">
                  <c:v>0</c:v>
                </c:pt>
                <c:pt idx="8357">
                  <c:v>1176</c:v>
                </c:pt>
                <c:pt idx="8358">
                  <c:v>1480</c:v>
                </c:pt>
                <c:pt idx="8359">
                  <c:v>1655</c:v>
                </c:pt>
                <c:pt idx="8360">
                  <c:v>6734</c:v>
                </c:pt>
                <c:pt idx="8361">
                  <c:v>10411</c:v>
                </c:pt>
                <c:pt idx="8362">
                  <c:v>7076</c:v>
                </c:pt>
                <c:pt idx="8363">
                  <c:v>6955</c:v>
                </c:pt>
                <c:pt idx="8364">
                  <c:v>8707</c:v>
                </c:pt>
                <c:pt idx="8365">
                  <c:v>8693</c:v>
                </c:pt>
                <c:pt idx="8366">
                  <c:v>10437</c:v>
                </c:pt>
                <c:pt idx="8367">
                  <c:v>4949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1779</c:v>
                </c:pt>
                <c:pt idx="8387">
                  <c:v>1834</c:v>
                </c:pt>
                <c:pt idx="8388">
                  <c:v>1917</c:v>
                </c:pt>
                <c:pt idx="8389">
                  <c:v>1917</c:v>
                </c:pt>
                <c:pt idx="8390">
                  <c:v>1917</c:v>
                </c:pt>
                <c:pt idx="8391">
                  <c:v>1327</c:v>
                </c:pt>
                <c:pt idx="8392">
                  <c:v>1279</c:v>
                </c:pt>
                <c:pt idx="8393">
                  <c:v>1213</c:v>
                </c:pt>
                <c:pt idx="8394">
                  <c:v>1170</c:v>
                </c:pt>
                <c:pt idx="8395">
                  <c:v>1095</c:v>
                </c:pt>
                <c:pt idx="8396">
                  <c:v>1019</c:v>
                </c:pt>
                <c:pt idx="8397">
                  <c:v>972</c:v>
                </c:pt>
                <c:pt idx="8398">
                  <c:v>972</c:v>
                </c:pt>
                <c:pt idx="8399">
                  <c:v>972</c:v>
                </c:pt>
                <c:pt idx="8400">
                  <c:v>972</c:v>
                </c:pt>
                <c:pt idx="8401">
                  <c:v>972</c:v>
                </c:pt>
                <c:pt idx="8402">
                  <c:v>972</c:v>
                </c:pt>
                <c:pt idx="8403">
                  <c:v>972</c:v>
                </c:pt>
                <c:pt idx="8404">
                  <c:v>972</c:v>
                </c:pt>
                <c:pt idx="8405">
                  <c:v>972</c:v>
                </c:pt>
                <c:pt idx="8406">
                  <c:v>972</c:v>
                </c:pt>
                <c:pt idx="8407">
                  <c:v>972</c:v>
                </c:pt>
                <c:pt idx="8408">
                  <c:v>972</c:v>
                </c:pt>
                <c:pt idx="8409">
                  <c:v>972</c:v>
                </c:pt>
                <c:pt idx="8410">
                  <c:v>1948</c:v>
                </c:pt>
                <c:pt idx="8411">
                  <c:v>1864</c:v>
                </c:pt>
                <c:pt idx="8412">
                  <c:v>1164</c:v>
                </c:pt>
                <c:pt idx="8413">
                  <c:v>1068</c:v>
                </c:pt>
                <c:pt idx="8414">
                  <c:v>888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8</c:v>
                </c:pt>
                <c:pt idx="8430">
                  <c:v>11</c:v>
                </c:pt>
                <c:pt idx="8431">
                  <c:v>58</c:v>
                </c:pt>
                <c:pt idx="8432">
                  <c:v>62</c:v>
                </c:pt>
                <c:pt idx="8433">
                  <c:v>54</c:v>
                </c:pt>
                <c:pt idx="8434">
                  <c:v>89</c:v>
                </c:pt>
                <c:pt idx="8435">
                  <c:v>69</c:v>
                </c:pt>
                <c:pt idx="8436">
                  <c:v>110</c:v>
                </c:pt>
                <c:pt idx="8437">
                  <c:v>73</c:v>
                </c:pt>
                <c:pt idx="8438">
                  <c:v>6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52</c:v>
                </c:pt>
                <c:pt idx="8464">
                  <c:v>36</c:v>
                </c:pt>
                <c:pt idx="8465">
                  <c:v>65</c:v>
                </c:pt>
                <c:pt idx="8466">
                  <c:v>1352</c:v>
                </c:pt>
                <c:pt idx="8467">
                  <c:v>1302</c:v>
                </c:pt>
                <c:pt idx="8468">
                  <c:v>1245</c:v>
                </c:pt>
                <c:pt idx="8469">
                  <c:v>1192</c:v>
                </c:pt>
                <c:pt idx="8470">
                  <c:v>1130</c:v>
                </c:pt>
                <c:pt idx="8471">
                  <c:v>1101</c:v>
                </c:pt>
                <c:pt idx="8472">
                  <c:v>1101</c:v>
                </c:pt>
                <c:pt idx="8473">
                  <c:v>1101</c:v>
                </c:pt>
                <c:pt idx="8474">
                  <c:v>1101</c:v>
                </c:pt>
                <c:pt idx="8475">
                  <c:v>1101</c:v>
                </c:pt>
                <c:pt idx="8476">
                  <c:v>1101</c:v>
                </c:pt>
                <c:pt idx="8477">
                  <c:v>1101</c:v>
                </c:pt>
                <c:pt idx="8478">
                  <c:v>1101</c:v>
                </c:pt>
                <c:pt idx="8479">
                  <c:v>1101</c:v>
                </c:pt>
                <c:pt idx="8480">
                  <c:v>1085</c:v>
                </c:pt>
                <c:pt idx="8481">
                  <c:v>1030</c:v>
                </c:pt>
                <c:pt idx="8482">
                  <c:v>981</c:v>
                </c:pt>
                <c:pt idx="8483">
                  <c:v>813</c:v>
                </c:pt>
                <c:pt idx="8484">
                  <c:v>755</c:v>
                </c:pt>
                <c:pt idx="8485">
                  <c:v>690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1710</c:v>
                </c:pt>
                <c:pt idx="8493">
                  <c:v>1751</c:v>
                </c:pt>
                <c:pt idx="8494">
                  <c:v>1806</c:v>
                </c:pt>
                <c:pt idx="8495">
                  <c:v>1848</c:v>
                </c:pt>
                <c:pt idx="8496">
                  <c:v>1883</c:v>
                </c:pt>
                <c:pt idx="8497">
                  <c:v>1905</c:v>
                </c:pt>
                <c:pt idx="8498">
                  <c:v>1905</c:v>
                </c:pt>
                <c:pt idx="8499">
                  <c:v>1905</c:v>
                </c:pt>
                <c:pt idx="8500">
                  <c:v>1905</c:v>
                </c:pt>
                <c:pt idx="8501">
                  <c:v>1905</c:v>
                </c:pt>
                <c:pt idx="8502">
                  <c:v>1905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21</c:v>
                </c:pt>
                <c:pt idx="8532">
                  <c:v>24</c:v>
                </c:pt>
                <c:pt idx="8533">
                  <c:v>36</c:v>
                </c:pt>
                <c:pt idx="8534">
                  <c:v>38</c:v>
                </c:pt>
                <c:pt idx="8535">
                  <c:v>93</c:v>
                </c:pt>
                <c:pt idx="8536">
                  <c:v>23</c:v>
                </c:pt>
                <c:pt idx="8537">
                  <c:v>1131</c:v>
                </c:pt>
                <c:pt idx="8538">
                  <c:v>1076</c:v>
                </c:pt>
                <c:pt idx="8539">
                  <c:v>1055</c:v>
                </c:pt>
                <c:pt idx="8540">
                  <c:v>1055</c:v>
                </c:pt>
                <c:pt idx="8541">
                  <c:v>1055</c:v>
                </c:pt>
                <c:pt idx="8542">
                  <c:v>1055</c:v>
                </c:pt>
                <c:pt idx="8543">
                  <c:v>1055</c:v>
                </c:pt>
                <c:pt idx="8544">
                  <c:v>1055</c:v>
                </c:pt>
                <c:pt idx="8545">
                  <c:v>1055</c:v>
                </c:pt>
                <c:pt idx="8546">
                  <c:v>1055</c:v>
                </c:pt>
                <c:pt idx="8547">
                  <c:v>1055</c:v>
                </c:pt>
                <c:pt idx="8548">
                  <c:v>1055</c:v>
                </c:pt>
                <c:pt idx="8549">
                  <c:v>1055</c:v>
                </c:pt>
                <c:pt idx="8550">
                  <c:v>1055</c:v>
                </c:pt>
                <c:pt idx="8551">
                  <c:v>1055</c:v>
                </c:pt>
                <c:pt idx="8552">
                  <c:v>1055</c:v>
                </c:pt>
                <c:pt idx="8553">
                  <c:v>1055</c:v>
                </c:pt>
                <c:pt idx="8554">
                  <c:v>1055</c:v>
                </c:pt>
                <c:pt idx="8555">
                  <c:v>1027</c:v>
                </c:pt>
                <c:pt idx="8556">
                  <c:v>943</c:v>
                </c:pt>
                <c:pt idx="8557">
                  <c:v>943</c:v>
                </c:pt>
                <c:pt idx="8558">
                  <c:v>943</c:v>
                </c:pt>
                <c:pt idx="8559">
                  <c:v>943</c:v>
                </c:pt>
                <c:pt idx="8560">
                  <c:v>943</c:v>
                </c:pt>
                <c:pt idx="8561">
                  <c:v>943</c:v>
                </c:pt>
                <c:pt idx="8562">
                  <c:v>943</c:v>
                </c:pt>
                <c:pt idx="8563">
                  <c:v>943</c:v>
                </c:pt>
                <c:pt idx="8564">
                  <c:v>943</c:v>
                </c:pt>
                <c:pt idx="8565">
                  <c:v>943</c:v>
                </c:pt>
                <c:pt idx="8566">
                  <c:v>943</c:v>
                </c:pt>
                <c:pt idx="8567">
                  <c:v>943</c:v>
                </c:pt>
                <c:pt idx="8568">
                  <c:v>943</c:v>
                </c:pt>
                <c:pt idx="8569">
                  <c:v>943</c:v>
                </c:pt>
                <c:pt idx="8570">
                  <c:v>943</c:v>
                </c:pt>
                <c:pt idx="8571">
                  <c:v>1532</c:v>
                </c:pt>
                <c:pt idx="8572">
                  <c:v>348</c:v>
                </c:pt>
                <c:pt idx="8573">
                  <c:v>3654</c:v>
                </c:pt>
                <c:pt idx="8574">
                  <c:v>0</c:v>
                </c:pt>
                <c:pt idx="8575">
                  <c:v>13</c:v>
                </c:pt>
                <c:pt idx="8576">
                  <c:v>458</c:v>
                </c:pt>
                <c:pt idx="8577">
                  <c:v>6591</c:v>
                </c:pt>
                <c:pt idx="8578">
                  <c:v>2536</c:v>
                </c:pt>
                <c:pt idx="8579">
                  <c:v>6313</c:v>
                </c:pt>
                <c:pt idx="8580">
                  <c:v>4806</c:v>
                </c:pt>
                <c:pt idx="8581">
                  <c:v>2535</c:v>
                </c:pt>
                <c:pt idx="8582">
                  <c:v>6291</c:v>
                </c:pt>
                <c:pt idx="8583">
                  <c:v>4904</c:v>
                </c:pt>
                <c:pt idx="8584">
                  <c:v>7647</c:v>
                </c:pt>
                <c:pt idx="8585">
                  <c:v>4888</c:v>
                </c:pt>
                <c:pt idx="8586">
                  <c:v>6321</c:v>
                </c:pt>
                <c:pt idx="8587">
                  <c:v>4108</c:v>
                </c:pt>
                <c:pt idx="8588">
                  <c:v>4497</c:v>
                </c:pt>
                <c:pt idx="8589">
                  <c:v>4953</c:v>
                </c:pt>
                <c:pt idx="8590">
                  <c:v>7570</c:v>
                </c:pt>
                <c:pt idx="8591">
                  <c:v>2797</c:v>
                </c:pt>
                <c:pt idx="8592">
                  <c:v>4944</c:v>
                </c:pt>
                <c:pt idx="8593">
                  <c:v>5775</c:v>
                </c:pt>
                <c:pt idx="8594">
                  <c:v>4513</c:v>
                </c:pt>
                <c:pt idx="8595">
                  <c:v>5979</c:v>
                </c:pt>
                <c:pt idx="8596">
                  <c:v>5843</c:v>
                </c:pt>
                <c:pt idx="8597">
                  <c:v>8557</c:v>
                </c:pt>
                <c:pt idx="8598">
                  <c:v>3263</c:v>
                </c:pt>
                <c:pt idx="8599">
                  <c:v>5744</c:v>
                </c:pt>
                <c:pt idx="8600">
                  <c:v>4518</c:v>
                </c:pt>
                <c:pt idx="8601">
                  <c:v>2425</c:v>
                </c:pt>
                <c:pt idx="8602">
                  <c:v>3853</c:v>
                </c:pt>
                <c:pt idx="8603">
                  <c:v>2373</c:v>
                </c:pt>
                <c:pt idx="8604">
                  <c:v>4927</c:v>
                </c:pt>
                <c:pt idx="8605">
                  <c:v>3621</c:v>
                </c:pt>
                <c:pt idx="8606">
                  <c:v>6253</c:v>
                </c:pt>
                <c:pt idx="8607">
                  <c:v>4628</c:v>
                </c:pt>
                <c:pt idx="8608">
                  <c:v>3833</c:v>
                </c:pt>
                <c:pt idx="8609">
                  <c:v>4852</c:v>
                </c:pt>
                <c:pt idx="8610">
                  <c:v>4899</c:v>
                </c:pt>
                <c:pt idx="8611">
                  <c:v>4939</c:v>
                </c:pt>
                <c:pt idx="8612">
                  <c:v>5725</c:v>
                </c:pt>
                <c:pt idx="8613">
                  <c:v>8535</c:v>
                </c:pt>
                <c:pt idx="8614">
                  <c:v>4785</c:v>
                </c:pt>
                <c:pt idx="8615">
                  <c:v>3853</c:v>
                </c:pt>
                <c:pt idx="8616">
                  <c:v>2545</c:v>
                </c:pt>
                <c:pt idx="8617">
                  <c:v>2401</c:v>
                </c:pt>
                <c:pt idx="8618">
                  <c:v>2493</c:v>
                </c:pt>
                <c:pt idx="8619">
                  <c:v>3892</c:v>
                </c:pt>
                <c:pt idx="8620">
                  <c:v>2313</c:v>
                </c:pt>
                <c:pt idx="8621">
                  <c:v>2751</c:v>
                </c:pt>
                <c:pt idx="8622">
                  <c:v>2810</c:v>
                </c:pt>
                <c:pt idx="8623">
                  <c:v>5251</c:v>
                </c:pt>
                <c:pt idx="8624">
                  <c:v>2560</c:v>
                </c:pt>
                <c:pt idx="8625">
                  <c:v>2316</c:v>
                </c:pt>
                <c:pt idx="8626">
                  <c:v>5889</c:v>
                </c:pt>
                <c:pt idx="8627">
                  <c:v>1940</c:v>
                </c:pt>
                <c:pt idx="8628">
                  <c:v>4790</c:v>
                </c:pt>
                <c:pt idx="8629">
                  <c:v>2376</c:v>
                </c:pt>
                <c:pt idx="8630">
                  <c:v>2376</c:v>
                </c:pt>
                <c:pt idx="8631">
                  <c:v>518</c:v>
                </c:pt>
                <c:pt idx="8632">
                  <c:v>3977</c:v>
                </c:pt>
                <c:pt idx="8633">
                  <c:v>2438</c:v>
                </c:pt>
                <c:pt idx="8634">
                  <c:v>897</c:v>
                </c:pt>
                <c:pt idx="8635">
                  <c:v>827</c:v>
                </c:pt>
                <c:pt idx="8636">
                  <c:v>1651</c:v>
                </c:pt>
                <c:pt idx="8637">
                  <c:v>1289</c:v>
                </c:pt>
                <c:pt idx="8638">
                  <c:v>1105</c:v>
                </c:pt>
                <c:pt idx="8639">
                  <c:v>1083</c:v>
                </c:pt>
                <c:pt idx="8640">
                  <c:v>2702</c:v>
                </c:pt>
                <c:pt idx="8641">
                  <c:v>3968</c:v>
                </c:pt>
                <c:pt idx="8642">
                  <c:v>6051</c:v>
                </c:pt>
                <c:pt idx="8643">
                  <c:v>8334</c:v>
                </c:pt>
                <c:pt idx="8644">
                  <c:v>2693</c:v>
                </c:pt>
                <c:pt idx="8645">
                  <c:v>5724</c:v>
                </c:pt>
                <c:pt idx="8646">
                  <c:v>4126</c:v>
                </c:pt>
                <c:pt idx="8647">
                  <c:v>4221</c:v>
                </c:pt>
                <c:pt idx="8648">
                  <c:v>4018</c:v>
                </c:pt>
                <c:pt idx="8649">
                  <c:v>2476</c:v>
                </c:pt>
                <c:pt idx="8650">
                  <c:v>0</c:v>
                </c:pt>
                <c:pt idx="8651">
                  <c:v>2493</c:v>
                </c:pt>
                <c:pt idx="8652">
                  <c:v>2379</c:v>
                </c:pt>
                <c:pt idx="8653">
                  <c:v>2382</c:v>
                </c:pt>
                <c:pt idx="8654">
                  <c:v>2362</c:v>
                </c:pt>
                <c:pt idx="8655">
                  <c:v>0</c:v>
                </c:pt>
                <c:pt idx="8656">
                  <c:v>4031</c:v>
                </c:pt>
                <c:pt idx="8657">
                  <c:v>6168</c:v>
                </c:pt>
                <c:pt idx="8658">
                  <c:v>8475</c:v>
                </c:pt>
                <c:pt idx="8659">
                  <c:v>13318</c:v>
                </c:pt>
                <c:pt idx="8660">
                  <c:v>2277</c:v>
                </c:pt>
                <c:pt idx="8661">
                  <c:v>4096</c:v>
                </c:pt>
                <c:pt idx="8662">
                  <c:v>6223</c:v>
                </c:pt>
                <c:pt idx="8663">
                  <c:v>2296</c:v>
                </c:pt>
                <c:pt idx="8664">
                  <c:v>2551</c:v>
                </c:pt>
                <c:pt idx="8665">
                  <c:v>7696</c:v>
                </c:pt>
                <c:pt idx="8666">
                  <c:v>2871</c:v>
                </c:pt>
                <c:pt idx="8667">
                  <c:v>1888</c:v>
                </c:pt>
                <c:pt idx="8668">
                  <c:v>2962</c:v>
                </c:pt>
                <c:pt idx="8669">
                  <c:v>2137</c:v>
                </c:pt>
                <c:pt idx="8670">
                  <c:v>3443</c:v>
                </c:pt>
                <c:pt idx="8671">
                  <c:v>5190</c:v>
                </c:pt>
                <c:pt idx="8672">
                  <c:v>7178</c:v>
                </c:pt>
                <c:pt idx="8673">
                  <c:v>2106</c:v>
                </c:pt>
                <c:pt idx="8674">
                  <c:v>1150</c:v>
                </c:pt>
                <c:pt idx="8675">
                  <c:v>4426</c:v>
                </c:pt>
                <c:pt idx="8676">
                  <c:v>5544</c:v>
                </c:pt>
                <c:pt idx="8677">
                  <c:v>6565</c:v>
                </c:pt>
                <c:pt idx="8678">
                  <c:v>947</c:v>
                </c:pt>
                <c:pt idx="8679">
                  <c:v>2005</c:v>
                </c:pt>
                <c:pt idx="8680">
                  <c:v>0</c:v>
                </c:pt>
                <c:pt idx="8681">
                  <c:v>3693</c:v>
                </c:pt>
                <c:pt idx="8682">
                  <c:v>2211</c:v>
                </c:pt>
                <c:pt idx="8683">
                  <c:v>4223</c:v>
                </c:pt>
                <c:pt idx="8684">
                  <c:v>4216</c:v>
                </c:pt>
                <c:pt idx="8685">
                  <c:v>3645</c:v>
                </c:pt>
                <c:pt idx="8686">
                  <c:v>3432</c:v>
                </c:pt>
                <c:pt idx="8687">
                  <c:v>5844</c:v>
                </c:pt>
                <c:pt idx="8688">
                  <c:v>2286</c:v>
                </c:pt>
                <c:pt idx="8689">
                  <c:v>2286</c:v>
                </c:pt>
                <c:pt idx="8690">
                  <c:v>2314</c:v>
                </c:pt>
                <c:pt idx="8691">
                  <c:v>3671</c:v>
                </c:pt>
                <c:pt idx="8692">
                  <c:v>6993</c:v>
                </c:pt>
                <c:pt idx="8693">
                  <c:v>3916</c:v>
                </c:pt>
                <c:pt idx="8694">
                  <c:v>2065</c:v>
                </c:pt>
                <c:pt idx="8695">
                  <c:v>351</c:v>
                </c:pt>
                <c:pt idx="8696">
                  <c:v>992</c:v>
                </c:pt>
                <c:pt idx="8697">
                  <c:v>2434</c:v>
                </c:pt>
                <c:pt idx="8698">
                  <c:v>5086</c:v>
                </c:pt>
                <c:pt idx="8699">
                  <c:v>3892</c:v>
                </c:pt>
                <c:pt idx="8700">
                  <c:v>5966</c:v>
                </c:pt>
                <c:pt idx="8701">
                  <c:v>8194</c:v>
                </c:pt>
                <c:pt idx="8702">
                  <c:v>9182</c:v>
                </c:pt>
                <c:pt idx="8703">
                  <c:v>556</c:v>
                </c:pt>
                <c:pt idx="8704">
                  <c:v>1884</c:v>
                </c:pt>
                <c:pt idx="8705">
                  <c:v>3416</c:v>
                </c:pt>
                <c:pt idx="8706">
                  <c:v>2438</c:v>
                </c:pt>
                <c:pt idx="8707">
                  <c:v>2251</c:v>
                </c:pt>
                <c:pt idx="8708">
                  <c:v>3818</c:v>
                </c:pt>
                <c:pt idx="8709">
                  <c:v>3220</c:v>
                </c:pt>
                <c:pt idx="8710">
                  <c:v>803</c:v>
                </c:pt>
                <c:pt idx="8711">
                  <c:v>1609</c:v>
                </c:pt>
                <c:pt idx="8712">
                  <c:v>499</c:v>
                </c:pt>
                <c:pt idx="8713">
                  <c:v>2027</c:v>
                </c:pt>
                <c:pt idx="8714">
                  <c:v>1681</c:v>
                </c:pt>
                <c:pt idx="8715">
                  <c:v>1337</c:v>
                </c:pt>
                <c:pt idx="8716">
                  <c:v>1337</c:v>
                </c:pt>
                <c:pt idx="8717">
                  <c:v>1337</c:v>
                </c:pt>
                <c:pt idx="8718">
                  <c:v>1337</c:v>
                </c:pt>
                <c:pt idx="8719">
                  <c:v>1337</c:v>
                </c:pt>
                <c:pt idx="8720">
                  <c:v>1337</c:v>
                </c:pt>
                <c:pt idx="8721">
                  <c:v>1337</c:v>
                </c:pt>
                <c:pt idx="8722">
                  <c:v>1337</c:v>
                </c:pt>
                <c:pt idx="8723">
                  <c:v>7079</c:v>
                </c:pt>
                <c:pt idx="8724">
                  <c:v>11893</c:v>
                </c:pt>
                <c:pt idx="8725">
                  <c:v>6083</c:v>
                </c:pt>
                <c:pt idx="8726">
                  <c:v>13217</c:v>
                </c:pt>
                <c:pt idx="8727">
                  <c:v>943</c:v>
                </c:pt>
                <c:pt idx="8728">
                  <c:v>1717</c:v>
                </c:pt>
                <c:pt idx="8729">
                  <c:v>0</c:v>
                </c:pt>
                <c:pt idx="8730">
                  <c:v>20686</c:v>
                </c:pt>
                <c:pt idx="8731">
                  <c:v>1951</c:v>
                </c:pt>
                <c:pt idx="8732">
                  <c:v>3322</c:v>
                </c:pt>
                <c:pt idx="8733">
                  <c:v>4947</c:v>
                </c:pt>
                <c:pt idx="8734">
                  <c:v>2737</c:v>
                </c:pt>
                <c:pt idx="8735">
                  <c:v>168</c:v>
                </c:pt>
                <c:pt idx="8736">
                  <c:v>1192</c:v>
                </c:pt>
                <c:pt idx="8737">
                  <c:v>4020</c:v>
                </c:pt>
                <c:pt idx="8738">
                  <c:v>9432</c:v>
                </c:pt>
                <c:pt idx="8739">
                  <c:v>13260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927</c:v>
                </c:pt>
                <c:pt idx="8744">
                  <c:v>1818</c:v>
                </c:pt>
                <c:pt idx="8745">
                  <c:v>1031</c:v>
                </c:pt>
                <c:pt idx="8746">
                  <c:v>0</c:v>
                </c:pt>
                <c:pt idx="8747">
                  <c:v>429</c:v>
                </c:pt>
                <c:pt idx="8748">
                  <c:v>4683</c:v>
                </c:pt>
                <c:pt idx="8749">
                  <c:v>34296</c:v>
                </c:pt>
                <c:pt idx="8750">
                  <c:v>31884</c:v>
                </c:pt>
                <c:pt idx="8751">
                  <c:v>32862</c:v>
                </c:pt>
                <c:pt idx="8752">
                  <c:v>14639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11236</c:v>
                </c:pt>
                <c:pt idx="8764">
                  <c:v>543420</c:v>
                </c:pt>
                <c:pt idx="8765">
                  <c:v>2</c:v>
                </c:pt>
                <c:pt idx="8766">
                  <c:v>2</c:v>
                </c:pt>
                <c:pt idx="8767">
                  <c:v>2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788</c:v>
                </c:pt>
                <c:pt idx="8779">
                  <c:v>788</c:v>
                </c:pt>
                <c:pt idx="8780">
                  <c:v>3832</c:v>
                </c:pt>
                <c:pt idx="8781">
                  <c:v>3832</c:v>
                </c:pt>
                <c:pt idx="8782">
                  <c:v>3176</c:v>
                </c:pt>
                <c:pt idx="8783">
                  <c:v>3044</c:v>
                </c:pt>
                <c:pt idx="8784">
                  <c:v>0</c:v>
                </c:pt>
                <c:pt idx="8785">
                  <c:v>0</c:v>
                </c:pt>
                <c:pt idx="8786">
                  <c:v>7600</c:v>
                </c:pt>
                <c:pt idx="8787">
                  <c:v>10092</c:v>
                </c:pt>
                <c:pt idx="8788">
                  <c:v>12675</c:v>
                </c:pt>
                <c:pt idx="8789">
                  <c:v>18935</c:v>
                </c:pt>
                <c:pt idx="8790">
                  <c:v>13878</c:v>
                </c:pt>
                <c:pt idx="8791">
                  <c:v>13990</c:v>
                </c:pt>
                <c:pt idx="8792">
                  <c:v>15480</c:v>
                </c:pt>
                <c:pt idx="8793">
                  <c:v>20075</c:v>
                </c:pt>
                <c:pt idx="8794">
                  <c:v>13804</c:v>
                </c:pt>
                <c:pt idx="8795">
                  <c:v>13846</c:v>
                </c:pt>
                <c:pt idx="8796">
                  <c:v>17498</c:v>
                </c:pt>
                <c:pt idx="8797">
                  <c:v>15733</c:v>
                </c:pt>
                <c:pt idx="8798">
                  <c:v>17690</c:v>
                </c:pt>
                <c:pt idx="8799">
                  <c:v>15955</c:v>
                </c:pt>
                <c:pt idx="8800">
                  <c:v>17366</c:v>
                </c:pt>
                <c:pt idx="8801">
                  <c:v>20107</c:v>
                </c:pt>
                <c:pt idx="8802">
                  <c:v>13987</c:v>
                </c:pt>
                <c:pt idx="8803">
                  <c:v>12554</c:v>
                </c:pt>
                <c:pt idx="8804">
                  <c:v>14148</c:v>
                </c:pt>
                <c:pt idx="8805">
                  <c:v>13369</c:v>
                </c:pt>
                <c:pt idx="8806">
                  <c:v>12079</c:v>
                </c:pt>
                <c:pt idx="8807">
                  <c:v>12180</c:v>
                </c:pt>
                <c:pt idx="8808">
                  <c:v>11910</c:v>
                </c:pt>
                <c:pt idx="8809">
                  <c:v>17305</c:v>
                </c:pt>
                <c:pt idx="8810">
                  <c:v>20058</c:v>
                </c:pt>
                <c:pt idx="8811">
                  <c:v>12186</c:v>
                </c:pt>
                <c:pt idx="8812">
                  <c:v>12354</c:v>
                </c:pt>
                <c:pt idx="8813">
                  <c:v>17679</c:v>
                </c:pt>
                <c:pt idx="8814">
                  <c:v>22983</c:v>
                </c:pt>
                <c:pt idx="8815">
                  <c:v>15319</c:v>
                </c:pt>
                <c:pt idx="8816">
                  <c:v>19751</c:v>
                </c:pt>
                <c:pt idx="8817">
                  <c:v>20112</c:v>
                </c:pt>
                <c:pt idx="8818">
                  <c:v>14153</c:v>
                </c:pt>
                <c:pt idx="8819">
                  <c:v>11389</c:v>
                </c:pt>
                <c:pt idx="8820">
                  <c:v>11244</c:v>
                </c:pt>
                <c:pt idx="8821">
                  <c:v>12406</c:v>
                </c:pt>
                <c:pt idx="8822">
                  <c:v>9878</c:v>
                </c:pt>
                <c:pt idx="8823">
                  <c:v>11512</c:v>
                </c:pt>
                <c:pt idx="8824">
                  <c:v>5037</c:v>
                </c:pt>
                <c:pt idx="8825">
                  <c:v>8879</c:v>
                </c:pt>
                <c:pt idx="8826">
                  <c:v>9662</c:v>
                </c:pt>
                <c:pt idx="8827">
                  <c:v>8312</c:v>
                </c:pt>
                <c:pt idx="8828">
                  <c:v>7387</c:v>
                </c:pt>
                <c:pt idx="8829">
                  <c:v>11924</c:v>
                </c:pt>
                <c:pt idx="8830">
                  <c:v>10432</c:v>
                </c:pt>
                <c:pt idx="8831">
                  <c:v>10292</c:v>
                </c:pt>
                <c:pt idx="8832">
                  <c:v>10897</c:v>
                </c:pt>
                <c:pt idx="8833">
                  <c:v>7088</c:v>
                </c:pt>
                <c:pt idx="8834">
                  <c:v>12720</c:v>
                </c:pt>
                <c:pt idx="8835">
                  <c:v>12745</c:v>
                </c:pt>
                <c:pt idx="8836">
                  <c:v>10377</c:v>
                </c:pt>
                <c:pt idx="8837">
                  <c:v>10614</c:v>
                </c:pt>
                <c:pt idx="8838">
                  <c:v>12445</c:v>
                </c:pt>
                <c:pt idx="8839">
                  <c:v>10287</c:v>
                </c:pt>
                <c:pt idx="8840">
                  <c:v>7914</c:v>
                </c:pt>
                <c:pt idx="8841">
                  <c:v>6852</c:v>
                </c:pt>
                <c:pt idx="8842">
                  <c:v>10154</c:v>
                </c:pt>
                <c:pt idx="8843">
                  <c:v>8924</c:v>
                </c:pt>
                <c:pt idx="8844">
                  <c:v>13113</c:v>
                </c:pt>
                <c:pt idx="8845">
                  <c:v>14479</c:v>
                </c:pt>
                <c:pt idx="8846">
                  <c:v>12204</c:v>
                </c:pt>
                <c:pt idx="8847">
                  <c:v>17035</c:v>
                </c:pt>
                <c:pt idx="8848">
                  <c:v>13879</c:v>
                </c:pt>
                <c:pt idx="8849">
                  <c:v>13856</c:v>
                </c:pt>
                <c:pt idx="8850">
                  <c:v>17813</c:v>
                </c:pt>
                <c:pt idx="8851">
                  <c:v>19456</c:v>
                </c:pt>
                <c:pt idx="8852">
                  <c:v>13930</c:v>
                </c:pt>
                <c:pt idx="8853">
                  <c:v>16120</c:v>
                </c:pt>
                <c:pt idx="8854">
                  <c:v>11833</c:v>
                </c:pt>
                <c:pt idx="8855">
                  <c:v>9397</c:v>
                </c:pt>
                <c:pt idx="8856">
                  <c:v>10569</c:v>
                </c:pt>
                <c:pt idx="8857">
                  <c:v>8644</c:v>
                </c:pt>
                <c:pt idx="8858">
                  <c:v>8674</c:v>
                </c:pt>
                <c:pt idx="8859">
                  <c:v>8674</c:v>
                </c:pt>
                <c:pt idx="8860">
                  <c:v>7529</c:v>
                </c:pt>
                <c:pt idx="8861">
                  <c:v>7477</c:v>
                </c:pt>
                <c:pt idx="8862">
                  <c:v>4985</c:v>
                </c:pt>
                <c:pt idx="8863">
                  <c:v>4985</c:v>
                </c:pt>
                <c:pt idx="8864">
                  <c:v>6444</c:v>
                </c:pt>
                <c:pt idx="8865">
                  <c:v>7657</c:v>
                </c:pt>
                <c:pt idx="8866">
                  <c:v>6023</c:v>
                </c:pt>
                <c:pt idx="8867">
                  <c:v>8273</c:v>
                </c:pt>
                <c:pt idx="8868">
                  <c:v>8273</c:v>
                </c:pt>
                <c:pt idx="8869">
                  <c:v>10454</c:v>
                </c:pt>
                <c:pt idx="8870">
                  <c:v>10967</c:v>
                </c:pt>
                <c:pt idx="8871">
                  <c:v>12569</c:v>
                </c:pt>
                <c:pt idx="8872">
                  <c:v>12569</c:v>
                </c:pt>
                <c:pt idx="8873">
                  <c:v>15954</c:v>
                </c:pt>
                <c:pt idx="8874">
                  <c:v>16483</c:v>
                </c:pt>
                <c:pt idx="8875">
                  <c:v>6553</c:v>
                </c:pt>
                <c:pt idx="8876">
                  <c:v>7190</c:v>
                </c:pt>
                <c:pt idx="8877">
                  <c:v>6070</c:v>
                </c:pt>
                <c:pt idx="8878">
                  <c:v>4089</c:v>
                </c:pt>
                <c:pt idx="8879">
                  <c:v>6157</c:v>
                </c:pt>
                <c:pt idx="8880">
                  <c:v>4191</c:v>
                </c:pt>
                <c:pt idx="8881">
                  <c:v>4191</c:v>
                </c:pt>
                <c:pt idx="8882">
                  <c:v>7206</c:v>
                </c:pt>
                <c:pt idx="8883">
                  <c:v>2045</c:v>
                </c:pt>
                <c:pt idx="8884">
                  <c:v>6493</c:v>
                </c:pt>
                <c:pt idx="8885">
                  <c:v>5130</c:v>
                </c:pt>
                <c:pt idx="8886">
                  <c:v>4052</c:v>
                </c:pt>
                <c:pt idx="8887">
                  <c:v>1297</c:v>
                </c:pt>
                <c:pt idx="8888">
                  <c:v>4000</c:v>
                </c:pt>
                <c:pt idx="8889">
                  <c:v>5888</c:v>
                </c:pt>
                <c:pt idx="8890">
                  <c:v>4165</c:v>
                </c:pt>
                <c:pt idx="8891">
                  <c:v>2144</c:v>
                </c:pt>
                <c:pt idx="8892">
                  <c:v>2144</c:v>
                </c:pt>
                <c:pt idx="8893">
                  <c:v>2001</c:v>
                </c:pt>
                <c:pt idx="8894">
                  <c:v>6655</c:v>
                </c:pt>
                <c:pt idx="8895">
                  <c:v>5286</c:v>
                </c:pt>
                <c:pt idx="8896">
                  <c:v>4092</c:v>
                </c:pt>
                <c:pt idx="8897">
                  <c:v>5651</c:v>
                </c:pt>
                <c:pt idx="8898">
                  <c:v>4058</c:v>
                </c:pt>
                <c:pt idx="8899">
                  <c:v>5918</c:v>
                </c:pt>
                <c:pt idx="8900">
                  <c:v>1027</c:v>
                </c:pt>
                <c:pt idx="8901">
                  <c:v>4420</c:v>
                </c:pt>
                <c:pt idx="8902">
                  <c:v>4420</c:v>
                </c:pt>
                <c:pt idx="8903">
                  <c:v>2277</c:v>
                </c:pt>
                <c:pt idx="8904">
                  <c:v>1868</c:v>
                </c:pt>
                <c:pt idx="8905">
                  <c:v>1528</c:v>
                </c:pt>
                <c:pt idx="8906">
                  <c:v>5573</c:v>
                </c:pt>
                <c:pt idx="8907">
                  <c:v>5938</c:v>
                </c:pt>
                <c:pt idx="8908">
                  <c:v>6702</c:v>
                </c:pt>
                <c:pt idx="8909">
                  <c:v>7859</c:v>
                </c:pt>
                <c:pt idx="8910">
                  <c:v>4391</c:v>
                </c:pt>
                <c:pt idx="8911">
                  <c:v>3984</c:v>
                </c:pt>
                <c:pt idx="8912">
                  <c:v>3401</c:v>
                </c:pt>
                <c:pt idx="8913">
                  <c:v>4214</c:v>
                </c:pt>
                <c:pt idx="8914">
                  <c:v>1004</c:v>
                </c:pt>
                <c:pt idx="8915">
                  <c:v>1004</c:v>
                </c:pt>
                <c:pt idx="8916">
                  <c:v>4417</c:v>
                </c:pt>
                <c:pt idx="8917">
                  <c:v>3490</c:v>
                </c:pt>
                <c:pt idx="8918">
                  <c:v>3413</c:v>
                </c:pt>
                <c:pt idx="8919">
                  <c:v>6699</c:v>
                </c:pt>
                <c:pt idx="8920">
                  <c:v>3698</c:v>
                </c:pt>
                <c:pt idx="8921">
                  <c:v>4011</c:v>
                </c:pt>
                <c:pt idx="8922">
                  <c:v>5561</c:v>
                </c:pt>
                <c:pt idx="8923">
                  <c:v>7445</c:v>
                </c:pt>
                <c:pt idx="8924">
                  <c:v>7728</c:v>
                </c:pt>
                <c:pt idx="8925">
                  <c:v>7728</c:v>
                </c:pt>
                <c:pt idx="8926">
                  <c:v>1245</c:v>
                </c:pt>
                <c:pt idx="8927">
                  <c:v>4255</c:v>
                </c:pt>
                <c:pt idx="8928">
                  <c:v>2572</c:v>
                </c:pt>
                <c:pt idx="8929">
                  <c:v>3552</c:v>
                </c:pt>
                <c:pt idx="8930">
                  <c:v>959</c:v>
                </c:pt>
                <c:pt idx="8931">
                  <c:v>1127</c:v>
                </c:pt>
                <c:pt idx="8932">
                  <c:v>2255</c:v>
                </c:pt>
                <c:pt idx="8933">
                  <c:v>2182</c:v>
                </c:pt>
                <c:pt idx="8934">
                  <c:v>4673</c:v>
                </c:pt>
                <c:pt idx="8935">
                  <c:v>4789</c:v>
                </c:pt>
                <c:pt idx="8936">
                  <c:v>4029</c:v>
                </c:pt>
                <c:pt idx="8937">
                  <c:v>5311</c:v>
                </c:pt>
                <c:pt idx="8938">
                  <c:v>5393</c:v>
                </c:pt>
                <c:pt idx="8939">
                  <c:v>7333</c:v>
                </c:pt>
                <c:pt idx="8940">
                  <c:v>7333</c:v>
                </c:pt>
                <c:pt idx="8941">
                  <c:v>7846</c:v>
                </c:pt>
                <c:pt idx="8942">
                  <c:v>8152</c:v>
                </c:pt>
                <c:pt idx="8943">
                  <c:v>2055</c:v>
                </c:pt>
                <c:pt idx="8944">
                  <c:v>2587</c:v>
                </c:pt>
                <c:pt idx="8945">
                  <c:v>2087</c:v>
                </c:pt>
                <c:pt idx="8946">
                  <c:v>2087</c:v>
                </c:pt>
                <c:pt idx="8947">
                  <c:v>2087</c:v>
                </c:pt>
                <c:pt idx="8948">
                  <c:v>4923</c:v>
                </c:pt>
                <c:pt idx="8949">
                  <c:v>3819</c:v>
                </c:pt>
                <c:pt idx="8950">
                  <c:v>5395</c:v>
                </c:pt>
                <c:pt idx="8951">
                  <c:v>5493</c:v>
                </c:pt>
                <c:pt idx="8952">
                  <c:v>5493</c:v>
                </c:pt>
                <c:pt idx="8953">
                  <c:v>7525</c:v>
                </c:pt>
                <c:pt idx="8954">
                  <c:v>7525</c:v>
                </c:pt>
                <c:pt idx="8955">
                  <c:v>9734</c:v>
                </c:pt>
                <c:pt idx="8956">
                  <c:v>1044</c:v>
                </c:pt>
                <c:pt idx="8957">
                  <c:v>4369</c:v>
                </c:pt>
                <c:pt idx="8958">
                  <c:v>4369</c:v>
                </c:pt>
                <c:pt idx="8959">
                  <c:v>6120</c:v>
                </c:pt>
                <c:pt idx="8960">
                  <c:v>3363</c:v>
                </c:pt>
                <c:pt idx="8961">
                  <c:v>4736</c:v>
                </c:pt>
                <c:pt idx="8962">
                  <c:v>4744</c:v>
                </c:pt>
                <c:pt idx="8963">
                  <c:v>2711</c:v>
                </c:pt>
                <c:pt idx="8964">
                  <c:v>3873</c:v>
                </c:pt>
                <c:pt idx="8965">
                  <c:v>2687</c:v>
                </c:pt>
                <c:pt idx="8966">
                  <c:v>2019</c:v>
                </c:pt>
                <c:pt idx="8967">
                  <c:v>5952</c:v>
                </c:pt>
                <c:pt idx="8968">
                  <c:v>2672</c:v>
                </c:pt>
                <c:pt idx="8969">
                  <c:v>4059</c:v>
                </c:pt>
                <c:pt idx="8970">
                  <c:v>6250</c:v>
                </c:pt>
                <c:pt idx="8971">
                  <c:v>3417</c:v>
                </c:pt>
                <c:pt idx="8972">
                  <c:v>4074</c:v>
                </c:pt>
                <c:pt idx="8973">
                  <c:v>5176</c:v>
                </c:pt>
                <c:pt idx="8974">
                  <c:v>4103</c:v>
                </c:pt>
                <c:pt idx="8975">
                  <c:v>3732</c:v>
                </c:pt>
                <c:pt idx="8976">
                  <c:v>4185</c:v>
                </c:pt>
                <c:pt idx="8977">
                  <c:v>4053</c:v>
                </c:pt>
                <c:pt idx="8978">
                  <c:v>2682</c:v>
                </c:pt>
                <c:pt idx="8979">
                  <c:v>4403</c:v>
                </c:pt>
                <c:pt idx="8980">
                  <c:v>3682</c:v>
                </c:pt>
                <c:pt idx="8981">
                  <c:v>6732</c:v>
                </c:pt>
                <c:pt idx="8982">
                  <c:v>3732</c:v>
                </c:pt>
                <c:pt idx="8983">
                  <c:v>5632</c:v>
                </c:pt>
                <c:pt idx="8984">
                  <c:v>2960</c:v>
                </c:pt>
                <c:pt idx="8985">
                  <c:v>4587</c:v>
                </c:pt>
                <c:pt idx="8986">
                  <c:v>4151</c:v>
                </c:pt>
                <c:pt idx="8987">
                  <c:v>4523</c:v>
                </c:pt>
                <c:pt idx="8988">
                  <c:v>4441</c:v>
                </c:pt>
                <c:pt idx="8989">
                  <c:v>6103</c:v>
                </c:pt>
                <c:pt idx="8990">
                  <c:v>4611</c:v>
                </c:pt>
                <c:pt idx="8991">
                  <c:v>5663</c:v>
                </c:pt>
                <c:pt idx="8992">
                  <c:v>5885</c:v>
                </c:pt>
                <c:pt idx="8993">
                  <c:v>7426</c:v>
                </c:pt>
                <c:pt idx="8994">
                  <c:v>5718</c:v>
                </c:pt>
                <c:pt idx="8995">
                  <c:v>6301</c:v>
                </c:pt>
                <c:pt idx="8996">
                  <c:v>6956</c:v>
                </c:pt>
                <c:pt idx="8997">
                  <c:v>10207</c:v>
                </c:pt>
                <c:pt idx="8998">
                  <c:v>4534</c:v>
                </c:pt>
                <c:pt idx="8999">
                  <c:v>5123</c:v>
                </c:pt>
                <c:pt idx="9000">
                  <c:v>5827</c:v>
                </c:pt>
                <c:pt idx="9001">
                  <c:v>5686</c:v>
                </c:pt>
                <c:pt idx="9002">
                  <c:v>5780</c:v>
                </c:pt>
                <c:pt idx="9003">
                  <c:v>5710</c:v>
                </c:pt>
                <c:pt idx="9004">
                  <c:v>5710</c:v>
                </c:pt>
                <c:pt idx="9005">
                  <c:v>2748</c:v>
                </c:pt>
                <c:pt idx="9006">
                  <c:v>4627</c:v>
                </c:pt>
                <c:pt idx="9007">
                  <c:v>4189</c:v>
                </c:pt>
                <c:pt idx="9008">
                  <c:v>4504</c:v>
                </c:pt>
                <c:pt idx="9009">
                  <c:v>5187</c:v>
                </c:pt>
                <c:pt idx="9010">
                  <c:v>5720</c:v>
                </c:pt>
                <c:pt idx="9011">
                  <c:v>5612</c:v>
                </c:pt>
                <c:pt idx="9012">
                  <c:v>6048</c:v>
                </c:pt>
                <c:pt idx="9013">
                  <c:v>7154</c:v>
                </c:pt>
                <c:pt idx="9014">
                  <c:v>5676</c:v>
                </c:pt>
                <c:pt idx="9015">
                  <c:v>6632</c:v>
                </c:pt>
                <c:pt idx="9016">
                  <c:v>4141</c:v>
                </c:pt>
                <c:pt idx="9017">
                  <c:v>4533</c:v>
                </c:pt>
                <c:pt idx="9018">
                  <c:v>4877</c:v>
                </c:pt>
                <c:pt idx="9019">
                  <c:v>4603</c:v>
                </c:pt>
                <c:pt idx="9020">
                  <c:v>2331</c:v>
                </c:pt>
                <c:pt idx="9021">
                  <c:v>5811</c:v>
                </c:pt>
                <c:pt idx="9022">
                  <c:v>7333</c:v>
                </c:pt>
                <c:pt idx="9023">
                  <c:v>8655</c:v>
                </c:pt>
                <c:pt idx="9024">
                  <c:v>7323</c:v>
                </c:pt>
                <c:pt idx="9025">
                  <c:v>7861</c:v>
                </c:pt>
                <c:pt idx="9026">
                  <c:v>8244</c:v>
                </c:pt>
                <c:pt idx="9027">
                  <c:v>11464</c:v>
                </c:pt>
                <c:pt idx="9028">
                  <c:v>11464</c:v>
                </c:pt>
                <c:pt idx="9029">
                  <c:v>11464</c:v>
                </c:pt>
                <c:pt idx="9030">
                  <c:v>17145</c:v>
                </c:pt>
                <c:pt idx="9031">
                  <c:v>17069</c:v>
                </c:pt>
                <c:pt idx="9032">
                  <c:v>6499</c:v>
                </c:pt>
                <c:pt idx="9033">
                  <c:v>8002</c:v>
                </c:pt>
                <c:pt idx="9034">
                  <c:v>10328</c:v>
                </c:pt>
                <c:pt idx="9035">
                  <c:v>10328</c:v>
                </c:pt>
                <c:pt idx="9036">
                  <c:v>11141</c:v>
                </c:pt>
                <c:pt idx="9037">
                  <c:v>12741</c:v>
                </c:pt>
                <c:pt idx="9038">
                  <c:v>12741</c:v>
                </c:pt>
                <c:pt idx="9039">
                  <c:v>12741</c:v>
                </c:pt>
                <c:pt idx="9040">
                  <c:v>7328</c:v>
                </c:pt>
                <c:pt idx="9041">
                  <c:v>6559</c:v>
                </c:pt>
                <c:pt idx="9042">
                  <c:v>4661</c:v>
                </c:pt>
                <c:pt idx="9043">
                  <c:v>5357</c:v>
                </c:pt>
                <c:pt idx="9044">
                  <c:v>5016</c:v>
                </c:pt>
                <c:pt idx="9045">
                  <c:v>5149</c:v>
                </c:pt>
                <c:pt idx="9046">
                  <c:v>6356</c:v>
                </c:pt>
                <c:pt idx="9047">
                  <c:v>4722</c:v>
                </c:pt>
                <c:pt idx="9048">
                  <c:v>4722</c:v>
                </c:pt>
                <c:pt idx="9049">
                  <c:v>6212</c:v>
                </c:pt>
                <c:pt idx="9050">
                  <c:v>6635</c:v>
                </c:pt>
                <c:pt idx="9051">
                  <c:v>7231</c:v>
                </c:pt>
                <c:pt idx="9052">
                  <c:v>8105</c:v>
                </c:pt>
                <c:pt idx="9053">
                  <c:v>10408</c:v>
                </c:pt>
                <c:pt idx="9054">
                  <c:v>10408</c:v>
                </c:pt>
                <c:pt idx="9055">
                  <c:v>12819</c:v>
                </c:pt>
                <c:pt idx="9056">
                  <c:v>4714</c:v>
                </c:pt>
                <c:pt idx="9057">
                  <c:v>4714</c:v>
                </c:pt>
                <c:pt idx="9058">
                  <c:v>6431</c:v>
                </c:pt>
                <c:pt idx="9059">
                  <c:v>7556</c:v>
                </c:pt>
                <c:pt idx="9060">
                  <c:v>6928</c:v>
                </c:pt>
                <c:pt idx="9061">
                  <c:v>4775</c:v>
                </c:pt>
                <c:pt idx="9062">
                  <c:v>5321</c:v>
                </c:pt>
                <c:pt idx="9063">
                  <c:v>5206</c:v>
                </c:pt>
                <c:pt idx="9064">
                  <c:v>6298</c:v>
                </c:pt>
                <c:pt idx="9065">
                  <c:v>6146</c:v>
                </c:pt>
                <c:pt idx="9066">
                  <c:v>6229</c:v>
                </c:pt>
                <c:pt idx="9067">
                  <c:v>6800</c:v>
                </c:pt>
                <c:pt idx="9068">
                  <c:v>7676</c:v>
                </c:pt>
                <c:pt idx="9069">
                  <c:v>4700</c:v>
                </c:pt>
                <c:pt idx="9070">
                  <c:v>5252</c:v>
                </c:pt>
                <c:pt idx="9071">
                  <c:v>4825</c:v>
                </c:pt>
                <c:pt idx="9072">
                  <c:v>6966</c:v>
                </c:pt>
                <c:pt idx="9073">
                  <c:v>5834</c:v>
                </c:pt>
                <c:pt idx="9074">
                  <c:v>6294</c:v>
                </c:pt>
                <c:pt idx="9075">
                  <c:v>8260</c:v>
                </c:pt>
                <c:pt idx="9076">
                  <c:v>7553</c:v>
                </c:pt>
                <c:pt idx="9077">
                  <c:v>8187</c:v>
                </c:pt>
                <c:pt idx="9078">
                  <c:v>8187</c:v>
                </c:pt>
                <c:pt idx="9079">
                  <c:v>10682</c:v>
                </c:pt>
                <c:pt idx="9080">
                  <c:v>5522</c:v>
                </c:pt>
                <c:pt idx="9081">
                  <c:v>4786</c:v>
                </c:pt>
                <c:pt idx="9082">
                  <c:v>4786</c:v>
                </c:pt>
                <c:pt idx="9083">
                  <c:v>5981</c:v>
                </c:pt>
                <c:pt idx="9084">
                  <c:v>5923</c:v>
                </c:pt>
                <c:pt idx="9085">
                  <c:v>8166</c:v>
                </c:pt>
                <c:pt idx="9086">
                  <c:v>5473</c:v>
                </c:pt>
                <c:pt idx="9087">
                  <c:v>4656</c:v>
                </c:pt>
                <c:pt idx="9088">
                  <c:v>5368</c:v>
                </c:pt>
                <c:pt idx="9089">
                  <c:v>4724</c:v>
                </c:pt>
                <c:pt idx="9090">
                  <c:v>7687</c:v>
                </c:pt>
                <c:pt idx="9091">
                  <c:v>8128</c:v>
                </c:pt>
                <c:pt idx="9092">
                  <c:v>5815</c:v>
                </c:pt>
                <c:pt idx="9093">
                  <c:v>6933</c:v>
                </c:pt>
                <c:pt idx="9094">
                  <c:v>10373</c:v>
                </c:pt>
                <c:pt idx="9095">
                  <c:v>4647</c:v>
                </c:pt>
                <c:pt idx="9096">
                  <c:v>5368</c:v>
                </c:pt>
                <c:pt idx="9097">
                  <c:v>4762</c:v>
                </c:pt>
                <c:pt idx="9098">
                  <c:v>4280</c:v>
                </c:pt>
                <c:pt idx="9099">
                  <c:v>7879</c:v>
                </c:pt>
                <c:pt idx="9100">
                  <c:v>11216</c:v>
                </c:pt>
                <c:pt idx="9101">
                  <c:v>6851</c:v>
                </c:pt>
                <c:pt idx="9102">
                  <c:v>4716</c:v>
                </c:pt>
                <c:pt idx="9103">
                  <c:v>5172</c:v>
                </c:pt>
                <c:pt idx="9104">
                  <c:v>4876</c:v>
                </c:pt>
                <c:pt idx="9105">
                  <c:v>4642</c:v>
                </c:pt>
                <c:pt idx="9106">
                  <c:v>4642</c:v>
                </c:pt>
                <c:pt idx="9107">
                  <c:v>7297</c:v>
                </c:pt>
                <c:pt idx="9108">
                  <c:v>6554</c:v>
                </c:pt>
                <c:pt idx="9109">
                  <c:v>7432</c:v>
                </c:pt>
                <c:pt idx="9110">
                  <c:v>6811</c:v>
                </c:pt>
                <c:pt idx="9111">
                  <c:v>8057</c:v>
                </c:pt>
                <c:pt idx="9112">
                  <c:v>10307</c:v>
                </c:pt>
                <c:pt idx="9113">
                  <c:v>10629</c:v>
                </c:pt>
                <c:pt idx="9114">
                  <c:v>4609</c:v>
                </c:pt>
                <c:pt idx="9115">
                  <c:v>4609</c:v>
                </c:pt>
                <c:pt idx="9116">
                  <c:v>5829</c:v>
                </c:pt>
                <c:pt idx="9117">
                  <c:v>6293</c:v>
                </c:pt>
                <c:pt idx="9118">
                  <c:v>7363</c:v>
                </c:pt>
                <c:pt idx="9119">
                  <c:v>6512</c:v>
                </c:pt>
                <c:pt idx="9120">
                  <c:v>4586</c:v>
                </c:pt>
                <c:pt idx="9121">
                  <c:v>4147</c:v>
                </c:pt>
                <c:pt idx="9122">
                  <c:v>5480</c:v>
                </c:pt>
                <c:pt idx="9123">
                  <c:v>4656</c:v>
                </c:pt>
                <c:pt idx="9124">
                  <c:v>4656</c:v>
                </c:pt>
                <c:pt idx="9125">
                  <c:v>7182</c:v>
                </c:pt>
                <c:pt idx="9126">
                  <c:v>7325</c:v>
                </c:pt>
                <c:pt idx="9127">
                  <c:v>5617</c:v>
                </c:pt>
                <c:pt idx="9128">
                  <c:v>5703</c:v>
                </c:pt>
                <c:pt idx="9129">
                  <c:v>6629</c:v>
                </c:pt>
                <c:pt idx="9130">
                  <c:v>2927</c:v>
                </c:pt>
                <c:pt idx="9131">
                  <c:v>4469</c:v>
                </c:pt>
                <c:pt idx="9132">
                  <c:v>4383</c:v>
                </c:pt>
                <c:pt idx="9133">
                  <c:v>4543</c:v>
                </c:pt>
                <c:pt idx="9134">
                  <c:v>4543</c:v>
                </c:pt>
                <c:pt idx="9135">
                  <c:v>3755</c:v>
                </c:pt>
                <c:pt idx="9136">
                  <c:v>6722</c:v>
                </c:pt>
                <c:pt idx="9137">
                  <c:v>9070</c:v>
                </c:pt>
                <c:pt idx="9138">
                  <c:v>5597</c:v>
                </c:pt>
                <c:pt idx="9139">
                  <c:v>5975</c:v>
                </c:pt>
                <c:pt idx="9140">
                  <c:v>6648</c:v>
                </c:pt>
                <c:pt idx="9141">
                  <c:v>4553</c:v>
                </c:pt>
                <c:pt idx="9142">
                  <c:v>4257</c:v>
                </c:pt>
                <c:pt idx="9143">
                  <c:v>4274</c:v>
                </c:pt>
                <c:pt idx="9144">
                  <c:v>4372</c:v>
                </c:pt>
                <c:pt idx="9145">
                  <c:v>4372</c:v>
                </c:pt>
                <c:pt idx="9146">
                  <c:v>2236</c:v>
                </c:pt>
                <c:pt idx="9147">
                  <c:v>5725</c:v>
                </c:pt>
                <c:pt idx="9148">
                  <c:v>5272</c:v>
                </c:pt>
                <c:pt idx="9149">
                  <c:v>5260</c:v>
                </c:pt>
                <c:pt idx="9150">
                  <c:v>2529</c:v>
                </c:pt>
                <c:pt idx="9151">
                  <c:v>4051</c:v>
                </c:pt>
                <c:pt idx="9152">
                  <c:v>5761</c:v>
                </c:pt>
                <c:pt idx="9153">
                  <c:v>3928</c:v>
                </c:pt>
                <c:pt idx="9154">
                  <c:v>2064</c:v>
                </c:pt>
                <c:pt idx="9155">
                  <c:v>2734</c:v>
                </c:pt>
                <c:pt idx="9156">
                  <c:v>4160</c:v>
                </c:pt>
                <c:pt idx="9157">
                  <c:v>3310</c:v>
                </c:pt>
                <c:pt idx="9158">
                  <c:v>6522</c:v>
                </c:pt>
                <c:pt idx="9159">
                  <c:v>3709</c:v>
                </c:pt>
                <c:pt idx="9160">
                  <c:v>5117</c:v>
                </c:pt>
                <c:pt idx="9161">
                  <c:v>5524</c:v>
                </c:pt>
                <c:pt idx="9162">
                  <c:v>7316</c:v>
                </c:pt>
                <c:pt idx="9163">
                  <c:v>7316</c:v>
                </c:pt>
                <c:pt idx="9164">
                  <c:v>7380</c:v>
                </c:pt>
                <c:pt idx="9165">
                  <c:v>8263</c:v>
                </c:pt>
                <c:pt idx="9166">
                  <c:v>9394</c:v>
                </c:pt>
                <c:pt idx="9167">
                  <c:v>2078</c:v>
                </c:pt>
                <c:pt idx="9168">
                  <c:v>4033</c:v>
                </c:pt>
                <c:pt idx="9169">
                  <c:v>3441</c:v>
                </c:pt>
                <c:pt idx="9170">
                  <c:v>2738</c:v>
                </c:pt>
                <c:pt idx="9171">
                  <c:v>2113</c:v>
                </c:pt>
                <c:pt idx="9172">
                  <c:v>2113</c:v>
                </c:pt>
                <c:pt idx="9173">
                  <c:v>2023</c:v>
                </c:pt>
                <c:pt idx="9174">
                  <c:v>4703</c:v>
                </c:pt>
                <c:pt idx="9175">
                  <c:v>3840</c:v>
                </c:pt>
                <c:pt idx="9176">
                  <c:v>5024</c:v>
                </c:pt>
                <c:pt idx="9177">
                  <c:v>2149</c:v>
                </c:pt>
                <c:pt idx="9178">
                  <c:v>1199</c:v>
                </c:pt>
                <c:pt idx="9179">
                  <c:v>1995</c:v>
                </c:pt>
                <c:pt idx="9180">
                  <c:v>1995</c:v>
                </c:pt>
                <c:pt idx="9181">
                  <c:v>3933</c:v>
                </c:pt>
                <c:pt idx="9182">
                  <c:v>3308</c:v>
                </c:pt>
                <c:pt idx="9183">
                  <c:v>3175</c:v>
                </c:pt>
                <c:pt idx="9184">
                  <c:v>2694</c:v>
                </c:pt>
                <c:pt idx="9185">
                  <c:v>838</c:v>
                </c:pt>
                <c:pt idx="9186">
                  <c:v>2060</c:v>
                </c:pt>
                <c:pt idx="9187">
                  <c:v>2060</c:v>
                </c:pt>
                <c:pt idx="9188">
                  <c:v>4299</c:v>
                </c:pt>
                <c:pt idx="9189">
                  <c:v>4584</c:v>
                </c:pt>
                <c:pt idx="9190">
                  <c:v>3628</c:v>
                </c:pt>
                <c:pt idx="9191">
                  <c:v>4062</c:v>
                </c:pt>
                <c:pt idx="9192">
                  <c:v>2110</c:v>
                </c:pt>
                <c:pt idx="9193">
                  <c:v>2318</c:v>
                </c:pt>
                <c:pt idx="9194">
                  <c:v>1875</c:v>
                </c:pt>
                <c:pt idx="9195">
                  <c:v>1875</c:v>
                </c:pt>
                <c:pt idx="9196">
                  <c:v>940</c:v>
                </c:pt>
                <c:pt idx="9197">
                  <c:v>1872</c:v>
                </c:pt>
                <c:pt idx="9198">
                  <c:v>1872</c:v>
                </c:pt>
                <c:pt idx="9199">
                  <c:v>2180</c:v>
                </c:pt>
                <c:pt idx="9200">
                  <c:v>3355</c:v>
                </c:pt>
                <c:pt idx="9201">
                  <c:v>3012</c:v>
                </c:pt>
                <c:pt idx="9202">
                  <c:v>2946</c:v>
                </c:pt>
                <c:pt idx="9203">
                  <c:v>2729</c:v>
                </c:pt>
                <c:pt idx="9204">
                  <c:v>2854</c:v>
                </c:pt>
                <c:pt idx="9205">
                  <c:v>4338</c:v>
                </c:pt>
                <c:pt idx="9206">
                  <c:v>4568</c:v>
                </c:pt>
                <c:pt idx="9207">
                  <c:v>1839</c:v>
                </c:pt>
                <c:pt idx="9208">
                  <c:v>1873</c:v>
                </c:pt>
                <c:pt idx="9209">
                  <c:v>782</c:v>
                </c:pt>
                <c:pt idx="9210">
                  <c:v>1792</c:v>
                </c:pt>
                <c:pt idx="9211">
                  <c:v>1792</c:v>
                </c:pt>
                <c:pt idx="9212">
                  <c:v>2042</c:v>
                </c:pt>
                <c:pt idx="9213">
                  <c:v>3254</c:v>
                </c:pt>
                <c:pt idx="9214">
                  <c:v>1808</c:v>
                </c:pt>
                <c:pt idx="9215">
                  <c:v>1782</c:v>
                </c:pt>
                <c:pt idx="9216">
                  <c:v>2397</c:v>
                </c:pt>
                <c:pt idx="9217">
                  <c:v>1889</c:v>
                </c:pt>
                <c:pt idx="9218">
                  <c:v>1889</c:v>
                </c:pt>
                <c:pt idx="9219">
                  <c:v>1889</c:v>
                </c:pt>
                <c:pt idx="9220">
                  <c:v>1847</c:v>
                </c:pt>
                <c:pt idx="9221">
                  <c:v>3025</c:v>
                </c:pt>
                <c:pt idx="9222">
                  <c:v>4535</c:v>
                </c:pt>
                <c:pt idx="9223">
                  <c:v>4566</c:v>
                </c:pt>
                <c:pt idx="9224">
                  <c:v>4615</c:v>
                </c:pt>
                <c:pt idx="9225">
                  <c:v>4615</c:v>
                </c:pt>
                <c:pt idx="9226">
                  <c:v>5416</c:v>
                </c:pt>
                <c:pt idx="9227">
                  <c:v>6404</c:v>
                </c:pt>
                <c:pt idx="9228">
                  <c:v>4319</c:v>
                </c:pt>
                <c:pt idx="9229">
                  <c:v>2570</c:v>
                </c:pt>
                <c:pt idx="9230">
                  <c:v>1833</c:v>
                </c:pt>
                <c:pt idx="9231">
                  <c:v>2068</c:v>
                </c:pt>
                <c:pt idx="9232">
                  <c:v>2267</c:v>
                </c:pt>
                <c:pt idx="9233">
                  <c:v>1934</c:v>
                </c:pt>
                <c:pt idx="9234">
                  <c:v>2802</c:v>
                </c:pt>
                <c:pt idx="9235">
                  <c:v>2778</c:v>
                </c:pt>
                <c:pt idx="9236">
                  <c:v>2778</c:v>
                </c:pt>
                <c:pt idx="9237">
                  <c:v>3092</c:v>
                </c:pt>
                <c:pt idx="9238">
                  <c:v>4622</c:v>
                </c:pt>
                <c:pt idx="9239">
                  <c:v>2023</c:v>
                </c:pt>
                <c:pt idx="9240">
                  <c:v>1931</c:v>
                </c:pt>
                <c:pt idx="9241">
                  <c:v>1766</c:v>
                </c:pt>
                <c:pt idx="9242">
                  <c:v>3369</c:v>
                </c:pt>
                <c:pt idx="9243">
                  <c:v>2984</c:v>
                </c:pt>
                <c:pt idx="9244">
                  <c:v>1790</c:v>
                </c:pt>
                <c:pt idx="9245">
                  <c:v>2264</c:v>
                </c:pt>
                <c:pt idx="9246">
                  <c:v>1779</c:v>
                </c:pt>
                <c:pt idx="9247">
                  <c:v>1779</c:v>
                </c:pt>
                <c:pt idx="9248">
                  <c:v>687</c:v>
                </c:pt>
                <c:pt idx="9249">
                  <c:v>1951</c:v>
                </c:pt>
                <c:pt idx="9250">
                  <c:v>1951</c:v>
                </c:pt>
                <c:pt idx="9251">
                  <c:v>1951</c:v>
                </c:pt>
                <c:pt idx="9252">
                  <c:v>1729</c:v>
                </c:pt>
                <c:pt idx="9253">
                  <c:v>3921</c:v>
                </c:pt>
                <c:pt idx="9254">
                  <c:v>4089</c:v>
                </c:pt>
                <c:pt idx="9255">
                  <c:v>4459</c:v>
                </c:pt>
                <c:pt idx="9256">
                  <c:v>4459</c:v>
                </c:pt>
                <c:pt idx="9257">
                  <c:v>4459</c:v>
                </c:pt>
                <c:pt idx="9258">
                  <c:v>5979</c:v>
                </c:pt>
                <c:pt idx="9259">
                  <c:v>6102</c:v>
                </c:pt>
                <c:pt idx="9260">
                  <c:v>1643</c:v>
                </c:pt>
                <c:pt idx="9261">
                  <c:v>3074</c:v>
                </c:pt>
                <c:pt idx="9262">
                  <c:v>3241</c:v>
                </c:pt>
                <c:pt idx="9263">
                  <c:v>1650</c:v>
                </c:pt>
                <c:pt idx="9264">
                  <c:v>1650</c:v>
                </c:pt>
                <c:pt idx="9265">
                  <c:v>1684</c:v>
                </c:pt>
                <c:pt idx="9266">
                  <c:v>1825</c:v>
                </c:pt>
                <c:pt idx="9267">
                  <c:v>1825</c:v>
                </c:pt>
                <c:pt idx="9268">
                  <c:v>1825</c:v>
                </c:pt>
                <c:pt idx="9269">
                  <c:v>1825</c:v>
                </c:pt>
                <c:pt idx="9270">
                  <c:v>1346</c:v>
                </c:pt>
                <c:pt idx="9271">
                  <c:v>3600</c:v>
                </c:pt>
                <c:pt idx="9272">
                  <c:v>3496</c:v>
                </c:pt>
                <c:pt idx="9273">
                  <c:v>2679</c:v>
                </c:pt>
                <c:pt idx="9274">
                  <c:v>1693</c:v>
                </c:pt>
                <c:pt idx="9275">
                  <c:v>1693</c:v>
                </c:pt>
                <c:pt idx="9276">
                  <c:v>1445</c:v>
                </c:pt>
                <c:pt idx="9277">
                  <c:v>1645</c:v>
                </c:pt>
                <c:pt idx="9278">
                  <c:v>1516</c:v>
                </c:pt>
                <c:pt idx="9279">
                  <c:v>1516</c:v>
                </c:pt>
                <c:pt idx="9280">
                  <c:v>1475</c:v>
                </c:pt>
                <c:pt idx="9281">
                  <c:v>1808</c:v>
                </c:pt>
                <c:pt idx="9282">
                  <c:v>2824</c:v>
                </c:pt>
                <c:pt idx="9283">
                  <c:v>1503</c:v>
                </c:pt>
                <c:pt idx="9284">
                  <c:v>1376</c:v>
                </c:pt>
                <c:pt idx="9285">
                  <c:v>1376</c:v>
                </c:pt>
                <c:pt idx="9286">
                  <c:v>1376</c:v>
                </c:pt>
                <c:pt idx="9287">
                  <c:v>2275</c:v>
                </c:pt>
                <c:pt idx="9288">
                  <c:v>1629</c:v>
                </c:pt>
                <c:pt idx="9289">
                  <c:v>1629</c:v>
                </c:pt>
                <c:pt idx="9290">
                  <c:v>1629</c:v>
                </c:pt>
                <c:pt idx="9291">
                  <c:v>1177</c:v>
                </c:pt>
                <c:pt idx="9292">
                  <c:v>1090</c:v>
                </c:pt>
                <c:pt idx="9293">
                  <c:v>1090</c:v>
                </c:pt>
                <c:pt idx="9294">
                  <c:v>1090</c:v>
                </c:pt>
                <c:pt idx="9295">
                  <c:v>1000</c:v>
                </c:pt>
                <c:pt idx="9296">
                  <c:v>943</c:v>
                </c:pt>
                <c:pt idx="9297">
                  <c:v>838</c:v>
                </c:pt>
                <c:pt idx="9298">
                  <c:v>3363</c:v>
                </c:pt>
                <c:pt idx="9299">
                  <c:v>3363</c:v>
                </c:pt>
                <c:pt idx="9300">
                  <c:v>3363</c:v>
                </c:pt>
                <c:pt idx="9301">
                  <c:v>3363</c:v>
                </c:pt>
                <c:pt idx="9302">
                  <c:v>3363</c:v>
                </c:pt>
                <c:pt idx="9303">
                  <c:v>3363</c:v>
                </c:pt>
                <c:pt idx="9304">
                  <c:v>3363</c:v>
                </c:pt>
                <c:pt idx="9305">
                  <c:v>3363</c:v>
                </c:pt>
                <c:pt idx="9306">
                  <c:v>3363</c:v>
                </c:pt>
                <c:pt idx="9307">
                  <c:v>3363</c:v>
                </c:pt>
                <c:pt idx="9308">
                  <c:v>3363</c:v>
                </c:pt>
                <c:pt idx="9309">
                  <c:v>0</c:v>
                </c:pt>
                <c:pt idx="9310">
                  <c:v>0</c:v>
                </c:pt>
                <c:pt idx="9311">
                  <c:v>1144</c:v>
                </c:pt>
                <c:pt idx="9312">
                  <c:v>130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1033</c:v>
                </c:pt>
                <c:pt idx="9327">
                  <c:v>1033</c:v>
                </c:pt>
                <c:pt idx="9328">
                  <c:v>1033</c:v>
                </c:pt>
                <c:pt idx="9329">
                  <c:v>1047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1053</c:v>
                </c:pt>
                <c:pt idx="9337">
                  <c:v>1053</c:v>
                </c:pt>
                <c:pt idx="9338">
                  <c:v>1226</c:v>
                </c:pt>
                <c:pt idx="9339">
                  <c:v>1226</c:v>
                </c:pt>
                <c:pt idx="9340">
                  <c:v>1226</c:v>
                </c:pt>
                <c:pt idx="9341">
                  <c:v>1372</c:v>
                </c:pt>
                <c:pt idx="9342">
                  <c:v>1152</c:v>
                </c:pt>
                <c:pt idx="9343">
                  <c:v>1152</c:v>
                </c:pt>
                <c:pt idx="9344">
                  <c:v>1152</c:v>
                </c:pt>
                <c:pt idx="9345">
                  <c:v>1057</c:v>
                </c:pt>
                <c:pt idx="9346">
                  <c:v>1005</c:v>
                </c:pt>
                <c:pt idx="9347">
                  <c:v>1004</c:v>
                </c:pt>
                <c:pt idx="9348">
                  <c:v>0</c:v>
                </c:pt>
                <c:pt idx="9349">
                  <c:v>0</c:v>
                </c:pt>
                <c:pt idx="9350">
                  <c:v>796</c:v>
                </c:pt>
                <c:pt idx="9351">
                  <c:v>1000</c:v>
                </c:pt>
                <c:pt idx="9352">
                  <c:v>1000</c:v>
                </c:pt>
                <c:pt idx="9353">
                  <c:v>1000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1090</c:v>
                </c:pt>
                <c:pt idx="9363">
                  <c:v>1091</c:v>
                </c:pt>
                <c:pt idx="9364">
                  <c:v>1091</c:v>
                </c:pt>
                <c:pt idx="9365">
                  <c:v>1129</c:v>
                </c:pt>
                <c:pt idx="9366">
                  <c:v>57</c:v>
                </c:pt>
                <c:pt idx="9367">
                  <c:v>1193</c:v>
                </c:pt>
                <c:pt idx="9368">
                  <c:v>1192</c:v>
                </c:pt>
                <c:pt idx="9369">
                  <c:v>1154</c:v>
                </c:pt>
                <c:pt idx="9370">
                  <c:v>1154</c:v>
                </c:pt>
                <c:pt idx="9371">
                  <c:v>1154</c:v>
                </c:pt>
                <c:pt idx="9372">
                  <c:v>894</c:v>
                </c:pt>
                <c:pt idx="9373">
                  <c:v>834</c:v>
                </c:pt>
                <c:pt idx="9374">
                  <c:v>3035</c:v>
                </c:pt>
                <c:pt idx="9375">
                  <c:v>0</c:v>
                </c:pt>
                <c:pt idx="9376">
                  <c:v>1052</c:v>
                </c:pt>
                <c:pt idx="9377">
                  <c:v>1181</c:v>
                </c:pt>
                <c:pt idx="9378">
                  <c:v>1181</c:v>
                </c:pt>
                <c:pt idx="9379">
                  <c:v>1181</c:v>
                </c:pt>
                <c:pt idx="9380">
                  <c:v>1181</c:v>
                </c:pt>
                <c:pt idx="9381">
                  <c:v>2202</c:v>
                </c:pt>
                <c:pt idx="9382">
                  <c:v>2156</c:v>
                </c:pt>
                <c:pt idx="9383">
                  <c:v>2101</c:v>
                </c:pt>
                <c:pt idx="9384">
                  <c:v>1021</c:v>
                </c:pt>
                <c:pt idx="9385">
                  <c:v>718</c:v>
                </c:pt>
                <c:pt idx="9386">
                  <c:v>3179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1108</c:v>
                </c:pt>
                <c:pt idx="9402">
                  <c:v>1108</c:v>
                </c:pt>
                <c:pt idx="9403">
                  <c:v>1108</c:v>
                </c:pt>
                <c:pt idx="9404">
                  <c:v>1108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705</c:v>
                </c:pt>
                <c:pt idx="9414">
                  <c:v>705</c:v>
                </c:pt>
                <c:pt idx="9415">
                  <c:v>718</c:v>
                </c:pt>
                <c:pt idx="9416">
                  <c:v>1087</c:v>
                </c:pt>
                <c:pt idx="9417">
                  <c:v>1087</c:v>
                </c:pt>
                <c:pt idx="9418">
                  <c:v>1087</c:v>
                </c:pt>
                <c:pt idx="9419">
                  <c:v>1149</c:v>
                </c:pt>
                <c:pt idx="9420">
                  <c:v>1302</c:v>
                </c:pt>
                <c:pt idx="9421">
                  <c:v>1302</c:v>
                </c:pt>
                <c:pt idx="9422">
                  <c:v>1302</c:v>
                </c:pt>
                <c:pt idx="9423">
                  <c:v>1241</c:v>
                </c:pt>
                <c:pt idx="9424">
                  <c:v>1240</c:v>
                </c:pt>
                <c:pt idx="9425">
                  <c:v>2917</c:v>
                </c:pt>
                <c:pt idx="9426">
                  <c:v>759</c:v>
                </c:pt>
                <c:pt idx="9427">
                  <c:v>761</c:v>
                </c:pt>
                <c:pt idx="9428">
                  <c:v>1166</c:v>
                </c:pt>
                <c:pt idx="9429">
                  <c:v>1166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846</c:v>
                </c:pt>
                <c:pt idx="9441">
                  <c:v>1217</c:v>
                </c:pt>
                <c:pt idx="9442">
                  <c:v>1217</c:v>
                </c:pt>
                <c:pt idx="9443">
                  <c:v>1217</c:v>
                </c:pt>
                <c:pt idx="9444">
                  <c:v>1561</c:v>
                </c:pt>
                <c:pt idx="9445">
                  <c:v>0</c:v>
                </c:pt>
                <c:pt idx="9446">
                  <c:v>1190</c:v>
                </c:pt>
                <c:pt idx="9447">
                  <c:v>1190</c:v>
                </c:pt>
                <c:pt idx="9448">
                  <c:v>1190</c:v>
                </c:pt>
                <c:pt idx="9449">
                  <c:v>1190</c:v>
                </c:pt>
                <c:pt idx="9450">
                  <c:v>0</c:v>
                </c:pt>
                <c:pt idx="9451">
                  <c:v>0</c:v>
                </c:pt>
                <c:pt idx="9452">
                  <c:v>1093</c:v>
                </c:pt>
                <c:pt idx="9453">
                  <c:v>1093</c:v>
                </c:pt>
                <c:pt idx="9454">
                  <c:v>1094</c:v>
                </c:pt>
                <c:pt idx="9455">
                  <c:v>1177</c:v>
                </c:pt>
                <c:pt idx="9456">
                  <c:v>1205</c:v>
                </c:pt>
                <c:pt idx="9457">
                  <c:v>1205</c:v>
                </c:pt>
                <c:pt idx="9458">
                  <c:v>1343</c:v>
                </c:pt>
                <c:pt idx="9459">
                  <c:v>1344</c:v>
                </c:pt>
                <c:pt idx="9460">
                  <c:v>1136</c:v>
                </c:pt>
                <c:pt idx="9461">
                  <c:v>1136</c:v>
                </c:pt>
                <c:pt idx="9462">
                  <c:v>998</c:v>
                </c:pt>
                <c:pt idx="9463">
                  <c:v>2867</c:v>
                </c:pt>
                <c:pt idx="9464">
                  <c:v>3193</c:v>
                </c:pt>
                <c:pt idx="9465">
                  <c:v>0</c:v>
                </c:pt>
                <c:pt idx="9466">
                  <c:v>1060</c:v>
                </c:pt>
                <c:pt idx="9467">
                  <c:v>1156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1048</c:v>
                </c:pt>
                <c:pt idx="9482">
                  <c:v>1048</c:v>
                </c:pt>
                <c:pt idx="9483">
                  <c:v>1745</c:v>
                </c:pt>
                <c:pt idx="9484">
                  <c:v>1744</c:v>
                </c:pt>
                <c:pt idx="9485">
                  <c:v>1346</c:v>
                </c:pt>
                <c:pt idx="9486">
                  <c:v>1346</c:v>
                </c:pt>
                <c:pt idx="9487">
                  <c:v>1346</c:v>
                </c:pt>
                <c:pt idx="9488">
                  <c:v>1346</c:v>
                </c:pt>
                <c:pt idx="9489">
                  <c:v>1335</c:v>
                </c:pt>
                <c:pt idx="9490">
                  <c:v>0</c:v>
                </c:pt>
                <c:pt idx="9491">
                  <c:v>777</c:v>
                </c:pt>
                <c:pt idx="9492">
                  <c:v>825</c:v>
                </c:pt>
                <c:pt idx="9493">
                  <c:v>924</c:v>
                </c:pt>
                <c:pt idx="9494">
                  <c:v>1232</c:v>
                </c:pt>
                <c:pt idx="9495">
                  <c:v>1232</c:v>
                </c:pt>
                <c:pt idx="9496">
                  <c:v>1232</c:v>
                </c:pt>
                <c:pt idx="9497">
                  <c:v>1337</c:v>
                </c:pt>
                <c:pt idx="9498">
                  <c:v>1184</c:v>
                </c:pt>
                <c:pt idx="9499">
                  <c:v>1185</c:v>
                </c:pt>
                <c:pt idx="9500">
                  <c:v>1100</c:v>
                </c:pt>
                <c:pt idx="9501">
                  <c:v>3098</c:v>
                </c:pt>
                <c:pt idx="9502">
                  <c:v>3140</c:v>
                </c:pt>
                <c:pt idx="9503">
                  <c:v>3373</c:v>
                </c:pt>
                <c:pt idx="9504">
                  <c:v>0</c:v>
                </c:pt>
                <c:pt idx="9505">
                  <c:v>0</c:v>
                </c:pt>
                <c:pt idx="9506">
                  <c:v>1066</c:v>
                </c:pt>
                <c:pt idx="9507">
                  <c:v>1066</c:v>
                </c:pt>
                <c:pt idx="9508">
                  <c:v>1066</c:v>
                </c:pt>
                <c:pt idx="9509">
                  <c:v>1066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990</c:v>
                </c:pt>
                <c:pt idx="9519">
                  <c:v>991</c:v>
                </c:pt>
                <c:pt idx="9520">
                  <c:v>1001</c:v>
                </c:pt>
                <c:pt idx="9521">
                  <c:v>1172</c:v>
                </c:pt>
                <c:pt idx="9522">
                  <c:v>1172</c:v>
                </c:pt>
                <c:pt idx="9523">
                  <c:v>1172</c:v>
                </c:pt>
                <c:pt idx="9524">
                  <c:v>1324</c:v>
                </c:pt>
                <c:pt idx="9525">
                  <c:v>1914</c:v>
                </c:pt>
                <c:pt idx="9526">
                  <c:v>1913</c:v>
                </c:pt>
                <c:pt idx="9527">
                  <c:v>1912</c:v>
                </c:pt>
                <c:pt idx="9528">
                  <c:v>0</c:v>
                </c:pt>
                <c:pt idx="9529">
                  <c:v>0</c:v>
                </c:pt>
                <c:pt idx="9530">
                  <c:v>768</c:v>
                </c:pt>
                <c:pt idx="9531">
                  <c:v>1125</c:v>
                </c:pt>
                <c:pt idx="9532">
                  <c:v>352</c:v>
                </c:pt>
                <c:pt idx="9533">
                  <c:v>269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1039</c:v>
                </c:pt>
                <c:pt idx="9547">
                  <c:v>1061</c:v>
                </c:pt>
                <c:pt idx="9548">
                  <c:v>1064</c:v>
                </c:pt>
                <c:pt idx="9549">
                  <c:v>1064</c:v>
                </c:pt>
                <c:pt idx="9550">
                  <c:v>1248</c:v>
                </c:pt>
                <c:pt idx="9551">
                  <c:v>1247</c:v>
                </c:pt>
                <c:pt idx="9552">
                  <c:v>1223</c:v>
                </c:pt>
                <c:pt idx="9553">
                  <c:v>1223</c:v>
                </c:pt>
                <c:pt idx="9554">
                  <c:v>1223</c:v>
                </c:pt>
                <c:pt idx="9555">
                  <c:v>2854</c:v>
                </c:pt>
                <c:pt idx="9556">
                  <c:v>3229</c:v>
                </c:pt>
                <c:pt idx="9557">
                  <c:v>3340</c:v>
                </c:pt>
                <c:pt idx="9558">
                  <c:v>0</c:v>
                </c:pt>
                <c:pt idx="9559">
                  <c:v>0</c:v>
                </c:pt>
                <c:pt idx="9560">
                  <c:v>1059</c:v>
                </c:pt>
                <c:pt idx="9561">
                  <c:v>1059</c:v>
                </c:pt>
                <c:pt idx="9562">
                  <c:v>1059</c:v>
                </c:pt>
                <c:pt idx="9563">
                  <c:v>1059</c:v>
                </c:pt>
                <c:pt idx="9564">
                  <c:v>1059</c:v>
                </c:pt>
                <c:pt idx="9565">
                  <c:v>1392</c:v>
                </c:pt>
                <c:pt idx="9566">
                  <c:v>1392</c:v>
                </c:pt>
                <c:pt idx="9567">
                  <c:v>1392</c:v>
                </c:pt>
                <c:pt idx="9568">
                  <c:v>1392</c:v>
                </c:pt>
                <c:pt idx="9569">
                  <c:v>1391</c:v>
                </c:pt>
                <c:pt idx="9570">
                  <c:v>0</c:v>
                </c:pt>
                <c:pt idx="9571">
                  <c:v>906</c:v>
                </c:pt>
                <c:pt idx="9572">
                  <c:v>1269</c:v>
                </c:pt>
                <c:pt idx="9573">
                  <c:v>1269</c:v>
                </c:pt>
                <c:pt idx="9574">
                  <c:v>1269</c:v>
                </c:pt>
                <c:pt idx="9575">
                  <c:v>1269</c:v>
                </c:pt>
                <c:pt idx="9576">
                  <c:v>1300</c:v>
                </c:pt>
                <c:pt idx="9577">
                  <c:v>1326</c:v>
                </c:pt>
                <c:pt idx="9578">
                  <c:v>2118</c:v>
                </c:pt>
                <c:pt idx="9579">
                  <c:v>1977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739</c:v>
                </c:pt>
                <c:pt idx="9584">
                  <c:v>1070</c:v>
                </c:pt>
                <c:pt idx="9585">
                  <c:v>1081</c:v>
                </c:pt>
                <c:pt idx="9586">
                  <c:v>1249</c:v>
                </c:pt>
                <c:pt idx="9587">
                  <c:v>1249</c:v>
                </c:pt>
                <c:pt idx="9588">
                  <c:v>1249</c:v>
                </c:pt>
                <c:pt idx="9589">
                  <c:v>1298</c:v>
                </c:pt>
                <c:pt idx="9590">
                  <c:v>1528</c:v>
                </c:pt>
                <c:pt idx="9591">
                  <c:v>1915</c:v>
                </c:pt>
                <c:pt idx="9592">
                  <c:v>1915</c:v>
                </c:pt>
                <c:pt idx="9593">
                  <c:v>1915</c:v>
                </c:pt>
                <c:pt idx="9594">
                  <c:v>1915</c:v>
                </c:pt>
                <c:pt idx="9595">
                  <c:v>1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631</c:v>
                </c:pt>
                <c:pt idx="9607">
                  <c:v>673</c:v>
                </c:pt>
                <c:pt idx="9608">
                  <c:v>856</c:v>
                </c:pt>
                <c:pt idx="9609">
                  <c:v>856</c:v>
                </c:pt>
                <c:pt idx="9610">
                  <c:v>1644</c:v>
                </c:pt>
                <c:pt idx="9611">
                  <c:v>1642</c:v>
                </c:pt>
                <c:pt idx="9612">
                  <c:v>1419</c:v>
                </c:pt>
                <c:pt idx="9613">
                  <c:v>1419</c:v>
                </c:pt>
                <c:pt idx="9614">
                  <c:v>1419</c:v>
                </c:pt>
                <c:pt idx="9615">
                  <c:v>1419</c:v>
                </c:pt>
                <c:pt idx="9616">
                  <c:v>1419</c:v>
                </c:pt>
                <c:pt idx="9617">
                  <c:v>1419</c:v>
                </c:pt>
                <c:pt idx="9618">
                  <c:v>1419</c:v>
                </c:pt>
                <c:pt idx="9619">
                  <c:v>1419</c:v>
                </c:pt>
                <c:pt idx="9620">
                  <c:v>2040</c:v>
                </c:pt>
                <c:pt idx="9621">
                  <c:v>2184</c:v>
                </c:pt>
                <c:pt idx="9622">
                  <c:v>2184</c:v>
                </c:pt>
                <c:pt idx="9623">
                  <c:v>2184</c:v>
                </c:pt>
                <c:pt idx="9624">
                  <c:v>155</c:v>
                </c:pt>
                <c:pt idx="9625">
                  <c:v>1823</c:v>
                </c:pt>
                <c:pt idx="9626">
                  <c:v>1823</c:v>
                </c:pt>
                <c:pt idx="9627">
                  <c:v>1823</c:v>
                </c:pt>
                <c:pt idx="9628">
                  <c:v>1823</c:v>
                </c:pt>
                <c:pt idx="9629">
                  <c:v>1823</c:v>
                </c:pt>
                <c:pt idx="9630">
                  <c:v>1823</c:v>
                </c:pt>
                <c:pt idx="9631">
                  <c:v>2332</c:v>
                </c:pt>
                <c:pt idx="9632">
                  <c:v>2689</c:v>
                </c:pt>
                <c:pt idx="9633">
                  <c:v>2767</c:v>
                </c:pt>
                <c:pt idx="9634">
                  <c:v>4530</c:v>
                </c:pt>
                <c:pt idx="9635">
                  <c:v>4530</c:v>
                </c:pt>
                <c:pt idx="9636">
                  <c:v>158</c:v>
                </c:pt>
                <c:pt idx="9637">
                  <c:v>109</c:v>
                </c:pt>
                <c:pt idx="9638">
                  <c:v>1743</c:v>
                </c:pt>
                <c:pt idx="9639">
                  <c:v>1687</c:v>
                </c:pt>
                <c:pt idx="9640">
                  <c:v>1687</c:v>
                </c:pt>
                <c:pt idx="9641">
                  <c:v>1687</c:v>
                </c:pt>
                <c:pt idx="9642">
                  <c:v>1687</c:v>
                </c:pt>
                <c:pt idx="9643">
                  <c:v>1687</c:v>
                </c:pt>
                <c:pt idx="9644">
                  <c:v>1687</c:v>
                </c:pt>
                <c:pt idx="9645">
                  <c:v>1687</c:v>
                </c:pt>
                <c:pt idx="9646">
                  <c:v>2151</c:v>
                </c:pt>
                <c:pt idx="9647">
                  <c:v>2308</c:v>
                </c:pt>
                <c:pt idx="9648">
                  <c:v>2308</c:v>
                </c:pt>
                <c:pt idx="9649">
                  <c:v>2441</c:v>
                </c:pt>
                <c:pt idx="9650">
                  <c:v>2725</c:v>
                </c:pt>
                <c:pt idx="9651">
                  <c:v>2725</c:v>
                </c:pt>
                <c:pt idx="9652">
                  <c:v>2725</c:v>
                </c:pt>
                <c:pt idx="9653">
                  <c:v>2725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1744</c:v>
                </c:pt>
                <c:pt idx="9662">
                  <c:v>1744</c:v>
                </c:pt>
                <c:pt idx="9663">
                  <c:v>1744</c:v>
                </c:pt>
                <c:pt idx="9664">
                  <c:v>1744</c:v>
                </c:pt>
                <c:pt idx="9665">
                  <c:v>1663</c:v>
                </c:pt>
                <c:pt idx="9666">
                  <c:v>1260</c:v>
                </c:pt>
                <c:pt idx="9667">
                  <c:v>1260</c:v>
                </c:pt>
                <c:pt idx="9668">
                  <c:v>1259</c:v>
                </c:pt>
                <c:pt idx="9669">
                  <c:v>1116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781</c:v>
                </c:pt>
                <c:pt idx="9677">
                  <c:v>887</c:v>
                </c:pt>
                <c:pt idx="9678">
                  <c:v>2122</c:v>
                </c:pt>
                <c:pt idx="9679">
                  <c:v>2394</c:v>
                </c:pt>
                <c:pt idx="9680">
                  <c:v>1047</c:v>
                </c:pt>
                <c:pt idx="9681">
                  <c:v>1909</c:v>
                </c:pt>
                <c:pt idx="9682">
                  <c:v>2664</c:v>
                </c:pt>
                <c:pt idx="9683">
                  <c:v>2163</c:v>
                </c:pt>
                <c:pt idx="9684">
                  <c:v>597</c:v>
                </c:pt>
                <c:pt idx="9685">
                  <c:v>1671</c:v>
                </c:pt>
                <c:pt idx="9686">
                  <c:v>2640</c:v>
                </c:pt>
                <c:pt idx="9687">
                  <c:v>1536</c:v>
                </c:pt>
                <c:pt idx="9688">
                  <c:v>3176</c:v>
                </c:pt>
                <c:pt idx="9689">
                  <c:v>2639</c:v>
                </c:pt>
                <c:pt idx="9690">
                  <c:v>2093</c:v>
                </c:pt>
                <c:pt idx="9691">
                  <c:v>1793</c:v>
                </c:pt>
                <c:pt idx="9692">
                  <c:v>1139</c:v>
                </c:pt>
                <c:pt idx="9693">
                  <c:v>1346</c:v>
                </c:pt>
                <c:pt idx="9694">
                  <c:v>1782</c:v>
                </c:pt>
                <c:pt idx="9695">
                  <c:v>1361</c:v>
                </c:pt>
                <c:pt idx="9696">
                  <c:v>2552</c:v>
                </c:pt>
                <c:pt idx="9697">
                  <c:v>1324</c:v>
                </c:pt>
                <c:pt idx="9698">
                  <c:v>3170</c:v>
                </c:pt>
                <c:pt idx="9699">
                  <c:v>1338</c:v>
                </c:pt>
                <c:pt idx="9700">
                  <c:v>1655</c:v>
                </c:pt>
                <c:pt idx="9701">
                  <c:v>1956</c:v>
                </c:pt>
                <c:pt idx="9702">
                  <c:v>1688</c:v>
                </c:pt>
                <c:pt idx="9703">
                  <c:v>2393</c:v>
                </c:pt>
                <c:pt idx="9704">
                  <c:v>1880</c:v>
                </c:pt>
                <c:pt idx="9705">
                  <c:v>1272</c:v>
                </c:pt>
                <c:pt idx="9706">
                  <c:v>2429</c:v>
                </c:pt>
                <c:pt idx="9707">
                  <c:v>2001</c:v>
                </c:pt>
                <c:pt idx="9708">
                  <c:v>2813</c:v>
                </c:pt>
                <c:pt idx="9709">
                  <c:v>3047</c:v>
                </c:pt>
                <c:pt idx="9710">
                  <c:v>1868</c:v>
                </c:pt>
                <c:pt idx="9711">
                  <c:v>2204</c:v>
                </c:pt>
                <c:pt idx="9712">
                  <c:v>2842</c:v>
                </c:pt>
                <c:pt idx="9713">
                  <c:v>2484</c:v>
                </c:pt>
                <c:pt idx="9714">
                  <c:v>1748</c:v>
                </c:pt>
                <c:pt idx="9715">
                  <c:v>1581</c:v>
                </c:pt>
                <c:pt idx="9716">
                  <c:v>2186</c:v>
                </c:pt>
                <c:pt idx="9717">
                  <c:v>1819</c:v>
                </c:pt>
                <c:pt idx="9718">
                  <c:v>2230</c:v>
                </c:pt>
                <c:pt idx="9719">
                  <c:v>2257</c:v>
                </c:pt>
                <c:pt idx="9720">
                  <c:v>1074</c:v>
                </c:pt>
                <c:pt idx="9721">
                  <c:v>1914</c:v>
                </c:pt>
                <c:pt idx="9722">
                  <c:v>2990</c:v>
                </c:pt>
                <c:pt idx="9723">
                  <c:v>2898</c:v>
                </c:pt>
                <c:pt idx="9724">
                  <c:v>3538</c:v>
                </c:pt>
                <c:pt idx="9725">
                  <c:v>2771</c:v>
                </c:pt>
                <c:pt idx="9726">
                  <c:v>2845</c:v>
                </c:pt>
                <c:pt idx="9727">
                  <c:v>1008</c:v>
                </c:pt>
                <c:pt idx="9728">
                  <c:v>2333</c:v>
                </c:pt>
                <c:pt idx="9729">
                  <c:v>2333</c:v>
                </c:pt>
                <c:pt idx="9730">
                  <c:v>2480</c:v>
                </c:pt>
                <c:pt idx="9731">
                  <c:v>2206</c:v>
                </c:pt>
                <c:pt idx="9732">
                  <c:v>1407</c:v>
                </c:pt>
                <c:pt idx="9733">
                  <c:v>1987</c:v>
                </c:pt>
                <c:pt idx="9734">
                  <c:v>2131</c:v>
                </c:pt>
                <c:pt idx="9735">
                  <c:v>1473</c:v>
                </c:pt>
                <c:pt idx="9736">
                  <c:v>2559</c:v>
                </c:pt>
                <c:pt idx="9737">
                  <c:v>1232</c:v>
                </c:pt>
                <c:pt idx="9738">
                  <c:v>882</c:v>
                </c:pt>
                <c:pt idx="9739">
                  <c:v>247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493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2831</c:v>
                </c:pt>
                <c:pt idx="9757">
                  <c:v>3158</c:v>
                </c:pt>
                <c:pt idx="9758">
                  <c:v>3158</c:v>
                </c:pt>
                <c:pt idx="9759">
                  <c:v>3158</c:v>
                </c:pt>
                <c:pt idx="9760">
                  <c:v>3215</c:v>
                </c:pt>
                <c:pt idx="9761">
                  <c:v>3215</c:v>
                </c:pt>
                <c:pt idx="9762">
                  <c:v>3215</c:v>
                </c:pt>
                <c:pt idx="9763">
                  <c:v>3215</c:v>
                </c:pt>
                <c:pt idx="9764">
                  <c:v>3215</c:v>
                </c:pt>
                <c:pt idx="9765">
                  <c:v>3215</c:v>
                </c:pt>
                <c:pt idx="9766">
                  <c:v>3215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605</c:v>
                </c:pt>
                <c:pt idx="9776">
                  <c:v>941</c:v>
                </c:pt>
                <c:pt idx="9777">
                  <c:v>941</c:v>
                </c:pt>
                <c:pt idx="9778">
                  <c:v>941</c:v>
                </c:pt>
                <c:pt idx="9779">
                  <c:v>365</c:v>
                </c:pt>
                <c:pt idx="9780">
                  <c:v>1589</c:v>
                </c:pt>
                <c:pt idx="9781">
                  <c:v>2889</c:v>
                </c:pt>
                <c:pt idx="9782">
                  <c:v>2889</c:v>
                </c:pt>
                <c:pt idx="9783">
                  <c:v>2889</c:v>
                </c:pt>
                <c:pt idx="9784">
                  <c:v>2889</c:v>
                </c:pt>
                <c:pt idx="9785">
                  <c:v>2889</c:v>
                </c:pt>
                <c:pt idx="9786">
                  <c:v>2889</c:v>
                </c:pt>
                <c:pt idx="9787">
                  <c:v>2889</c:v>
                </c:pt>
                <c:pt idx="9788">
                  <c:v>2889</c:v>
                </c:pt>
                <c:pt idx="9789">
                  <c:v>2889</c:v>
                </c:pt>
                <c:pt idx="9790">
                  <c:v>2889</c:v>
                </c:pt>
                <c:pt idx="9791">
                  <c:v>458</c:v>
                </c:pt>
                <c:pt idx="9792">
                  <c:v>2987</c:v>
                </c:pt>
                <c:pt idx="9793">
                  <c:v>799</c:v>
                </c:pt>
                <c:pt idx="9794">
                  <c:v>799</c:v>
                </c:pt>
                <c:pt idx="9795">
                  <c:v>799</c:v>
                </c:pt>
                <c:pt idx="9796">
                  <c:v>799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1029</c:v>
                </c:pt>
                <c:pt idx="9812">
                  <c:v>1831</c:v>
                </c:pt>
                <c:pt idx="9813">
                  <c:v>1830</c:v>
                </c:pt>
                <c:pt idx="9814">
                  <c:v>1830</c:v>
                </c:pt>
                <c:pt idx="9815">
                  <c:v>1411</c:v>
                </c:pt>
                <c:pt idx="9816">
                  <c:v>1411</c:v>
                </c:pt>
                <c:pt idx="9817">
                  <c:v>1411</c:v>
                </c:pt>
                <c:pt idx="9818">
                  <c:v>1411</c:v>
                </c:pt>
                <c:pt idx="9819">
                  <c:v>1411</c:v>
                </c:pt>
                <c:pt idx="9820">
                  <c:v>1411</c:v>
                </c:pt>
                <c:pt idx="9821">
                  <c:v>1273</c:v>
                </c:pt>
                <c:pt idx="9822">
                  <c:v>0</c:v>
                </c:pt>
                <c:pt idx="9823">
                  <c:v>2785</c:v>
                </c:pt>
                <c:pt idx="9824">
                  <c:v>2785</c:v>
                </c:pt>
                <c:pt idx="9825">
                  <c:v>2785</c:v>
                </c:pt>
                <c:pt idx="9826">
                  <c:v>2785</c:v>
                </c:pt>
                <c:pt idx="9827">
                  <c:v>2785</c:v>
                </c:pt>
                <c:pt idx="9828">
                  <c:v>2785</c:v>
                </c:pt>
                <c:pt idx="9829">
                  <c:v>2785</c:v>
                </c:pt>
                <c:pt idx="9830">
                  <c:v>2785</c:v>
                </c:pt>
                <c:pt idx="9831">
                  <c:v>2785</c:v>
                </c:pt>
                <c:pt idx="9832">
                  <c:v>2785</c:v>
                </c:pt>
                <c:pt idx="9833">
                  <c:v>2785</c:v>
                </c:pt>
                <c:pt idx="9834">
                  <c:v>2785</c:v>
                </c:pt>
                <c:pt idx="9835">
                  <c:v>1593</c:v>
                </c:pt>
                <c:pt idx="9836">
                  <c:v>1593</c:v>
                </c:pt>
                <c:pt idx="9837">
                  <c:v>1593</c:v>
                </c:pt>
                <c:pt idx="9838">
                  <c:v>1593</c:v>
                </c:pt>
                <c:pt idx="9839">
                  <c:v>1314</c:v>
                </c:pt>
                <c:pt idx="9840">
                  <c:v>1239</c:v>
                </c:pt>
                <c:pt idx="9841">
                  <c:v>1239</c:v>
                </c:pt>
                <c:pt idx="9842">
                  <c:v>1239</c:v>
                </c:pt>
                <c:pt idx="9843">
                  <c:v>1239</c:v>
                </c:pt>
                <c:pt idx="9844">
                  <c:v>1239</c:v>
                </c:pt>
                <c:pt idx="9845">
                  <c:v>1239</c:v>
                </c:pt>
                <c:pt idx="9846">
                  <c:v>1239</c:v>
                </c:pt>
                <c:pt idx="9847">
                  <c:v>2536</c:v>
                </c:pt>
                <c:pt idx="9848">
                  <c:v>2536</c:v>
                </c:pt>
                <c:pt idx="9849">
                  <c:v>2536</c:v>
                </c:pt>
                <c:pt idx="9850">
                  <c:v>2536</c:v>
                </c:pt>
                <c:pt idx="9851">
                  <c:v>2765</c:v>
                </c:pt>
                <c:pt idx="9852">
                  <c:v>2832</c:v>
                </c:pt>
                <c:pt idx="9853">
                  <c:v>2832</c:v>
                </c:pt>
                <c:pt idx="9854">
                  <c:v>1590</c:v>
                </c:pt>
                <c:pt idx="9855">
                  <c:v>70</c:v>
                </c:pt>
                <c:pt idx="9856">
                  <c:v>1292</c:v>
                </c:pt>
                <c:pt idx="9857">
                  <c:v>1279</c:v>
                </c:pt>
                <c:pt idx="9858">
                  <c:v>1279</c:v>
                </c:pt>
                <c:pt idx="9859">
                  <c:v>1279</c:v>
                </c:pt>
                <c:pt idx="9860">
                  <c:v>1279</c:v>
                </c:pt>
                <c:pt idx="9861">
                  <c:v>1348</c:v>
                </c:pt>
                <c:pt idx="9862">
                  <c:v>2428</c:v>
                </c:pt>
                <c:pt idx="9863">
                  <c:v>2428</c:v>
                </c:pt>
                <c:pt idx="9864">
                  <c:v>2428</c:v>
                </c:pt>
                <c:pt idx="9865">
                  <c:v>2468</c:v>
                </c:pt>
                <c:pt idx="9866">
                  <c:v>4170</c:v>
                </c:pt>
                <c:pt idx="9867">
                  <c:v>4170</c:v>
                </c:pt>
                <c:pt idx="9868">
                  <c:v>4170</c:v>
                </c:pt>
                <c:pt idx="9869">
                  <c:v>1713</c:v>
                </c:pt>
                <c:pt idx="9870">
                  <c:v>1378</c:v>
                </c:pt>
                <c:pt idx="9871">
                  <c:v>1378</c:v>
                </c:pt>
                <c:pt idx="9872">
                  <c:v>1378</c:v>
                </c:pt>
                <c:pt idx="9873">
                  <c:v>1378</c:v>
                </c:pt>
                <c:pt idx="9874">
                  <c:v>1378</c:v>
                </c:pt>
                <c:pt idx="9875">
                  <c:v>1378</c:v>
                </c:pt>
                <c:pt idx="9876">
                  <c:v>1378</c:v>
                </c:pt>
                <c:pt idx="9877">
                  <c:v>2457</c:v>
                </c:pt>
                <c:pt idx="9878">
                  <c:v>2457</c:v>
                </c:pt>
                <c:pt idx="9879">
                  <c:v>2457</c:v>
                </c:pt>
                <c:pt idx="9880">
                  <c:v>2457</c:v>
                </c:pt>
                <c:pt idx="9881">
                  <c:v>2457</c:v>
                </c:pt>
                <c:pt idx="9882">
                  <c:v>2459</c:v>
                </c:pt>
                <c:pt idx="9883">
                  <c:v>2737</c:v>
                </c:pt>
                <c:pt idx="9884">
                  <c:v>2679</c:v>
                </c:pt>
                <c:pt idx="9885">
                  <c:v>1499</c:v>
                </c:pt>
                <c:pt idx="9886">
                  <c:v>1497</c:v>
                </c:pt>
                <c:pt idx="9887">
                  <c:v>1219</c:v>
                </c:pt>
                <c:pt idx="9888">
                  <c:v>1219</c:v>
                </c:pt>
                <c:pt idx="9889">
                  <c:v>1219</c:v>
                </c:pt>
                <c:pt idx="9890">
                  <c:v>1219</c:v>
                </c:pt>
                <c:pt idx="9891">
                  <c:v>1219</c:v>
                </c:pt>
                <c:pt idx="9892">
                  <c:v>1219</c:v>
                </c:pt>
                <c:pt idx="9893">
                  <c:v>1219</c:v>
                </c:pt>
                <c:pt idx="9894">
                  <c:v>1219</c:v>
                </c:pt>
                <c:pt idx="9895">
                  <c:v>2457</c:v>
                </c:pt>
                <c:pt idx="9896">
                  <c:v>2457</c:v>
                </c:pt>
                <c:pt idx="9897">
                  <c:v>2458</c:v>
                </c:pt>
                <c:pt idx="9898">
                  <c:v>2561</c:v>
                </c:pt>
                <c:pt idx="9899">
                  <c:v>2521</c:v>
                </c:pt>
                <c:pt idx="9900">
                  <c:v>1390</c:v>
                </c:pt>
                <c:pt idx="9901">
                  <c:v>1389</c:v>
                </c:pt>
                <c:pt idx="9902">
                  <c:v>1287</c:v>
                </c:pt>
                <c:pt idx="9903">
                  <c:v>1285</c:v>
                </c:pt>
                <c:pt idx="9904">
                  <c:v>1285</c:v>
                </c:pt>
                <c:pt idx="9905">
                  <c:v>1197</c:v>
                </c:pt>
                <c:pt idx="9906">
                  <c:v>1197</c:v>
                </c:pt>
                <c:pt idx="9907">
                  <c:v>1197</c:v>
                </c:pt>
                <c:pt idx="9908">
                  <c:v>1197</c:v>
                </c:pt>
                <c:pt idx="9909">
                  <c:v>1197</c:v>
                </c:pt>
                <c:pt idx="9910">
                  <c:v>1275</c:v>
                </c:pt>
                <c:pt idx="9911">
                  <c:v>2774</c:v>
                </c:pt>
                <c:pt idx="9912">
                  <c:v>2774</c:v>
                </c:pt>
                <c:pt idx="9913">
                  <c:v>2774</c:v>
                </c:pt>
                <c:pt idx="9914">
                  <c:v>2728</c:v>
                </c:pt>
                <c:pt idx="9915">
                  <c:v>1117</c:v>
                </c:pt>
                <c:pt idx="9916">
                  <c:v>1194</c:v>
                </c:pt>
                <c:pt idx="9917">
                  <c:v>1327</c:v>
                </c:pt>
                <c:pt idx="9918">
                  <c:v>1326</c:v>
                </c:pt>
                <c:pt idx="9919">
                  <c:v>1326</c:v>
                </c:pt>
                <c:pt idx="9920">
                  <c:v>1218</c:v>
                </c:pt>
                <c:pt idx="9921">
                  <c:v>1218</c:v>
                </c:pt>
                <c:pt idx="9922">
                  <c:v>1218</c:v>
                </c:pt>
                <c:pt idx="9923">
                  <c:v>1218</c:v>
                </c:pt>
                <c:pt idx="9924">
                  <c:v>1218</c:v>
                </c:pt>
                <c:pt idx="9925">
                  <c:v>2465</c:v>
                </c:pt>
                <c:pt idx="9926">
                  <c:v>2465</c:v>
                </c:pt>
                <c:pt idx="9927">
                  <c:v>2465</c:v>
                </c:pt>
                <c:pt idx="9928">
                  <c:v>2465</c:v>
                </c:pt>
                <c:pt idx="9929">
                  <c:v>1678</c:v>
                </c:pt>
                <c:pt idx="9930">
                  <c:v>1678</c:v>
                </c:pt>
                <c:pt idx="9931">
                  <c:v>1678</c:v>
                </c:pt>
                <c:pt idx="9932">
                  <c:v>1678</c:v>
                </c:pt>
                <c:pt idx="9933">
                  <c:v>1678</c:v>
                </c:pt>
                <c:pt idx="9934">
                  <c:v>1678</c:v>
                </c:pt>
                <c:pt idx="9935">
                  <c:v>1341</c:v>
                </c:pt>
                <c:pt idx="9936">
                  <c:v>1341</c:v>
                </c:pt>
                <c:pt idx="9937">
                  <c:v>1341</c:v>
                </c:pt>
                <c:pt idx="9938">
                  <c:v>1341</c:v>
                </c:pt>
                <c:pt idx="9939">
                  <c:v>1341</c:v>
                </c:pt>
                <c:pt idx="9940">
                  <c:v>1341</c:v>
                </c:pt>
                <c:pt idx="9941">
                  <c:v>2514</c:v>
                </c:pt>
                <c:pt idx="9942">
                  <c:v>2514</c:v>
                </c:pt>
                <c:pt idx="9943">
                  <c:v>2514</c:v>
                </c:pt>
                <c:pt idx="9944">
                  <c:v>2514</c:v>
                </c:pt>
                <c:pt idx="9945">
                  <c:v>1643</c:v>
                </c:pt>
                <c:pt idx="9946">
                  <c:v>1643</c:v>
                </c:pt>
                <c:pt idx="9947">
                  <c:v>1643</c:v>
                </c:pt>
                <c:pt idx="9948">
                  <c:v>1643</c:v>
                </c:pt>
                <c:pt idx="9949">
                  <c:v>1643</c:v>
                </c:pt>
                <c:pt idx="9950">
                  <c:v>1271</c:v>
                </c:pt>
                <c:pt idx="9951">
                  <c:v>1271</c:v>
                </c:pt>
                <c:pt idx="9952">
                  <c:v>1271</c:v>
                </c:pt>
                <c:pt idx="9953">
                  <c:v>1271</c:v>
                </c:pt>
                <c:pt idx="9954">
                  <c:v>1271</c:v>
                </c:pt>
                <c:pt idx="9955">
                  <c:v>1271</c:v>
                </c:pt>
                <c:pt idx="9956">
                  <c:v>2472</c:v>
                </c:pt>
                <c:pt idx="9957">
                  <c:v>2472</c:v>
                </c:pt>
                <c:pt idx="9958">
                  <c:v>2472</c:v>
                </c:pt>
                <c:pt idx="9959">
                  <c:v>2876</c:v>
                </c:pt>
                <c:pt idx="9960">
                  <c:v>1013</c:v>
                </c:pt>
                <c:pt idx="9961">
                  <c:v>1368</c:v>
                </c:pt>
                <c:pt idx="9962">
                  <c:v>1280</c:v>
                </c:pt>
                <c:pt idx="9963">
                  <c:v>1280</c:v>
                </c:pt>
                <c:pt idx="9964">
                  <c:v>1280</c:v>
                </c:pt>
                <c:pt idx="9965">
                  <c:v>1319</c:v>
                </c:pt>
                <c:pt idx="9966">
                  <c:v>1319</c:v>
                </c:pt>
                <c:pt idx="9967">
                  <c:v>1319</c:v>
                </c:pt>
                <c:pt idx="9968">
                  <c:v>1319</c:v>
                </c:pt>
                <c:pt idx="9969">
                  <c:v>1319</c:v>
                </c:pt>
                <c:pt idx="9970">
                  <c:v>1319</c:v>
                </c:pt>
                <c:pt idx="9971">
                  <c:v>1319</c:v>
                </c:pt>
                <c:pt idx="9972">
                  <c:v>1319</c:v>
                </c:pt>
                <c:pt idx="9973">
                  <c:v>2404</c:v>
                </c:pt>
                <c:pt idx="9974">
                  <c:v>2404</c:v>
                </c:pt>
                <c:pt idx="9975">
                  <c:v>1085</c:v>
                </c:pt>
                <c:pt idx="9976">
                  <c:v>1085</c:v>
                </c:pt>
                <c:pt idx="9977">
                  <c:v>896</c:v>
                </c:pt>
                <c:pt idx="9978">
                  <c:v>895</c:v>
                </c:pt>
                <c:pt idx="9979">
                  <c:v>1180</c:v>
                </c:pt>
                <c:pt idx="9980">
                  <c:v>1567</c:v>
                </c:pt>
                <c:pt idx="9981">
                  <c:v>1567</c:v>
                </c:pt>
                <c:pt idx="9982">
                  <c:v>1567</c:v>
                </c:pt>
                <c:pt idx="9983">
                  <c:v>538</c:v>
                </c:pt>
                <c:pt idx="9984">
                  <c:v>535</c:v>
                </c:pt>
                <c:pt idx="9985">
                  <c:v>138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125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2810</c:v>
                </c:pt>
                <c:pt idx="10013">
                  <c:v>2868</c:v>
                </c:pt>
                <c:pt idx="10014">
                  <c:v>2903</c:v>
                </c:pt>
                <c:pt idx="10015">
                  <c:v>238</c:v>
                </c:pt>
                <c:pt idx="10016">
                  <c:v>110</c:v>
                </c:pt>
                <c:pt idx="10017">
                  <c:v>63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253</c:v>
                </c:pt>
                <c:pt idx="10032">
                  <c:v>250</c:v>
                </c:pt>
                <c:pt idx="10033">
                  <c:v>250</c:v>
                </c:pt>
                <c:pt idx="10034">
                  <c:v>109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1141</c:v>
                </c:pt>
                <c:pt idx="10047">
                  <c:v>23567</c:v>
                </c:pt>
                <c:pt idx="10048">
                  <c:v>93359</c:v>
                </c:pt>
                <c:pt idx="10049">
                  <c:v>102365</c:v>
                </c:pt>
                <c:pt idx="10050">
                  <c:v>120292</c:v>
                </c:pt>
                <c:pt idx="10051">
                  <c:v>177487</c:v>
                </c:pt>
                <c:pt idx="10052">
                  <c:v>115498</c:v>
                </c:pt>
                <c:pt idx="10053">
                  <c:v>173796</c:v>
                </c:pt>
                <c:pt idx="10054">
                  <c:v>188815</c:v>
                </c:pt>
                <c:pt idx="10055">
                  <c:v>240400</c:v>
                </c:pt>
                <c:pt idx="10056">
                  <c:v>362515</c:v>
                </c:pt>
                <c:pt idx="10057">
                  <c:v>447597</c:v>
                </c:pt>
                <c:pt idx="10058">
                  <c:v>564907</c:v>
                </c:pt>
                <c:pt idx="10059">
                  <c:v>636040</c:v>
                </c:pt>
                <c:pt idx="10060">
                  <c:v>638967</c:v>
                </c:pt>
                <c:pt idx="10061">
                  <c:v>604692</c:v>
                </c:pt>
                <c:pt idx="10062">
                  <c:v>566559</c:v>
                </c:pt>
                <c:pt idx="10063">
                  <c:v>557299</c:v>
                </c:pt>
                <c:pt idx="10064">
                  <c:v>566135</c:v>
                </c:pt>
                <c:pt idx="10065">
                  <c:v>571062</c:v>
                </c:pt>
                <c:pt idx="10066">
                  <c:v>575100</c:v>
                </c:pt>
                <c:pt idx="10067">
                  <c:v>566081</c:v>
                </c:pt>
                <c:pt idx="10068">
                  <c:v>563734</c:v>
                </c:pt>
                <c:pt idx="10069">
                  <c:v>552235</c:v>
                </c:pt>
                <c:pt idx="10070">
                  <c:v>547150</c:v>
                </c:pt>
                <c:pt idx="10071">
                  <c:v>533765</c:v>
                </c:pt>
                <c:pt idx="10072">
                  <c:v>544834</c:v>
                </c:pt>
                <c:pt idx="10073">
                  <c:v>540269</c:v>
                </c:pt>
                <c:pt idx="10074">
                  <c:v>545993</c:v>
                </c:pt>
                <c:pt idx="10075">
                  <c:v>537059</c:v>
                </c:pt>
                <c:pt idx="10076">
                  <c:v>522324</c:v>
                </c:pt>
                <c:pt idx="10077">
                  <c:v>507903</c:v>
                </c:pt>
                <c:pt idx="10078">
                  <c:v>514336</c:v>
                </c:pt>
                <c:pt idx="10079">
                  <c:v>515433</c:v>
                </c:pt>
                <c:pt idx="10080">
                  <c:v>519153</c:v>
                </c:pt>
                <c:pt idx="10081">
                  <c:v>515460</c:v>
                </c:pt>
                <c:pt idx="10082">
                  <c:v>519628</c:v>
                </c:pt>
                <c:pt idx="10083">
                  <c:v>524117</c:v>
                </c:pt>
                <c:pt idx="10084">
                  <c:v>532050</c:v>
                </c:pt>
                <c:pt idx="10085">
                  <c:v>531411</c:v>
                </c:pt>
                <c:pt idx="10086">
                  <c:v>539798</c:v>
                </c:pt>
                <c:pt idx="10087">
                  <c:v>535852</c:v>
                </c:pt>
                <c:pt idx="10088">
                  <c:v>519392</c:v>
                </c:pt>
                <c:pt idx="10089">
                  <c:v>535862</c:v>
                </c:pt>
                <c:pt idx="10090">
                  <c:v>540888</c:v>
                </c:pt>
                <c:pt idx="10091">
                  <c:v>554636</c:v>
                </c:pt>
                <c:pt idx="10092">
                  <c:v>559280</c:v>
                </c:pt>
                <c:pt idx="10093">
                  <c:v>556798</c:v>
                </c:pt>
                <c:pt idx="10094">
                  <c:v>556394</c:v>
                </c:pt>
                <c:pt idx="10095">
                  <c:v>538472</c:v>
                </c:pt>
                <c:pt idx="10096">
                  <c:v>533450</c:v>
                </c:pt>
                <c:pt idx="10097">
                  <c:v>521879</c:v>
                </c:pt>
                <c:pt idx="10098">
                  <c:v>515587</c:v>
                </c:pt>
                <c:pt idx="10099">
                  <c:v>507899</c:v>
                </c:pt>
                <c:pt idx="10100">
                  <c:v>521467</c:v>
                </c:pt>
                <c:pt idx="10101">
                  <c:v>524500</c:v>
                </c:pt>
                <c:pt idx="10102">
                  <c:v>527684</c:v>
                </c:pt>
                <c:pt idx="10103">
                  <c:v>533484</c:v>
                </c:pt>
                <c:pt idx="10104">
                  <c:v>539576</c:v>
                </c:pt>
                <c:pt idx="10105">
                  <c:v>521902</c:v>
                </c:pt>
                <c:pt idx="10106">
                  <c:v>522007</c:v>
                </c:pt>
                <c:pt idx="10107">
                  <c:v>523933</c:v>
                </c:pt>
                <c:pt idx="10108">
                  <c:v>514331</c:v>
                </c:pt>
                <c:pt idx="10109">
                  <c:v>516185</c:v>
                </c:pt>
                <c:pt idx="10110">
                  <c:v>505414</c:v>
                </c:pt>
                <c:pt idx="10111">
                  <c:v>501555</c:v>
                </c:pt>
                <c:pt idx="10112">
                  <c:v>505465</c:v>
                </c:pt>
                <c:pt idx="10113">
                  <c:v>511394</c:v>
                </c:pt>
                <c:pt idx="10114">
                  <c:v>520954</c:v>
                </c:pt>
                <c:pt idx="10115">
                  <c:v>538467</c:v>
                </c:pt>
                <c:pt idx="10116">
                  <c:v>540753</c:v>
                </c:pt>
                <c:pt idx="10117">
                  <c:v>546199</c:v>
                </c:pt>
                <c:pt idx="10118">
                  <c:v>536912</c:v>
                </c:pt>
                <c:pt idx="10119">
                  <c:v>530880</c:v>
                </c:pt>
                <c:pt idx="10120">
                  <c:v>527141</c:v>
                </c:pt>
                <c:pt idx="10121">
                  <c:v>513673</c:v>
                </c:pt>
                <c:pt idx="10122">
                  <c:v>522601</c:v>
                </c:pt>
                <c:pt idx="10123">
                  <c:v>510494</c:v>
                </c:pt>
                <c:pt idx="10124">
                  <c:v>515368</c:v>
                </c:pt>
                <c:pt idx="10125">
                  <c:v>517314</c:v>
                </c:pt>
                <c:pt idx="10126">
                  <c:v>527106</c:v>
                </c:pt>
                <c:pt idx="10127">
                  <c:v>543443</c:v>
                </c:pt>
                <c:pt idx="10128">
                  <c:v>546099</c:v>
                </c:pt>
                <c:pt idx="10129">
                  <c:v>560606</c:v>
                </c:pt>
                <c:pt idx="10130">
                  <c:v>561430</c:v>
                </c:pt>
                <c:pt idx="10131">
                  <c:v>552517</c:v>
                </c:pt>
                <c:pt idx="10132">
                  <c:v>553587</c:v>
                </c:pt>
                <c:pt idx="10133">
                  <c:v>540060</c:v>
                </c:pt>
                <c:pt idx="10134">
                  <c:v>515922</c:v>
                </c:pt>
                <c:pt idx="10135">
                  <c:v>504399</c:v>
                </c:pt>
                <c:pt idx="10136">
                  <c:v>490006</c:v>
                </c:pt>
                <c:pt idx="10137">
                  <c:v>499117</c:v>
                </c:pt>
                <c:pt idx="10138">
                  <c:v>510485</c:v>
                </c:pt>
                <c:pt idx="10139">
                  <c:v>505583</c:v>
                </c:pt>
                <c:pt idx="10140">
                  <c:v>503628</c:v>
                </c:pt>
                <c:pt idx="10141">
                  <c:v>510443</c:v>
                </c:pt>
                <c:pt idx="10142">
                  <c:v>540712</c:v>
                </c:pt>
                <c:pt idx="10143">
                  <c:v>556167</c:v>
                </c:pt>
                <c:pt idx="10144">
                  <c:v>561041</c:v>
                </c:pt>
                <c:pt idx="10145">
                  <c:v>543420</c:v>
                </c:pt>
                <c:pt idx="10146">
                  <c:v>591838</c:v>
                </c:pt>
                <c:pt idx="10147">
                  <c:v>532239</c:v>
                </c:pt>
                <c:pt idx="10148">
                  <c:v>528526</c:v>
                </c:pt>
                <c:pt idx="10149">
                  <c:v>546203</c:v>
                </c:pt>
                <c:pt idx="10150">
                  <c:v>541084</c:v>
                </c:pt>
                <c:pt idx="10151">
                  <c:v>530643</c:v>
                </c:pt>
                <c:pt idx="10152">
                  <c:v>539147</c:v>
                </c:pt>
                <c:pt idx="10153">
                  <c:v>538372</c:v>
                </c:pt>
                <c:pt idx="10154">
                  <c:v>505068</c:v>
                </c:pt>
                <c:pt idx="10155">
                  <c:v>399632</c:v>
                </c:pt>
                <c:pt idx="10156">
                  <c:v>261686</c:v>
                </c:pt>
                <c:pt idx="10157">
                  <c:v>131734</c:v>
                </c:pt>
                <c:pt idx="10158">
                  <c:v>17422</c:v>
                </c:pt>
                <c:pt idx="10159">
                  <c:v>0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355</c:v>
                </c:pt>
                <c:pt idx="10165">
                  <c:v>2490</c:v>
                </c:pt>
                <c:pt idx="10166">
                  <c:v>4809</c:v>
                </c:pt>
                <c:pt idx="10167">
                  <c:v>10434</c:v>
                </c:pt>
                <c:pt idx="10168">
                  <c:v>14468</c:v>
                </c:pt>
                <c:pt idx="10169">
                  <c:v>25408</c:v>
                </c:pt>
                <c:pt idx="10170">
                  <c:v>23414</c:v>
                </c:pt>
                <c:pt idx="10171">
                  <c:v>26998</c:v>
                </c:pt>
                <c:pt idx="10172">
                  <c:v>20088</c:v>
                </c:pt>
                <c:pt idx="10173">
                  <c:v>26084</c:v>
                </c:pt>
                <c:pt idx="10174">
                  <c:v>26771</c:v>
                </c:pt>
                <c:pt idx="10175">
                  <c:v>15318</c:v>
                </c:pt>
                <c:pt idx="10176">
                  <c:v>17717</c:v>
                </c:pt>
                <c:pt idx="10177">
                  <c:v>16290</c:v>
                </c:pt>
                <c:pt idx="10178">
                  <c:v>15069</c:v>
                </c:pt>
                <c:pt idx="10179">
                  <c:v>19314</c:v>
                </c:pt>
                <c:pt idx="10180">
                  <c:v>15260</c:v>
                </c:pt>
                <c:pt idx="10181">
                  <c:v>18379</c:v>
                </c:pt>
                <c:pt idx="10182">
                  <c:v>14710</c:v>
                </c:pt>
                <c:pt idx="10183">
                  <c:v>14672</c:v>
                </c:pt>
                <c:pt idx="10184">
                  <c:v>14425</c:v>
                </c:pt>
                <c:pt idx="10185">
                  <c:v>14473</c:v>
                </c:pt>
                <c:pt idx="10186">
                  <c:v>17696</c:v>
                </c:pt>
                <c:pt idx="10187">
                  <c:v>21863</c:v>
                </c:pt>
                <c:pt idx="10188">
                  <c:v>22804</c:v>
                </c:pt>
                <c:pt idx="10189">
                  <c:v>15842</c:v>
                </c:pt>
                <c:pt idx="10190">
                  <c:v>14386</c:v>
                </c:pt>
                <c:pt idx="10191">
                  <c:v>14397</c:v>
                </c:pt>
                <c:pt idx="10192">
                  <c:v>14016</c:v>
                </c:pt>
                <c:pt idx="10193">
                  <c:v>13517</c:v>
                </c:pt>
                <c:pt idx="10194">
                  <c:v>1038529</c:v>
                </c:pt>
                <c:pt idx="10195">
                  <c:v>1036147</c:v>
                </c:pt>
                <c:pt idx="10196">
                  <c:v>1033861</c:v>
                </c:pt>
                <c:pt idx="10197">
                  <c:v>1029677</c:v>
                </c:pt>
                <c:pt idx="10198">
                  <c:v>1026109</c:v>
                </c:pt>
                <c:pt idx="10199">
                  <c:v>1025118</c:v>
                </c:pt>
                <c:pt idx="10200">
                  <c:v>1021664</c:v>
                </c:pt>
                <c:pt idx="10201">
                  <c:v>1016065</c:v>
                </c:pt>
                <c:pt idx="10202">
                  <c:v>1015306</c:v>
                </c:pt>
                <c:pt idx="10203">
                  <c:v>1011711</c:v>
                </c:pt>
                <c:pt idx="10204">
                  <c:v>1009369</c:v>
                </c:pt>
                <c:pt idx="10205">
                  <c:v>1009369</c:v>
                </c:pt>
                <c:pt idx="10206">
                  <c:v>999363</c:v>
                </c:pt>
                <c:pt idx="10207">
                  <c:v>4205</c:v>
                </c:pt>
                <c:pt idx="10208">
                  <c:v>4205</c:v>
                </c:pt>
                <c:pt idx="10209">
                  <c:v>3559</c:v>
                </c:pt>
                <c:pt idx="10210">
                  <c:v>7951</c:v>
                </c:pt>
                <c:pt idx="10211">
                  <c:v>11542</c:v>
                </c:pt>
                <c:pt idx="10212">
                  <c:v>14030</c:v>
                </c:pt>
                <c:pt idx="10213">
                  <c:v>16381</c:v>
                </c:pt>
                <c:pt idx="10214">
                  <c:v>11664</c:v>
                </c:pt>
                <c:pt idx="10215">
                  <c:v>13254</c:v>
                </c:pt>
                <c:pt idx="10216">
                  <c:v>17249</c:v>
                </c:pt>
                <c:pt idx="10217">
                  <c:v>11236</c:v>
                </c:pt>
                <c:pt idx="10218">
                  <c:v>12842</c:v>
                </c:pt>
                <c:pt idx="10219">
                  <c:v>9434</c:v>
                </c:pt>
                <c:pt idx="10220">
                  <c:v>9302</c:v>
                </c:pt>
                <c:pt idx="10221">
                  <c:v>9315</c:v>
                </c:pt>
                <c:pt idx="10222">
                  <c:v>8952</c:v>
                </c:pt>
                <c:pt idx="10223">
                  <c:v>11293</c:v>
                </c:pt>
                <c:pt idx="10224">
                  <c:v>9436</c:v>
                </c:pt>
                <c:pt idx="10225">
                  <c:v>9178</c:v>
                </c:pt>
                <c:pt idx="10226">
                  <c:v>7092</c:v>
                </c:pt>
                <c:pt idx="10227">
                  <c:v>10863</c:v>
                </c:pt>
                <c:pt idx="10228">
                  <c:v>11267</c:v>
                </c:pt>
                <c:pt idx="10229">
                  <c:v>9392</c:v>
                </c:pt>
                <c:pt idx="10230">
                  <c:v>13099</c:v>
                </c:pt>
                <c:pt idx="10231">
                  <c:v>17109</c:v>
                </c:pt>
                <c:pt idx="10232">
                  <c:v>10865</c:v>
                </c:pt>
                <c:pt idx="10233">
                  <c:v>8563</c:v>
                </c:pt>
                <c:pt idx="10234">
                  <c:v>9421</c:v>
                </c:pt>
                <c:pt idx="10235">
                  <c:v>9279</c:v>
                </c:pt>
                <c:pt idx="10236">
                  <c:v>7036</c:v>
                </c:pt>
                <c:pt idx="10237">
                  <c:v>9565</c:v>
                </c:pt>
                <c:pt idx="10238">
                  <c:v>9512</c:v>
                </c:pt>
                <c:pt idx="10239">
                  <c:v>12272</c:v>
                </c:pt>
                <c:pt idx="10240">
                  <c:v>7937</c:v>
                </c:pt>
                <c:pt idx="10241">
                  <c:v>7117</c:v>
                </c:pt>
                <c:pt idx="10242">
                  <c:v>6383</c:v>
                </c:pt>
                <c:pt idx="10243">
                  <c:v>8498</c:v>
                </c:pt>
                <c:pt idx="10244">
                  <c:v>12223</c:v>
                </c:pt>
                <c:pt idx="10245">
                  <c:v>9342</c:v>
                </c:pt>
                <c:pt idx="10246">
                  <c:v>13053</c:v>
                </c:pt>
                <c:pt idx="10247">
                  <c:v>7021</c:v>
                </c:pt>
                <c:pt idx="10248">
                  <c:v>9495</c:v>
                </c:pt>
                <c:pt idx="10249">
                  <c:v>11990</c:v>
                </c:pt>
                <c:pt idx="10250">
                  <c:v>9118</c:v>
                </c:pt>
                <c:pt idx="10251">
                  <c:v>5792</c:v>
                </c:pt>
                <c:pt idx="10252">
                  <c:v>11672</c:v>
                </c:pt>
                <c:pt idx="10253">
                  <c:v>8641</c:v>
                </c:pt>
                <c:pt idx="10254">
                  <c:v>10314</c:v>
                </c:pt>
                <c:pt idx="10255">
                  <c:v>9620</c:v>
                </c:pt>
                <c:pt idx="10256">
                  <c:v>11464</c:v>
                </c:pt>
                <c:pt idx="10257">
                  <c:v>5791</c:v>
                </c:pt>
                <c:pt idx="10258">
                  <c:v>6973</c:v>
                </c:pt>
                <c:pt idx="10259">
                  <c:v>6917</c:v>
                </c:pt>
                <c:pt idx="10260">
                  <c:v>8383</c:v>
                </c:pt>
                <c:pt idx="10261">
                  <c:v>9803</c:v>
                </c:pt>
                <c:pt idx="10262">
                  <c:v>9175</c:v>
                </c:pt>
                <c:pt idx="10263">
                  <c:v>5306</c:v>
                </c:pt>
                <c:pt idx="10264">
                  <c:v>5719</c:v>
                </c:pt>
                <c:pt idx="10265">
                  <c:v>8328</c:v>
                </c:pt>
                <c:pt idx="10266">
                  <c:v>10585</c:v>
                </c:pt>
                <c:pt idx="10267">
                  <c:v>10085</c:v>
                </c:pt>
                <c:pt idx="10268">
                  <c:v>8417</c:v>
                </c:pt>
                <c:pt idx="10269">
                  <c:v>8655</c:v>
                </c:pt>
                <c:pt idx="10270">
                  <c:v>3880</c:v>
                </c:pt>
                <c:pt idx="10271">
                  <c:v>7195</c:v>
                </c:pt>
                <c:pt idx="10272">
                  <c:v>6916</c:v>
                </c:pt>
                <c:pt idx="10273">
                  <c:v>8278</c:v>
                </c:pt>
                <c:pt idx="10274">
                  <c:v>8364</c:v>
                </c:pt>
                <c:pt idx="10275">
                  <c:v>10275</c:v>
                </c:pt>
                <c:pt idx="10276">
                  <c:v>10275</c:v>
                </c:pt>
                <c:pt idx="10277">
                  <c:v>10500</c:v>
                </c:pt>
                <c:pt idx="10278">
                  <c:v>5355</c:v>
                </c:pt>
                <c:pt idx="10279">
                  <c:v>6895</c:v>
                </c:pt>
                <c:pt idx="10280">
                  <c:v>9405</c:v>
                </c:pt>
                <c:pt idx="10281">
                  <c:v>10309</c:v>
                </c:pt>
                <c:pt idx="10282">
                  <c:v>7733</c:v>
                </c:pt>
                <c:pt idx="10283">
                  <c:v>9899</c:v>
                </c:pt>
                <c:pt idx="10284">
                  <c:v>10418</c:v>
                </c:pt>
                <c:pt idx="10285">
                  <c:v>4957</c:v>
                </c:pt>
                <c:pt idx="10286">
                  <c:v>5667</c:v>
                </c:pt>
                <c:pt idx="10287">
                  <c:v>8216</c:v>
                </c:pt>
                <c:pt idx="10288">
                  <c:v>7902</c:v>
                </c:pt>
                <c:pt idx="10289">
                  <c:v>8271</c:v>
                </c:pt>
                <c:pt idx="10290">
                  <c:v>7571</c:v>
                </c:pt>
                <c:pt idx="10291">
                  <c:v>10033</c:v>
                </c:pt>
                <c:pt idx="10292">
                  <c:v>10382</c:v>
                </c:pt>
                <c:pt idx="10293">
                  <c:v>5035</c:v>
                </c:pt>
                <c:pt idx="10294">
                  <c:v>6590</c:v>
                </c:pt>
                <c:pt idx="10295">
                  <c:v>3054</c:v>
                </c:pt>
                <c:pt idx="10296">
                  <c:v>7767</c:v>
                </c:pt>
                <c:pt idx="10297">
                  <c:v>4606</c:v>
                </c:pt>
                <c:pt idx="10298">
                  <c:v>7979</c:v>
                </c:pt>
                <c:pt idx="10299">
                  <c:v>7979</c:v>
                </c:pt>
                <c:pt idx="10300">
                  <c:v>6382</c:v>
                </c:pt>
                <c:pt idx="10301">
                  <c:v>4592</c:v>
                </c:pt>
                <c:pt idx="10302">
                  <c:v>5168</c:v>
                </c:pt>
                <c:pt idx="10303">
                  <c:v>7846</c:v>
                </c:pt>
                <c:pt idx="10304">
                  <c:v>5932</c:v>
                </c:pt>
                <c:pt idx="10305">
                  <c:v>8071</c:v>
                </c:pt>
                <c:pt idx="10306">
                  <c:v>5773</c:v>
                </c:pt>
                <c:pt idx="10307">
                  <c:v>7893</c:v>
                </c:pt>
                <c:pt idx="10308">
                  <c:v>9933</c:v>
                </c:pt>
                <c:pt idx="10309">
                  <c:v>10054</c:v>
                </c:pt>
                <c:pt idx="10310">
                  <c:v>4677</c:v>
                </c:pt>
                <c:pt idx="10311">
                  <c:v>5911</c:v>
                </c:pt>
                <c:pt idx="10312">
                  <c:v>2658</c:v>
                </c:pt>
                <c:pt idx="10313">
                  <c:v>5871</c:v>
                </c:pt>
                <c:pt idx="10314">
                  <c:v>7754</c:v>
                </c:pt>
                <c:pt idx="10315">
                  <c:v>7176</c:v>
                </c:pt>
                <c:pt idx="10316">
                  <c:v>6549</c:v>
                </c:pt>
                <c:pt idx="10317">
                  <c:v>6774</c:v>
                </c:pt>
                <c:pt idx="10318">
                  <c:v>7695</c:v>
                </c:pt>
                <c:pt idx="10319">
                  <c:v>12261</c:v>
                </c:pt>
                <c:pt idx="10320">
                  <c:v>12261</c:v>
                </c:pt>
                <c:pt idx="10321">
                  <c:v>15670</c:v>
                </c:pt>
                <c:pt idx="10322">
                  <c:v>16054</c:v>
                </c:pt>
                <c:pt idx="10323">
                  <c:v>18065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0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0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0</c:v>
                </c:pt>
                <c:pt idx="11184">
                  <c:v>43</c:v>
                </c:pt>
                <c:pt idx="11185">
                  <c:v>103</c:v>
                </c:pt>
                <c:pt idx="11186">
                  <c:v>149</c:v>
                </c:pt>
                <c:pt idx="11187">
                  <c:v>203</c:v>
                </c:pt>
                <c:pt idx="11188">
                  <c:v>221</c:v>
                </c:pt>
                <c:pt idx="11189">
                  <c:v>155</c:v>
                </c:pt>
                <c:pt idx="11190">
                  <c:v>102</c:v>
                </c:pt>
                <c:pt idx="11191">
                  <c:v>53</c:v>
                </c:pt>
                <c:pt idx="11192">
                  <c:v>5</c:v>
                </c:pt>
                <c:pt idx="11193">
                  <c:v>0</c:v>
                </c:pt>
                <c:pt idx="11194">
                  <c:v>0</c:v>
                </c:pt>
                <c:pt idx="11195">
                  <c:v>0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0</c:v>
                </c:pt>
                <c:pt idx="11360">
                  <c:v>0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</c:v>
                </c:pt>
                <c:pt idx="11378">
                  <c:v>30261</c:v>
                </c:pt>
                <c:pt idx="11379">
                  <c:v>30332</c:v>
                </c:pt>
                <c:pt idx="11380">
                  <c:v>30360</c:v>
                </c:pt>
                <c:pt idx="11381">
                  <c:v>30360</c:v>
                </c:pt>
                <c:pt idx="11382">
                  <c:v>30360</c:v>
                </c:pt>
                <c:pt idx="11383">
                  <c:v>30360</c:v>
                </c:pt>
                <c:pt idx="11384">
                  <c:v>30360</c:v>
                </c:pt>
                <c:pt idx="11385">
                  <c:v>30360</c:v>
                </c:pt>
                <c:pt idx="11386">
                  <c:v>30360</c:v>
                </c:pt>
                <c:pt idx="11387">
                  <c:v>30360</c:v>
                </c:pt>
                <c:pt idx="11388">
                  <c:v>30360</c:v>
                </c:pt>
                <c:pt idx="11389">
                  <c:v>30360</c:v>
                </c:pt>
                <c:pt idx="11390">
                  <c:v>33489</c:v>
                </c:pt>
                <c:pt idx="11391">
                  <c:v>33489</c:v>
                </c:pt>
                <c:pt idx="11392">
                  <c:v>33489</c:v>
                </c:pt>
                <c:pt idx="11393">
                  <c:v>33489</c:v>
                </c:pt>
                <c:pt idx="11394">
                  <c:v>33489</c:v>
                </c:pt>
                <c:pt idx="11395">
                  <c:v>33489</c:v>
                </c:pt>
                <c:pt idx="11396">
                  <c:v>33489</c:v>
                </c:pt>
                <c:pt idx="11397">
                  <c:v>33489</c:v>
                </c:pt>
                <c:pt idx="11398">
                  <c:v>33489</c:v>
                </c:pt>
                <c:pt idx="11399">
                  <c:v>33489</c:v>
                </c:pt>
                <c:pt idx="11400">
                  <c:v>33489</c:v>
                </c:pt>
                <c:pt idx="11401">
                  <c:v>33489</c:v>
                </c:pt>
                <c:pt idx="11402">
                  <c:v>33489</c:v>
                </c:pt>
                <c:pt idx="11403">
                  <c:v>33489</c:v>
                </c:pt>
                <c:pt idx="11404">
                  <c:v>33489</c:v>
                </c:pt>
                <c:pt idx="11405">
                  <c:v>33489</c:v>
                </c:pt>
                <c:pt idx="11406">
                  <c:v>33489</c:v>
                </c:pt>
                <c:pt idx="11407">
                  <c:v>33489</c:v>
                </c:pt>
                <c:pt idx="11408">
                  <c:v>33489</c:v>
                </c:pt>
                <c:pt idx="11409">
                  <c:v>33489</c:v>
                </c:pt>
                <c:pt idx="11410">
                  <c:v>33489</c:v>
                </c:pt>
                <c:pt idx="11411">
                  <c:v>33489</c:v>
                </c:pt>
                <c:pt idx="11412">
                  <c:v>33489</c:v>
                </c:pt>
                <c:pt idx="11413">
                  <c:v>33489</c:v>
                </c:pt>
                <c:pt idx="11414">
                  <c:v>33489</c:v>
                </c:pt>
                <c:pt idx="11415">
                  <c:v>33489</c:v>
                </c:pt>
                <c:pt idx="11416">
                  <c:v>33496</c:v>
                </c:pt>
                <c:pt idx="11417">
                  <c:v>33567</c:v>
                </c:pt>
                <c:pt idx="11418">
                  <c:v>33632</c:v>
                </c:pt>
                <c:pt idx="11419">
                  <c:v>33684</c:v>
                </c:pt>
                <c:pt idx="11420">
                  <c:v>33752</c:v>
                </c:pt>
                <c:pt idx="11421">
                  <c:v>33823</c:v>
                </c:pt>
                <c:pt idx="11422">
                  <c:v>33886</c:v>
                </c:pt>
                <c:pt idx="11423">
                  <c:v>33971</c:v>
                </c:pt>
                <c:pt idx="11424">
                  <c:v>34015</c:v>
                </c:pt>
                <c:pt idx="11425">
                  <c:v>34918</c:v>
                </c:pt>
                <c:pt idx="11426">
                  <c:v>34918</c:v>
                </c:pt>
                <c:pt idx="11427">
                  <c:v>34918</c:v>
                </c:pt>
                <c:pt idx="11428">
                  <c:v>34918</c:v>
                </c:pt>
                <c:pt idx="11429">
                  <c:v>34918</c:v>
                </c:pt>
                <c:pt idx="11430">
                  <c:v>34918</c:v>
                </c:pt>
                <c:pt idx="11431">
                  <c:v>34918</c:v>
                </c:pt>
                <c:pt idx="11432">
                  <c:v>34918</c:v>
                </c:pt>
                <c:pt idx="11433">
                  <c:v>34918</c:v>
                </c:pt>
                <c:pt idx="11434">
                  <c:v>34918</c:v>
                </c:pt>
                <c:pt idx="11435">
                  <c:v>34918</c:v>
                </c:pt>
                <c:pt idx="11436">
                  <c:v>34918</c:v>
                </c:pt>
                <c:pt idx="11437">
                  <c:v>34918</c:v>
                </c:pt>
                <c:pt idx="11438">
                  <c:v>34918</c:v>
                </c:pt>
                <c:pt idx="11439">
                  <c:v>34918</c:v>
                </c:pt>
                <c:pt idx="11440">
                  <c:v>34918</c:v>
                </c:pt>
                <c:pt idx="11441">
                  <c:v>34922</c:v>
                </c:pt>
                <c:pt idx="11442">
                  <c:v>34989</c:v>
                </c:pt>
                <c:pt idx="11443">
                  <c:v>35056</c:v>
                </c:pt>
                <c:pt idx="11444">
                  <c:v>35112</c:v>
                </c:pt>
                <c:pt idx="11445">
                  <c:v>35156</c:v>
                </c:pt>
                <c:pt idx="11446">
                  <c:v>35199</c:v>
                </c:pt>
                <c:pt idx="11447">
                  <c:v>35246</c:v>
                </c:pt>
                <c:pt idx="11448">
                  <c:v>35306</c:v>
                </c:pt>
                <c:pt idx="11449">
                  <c:v>35306</c:v>
                </c:pt>
                <c:pt idx="11450">
                  <c:v>35306</c:v>
                </c:pt>
                <c:pt idx="11451">
                  <c:v>35306</c:v>
                </c:pt>
                <c:pt idx="11452">
                  <c:v>35306</c:v>
                </c:pt>
                <c:pt idx="11453">
                  <c:v>35306</c:v>
                </c:pt>
                <c:pt idx="11454">
                  <c:v>35306</c:v>
                </c:pt>
                <c:pt idx="11455">
                  <c:v>35306</c:v>
                </c:pt>
                <c:pt idx="11456">
                  <c:v>35306</c:v>
                </c:pt>
                <c:pt idx="11457">
                  <c:v>35306</c:v>
                </c:pt>
                <c:pt idx="11458">
                  <c:v>35306</c:v>
                </c:pt>
                <c:pt idx="11459">
                  <c:v>35306</c:v>
                </c:pt>
                <c:pt idx="11460">
                  <c:v>35306</c:v>
                </c:pt>
                <c:pt idx="11461">
                  <c:v>35306</c:v>
                </c:pt>
                <c:pt idx="11462">
                  <c:v>35306</c:v>
                </c:pt>
                <c:pt idx="11463">
                  <c:v>35306</c:v>
                </c:pt>
                <c:pt idx="11464">
                  <c:v>35306</c:v>
                </c:pt>
                <c:pt idx="11465">
                  <c:v>35306</c:v>
                </c:pt>
                <c:pt idx="11466">
                  <c:v>35317</c:v>
                </c:pt>
                <c:pt idx="11467">
                  <c:v>35317</c:v>
                </c:pt>
                <c:pt idx="11468">
                  <c:v>35317</c:v>
                </c:pt>
                <c:pt idx="11469">
                  <c:v>35317</c:v>
                </c:pt>
                <c:pt idx="11470">
                  <c:v>35317</c:v>
                </c:pt>
                <c:pt idx="11471">
                  <c:v>38985</c:v>
                </c:pt>
                <c:pt idx="11472">
                  <c:v>38985</c:v>
                </c:pt>
                <c:pt idx="11473">
                  <c:v>38985</c:v>
                </c:pt>
                <c:pt idx="11474">
                  <c:v>38985</c:v>
                </c:pt>
                <c:pt idx="11475">
                  <c:v>38985</c:v>
                </c:pt>
                <c:pt idx="11476">
                  <c:v>38985</c:v>
                </c:pt>
                <c:pt idx="11477">
                  <c:v>38985</c:v>
                </c:pt>
                <c:pt idx="11478">
                  <c:v>38985</c:v>
                </c:pt>
                <c:pt idx="11479">
                  <c:v>38985</c:v>
                </c:pt>
                <c:pt idx="11480">
                  <c:v>38985</c:v>
                </c:pt>
                <c:pt idx="11481">
                  <c:v>38985</c:v>
                </c:pt>
                <c:pt idx="11482">
                  <c:v>38985</c:v>
                </c:pt>
                <c:pt idx="11483">
                  <c:v>38985</c:v>
                </c:pt>
                <c:pt idx="11484">
                  <c:v>38985</c:v>
                </c:pt>
                <c:pt idx="11485">
                  <c:v>38985</c:v>
                </c:pt>
                <c:pt idx="11486">
                  <c:v>38985</c:v>
                </c:pt>
                <c:pt idx="11487">
                  <c:v>38985</c:v>
                </c:pt>
                <c:pt idx="11488">
                  <c:v>38985</c:v>
                </c:pt>
                <c:pt idx="11489">
                  <c:v>38985</c:v>
                </c:pt>
                <c:pt idx="11490">
                  <c:v>38985</c:v>
                </c:pt>
                <c:pt idx="11491">
                  <c:v>38985</c:v>
                </c:pt>
                <c:pt idx="11492">
                  <c:v>38985</c:v>
                </c:pt>
                <c:pt idx="11493">
                  <c:v>38985</c:v>
                </c:pt>
                <c:pt idx="11494">
                  <c:v>38985</c:v>
                </c:pt>
                <c:pt idx="11495">
                  <c:v>39020</c:v>
                </c:pt>
                <c:pt idx="11496">
                  <c:v>39050</c:v>
                </c:pt>
                <c:pt idx="11497">
                  <c:v>39087</c:v>
                </c:pt>
                <c:pt idx="11498">
                  <c:v>39119</c:v>
                </c:pt>
                <c:pt idx="11499">
                  <c:v>39161</c:v>
                </c:pt>
                <c:pt idx="11500">
                  <c:v>39355</c:v>
                </c:pt>
                <c:pt idx="11501">
                  <c:v>39506</c:v>
                </c:pt>
                <c:pt idx="11502">
                  <c:v>39550</c:v>
                </c:pt>
                <c:pt idx="11503">
                  <c:v>39551</c:v>
                </c:pt>
                <c:pt idx="11504">
                  <c:v>39551</c:v>
                </c:pt>
                <c:pt idx="11505">
                  <c:v>39551</c:v>
                </c:pt>
                <c:pt idx="11506">
                  <c:v>39551</c:v>
                </c:pt>
                <c:pt idx="11507">
                  <c:v>39551</c:v>
                </c:pt>
                <c:pt idx="11508">
                  <c:v>39551</c:v>
                </c:pt>
                <c:pt idx="11509">
                  <c:v>39551</c:v>
                </c:pt>
                <c:pt idx="11510">
                  <c:v>39551</c:v>
                </c:pt>
                <c:pt idx="11511">
                  <c:v>39551</c:v>
                </c:pt>
                <c:pt idx="11512">
                  <c:v>39551</c:v>
                </c:pt>
                <c:pt idx="11513">
                  <c:v>39551</c:v>
                </c:pt>
                <c:pt idx="11514">
                  <c:v>39598</c:v>
                </c:pt>
                <c:pt idx="11515">
                  <c:v>39651</c:v>
                </c:pt>
                <c:pt idx="11516">
                  <c:v>40847</c:v>
                </c:pt>
                <c:pt idx="11517">
                  <c:v>40847</c:v>
                </c:pt>
                <c:pt idx="11518">
                  <c:v>40847</c:v>
                </c:pt>
                <c:pt idx="11519">
                  <c:v>40847</c:v>
                </c:pt>
                <c:pt idx="11520">
                  <c:v>40847</c:v>
                </c:pt>
                <c:pt idx="11521">
                  <c:v>40847</c:v>
                </c:pt>
                <c:pt idx="11522">
                  <c:v>40847</c:v>
                </c:pt>
                <c:pt idx="11523">
                  <c:v>40847</c:v>
                </c:pt>
                <c:pt idx="11524">
                  <c:v>40847</c:v>
                </c:pt>
                <c:pt idx="11525">
                  <c:v>40847</c:v>
                </c:pt>
                <c:pt idx="11526">
                  <c:v>40847</c:v>
                </c:pt>
                <c:pt idx="11527">
                  <c:v>40847</c:v>
                </c:pt>
                <c:pt idx="11528">
                  <c:v>41118</c:v>
                </c:pt>
                <c:pt idx="11529">
                  <c:v>41274</c:v>
                </c:pt>
                <c:pt idx="11530">
                  <c:v>41344</c:v>
                </c:pt>
                <c:pt idx="11531">
                  <c:v>41410</c:v>
                </c:pt>
                <c:pt idx="11532">
                  <c:v>41478</c:v>
                </c:pt>
                <c:pt idx="11533">
                  <c:v>41530</c:v>
                </c:pt>
                <c:pt idx="11534">
                  <c:v>42662</c:v>
                </c:pt>
                <c:pt idx="11535">
                  <c:v>42662</c:v>
                </c:pt>
                <c:pt idx="11536">
                  <c:v>42662</c:v>
                </c:pt>
                <c:pt idx="11537">
                  <c:v>42662</c:v>
                </c:pt>
                <c:pt idx="11538">
                  <c:v>42662</c:v>
                </c:pt>
                <c:pt idx="11539">
                  <c:v>42662</c:v>
                </c:pt>
                <c:pt idx="11540">
                  <c:v>42662</c:v>
                </c:pt>
                <c:pt idx="11541">
                  <c:v>42662</c:v>
                </c:pt>
                <c:pt idx="11542">
                  <c:v>42662</c:v>
                </c:pt>
                <c:pt idx="11543">
                  <c:v>42662</c:v>
                </c:pt>
                <c:pt idx="11544">
                  <c:v>42662</c:v>
                </c:pt>
                <c:pt idx="11545">
                  <c:v>42662</c:v>
                </c:pt>
                <c:pt idx="11546">
                  <c:v>42662</c:v>
                </c:pt>
                <c:pt idx="11547">
                  <c:v>42662</c:v>
                </c:pt>
                <c:pt idx="11548">
                  <c:v>42662</c:v>
                </c:pt>
                <c:pt idx="11549">
                  <c:v>42662</c:v>
                </c:pt>
                <c:pt idx="11550">
                  <c:v>41320</c:v>
                </c:pt>
                <c:pt idx="11551">
                  <c:v>41319</c:v>
                </c:pt>
                <c:pt idx="11552">
                  <c:v>41319</c:v>
                </c:pt>
                <c:pt idx="11553">
                  <c:v>41319</c:v>
                </c:pt>
                <c:pt idx="11554">
                  <c:v>41319</c:v>
                </c:pt>
                <c:pt idx="11555">
                  <c:v>41319</c:v>
                </c:pt>
                <c:pt idx="11556">
                  <c:v>41319</c:v>
                </c:pt>
                <c:pt idx="11557">
                  <c:v>41319</c:v>
                </c:pt>
                <c:pt idx="11558">
                  <c:v>41319</c:v>
                </c:pt>
                <c:pt idx="11559">
                  <c:v>41319</c:v>
                </c:pt>
                <c:pt idx="11560">
                  <c:v>41319</c:v>
                </c:pt>
                <c:pt idx="11561">
                  <c:v>41319</c:v>
                </c:pt>
                <c:pt idx="11562">
                  <c:v>41319</c:v>
                </c:pt>
                <c:pt idx="11563">
                  <c:v>41319</c:v>
                </c:pt>
                <c:pt idx="11564">
                  <c:v>41319</c:v>
                </c:pt>
                <c:pt idx="11565">
                  <c:v>41319</c:v>
                </c:pt>
                <c:pt idx="11566">
                  <c:v>41319</c:v>
                </c:pt>
                <c:pt idx="11567">
                  <c:v>41319</c:v>
                </c:pt>
                <c:pt idx="11568">
                  <c:v>41319</c:v>
                </c:pt>
                <c:pt idx="11569">
                  <c:v>41319</c:v>
                </c:pt>
                <c:pt idx="11570">
                  <c:v>41319</c:v>
                </c:pt>
                <c:pt idx="11571">
                  <c:v>41319</c:v>
                </c:pt>
                <c:pt idx="11572">
                  <c:v>40027</c:v>
                </c:pt>
                <c:pt idx="11573">
                  <c:v>29812</c:v>
                </c:pt>
                <c:pt idx="11574">
                  <c:v>35516</c:v>
                </c:pt>
                <c:pt idx="11575">
                  <c:v>35516</c:v>
                </c:pt>
                <c:pt idx="11576">
                  <c:v>35516</c:v>
                </c:pt>
                <c:pt idx="11577">
                  <c:v>35516</c:v>
                </c:pt>
                <c:pt idx="11578">
                  <c:v>35516</c:v>
                </c:pt>
                <c:pt idx="11579">
                  <c:v>35516</c:v>
                </c:pt>
                <c:pt idx="11580">
                  <c:v>34553</c:v>
                </c:pt>
                <c:pt idx="11581">
                  <c:v>34553</c:v>
                </c:pt>
                <c:pt idx="11582">
                  <c:v>34553</c:v>
                </c:pt>
                <c:pt idx="11583">
                  <c:v>45594</c:v>
                </c:pt>
                <c:pt idx="11584">
                  <c:v>15940</c:v>
                </c:pt>
                <c:pt idx="11585">
                  <c:v>19536</c:v>
                </c:pt>
                <c:pt idx="11586">
                  <c:v>22068</c:v>
                </c:pt>
                <c:pt idx="11587">
                  <c:v>26714</c:v>
                </c:pt>
                <c:pt idx="11588">
                  <c:v>29241</c:v>
                </c:pt>
                <c:pt idx="11589">
                  <c:v>15776</c:v>
                </c:pt>
                <c:pt idx="11590">
                  <c:v>16040</c:v>
                </c:pt>
                <c:pt idx="11591">
                  <c:v>15700</c:v>
                </c:pt>
                <c:pt idx="11592">
                  <c:v>18916</c:v>
                </c:pt>
                <c:pt idx="11593">
                  <c:v>20315</c:v>
                </c:pt>
                <c:pt idx="11594">
                  <c:v>15718</c:v>
                </c:pt>
                <c:pt idx="11595">
                  <c:v>15631</c:v>
                </c:pt>
                <c:pt idx="11596">
                  <c:v>15894</c:v>
                </c:pt>
                <c:pt idx="11597">
                  <c:v>15806</c:v>
                </c:pt>
                <c:pt idx="11598">
                  <c:v>14481</c:v>
                </c:pt>
                <c:pt idx="11599">
                  <c:v>9992</c:v>
                </c:pt>
                <c:pt idx="11600">
                  <c:v>15800</c:v>
                </c:pt>
                <c:pt idx="11601">
                  <c:v>15779</c:v>
                </c:pt>
                <c:pt idx="11602">
                  <c:v>13393</c:v>
                </c:pt>
                <c:pt idx="11603">
                  <c:v>19538</c:v>
                </c:pt>
                <c:pt idx="11604">
                  <c:v>22367</c:v>
                </c:pt>
                <c:pt idx="11605">
                  <c:v>14243</c:v>
                </c:pt>
                <c:pt idx="11606">
                  <c:v>17463</c:v>
                </c:pt>
                <c:pt idx="11607">
                  <c:v>15781</c:v>
                </c:pt>
                <c:pt idx="11608">
                  <c:v>14639</c:v>
                </c:pt>
                <c:pt idx="11609">
                  <c:v>17205</c:v>
                </c:pt>
                <c:pt idx="11610">
                  <c:v>12301</c:v>
                </c:pt>
                <c:pt idx="11611">
                  <c:v>12911</c:v>
                </c:pt>
                <c:pt idx="11612">
                  <c:v>15593</c:v>
                </c:pt>
                <c:pt idx="11613">
                  <c:v>14128</c:v>
                </c:pt>
                <c:pt idx="11614">
                  <c:v>10259</c:v>
                </c:pt>
                <c:pt idx="11615">
                  <c:v>15058</c:v>
                </c:pt>
                <c:pt idx="11616">
                  <c:v>15726</c:v>
                </c:pt>
                <c:pt idx="11617">
                  <c:v>15803</c:v>
                </c:pt>
                <c:pt idx="11618">
                  <c:v>16952</c:v>
                </c:pt>
                <c:pt idx="11619">
                  <c:v>19497</c:v>
                </c:pt>
                <c:pt idx="11620">
                  <c:v>15682</c:v>
                </c:pt>
                <c:pt idx="11621">
                  <c:v>15262</c:v>
                </c:pt>
                <c:pt idx="11622">
                  <c:v>17319</c:v>
                </c:pt>
                <c:pt idx="11623">
                  <c:v>15631</c:v>
                </c:pt>
                <c:pt idx="11624">
                  <c:v>13433</c:v>
                </c:pt>
                <c:pt idx="11625">
                  <c:v>13273</c:v>
                </c:pt>
                <c:pt idx="11626">
                  <c:v>13651</c:v>
                </c:pt>
                <c:pt idx="11627">
                  <c:v>15596</c:v>
                </c:pt>
                <c:pt idx="11628">
                  <c:v>15671</c:v>
                </c:pt>
                <c:pt idx="11629">
                  <c:v>13308</c:v>
                </c:pt>
                <c:pt idx="11630">
                  <c:v>17054</c:v>
                </c:pt>
                <c:pt idx="11631">
                  <c:v>15221</c:v>
                </c:pt>
                <c:pt idx="11632">
                  <c:v>14767</c:v>
                </c:pt>
                <c:pt idx="11633">
                  <c:v>11214</c:v>
                </c:pt>
                <c:pt idx="11634">
                  <c:v>13311</c:v>
                </c:pt>
                <c:pt idx="11635">
                  <c:v>7237</c:v>
                </c:pt>
                <c:pt idx="11636">
                  <c:v>15283</c:v>
                </c:pt>
                <c:pt idx="11637">
                  <c:v>14888</c:v>
                </c:pt>
                <c:pt idx="11638">
                  <c:v>13280</c:v>
                </c:pt>
                <c:pt idx="11639">
                  <c:v>7212</c:v>
                </c:pt>
                <c:pt idx="11640">
                  <c:v>13279</c:v>
                </c:pt>
                <c:pt idx="11641">
                  <c:v>15566</c:v>
                </c:pt>
                <c:pt idx="11642">
                  <c:v>9889</c:v>
                </c:pt>
                <c:pt idx="11643">
                  <c:v>7205</c:v>
                </c:pt>
                <c:pt idx="11644">
                  <c:v>13288</c:v>
                </c:pt>
                <c:pt idx="11645">
                  <c:v>11209</c:v>
                </c:pt>
                <c:pt idx="11646">
                  <c:v>13266</c:v>
                </c:pt>
                <c:pt idx="11647">
                  <c:v>12986</c:v>
                </c:pt>
                <c:pt idx="11648">
                  <c:v>7139</c:v>
                </c:pt>
                <c:pt idx="11649">
                  <c:v>13325</c:v>
                </c:pt>
                <c:pt idx="11650">
                  <c:v>13440</c:v>
                </c:pt>
                <c:pt idx="11651">
                  <c:v>17056</c:v>
                </c:pt>
                <c:pt idx="11652">
                  <c:v>7292</c:v>
                </c:pt>
                <c:pt idx="11653">
                  <c:v>10912</c:v>
                </c:pt>
                <c:pt idx="11654">
                  <c:v>10941</c:v>
                </c:pt>
                <c:pt idx="11655">
                  <c:v>9655</c:v>
                </c:pt>
                <c:pt idx="11656">
                  <c:v>12745</c:v>
                </c:pt>
                <c:pt idx="11657">
                  <c:v>13205</c:v>
                </c:pt>
                <c:pt idx="11658">
                  <c:v>13201</c:v>
                </c:pt>
                <c:pt idx="11659">
                  <c:v>13179</c:v>
                </c:pt>
                <c:pt idx="11660">
                  <c:v>12697</c:v>
                </c:pt>
                <c:pt idx="11661">
                  <c:v>6762</c:v>
                </c:pt>
                <c:pt idx="11662">
                  <c:v>10821</c:v>
                </c:pt>
                <c:pt idx="11663">
                  <c:v>12516</c:v>
                </c:pt>
                <c:pt idx="11664">
                  <c:v>12914</c:v>
                </c:pt>
                <c:pt idx="11665">
                  <c:v>15318</c:v>
                </c:pt>
                <c:pt idx="11666">
                  <c:v>19181</c:v>
                </c:pt>
                <c:pt idx="11667">
                  <c:v>11845</c:v>
                </c:pt>
                <c:pt idx="11668">
                  <c:v>10573</c:v>
                </c:pt>
                <c:pt idx="11669">
                  <c:v>10820</c:v>
                </c:pt>
                <c:pt idx="11670">
                  <c:v>9392</c:v>
                </c:pt>
                <c:pt idx="11671">
                  <c:v>6976</c:v>
                </c:pt>
                <c:pt idx="11672">
                  <c:v>10631</c:v>
                </c:pt>
                <c:pt idx="11673">
                  <c:v>10875</c:v>
                </c:pt>
                <c:pt idx="11674">
                  <c:v>9181</c:v>
                </c:pt>
                <c:pt idx="11675">
                  <c:v>12763</c:v>
                </c:pt>
                <c:pt idx="11676">
                  <c:v>6825</c:v>
                </c:pt>
                <c:pt idx="11677">
                  <c:v>8587</c:v>
                </c:pt>
                <c:pt idx="11678">
                  <c:v>10379</c:v>
                </c:pt>
                <c:pt idx="11679">
                  <c:v>9047</c:v>
                </c:pt>
                <c:pt idx="11680">
                  <c:v>8840</c:v>
                </c:pt>
                <c:pt idx="11681">
                  <c:v>6796</c:v>
                </c:pt>
                <c:pt idx="11682">
                  <c:v>10408</c:v>
                </c:pt>
                <c:pt idx="11683">
                  <c:v>10331</c:v>
                </c:pt>
                <c:pt idx="11684">
                  <c:v>8977</c:v>
                </c:pt>
                <c:pt idx="11685">
                  <c:v>12532</c:v>
                </c:pt>
                <c:pt idx="11686">
                  <c:v>6773</c:v>
                </c:pt>
                <c:pt idx="11687">
                  <c:v>10335</c:v>
                </c:pt>
                <c:pt idx="11688">
                  <c:v>9163</c:v>
                </c:pt>
                <c:pt idx="11689">
                  <c:v>9012</c:v>
                </c:pt>
                <c:pt idx="11690">
                  <c:v>7677</c:v>
                </c:pt>
                <c:pt idx="11691">
                  <c:v>6954</c:v>
                </c:pt>
                <c:pt idx="11692">
                  <c:v>11708</c:v>
                </c:pt>
                <c:pt idx="11693">
                  <c:v>8778</c:v>
                </c:pt>
                <c:pt idx="11694">
                  <c:v>10018</c:v>
                </c:pt>
                <c:pt idx="11695">
                  <c:v>10619</c:v>
                </c:pt>
                <c:pt idx="11696">
                  <c:v>12923</c:v>
                </c:pt>
                <c:pt idx="11697">
                  <c:v>15363</c:v>
                </c:pt>
                <c:pt idx="11698">
                  <c:v>7029</c:v>
                </c:pt>
                <c:pt idx="11699">
                  <c:v>5972</c:v>
                </c:pt>
                <c:pt idx="11700">
                  <c:v>8434</c:v>
                </c:pt>
                <c:pt idx="11701">
                  <c:v>9891</c:v>
                </c:pt>
                <c:pt idx="11702">
                  <c:v>7178</c:v>
                </c:pt>
                <c:pt idx="11703">
                  <c:v>5392</c:v>
                </c:pt>
                <c:pt idx="11704">
                  <c:v>6999</c:v>
                </c:pt>
                <c:pt idx="11705">
                  <c:v>5925</c:v>
                </c:pt>
                <c:pt idx="11706">
                  <c:v>8422</c:v>
                </c:pt>
                <c:pt idx="11707">
                  <c:v>8245</c:v>
                </c:pt>
                <c:pt idx="11708">
                  <c:v>8245</c:v>
                </c:pt>
                <c:pt idx="11709">
                  <c:v>9293</c:v>
                </c:pt>
                <c:pt idx="11710">
                  <c:v>6970</c:v>
                </c:pt>
                <c:pt idx="11711">
                  <c:v>8195</c:v>
                </c:pt>
                <c:pt idx="11712">
                  <c:v>9927</c:v>
                </c:pt>
                <c:pt idx="11713">
                  <c:v>8201</c:v>
                </c:pt>
                <c:pt idx="11714">
                  <c:v>8201</c:v>
                </c:pt>
                <c:pt idx="11715">
                  <c:v>7000</c:v>
                </c:pt>
                <c:pt idx="11716">
                  <c:v>7061</c:v>
                </c:pt>
                <c:pt idx="11717">
                  <c:v>4922</c:v>
                </c:pt>
                <c:pt idx="11718">
                  <c:v>8397</c:v>
                </c:pt>
                <c:pt idx="11719">
                  <c:v>9651</c:v>
                </c:pt>
                <c:pt idx="11720">
                  <c:v>8192</c:v>
                </c:pt>
                <c:pt idx="11721">
                  <c:v>8192</c:v>
                </c:pt>
                <c:pt idx="11722">
                  <c:v>6943</c:v>
                </c:pt>
                <c:pt idx="11723">
                  <c:v>6911</c:v>
                </c:pt>
                <c:pt idx="11724">
                  <c:v>6917</c:v>
                </c:pt>
                <c:pt idx="11725">
                  <c:v>8311</c:v>
                </c:pt>
                <c:pt idx="11726">
                  <c:v>2429</c:v>
                </c:pt>
                <c:pt idx="11727">
                  <c:v>9743</c:v>
                </c:pt>
                <c:pt idx="11728">
                  <c:v>8154</c:v>
                </c:pt>
                <c:pt idx="11729">
                  <c:v>3682</c:v>
                </c:pt>
                <c:pt idx="11730">
                  <c:v>6421</c:v>
                </c:pt>
                <c:pt idx="11731">
                  <c:v>5174</c:v>
                </c:pt>
                <c:pt idx="11732">
                  <c:v>8119</c:v>
                </c:pt>
                <c:pt idx="11733">
                  <c:v>2415</c:v>
                </c:pt>
                <c:pt idx="11734">
                  <c:v>2415</c:v>
                </c:pt>
                <c:pt idx="11735">
                  <c:v>9780</c:v>
                </c:pt>
                <c:pt idx="11736">
                  <c:v>8228</c:v>
                </c:pt>
                <c:pt idx="11737">
                  <c:v>8228</c:v>
                </c:pt>
                <c:pt idx="11738">
                  <c:v>10422</c:v>
                </c:pt>
                <c:pt idx="11739">
                  <c:v>12631</c:v>
                </c:pt>
                <c:pt idx="11740">
                  <c:v>14984</c:v>
                </c:pt>
                <c:pt idx="11741">
                  <c:v>14984</c:v>
                </c:pt>
                <c:pt idx="11742">
                  <c:v>18673</c:v>
                </c:pt>
                <c:pt idx="11743">
                  <c:v>111789</c:v>
                </c:pt>
                <c:pt idx="11744">
                  <c:v>305411</c:v>
                </c:pt>
                <c:pt idx="11745">
                  <c:v>513946</c:v>
                </c:pt>
                <c:pt idx="11746">
                  <c:v>733916</c:v>
                </c:pt>
                <c:pt idx="11747">
                  <c:v>878457</c:v>
                </c:pt>
                <c:pt idx="11748">
                  <c:v>925379</c:v>
                </c:pt>
                <c:pt idx="11749">
                  <c:v>934264</c:v>
                </c:pt>
                <c:pt idx="11750">
                  <c:v>922925</c:v>
                </c:pt>
                <c:pt idx="11751">
                  <c:v>923777</c:v>
                </c:pt>
                <c:pt idx="11752">
                  <c:v>931682</c:v>
                </c:pt>
                <c:pt idx="11753">
                  <c:v>922364</c:v>
                </c:pt>
                <c:pt idx="11754">
                  <c:v>902539</c:v>
                </c:pt>
                <c:pt idx="11755">
                  <c:v>894732</c:v>
                </c:pt>
                <c:pt idx="11756">
                  <c:v>889339</c:v>
                </c:pt>
                <c:pt idx="11757">
                  <c:v>904796</c:v>
                </c:pt>
                <c:pt idx="11758">
                  <c:v>915769</c:v>
                </c:pt>
                <c:pt idx="11759">
                  <c:v>919478</c:v>
                </c:pt>
                <c:pt idx="11760">
                  <c:v>907562</c:v>
                </c:pt>
                <c:pt idx="11761">
                  <c:v>901744</c:v>
                </c:pt>
                <c:pt idx="11762">
                  <c:v>889307</c:v>
                </c:pt>
                <c:pt idx="11763">
                  <c:v>896273</c:v>
                </c:pt>
                <c:pt idx="11764">
                  <c:v>895209</c:v>
                </c:pt>
                <c:pt idx="11765">
                  <c:v>911601</c:v>
                </c:pt>
                <c:pt idx="11766">
                  <c:v>919288</c:v>
                </c:pt>
                <c:pt idx="11767">
                  <c:v>930604</c:v>
                </c:pt>
                <c:pt idx="11768">
                  <c:v>925027</c:v>
                </c:pt>
                <c:pt idx="11769">
                  <c:v>909897</c:v>
                </c:pt>
                <c:pt idx="11770">
                  <c:v>888676</c:v>
                </c:pt>
                <c:pt idx="11771">
                  <c:v>886014</c:v>
                </c:pt>
                <c:pt idx="11772">
                  <c:v>883914</c:v>
                </c:pt>
                <c:pt idx="11773">
                  <c:v>896958</c:v>
                </c:pt>
                <c:pt idx="11774">
                  <c:v>901243</c:v>
                </c:pt>
                <c:pt idx="11775">
                  <c:v>887229</c:v>
                </c:pt>
                <c:pt idx="11776">
                  <c:v>893855</c:v>
                </c:pt>
                <c:pt idx="11777">
                  <c:v>884277</c:v>
                </c:pt>
                <c:pt idx="11778">
                  <c:v>898416</c:v>
                </c:pt>
                <c:pt idx="11779">
                  <c:v>896486</c:v>
                </c:pt>
                <c:pt idx="11780">
                  <c:v>892816</c:v>
                </c:pt>
                <c:pt idx="11781">
                  <c:v>864193</c:v>
                </c:pt>
                <c:pt idx="11782">
                  <c:v>795573</c:v>
                </c:pt>
                <c:pt idx="11783">
                  <c:v>715935</c:v>
                </c:pt>
                <c:pt idx="11784">
                  <c:v>626140</c:v>
                </c:pt>
                <c:pt idx="11785">
                  <c:v>546018</c:v>
                </c:pt>
                <c:pt idx="11786">
                  <c:v>514743</c:v>
                </c:pt>
                <c:pt idx="11787">
                  <c:v>491075</c:v>
                </c:pt>
                <c:pt idx="11788">
                  <c:v>491517</c:v>
                </c:pt>
                <c:pt idx="11789">
                  <c:v>482430</c:v>
                </c:pt>
                <c:pt idx="11790">
                  <c:v>469168</c:v>
                </c:pt>
                <c:pt idx="11791">
                  <c:v>450302</c:v>
                </c:pt>
                <c:pt idx="11792">
                  <c:v>438195</c:v>
                </c:pt>
                <c:pt idx="11793">
                  <c:v>332406</c:v>
                </c:pt>
                <c:pt idx="11794">
                  <c:v>419342</c:v>
                </c:pt>
                <c:pt idx="11795">
                  <c:v>414870</c:v>
                </c:pt>
                <c:pt idx="11796">
                  <c:v>408456</c:v>
                </c:pt>
                <c:pt idx="11797">
                  <c:v>411705</c:v>
                </c:pt>
                <c:pt idx="11798">
                  <c:v>416841</c:v>
                </c:pt>
                <c:pt idx="11799">
                  <c:v>413281</c:v>
                </c:pt>
                <c:pt idx="11800">
                  <c:v>430588</c:v>
                </c:pt>
                <c:pt idx="11801">
                  <c:v>427066</c:v>
                </c:pt>
                <c:pt idx="11802">
                  <c:v>420574</c:v>
                </c:pt>
                <c:pt idx="11803">
                  <c:v>428822</c:v>
                </c:pt>
                <c:pt idx="11804">
                  <c:v>422337</c:v>
                </c:pt>
                <c:pt idx="11805">
                  <c:v>421089</c:v>
                </c:pt>
                <c:pt idx="11806">
                  <c:v>424563</c:v>
                </c:pt>
                <c:pt idx="11807">
                  <c:v>409489</c:v>
                </c:pt>
                <c:pt idx="11808">
                  <c:v>399150</c:v>
                </c:pt>
                <c:pt idx="11809">
                  <c:v>383939</c:v>
                </c:pt>
                <c:pt idx="11810">
                  <c:v>387783</c:v>
                </c:pt>
                <c:pt idx="11811">
                  <c:v>392529</c:v>
                </c:pt>
                <c:pt idx="11812">
                  <c:v>392387</c:v>
                </c:pt>
                <c:pt idx="11813">
                  <c:v>399175</c:v>
                </c:pt>
                <c:pt idx="11814">
                  <c:v>393063</c:v>
                </c:pt>
                <c:pt idx="11815">
                  <c:v>395326</c:v>
                </c:pt>
                <c:pt idx="11816">
                  <c:v>396726</c:v>
                </c:pt>
                <c:pt idx="11817">
                  <c:v>395179</c:v>
                </c:pt>
                <c:pt idx="11818">
                  <c:v>386675</c:v>
                </c:pt>
                <c:pt idx="11819">
                  <c:v>366315</c:v>
                </c:pt>
                <c:pt idx="11820">
                  <c:v>346064</c:v>
                </c:pt>
                <c:pt idx="11821">
                  <c:v>334552</c:v>
                </c:pt>
                <c:pt idx="11822">
                  <c:v>330668</c:v>
                </c:pt>
                <c:pt idx="11823">
                  <c:v>330088</c:v>
                </c:pt>
                <c:pt idx="11824">
                  <c:v>328281</c:v>
                </c:pt>
                <c:pt idx="11825">
                  <c:v>319380</c:v>
                </c:pt>
                <c:pt idx="11826">
                  <c:v>323229</c:v>
                </c:pt>
                <c:pt idx="11827">
                  <c:v>317914</c:v>
                </c:pt>
                <c:pt idx="11828">
                  <c:v>317972</c:v>
                </c:pt>
                <c:pt idx="11829">
                  <c:v>317955</c:v>
                </c:pt>
                <c:pt idx="11830">
                  <c:v>306597</c:v>
                </c:pt>
                <c:pt idx="11831">
                  <c:v>291315</c:v>
                </c:pt>
                <c:pt idx="11832">
                  <c:v>294148</c:v>
                </c:pt>
                <c:pt idx="11833">
                  <c:v>284574</c:v>
                </c:pt>
                <c:pt idx="11834">
                  <c:v>287758</c:v>
                </c:pt>
                <c:pt idx="11835">
                  <c:v>286267</c:v>
                </c:pt>
                <c:pt idx="11836">
                  <c:v>284646</c:v>
                </c:pt>
                <c:pt idx="11837">
                  <c:v>296131</c:v>
                </c:pt>
                <c:pt idx="11838">
                  <c:v>277131</c:v>
                </c:pt>
                <c:pt idx="11839">
                  <c:v>281282</c:v>
                </c:pt>
                <c:pt idx="11840">
                  <c:v>278435</c:v>
                </c:pt>
                <c:pt idx="11841">
                  <c:v>266375</c:v>
                </c:pt>
                <c:pt idx="11842">
                  <c:v>259081</c:v>
                </c:pt>
                <c:pt idx="11843">
                  <c:v>249449</c:v>
                </c:pt>
                <c:pt idx="11844">
                  <c:v>254596</c:v>
                </c:pt>
                <c:pt idx="11845">
                  <c:v>253306</c:v>
                </c:pt>
                <c:pt idx="11846">
                  <c:v>248183</c:v>
                </c:pt>
                <c:pt idx="11847">
                  <c:v>250073</c:v>
                </c:pt>
                <c:pt idx="11848">
                  <c:v>242009</c:v>
                </c:pt>
                <c:pt idx="11849">
                  <c:v>250722</c:v>
                </c:pt>
                <c:pt idx="11850">
                  <c:v>255868</c:v>
                </c:pt>
                <c:pt idx="11851">
                  <c:v>259734</c:v>
                </c:pt>
                <c:pt idx="11852">
                  <c:v>264647</c:v>
                </c:pt>
                <c:pt idx="11853">
                  <c:v>257315</c:v>
                </c:pt>
                <c:pt idx="11854">
                  <c:v>250728</c:v>
                </c:pt>
                <c:pt idx="11855">
                  <c:v>245917</c:v>
                </c:pt>
                <c:pt idx="11856">
                  <c:v>239375</c:v>
                </c:pt>
                <c:pt idx="11857">
                  <c:v>235402</c:v>
                </c:pt>
                <c:pt idx="11858">
                  <c:v>242010</c:v>
                </c:pt>
                <c:pt idx="11859">
                  <c:v>239402</c:v>
                </c:pt>
                <c:pt idx="11860">
                  <c:v>232982</c:v>
                </c:pt>
                <c:pt idx="11861">
                  <c:v>228034</c:v>
                </c:pt>
                <c:pt idx="11862">
                  <c:v>223655</c:v>
                </c:pt>
                <c:pt idx="11863">
                  <c:v>217088</c:v>
                </c:pt>
                <c:pt idx="11864">
                  <c:v>214191</c:v>
                </c:pt>
                <c:pt idx="11865">
                  <c:v>221423</c:v>
                </c:pt>
                <c:pt idx="11866">
                  <c:v>217913</c:v>
                </c:pt>
                <c:pt idx="11867">
                  <c:v>211465</c:v>
                </c:pt>
                <c:pt idx="11868">
                  <c:v>211907</c:v>
                </c:pt>
                <c:pt idx="11869">
                  <c:v>219027</c:v>
                </c:pt>
                <c:pt idx="11870">
                  <c:v>225449</c:v>
                </c:pt>
                <c:pt idx="11871">
                  <c:v>222981</c:v>
                </c:pt>
                <c:pt idx="11872">
                  <c:v>207617</c:v>
                </c:pt>
                <c:pt idx="11873">
                  <c:v>187354</c:v>
                </c:pt>
                <c:pt idx="11874">
                  <c:v>166103</c:v>
                </c:pt>
                <c:pt idx="11875">
                  <c:v>159096</c:v>
                </c:pt>
                <c:pt idx="11876">
                  <c:v>151565</c:v>
                </c:pt>
                <c:pt idx="11877">
                  <c:v>146751</c:v>
                </c:pt>
                <c:pt idx="11878">
                  <c:v>143870</c:v>
                </c:pt>
                <c:pt idx="11879">
                  <c:v>133870</c:v>
                </c:pt>
                <c:pt idx="11880">
                  <c:v>143240</c:v>
                </c:pt>
                <c:pt idx="11881">
                  <c:v>117461</c:v>
                </c:pt>
                <c:pt idx="11882">
                  <c:v>93042</c:v>
                </c:pt>
                <c:pt idx="11883">
                  <c:v>61384</c:v>
                </c:pt>
                <c:pt idx="11884">
                  <c:v>37923</c:v>
                </c:pt>
                <c:pt idx="11885">
                  <c:v>19377</c:v>
                </c:pt>
                <c:pt idx="11886">
                  <c:v>21932</c:v>
                </c:pt>
                <c:pt idx="11887">
                  <c:v>23578</c:v>
                </c:pt>
                <c:pt idx="11888">
                  <c:v>23044</c:v>
                </c:pt>
                <c:pt idx="11889">
                  <c:v>29006</c:v>
                </c:pt>
                <c:pt idx="11890">
                  <c:v>13510</c:v>
                </c:pt>
                <c:pt idx="11891">
                  <c:v>18366</c:v>
                </c:pt>
                <c:pt idx="11892">
                  <c:v>19846</c:v>
                </c:pt>
                <c:pt idx="11893">
                  <c:v>21889</c:v>
                </c:pt>
                <c:pt idx="11894">
                  <c:v>22043</c:v>
                </c:pt>
                <c:pt idx="11895">
                  <c:v>23760</c:v>
                </c:pt>
                <c:pt idx="11896">
                  <c:v>25301</c:v>
                </c:pt>
                <c:pt idx="11897">
                  <c:v>22866</c:v>
                </c:pt>
                <c:pt idx="11898">
                  <c:v>24016</c:v>
                </c:pt>
                <c:pt idx="11899">
                  <c:v>25368</c:v>
                </c:pt>
                <c:pt idx="11900">
                  <c:v>25762</c:v>
                </c:pt>
                <c:pt idx="11901">
                  <c:v>13384</c:v>
                </c:pt>
                <c:pt idx="11902">
                  <c:v>22565</c:v>
                </c:pt>
                <c:pt idx="11903">
                  <c:v>17332</c:v>
                </c:pt>
                <c:pt idx="11904">
                  <c:v>13598</c:v>
                </c:pt>
                <c:pt idx="11905">
                  <c:v>22135</c:v>
                </c:pt>
                <c:pt idx="11906">
                  <c:v>22114</c:v>
                </c:pt>
                <c:pt idx="11907">
                  <c:v>21948</c:v>
                </c:pt>
                <c:pt idx="11908">
                  <c:v>21894</c:v>
                </c:pt>
                <c:pt idx="11909">
                  <c:v>19307</c:v>
                </c:pt>
                <c:pt idx="11910">
                  <c:v>12135</c:v>
                </c:pt>
                <c:pt idx="11911">
                  <c:v>13372</c:v>
                </c:pt>
                <c:pt idx="11912">
                  <c:v>13298</c:v>
                </c:pt>
                <c:pt idx="11913">
                  <c:v>13333</c:v>
                </c:pt>
                <c:pt idx="11914">
                  <c:v>15284</c:v>
                </c:pt>
                <c:pt idx="11915">
                  <c:v>9747</c:v>
                </c:pt>
                <c:pt idx="11916">
                  <c:v>12141</c:v>
                </c:pt>
                <c:pt idx="11917">
                  <c:v>12366</c:v>
                </c:pt>
                <c:pt idx="11918">
                  <c:v>12184</c:v>
                </c:pt>
                <c:pt idx="11919">
                  <c:v>13418</c:v>
                </c:pt>
                <c:pt idx="11920">
                  <c:v>16091</c:v>
                </c:pt>
                <c:pt idx="11921">
                  <c:v>21127</c:v>
                </c:pt>
                <c:pt idx="11922">
                  <c:v>26216</c:v>
                </c:pt>
                <c:pt idx="11923">
                  <c:v>23542</c:v>
                </c:pt>
                <c:pt idx="11924">
                  <c:v>20978</c:v>
                </c:pt>
                <c:pt idx="11925">
                  <c:v>21999</c:v>
                </c:pt>
                <c:pt idx="11926">
                  <c:v>19036</c:v>
                </c:pt>
                <c:pt idx="11927">
                  <c:v>22741</c:v>
                </c:pt>
                <c:pt idx="11928">
                  <c:v>18446</c:v>
                </c:pt>
                <c:pt idx="11929">
                  <c:v>20808</c:v>
                </c:pt>
                <c:pt idx="11930">
                  <c:v>13488</c:v>
                </c:pt>
                <c:pt idx="11931">
                  <c:v>19238</c:v>
                </c:pt>
                <c:pt idx="11932">
                  <c:v>24743</c:v>
                </c:pt>
                <c:pt idx="11933">
                  <c:v>26244</c:v>
                </c:pt>
                <c:pt idx="11934">
                  <c:v>20795</c:v>
                </c:pt>
                <c:pt idx="11935">
                  <c:v>24715</c:v>
                </c:pt>
                <c:pt idx="11936">
                  <c:v>20814</c:v>
                </c:pt>
                <c:pt idx="11937">
                  <c:v>25420</c:v>
                </c:pt>
                <c:pt idx="11938">
                  <c:v>13537</c:v>
                </c:pt>
                <c:pt idx="11939">
                  <c:v>20829</c:v>
                </c:pt>
                <c:pt idx="11940">
                  <c:v>26397</c:v>
                </c:pt>
                <c:pt idx="11941">
                  <c:v>23616</c:v>
                </c:pt>
                <c:pt idx="11942">
                  <c:v>28046</c:v>
                </c:pt>
                <c:pt idx="11943">
                  <c:v>27187</c:v>
                </c:pt>
                <c:pt idx="11944">
                  <c:v>27248</c:v>
                </c:pt>
                <c:pt idx="11945">
                  <c:v>23111</c:v>
                </c:pt>
                <c:pt idx="11946">
                  <c:v>26267</c:v>
                </c:pt>
                <c:pt idx="11947">
                  <c:v>27215</c:v>
                </c:pt>
                <c:pt idx="11948">
                  <c:v>24709</c:v>
                </c:pt>
                <c:pt idx="11949">
                  <c:v>20986</c:v>
                </c:pt>
                <c:pt idx="11950">
                  <c:v>21096</c:v>
                </c:pt>
                <c:pt idx="11951">
                  <c:v>29093</c:v>
                </c:pt>
                <c:pt idx="11952">
                  <c:v>33477</c:v>
                </c:pt>
                <c:pt idx="11953">
                  <c:v>27271</c:v>
                </c:pt>
                <c:pt idx="11954">
                  <c:v>27205</c:v>
                </c:pt>
                <c:pt idx="11955">
                  <c:v>20935</c:v>
                </c:pt>
                <c:pt idx="11956">
                  <c:v>24648</c:v>
                </c:pt>
                <c:pt idx="11957">
                  <c:v>24898</c:v>
                </c:pt>
                <c:pt idx="11958">
                  <c:v>26059</c:v>
                </c:pt>
                <c:pt idx="11959">
                  <c:v>23151</c:v>
                </c:pt>
                <c:pt idx="11960">
                  <c:v>27940</c:v>
                </c:pt>
                <c:pt idx="11961">
                  <c:v>27299</c:v>
                </c:pt>
                <c:pt idx="11962">
                  <c:v>25975</c:v>
                </c:pt>
                <c:pt idx="11963">
                  <c:v>23064</c:v>
                </c:pt>
                <c:pt idx="11964">
                  <c:v>27168</c:v>
                </c:pt>
                <c:pt idx="11965">
                  <c:v>27096</c:v>
                </c:pt>
                <c:pt idx="11966">
                  <c:v>28914</c:v>
                </c:pt>
                <c:pt idx="11967">
                  <c:v>23260</c:v>
                </c:pt>
                <c:pt idx="11968">
                  <c:v>28161</c:v>
                </c:pt>
                <c:pt idx="11969">
                  <c:v>26987</c:v>
                </c:pt>
                <c:pt idx="11970">
                  <c:v>26980</c:v>
                </c:pt>
                <c:pt idx="11971">
                  <c:v>32187</c:v>
                </c:pt>
                <c:pt idx="11972">
                  <c:v>35790</c:v>
                </c:pt>
                <c:pt idx="11973">
                  <c:v>27218</c:v>
                </c:pt>
                <c:pt idx="11974">
                  <c:v>26013</c:v>
                </c:pt>
                <c:pt idx="11975">
                  <c:v>27457</c:v>
                </c:pt>
                <c:pt idx="11976">
                  <c:v>30031</c:v>
                </c:pt>
                <c:pt idx="11977">
                  <c:v>26262</c:v>
                </c:pt>
                <c:pt idx="11978">
                  <c:v>29994</c:v>
                </c:pt>
                <c:pt idx="11979">
                  <c:v>29929</c:v>
                </c:pt>
                <c:pt idx="11980">
                  <c:v>28592</c:v>
                </c:pt>
                <c:pt idx="11981">
                  <c:v>26003</c:v>
                </c:pt>
                <c:pt idx="11982">
                  <c:v>20877</c:v>
                </c:pt>
                <c:pt idx="11983">
                  <c:v>24168</c:v>
                </c:pt>
                <c:pt idx="11984">
                  <c:v>25466</c:v>
                </c:pt>
                <c:pt idx="11985">
                  <c:v>24775</c:v>
                </c:pt>
                <c:pt idx="11986">
                  <c:v>23053</c:v>
                </c:pt>
                <c:pt idx="11987">
                  <c:v>27257</c:v>
                </c:pt>
                <c:pt idx="11988">
                  <c:v>27290</c:v>
                </c:pt>
                <c:pt idx="11989">
                  <c:v>27241</c:v>
                </c:pt>
                <c:pt idx="11990">
                  <c:v>27254</c:v>
                </c:pt>
                <c:pt idx="11991">
                  <c:v>31480</c:v>
                </c:pt>
                <c:pt idx="11992">
                  <c:v>27294</c:v>
                </c:pt>
                <c:pt idx="11993">
                  <c:v>29877</c:v>
                </c:pt>
                <c:pt idx="11994">
                  <c:v>27361</c:v>
                </c:pt>
                <c:pt idx="11995">
                  <c:v>24944</c:v>
                </c:pt>
                <c:pt idx="11996">
                  <c:v>28664</c:v>
                </c:pt>
                <c:pt idx="11997">
                  <c:v>27370</c:v>
                </c:pt>
                <c:pt idx="11998">
                  <c:v>27277</c:v>
                </c:pt>
                <c:pt idx="11999">
                  <c:v>27277</c:v>
                </c:pt>
                <c:pt idx="12000">
                  <c:v>29040</c:v>
                </c:pt>
                <c:pt idx="12001">
                  <c:v>30971</c:v>
                </c:pt>
                <c:pt idx="12002">
                  <c:v>31031</c:v>
                </c:pt>
                <c:pt idx="12003">
                  <c:v>32302</c:v>
                </c:pt>
                <c:pt idx="12004">
                  <c:v>29977</c:v>
                </c:pt>
                <c:pt idx="12005">
                  <c:v>29982</c:v>
                </c:pt>
                <c:pt idx="12006">
                  <c:v>25780</c:v>
                </c:pt>
                <c:pt idx="12007">
                  <c:v>27350</c:v>
                </c:pt>
                <c:pt idx="12008">
                  <c:v>29048</c:v>
                </c:pt>
                <c:pt idx="12009">
                  <c:v>27346</c:v>
                </c:pt>
                <c:pt idx="12010">
                  <c:v>25571</c:v>
                </c:pt>
                <c:pt idx="12011">
                  <c:v>27305</c:v>
                </c:pt>
                <c:pt idx="12012">
                  <c:v>29298</c:v>
                </c:pt>
                <c:pt idx="12013">
                  <c:v>28829</c:v>
                </c:pt>
                <c:pt idx="12014">
                  <c:v>26549</c:v>
                </c:pt>
                <c:pt idx="12015">
                  <c:v>27191</c:v>
                </c:pt>
                <c:pt idx="12016">
                  <c:v>27591</c:v>
                </c:pt>
                <c:pt idx="12017">
                  <c:v>29312</c:v>
                </c:pt>
                <c:pt idx="12018">
                  <c:v>29791</c:v>
                </c:pt>
                <c:pt idx="12019">
                  <c:v>30697</c:v>
                </c:pt>
                <c:pt idx="12020">
                  <c:v>29914</c:v>
                </c:pt>
                <c:pt idx="12021">
                  <c:v>29709</c:v>
                </c:pt>
                <c:pt idx="12022">
                  <c:v>34262</c:v>
                </c:pt>
                <c:pt idx="12023">
                  <c:v>29644</c:v>
                </c:pt>
                <c:pt idx="12024">
                  <c:v>27279</c:v>
                </c:pt>
                <c:pt idx="12025">
                  <c:v>27279</c:v>
                </c:pt>
                <c:pt idx="12026">
                  <c:v>27197</c:v>
                </c:pt>
                <c:pt idx="12027">
                  <c:v>29184</c:v>
                </c:pt>
                <c:pt idx="12028">
                  <c:v>26019</c:v>
                </c:pt>
                <c:pt idx="12029">
                  <c:v>31038</c:v>
                </c:pt>
                <c:pt idx="12030">
                  <c:v>29730</c:v>
                </c:pt>
                <c:pt idx="12031">
                  <c:v>30127</c:v>
                </c:pt>
                <c:pt idx="12032">
                  <c:v>28908</c:v>
                </c:pt>
                <c:pt idx="12033">
                  <c:v>27162</c:v>
                </c:pt>
                <c:pt idx="12034">
                  <c:v>27188</c:v>
                </c:pt>
                <c:pt idx="12035">
                  <c:v>29574</c:v>
                </c:pt>
                <c:pt idx="12036">
                  <c:v>28962</c:v>
                </c:pt>
                <c:pt idx="12037">
                  <c:v>28372</c:v>
                </c:pt>
                <c:pt idx="12038">
                  <c:v>34251</c:v>
                </c:pt>
                <c:pt idx="12039">
                  <c:v>31626</c:v>
                </c:pt>
                <c:pt idx="12040">
                  <c:v>32235</c:v>
                </c:pt>
                <c:pt idx="12041">
                  <c:v>31983</c:v>
                </c:pt>
                <c:pt idx="12042">
                  <c:v>30287</c:v>
                </c:pt>
                <c:pt idx="12043">
                  <c:v>35804</c:v>
                </c:pt>
                <c:pt idx="12044">
                  <c:v>31971</c:v>
                </c:pt>
                <c:pt idx="12045">
                  <c:v>33511</c:v>
                </c:pt>
                <c:pt idx="12046">
                  <c:v>34153</c:v>
                </c:pt>
                <c:pt idx="12047">
                  <c:v>33578</c:v>
                </c:pt>
                <c:pt idx="12048">
                  <c:v>29842</c:v>
                </c:pt>
                <c:pt idx="12049">
                  <c:v>34385</c:v>
                </c:pt>
                <c:pt idx="12050">
                  <c:v>29858</c:v>
                </c:pt>
                <c:pt idx="12051">
                  <c:v>33814</c:v>
                </c:pt>
                <c:pt idx="12052">
                  <c:v>34973</c:v>
                </c:pt>
                <c:pt idx="12053">
                  <c:v>29904</c:v>
                </c:pt>
                <c:pt idx="12054">
                  <c:v>30098</c:v>
                </c:pt>
                <c:pt idx="12055">
                  <c:v>37408</c:v>
                </c:pt>
                <c:pt idx="12056">
                  <c:v>34782</c:v>
                </c:pt>
                <c:pt idx="12057">
                  <c:v>33924</c:v>
                </c:pt>
                <c:pt idx="12058">
                  <c:v>33905</c:v>
                </c:pt>
                <c:pt idx="12059">
                  <c:v>35493</c:v>
                </c:pt>
                <c:pt idx="12060">
                  <c:v>32482</c:v>
                </c:pt>
                <c:pt idx="12061">
                  <c:v>34818</c:v>
                </c:pt>
                <c:pt idx="12062">
                  <c:v>33842</c:v>
                </c:pt>
                <c:pt idx="12063">
                  <c:v>34092</c:v>
                </c:pt>
                <c:pt idx="12064">
                  <c:v>34716</c:v>
                </c:pt>
                <c:pt idx="12065">
                  <c:v>32991</c:v>
                </c:pt>
                <c:pt idx="12066">
                  <c:v>30612</c:v>
                </c:pt>
                <c:pt idx="12067">
                  <c:v>31867</c:v>
                </c:pt>
                <c:pt idx="12068">
                  <c:v>38524</c:v>
                </c:pt>
                <c:pt idx="12069">
                  <c:v>33704</c:v>
                </c:pt>
                <c:pt idx="12070">
                  <c:v>32331</c:v>
                </c:pt>
                <c:pt idx="12071">
                  <c:v>31706</c:v>
                </c:pt>
                <c:pt idx="12072">
                  <c:v>32862</c:v>
                </c:pt>
                <c:pt idx="12073">
                  <c:v>26213</c:v>
                </c:pt>
                <c:pt idx="12074">
                  <c:v>34883</c:v>
                </c:pt>
                <c:pt idx="12075">
                  <c:v>36032</c:v>
                </c:pt>
                <c:pt idx="12076">
                  <c:v>33241</c:v>
                </c:pt>
                <c:pt idx="12077">
                  <c:v>29723</c:v>
                </c:pt>
                <c:pt idx="12078">
                  <c:v>35844</c:v>
                </c:pt>
                <c:pt idx="12079">
                  <c:v>38351</c:v>
                </c:pt>
                <c:pt idx="12080">
                  <c:v>33633</c:v>
                </c:pt>
                <c:pt idx="12081">
                  <c:v>34678</c:v>
                </c:pt>
                <c:pt idx="12082">
                  <c:v>33730</c:v>
                </c:pt>
                <c:pt idx="12083">
                  <c:v>32277</c:v>
                </c:pt>
                <c:pt idx="12084">
                  <c:v>32859</c:v>
                </c:pt>
                <c:pt idx="12085">
                  <c:v>37438</c:v>
                </c:pt>
                <c:pt idx="12086">
                  <c:v>33806</c:v>
                </c:pt>
                <c:pt idx="12087">
                  <c:v>33660</c:v>
                </c:pt>
                <c:pt idx="12088">
                  <c:v>32264</c:v>
                </c:pt>
                <c:pt idx="12089">
                  <c:v>31792</c:v>
                </c:pt>
                <c:pt idx="12090">
                  <c:v>35377</c:v>
                </c:pt>
                <c:pt idx="12091">
                  <c:v>32093</c:v>
                </c:pt>
                <c:pt idx="12092">
                  <c:v>34094</c:v>
                </c:pt>
                <c:pt idx="12093">
                  <c:v>30908</c:v>
                </c:pt>
                <c:pt idx="12094">
                  <c:v>36175</c:v>
                </c:pt>
                <c:pt idx="12095">
                  <c:v>32383</c:v>
                </c:pt>
                <c:pt idx="12096">
                  <c:v>25710</c:v>
                </c:pt>
                <c:pt idx="12097">
                  <c:v>33366</c:v>
                </c:pt>
                <c:pt idx="12098">
                  <c:v>31090</c:v>
                </c:pt>
                <c:pt idx="12099">
                  <c:v>29977</c:v>
                </c:pt>
                <c:pt idx="12100">
                  <c:v>30798</c:v>
                </c:pt>
                <c:pt idx="12101">
                  <c:v>33235</c:v>
                </c:pt>
                <c:pt idx="12102">
                  <c:v>37175</c:v>
                </c:pt>
                <c:pt idx="12103">
                  <c:v>33702</c:v>
                </c:pt>
                <c:pt idx="12104">
                  <c:v>32267</c:v>
                </c:pt>
                <c:pt idx="12105">
                  <c:v>35992</c:v>
                </c:pt>
                <c:pt idx="12106">
                  <c:v>31812</c:v>
                </c:pt>
                <c:pt idx="12107">
                  <c:v>32255</c:v>
                </c:pt>
                <c:pt idx="12108">
                  <c:v>31113</c:v>
                </c:pt>
                <c:pt idx="12109">
                  <c:v>30638</c:v>
                </c:pt>
                <c:pt idx="12110">
                  <c:v>32078</c:v>
                </c:pt>
                <c:pt idx="12111">
                  <c:v>30488</c:v>
                </c:pt>
                <c:pt idx="12112">
                  <c:v>32322</c:v>
                </c:pt>
                <c:pt idx="12113">
                  <c:v>30795</c:v>
                </c:pt>
                <c:pt idx="12114">
                  <c:v>36250</c:v>
                </c:pt>
                <c:pt idx="12115">
                  <c:v>32761</c:v>
                </c:pt>
                <c:pt idx="12116">
                  <c:v>33780</c:v>
                </c:pt>
                <c:pt idx="12117">
                  <c:v>30733</c:v>
                </c:pt>
                <c:pt idx="12118">
                  <c:v>32522</c:v>
                </c:pt>
                <c:pt idx="12119">
                  <c:v>31499</c:v>
                </c:pt>
                <c:pt idx="12120">
                  <c:v>32379</c:v>
                </c:pt>
                <c:pt idx="12121">
                  <c:v>27627</c:v>
                </c:pt>
                <c:pt idx="12122">
                  <c:v>32440</c:v>
                </c:pt>
                <c:pt idx="12123">
                  <c:v>34014</c:v>
                </c:pt>
                <c:pt idx="12124">
                  <c:v>30265</c:v>
                </c:pt>
                <c:pt idx="12125">
                  <c:v>28167</c:v>
                </c:pt>
                <c:pt idx="12126">
                  <c:v>30160</c:v>
                </c:pt>
                <c:pt idx="12127">
                  <c:v>32409</c:v>
                </c:pt>
                <c:pt idx="12128">
                  <c:v>27610</c:v>
                </c:pt>
                <c:pt idx="12129">
                  <c:v>32413</c:v>
                </c:pt>
                <c:pt idx="12130">
                  <c:v>27580</c:v>
                </c:pt>
                <c:pt idx="12131">
                  <c:v>32908</c:v>
                </c:pt>
                <c:pt idx="12132">
                  <c:v>34000</c:v>
                </c:pt>
                <c:pt idx="12133">
                  <c:v>32598</c:v>
                </c:pt>
                <c:pt idx="12134">
                  <c:v>34990</c:v>
                </c:pt>
                <c:pt idx="12135">
                  <c:v>33954</c:v>
                </c:pt>
                <c:pt idx="12136">
                  <c:v>28715</c:v>
                </c:pt>
                <c:pt idx="12137">
                  <c:v>31475</c:v>
                </c:pt>
                <c:pt idx="12138">
                  <c:v>32603</c:v>
                </c:pt>
                <c:pt idx="12139">
                  <c:v>30180</c:v>
                </c:pt>
                <c:pt idx="12140">
                  <c:v>32537</c:v>
                </c:pt>
                <c:pt idx="12141">
                  <c:v>34197</c:v>
                </c:pt>
                <c:pt idx="12142">
                  <c:v>32326</c:v>
                </c:pt>
                <c:pt idx="12143">
                  <c:v>33924</c:v>
                </c:pt>
                <c:pt idx="12144">
                  <c:v>32574</c:v>
                </c:pt>
                <c:pt idx="12145">
                  <c:v>33984</c:v>
                </c:pt>
                <c:pt idx="12146">
                  <c:v>32598</c:v>
                </c:pt>
                <c:pt idx="12147">
                  <c:v>38534</c:v>
                </c:pt>
                <c:pt idx="12148">
                  <c:v>30187</c:v>
                </c:pt>
                <c:pt idx="12149">
                  <c:v>32775</c:v>
                </c:pt>
                <c:pt idx="12150">
                  <c:v>34028</c:v>
                </c:pt>
                <c:pt idx="12151">
                  <c:v>32557</c:v>
                </c:pt>
                <c:pt idx="12152">
                  <c:v>32524</c:v>
                </c:pt>
                <c:pt idx="12153">
                  <c:v>31079</c:v>
                </c:pt>
                <c:pt idx="12154">
                  <c:v>34804</c:v>
                </c:pt>
                <c:pt idx="12155">
                  <c:v>35441</c:v>
                </c:pt>
                <c:pt idx="12156">
                  <c:v>31922</c:v>
                </c:pt>
                <c:pt idx="12157">
                  <c:v>36642</c:v>
                </c:pt>
                <c:pt idx="12158">
                  <c:v>31129</c:v>
                </c:pt>
                <c:pt idx="12159">
                  <c:v>32102</c:v>
                </c:pt>
                <c:pt idx="12160">
                  <c:v>30433</c:v>
                </c:pt>
                <c:pt idx="12161">
                  <c:v>30420</c:v>
                </c:pt>
                <c:pt idx="12162">
                  <c:v>31473</c:v>
                </c:pt>
                <c:pt idx="12163">
                  <c:v>30384</c:v>
                </c:pt>
                <c:pt idx="12164">
                  <c:v>30472</c:v>
                </c:pt>
                <c:pt idx="12165">
                  <c:v>34304</c:v>
                </c:pt>
                <c:pt idx="12166">
                  <c:v>31067</c:v>
                </c:pt>
                <c:pt idx="12167">
                  <c:v>23957</c:v>
                </c:pt>
                <c:pt idx="12168">
                  <c:v>31324</c:v>
                </c:pt>
                <c:pt idx="12169">
                  <c:v>36595</c:v>
                </c:pt>
                <c:pt idx="12170">
                  <c:v>30356</c:v>
                </c:pt>
                <c:pt idx="12171">
                  <c:v>30175</c:v>
                </c:pt>
                <c:pt idx="12172">
                  <c:v>30321</c:v>
                </c:pt>
                <c:pt idx="12173">
                  <c:v>39015</c:v>
                </c:pt>
                <c:pt idx="12174">
                  <c:v>34158</c:v>
                </c:pt>
                <c:pt idx="12175">
                  <c:v>30206</c:v>
                </c:pt>
                <c:pt idx="12176">
                  <c:v>34204</c:v>
                </c:pt>
                <c:pt idx="12177">
                  <c:v>32792</c:v>
                </c:pt>
                <c:pt idx="12178">
                  <c:v>32358</c:v>
                </c:pt>
                <c:pt idx="12179">
                  <c:v>31729</c:v>
                </c:pt>
                <c:pt idx="12180">
                  <c:v>34402</c:v>
                </c:pt>
                <c:pt idx="12181">
                  <c:v>32021</c:v>
                </c:pt>
                <c:pt idx="12182">
                  <c:v>32657</c:v>
                </c:pt>
                <c:pt idx="12183">
                  <c:v>32489</c:v>
                </c:pt>
                <c:pt idx="12184">
                  <c:v>32832</c:v>
                </c:pt>
                <c:pt idx="12185">
                  <c:v>30423</c:v>
                </c:pt>
                <c:pt idx="12186">
                  <c:v>29122</c:v>
                </c:pt>
                <c:pt idx="12187">
                  <c:v>30022</c:v>
                </c:pt>
                <c:pt idx="12188">
                  <c:v>30546</c:v>
                </c:pt>
                <c:pt idx="12189">
                  <c:v>24002</c:v>
                </c:pt>
                <c:pt idx="12190">
                  <c:v>32289</c:v>
                </c:pt>
                <c:pt idx="12191">
                  <c:v>34783</c:v>
                </c:pt>
                <c:pt idx="12192">
                  <c:v>41701</c:v>
                </c:pt>
                <c:pt idx="12193">
                  <c:v>30676</c:v>
                </c:pt>
                <c:pt idx="12194">
                  <c:v>32034</c:v>
                </c:pt>
                <c:pt idx="12195">
                  <c:v>30618</c:v>
                </c:pt>
                <c:pt idx="12196">
                  <c:v>34179</c:v>
                </c:pt>
                <c:pt idx="12197">
                  <c:v>33176</c:v>
                </c:pt>
                <c:pt idx="12198">
                  <c:v>34226</c:v>
                </c:pt>
                <c:pt idx="12199">
                  <c:v>28674</c:v>
                </c:pt>
                <c:pt idx="12200">
                  <c:v>34995</c:v>
                </c:pt>
                <c:pt idx="12201">
                  <c:v>30414</c:v>
                </c:pt>
                <c:pt idx="12202">
                  <c:v>35359</c:v>
                </c:pt>
                <c:pt idx="12203">
                  <c:v>30437</c:v>
                </c:pt>
                <c:pt idx="12204">
                  <c:v>32692</c:v>
                </c:pt>
                <c:pt idx="12205">
                  <c:v>29571</c:v>
                </c:pt>
                <c:pt idx="12206">
                  <c:v>30427</c:v>
                </c:pt>
                <c:pt idx="12207">
                  <c:v>30433</c:v>
                </c:pt>
                <c:pt idx="12208">
                  <c:v>32848</c:v>
                </c:pt>
                <c:pt idx="12209">
                  <c:v>33000</c:v>
                </c:pt>
                <c:pt idx="12210">
                  <c:v>33868</c:v>
                </c:pt>
                <c:pt idx="12211">
                  <c:v>34251</c:v>
                </c:pt>
                <c:pt idx="12212">
                  <c:v>32860</c:v>
                </c:pt>
                <c:pt idx="12213">
                  <c:v>32411</c:v>
                </c:pt>
                <c:pt idx="12214">
                  <c:v>30417</c:v>
                </c:pt>
                <c:pt idx="12215">
                  <c:v>30378</c:v>
                </c:pt>
                <c:pt idx="12216">
                  <c:v>30179</c:v>
                </c:pt>
                <c:pt idx="12217">
                  <c:v>32646</c:v>
                </c:pt>
                <c:pt idx="12218">
                  <c:v>33920</c:v>
                </c:pt>
                <c:pt idx="12219">
                  <c:v>28925</c:v>
                </c:pt>
                <c:pt idx="12220">
                  <c:v>34260</c:v>
                </c:pt>
                <c:pt idx="12221">
                  <c:v>41700</c:v>
                </c:pt>
                <c:pt idx="12222">
                  <c:v>23534</c:v>
                </c:pt>
                <c:pt idx="12223">
                  <c:v>33769</c:v>
                </c:pt>
                <c:pt idx="12224">
                  <c:v>36678</c:v>
                </c:pt>
                <c:pt idx="12225">
                  <c:v>29909</c:v>
                </c:pt>
                <c:pt idx="12226">
                  <c:v>30216</c:v>
                </c:pt>
                <c:pt idx="12227">
                  <c:v>29552</c:v>
                </c:pt>
                <c:pt idx="12228">
                  <c:v>30894</c:v>
                </c:pt>
                <c:pt idx="12229">
                  <c:v>36615</c:v>
                </c:pt>
                <c:pt idx="12230">
                  <c:v>32258</c:v>
                </c:pt>
                <c:pt idx="12231">
                  <c:v>36827</c:v>
                </c:pt>
                <c:pt idx="12232">
                  <c:v>32421</c:v>
                </c:pt>
                <c:pt idx="12233">
                  <c:v>24002</c:v>
                </c:pt>
                <c:pt idx="12234">
                  <c:v>30372</c:v>
                </c:pt>
                <c:pt idx="12235">
                  <c:v>23964</c:v>
                </c:pt>
                <c:pt idx="12236">
                  <c:v>30312</c:v>
                </c:pt>
                <c:pt idx="12237">
                  <c:v>34002</c:v>
                </c:pt>
                <c:pt idx="12238">
                  <c:v>31513</c:v>
                </c:pt>
                <c:pt idx="12239">
                  <c:v>33751</c:v>
                </c:pt>
                <c:pt idx="12240">
                  <c:v>29375</c:v>
                </c:pt>
                <c:pt idx="12241">
                  <c:v>31021</c:v>
                </c:pt>
                <c:pt idx="12242">
                  <c:v>33018</c:v>
                </c:pt>
                <c:pt idx="12243">
                  <c:v>39997</c:v>
                </c:pt>
                <c:pt idx="12244">
                  <c:v>23753</c:v>
                </c:pt>
                <c:pt idx="12245">
                  <c:v>31640</c:v>
                </c:pt>
                <c:pt idx="12246">
                  <c:v>30195</c:v>
                </c:pt>
                <c:pt idx="12247">
                  <c:v>34265</c:v>
                </c:pt>
                <c:pt idx="12248">
                  <c:v>31269</c:v>
                </c:pt>
                <c:pt idx="12249">
                  <c:v>32027</c:v>
                </c:pt>
                <c:pt idx="12250">
                  <c:v>30195</c:v>
                </c:pt>
                <c:pt idx="12251">
                  <c:v>34199</c:v>
                </c:pt>
                <c:pt idx="12252">
                  <c:v>32790</c:v>
                </c:pt>
                <c:pt idx="12253">
                  <c:v>34610</c:v>
                </c:pt>
                <c:pt idx="12254">
                  <c:v>30991</c:v>
                </c:pt>
                <c:pt idx="12255">
                  <c:v>32516</c:v>
                </c:pt>
                <c:pt idx="12256">
                  <c:v>32778</c:v>
                </c:pt>
                <c:pt idx="12257">
                  <c:v>23485</c:v>
                </c:pt>
                <c:pt idx="12258">
                  <c:v>30343</c:v>
                </c:pt>
                <c:pt idx="12259">
                  <c:v>23217</c:v>
                </c:pt>
                <c:pt idx="12260">
                  <c:v>32007</c:v>
                </c:pt>
                <c:pt idx="12261">
                  <c:v>30200</c:v>
                </c:pt>
                <c:pt idx="12262">
                  <c:v>32268</c:v>
                </c:pt>
                <c:pt idx="12263">
                  <c:v>32842</c:v>
                </c:pt>
                <c:pt idx="12264">
                  <c:v>34262</c:v>
                </c:pt>
                <c:pt idx="12265">
                  <c:v>41719</c:v>
                </c:pt>
                <c:pt idx="12266">
                  <c:v>32852</c:v>
                </c:pt>
                <c:pt idx="12267">
                  <c:v>35546</c:v>
                </c:pt>
                <c:pt idx="12268">
                  <c:v>32729</c:v>
                </c:pt>
                <c:pt idx="12269">
                  <c:v>30959</c:v>
                </c:pt>
                <c:pt idx="12270">
                  <c:v>30449</c:v>
                </c:pt>
                <c:pt idx="12271">
                  <c:v>33259</c:v>
                </c:pt>
                <c:pt idx="12272">
                  <c:v>30820</c:v>
                </c:pt>
                <c:pt idx="12273">
                  <c:v>30054</c:v>
                </c:pt>
                <c:pt idx="12274">
                  <c:v>34950</c:v>
                </c:pt>
                <c:pt idx="12275">
                  <c:v>32783</c:v>
                </c:pt>
                <c:pt idx="12276">
                  <c:v>30449</c:v>
                </c:pt>
                <c:pt idx="12277">
                  <c:v>35287</c:v>
                </c:pt>
                <c:pt idx="12278">
                  <c:v>34697</c:v>
                </c:pt>
                <c:pt idx="12279">
                  <c:v>28931</c:v>
                </c:pt>
                <c:pt idx="12280">
                  <c:v>27792</c:v>
                </c:pt>
                <c:pt idx="12281">
                  <c:v>28873</c:v>
                </c:pt>
                <c:pt idx="12282">
                  <c:v>34232</c:v>
                </c:pt>
                <c:pt idx="12283">
                  <c:v>30394</c:v>
                </c:pt>
                <c:pt idx="12284">
                  <c:v>28535</c:v>
                </c:pt>
                <c:pt idx="12285">
                  <c:v>35540</c:v>
                </c:pt>
                <c:pt idx="12286">
                  <c:v>29103</c:v>
                </c:pt>
                <c:pt idx="12287">
                  <c:v>33734</c:v>
                </c:pt>
                <c:pt idx="12288">
                  <c:v>37635</c:v>
                </c:pt>
                <c:pt idx="12289">
                  <c:v>27749</c:v>
                </c:pt>
                <c:pt idx="12290">
                  <c:v>34128</c:v>
                </c:pt>
                <c:pt idx="12291">
                  <c:v>34196</c:v>
                </c:pt>
                <c:pt idx="12292">
                  <c:v>28613</c:v>
                </c:pt>
                <c:pt idx="12293">
                  <c:v>36603</c:v>
                </c:pt>
                <c:pt idx="12294">
                  <c:v>30368</c:v>
                </c:pt>
                <c:pt idx="12295">
                  <c:v>22648</c:v>
                </c:pt>
                <c:pt idx="12296">
                  <c:v>33318</c:v>
                </c:pt>
                <c:pt idx="12297">
                  <c:v>30428</c:v>
                </c:pt>
                <c:pt idx="12298">
                  <c:v>32045</c:v>
                </c:pt>
                <c:pt idx="12299">
                  <c:v>30383</c:v>
                </c:pt>
                <c:pt idx="12300">
                  <c:v>30418</c:v>
                </c:pt>
                <c:pt idx="12301">
                  <c:v>30324</c:v>
                </c:pt>
                <c:pt idx="12302">
                  <c:v>27834</c:v>
                </c:pt>
                <c:pt idx="12303">
                  <c:v>34041</c:v>
                </c:pt>
                <c:pt idx="12304">
                  <c:v>30441</c:v>
                </c:pt>
                <c:pt idx="12305">
                  <c:v>31311</c:v>
                </c:pt>
                <c:pt idx="12306">
                  <c:v>32528</c:v>
                </c:pt>
                <c:pt idx="12307">
                  <c:v>30407</c:v>
                </c:pt>
                <c:pt idx="12308">
                  <c:v>30249</c:v>
                </c:pt>
                <c:pt idx="12309">
                  <c:v>30402</c:v>
                </c:pt>
                <c:pt idx="12310">
                  <c:v>39095</c:v>
                </c:pt>
                <c:pt idx="12311">
                  <c:v>33232</c:v>
                </c:pt>
                <c:pt idx="12312">
                  <c:v>34973</c:v>
                </c:pt>
                <c:pt idx="12313">
                  <c:v>27800</c:v>
                </c:pt>
                <c:pt idx="12314">
                  <c:v>32842</c:v>
                </c:pt>
                <c:pt idx="12315">
                  <c:v>32204</c:v>
                </c:pt>
                <c:pt idx="12316">
                  <c:v>30400</c:v>
                </c:pt>
                <c:pt idx="12317">
                  <c:v>36653</c:v>
                </c:pt>
                <c:pt idx="12318">
                  <c:v>35774</c:v>
                </c:pt>
                <c:pt idx="12319">
                  <c:v>30201</c:v>
                </c:pt>
                <c:pt idx="12320">
                  <c:v>32218</c:v>
                </c:pt>
                <c:pt idx="12321">
                  <c:v>30943</c:v>
                </c:pt>
                <c:pt idx="12322">
                  <c:v>34687</c:v>
                </c:pt>
                <c:pt idx="12323">
                  <c:v>31009</c:v>
                </c:pt>
                <c:pt idx="12324">
                  <c:v>36350</c:v>
                </c:pt>
                <c:pt idx="12325">
                  <c:v>31043</c:v>
                </c:pt>
                <c:pt idx="12326">
                  <c:v>30448</c:v>
                </c:pt>
                <c:pt idx="12327">
                  <c:v>31116</c:v>
                </c:pt>
                <c:pt idx="12328">
                  <c:v>32852</c:v>
                </c:pt>
                <c:pt idx="12329">
                  <c:v>34216</c:v>
                </c:pt>
                <c:pt idx="12330">
                  <c:v>32679</c:v>
                </c:pt>
                <c:pt idx="12331">
                  <c:v>27829</c:v>
                </c:pt>
                <c:pt idx="12332">
                  <c:v>32652</c:v>
                </c:pt>
                <c:pt idx="12333">
                  <c:v>34189</c:v>
                </c:pt>
                <c:pt idx="12334">
                  <c:v>31086</c:v>
                </c:pt>
                <c:pt idx="12335">
                  <c:v>34219</c:v>
                </c:pt>
                <c:pt idx="12336">
                  <c:v>32842</c:v>
                </c:pt>
                <c:pt idx="12337">
                  <c:v>32376</c:v>
                </c:pt>
                <c:pt idx="12338">
                  <c:v>35519</c:v>
                </c:pt>
                <c:pt idx="12339">
                  <c:v>36634</c:v>
                </c:pt>
                <c:pt idx="12340">
                  <c:v>45892</c:v>
                </c:pt>
                <c:pt idx="12341">
                  <c:v>32631</c:v>
                </c:pt>
                <c:pt idx="12342">
                  <c:v>34597</c:v>
                </c:pt>
                <c:pt idx="12343">
                  <c:v>33922</c:v>
                </c:pt>
                <c:pt idx="12344">
                  <c:v>34643</c:v>
                </c:pt>
                <c:pt idx="12345">
                  <c:v>33912</c:v>
                </c:pt>
                <c:pt idx="12346">
                  <c:v>36777</c:v>
                </c:pt>
                <c:pt idx="12347">
                  <c:v>30646</c:v>
                </c:pt>
                <c:pt idx="12348">
                  <c:v>36616</c:v>
                </c:pt>
                <c:pt idx="12349">
                  <c:v>32064</c:v>
                </c:pt>
                <c:pt idx="12350">
                  <c:v>30515</c:v>
                </c:pt>
                <c:pt idx="12351">
                  <c:v>31781</c:v>
                </c:pt>
                <c:pt idx="12352">
                  <c:v>32653</c:v>
                </c:pt>
                <c:pt idx="12353">
                  <c:v>34097</c:v>
                </c:pt>
                <c:pt idx="12354">
                  <c:v>30606</c:v>
                </c:pt>
                <c:pt idx="12355">
                  <c:v>34183</c:v>
                </c:pt>
                <c:pt idx="12356">
                  <c:v>35234</c:v>
                </c:pt>
                <c:pt idx="12357">
                  <c:v>36634</c:v>
                </c:pt>
                <c:pt idx="12358">
                  <c:v>28650</c:v>
                </c:pt>
                <c:pt idx="12359">
                  <c:v>30437</c:v>
                </c:pt>
                <c:pt idx="12360">
                  <c:v>34232</c:v>
                </c:pt>
                <c:pt idx="12361">
                  <c:v>39125</c:v>
                </c:pt>
                <c:pt idx="12362">
                  <c:v>33365</c:v>
                </c:pt>
                <c:pt idx="12363">
                  <c:v>32707</c:v>
                </c:pt>
                <c:pt idx="12364">
                  <c:v>34597</c:v>
                </c:pt>
                <c:pt idx="12365">
                  <c:v>30399</c:v>
                </c:pt>
                <c:pt idx="12366">
                  <c:v>26614</c:v>
                </c:pt>
                <c:pt idx="12367">
                  <c:v>30446</c:v>
                </c:pt>
                <c:pt idx="12368">
                  <c:v>36803</c:v>
                </c:pt>
                <c:pt idx="12369">
                  <c:v>32604</c:v>
                </c:pt>
                <c:pt idx="12370">
                  <c:v>34188</c:v>
                </c:pt>
                <c:pt idx="12371">
                  <c:v>31444</c:v>
                </c:pt>
                <c:pt idx="12372">
                  <c:v>32470</c:v>
                </c:pt>
                <c:pt idx="12373">
                  <c:v>34199</c:v>
                </c:pt>
                <c:pt idx="12374">
                  <c:v>21377</c:v>
                </c:pt>
                <c:pt idx="12375">
                  <c:v>34659</c:v>
                </c:pt>
                <c:pt idx="12376">
                  <c:v>31373</c:v>
                </c:pt>
                <c:pt idx="12377">
                  <c:v>34273</c:v>
                </c:pt>
                <c:pt idx="12378">
                  <c:v>30303</c:v>
                </c:pt>
                <c:pt idx="12379">
                  <c:v>34301</c:v>
                </c:pt>
                <c:pt idx="12380">
                  <c:v>30437</c:v>
                </c:pt>
                <c:pt idx="12381">
                  <c:v>30005</c:v>
                </c:pt>
                <c:pt idx="12382">
                  <c:v>33942</c:v>
                </c:pt>
                <c:pt idx="12383">
                  <c:v>32309</c:v>
                </c:pt>
                <c:pt idx="12384">
                  <c:v>32074</c:v>
                </c:pt>
                <c:pt idx="12385">
                  <c:v>30259</c:v>
                </c:pt>
                <c:pt idx="12386">
                  <c:v>32304</c:v>
                </c:pt>
                <c:pt idx="12387">
                  <c:v>32844</c:v>
                </c:pt>
                <c:pt idx="12388">
                  <c:v>35012</c:v>
                </c:pt>
                <c:pt idx="12389">
                  <c:v>31949</c:v>
                </c:pt>
                <c:pt idx="12390">
                  <c:v>36818</c:v>
                </c:pt>
                <c:pt idx="12391">
                  <c:v>44318</c:v>
                </c:pt>
                <c:pt idx="12392">
                  <c:v>32859</c:v>
                </c:pt>
                <c:pt idx="12393">
                  <c:v>32816</c:v>
                </c:pt>
                <c:pt idx="12394">
                  <c:v>31199</c:v>
                </c:pt>
                <c:pt idx="12395">
                  <c:v>34219</c:v>
                </c:pt>
                <c:pt idx="12396">
                  <c:v>37727</c:v>
                </c:pt>
                <c:pt idx="12397">
                  <c:v>31954</c:v>
                </c:pt>
                <c:pt idx="12398">
                  <c:v>21348</c:v>
                </c:pt>
                <c:pt idx="12399">
                  <c:v>34210</c:v>
                </c:pt>
                <c:pt idx="12400">
                  <c:v>32861</c:v>
                </c:pt>
                <c:pt idx="12401">
                  <c:v>34267</c:v>
                </c:pt>
                <c:pt idx="12402">
                  <c:v>32847</c:v>
                </c:pt>
                <c:pt idx="12403">
                  <c:v>32398</c:v>
                </c:pt>
                <c:pt idx="12404">
                  <c:v>31750</c:v>
                </c:pt>
                <c:pt idx="12405">
                  <c:v>21357</c:v>
                </c:pt>
                <c:pt idx="12406">
                  <c:v>31740</c:v>
                </c:pt>
                <c:pt idx="12407">
                  <c:v>21356</c:v>
                </c:pt>
                <c:pt idx="12408">
                  <c:v>32278</c:v>
                </c:pt>
                <c:pt idx="12409">
                  <c:v>26480</c:v>
                </c:pt>
                <c:pt idx="12410">
                  <c:v>34259</c:v>
                </c:pt>
                <c:pt idx="12411">
                  <c:v>33016</c:v>
                </c:pt>
                <c:pt idx="12412">
                  <c:v>32347</c:v>
                </c:pt>
                <c:pt idx="12413">
                  <c:v>33020</c:v>
                </c:pt>
                <c:pt idx="12414">
                  <c:v>32854</c:v>
                </c:pt>
                <c:pt idx="12415">
                  <c:v>31775</c:v>
                </c:pt>
                <c:pt idx="12416">
                  <c:v>21394</c:v>
                </c:pt>
                <c:pt idx="12417">
                  <c:v>31726</c:v>
                </c:pt>
                <c:pt idx="12418">
                  <c:v>39094</c:v>
                </c:pt>
                <c:pt idx="12419">
                  <c:v>34209</c:v>
                </c:pt>
                <c:pt idx="12420">
                  <c:v>30183</c:v>
                </c:pt>
                <c:pt idx="12421">
                  <c:v>32960</c:v>
                </c:pt>
                <c:pt idx="12422">
                  <c:v>34085</c:v>
                </c:pt>
                <c:pt idx="12423">
                  <c:v>36692</c:v>
                </c:pt>
                <c:pt idx="12424">
                  <c:v>28998</c:v>
                </c:pt>
                <c:pt idx="12425">
                  <c:v>36699</c:v>
                </c:pt>
                <c:pt idx="12426">
                  <c:v>30435</c:v>
                </c:pt>
                <c:pt idx="12427">
                  <c:v>32719</c:v>
                </c:pt>
                <c:pt idx="12428">
                  <c:v>33223</c:v>
                </c:pt>
                <c:pt idx="12429">
                  <c:v>32662</c:v>
                </c:pt>
                <c:pt idx="12430">
                  <c:v>32981</c:v>
                </c:pt>
                <c:pt idx="12431">
                  <c:v>31123</c:v>
                </c:pt>
                <c:pt idx="12432">
                  <c:v>30361</c:v>
                </c:pt>
                <c:pt idx="12433">
                  <c:v>31601</c:v>
                </c:pt>
                <c:pt idx="12434">
                  <c:v>32612</c:v>
                </c:pt>
                <c:pt idx="12435">
                  <c:v>30817</c:v>
                </c:pt>
                <c:pt idx="12436">
                  <c:v>30446</c:v>
                </c:pt>
                <c:pt idx="12437">
                  <c:v>30431</c:v>
                </c:pt>
                <c:pt idx="12438">
                  <c:v>34342</c:v>
                </c:pt>
                <c:pt idx="12439">
                  <c:v>31625</c:v>
                </c:pt>
                <c:pt idx="12440">
                  <c:v>28271</c:v>
                </c:pt>
                <c:pt idx="12441">
                  <c:v>29892</c:v>
                </c:pt>
                <c:pt idx="12442">
                  <c:v>30293</c:v>
                </c:pt>
                <c:pt idx="12443">
                  <c:v>34304</c:v>
                </c:pt>
                <c:pt idx="12444">
                  <c:v>30626</c:v>
                </c:pt>
                <c:pt idx="12445">
                  <c:v>30506</c:v>
                </c:pt>
                <c:pt idx="12446">
                  <c:v>32270</c:v>
                </c:pt>
                <c:pt idx="12447">
                  <c:v>36719</c:v>
                </c:pt>
                <c:pt idx="12448">
                  <c:v>41774</c:v>
                </c:pt>
                <c:pt idx="12449">
                  <c:v>31034</c:v>
                </c:pt>
                <c:pt idx="12450">
                  <c:v>34246</c:v>
                </c:pt>
                <c:pt idx="12451">
                  <c:v>37762</c:v>
                </c:pt>
                <c:pt idx="12452">
                  <c:v>34225</c:v>
                </c:pt>
                <c:pt idx="12453">
                  <c:v>31113</c:v>
                </c:pt>
                <c:pt idx="12454">
                  <c:v>36672</c:v>
                </c:pt>
                <c:pt idx="12455">
                  <c:v>30426</c:v>
                </c:pt>
                <c:pt idx="12456">
                  <c:v>36862</c:v>
                </c:pt>
                <c:pt idx="12457">
                  <c:v>33061</c:v>
                </c:pt>
                <c:pt idx="12458">
                  <c:v>32891</c:v>
                </c:pt>
                <c:pt idx="12459">
                  <c:v>30619</c:v>
                </c:pt>
                <c:pt idx="12460">
                  <c:v>32860</c:v>
                </c:pt>
                <c:pt idx="12461">
                  <c:v>32198</c:v>
                </c:pt>
                <c:pt idx="12462">
                  <c:v>32707</c:v>
                </c:pt>
                <c:pt idx="12463">
                  <c:v>31870</c:v>
                </c:pt>
                <c:pt idx="12464">
                  <c:v>32731</c:v>
                </c:pt>
                <c:pt idx="12465">
                  <c:v>34264</c:v>
                </c:pt>
                <c:pt idx="12466">
                  <c:v>32890</c:v>
                </c:pt>
                <c:pt idx="12467">
                  <c:v>30272</c:v>
                </c:pt>
                <c:pt idx="12468">
                  <c:v>29348</c:v>
                </c:pt>
                <c:pt idx="12469">
                  <c:v>30911</c:v>
                </c:pt>
                <c:pt idx="12470">
                  <c:v>30424</c:v>
                </c:pt>
                <c:pt idx="12471">
                  <c:v>30197</c:v>
                </c:pt>
                <c:pt idx="12472">
                  <c:v>30197</c:v>
                </c:pt>
                <c:pt idx="12473">
                  <c:v>32656</c:v>
                </c:pt>
                <c:pt idx="12474">
                  <c:v>34221</c:v>
                </c:pt>
                <c:pt idx="12475">
                  <c:v>30318</c:v>
                </c:pt>
                <c:pt idx="12476">
                  <c:v>36247</c:v>
                </c:pt>
                <c:pt idx="12477">
                  <c:v>41766</c:v>
                </c:pt>
                <c:pt idx="12478">
                  <c:v>30048</c:v>
                </c:pt>
                <c:pt idx="12479">
                  <c:v>30799</c:v>
                </c:pt>
                <c:pt idx="12480">
                  <c:v>30429</c:v>
                </c:pt>
                <c:pt idx="12481">
                  <c:v>35787</c:v>
                </c:pt>
                <c:pt idx="12482">
                  <c:v>32743</c:v>
                </c:pt>
                <c:pt idx="12483">
                  <c:v>30304</c:v>
                </c:pt>
                <c:pt idx="12484">
                  <c:v>32544</c:v>
                </c:pt>
                <c:pt idx="12485">
                  <c:v>35898</c:v>
                </c:pt>
                <c:pt idx="12486">
                  <c:v>30381</c:v>
                </c:pt>
                <c:pt idx="12487">
                  <c:v>32510</c:v>
                </c:pt>
                <c:pt idx="12488">
                  <c:v>20259</c:v>
                </c:pt>
                <c:pt idx="12489">
                  <c:v>30300</c:v>
                </c:pt>
                <c:pt idx="12490">
                  <c:v>33760</c:v>
                </c:pt>
                <c:pt idx="12491">
                  <c:v>30295</c:v>
                </c:pt>
                <c:pt idx="12492">
                  <c:v>30270</c:v>
                </c:pt>
                <c:pt idx="12493">
                  <c:v>32484</c:v>
                </c:pt>
                <c:pt idx="12494">
                  <c:v>29361</c:v>
                </c:pt>
                <c:pt idx="12495">
                  <c:v>31140</c:v>
                </c:pt>
                <c:pt idx="12496">
                  <c:v>35397</c:v>
                </c:pt>
                <c:pt idx="12497">
                  <c:v>30970</c:v>
                </c:pt>
                <c:pt idx="12498">
                  <c:v>34076</c:v>
                </c:pt>
                <c:pt idx="12499">
                  <c:v>40217</c:v>
                </c:pt>
                <c:pt idx="12500">
                  <c:v>32237</c:v>
                </c:pt>
                <c:pt idx="12501">
                  <c:v>34038</c:v>
                </c:pt>
                <c:pt idx="12502">
                  <c:v>36665</c:v>
                </c:pt>
                <c:pt idx="12503">
                  <c:v>32683</c:v>
                </c:pt>
                <c:pt idx="12504">
                  <c:v>32626</c:v>
                </c:pt>
                <c:pt idx="12505">
                  <c:v>34487</c:v>
                </c:pt>
                <c:pt idx="12506">
                  <c:v>30052</c:v>
                </c:pt>
                <c:pt idx="12507">
                  <c:v>31905</c:v>
                </c:pt>
                <c:pt idx="12508">
                  <c:v>32389</c:v>
                </c:pt>
                <c:pt idx="12509">
                  <c:v>34118</c:v>
                </c:pt>
                <c:pt idx="12510">
                  <c:v>30311</c:v>
                </c:pt>
                <c:pt idx="12511">
                  <c:v>34152</c:v>
                </c:pt>
                <c:pt idx="12512">
                  <c:v>30306</c:v>
                </c:pt>
                <c:pt idx="12513">
                  <c:v>37292</c:v>
                </c:pt>
                <c:pt idx="12514">
                  <c:v>29408</c:v>
                </c:pt>
                <c:pt idx="12515">
                  <c:v>32508</c:v>
                </c:pt>
                <c:pt idx="12516">
                  <c:v>29378</c:v>
                </c:pt>
                <c:pt idx="12517">
                  <c:v>32252</c:v>
                </c:pt>
                <c:pt idx="12518">
                  <c:v>30248</c:v>
                </c:pt>
                <c:pt idx="12519">
                  <c:v>32074</c:v>
                </c:pt>
                <c:pt idx="12520">
                  <c:v>36455</c:v>
                </c:pt>
                <c:pt idx="12521">
                  <c:v>34047</c:v>
                </c:pt>
                <c:pt idx="12522">
                  <c:v>30078</c:v>
                </c:pt>
                <c:pt idx="12523">
                  <c:v>34108</c:v>
                </c:pt>
                <c:pt idx="12524">
                  <c:v>32662</c:v>
                </c:pt>
                <c:pt idx="12525">
                  <c:v>35519</c:v>
                </c:pt>
                <c:pt idx="12526">
                  <c:v>32539</c:v>
                </c:pt>
                <c:pt idx="12527">
                  <c:v>34465</c:v>
                </c:pt>
                <c:pt idx="12528">
                  <c:v>35077</c:v>
                </c:pt>
                <c:pt idx="12529">
                  <c:v>31892</c:v>
                </c:pt>
                <c:pt idx="12530">
                  <c:v>30397</c:v>
                </c:pt>
                <c:pt idx="12531">
                  <c:v>34106</c:v>
                </c:pt>
                <c:pt idx="12532">
                  <c:v>32158</c:v>
                </c:pt>
                <c:pt idx="12533">
                  <c:v>30164</c:v>
                </c:pt>
                <c:pt idx="12534">
                  <c:v>31639</c:v>
                </c:pt>
                <c:pt idx="12535">
                  <c:v>37233</c:v>
                </c:pt>
                <c:pt idx="12536">
                  <c:v>32017</c:v>
                </c:pt>
                <c:pt idx="12537">
                  <c:v>29335</c:v>
                </c:pt>
                <c:pt idx="12538">
                  <c:v>32648</c:v>
                </c:pt>
                <c:pt idx="12539">
                  <c:v>35088</c:v>
                </c:pt>
                <c:pt idx="12540">
                  <c:v>34085</c:v>
                </c:pt>
                <c:pt idx="12541">
                  <c:v>28509</c:v>
                </c:pt>
                <c:pt idx="12542">
                  <c:v>34145</c:v>
                </c:pt>
                <c:pt idx="12543">
                  <c:v>35439</c:v>
                </c:pt>
                <c:pt idx="12544">
                  <c:v>29095</c:v>
                </c:pt>
                <c:pt idx="12545">
                  <c:v>27782</c:v>
                </c:pt>
                <c:pt idx="12546">
                  <c:v>31275</c:v>
                </c:pt>
                <c:pt idx="12547">
                  <c:v>27778</c:v>
                </c:pt>
                <c:pt idx="12548">
                  <c:v>32588</c:v>
                </c:pt>
                <c:pt idx="12549">
                  <c:v>30818</c:v>
                </c:pt>
                <c:pt idx="12550">
                  <c:v>19370</c:v>
                </c:pt>
                <c:pt idx="12551">
                  <c:v>32599</c:v>
                </c:pt>
                <c:pt idx="12552">
                  <c:v>32819</c:v>
                </c:pt>
                <c:pt idx="12553">
                  <c:v>36322</c:v>
                </c:pt>
                <c:pt idx="12554">
                  <c:v>32808</c:v>
                </c:pt>
                <c:pt idx="12555">
                  <c:v>30460</c:v>
                </c:pt>
                <c:pt idx="12556">
                  <c:v>35968</c:v>
                </c:pt>
                <c:pt idx="12557">
                  <c:v>39095</c:v>
                </c:pt>
                <c:pt idx="12558">
                  <c:v>27813</c:v>
                </c:pt>
                <c:pt idx="12559">
                  <c:v>30968</c:v>
                </c:pt>
                <c:pt idx="12560">
                  <c:v>27843</c:v>
                </c:pt>
                <c:pt idx="12561">
                  <c:v>33957</c:v>
                </c:pt>
                <c:pt idx="12562">
                  <c:v>27822</c:v>
                </c:pt>
                <c:pt idx="12563">
                  <c:v>33674</c:v>
                </c:pt>
                <c:pt idx="12564">
                  <c:v>38922</c:v>
                </c:pt>
                <c:pt idx="12565">
                  <c:v>33690</c:v>
                </c:pt>
                <c:pt idx="12566">
                  <c:v>30799</c:v>
                </c:pt>
                <c:pt idx="12567">
                  <c:v>35902</c:v>
                </c:pt>
                <c:pt idx="12568">
                  <c:v>33017</c:v>
                </c:pt>
                <c:pt idx="12569">
                  <c:v>27791</c:v>
                </c:pt>
                <c:pt idx="12570">
                  <c:v>18934</c:v>
                </c:pt>
                <c:pt idx="12571">
                  <c:v>32744</c:v>
                </c:pt>
                <c:pt idx="12572">
                  <c:v>33340</c:v>
                </c:pt>
                <c:pt idx="12573">
                  <c:v>31530</c:v>
                </c:pt>
                <c:pt idx="12574">
                  <c:v>32356</c:v>
                </c:pt>
                <c:pt idx="12575">
                  <c:v>32197</c:v>
                </c:pt>
                <c:pt idx="12576">
                  <c:v>33786</c:v>
                </c:pt>
                <c:pt idx="12577">
                  <c:v>29760</c:v>
                </c:pt>
                <c:pt idx="12578">
                  <c:v>35369</c:v>
                </c:pt>
                <c:pt idx="12579">
                  <c:v>40968</c:v>
                </c:pt>
                <c:pt idx="12580">
                  <c:v>27298</c:v>
                </c:pt>
                <c:pt idx="12581">
                  <c:v>18613</c:v>
                </c:pt>
                <c:pt idx="12582">
                  <c:v>27431</c:v>
                </c:pt>
                <c:pt idx="12583">
                  <c:v>31704</c:v>
                </c:pt>
                <c:pt idx="12584">
                  <c:v>31854</c:v>
                </c:pt>
                <c:pt idx="12585">
                  <c:v>27346</c:v>
                </c:pt>
                <c:pt idx="12586">
                  <c:v>33575</c:v>
                </c:pt>
                <c:pt idx="12587">
                  <c:v>27319</c:v>
                </c:pt>
                <c:pt idx="12588">
                  <c:v>18772</c:v>
                </c:pt>
                <c:pt idx="12589">
                  <c:v>30039</c:v>
                </c:pt>
                <c:pt idx="12590">
                  <c:v>30843</c:v>
                </c:pt>
                <c:pt idx="12591">
                  <c:v>27594</c:v>
                </c:pt>
                <c:pt idx="12592">
                  <c:v>34223</c:v>
                </c:pt>
                <c:pt idx="12593">
                  <c:v>31698</c:v>
                </c:pt>
                <c:pt idx="12594">
                  <c:v>33034</c:v>
                </c:pt>
                <c:pt idx="12595">
                  <c:v>39281</c:v>
                </c:pt>
                <c:pt idx="12596">
                  <c:v>31938</c:v>
                </c:pt>
                <c:pt idx="12597">
                  <c:v>30261</c:v>
                </c:pt>
                <c:pt idx="12598">
                  <c:v>31750</c:v>
                </c:pt>
                <c:pt idx="12599">
                  <c:v>31273</c:v>
                </c:pt>
                <c:pt idx="12600">
                  <c:v>27811</c:v>
                </c:pt>
                <c:pt idx="12601">
                  <c:v>28926</c:v>
                </c:pt>
                <c:pt idx="12602">
                  <c:v>27796</c:v>
                </c:pt>
                <c:pt idx="12603">
                  <c:v>30838</c:v>
                </c:pt>
                <c:pt idx="12604">
                  <c:v>30049</c:v>
                </c:pt>
                <c:pt idx="12605">
                  <c:v>33923</c:v>
                </c:pt>
                <c:pt idx="12606">
                  <c:v>32399</c:v>
                </c:pt>
                <c:pt idx="12607">
                  <c:v>31884</c:v>
                </c:pt>
                <c:pt idx="12608">
                  <c:v>30557</c:v>
                </c:pt>
                <c:pt idx="12609">
                  <c:v>32986</c:v>
                </c:pt>
                <c:pt idx="12610">
                  <c:v>33831</c:v>
                </c:pt>
                <c:pt idx="12611">
                  <c:v>16614</c:v>
                </c:pt>
                <c:pt idx="12612">
                  <c:v>11056</c:v>
                </c:pt>
                <c:pt idx="12613">
                  <c:v>6015</c:v>
                </c:pt>
                <c:pt idx="12614">
                  <c:v>0</c:v>
                </c:pt>
                <c:pt idx="12615">
                  <c:v>0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392</c:v>
                </c:pt>
                <c:pt idx="12625">
                  <c:v>7769</c:v>
                </c:pt>
                <c:pt idx="12626">
                  <c:v>16608</c:v>
                </c:pt>
                <c:pt idx="12627">
                  <c:v>21663</c:v>
                </c:pt>
                <c:pt idx="12628">
                  <c:v>30137</c:v>
                </c:pt>
                <c:pt idx="12629">
                  <c:v>32856</c:v>
                </c:pt>
                <c:pt idx="12630">
                  <c:v>32703</c:v>
                </c:pt>
                <c:pt idx="12631">
                  <c:v>32528</c:v>
                </c:pt>
                <c:pt idx="12632">
                  <c:v>36675</c:v>
                </c:pt>
                <c:pt idx="12633">
                  <c:v>32931</c:v>
                </c:pt>
                <c:pt idx="12634">
                  <c:v>35161</c:v>
                </c:pt>
                <c:pt idx="12635">
                  <c:v>34256</c:v>
                </c:pt>
                <c:pt idx="12636">
                  <c:v>30413</c:v>
                </c:pt>
                <c:pt idx="12637">
                  <c:v>36667</c:v>
                </c:pt>
                <c:pt idx="12638">
                  <c:v>30414</c:v>
                </c:pt>
                <c:pt idx="12639">
                  <c:v>32696</c:v>
                </c:pt>
                <c:pt idx="12640">
                  <c:v>33235</c:v>
                </c:pt>
                <c:pt idx="12641">
                  <c:v>32622</c:v>
                </c:pt>
                <c:pt idx="12642">
                  <c:v>34108</c:v>
                </c:pt>
                <c:pt idx="12643">
                  <c:v>31121</c:v>
                </c:pt>
                <c:pt idx="12644">
                  <c:v>29560</c:v>
                </c:pt>
                <c:pt idx="12645">
                  <c:v>29532</c:v>
                </c:pt>
                <c:pt idx="12646">
                  <c:v>26144</c:v>
                </c:pt>
                <c:pt idx="12647">
                  <c:v>31570</c:v>
                </c:pt>
                <c:pt idx="12648">
                  <c:v>30442</c:v>
                </c:pt>
                <c:pt idx="12649">
                  <c:v>29318</c:v>
                </c:pt>
                <c:pt idx="12650">
                  <c:v>30616</c:v>
                </c:pt>
                <c:pt idx="12651">
                  <c:v>30380</c:v>
                </c:pt>
                <c:pt idx="12652">
                  <c:v>30150</c:v>
                </c:pt>
                <c:pt idx="12653">
                  <c:v>30026</c:v>
                </c:pt>
                <c:pt idx="12654">
                  <c:v>39046</c:v>
                </c:pt>
                <c:pt idx="12655">
                  <c:v>33908</c:v>
                </c:pt>
                <c:pt idx="12656">
                  <c:v>32207</c:v>
                </c:pt>
                <c:pt idx="12657">
                  <c:v>36240</c:v>
                </c:pt>
                <c:pt idx="12658">
                  <c:v>30410</c:v>
                </c:pt>
                <c:pt idx="12659">
                  <c:v>29995</c:v>
                </c:pt>
                <c:pt idx="12660">
                  <c:v>30409</c:v>
                </c:pt>
                <c:pt idx="12661">
                  <c:v>36679</c:v>
                </c:pt>
                <c:pt idx="12662">
                  <c:v>29885</c:v>
                </c:pt>
                <c:pt idx="12663">
                  <c:v>30222</c:v>
                </c:pt>
                <c:pt idx="12664">
                  <c:v>35902</c:v>
                </c:pt>
                <c:pt idx="12665">
                  <c:v>28917</c:v>
                </c:pt>
                <c:pt idx="12666">
                  <c:v>34280</c:v>
                </c:pt>
                <c:pt idx="12667">
                  <c:v>30426</c:v>
                </c:pt>
                <c:pt idx="12668">
                  <c:v>34995</c:v>
                </c:pt>
                <c:pt idx="12669">
                  <c:v>33483</c:v>
                </c:pt>
                <c:pt idx="12670">
                  <c:v>25760</c:v>
                </c:pt>
                <c:pt idx="12671">
                  <c:v>26461</c:v>
                </c:pt>
                <c:pt idx="12672">
                  <c:v>32852</c:v>
                </c:pt>
                <c:pt idx="12673">
                  <c:v>30389</c:v>
                </c:pt>
                <c:pt idx="12674">
                  <c:v>34108</c:v>
                </c:pt>
                <c:pt idx="12675">
                  <c:v>31555</c:v>
                </c:pt>
                <c:pt idx="12676">
                  <c:v>32618</c:v>
                </c:pt>
                <c:pt idx="12677">
                  <c:v>35887</c:v>
                </c:pt>
                <c:pt idx="12678">
                  <c:v>32795</c:v>
                </c:pt>
                <c:pt idx="12679">
                  <c:v>32883</c:v>
                </c:pt>
                <c:pt idx="12680">
                  <c:v>32799</c:v>
                </c:pt>
                <c:pt idx="12681">
                  <c:v>32777</c:v>
                </c:pt>
                <c:pt idx="12682">
                  <c:v>32787</c:v>
                </c:pt>
                <c:pt idx="12683">
                  <c:v>36589</c:v>
                </c:pt>
                <c:pt idx="12684">
                  <c:v>30387</c:v>
                </c:pt>
                <c:pt idx="12685">
                  <c:v>32708</c:v>
                </c:pt>
                <c:pt idx="12686">
                  <c:v>32943</c:v>
                </c:pt>
                <c:pt idx="12687">
                  <c:v>30246</c:v>
                </c:pt>
                <c:pt idx="12688">
                  <c:v>34228</c:v>
                </c:pt>
                <c:pt idx="12689">
                  <c:v>31194</c:v>
                </c:pt>
                <c:pt idx="12690">
                  <c:v>36833</c:v>
                </c:pt>
                <c:pt idx="12691">
                  <c:v>29090</c:v>
                </c:pt>
                <c:pt idx="12692">
                  <c:v>26137</c:v>
                </c:pt>
                <c:pt idx="12693">
                  <c:v>34330</c:v>
                </c:pt>
                <c:pt idx="12694">
                  <c:v>32787</c:v>
                </c:pt>
                <c:pt idx="12695">
                  <c:v>27913</c:v>
                </c:pt>
                <c:pt idx="12696">
                  <c:v>32391</c:v>
                </c:pt>
                <c:pt idx="12697">
                  <c:v>32086</c:v>
                </c:pt>
                <c:pt idx="12698">
                  <c:v>32727</c:v>
                </c:pt>
                <c:pt idx="12699">
                  <c:v>32072</c:v>
                </c:pt>
                <c:pt idx="12700">
                  <c:v>28938</c:v>
                </c:pt>
                <c:pt idx="12701">
                  <c:v>34275</c:v>
                </c:pt>
                <c:pt idx="12702">
                  <c:v>30398</c:v>
                </c:pt>
                <c:pt idx="12703">
                  <c:v>32798</c:v>
                </c:pt>
                <c:pt idx="12704">
                  <c:v>32038</c:v>
                </c:pt>
                <c:pt idx="12705">
                  <c:v>38923</c:v>
                </c:pt>
                <c:pt idx="12706">
                  <c:v>41626</c:v>
                </c:pt>
                <c:pt idx="12707">
                  <c:v>29057</c:v>
                </c:pt>
                <c:pt idx="12708">
                  <c:v>31990</c:v>
                </c:pt>
                <c:pt idx="12709">
                  <c:v>1102789</c:v>
                </c:pt>
                <c:pt idx="12710">
                  <c:v>30338</c:v>
                </c:pt>
                <c:pt idx="12711">
                  <c:v>30333</c:v>
                </c:pt>
                <c:pt idx="12712">
                  <c:v>34205</c:v>
                </c:pt>
                <c:pt idx="12713">
                  <c:v>32994</c:v>
                </c:pt>
                <c:pt idx="12714">
                  <c:v>30421</c:v>
                </c:pt>
                <c:pt idx="12715">
                  <c:v>31286</c:v>
                </c:pt>
                <c:pt idx="12716">
                  <c:v>39255</c:v>
                </c:pt>
                <c:pt idx="12717">
                  <c:v>31765</c:v>
                </c:pt>
                <c:pt idx="12718">
                  <c:v>30217</c:v>
                </c:pt>
                <c:pt idx="12719">
                  <c:v>32824</c:v>
                </c:pt>
                <c:pt idx="12720">
                  <c:v>32699</c:v>
                </c:pt>
                <c:pt idx="12721">
                  <c:v>34236</c:v>
                </c:pt>
                <c:pt idx="12722">
                  <c:v>32685</c:v>
                </c:pt>
                <c:pt idx="12723">
                  <c:v>34253</c:v>
                </c:pt>
                <c:pt idx="12724">
                  <c:v>31131</c:v>
                </c:pt>
                <c:pt idx="12725">
                  <c:v>36683</c:v>
                </c:pt>
                <c:pt idx="12726">
                  <c:v>30421</c:v>
                </c:pt>
                <c:pt idx="12727">
                  <c:v>36669</c:v>
                </c:pt>
                <c:pt idx="12728">
                  <c:v>34234</c:v>
                </c:pt>
                <c:pt idx="12729">
                  <c:v>30860</c:v>
                </c:pt>
                <c:pt idx="12730">
                  <c:v>29540</c:v>
                </c:pt>
                <c:pt idx="12731">
                  <c:v>31307</c:v>
                </c:pt>
                <c:pt idx="12732">
                  <c:v>34280</c:v>
                </c:pt>
                <c:pt idx="12733">
                  <c:v>34147</c:v>
                </c:pt>
                <c:pt idx="12734">
                  <c:v>34198</c:v>
                </c:pt>
                <c:pt idx="12735">
                  <c:v>39944</c:v>
                </c:pt>
                <c:pt idx="12736">
                  <c:v>23991</c:v>
                </c:pt>
                <c:pt idx="12737">
                  <c:v>29232</c:v>
                </c:pt>
                <c:pt idx="12738">
                  <c:v>36806</c:v>
                </c:pt>
                <c:pt idx="12739">
                  <c:v>31375</c:v>
                </c:pt>
                <c:pt idx="12740">
                  <c:v>31190</c:v>
                </c:pt>
                <c:pt idx="12741">
                  <c:v>34204</c:v>
                </c:pt>
                <c:pt idx="12742">
                  <c:v>29180</c:v>
                </c:pt>
                <c:pt idx="12743">
                  <c:v>35544</c:v>
                </c:pt>
                <c:pt idx="12744">
                  <c:v>31256</c:v>
                </c:pt>
                <c:pt idx="12745">
                  <c:v>34210</c:v>
                </c:pt>
                <c:pt idx="12746">
                  <c:v>28908</c:v>
                </c:pt>
                <c:pt idx="12747">
                  <c:v>34199</c:v>
                </c:pt>
                <c:pt idx="12748">
                  <c:v>33895</c:v>
                </c:pt>
                <c:pt idx="12749">
                  <c:v>32315</c:v>
                </c:pt>
                <c:pt idx="12750">
                  <c:v>30336</c:v>
                </c:pt>
                <c:pt idx="12751">
                  <c:v>32304</c:v>
                </c:pt>
                <c:pt idx="12752">
                  <c:v>27747</c:v>
                </c:pt>
                <c:pt idx="12753">
                  <c:v>32599</c:v>
                </c:pt>
                <c:pt idx="12754">
                  <c:v>24745</c:v>
                </c:pt>
                <c:pt idx="12755">
                  <c:v>28902</c:v>
                </c:pt>
                <c:pt idx="12756">
                  <c:v>34242</c:v>
                </c:pt>
                <c:pt idx="12757">
                  <c:v>41696</c:v>
                </c:pt>
                <c:pt idx="12758">
                  <c:v>28358</c:v>
                </c:pt>
                <c:pt idx="12759">
                  <c:v>35467</c:v>
                </c:pt>
                <c:pt idx="12760">
                  <c:v>24004</c:v>
                </c:pt>
                <c:pt idx="12761">
                  <c:v>32336</c:v>
                </c:pt>
                <c:pt idx="12762">
                  <c:v>23966</c:v>
                </c:pt>
                <c:pt idx="12763">
                  <c:v>30424</c:v>
                </c:pt>
                <c:pt idx="12764">
                  <c:v>30862</c:v>
                </c:pt>
                <c:pt idx="12765">
                  <c:v>33823</c:v>
                </c:pt>
                <c:pt idx="12766">
                  <c:v>30249</c:v>
                </c:pt>
                <c:pt idx="12767">
                  <c:v>34117</c:v>
                </c:pt>
                <c:pt idx="12768">
                  <c:v>32865</c:v>
                </c:pt>
                <c:pt idx="12769">
                  <c:v>34290</c:v>
                </c:pt>
                <c:pt idx="12770">
                  <c:v>32884</c:v>
                </c:pt>
                <c:pt idx="12771">
                  <c:v>32883</c:v>
                </c:pt>
                <c:pt idx="12772">
                  <c:v>30409</c:v>
                </c:pt>
                <c:pt idx="12773">
                  <c:v>32456</c:v>
                </c:pt>
                <c:pt idx="12774">
                  <c:v>27744</c:v>
                </c:pt>
                <c:pt idx="12775">
                  <c:v>33932</c:v>
                </c:pt>
                <c:pt idx="12776">
                  <c:v>34184</c:v>
                </c:pt>
                <c:pt idx="12777">
                  <c:v>32841</c:v>
                </c:pt>
                <c:pt idx="12778">
                  <c:v>34208</c:v>
                </c:pt>
                <c:pt idx="12779">
                  <c:v>32823</c:v>
                </c:pt>
                <c:pt idx="12780">
                  <c:v>32814</c:v>
                </c:pt>
                <c:pt idx="12781">
                  <c:v>30011</c:v>
                </c:pt>
                <c:pt idx="12782">
                  <c:v>30383</c:v>
                </c:pt>
                <c:pt idx="12783">
                  <c:v>34313</c:v>
                </c:pt>
                <c:pt idx="12784">
                  <c:v>32848</c:v>
                </c:pt>
                <c:pt idx="12785">
                  <c:v>518521</c:v>
                </c:pt>
                <c:pt idx="12786">
                  <c:v>518521</c:v>
                </c:pt>
                <c:pt idx="12787">
                  <c:v>34251</c:v>
                </c:pt>
                <c:pt idx="12788">
                  <c:v>37758</c:v>
                </c:pt>
                <c:pt idx="12789">
                  <c:v>27815</c:v>
                </c:pt>
                <c:pt idx="12790">
                  <c:v>32630</c:v>
                </c:pt>
                <c:pt idx="12791">
                  <c:v>34031</c:v>
                </c:pt>
                <c:pt idx="12792">
                  <c:v>32458</c:v>
                </c:pt>
                <c:pt idx="12793">
                  <c:v>33693</c:v>
                </c:pt>
                <c:pt idx="12794">
                  <c:v>32037</c:v>
                </c:pt>
                <c:pt idx="12795">
                  <c:v>31358</c:v>
                </c:pt>
                <c:pt idx="12796">
                  <c:v>26879</c:v>
                </c:pt>
                <c:pt idx="12797">
                  <c:v>28341</c:v>
                </c:pt>
                <c:pt idx="12798">
                  <c:v>33676</c:v>
                </c:pt>
                <c:pt idx="12799">
                  <c:v>33968</c:v>
                </c:pt>
                <c:pt idx="12800">
                  <c:v>36535</c:v>
                </c:pt>
                <c:pt idx="12801">
                  <c:v>30420</c:v>
                </c:pt>
                <c:pt idx="12802">
                  <c:v>35202</c:v>
                </c:pt>
                <c:pt idx="12803">
                  <c:v>30405</c:v>
                </c:pt>
                <c:pt idx="12804">
                  <c:v>39281</c:v>
                </c:pt>
                <c:pt idx="12805">
                  <c:v>32164</c:v>
                </c:pt>
                <c:pt idx="12806">
                  <c:v>32877</c:v>
                </c:pt>
                <c:pt idx="12807">
                  <c:v>35978</c:v>
                </c:pt>
                <c:pt idx="12808">
                  <c:v>32848</c:v>
                </c:pt>
                <c:pt idx="12809">
                  <c:v>31428</c:v>
                </c:pt>
                <c:pt idx="12810">
                  <c:v>30309</c:v>
                </c:pt>
                <c:pt idx="12811">
                  <c:v>32953</c:v>
                </c:pt>
                <c:pt idx="12812">
                  <c:v>34019</c:v>
                </c:pt>
                <c:pt idx="12813">
                  <c:v>30390</c:v>
                </c:pt>
                <c:pt idx="12814">
                  <c:v>32810</c:v>
                </c:pt>
                <c:pt idx="12815">
                  <c:v>32375</c:v>
                </c:pt>
                <c:pt idx="12816">
                  <c:v>30387</c:v>
                </c:pt>
                <c:pt idx="12817">
                  <c:v>29133</c:v>
                </c:pt>
                <c:pt idx="12818">
                  <c:v>30357</c:v>
                </c:pt>
                <c:pt idx="12819">
                  <c:v>32638</c:v>
                </c:pt>
                <c:pt idx="12820">
                  <c:v>250641</c:v>
                </c:pt>
                <c:pt idx="12821">
                  <c:v>28926</c:v>
                </c:pt>
                <c:pt idx="12822">
                  <c:v>34268</c:v>
                </c:pt>
                <c:pt idx="12823">
                  <c:v>40643</c:v>
                </c:pt>
                <c:pt idx="12824">
                  <c:v>32392</c:v>
                </c:pt>
                <c:pt idx="12825">
                  <c:v>30409</c:v>
                </c:pt>
                <c:pt idx="12826">
                  <c:v>38857</c:v>
                </c:pt>
                <c:pt idx="12827">
                  <c:v>30051</c:v>
                </c:pt>
                <c:pt idx="12828">
                  <c:v>30857</c:v>
                </c:pt>
                <c:pt idx="12829">
                  <c:v>30421</c:v>
                </c:pt>
                <c:pt idx="12830">
                  <c:v>30417</c:v>
                </c:pt>
                <c:pt idx="12831">
                  <c:v>30402</c:v>
                </c:pt>
                <c:pt idx="12832">
                  <c:v>30951</c:v>
                </c:pt>
                <c:pt idx="12833">
                  <c:v>36040</c:v>
                </c:pt>
                <c:pt idx="12834">
                  <c:v>30521</c:v>
                </c:pt>
                <c:pt idx="12835">
                  <c:v>30459</c:v>
                </c:pt>
                <c:pt idx="12836">
                  <c:v>125503</c:v>
                </c:pt>
                <c:pt idx="12837">
                  <c:v>30444</c:v>
                </c:pt>
                <c:pt idx="12838">
                  <c:v>30384</c:v>
                </c:pt>
                <c:pt idx="12839">
                  <c:v>31901</c:v>
                </c:pt>
                <c:pt idx="12840">
                  <c:v>27786</c:v>
                </c:pt>
                <c:pt idx="12841">
                  <c:v>22668</c:v>
                </c:pt>
                <c:pt idx="12842">
                  <c:v>32274</c:v>
                </c:pt>
                <c:pt idx="12843">
                  <c:v>32854</c:v>
                </c:pt>
                <c:pt idx="12844">
                  <c:v>34213</c:v>
                </c:pt>
                <c:pt idx="12845">
                  <c:v>37770</c:v>
                </c:pt>
                <c:pt idx="12846">
                  <c:v>49611</c:v>
                </c:pt>
                <c:pt idx="12847">
                  <c:v>31771</c:v>
                </c:pt>
                <c:pt idx="12848">
                  <c:v>34653</c:v>
                </c:pt>
                <c:pt idx="12849">
                  <c:v>36177</c:v>
                </c:pt>
                <c:pt idx="12850">
                  <c:v>37244</c:v>
                </c:pt>
                <c:pt idx="12851">
                  <c:v>34816</c:v>
                </c:pt>
                <c:pt idx="12852">
                  <c:v>43658</c:v>
                </c:pt>
                <c:pt idx="12853">
                  <c:v>34219</c:v>
                </c:pt>
                <c:pt idx="12854">
                  <c:v>32678</c:v>
                </c:pt>
                <c:pt idx="12855">
                  <c:v>34204</c:v>
                </c:pt>
                <c:pt idx="12856">
                  <c:v>30239</c:v>
                </c:pt>
                <c:pt idx="12857">
                  <c:v>34231</c:v>
                </c:pt>
                <c:pt idx="12858">
                  <c:v>31109</c:v>
                </c:pt>
                <c:pt idx="12859">
                  <c:v>35324</c:v>
                </c:pt>
                <c:pt idx="12860">
                  <c:v>30183</c:v>
                </c:pt>
                <c:pt idx="12861">
                  <c:v>32372</c:v>
                </c:pt>
                <c:pt idx="12862">
                  <c:v>35520</c:v>
                </c:pt>
                <c:pt idx="12863">
                  <c:v>39081</c:v>
                </c:pt>
                <c:pt idx="12864">
                  <c:v>31673</c:v>
                </c:pt>
                <c:pt idx="12865">
                  <c:v>31291</c:v>
                </c:pt>
                <c:pt idx="12866">
                  <c:v>34220</c:v>
                </c:pt>
                <c:pt idx="12867">
                  <c:v>33913</c:v>
                </c:pt>
                <c:pt idx="12868">
                  <c:v>34261</c:v>
                </c:pt>
                <c:pt idx="12869">
                  <c:v>32825</c:v>
                </c:pt>
                <c:pt idx="12870">
                  <c:v>36611</c:v>
                </c:pt>
                <c:pt idx="12871">
                  <c:v>34325</c:v>
                </c:pt>
                <c:pt idx="12872">
                  <c:v>30072</c:v>
                </c:pt>
                <c:pt idx="12873">
                  <c:v>34671</c:v>
                </c:pt>
                <c:pt idx="12874">
                  <c:v>32523</c:v>
                </c:pt>
                <c:pt idx="12875">
                  <c:v>34282</c:v>
                </c:pt>
                <c:pt idx="12876">
                  <c:v>30948</c:v>
                </c:pt>
                <c:pt idx="12877">
                  <c:v>30835</c:v>
                </c:pt>
                <c:pt idx="12878">
                  <c:v>30634</c:v>
                </c:pt>
                <c:pt idx="12879">
                  <c:v>30639</c:v>
                </c:pt>
                <c:pt idx="12880">
                  <c:v>33294</c:v>
                </c:pt>
                <c:pt idx="12881">
                  <c:v>29276</c:v>
                </c:pt>
                <c:pt idx="12882">
                  <c:v>34294</c:v>
                </c:pt>
                <c:pt idx="12883">
                  <c:v>34962</c:v>
                </c:pt>
                <c:pt idx="12884">
                  <c:v>40001</c:v>
                </c:pt>
                <c:pt idx="12885">
                  <c:v>51296</c:v>
                </c:pt>
                <c:pt idx="12886">
                  <c:v>53894</c:v>
                </c:pt>
                <c:pt idx="12887">
                  <c:v>67791</c:v>
                </c:pt>
                <c:pt idx="12888">
                  <c:v>67791</c:v>
                </c:pt>
                <c:pt idx="12889">
                  <c:v>79938</c:v>
                </c:pt>
                <c:pt idx="12890">
                  <c:v>88987</c:v>
                </c:pt>
                <c:pt idx="12891">
                  <c:v>95532</c:v>
                </c:pt>
                <c:pt idx="12892">
                  <c:v>104393</c:v>
                </c:pt>
                <c:pt idx="12893">
                  <c:v>109415</c:v>
                </c:pt>
                <c:pt idx="12894">
                  <c:v>120725</c:v>
                </c:pt>
                <c:pt idx="12895">
                  <c:v>29527</c:v>
                </c:pt>
                <c:pt idx="12896">
                  <c:v>32820</c:v>
                </c:pt>
                <c:pt idx="12897">
                  <c:v>34233</c:v>
                </c:pt>
                <c:pt idx="12898">
                  <c:v>34021</c:v>
                </c:pt>
                <c:pt idx="12899">
                  <c:v>34662</c:v>
                </c:pt>
                <c:pt idx="12900">
                  <c:v>33894</c:v>
                </c:pt>
                <c:pt idx="12901">
                  <c:v>27781</c:v>
                </c:pt>
                <c:pt idx="12902">
                  <c:v>32844</c:v>
                </c:pt>
                <c:pt idx="12903">
                  <c:v>27797</c:v>
                </c:pt>
                <c:pt idx="12904">
                  <c:v>32819</c:v>
                </c:pt>
                <c:pt idx="12905">
                  <c:v>27784</c:v>
                </c:pt>
                <c:pt idx="12906">
                  <c:v>31690</c:v>
                </c:pt>
                <c:pt idx="12907">
                  <c:v>32436</c:v>
                </c:pt>
                <c:pt idx="12908">
                  <c:v>37489</c:v>
                </c:pt>
                <c:pt idx="12909">
                  <c:v>32537</c:v>
                </c:pt>
                <c:pt idx="12910">
                  <c:v>27698</c:v>
                </c:pt>
                <c:pt idx="12911">
                  <c:v>26523</c:v>
                </c:pt>
                <c:pt idx="12912">
                  <c:v>27710</c:v>
                </c:pt>
                <c:pt idx="12913">
                  <c:v>30236</c:v>
                </c:pt>
                <c:pt idx="12914">
                  <c:v>32154</c:v>
                </c:pt>
                <c:pt idx="12915">
                  <c:v>29974</c:v>
                </c:pt>
                <c:pt idx="12916">
                  <c:v>32406</c:v>
                </c:pt>
                <c:pt idx="12917">
                  <c:v>35758</c:v>
                </c:pt>
                <c:pt idx="12918">
                  <c:v>32345</c:v>
                </c:pt>
                <c:pt idx="12919">
                  <c:v>23870</c:v>
                </c:pt>
                <c:pt idx="12920">
                  <c:v>31485</c:v>
                </c:pt>
                <c:pt idx="12921">
                  <c:v>30171</c:v>
                </c:pt>
                <c:pt idx="12922">
                  <c:v>31015</c:v>
                </c:pt>
                <c:pt idx="12923">
                  <c:v>31515</c:v>
                </c:pt>
                <c:pt idx="12924">
                  <c:v>30898</c:v>
                </c:pt>
                <c:pt idx="12925">
                  <c:v>31310</c:v>
                </c:pt>
                <c:pt idx="12926">
                  <c:v>35351</c:v>
                </c:pt>
                <c:pt idx="12927">
                  <c:v>30031</c:v>
                </c:pt>
                <c:pt idx="12928">
                  <c:v>31974</c:v>
                </c:pt>
                <c:pt idx="12929">
                  <c:v>31187</c:v>
                </c:pt>
                <c:pt idx="12930">
                  <c:v>27611</c:v>
                </c:pt>
                <c:pt idx="12931">
                  <c:v>30033</c:v>
                </c:pt>
                <c:pt idx="12932">
                  <c:v>27584</c:v>
                </c:pt>
                <c:pt idx="12933">
                  <c:v>32582</c:v>
                </c:pt>
                <c:pt idx="12934">
                  <c:v>31055</c:v>
                </c:pt>
                <c:pt idx="12935">
                  <c:v>35167</c:v>
                </c:pt>
                <c:pt idx="12936">
                  <c:v>27577</c:v>
                </c:pt>
                <c:pt idx="12937">
                  <c:v>27573</c:v>
                </c:pt>
                <c:pt idx="12938">
                  <c:v>34955</c:v>
                </c:pt>
                <c:pt idx="12939">
                  <c:v>32328</c:v>
                </c:pt>
                <c:pt idx="12940">
                  <c:v>30824</c:v>
                </c:pt>
                <c:pt idx="12941">
                  <c:v>36349</c:v>
                </c:pt>
                <c:pt idx="12942">
                  <c:v>31502</c:v>
                </c:pt>
                <c:pt idx="12943">
                  <c:v>28898</c:v>
                </c:pt>
                <c:pt idx="12944">
                  <c:v>33472</c:v>
                </c:pt>
                <c:pt idx="12945">
                  <c:v>32620</c:v>
                </c:pt>
                <c:pt idx="12946">
                  <c:v>28820</c:v>
                </c:pt>
                <c:pt idx="12947">
                  <c:v>32250</c:v>
                </c:pt>
                <c:pt idx="12948">
                  <c:v>30204</c:v>
                </c:pt>
                <c:pt idx="12949">
                  <c:v>32384</c:v>
                </c:pt>
                <c:pt idx="12950">
                  <c:v>33161</c:v>
                </c:pt>
                <c:pt idx="12951">
                  <c:v>40960</c:v>
                </c:pt>
                <c:pt idx="12952">
                  <c:v>33992</c:v>
                </c:pt>
                <c:pt idx="12953">
                  <c:v>32707</c:v>
                </c:pt>
                <c:pt idx="12954">
                  <c:v>34148</c:v>
                </c:pt>
                <c:pt idx="12955">
                  <c:v>32471</c:v>
                </c:pt>
                <c:pt idx="12956">
                  <c:v>32413</c:v>
                </c:pt>
                <c:pt idx="12957">
                  <c:v>34439</c:v>
                </c:pt>
                <c:pt idx="12958">
                  <c:v>30220</c:v>
                </c:pt>
                <c:pt idx="12959">
                  <c:v>35699</c:v>
                </c:pt>
                <c:pt idx="12960">
                  <c:v>32660</c:v>
                </c:pt>
                <c:pt idx="12961">
                  <c:v>34272</c:v>
                </c:pt>
                <c:pt idx="12962">
                  <c:v>30446</c:v>
                </c:pt>
                <c:pt idx="12963">
                  <c:v>34254</c:v>
                </c:pt>
                <c:pt idx="12964">
                  <c:v>32858</c:v>
                </c:pt>
                <c:pt idx="12965">
                  <c:v>32600</c:v>
                </c:pt>
                <c:pt idx="12966">
                  <c:v>26504</c:v>
                </c:pt>
                <c:pt idx="12967">
                  <c:v>25903</c:v>
                </c:pt>
                <c:pt idx="12968">
                  <c:v>30418</c:v>
                </c:pt>
                <c:pt idx="12969">
                  <c:v>32289</c:v>
                </c:pt>
                <c:pt idx="12970">
                  <c:v>33717</c:v>
                </c:pt>
                <c:pt idx="12971">
                  <c:v>30878</c:v>
                </c:pt>
                <c:pt idx="12972">
                  <c:v>33816</c:v>
                </c:pt>
                <c:pt idx="12973">
                  <c:v>37768</c:v>
                </c:pt>
                <c:pt idx="12974">
                  <c:v>30422</c:v>
                </c:pt>
                <c:pt idx="12975">
                  <c:v>30976</c:v>
                </c:pt>
                <c:pt idx="12976">
                  <c:v>36668</c:v>
                </c:pt>
                <c:pt idx="12977">
                  <c:v>32859</c:v>
                </c:pt>
                <c:pt idx="12978">
                  <c:v>30249</c:v>
                </c:pt>
                <c:pt idx="12979">
                  <c:v>30408</c:v>
                </c:pt>
                <c:pt idx="12980">
                  <c:v>37313</c:v>
                </c:pt>
                <c:pt idx="12981">
                  <c:v>33818</c:v>
                </c:pt>
                <c:pt idx="12982">
                  <c:v>30245</c:v>
                </c:pt>
                <c:pt idx="12983">
                  <c:v>34225</c:v>
                </c:pt>
                <c:pt idx="12984">
                  <c:v>32862</c:v>
                </c:pt>
                <c:pt idx="12985">
                  <c:v>36678</c:v>
                </c:pt>
                <c:pt idx="12986">
                  <c:v>28696</c:v>
                </c:pt>
                <c:pt idx="12987">
                  <c:v>35553</c:v>
                </c:pt>
                <c:pt idx="12988">
                  <c:v>34396</c:v>
                </c:pt>
                <c:pt idx="12989">
                  <c:v>32866</c:v>
                </c:pt>
                <c:pt idx="12990">
                  <c:v>34346</c:v>
                </c:pt>
                <c:pt idx="12991">
                  <c:v>32858</c:v>
                </c:pt>
                <c:pt idx="12992">
                  <c:v>34216</c:v>
                </c:pt>
                <c:pt idx="12993">
                  <c:v>30227</c:v>
                </c:pt>
                <c:pt idx="12994">
                  <c:v>27800</c:v>
                </c:pt>
                <c:pt idx="12995">
                  <c:v>32622</c:v>
                </c:pt>
                <c:pt idx="12996">
                  <c:v>34212</c:v>
                </c:pt>
                <c:pt idx="12997">
                  <c:v>32647</c:v>
                </c:pt>
                <c:pt idx="12998">
                  <c:v>34283</c:v>
                </c:pt>
                <c:pt idx="12999">
                  <c:v>32857</c:v>
                </c:pt>
                <c:pt idx="13000">
                  <c:v>32420</c:v>
                </c:pt>
                <c:pt idx="13001">
                  <c:v>31757</c:v>
                </c:pt>
                <c:pt idx="13002">
                  <c:v>38683</c:v>
                </c:pt>
                <c:pt idx="13003">
                  <c:v>45898</c:v>
                </c:pt>
                <c:pt idx="13004">
                  <c:v>32489</c:v>
                </c:pt>
                <c:pt idx="13005">
                  <c:v>27630</c:v>
                </c:pt>
                <c:pt idx="13006">
                  <c:v>32221</c:v>
                </c:pt>
                <c:pt idx="13007">
                  <c:v>34051</c:v>
                </c:pt>
                <c:pt idx="13008">
                  <c:v>32305</c:v>
                </c:pt>
                <c:pt idx="13009">
                  <c:v>34145</c:v>
                </c:pt>
                <c:pt idx="13010">
                  <c:v>30357</c:v>
                </c:pt>
                <c:pt idx="13011">
                  <c:v>30394</c:v>
                </c:pt>
                <c:pt idx="13012">
                  <c:v>34296</c:v>
                </c:pt>
                <c:pt idx="13013">
                  <c:v>32395</c:v>
                </c:pt>
                <c:pt idx="13014">
                  <c:v>38116</c:v>
                </c:pt>
                <c:pt idx="13015">
                  <c:v>32491</c:v>
                </c:pt>
                <c:pt idx="13016">
                  <c:v>32072</c:v>
                </c:pt>
                <c:pt idx="13017">
                  <c:v>31286</c:v>
                </c:pt>
                <c:pt idx="13018">
                  <c:v>32515</c:v>
                </c:pt>
                <c:pt idx="13019">
                  <c:v>31001</c:v>
                </c:pt>
                <c:pt idx="13020">
                  <c:v>36520</c:v>
                </c:pt>
                <c:pt idx="13021">
                  <c:v>30249</c:v>
                </c:pt>
                <c:pt idx="13022">
                  <c:v>36493</c:v>
                </c:pt>
                <c:pt idx="13023">
                  <c:v>31634</c:v>
                </c:pt>
                <c:pt idx="13024">
                  <c:v>36530</c:v>
                </c:pt>
                <c:pt idx="13025">
                  <c:v>31544</c:v>
                </c:pt>
                <c:pt idx="13026">
                  <c:v>32598</c:v>
                </c:pt>
                <c:pt idx="13027">
                  <c:v>34431</c:v>
                </c:pt>
                <c:pt idx="13028">
                  <c:v>33626</c:v>
                </c:pt>
                <c:pt idx="13029">
                  <c:v>33686</c:v>
                </c:pt>
                <c:pt idx="13030">
                  <c:v>38478</c:v>
                </c:pt>
                <c:pt idx="13031">
                  <c:v>40505</c:v>
                </c:pt>
                <c:pt idx="13032">
                  <c:v>29905</c:v>
                </c:pt>
                <c:pt idx="13033">
                  <c:v>29138</c:v>
                </c:pt>
                <c:pt idx="13034">
                  <c:v>30185</c:v>
                </c:pt>
                <c:pt idx="13035">
                  <c:v>32664</c:v>
                </c:pt>
                <c:pt idx="13036">
                  <c:v>30354</c:v>
                </c:pt>
                <c:pt idx="13037">
                  <c:v>29151</c:v>
                </c:pt>
                <c:pt idx="13038">
                  <c:v>23669</c:v>
                </c:pt>
                <c:pt idx="13039">
                  <c:v>24825</c:v>
                </c:pt>
                <c:pt idx="13040">
                  <c:v>27178</c:v>
                </c:pt>
                <c:pt idx="13041">
                  <c:v>24767</c:v>
                </c:pt>
                <c:pt idx="13042">
                  <c:v>24991</c:v>
                </c:pt>
                <c:pt idx="13043">
                  <c:v>20274</c:v>
                </c:pt>
                <c:pt idx="13044">
                  <c:v>25928</c:v>
                </c:pt>
                <c:pt idx="13045">
                  <c:v>19331</c:v>
                </c:pt>
                <c:pt idx="13046">
                  <c:v>20830</c:v>
                </c:pt>
                <c:pt idx="13047">
                  <c:v>18570</c:v>
                </c:pt>
                <c:pt idx="13048">
                  <c:v>18765</c:v>
                </c:pt>
                <c:pt idx="13049">
                  <c:v>21343</c:v>
                </c:pt>
                <c:pt idx="13050">
                  <c:v>20476</c:v>
                </c:pt>
                <c:pt idx="13051">
                  <c:v>19781</c:v>
                </c:pt>
                <c:pt idx="13052">
                  <c:v>17607</c:v>
                </c:pt>
                <c:pt idx="13053">
                  <c:v>24466</c:v>
                </c:pt>
                <c:pt idx="13054">
                  <c:v>17255</c:v>
                </c:pt>
                <c:pt idx="13055">
                  <c:v>24069</c:v>
                </c:pt>
                <c:pt idx="13056">
                  <c:v>27516</c:v>
                </c:pt>
                <c:pt idx="13057">
                  <c:v>21285</c:v>
                </c:pt>
                <c:pt idx="13058">
                  <c:v>17469</c:v>
                </c:pt>
                <c:pt idx="13059">
                  <c:v>14912</c:v>
                </c:pt>
                <c:pt idx="13060">
                  <c:v>14319</c:v>
                </c:pt>
                <c:pt idx="13061">
                  <c:v>13500</c:v>
                </c:pt>
                <c:pt idx="13062">
                  <c:v>18080</c:v>
                </c:pt>
                <c:pt idx="13063">
                  <c:v>15879</c:v>
                </c:pt>
                <c:pt idx="13064">
                  <c:v>19604</c:v>
                </c:pt>
                <c:pt idx="13065">
                  <c:v>19477</c:v>
                </c:pt>
                <c:pt idx="13066">
                  <c:v>11950</c:v>
                </c:pt>
                <c:pt idx="13067">
                  <c:v>17518</c:v>
                </c:pt>
                <c:pt idx="13068">
                  <c:v>20011</c:v>
                </c:pt>
                <c:pt idx="13069">
                  <c:v>16927</c:v>
                </c:pt>
                <c:pt idx="13070">
                  <c:v>15719</c:v>
                </c:pt>
                <c:pt idx="13071">
                  <c:v>14995</c:v>
                </c:pt>
                <c:pt idx="13072">
                  <c:v>17306</c:v>
                </c:pt>
                <c:pt idx="13073">
                  <c:v>14992</c:v>
                </c:pt>
                <c:pt idx="13074">
                  <c:v>15657</c:v>
                </c:pt>
                <c:pt idx="13075">
                  <c:v>11601</c:v>
                </c:pt>
                <c:pt idx="13076">
                  <c:v>13042</c:v>
                </c:pt>
                <c:pt idx="13077">
                  <c:v>5058</c:v>
                </c:pt>
                <c:pt idx="13078">
                  <c:v>10883</c:v>
                </c:pt>
                <c:pt idx="13079">
                  <c:v>12344</c:v>
                </c:pt>
                <c:pt idx="13080">
                  <c:v>5880</c:v>
                </c:pt>
                <c:pt idx="13081">
                  <c:v>7071</c:v>
                </c:pt>
                <c:pt idx="13082">
                  <c:v>9922</c:v>
                </c:pt>
                <c:pt idx="13083">
                  <c:v>8410</c:v>
                </c:pt>
                <c:pt idx="13084">
                  <c:v>9974</c:v>
                </c:pt>
                <c:pt idx="13085">
                  <c:v>10441</c:v>
                </c:pt>
                <c:pt idx="13086">
                  <c:v>11224</c:v>
                </c:pt>
                <c:pt idx="13087">
                  <c:v>6925</c:v>
                </c:pt>
                <c:pt idx="13088">
                  <c:v>4648</c:v>
                </c:pt>
                <c:pt idx="13089">
                  <c:v>10506</c:v>
                </c:pt>
                <c:pt idx="13090">
                  <c:v>8072</c:v>
                </c:pt>
                <c:pt idx="13091">
                  <c:v>10351</c:v>
                </c:pt>
                <c:pt idx="13092">
                  <c:v>8913</c:v>
                </c:pt>
                <c:pt idx="13093">
                  <c:v>6953</c:v>
                </c:pt>
                <c:pt idx="13094">
                  <c:v>4668</c:v>
                </c:pt>
                <c:pt idx="13095">
                  <c:v>9518</c:v>
                </c:pt>
                <c:pt idx="13096">
                  <c:v>11675</c:v>
                </c:pt>
                <c:pt idx="13097">
                  <c:v>10369</c:v>
                </c:pt>
                <c:pt idx="13098">
                  <c:v>10632</c:v>
                </c:pt>
                <c:pt idx="13099">
                  <c:v>5870</c:v>
                </c:pt>
                <c:pt idx="13100">
                  <c:v>6277</c:v>
                </c:pt>
                <c:pt idx="13101">
                  <c:v>8489</c:v>
                </c:pt>
                <c:pt idx="13102">
                  <c:v>9605</c:v>
                </c:pt>
                <c:pt idx="13103">
                  <c:v>8134</c:v>
                </c:pt>
                <c:pt idx="13104">
                  <c:v>10442</c:v>
                </c:pt>
                <c:pt idx="13105">
                  <c:v>8989</c:v>
                </c:pt>
                <c:pt idx="13106">
                  <c:v>6922</c:v>
                </c:pt>
                <c:pt idx="13107">
                  <c:v>4703</c:v>
                </c:pt>
                <c:pt idx="13108">
                  <c:v>9642</c:v>
                </c:pt>
                <c:pt idx="13109">
                  <c:v>9529</c:v>
                </c:pt>
                <c:pt idx="13110">
                  <c:v>8103</c:v>
                </c:pt>
                <c:pt idx="13111">
                  <c:v>10414</c:v>
                </c:pt>
                <c:pt idx="13112">
                  <c:v>10816</c:v>
                </c:pt>
                <c:pt idx="13113">
                  <c:v>12821</c:v>
                </c:pt>
                <c:pt idx="13114">
                  <c:v>16303</c:v>
                </c:pt>
                <c:pt idx="13115">
                  <c:v>17215</c:v>
                </c:pt>
                <c:pt idx="13116">
                  <c:v>10977</c:v>
                </c:pt>
                <c:pt idx="13117">
                  <c:v>11690</c:v>
                </c:pt>
                <c:pt idx="13118">
                  <c:v>8803</c:v>
                </c:pt>
                <c:pt idx="13119">
                  <c:v>10148</c:v>
                </c:pt>
                <c:pt idx="13120">
                  <c:v>8255</c:v>
                </c:pt>
                <c:pt idx="13121">
                  <c:v>8440</c:v>
                </c:pt>
                <c:pt idx="13122">
                  <c:v>5650</c:v>
                </c:pt>
                <c:pt idx="13123">
                  <c:v>5820</c:v>
                </c:pt>
                <c:pt idx="13124">
                  <c:v>8492</c:v>
                </c:pt>
                <c:pt idx="13125">
                  <c:v>10452</c:v>
                </c:pt>
                <c:pt idx="13126">
                  <c:v>3911</c:v>
                </c:pt>
                <c:pt idx="13127">
                  <c:v>7128</c:v>
                </c:pt>
                <c:pt idx="13128">
                  <c:v>7844</c:v>
                </c:pt>
                <c:pt idx="13129">
                  <c:v>8754</c:v>
                </c:pt>
                <c:pt idx="13130">
                  <c:v>8990</c:v>
                </c:pt>
                <c:pt idx="13131">
                  <c:v>5687</c:v>
                </c:pt>
                <c:pt idx="13132">
                  <c:v>6293</c:v>
                </c:pt>
                <c:pt idx="13133">
                  <c:v>9240</c:v>
                </c:pt>
                <c:pt idx="13134">
                  <c:v>9118</c:v>
                </c:pt>
                <c:pt idx="13135">
                  <c:v>7369</c:v>
                </c:pt>
                <c:pt idx="13136">
                  <c:v>7550</c:v>
                </c:pt>
                <c:pt idx="13137">
                  <c:v>9431</c:v>
                </c:pt>
                <c:pt idx="13138">
                  <c:v>4855</c:v>
                </c:pt>
                <c:pt idx="13139">
                  <c:v>6449</c:v>
                </c:pt>
                <c:pt idx="13140">
                  <c:v>5837</c:v>
                </c:pt>
                <c:pt idx="13141">
                  <c:v>4339</c:v>
                </c:pt>
                <c:pt idx="13142">
                  <c:v>4339</c:v>
                </c:pt>
                <c:pt idx="13143">
                  <c:v>7567</c:v>
                </c:pt>
                <c:pt idx="13144">
                  <c:v>7975</c:v>
                </c:pt>
                <c:pt idx="13145">
                  <c:v>8048</c:v>
                </c:pt>
                <c:pt idx="13146">
                  <c:v>10228</c:v>
                </c:pt>
                <c:pt idx="13147">
                  <c:v>10864</c:v>
                </c:pt>
                <c:pt idx="13148">
                  <c:v>11226</c:v>
                </c:pt>
                <c:pt idx="13149">
                  <c:v>5174</c:v>
                </c:pt>
                <c:pt idx="13150">
                  <c:v>4566</c:v>
                </c:pt>
                <c:pt idx="13151">
                  <c:v>7548</c:v>
                </c:pt>
                <c:pt idx="13152">
                  <c:v>8007</c:v>
                </c:pt>
                <c:pt idx="13153">
                  <c:v>7229</c:v>
                </c:pt>
                <c:pt idx="13154">
                  <c:v>5726</c:v>
                </c:pt>
                <c:pt idx="13155">
                  <c:v>7868</c:v>
                </c:pt>
                <c:pt idx="13156">
                  <c:v>6341</c:v>
                </c:pt>
                <c:pt idx="13157">
                  <c:v>5567</c:v>
                </c:pt>
                <c:pt idx="13158">
                  <c:v>5165</c:v>
                </c:pt>
                <c:pt idx="13159">
                  <c:v>4609</c:v>
                </c:pt>
                <c:pt idx="13160">
                  <c:v>3926</c:v>
                </c:pt>
                <c:pt idx="13161">
                  <c:v>7324</c:v>
                </c:pt>
                <c:pt idx="13162">
                  <c:v>9334</c:v>
                </c:pt>
                <c:pt idx="13163">
                  <c:v>5826</c:v>
                </c:pt>
                <c:pt idx="13164">
                  <c:v>7947</c:v>
                </c:pt>
                <c:pt idx="13165">
                  <c:v>4465</c:v>
                </c:pt>
                <c:pt idx="13166">
                  <c:v>4433</c:v>
                </c:pt>
                <c:pt idx="13167">
                  <c:v>4433</c:v>
                </c:pt>
                <c:pt idx="13168">
                  <c:v>4534</c:v>
                </c:pt>
                <c:pt idx="13169">
                  <c:v>4534</c:v>
                </c:pt>
                <c:pt idx="13170">
                  <c:v>3571</c:v>
                </c:pt>
                <c:pt idx="13171">
                  <c:v>7173</c:v>
                </c:pt>
                <c:pt idx="13172">
                  <c:v>4109</c:v>
                </c:pt>
                <c:pt idx="13173">
                  <c:v>5618</c:v>
                </c:pt>
                <c:pt idx="13174">
                  <c:v>7680</c:v>
                </c:pt>
                <c:pt idx="13175">
                  <c:v>7680</c:v>
                </c:pt>
                <c:pt idx="13176">
                  <c:v>8463</c:v>
                </c:pt>
                <c:pt idx="13177">
                  <c:v>11662</c:v>
                </c:pt>
                <c:pt idx="13178">
                  <c:v>11989</c:v>
                </c:pt>
                <c:pt idx="13179">
                  <c:v>4309</c:v>
                </c:pt>
                <c:pt idx="13180">
                  <c:v>2265</c:v>
                </c:pt>
                <c:pt idx="13181">
                  <c:v>5897</c:v>
                </c:pt>
                <c:pt idx="13182">
                  <c:v>7276</c:v>
                </c:pt>
                <c:pt idx="13183">
                  <c:v>6965</c:v>
                </c:pt>
                <c:pt idx="13184">
                  <c:v>5683</c:v>
                </c:pt>
                <c:pt idx="13185">
                  <c:v>7809</c:v>
                </c:pt>
                <c:pt idx="13186">
                  <c:v>7809</c:v>
                </c:pt>
                <c:pt idx="13187">
                  <c:v>9947</c:v>
                </c:pt>
                <c:pt idx="13188">
                  <c:v>12201</c:v>
                </c:pt>
                <c:pt idx="13189">
                  <c:v>12201</c:v>
                </c:pt>
                <c:pt idx="13190">
                  <c:v>12201</c:v>
                </c:pt>
                <c:pt idx="13191">
                  <c:v>12201</c:v>
                </c:pt>
                <c:pt idx="13192">
                  <c:v>3452</c:v>
                </c:pt>
                <c:pt idx="13193">
                  <c:v>3657</c:v>
                </c:pt>
                <c:pt idx="13194">
                  <c:v>5495</c:v>
                </c:pt>
                <c:pt idx="13195">
                  <c:v>5563</c:v>
                </c:pt>
                <c:pt idx="13196">
                  <c:v>4393</c:v>
                </c:pt>
                <c:pt idx="13197">
                  <c:v>2571</c:v>
                </c:pt>
                <c:pt idx="13198">
                  <c:v>2141</c:v>
                </c:pt>
                <c:pt idx="13199">
                  <c:v>4265</c:v>
                </c:pt>
                <c:pt idx="13200">
                  <c:v>4592</c:v>
                </c:pt>
                <c:pt idx="13201">
                  <c:v>4467</c:v>
                </c:pt>
                <c:pt idx="13202">
                  <c:v>4467</c:v>
                </c:pt>
                <c:pt idx="13203">
                  <c:v>4467</c:v>
                </c:pt>
                <c:pt idx="13204">
                  <c:v>5814</c:v>
                </c:pt>
                <c:pt idx="13205">
                  <c:v>4006</c:v>
                </c:pt>
                <c:pt idx="13206">
                  <c:v>5524</c:v>
                </c:pt>
                <c:pt idx="13207">
                  <c:v>7733</c:v>
                </c:pt>
                <c:pt idx="13208">
                  <c:v>7733</c:v>
                </c:pt>
                <c:pt idx="13209">
                  <c:v>7733</c:v>
                </c:pt>
                <c:pt idx="13210">
                  <c:v>4537</c:v>
                </c:pt>
                <c:pt idx="13211">
                  <c:v>5270</c:v>
                </c:pt>
                <c:pt idx="13212">
                  <c:v>5890</c:v>
                </c:pt>
                <c:pt idx="13213">
                  <c:v>2377</c:v>
                </c:pt>
                <c:pt idx="13214">
                  <c:v>6156</c:v>
                </c:pt>
                <c:pt idx="13215">
                  <c:v>7343</c:v>
                </c:pt>
                <c:pt idx="13216">
                  <c:v>5783</c:v>
                </c:pt>
                <c:pt idx="13217">
                  <c:v>4656</c:v>
                </c:pt>
                <c:pt idx="13218">
                  <c:v>4512</c:v>
                </c:pt>
                <c:pt idx="13219">
                  <c:v>6323</c:v>
                </c:pt>
                <c:pt idx="13220">
                  <c:v>5259</c:v>
                </c:pt>
                <c:pt idx="13221">
                  <c:v>5725</c:v>
                </c:pt>
                <c:pt idx="13222">
                  <c:v>4298</c:v>
                </c:pt>
                <c:pt idx="13223">
                  <c:v>1984</c:v>
                </c:pt>
                <c:pt idx="13224">
                  <c:v>7187</c:v>
                </c:pt>
                <c:pt idx="13225">
                  <c:v>6809</c:v>
                </c:pt>
                <c:pt idx="13226">
                  <c:v>6731</c:v>
                </c:pt>
                <c:pt idx="13227">
                  <c:v>4455</c:v>
                </c:pt>
                <c:pt idx="13228">
                  <c:v>6179</c:v>
                </c:pt>
                <c:pt idx="13229">
                  <c:v>4510</c:v>
                </c:pt>
                <c:pt idx="13230">
                  <c:v>4602</c:v>
                </c:pt>
                <c:pt idx="13231">
                  <c:v>4602</c:v>
                </c:pt>
                <c:pt idx="13232">
                  <c:v>7009</c:v>
                </c:pt>
                <c:pt idx="13233">
                  <c:v>6423</c:v>
                </c:pt>
                <c:pt idx="13234">
                  <c:v>5782</c:v>
                </c:pt>
                <c:pt idx="13235">
                  <c:v>6746</c:v>
                </c:pt>
                <c:pt idx="13236">
                  <c:v>6997</c:v>
                </c:pt>
                <c:pt idx="13237">
                  <c:v>10200</c:v>
                </c:pt>
                <c:pt idx="13238">
                  <c:v>10863</c:v>
                </c:pt>
                <c:pt idx="13239">
                  <c:v>4604</c:v>
                </c:pt>
                <c:pt idx="13240">
                  <c:v>4604</c:v>
                </c:pt>
                <c:pt idx="13241">
                  <c:v>9199</c:v>
                </c:pt>
                <c:pt idx="13242">
                  <c:v>5689</c:v>
                </c:pt>
                <c:pt idx="13243">
                  <c:v>6475</c:v>
                </c:pt>
                <c:pt idx="13244">
                  <c:v>6979</c:v>
                </c:pt>
                <c:pt idx="13245">
                  <c:v>2682</c:v>
                </c:pt>
                <c:pt idx="13246">
                  <c:v>4939</c:v>
                </c:pt>
                <c:pt idx="13247">
                  <c:v>4609</c:v>
                </c:pt>
                <c:pt idx="13248">
                  <c:v>4609</c:v>
                </c:pt>
                <c:pt idx="13249">
                  <c:v>7453</c:v>
                </c:pt>
                <c:pt idx="13250">
                  <c:v>9315</c:v>
                </c:pt>
                <c:pt idx="13251">
                  <c:v>6431</c:v>
                </c:pt>
                <c:pt idx="13252">
                  <c:v>7054</c:v>
                </c:pt>
                <c:pt idx="13253">
                  <c:v>4233</c:v>
                </c:pt>
                <c:pt idx="13254">
                  <c:v>5102</c:v>
                </c:pt>
                <c:pt idx="13255">
                  <c:v>6872</c:v>
                </c:pt>
                <c:pt idx="13256">
                  <c:v>4653</c:v>
                </c:pt>
                <c:pt idx="13257">
                  <c:v>7504</c:v>
                </c:pt>
                <c:pt idx="13258">
                  <c:v>8425</c:v>
                </c:pt>
                <c:pt idx="13259">
                  <c:v>6761</c:v>
                </c:pt>
                <c:pt idx="13260">
                  <c:v>8229</c:v>
                </c:pt>
                <c:pt idx="13261">
                  <c:v>4086</c:v>
                </c:pt>
                <c:pt idx="13262">
                  <c:v>5577</c:v>
                </c:pt>
                <c:pt idx="13263">
                  <c:v>4630</c:v>
                </c:pt>
                <c:pt idx="13264">
                  <c:v>5358</c:v>
                </c:pt>
                <c:pt idx="13265">
                  <c:v>5994</c:v>
                </c:pt>
                <c:pt idx="13266">
                  <c:v>6327</c:v>
                </c:pt>
                <c:pt idx="13267">
                  <c:v>8328</c:v>
                </c:pt>
                <c:pt idx="13268">
                  <c:v>6606</c:v>
                </c:pt>
                <c:pt idx="13269">
                  <c:v>8161</c:v>
                </c:pt>
                <c:pt idx="13270">
                  <c:v>10428</c:v>
                </c:pt>
                <c:pt idx="13271">
                  <c:v>5307</c:v>
                </c:pt>
                <c:pt idx="13272">
                  <c:v>6869</c:v>
                </c:pt>
                <c:pt idx="13273">
                  <c:v>4683</c:v>
                </c:pt>
                <c:pt idx="13274">
                  <c:v>4683</c:v>
                </c:pt>
                <c:pt idx="13275">
                  <c:v>11342</c:v>
                </c:pt>
                <c:pt idx="13276">
                  <c:v>6937</c:v>
                </c:pt>
                <c:pt idx="13277">
                  <c:v>10354</c:v>
                </c:pt>
                <c:pt idx="13278">
                  <c:v>4680</c:v>
                </c:pt>
                <c:pt idx="13279">
                  <c:v>5552</c:v>
                </c:pt>
                <c:pt idx="13280">
                  <c:v>4686</c:v>
                </c:pt>
                <c:pt idx="13281">
                  <c:v>7958</c:v>
                </c:pt>
                <c:pt idx="13282">
                  <c:v>9453</c:v>
                </c:pt>
                <c:pt idx="13283">
                  <c:v>6857</c:v>
                </c:pt>
                <c:pt idx="13284">
                  <c:v>8078</c:v>
                </c:pt>
                <c:pt idx="13285">
                  <c:v>10336</c:v>
                </c:pt>
                <c:pt idx="13286">
                  <c:v>11144</c:v>
                </c:pt>
                <c:pt idx="13287">
                  <c:v>4660</c:v>
                </c:pt>
                <c:pt idx="13288">
                  <c:v>4660</c:v>
                </c:pt>
                <c:pt idx="13289">
                  <c:v>9428</c:v>
                </c:pt>
                <c:pt idx="13290">
                  <c:v>6845</c:v>
                </c:pt>
                <c:pt idx="13291">
                  <c:v>10354</c:v>
                </c:pt>
                <c:pt idx="13292">
                  <c:v>5328</c:v>
                </c:pt>
                <c:pt idx="13293">
                  <c:v>5354</c:v>
                </c:pt>
                <c:pt idx="13294">
                  <c:v>4680</c:v>
                </c:pt>
                <c:pt idx="13295">
                  <c:v>4680</c:v>
                </c:pt>
                <c:pt idx="13296">
                  <c:v>8174</c:v>
                </c:pt>
                <c:pt idx="13297">
                  <c:v>7735</c:v>
                </c:pt>
                <c:pt idx="13298">
                  <c:v>8118</c:v>
                </c:pt>
                <c:pt idx="13299">
                  <c:v>9394</c:v>
                </c:pt>
                <c:pt idx="13300">
                  <c:v>5734</c:v>
                </c:pt>
                <c:pt idx="13301">
                  <c:v>5160</c:v>
                </c:pt>
                <c:pt idx="13302">
                  <c:v>1966</c:v>
                </c:pt>
                <c:pt idx="13303">
                  <c:v>6948</c:v>
                </c:pt>
                <c:pt idx="13304">
                  <c:v>6898</c:v>
                </c:pt>
                <c:pt idx="13305">
                  <c:v>8783</c:v>
                </c:pt>
                <c:pt idx="13306">
                  <c:v>9030</c:v>
                </c:pt>
                <c:pt idx="13307">
                  <c:v>6185</c:v>
                </c:pt>
                <c:pt idx="13308">
                  <c:v>5848</c:v>
                </c:pt>
                <c:pt idx="13309">
                  <c:v>5032</c:v>
                </c:pt>
                <c:pt idx="13310">
                  <c:v>5032</c:v>
                </c:pt>
                <c:pt idx="13311">
                  <c:v>5520</c:v>
                </c:pt>
                <c:pt idx="13312">
                  <c:v>6153</c:v>
                </c:pt>
                <c:pt idx="13313">
                  <c:v>6825</c:v>
                </c:pt>
                <c:pt idx="13314">
                  <c:v>3822</c:v>
                </c:pt>
                <c:pt idx="13315">
                  <c:v>5052</c:v>
                </c:pt>
                <c:pt idx="13316">
                  <c:v>6850</c:v>
                </c:pt>
                <c:pt idx="13317">
                  <c:v>4638</c:v>
                </c:pt>
                <c:pt idx="13318">
                  <c:v>7519</c:v>
                </c:pt>
                <c:pt idx="13319">
                  <c:v>8253</c:v>
                </c:pt>
                <c:pt idx="13320">
                  <c:v>5903</c:v>
                </c:pt>
                <c:pt idx="13321">
                  <c:v>8131</c:v>
                </c:pt>
                <c:pt idx="13322">
                  <c:v>5204</c:v>
                </c:pt>
                <c:pt idx="13323">
                  <c:v>4593</c:v>
                </c:pt>
                <c:pt idx="13324">
                  <c:v>5334</c:v>
                </c:pt>
                <c:pt idx="13325">
                  <c:v>4720</c:v>
                </c:pt>
                <c:pt idx="13326">
                  <c:v>4169</c:v>
                </c:pt>
                <c:pt idx="13327">
                  <c:v>7719</c:v>
                </c:pt>
                <c:pt idx="13328">
                  <c:v>5812</c:v>
                </c:pt>
                <c:pt idx="13329">
                  <c:v>6755</c:v>
                </c:pt>
                <c:pt idx="13330">
                  <c:v>7950</c:v>
                </c:pt>
                <c:pt idx="13331">
                  <c:v>10123</c:v>
                </c:pt>
                <c:pt idx="13332">
                  <c:v>10885</c:v>
                </c:pt>
                <c:pt idx="13333">
                  <c:v>12401</c:v>
                </c:pt>
                <c:pt idx="13334">
                  <c:v>4451</c:v>
                </c:pt>
                <c:pt idx="13335">
                  <c:v>9104</c:v>
                </c:pt>
                <c:pt idx="13336">
                  <c:v>5654</c:v>
                </c:pt>
                <c:pt idx="13337">
                  <c:v>6608</c:v>
                </c:pt>
                <c:pt idx="13338">
                  <c:v>9915</c:v>
                </c:pt>
                <c:pt idx="13339">
                  <c:v>4396</c:v>
                </c:pt>
                <c:pt idx="13340">
                  <c:v>5034</c:v>
                </c:pt>
                <c:pt idx="13341">
                  <c:v>8953</c:v>
                </c:pt>
                <c:pt idx="13342">
                  <c:v>6057</c:v>
                </c:pt>
                <c:pt idx="13343">
                  <c:v>6820</c:v>
                </c:pt>
                <c:pt idx="13344">
                  <c:v>7666</c:v>
                </c:pt>
                <c:pt idx="13345">
                  <c:v>6916</c:v>
                </c:pt>
                <c:pt idx="13346">
                  <c:v>5229</c:v>
                </c:pt>
                <c:pt idx="13347">
                  <c:v>4640</c:v>
                </c:pt>
                <c:pt idx="13348">
                  <c:v>4707</c:v>
                </c:pt>
                <c:pt idx="13349">
                  <c:v>4623</c:v>
                </c:pt>
                <c:pt idx="13350">
                  <c:v>6196</c:v>
                </c:pt>
                <c:pt idx="13351">
                  <c:v>8105</c:v>
                </c:pt>
                <c:pt idx="13352">
                  <c:v>7380</c:v>
                </c:pt>
                <c:pt idx="13353">
                  <c:v>4716</c:v>
                </c:pt>
                <c:pt idx="13354">
                  <c:v>5052</c:v>
                </c:pt>
                <c:pt idx="13355">
                  <c:v>5849</c:v>
                </c:pt>
                <c:pt idx="13356">
                  <c:v>5172</c:v>
                </c:pt>
                <c:pt idx="13357">
                  <c:v>6732</c:v>
                </c:pt>
                <c:pt idx="13358">
                  <c:v>4569</c:v>
                </c:pt>
                <c:pt idx="13359">
                  <c:v>6557</c:v>
                </c:pt>
                <c:pt idx="13360">
                  <c:v>7745</c:v>
                </c:pt>
                <c:pt idx="13361">
                  <c:v>6898</c:v>
                </c:pt>
                <c:pt idx="13362">
                  <c:v>4751</c:v>
                </c:pt>
                <c:pt idx="13363">
                  <c:v>6119</c:v>
                </c:pt>
                <c:pt idx="13364">
                  <c:v>4945</c:v>
                </c:pt>
                <c:pt idx="13365">
                  <c:v>4413</c:v>
                </c:pt>
                <c:pt idx="13366">
                  <c:v>5151</c:v>
                </c:pt>
                <c:pt idx="13367">
                  <c:v>4551</c:v>
                </c:pt>
                <c:pt idx="13368">
                  <c:v>4551</c:v>
                </c:pt>
                <c:pt idx="13369">
                  <c:v>7304</c:v>
                </c:pt>
                <c:pt idx="13370">
                  <c:v>5661</c:v>
                </c:pt>
                <c:pt idx="13371">
                  <c:v>5724</c:v>
                </c:pt>
                <c:pt idx="13372">
                  <c:v>6686</c:v>
                </c:pt>
                <c:pt idx="13373">
                  <c:v>10108</c:v>
                </c:pt>
                <c:pt idx="13374">
                  <c:v>4447</c:v>
                </c:pt>
                <c:pt idx="13375">
                  <c:v>4952</c:v>
                </c:pt>
                <c:pt idx="13376">
                  <c:v>4572</c:v>
                </c:pt>
                <c:pt idx="13377">
                  <c:v>5661</c:v>
                </c:pt>
                <c:pt idx="13378">
                  <c:v>5832</c:v>
                </c:pt>
                <c:pt idx="13379">
                  <c:v>5700</c:v>
                </c:pt>
                <c:pt idx="13380">
                  <c:v>5700</c:v>
                </c:pt>
                <c:pt idx="13381">
                  <c:v>2663</c:v>
                </c:pt>
                <c:pt idx="13382">
                  <c:v>4534</c:v>
                </c:pt>
                <c:pt idx="13383">
                  <c:v>4431</c:v>
                </c:pt>
                <c:pt idx="13384">
                  <c:v>4388</c:v>
                </c:pt>
                <c:pt idx="13385">
                  <c:v>4962</c:v>
                </c:pt>
                <c:pt idx="13386">
                  <c:v>5636</c:v>
                </c:pt>
                <c:pt idx="13387">
                  <c:v>5551</c:v>
                </c:pt>
                <c:pt idx="13388">
                  <c:v>5600</c:v>
                </c:pt>
                <c:pt idx="13389">
                  <c:v>7470</c:v>
                </c:pt>
                <c:pt idx="13390">
                  <c:v>7043</c:v>
                </c:pt>
                <c:pt idx="13391">
                  <c:v>5869</c:v>
                </c:pt>
                <c:pt idx="13392">
                  <c:v>6662</c:v>
                </c:pt>
                <c:pt idx="13393">
                  <c:v>4097</c:v>
                </c:pt>
                <c:pt idx="13394">
                  <c:v>4301</c:v>
                </c:pt>
                <c:pt idx="13395">
                  <c:v>1164</c:v>
                </c:pt>
                <c:pt idx="13396">
                  <c:v>4359</c:v>
                </c:pt>
                <c:pt idx="13397">
                  <c:v>4359</c:v>
                </c:pt>
                <c:pt idx="13398">
                  <c:v>2228</c:v>
                </c:pt>
                <c:pt idx="13399">
                  <c:v>5813</c:v>
                </c:pt>
                <c:pt idx="13400">
                  <c:v>5458</c:v>
                </c:pt>
                <c:pt idx="13401">
                  <c:v>6877</c:v>
                </c:pt>
                <c:pt idx="13402">
                  <c:v>7554</c:v>
                </c:pt>
                <c:pt idx="13403">
                  <c:v>7554</c:v>
                </c:pt>
                <c:pt idx="13404">
                  <c:v>8065</c:v>
                </c:pt>
                <c:pt idx="13405">
                  <c:v>9677</c:v>
                </c:pt>
                <c:pt idx="13406">
                  <c:v>9855</c:v>
                </c:pt>
                <c:pt idx="13407">
                  <c:v>10413</c:v>
                </c:pt>
                <c:pt idx="13408">
                  <c:v>11896</c:v>
                </c:pt>
                <c:pt idx="13409">
                  <c:v>2219</c:v>
                </c:pt>
                <c:pt idx="13410">
                  <c:v>5460</c:v>
                </c:pt>
                <c:pt idx="13411">
                  <c:v>1483</c:v>
                </c:pt>
                <c:pt idx="13412">
                  <c:v>5374</c:v>
                </c:pt>
                <c:pt idx="13413">
                  <c:v>5424</c:v>
                </c:pt>
                <c:pt idx="13414">
                  <c:v>5424</c:v>
                </c:pt>
                <c:pt idx="13415">
                  <c:v>7426</c:v>
                </c:pt>
                <c:pt idx="13416">
                  <c:v>7426</c:v>
                </c:pt>
                <c:pt idx="13417">
                  <c:v>9495</c:v>
                </c:pt>
                <c:pt idx="13418">
                  <c:v>9495</c:v>
                </c:pt>
                <c:pt idx="13419">
                  <c:v>10243</c:v>
                </c:pt>
                <c:pt idx="13420">
                  <c:v>10543</c:v>
                </c:pt>
                <c:pt idx="13421">
                  <c:v>11710</c:v>
                </c:pt>
                <c:pt idx="13422">
                  <c:v>14885</c:v>
                </c:pt>
                <c:pt idx="13423">
                  <c:v>16451</c:v>
                </c:pt>
                <c:pt idx="13424">
                  <c:v>3815</c:v>
                </c:pt>
                <c:pt idx="13425">
                  <c:v>5382</c:v>
                </c:pt>
                <c:pt idx="13426">
                  <c:v>5435</c:v>
                </c:pt>
                <c:pt idx="13427">
                  <c:v>3987</c:v>
                </c:pt>
                <c:pt idx="13428">
                  <c:v>2079</c:v>
                </c:pt>
                <c:pt idx="13429">
                  <c:v>2384</c:v>
                </c:pt>
                <c:pt idx="13430">
                  <c:v>4067</c:v>
                </c:pt>
                <c:pt idx="13431">
                  <c:v>3315</c:v>
                </c:pt>
                <c:pt idx="13432">
                  <c:v>3343</c:v>
                </c:pt>
                <c:pt idx="13433">
                  <c:v>3651</c:v>
                </c:pt>
                <c:pt idx="13434">
                  <c:v>1071</c:v>
                </c:pt>
                <c:pt idx="13435">
                  <c:v>2153</c:v>
                </c:pt>
                <c:pt idx="13436">
                  <c:v>1986</c:v>
                </c:pt>
                <c:pt idx="13437">
                  <c:v>1444</c:v>
                </c:pt>
                <c:pt idx="13438">
                  <c:v>4721</c:v>
                </c:pt>
                <c:pt idx="13439">
                  <c:v>3990</c:v>
                </c:pt>
                <c:pt idx="13440">
                  <c:v>5247</c:v>
                </c:pt>
                <c:pt idx="13441">
                  <c:v>2166</c:v>
                </c:pt>
                <c:pt idx="13442">
                  <c:v>974</c:v>
                </c:pt>
                <c:pt idx="13443">
                  <c:v>2021</c:v>
                </c:pt>
                <c:pt idx="13444">
                  <c:v>2021</c:v>
                </c:pt>
                <c:pt idx="13445">
                  <c:v>1975</c:v>
                </c:pt>
                <c:pt idx="13446">
                  <c:v>2431</c:v>
                </c:pt>
                <c:pt idx="13447">
                  <c:v>3125</c:v>
                </c:pt>
                <c:pt idx="13448">
                  <c:v>2245</c:v>
                </c:pt>
                <c:pt idx="13449">
                  <c:v>4135</c:v>
                </c:pt>
                <c:pt idx="13450">
                  <c:v>783</c:v>
                </c:pt>
                <c:pt idx="13451">
                  <c:v>2110</c:v>
                </c:pt>
                <c:pt idx="13452">
                  <c:v>2020</c:v>
                </c:pt>
                <c:pt idx="13453">
                  <c:v>1409</c:v>
                </c:pt>
                <c:pt idx="13454">
                  <c:v>4506</c:v>
                </c:pt>
                <c:pt idx="13455">
                  <c:v>3322</c:v>
                </c:pt>
                <c:pt idx="13456">
                  <c:v>3583</c:v>
                </c:pt>
                <c:pt idx="13457">
                  <c:v>3993</c:v>
                </c:pt>
                <c:pt idx="13458">
                  <c:v>2056</c:v>
                </c:pt>
                <c:pt idx="13459">
                  <c:v>1705</c:v>
                </c:pt>
                <c:pt idx="13460">
                  <c:v>1920</c:v>
                </c:pt>
                <c:pt idx="13461">
                  <c:v>1920</c:v>
                </c:pt>
                <c:pt idx="13462">
                  <c:v>1920</c:v>
                </c:pt>
                <c:pt idx="13463">
                  <c:v>1881</c:v>
                </c:pt>
                <c:pt idx="13464">
                  <c:v>3249</c:v>
                </c:pt>
                <c:pt idx="13465">
                  <c:v>2955</c:v>
                </c:pt>
                <c:pt idx="13466">
                  <c:v>2755</c:v>
                </c:pt>
                <c:pt idx="13467">
                  <c:v>2755</c:v>
                </c:pt>
                <c:pt idx="13468">
                  <c:v>3162</c:v>
                </c:pt>
                <c:pt idx="13469">
                  <c:v>2007</c:v>
                </c:pt>
                <c:pt idx="13470">
                  <c:v>2007</c:v>
                </c:pt>
                <c:pt idx="13471">
                  <c:v>167</c:v>
                </c:pt>
                <c:pt idx="13472">
                  <c:v>2918</c:v>
                </c:pt>
                <c:pt idx="13473">
                  <c:v>3088</c:v>
                </c:pt>
                <c:pt idx="13474">
                  <c:v>3088</c:v>
                </c:pt>
                <c:pt idx="13475">
                  <c:v>3448</c:v>
                </c:pt>
                <c:pt idx="13476">
                  <c:v>3458</c:v>
                </c:pt>
                <c:pt idx="13477">
                  <c:v>3876</c:v>
                </c:pt>
                <c:pt idx="13478">
                  <c:v>5070</c:v>
                </c:pt>
                <c:pt idx="13479">
                  <c:v>1748</c:v>
                </c:pt>
                <c:pt idx="13480">
                  <c:v>1638</c:v>
                </c:pt>
                <c:pt idx="13481">
                  <c:v>1917</c:v>
                </c:pt>
                <c:pt idx="13482">
                  <c:v>1917</c:v>
                </c:pt>
                <c:pt idx="13483">
                  <c:v>1891</c:v>
                </c:pt>
                <c:pt idx="13484">
                  <c:v>1891</c:v>
                </c:pt>
                <c:pt idx="13485">
                  <c:v>3774</c:v>
                </c:pt>
                <c:pt idx="13486">
                  <c:v>1883</c:v>
                </c:pt>
                <c:pt idx="13487">
                  <c:v>2089</c:v>
                </c:pt>
                <c:pt idx="13488">
                  <c:v>2108</c:v>
                </c:pt>
                <c:pt idx="13489">
                  <c:v>3142</c:v>
                </c:pt>
                <c:pt idx="13490">
                  <c:v>3114</c:v>
                </c:pt>
                <c:pt idx="13491">
                  <c:v>2828</c:v>
                </c:pt>
                <c:pt idx="13492">
                  <c:v>2950</c:v>
                </c:pt>
                <c:pt idx="13493">
                  <c:v>3061</c:v>
                </c:pt>
                <c:pt idx="13494">
                  <c:v>3298</c:v>
                </c:pt>
                <c:pt idx="13495">
                  <c:v>841</c:v>
                </c:pt>
                <c:pt idx="13496">
                  <c:v>2040</c:v>
                </c:pt>
                <c:pt idx="13497">
                  <c:v>2087</c:v>
                </c:pt>
                <c:pt idx="13498">
                  <c:v>1739</c:v>
                </c:pt>
                <c:pt idx="13499">
                  <c:v>2378</c:v>
                </c:pt>
                <c:pt idx="13500">
                  <c:v>2919</c:v>
                </c:pt>
                <c:pt idx="13501">
                  <c:v>2896</c:v>
                </c:pt>
                <c:pt idx="13502">
                  <c:v>2896</c:v>
                </c:pt>
                <c:pt idx="13503">
                  <c:v>1899</c:v>
                </c:pt>
                <c:pt idx="13504">
                  <c:v>1899</c:v>
                </c:pt>
                <c:pt idx="13505">
                  <c:v>432</c:v>
                </c:pt>
                <c:pt idx="13506">
                  <c:v>2065</c:v>
                </c:pt>
                <c:pt idx="13507">
                  <c:v>2065</c:v>
                </c:pt>
                <c:pt idx="13508">
                  <c:v>2065</c:v>
                </c:pt>
                <c:pt idx="13509">
                  <c:v>2065</c:v>
                </c:pt>
                <c:pt idx="13510">
                  <c:v>1885</c:v>
                </c:pt>
                <c:pt idx="13511">
                  <c:v>1398</c:v>
                </c:pt>
                <c:pt idx="13512">
                  <c:v>1398</c:v>
                </c:pt>
                <c:pt idx="13513">
                  <c:v>2997</c:v>
                </c:pt>
                <c:pt idx="13514">
                  <c:v>3219</c:v>
                </c:pt>
                <c:pt idx="13515">
                  <c:v>3308</c:v>
                </c:pt>
                <c:pt idx="13516">
                  <c:v>3762</c:v>
                </c:pt>
                <c:pt idx="13517">
                  <c:v>3935</c:v>
                </c:pt>
                <c:pt idx="13518">
                  <c:v>4859</c:v>
                </c:pt>
                <c:pt idx="13519">
                  <c:v>4859</c:v>
                </c:pt>
                <c:pt idx="13520">
                  <c:v>5353</c:v>
                </c:pt>
                <c:pt idx="13521">
                  <c:v>6653</c:v>
                </c:pt>
                <c:pt idx="13522">
                  <c:v>6653</c:v>
                </c:pt>
                <c:pt idx="13523">
                  <c:v>8191</c:v>
                </c:pt>
                <c:pt idx="13524">
                  <c:v>8472</c:v>
                </c:pt>
                <c:pt idx="13525">
                  <c:v>8472</c:v>
                </c:pt>
                <c:pt idx="13526">
                  <c:v>8472</c:v>
                </c:pt>
                <c:pt idx="13527">
                  <c:v>8472</c:v>
                </c:pt>
                <c:pt idx="13528">
                  <c:v>8472</c:v>
                </c:pt>
                <c:pt idx="13529">
                  <c:v>8762</c:v>
                </c:pt>
                <c:pt idx="13530">
                  <c:v>9135</c:v>
                </c:pt>
                <c:pt idx="13531">
                  <c:v>9135</c:v>
                </c:pt>
                <c:pt idx="13532">
                  <c:v>9334</c:v>
                </c:pt>
                <c:pt idx="13533">
                  <c:v>10411</c:v>
                </c:pt>
                <c:pt idx="13534">
                  <c:v>10411</c:v>
                </c:pt>
                <c:pt idx="13535">
                  <c:v>0</c:v>
                </c:pt>
                <c:pt idx="13536">
                  <c:v>2442</c:v>
                </c:pt>
                <c:pt idx="13537">
                  <c:v>2455</c:v>
                </c:pt>
                <c:pt idx="13538">
                  <c:v>2765</c:v>
                </c:pt>
                <c:pt idx="13539">
                  <c:v>4074</c:v>
                </c:pt>
                <c:pt idx="13540">
                  <c:v>4267</c:v>
                </c:pt>
                <c:pt idx="13541">
                  <c:v>1825</c:v>
                </c:pt>
                <c:pt idx="13542">
                  <c:v>1512</c:v>
                </c:pt>
                <c:pt idx="13543">
                  <c:v>1352</c:v>
                </c:pt>
                <c:pt idx="13544">
                  <c:v>1403</c:v>
                </c:pt>
                <c:pt idx="13545">
                  <c:v>1452</c:v>
                </c:pt>
                <c:pt idx="13546">
                  <c:v>1452</c:v>
                </c:pt>
                <c:pt idx="13547">
                  <c:v>429</c:v>
                </c:pt>
                <c:pt idx="13548">
                  <c:v>118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204</c:v>
                </c:pt>
                <c:pt idx="13556">
                  <c:v>57</c:v>
                </c:pt>
                <c:pt idx="13557">
                  <c:v>15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1359</c:v>
                </c:pt>
                <c:pt idx="13568">
                  <c:v>1399</c:v>
                </c:pt>
                <c:pt idx="13569">
                  <c:v>1426</c:v>
                </c:pt>
                <c:pt idx="13570">
                  <c:v>1471</c:v>
                </c:pt>
                <c:pt idx="13571">
                  <c:v>1492</c:v>
                </c:pt>
                <c:pt idx="13572">
                  <c:v>1525</c:v>
                </c:pt>
                <c:pt idx="13573">
                  <c:v>1614</c:v>
                </c:pt>
                <c:pt idx="13574">
                  <c:v>1686</c:v>
                </c:pt>
                <c:pt idx="13575">
                  <c:v>1686</c:v>
                </c:pt>
                <c:pt idx="13576">
                  <c:v>1686</c:v>
                </c:pt>
                <c:pt idx="13577">
                  <c:v>1686</c:v>
                </c:pt>
                <c:pt idx="13578">
                  <c:v>1686</c:v>
                </c:pt>
                <c:pt idx="13579">
                  <c:v>1686</c:v>
                </c:pt>
                <c:pt idx="13580">
                  <c:v>1686</c:v>
                </c:pt>
                <c:pt idx="13581">
                  <c:v>175</c:v>
                </c:pt>
                <c:pt idx="13582">
                  <c:v>1037</c:v>
                </c:pt>
                <c:pt idx="13583">
                  <c:v>1003</c:v>
                </c:pt>
                <c:pt idx="13584">
                  <c:v>981</c:v>
                </c:pt>
                <c:pt idx="13585">
                  <c:v>915</c:v>
                </c:pt>
                <c:pt idx="13586">
                  <c:v>864</c:v>
                </c:pt>
                <c:pt idx="13587">
                  <c:v>815</c:v>
                </c:pt>
                <c:pt idx="13588">
                  <c:v>787</c:v>
                </c:pt>
                <c:pt idx="13589">
                  <c:v>787</c:v>
                </c:pt>
                <c:pt idx="13590">
                  <c:v>787</c:v>
                </c:pt>
                <c:pt idx="13591">
                  <c:v>787</c:v>
                </c:pt>
                <c:pt idx="13592">
                  <c:v>787</c:v>
                </c:pt>
                <c:pt idx="13593">
                  <c:v>787</c:v>
                </c:pt>
                <c:pt idx="13594">
                  <c:v>787</c:v>
                </c:pt>
                <c:pt idx="13595">
                  <c:v>787</c:v>
                </c:pt>
                <c:pt idx="13596">
                  <c:v>787</c:v>
                </c:pt>
                <c:pt idx="13597">
                  <c:v>787</c:v>
                </c:pt>
                <c:pt idx="13598">
                  <c:v>787</c:v>
                </c:pt>
                <c:pt idx="13599">
                  <c:v>770</c:v>
                </c:pt>
                <c:pt idx="13600">
                  <c:v>733</c:v>
                </c:pt>
                <c:pt idx="13601">
                  <c:v>692</c:v>
                </c:pt>
                <c:pt idx="13602">
                  <c:v>667</c:v>
                </c:pt>
                <c:pt idx="13603">
                  <c:v>682</c:v>
                </c:pt>
                <c:pt idx="13604">
                  <c:v>648</c:v>
                </c:pt>
                <c:pt idx="13605">
                  <c:v>606</c:v>
                </c:pt>
                <c:pt idx="13606">
                  <c:v>164</c:v>
                </c:pt>
                <c:pt idx="13607">
                  <c:v>105</c:v>
                </c:pt>
                <c:pt idx="13608">
                  <c:v>63</c:v>
                </c:pt>
                <c:pt idx="13609">
                  <c:v>28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</c:v>
                </c:pt>
                <c:pt idx="13615">
                  <c:v>0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49</c:v>
                </c:pt>
                <c:pt idx="13627">
                  <c:v>49</c:v>
                </c:pt>
                <c:pt idx="13628">
                  <c:v>49</c:v>
                </c:pt>
                <c:pt idx="13629">
                  <c:v>49</c:v>
                </c:pt>
                <c:pt idx="13630">
                  <c:v>0</c:v>
                </c:pt>
                <c:pt idx="13631">
                  <c:v>0</c:v>
                </c:pt>
                <c:pt idx="13632">
                  <c:v>0</c:v>
                </c:pt>
                <c:pt idx="13633">
                  <c:v>0</c:v>
                </c:pt>
                <c:pt idx="13634">
                  <c:v>0</c:v>
                </c:pt>
                <c:pt idx="13635">
                  <c:v>1381</c:v>
                </c:pt>
                <c:pt idx="13636">
                  <c:v>1431</c:v>
                </c:pt>
                <c:pt idx="13637">
                  <c:v>1433</c:v>
                </c:pt>
                <c:pt idx="13638">
                  <c:v>1433</c:v>
                </c:pt>
                <c:pt idx="13639">
                  <c:v>1433</c:v>
                </c:pt>
                <c:pt idx="13640">
                  <c:v>13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18</c:v>
                </c:pt>
                <c:pt idx="13665">
                  <c:v>59</c:v>
                </c:pt>
                <c:pt idx="13666">
                  <c:v>103</c:v>
                </c:pt>
                <c:pt idx="13667">
                  <c:v>162</c:v>
                </c:pt>
                <c:pt idx="13668">
                  <c:v>248</c:v>
                </c:pt>
                <c:pt idx="13669">
                  <c:v>271</c:v>
                </c:pt>
                <c:pt idx="13670">
                  <c:v>349</c:v>
                </c:pt>
                <c:pt idx="13671">
                  <c:v>1791</c:v>
                </c:pt>
                <c:pt idx="13672">
                  <c:v>1686</c:v>
                </c:pt>
                <c:pt idx="13673">
                  <c:v>1636</c:v>
                </c:pt>
                <c:pt idx="13674">
                  <c:v>1524</c:v>
                </c:pt>
                <c:pt idx="13675">
                  <c:v>0</c:v>
                </c:pt>
                <c:pt idx="13676">
                  <c:v>0</c:v>
                </c:pt>
                <c:pt idx="13677">
                  <c:v>0</c:v>
                </c:pt>
                <c:pt idx="13678">
                  <c:v>0</c:v>
                </c:pt>
                <c:pt idx="13679">
                  <c:v>0</c:v>
                </c:pt>
                <c:pt idx="13680">
                  <c:v>4</c:v>
                </c:pt>
                <c:pt idx="13681">
                  <c:v>38</c:v>
                </c:pt>
                <c:pt idx="13682">
                  <c:v>106</c:v>
                </c:pt>
                <c:pt idx="13683">
                  <c:v>140</c:v>
                </c:pt>
                <c:pt idx="13684">
                  <c:v>161</c:v>
                </c:pt>
                <c:pt idx="13685">
                  <c:v>167</c:v>
                </c:pt>
                <c:pt idx="13686">
                  <c:v>2687</c:v>
                </c:pt>
                <c:pt idx="13687">
                  <c:v>58</c:v>
                </c:pt>
                <c:pt idx="13688">
                  <c:v>2701</c:v>
                </c:pt>
                <c:pt idx="13689">
                  <c:v>2723</c:v>
                </c:pt>
                <c:pt idx="13690">
                  <c:v>2768</c:v>
                </c:pt>
                <c:pt idx="13691">
                  <c:v>2820</c:v>
                </c:pt>
                <c:pt idx="13692">
                  <c:v>2854</c:v>
                </c:pt>
                <c:pt idx="13693">
                  <c:v>2919</c:v>
                </c:pt>
                <c:pt idx="13694">
                  <c:v>2980</c:v>
                </c:pt>
                <c:pt idx="13695">
                  <c:v>3010</c:v>
                </c:pt>
                <c:pt idx="13696">
                  <c:v>3010</c:v>
                </c:pt>
                <c:pt idx="13697">
                  <c:v>3010</c:v>
                </c:pt>
                <c:pt idx="13698">
                  <c:v>3010</c:v>
                </c:pt>
                <c:pt idx="13699">
                  <c:v>3010</c:v>
                </c:pt>
                <c:pt idx="13700">
                  <c:v>3010</c:v>
                </c:pt>
                <c:pt idx="13701">
                  <c:v>3010</c:v>
                </c:pt>
                <c:pt idx="13702">
                  <c:v>3010</c:v>
                </c:pt>
                <c:pt idx="13703">
                  <c:v>3010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1359</c:v>
                </c:pt>
                <c:pt idx="13718">
                  <c:v>1412</c:v>
                </c:pt>
                <c:pt idx="13719">
                  <c:v>1449</c:v>
                </c:pt>
                <c:pt idx="13720">
                  <c:v>1496</c:v>
                </c:pt>
                <c:pt idx="13721">
                  <c:v>1544</c:v>
                </c:pt>
                <c:pt idx="13722">
                  <c:v>1583</c:v>
                </c:pt>
                <c:pt idx="13723">
                  <c:v>1631</c:v>
                </c:pt>
                <c:pt idx="13724">
                  <c:v>1631</c:v>
                </c:pt>
                <c:pt idx="13725">
                  <c:v>1631</c:v>
                </c:pt>
                <c:pt idx="13726">
                  <c:v>1631</c:v>
                </c:pt>
                <c:pt idx="13727">
                  <c:v>1631</c:v>
                </c:pt>
                <c:pt idx="13728">
                  <c:v>1631</c:v>
                </c:pt>
                <c:pt idx="13729">
                  <c:v>1631</c:v>
                </c:pt>
                <c:pt idx="13730">
                  <c:v>1616</c:v>
                </c:pt>
                <c:pt idx="13731">
                  <c:v>1561</c:v>
                </c:pt>
                <c:pt idx="13732">
                  <c:v>1489</c:v>
                </c:pt>
                <c:pt idx="13733">
                  <c:v>1439</c:v>
                </c:pt>
                <c:pt idx="13734">
                  <c:v>140</c:v>
                </c:pt>
                <c:pt idx="13735">
                  <c:v>80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0</c:v>
                </c:pt>
                <c:pt idx="13740">
                  <c:v>0</c:v>
                </c:pt>
                <c:pt idx="13741">
                  <c:v>3</c:v>
                </c:pt>
                <c:pt idx="13742">
                  <c:v>28</c:v>
                </c:pt>
                <c:pt idx="13743">
                  <c:v>78</c:v>
                </c:pt>
                <c:pt idx="13744">
                  <c:v>140</c:v>
                </c:pt>
                <c:pt idx="13745">
                  <c:v>338</c:v>
                </c:pt>
                <c:pt idx="13746">
                  <c:v>366</c:v>
                </c:pt>
                <c:pt idx="13747">
                  <c:v>317</c:v>
                </c:pt>
                <c:pt idx="13748">
                  <c:v>1058</c:v>
                </c:pt>
                <c:pt idx="13749">
                  <c:v>856</c:v>
                </c:pt>
                <c:pt idx="13750">
                  <c:v>811</c:v>
                </c:pt>
                <c:pt idx="13751">
                  <c:v>807</c:v>
                </c:pt>
                <c:pt idx="13752">
                  <c:v>807</c:v>
                </c:pt>
                <c:pt idx="13753">
                  <c:v>807</c:v>
                </c:pt>
                <c:pt idx="13754">
                  <c:v>807</c:v>
                </c:pt>
                <c:pt idx="13755">
                  <c:v>807</c:v>
                </c:pt>
                <c:pt idx="13756">
                  <c:v>2717</c:v>
                </c:pt>
                <c:pt idx="13757">
                  <c:v>2743</c:v>
                </c:pt>
                <c:pt idx="13758">
                  <c:v>2743</c:v>
                </c:pt>
                <c:pt idx="13759">
                  <c:v>2743</c:v>
                </c:pt>
                <c:pt idx="13760">
                  <c:v>2743</c:v>
                </c:pt>
                <c:pt idx="13761">
                  <c:v>2743</c:v>
                </c:pt>
                <c:pt idx="13762">
                  <c:v>2743</c:v>
                </c:pt>
                <c:pt idx="13763">
                  <c:v>2743</c:v>
                </c:pt>
                <c:pt idx="13764">
                  <c:v>2743</c:v>
                </c:pt>
                <c:pt idx="13765">
                  <c:v>2743</c:v>
                </c:pt>
                <c:pt idx="13766">
                  <c:v>2743</c:v>
                </c:pt>
                <c:pt idx="13767">
                  <c:v>2743</c:v>
                </c:pt>
                <c:pt idx="13768">
                  <c:v>2743</c:v>
                </c:pt>
                <c:pt idx="13769">
                  <c:v>2743</c:v>
                </c:pt>
                <c:pt idx="13770">
                  <c:v>2743</c:v>
                </c:pt>
                <c:pt idx="13771">
                  <c:v>2743</c:v>
                </c:pt>
                <c:pt idx="13772">
                  <c:v>2743</c:v>
                </c:pt>
                <c:pt idx="13773">
                  <c:v>2743</c:v>
                </c:pt>
                <c:pt idx="13774">
                  <c:v>2743</c:v>
                </c:pt>
                <c:pt idx="13775">
                  <c:v>2743</c:v>
                </c:pt>
                <c:pt idx="13776">
                  <c:v>2743</c:v>
                </c:pt>
                <c:pt idx="13777">
                  <c:v>2743</c:v>
                </c:pt>
                <c:pt idx="13778">
                  <c:v>2743</c:v>
                </c:pt>
                <c:pt idx="13779">
                  <c:v>2743</c:v>
                </c:pt>
                <c:pt idx="13780">
                  <c:v>2743</c:v>
                </c:pt>
                <c:pt idx="13781">
                  <c:v>2743</c:v>
                </c:pt>
                <c:pt idx="13782">
                  <c:v>2743</c:v>
                </c:pt>
                <c:pt idx="13783">
                  <c:v>2743</c:v>
                </c:pt>
                <c:pt idx="13784">
                  <c:v>4051</c:v>
                </c:pt>
                <c:pt idx="13785">
                  <c:v>4054</c:v>
                </c:pt>
                <c:pt idx="13786">
                  <c:v>4054</c:v>
                </c:pt>
                <c:pt idx="13787">
                  <c:v>4054</c:v>
                </c:pt>
                <c:pt idx="13788">
                  <c:v>4054</c:v>
                </c:pt>
                <c:pt idx="13789">
                  <c:v>4054</c:v>
                </c:pt>
                <c:pt idx="13790">
                  <c:v>4054</c:v>
                </c:pt>
                <c:pt idx="13791">
                  <c:v>4054</c:v>
                </c:pt>
                <c:pt idx="13792">
                  <c:v>4054</c:v>
                </c:pt>
                <c:pt idx="13793">
                  <c:v>4054</c:v>
                </c:pt>
                <c:pt idx="13794">
                  <c:v>4054</c:v>
                </c:pt>
                <c:pt idx="13795">
                  <c:v>4054</c:v>
                </c:pt>
                <c:pt idx="13796">
                  <c:v>4054</c:v>
                </c:pt>
                <c:pt idx="13797">
                  <c:v>4054</c:v>
                </c:pt>
                <c:pt idx="13798">
                  <c:v>3171</c:v>
                </c:pt>
                <c:pt idx="13799">
                  <c:v>3059</c:v>
                </c:pt>
                <c:pt idx="13800">
                  <c:v>1272</c:v>
                </c:pt>
                <c:pt idx="13801">
                  <c:v>1255</c:v>
                </c:pt>
                <c:pt idx="13802">
                  <c:v>2267</c:v>
                </c:pt>
                <c:pt idx="13803">
                  <c:v>2267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</c:v>
                </c:pt>
                <c:pt idx="13812">
                  <c:v>0</c:v>
                </c:pt>
                <c:pt idx="13813">
                  <c:v>0</c:v>
                </c:pt>
                <c:pt idx="13814">
                  <c:v>0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1359</c:v>
                </c:pt>
                <c:pt idx="13835">
                  <c:v>1410</c:v>
                </c:pt>
                <c:pt idx="13836">
                  <c:v>1468</c:v>
                </c:pt>
                <c:pt idx="13837">
                  <c:v>1562</c:v>
                </c:pt>
                <c:pt idx="13838">
                  <c:v>1624</c:v>
                </c:pt>
                <c:pt idx="13839">
                  <c:v>1692</c:v>
                </c:pt>
                <c:pt idx="13840">
                  <c:v>1739</c:v>
                </c:pt>
                <c:pt idx="13841">
                  <c:v>1739</c:v>
                </c:pt>
                <c:pt idx="13842">
                  <c:v>1739</c:v>
                </c:pt>
                <c:pt idx="13843">
                  <c:v>1739</c:v>
                </c:pt>
                <c:pt idx="13844">
                  <c:v>1739</c:v>
                </c:pt>
                <c:pt idx="13845">
                  <c:v>1739</c:v>
                </c:pt>
                <c:pt idx="13846">
                  <c:v>1739</c:v>
                </c:pt>
                <c:pt idx="13847">
                  <c:v>1739</c:v>
                </c:pt>
                <c:pt idx="13848">
                  <c:v>1739</c:v>
                </c:pt>
                <c:pt idx="13849">
                  <c:v>1739</c:v>
                </c:pt>
                <c:pt idx="13850">
                  <c:v>0</c:v>
                </c:pt>
                <c:pt idx="13851">
                  <c:v>0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1368</c:v>
                </c:pt>
                <c:pt idx="13858">
                  <c:v>1424</c:v>
                </c:pt>
                <c:pt idx="13859">
                  <c:v>1505</c:v>
                </c:pt>
                <c:pt idx="13860">
                  <c:v>1743</c:v>
                </c:pt>
                <c:pt idx="13861">
                  <c:v>1783</c:v>
                </c:pt>
                <c:pt idx="13862">
                  <c:v>1783</c:v>
                </c:pt>
                <c:pt idx="13863">
                  <c:v>1783</c:v>
                </c:pt>
                <c:pt idx="13864">
                  <c:v>59</c:v>
                </c:pt>
                <c:pt idx="13865">
                  <c:v>0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</c:v>
                </c:pt>
                <c:pt idx="13888">
                  <c:v>0</c:v>
                </c:pt>
                <c:pt idx="13889">
                  <c:v>0</c:v>
                </c:pt>
                <c:pt idx="13890">
                  <c:v>0</c:v>
                </c:pt>
                <c:pt idx="13891">
                  <c:v>0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0</c:v>
                </c:pt>
                <c:pt idx="13896">
                  <c:v>0</c:v>
                </c:pt>
                <c:pt idx="13897">
                  <c:v>739</c:v>
                </c:pt>
                <c:pt idx="13898">
                  <c:v>795</c:v>
                </c:pt>
                <c:pt idx="13899">
                  <c:v>825</c:v>
                </c:pt>
                <c:pt idx="13900">
                  <c:v>865</c:v>
                </c:pt>
                <c:pt idx="13901">
                  <c:v>932</c:v>
                </c:pt>
                <c:pt idx="13902">
                  <c:v>981</c:v>
                </c:pt>
                <c:pt idx="13903">
                  <c:v>1090</c:v>
                </c:pt>
                <c:pt idx="13904">
                  <c:v>1128</c:v>
                </c:pt>
                <c:pt idx="13905">
                  <c:v>1128</c:v>
                </c:pt>
                <c:pt idx="13906">
                  <c:v>1128</c:v>
                </c:pt>
                <c:pt idx="13907">
                  <c:v>1128</c:v>
                </c:pt>
                <c:pt idx="13908">
                  <c:v>1128</c:v>
                </c:pt>
                <c:pt idx="13909">
                  <c:v>1829</c:v>
                </c:pt>
                <c:pt idx="13910">
                  <c:v>1777</c:v>
                </c:pt>
                <c:pt idx="13911">
                  <c:v>1705</c:v>
                </c:pt>
                <c:pt idx="13912">
                  <c:v>1686</c:v>
                </c:pt>
                <c:pt idx="13913">
                  <c:v>1659</c:v>
                </c:pt>
                <c:pt idx="13914">
                  <c:v>1627</c:v>
                </c:pt>
                <c:pt idx="13915">
                  <c:v>1588</c:v>
                </c:pt>
                <c:pt idx="13916">
                  <c:v>1547</c:v>
                </c:pt>
                <c:pt idx="13917">
                  <c:v>865</c:v>
                </c:pt>
                <c:pt idx="13918">
                  <c:v>865</c:v>
                </c:pt>
                <c:pt idx="13919">
                  <c:v>839</c:v>
                </c:pt>
                <c:pt idx="13920">
                  <c:v>839</c:v>
                </c:pt>
                <c:pt idx="13921">
                  <c:v>839</c:v>
                </c:pt>
                <c:pt idx="13922">
                  <c:v>858</c:v>
                </c:pt>
                <c:pt idx="13923">
                  <c:v>985</c:v>
                </c:pt>
                <c:pt idx="13924">
                  <c:v>1045</c:v>
                </c:pt>
                <c:pt idx="13925">
                  <c:v>1077</c:v>
                </c:pt>
                <c:pt idx="13926">
                  <c:v>1144</c:v>
                </c:pt>
                <c:pt idx="13927">
                  <c:v>1203</c:v>
                </c:pt>
                <c:pt idx="13928">
                  <c:v>1203</c:v>
                </c:pt>
                <c:pt idx="13929">
                  <c:v>1203</c:v>
                </c:pt>
                <c:pt idx="13930">
                  <c:v>1203</c:v>
                </c:pt>
                <c:pt idx="13931">
                  <c:v>1203</c:v>
                </c:pt>
                <c:pt idx="13932">
                  <c:v>1203</c:v>
                </c:pt>
                <c:pt idx="13933">
                  <c:v>1203</c:v>
                </c:pt>
                <c:pt idx="13934">
                  <c:v>1203</c:v>
                </c:pt>
                <c:pt idx="13935">
                  <c:v>1203</c:v>
                </c:pt>
                <c:pt idx="13936">
                  <c:v>1203</c:v>
                </c:pt>
                <c:pt idx="13937">
                  <c:v>1203</c:v>
                </c:pt>
                <c:pt idx="13938">
                  <c:v>1203</c:v>
                </c:pt>
                <c:pt idx="13939">
                  <c:v>1203</c:v>
                </c:pt>
                <c:pt idx="13940">
                  <c:v>1200</c:v>
                </c:pt>
                <c:pt idx="13941">
                  <c:v>1211</c:v>
                </c:pt>
                <c:pt idx="13942">
                  <c:v>1267</c:v>
                </c:pt>
                <c:pt idx="13943">
                  <c:v>1267</c:v>
                </c:pt>
                <c:pt idx="13944">
                  <c:v>1112</c:v>
                </c:pt>
                <c:pt idx="13945">
                  <c:v>1097</c:v>
                </c:pt>
                <c:pt idx="13946">
                  <c:v>1038</c:v>
                </c:pt>
                <c:pt idx="13947">
                  <c:v>1034</c:v>
                </c:pt>
                <c:pt idx="13948">
                  <c:v>1034</c:v>
                </c:pt>
                <c:pt idx="13949">
                  <c:v>1034</c:v>
                </c:pt>
                <c:pt idx="13950">
                  <c:v>1034</c:v>
                </c:pt>
                <c:pt idx="13951">
                  <c:v>1034</c:v>
                </c:pt>
                <c:pt idx="13952">
                  <c:v>1034</c:v>
                </c:pt>
                <c:pt idx="13953">
                  <c:v>1114</c:v>
                </c:pt>
                <c:pt idx="13954">
                  <c:v>1177</c:v>
                </c:pt>
                <c:pt idx="13955">
                  <c:v>1217</c:v>
                </c:pt>
                <c:pt idx="13956">
                  <c:v>1283</c:v>
                </c:pt>
                <c:pt idx="13957">
                  <c:v>1333</c:v>
                </c:pt>
                <c:pt idx="13958">
                  <c:v>1829</c:v>
                </c:pt>
                <c:pt idx="13959">
                  <c:v>1829</c:v>
                </c:pt>
                <c:pt idx="13960">
                  <c:v>1868</c:v>
                </c:pt>
                <c:pt idx="13961">
                  <c:v>1949</c:v>
                </c:pt>
                <c:pt idx="13962">
                  <c:v>1995</c:v>
                </c:pt>
                <c:pt idx="13963">
                  <c:v>2546</c:v>
                </c:pt>
                <c:pt idx="13964">
                  <c:v>2546</c:v>
                </c:pt>
                <c:pt idx="13965">
                  <c:v>2546</c:v>
                </c:pt>
                <c:pt idx="13966">
                  <c:v>2546</c:v>
                </c:pt>
                <c:pt idx="13967">
                  <c:v>2546</c:v>
                </c:pt>
                <c:pt idx="13968">
                  <c:v>2546</c:v>
                </c:pt>
                <c:pt idx="13969">
                  <c:v>2546</c:v>
                </c:pt>
                <c:pt idx="13970">
                  <c:v>2546</c:v>
                </c:pt>
                <c:pt idx="13971">
                  <c:v>2546</c:v>
                </c:pt>
                <c:pt idx="13972">
                  <c:v>2546</c:v>
                </c:pt>
                <c:pt idx="13973">
                  <c:v>2546</c:v>
                </c:pt>
                <c:pt idx="13974">
                  <c:v>2546</c:v>
                </c:pt>
                <c:pt idx="13975">
                  <c:v>2546</c:v>
                </c:pt>
                <c:pt idx="13976">
                  <c:v>2546</c:v>
                </c:pt>
                <c:pt idx="13977">
                  <c:v>2546</c:v>
                </c:pt>
                <c:pt idx="13978">
                  <c:v>2546</c:v>
                </c:pt>
                <c:pt idx="13979">
                  <c:v>2546</c:v>
                </c:pt>
                <c:pt idx="13980">
                  <c:v>2546</c:v>
                </c:pt>
                <c:pt idx="13981">
                  <c:v>2546</c:v>
                </c:pt>
                <c:pt idx="13982">
                  <c:v>2546</c:v>
                </c:pt>
                <c:pt idx="13983">
                  <c:v>2546</c:v>
                </c:pt>
                <c:pt idx="13984">
                  <c:v>3992</c:v>
                </c:pt>
                <c:pt idx="13985">
                  <c:v>3992</c:v>
                </c:pt>
                <c:pt idx="13986">
                  <c:v>3992</c:v>
                </c:pt>
                <c:pt idx="13987">
                  <c:v>3992</c:v>
                </c:pt>
                <c:pt idx="13988">
                  <c:v>5088</c:v>
                </c:pt>
                <c:pt idx="13989">
                  <c:v>5088</c:v>
                </c:pt>
                <c:pt idx="13990">
                  <c:v>5088</c:v>
                </c:pt>
                <c:pt idx="13991">
                  <c:v>5088</c:v>
                </c:pt>
                <c:pt idx="13992">
                  <c:v>5088</c:v>
                </c:pt>
                <c:pt idx="13993">
                  <c:v>3937</c:v>
                </c:pt>
                <c:pt idx="13994">
                  <c:v>1031</c:v>
                </c:pt>
                <c:pt idx="13995">
                  <c:v>1031</c:v>
                </c:pt>
                <c:pt idx="13996">
                  <c:v>1031</c:v>
                </c:pt>
                <c:pt idx="13997">
                  <c:v>1031</c:v>
                </c:pt>
                <c:pt idx="13998">
                  <c:v>1031</c:v>
                </c:pt>
                <c:pt idx="13999">
                  <c:v>1031</c:v>
                </c:pt>
                <c:pt idx="14000">
                  <c:v>1031</c:v>
                </c:pt>
                <c:pt idx="14001">
                  <c:v>1031</c:v>
                </c:pt>
                <c:pt idx="14002">
                  <c:v>1031</c:v>
                </c:pt>
                <c:pt idx="14003">
                  <c:v>1031</c:v>
                </c:pt>
                <c:pt idx="14004">
                  <c:v>1031</c:v>
                </c:pt>
                <c:pt idx="14005">
                  <c:v>1031</c:v>
                </c:pt>
                <c:pt idx="14006">
                  <c:v>1031</c:v>
                </c:pt>
                <c:pt idx="14007">
                  <c:v>1031</c:v>
                </c:pt>
                <c:pt idx="14008">
                  <c:v>1031</c:v>
                </c:pt>
                <c:pt idx="14009">
                  <c:v>1031</c:v>
                </c:pt>
                <c:pt idx="14010">
                  <c:v>1031</c:v>
                </c:pt>
                <c:pt idx="14011">
                  <c:v>1031</c:v>
                </c:pt>
                <c:pt idx="14012">
                  <c:v>1191</c:v>
                </c:pt>
                <c:pt idx="14013">
                  <c:v>1220</c:v>
                </c:pt>
                <c:pt idx="14014">
                  <c:v>1258</c:v>
                </c:pt>
                <c:pt idx="14015">
                  <c:v>1303</c:v>
                </c:pt>
                <c:pt idx="14016">
                  <c:v>2375</c:v>
                </c:pt>
                <c:pt idx="14017">
                  <c:v>2375</c:v>
                </c:pt>
                <c:pt idx="14018">
                  <c:v>2375</c:v>
                </c:pt>
                <c:pt idx="14019">
                  <c:v>2375</c:v>
                </c:pt>
                <c:pt idx="14020">
                  <c:v>2375</c:v>
                </c:pt>
                <c:pt idx="14021">
                  <c:v>2375</c:v>
                </c:pt>
                <c:pt idx="14022">
                  <c:v>2375</c:v>
                </c:pt>
                <c:pt idx="14023">
                  <c:v>2375</c:v>
                </c:pt>
                <c:pt idx="14024">
                  <c:v>2375</c:v>
                </c:pt>
                <c:pt idx="14025">
                  <c:v>2375</c:v>
                </c:pt>
                <c:pt idx="14026">
                  <c:v>2375</c:v>
                </c:pt>
                <c:pt idx="14027">
                  <c:v>2175</c:v>
                </c:pt>
                <c:pt idx="14028">
                  <c:v>2129</c:v>
                </c:pt>
                <c:pt idx="14029">
                  <c:v>1335</c:v>
                </c:pt>
                <c:pt idx="14030">
                  <c:v>1344</c:v>
                </c:pt>
                <c:pt idx="14031">
                  <c:v>1344</c:v>
                </c:pt>
                <c:pt idx="14032">
                  <c:v>1344</c:v>
                </c:pt>
                <c:pt idx="14033">
                  <c:v>1344</c:v>
                </c:pt>
                <c:pt idx="14034">
                  <c:v>1344</c:v>
                </c:pt>
                <c:pt idx="14035">
                  <c:v>1344</c:v>
                </c:pt>
                <c:pt idx="14036">
                  <c:v>1344</c:v>
                </c:pt>
                <c:pt idx="14037">
                  <c:v>758</c:v>
                </c:pt>
                <c:pt idx="14038">
                  <c:v>758</c:v>
                </c:pt>
                <c:pt idx="14039">
                  <c:v>758</c:v>
                </c:pt>
                <c:pt idx="14040">
                  <c:v>750</c:v>
                </c:pt>
                <c:pt idx="14041">
                  <c:v>722</c:v>
                </c:pt>
                <c:pt idx="14042">
                  <c:v>683</c:v>
                </c:pt>
                <c:pt idx="14043">
                  <c:v>1475</c:v>
                </c:pt>
                <c:pt idx="14044">
                  <c:v>1542</c:v>
                </c:pt>
                <c:pt idx="14045">
                  <c:v>1551</c:v>
                </c:pt>
                <c:pt idx="14046">
                  <c:v>1551</c:v>
                </c:pt>
                <c:pt idx="14047">
                  <c:v>1551</c:v>
                </c:pt>
                <c:pt idx="14048">
                  <c:v>1551</c:v>
                </c:pt>
                <c:pt idx="14049">
                  <c:v>1551</c:v>
                </c:pt>
                <c:pt idx="14050">
                  <c:v>1551</c:v>
                </c:pt>
                <c:pt idx="14051">
                  <c:v>1551</c:v>
                </c:pt>
                <c:pt idx="14052">
                  <c:v>0</c:v>
                </c:pt>
                <c:pt idx="14053">
                  <c:v>0</c:v>
                </c:pt>
                <c:pt idx="14054">
                  <c:v>0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15</c:v>
                </c:pt>
                <c:pt idx="14065">
                  <c:v>55</c:v>
                </c:pt>
                <c:pt idx="14066">
                  <c:v>99</c:v>
                </c:pt>
                <c:pt idx="14067">
                  <c:v>127</c:v>
                </c:pt>
                <c:pt idx="14068">
                  <c:v>140</c:v>
                </c:pt>
                <c:pt idx="14069">
                  <c:v>146</c:v>
                </c:pt>
                <c:pt idx="14070">
                  <c:v>131</c:v>
                </c:pt>
                <c:pt idx="14071">
                  <c:v>135</c:v>
                </c:pt>
                <c:pt idx="14072">
                  <c:v>163</c:v>
                </c:pt>
                <c:pt idx="14073">
                  <c:v>158</c:v>
                </c:pt>
                <c:pt idx="14074">
                  <c:v>137</c:v>
                </c:pt>
                <c:pt idx="14075">
                  <c:v>129</c:v>
                </c:pt>
                <c:pt idx="14076">
                  <c:v>104</c:v>
                </c:pt>
                <c:pt idx="14077">
                  <c:v>62</c:v>
                </c:pt>
                <c:pt idx="14078">
                  <c:v>43</c:v>
                </c:pt>
                <c:pt idx="14079">
                  <c:v>28</c:v>
                </c:pt>
                <c:pt idx="14080">
                  <c:v>15</c:v>
                </c:pt>
                <c:pt idx="14081">
                  <c:v>0</c:v>
                </c:pt>
                <c:pt idx="14082">
                  <c:v>0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2223</c:v>
                </c:pt>
                <c:pt idx="14102">
                  <c:v>2223</c:v>
                </c:pt>
                <c:pt idx="14103">
                  <c:v>2223</c:v>
                </c:pt>
                <c:pt idx="14104">
                  <c:v>2223</c:v>
                </c:pt>
                <c:pt idx="14105">
                  <c:v>2223</c:v>
                </c:pt>
                <c:pt idx="14106">
                  <c:v>2223</c:v>
                </c:pt>
                <c:pt idx="14107">
                  <c:v>2223</c:v>
                </c:pt>
                <c:pt idx="14108">
                  <c:v>2223</c:v>
                </c:pt>
                <c:pt idx="14109">
                  <c:v>2223</c:v>
                </c:pt>
                <c:pt idx="14110">
                  <c:v>2223</c:v>
                </c:pt>
                <c:pt idx="14111">
                  <c:v>2223</c:v>
                </c:pt>
                <c:pt idx="14112">
                  <c:v>2223</c:v>
                </c:pt>
                <c:pt idx="14113">
                  <c:v>2223</c:v>
                </c:pt>
                <c:pt idx="14114">
                  <c:v>2223</c:v>
                </c:pt>
                <c:pt idx="14115">
                  <c:v>2223</c:v>
                </c:pt>
                <c:pt idx="14116">
                  <c:v>2223</c:v>
                </c:pt>
                <c:pt idx="14117">
                  <c:v>2223</c:v>
                </c:pt>
                <c:pt idx="14118">
                  <c:v>2223</c:v>
                </c:pt>
                <c:pt idx="14119">
                  <c:v>2286</c:v>
                </c:pt>
                <c:pt idx="14120">
                  <c:v>2401</c:v>
                </c:pt>
                <c:pt idx="14121">
                  <c:v>2401</c:v>
                </c:pt>
                <c:pt idx="14122">
                  <c:v>2401</c:v>
                </c:pt>
                <c:pt idx="14123">
                  <c:v>2401</c:v>
                </c:pt>
                <c:pt idx="14124">
                  <c:v>2401</c:v>
                </c:pt>
                <c:pt idx="14125">
                  <c:v>2401</c:v>
                </c:pt>
                <c:pt idx="14126">
                  <c:v>2401</c:v>
                </c:pt>
                <c:pt idx="14127">
                  <c:v>2401</c:v>
                </c:pt>
                <c:pt idx="14128">
                  <c:v>2401</c:v>
                </c:pt>
                <c:pt idx="14129">
                  <c:v>2401</c:v>
                </c:pt>
                <c:pt idx="14130">
                  <c:v>2401</c:v>
                </c:pt>
                <c:pt idx="14131">
                  <c:v>2401</c:v>
                </c:pt>
                <c:pt idx="14132">
                  <c:v>2401</c:v>
                </c:pt>
                <c:pt idx="14133">
                  <c:v>2401</c:v>
                </c:pt>
                <c:pt idx="14134">
                  <c:v>2401</c:v>
                </c:pt>
                <c:pt idx="14135">
                  <c:v>2401</c:v>
                </c:pt>
                <c:pt idx="14136">
                  <c:v>2401</c:v>
                </c:pt>
                <c:pt idx="14137">
                  <c:v>2401</c:v>
                </c:pt>
                <c:pt idx="14138">
                  <c:v>2391</c:v>
                </c:pt>
                <c:pt idx="14139">
                  <c:v>2352</c:v>
                </c:pt>
                <c:pt idx="14140">
                  <c:v>2316</c:v>
                </c:pt>
                <c:pt idx="14141">
                  <c:v>2287</c:v>
                </c:pt>
                <c:pt idx="14142">
                  <c:v>2237</c:v>
                </c:pt>
                <c:pt idx="14143">
                  <c:v>2199</c:v>
                </c:pt>
                <c:pt idx="14144">
                  <c:v>2175</c:v>
                </c:pt>
                <c:pt idx="14145">
                  <c:v>1569</c:v>
                </c:pt>
                <c:pt idx="14146">
                  <c:v>1569</c:v>
                </c:pt>
                <c:pt idx="14147">
                  <c:v>1569</c:v>
                </c:pt>
                <c:pt idx="14148">
                  <c:v>1569</c:v>
                </c:pt>
                <c:pt idx="14149">
                  <c:v>1569</c:v>
                </c:pt>
                <c:pt idx="14150">
                  <c:v>1569</c:v>
                </c:pt>
                <c:pt idx="14151">
                  <c:v>1569</c:v>
                </c:pt>
                <c:pt idx="14152">
                  <c:v>1569</c:v>
                </c:pt>
                <c:pt idx="14153">
                  <c:v>1569</c:v>
                </c:pt>
                <c:pt idx="14154">
                  <c:v>1569</c:v>
                </c:pt>
                <c:pt idx="14155">
                  <c:v>1569</c:v>
                </c:pt>
                <c:pt idx="14156">
                  <c:v>1569</c:v>
                </c:pt>
                <c:pt idx="14157">
                  <c:v>1569</c:v>
                </c:pt>
                <c:pt idx="14158">
                  <c:v>2004</c:v>
                </c:pt>
                <c:pt idx="14159">
                  <c:v>2058</c:v>
                </c:pt>
                <c:pt idx="14160">
                  <c:v>2096</c:v>
                </c:pt>
                <c:pt idx="14161">
                  <c:v>2133</c:v>
                </c:pt>
                <c:pt idx="14162">
                  <c:v>2202</c:v>
                </c:pt>
                <c:pt idx="14163">
                  <c:v>2280</c:v>
                </c:pt>
                <c:pt idx="14164">
                  <c:v>2328</c:v>
                </c:pt>
                <c:pt idx="14165">
                  <c:v>2361</c:v>
                </c:pt>
                <c:pt idx="14166">
                  <c:v>2361</c:v>
                </c:pt>
                <c:pt idx="14167">
                  <c:v>2361</c:v>
                </c:pt>
                <c:pt idx="14168">
                  <c:v>2361</c:v>
                </c:pt>
                <c:pt idx="14169">
                  <c:v>2361</c:v>
                </c:pt>
                <c:pt idx="14170">
                  <c:v>2361</c:v>
                </c:pt>
                <c:pt idx="14171">
                  <c:v>2361</c:v>
                </c:pt>
                <c:pt idx="14172">
                  <c:v>0</c:v>
                </c:pt>
                <c:pt idx="14173">
                  <c:v>0</c:v>
                </c:pt>
                <c:pt idx="14174">
                  <c:v>0</c:v>
                </c:pt>
                <c:pt idx="14175">
                  <c:v>0</c:v>
                </c:pt>
                <c:pt idx="14176">
                  <c:v>0</c:v>
                </c:pt>
                <c:pt idx="14177">
                  <c:v>0</c:v>
                </c:pt>
                <c:pt idx="14178">
                  <c:v>0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352</c:v>
                </c:pt>
                <c:pt idx="14196">
                  <c:v>422</c:v>
                </c:pt>
                <c:pt idx="14197">
                  <c:v>454</c:v>
                </c:pt>
                <c:pt idx="14198">
                  <c:v>492</c:v>
                </c:pt>
                <c:pt idx="14199">
                  <c:v>515</c:v>
                </c:pt>
                <c:pt idx="14200">
                  <c:v>542</c:v>
                </c:pt>
                <c:pt idx="14201">
                  <c:v>556</c:v>
                </c:pt>
                <c:pt idx="14202">
                  <c:v>586</c:v>
                </c:pt>
                <c:pt idx="14203">
                  <c:v>602</c:v>
                </c:pt>
                <c:pt idx="14204">
                  <c:v>634</c:v>
                </c:pt>
                <c:pt idx="14205">
                  <c:v>656</c:v>
                </c:pt>
                <c:pt idx="14206">
                  <c:v>670</c:v>
                </c:pt>
                <c:pt idx="14207">
                  <c:v>692</c:v>
                </c:pt>
                <c:pt idx="14208">
                  <c:v>84</c:v>
                </c:pt>
                <c:pt idx="14209">
                  <c:v>57</c:v>
                </c:pt>
                <c:pt idx="14210">
                  <c:v>43</c:v>
                </c:pt>
                <c:pt idx="14211">
                  <c:v>28</c:v>
                </c:pt>
                <c:pt idx="14212">
                  <c:v>0</c:v>
                </c:pt>
                <c:pt idx="14213">
                  <c:v>0</c:v>
                </c:pt>
                <c:pt idx="14214">
                  <c:v>0</c:v>
                </c:pt>
                <c:pt idx="14215">
                  <c:v>0</c:v>
                </c:pt>
                <c:pt idx="14216">
                  <c:v>0</c:v>
                </c:pt>
                <c:pt idx="14217">
                  <c:v>0</c:v>
                </c:pt>
                <c:pt idx="14218">
                  <c:v>0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</c:v>
                </c:pt>
                <c:pt idx="14237">
                  <c:v>0</c:v>
                </c:pt>
                <c:pt idx="14238">
                  <c:v>1359</c:v>
                </c:pt>
                <c:pt idx="14239">
                  <c:v>1389</c:v>
                </c:pt>
                <c:pt idx="14240">
                  <c:v>1403</c:v>
                </c:pt>
                <c:pt idx="14241">
                  <c:v>1465</c:v>
                </c:pt>
                <c:pt idx="14242">
                  <c:v>1494</c:v>
                </c:pt>
                <c:pt idx="14243">
                  <c:v>1519</c:v>
                </c:pt>
                <c:pt idx="14244">
                  <c:v>1558</c:v>
                </c:pt>
                <c:pt idx="14245">
                  <c:v>1587</c:v>
                </c:pt>
                <c:pt idx="14246">
                  <c:v>1618</c:v>
                </c:pt>
                <c:pt idx="14247">
                  <c:v>1639</c:v>
                </c:pt>
                <c:pt idx="14248">
                  <c:v>1658</c:v>
                </c:pt>
                <c:pt idx="14249">
                  <c:v>1658</c:v>
                </c:pt>
                <c:pt idx="14250">
                  <c:v>1658</c:v>
                </c:pt>
                <c:pt idx="14251">
                  <c:v>1658</c:v>
                </c:pt>
                <c:pt idx="14252">
                  <c:v>1658</c:v>
                </c:pt>
                <c:pt idx="14253">
                  <c:v>1658</c:v>
                </c:pt>
                <c:pt idx="14254">
                  <c:v>2313</c:v>
                </c:pt>
                <c:pt idx="14255">
                  <c:v>2277</c:v>
                </c:pt>
                <c:pt idx="14256">
                  <c:v>1295</c:v>
                </c:pt>
                <c:pt idx="14257">
                  <c:v>1263</c:v>
                </c:pt>
                <c:pt idx="14258">
                  <c:v>646</c:v>
                </c:pt>
                <c:pt idx="14259">
                  <c:v>623</c:v>
                </c:pt>
                <c:pt idx="14260">
                  <c:v>527</c:v>
                </c:pt>
                <c:pt idx="14261">
                  <c:v>930</c:v>
                </c:pt>
                <c:pt idx="14262">
                  <c:v>930</c:v>
                </c:pt>
                <c:pt idx="14263">
                  <c:v>930</c:v>
                </c:pt>
                <c:pt idx="14264">
                  <c:v>930</c:v>
                </c:pt>
                <c:pt idx="14265">
                  <c:v>930</c:v>
                </c:pt>
                <c:pt idx="14266">
                  <c:v>930</c:v>
                </c:pt>
                <c:pt idx="14267">
                  <c:v>930</c:v>
                </c:pt>
                <c:pt idx="14268">
                  <c:v>930</c:v>
                </c:pt>
                <c:pt idx="14269">
                  <c:v>930</c:v>
                </c:pt>
                <c:pt idx="14270">
                  <c:v>930</c:v>
                </c:pt>
                <c:pt idx="14271">
                  <c:v>930</c:v>
                </c:pt>
                <c:pt idx="14272">
                  <c:v>930</c:v>
                </c:pt>
                <c:pt idx="14273">
                  <c:v>930</c:v>
                </c:pt>
                <c:pt idx="14274">
                  <c:v>930</c:v>
                </c:pt>
                <c:pt idx="14275">
                  <c:v>930</c:v>
                </c:pt>
                <c:pt idx="14276">
                  <c:v>930</c:v>
                </c:pt>
                <c:pt idx="14277">
                  <c:v>930</c:v>
                </c:pt>
                <c:pt idx="14278">
                  <c:v>930</c:v>
                </c:pt>
                <c:pt idx="14279">
                  <c:v>930</c:v>
                </c:pt>
                <c:pt idx="14280">
                  <c:v>930</c:v>
                </c:pt>
                <c:pt idx="14281">
                  <c:v>930</c:v>
                </c:pt>
                <c:pt idx="14282">
                  <c:v>930</c:v>
                </c:pt>
                <c:pt idx="14283">
                  <c:v>930</c:v>
                </c:pt>
                <c:pt idx="14284">
                  <c:v>930</c:v>
                </c:pt>
                <c:pt idx="14285">
                  <c:v>930</c:v>
                </c:pt>
                <c:pt idx="14286">
                  <c:v>930</c:v>
                </c:pt>
                <c:pt idx="14287">
                  <c:v>930</c:v>
                </c:pt>
                <c:pt idx="14288">
                  <c:v>1400</c:v>
                </c:pt>
                <c:pt idx="14289">
                  <c:v>1501</c:v>
                </c:pt>
                <c:pt idx="14290">
                  <c:v>1603</c:v>
                </c:pt>
                <c:pt idx="14291">
                  <c:v>1767</c:v>
                </c:pt>
                <c:pt idx="14292">
                  <c:v>1785</c:v>
                </c:pt>
                <c:pt idx="14293">
                  <c:v>1785</c:v>
                </c:pt>
                <c:pt idx="14294">
                  <c:v>1785</c:v>
                </c:pt>
                <c:pt idx="14295">
                  <c:v>1785</c:v>
                </c:pt>
                <c:pt idx="14296">
                  <c:v>1785</c:v>
                </c:pt>
                <c:pt idx="14297">
                  <c:v>1785</c:v>
                </c:pt>
                <c:pt idx="14298">
                  <c:v>1785</c:v>
                </c:pt>
                <c:pt idx="14299">
                  <c:v>1785</c:v>
                </c:pt>
                <c:pt idx="14300">
                  <c:v>1785</c:v>
                </c:pt>
                <c:pt idx="14301">
                  <c:v>0</c:v>
                </c:pt>
                <c:pt idx="14302">
                  <c:v>0</c:v>
                </c:pt>
                <c:pt idx="14303">
                  <c:v>0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0</c:v>
                </c:pt>
                <c:pt idx="14321">
                  <c:v>1365</c:v>
                </c:pt>
                <c:pt idx="14322">
                  <c:v>1400</c:v>
                </c:pt>
                <c:pt idx="14323">
                  <c:v>1446</c:v>
                </c:pt>
                <c:pt idx="14324">
                  <c:v>1499</c:v>
                </c:pt>
                <c:pt idx="14325">
                  <c:v>1583</c:v>
                </c:pt>
                <c:pt idx="14326">
                  <c:v>1612</c:v>
                </c:pt>
                <c:pt idx="14327">
                  <c:v>1628</c:v>
                </c:pt>
                <c:pt idx="14328">
                  <c:v>1636</c:v>
                </c:pt>
                <c:pt idx="14329">
                  <c:v>1636</c:v>
                </c:pt>
                <c:pt idx="14330">
                  <c:v>1636</c:v>
                </c:pt>
                <c:pt idx="14331">
                  <c:v>1636</c:v>
                </c:pt>
                <c:pt idx="14332">
                  <c:v>1636</c:v>
                </c:pt>
                <c:pt idx="14333">
                  <c:v>1636</c:v>
                </c:pt>
                <c:pt idx="14334">
                  <c:v>1636</c:v>
                </c:pt>
                <c:pt idx="14335">
                  <c:v>1636</c:v>
                </c:pt>
                <c:pt idx="14336">
                  <c:v>1636</c:v>
                </c:pt>
                <c:pt idx="14337">
                  <c:v>0</c:v>
                </c:pt>
                <c:pt idx="14338">
                  <c:v>0</c:v>
                </c:pt>
                <c:pt idx="14339">
                  <c:v>0</c:v>
                </c:pt>
                <c:pt idx="14340">
                  <c:v>0</c:v>
                </c:pt>
                <c:pt idx="14341">
                  <c:v>0</c:v>
                </c:pt>
                <c:pt idx="14342">
                  <c:v>0</c:v>
                </c:pt>
                <c:pt idx="14343">
                  <c:v>0</c:v>
                </c:pt>
                <c:pt idx="14344">
                  <c:v>0</c:v>
                </c:pt>
                <c:pt idx="14345">
                  <c:v>0</c:v>
                </c:pt>
                <c:pt idx="14346">
                  <c:v>0</c:v>
                </c:pt>
                <c:pt idx="14347">
                  <c:v>0</c:v>
                </c:pt>
                <c:pt idx="14348">
                  <c:v>0</c:v>
                </c:pt>
                <c:pt idx="14349">
                  <c:v>0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1498</c:v>
                </c:pt>
                <c:pt idx="14356">
                  <c:v>1588</c:v>
                </c:pt>
                <c:pt idx="14357">
                  <c:v>1588</c:v>
                </c:pt>
                <c:pt idx="14358">
                  <c:v>1588</c:v>
                </c:pt>
                <c:pt idx="14359">
                  <c:v>1588</c:v>
                </c:pt>
                <c:pt idx="14360">
                  <c:v>1588</c:v>
                </c:pt>
                <c:pt idx="14361">
                  <c:v>1588</c:v>
                </c:pt>
                <c:pt idx="14362">
                  <c:v>1588</c:v>
                </c:pt>
                <c:pt idx="14363">
                  <c:v>1588</c:v>
                </c:pt>
                <c:pt idx="14364">
                  <c:v>1588</c:v>
                </c:pt>
                <c:pt idx="14365">
                  <c:v>1588</c:v>
                </c:pt>
                <c:pt idx="14366">
                  <c:v>1588</c:v>
                </c:pt>
                <c:pt idx="14367">
                  <c:v>521</c:v>
                </c:pt>
                <c:pt idx="14368">
                  <c:v>482</c:v>
                </c:pt>
                <c:pt idx="14369">
                  <c:v>449</c:v>
                </c:pt>
                <c:pt idx="14370">
                  <c:v>402</c:v>
                </c:pt>
                <c:pt idx="14371">
                  <c:v>1069</c:v>
                </c:pt>
                <c:pt idx="14372">
                  <c:v>1024</c:v>
                </c:pt>
                <c:pt idx="14373">
                  <c:v>1008</c:v>
                </c:pt>
                <c:pt idx="14374">
                  <c:v>962</c:v>
                </c:pt>
                <c:pt idx="14375">
                  <c:v>934</c:v>
                </c:pt>
                <c:pt idx="14376">
                  <c:v>684</c:v>
                </c:pt>
                <c:pt idx="14377">
                  <c:v>652</c:v>
                </c:pt>
                <c:pt idx="14378">
                  <c:v>606</c:v>
                </c:pt>
                <c:pt idx="14379">
                  <c:v>0</c:v>
                </c:pt>
                <c:pt idx="14380">
                  <c:v>0</c:v>
                </c:pt>
                <c:pt idx="14381">
                  <c:v>30</c:v>
                </c:pt>
                <c:pt idx="14382">
                  <c:v>47</c:v>
                </c:pt>
                <c:pt idx="14383">
                  <c:v>89</c:v>
                </c:pt>
                <c:pt idx="14384">
                  <c:v>101</c:v>
                </c:pt>
                <c:pt idx="14385">
                  <c:v>83</c:v>
                </c:pt>
                <c:pt idx="14386">
                  <c:v>57</c:v>
                </c:pt>
                <c:pt idx="14387">
                  <c:v>20</c:v>
                </c:pt>
                <c:pt idx="14388">
                  <c:v>0</c:v>
                </c:pt>
                <c:pt idx="14389">
                  <c:v>0</c:v>
                </c:pt>
                <c:pt idx="14390">
                  <c:v>0</c:v>
                </c:pt>
                <c:pt idx="14391">
                  <c:v>0</c:v>
                </c:pt>
                <c:pt idx="14392">
                  <c:v>0</c:v>
                </c:pt>
                <c:pt idx="14393">
                  <c:v>0</c:v>
                </c:pt>
                <c:pt idx="14394">
                  <c:v>0</c:v>
                </c:pt>
                <c:pt idx="14395">
                  <c:v>0</c:v>
                </c:pt>
                <c:pt idx="14396">
                  <c:v>0</c:v>
                </c:pt>
                <c:pt idx="14397">
                  <c:v>0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1179</c:v>
                </c:pt>
                <c:pt idx="14412">
                  <c:v>1212</c:v>
                </c:pt>
                <c:pt idx="14413">
                  <c:v>1326</c:v>
                </c:pt>
                <c:pt idx="14414">
                  <c:v>1326</c:v>
                </c:pt>
                <c:pt idx="14415">
                  <c:v>1326</c:v>
                </c:pt>
                <c:pt idx="14416">
                  <c:v>1326</c:v>
                </c:pt>
                <c:pt idx="14417">
                  <c:v>1326</c:v>
                </c:pt>
                <c:pt idx="14418">
                  <c:v>1326</c:v>
                </c:pt>
                <c:pt idx="14419">
                  <c:v>1326</c:v>
                </c:pt>
                <c:pt idx="14420">
                  <c:v>1326</c:v>
                </c:pt>
                <c:pt idx="14421">
                  <c:v>1326</c:v>
                </c:pt>
                <c:pt idx="14422">
                  <c:v>1326</c:v>
                </c:pt>
                <c:pt idx="14423">
                  <c:v>1745</c:v>
                </c:pt>
                <c:pt idx="14424">
                  <c:v>1745</c:v>
                </c:pt>
                <c:pt idx="14425">
                  <c:v>1745</c:v>
                </c:pt>
                <c:pt idx="14426">
                  <c:v>1745</c:v>
                </c:pt>
                <c:pt idx="14427">
                  <c:v>1745</c:v>
                </c:pt>
                <c:pt idx="14428">
                  <c:v>1745</c:v>
                </c:pt>
                <c:pt idx="14429">
                  <c:v>1771</c:v>
                </c:pt>
                <c:pt idx="14430">
                  <c:v>1805</c:v>
                </c:pt>
                <c:pt idx="14431">
                  <c:v>1818</c:v>
                </c:pt>
                <c:pt idx="14432">
                  <c:v>1818</c:v>
                </c:pt>
                <c:pt idx="14433">
                  <c:v>1818</c:v>
                </c:pt>
                <c:pt idx="14434">
                  <c:v>1818</c:v>
                </c:pt>
                <c:pt idx="14435">
                  <c:v>1818</c:v>
                </c:pt>
                <c:pt idx="14436">
                  <c:v>1818</c:v>
                </c:pt>
                <c:pt idx="14437">
                  <c:v>1818</c:v>
                </c:pt>
                <c:pt idx="14438">
                  <c:v>1818</c:v>
                </c:pt>
                <c:pt idx="14439">
                  <c:v>1818</c:v>
                </c:pt>
                <c:pt idx="14440">
                  <c:v>1818</c:v>
                </c:pt>
                <c:pt idx="14441">
                  <c:v>1818</c:v>
                </c:pt>
                <c:pt idx="14442">
                  <c:v>1818</c:v>
                </c:pt>
                <c:pt idx="14443">
                  <c:v>1818</c:v>
                </c:pt>
                <c:pt idx="14444">
                  <c:v>1818</c:v>
                </c:pt>
                <c:pt idx="14445">
                  <c:v>1818</c:v>
                </c:pt>
                <c:pt idx="14446">
                  <c:v>1818</c:v>
                </c:pt>
                <c:pt idx="14447">
                  <c:v>1818</c:v>
                </c:pt>
                <c:pt idx="14448">
                  <c:v>1818</c:v>
                </c:pt>
                <c:pt idx="14449">
                  <c:v>1818</c:v>
                </c:pt>
                <c:pt idx="14450">
                  <c:v>1818</c:v>
                </c:pt>
                <c:pt idx="14451">
                  <c:v>1818</c:v>
                </c:pt>
                <c:pt idx="14452">
                  <c:v>1818</c:v>
                </c:pt>
                <c:pt idx="14453">
                  <c:v>1818</c:v>
                </c:pt>
                <c:pt idx="14454">
                  <c:v>1818</c:v>
                </c:pt>
                <c:pt idx="14455">
                  <c:v>1818</c:v>
                </c:pt>
                <c:pt idx="14456">
                  <c:v>1818</c:v>
                </c:pt>
                <c:pt idx="14457">
                  <c:v>1818</c:v>
                </c:pt>
                <c:pt idx="14458">
                  <c:v>3858</c:v>
                </c:pt>
                <c:pt idx="14459">
                  <c:v>7431</c:v>
                </c:pt>
                <c:pt idx="14460">
                  <c:v>7431</c:v>
                </c:pt>
                <c:pt idx="14461">
                  <c:v>7431</c:v>
                </c:pt>
                <c:pt idx="14462">
                  <c:v>1206</c:v>
                </c:pt>
                <c:pt idx="14463">
                  <c:v>2105</c:v>
                </c:pt>
                <c:pt idx="14464">
                  <c:v>2105</c:v>
                </c:pt>
                <c:pt idx="14465">
                  <c:v>2105</c:v>
                </c:pt>
                <c:pt idx="14466">
                  <c:v>2105</c:v>
                </c:pt>
                <c:pt idx="14467">
                  <c:v>2105</c:v>
                </c:pt>
                <c:pt idx="14468">
                  <c:v>2105</c:v>
                </c:pt>
                <c:pt idx="14469">
                  <c:v>2105</c:v>
                </c:pt>
                <c:pt idx="14470">
                  <c:v>2105</c:v>
                </c:pt>
                <c:pt idx="14471">
                  <c:v>2649</c:v>
                </c:pt>
                <c:pt idx="14472">
                  <c:v>3236</c:v>
                </c:pt>
                <c:pt idx="14473">
                  <c:v>9128</c:v>
                </c:pt>
                <c:pt idx="14474">
                  <c:v>16669</c:v>
                </c:pt>
                <c:pt idx="14475">
                  <c:v>21767</c:v>
                </c:pt>
                <c:pt idx="14476">
                  <c:v>19643</c:v>
                </c:pt>
                <c:pt idx="14477">
                  <c:v>27160</c:v>
                </c:pt>
                <c:pt idx="14478">
                  <c:v>20988</c:v>
                </c:pt>
                <c:pt idx="14479">
                  <c:v>18696</c:v>
                </c:pt>
                <c:pt idx="14480">
                  <c:v>19830</c:v>
                </c:pt>
                <c:pt idx="14481">
                  <c:v>20938</c:v>
                </c:pt>
                <c:pt idx="14482">
                  <c:v>16129</c:v>
                </c:pt>
                <c:pt idx="14483">
                  <c:v>19766</c:v>
                </c:pt>
                <c:pt idx="14484">
                  <c:v>16976</c:v>
                </c:pt>
                <c:pt idx="14485">
                  <c:v>21146</c:v>
                </c:pt>
                <c:pt idx="14486">
                  <c:v>19577</c:v>
                </c:pt>
                <c:pt idx="14487">
                  <c:v>17310</c:v>
                </c:pt>
                <c:pt idx="14488">
                  <c:v>14918</c:v>
                </c:pt>
                <c:pt idx="14489">
                  <c:v>19779</c:v>
                </c:pt>
                <c:pt idx="14490">
                  <c:v>20790</c:v>
                </c:pt>
                <c:pt idx="14491">
                  <c:v>19801</c:v>
                </c:pt>
                <c:pt idx="14492">
                  <c:v>19481</c:v>
                </c:pt>
                <c:pt idx="14493">
                  <c:v>20580</c:v>
                </c:pt>
                <c:pt idx="14494">
                  <c:v>19453</c:v>
                </c:pt>
                <c:pt idx="14495">
                  <c:v>26592</c:v>
                </c:pt>
                <c:pt idx="14496">
                  <c:v>28715</c:v>
                </c:pt>
                <c:pt idx="14497">
                  <c:v>31070</c:v>
                </c:pt>
                <c:pt idx="14498">
                  <c:v>31070</c:v>
                </c:pt>
                <c:pt idx="14499">
                  <c:v>31070</c:v>
                </c:pt>
                <c:pt idx="14500">
                  <c:v>42983</c:v>
                </c:pt>
                <c:pt idx="14501">
                  <c:v>46732</c:v>
                </c:pt>
                <c:pt idx="14502">
                  <c:v>52677</c:v>
                </c:pt>
                <c:pt idx="14503">
                  <c:v>55042</c:v>
                </c:pt>
                <c:pt idx="14504">
                  <c:v>56114</c:v>
                </c:pt>
                <c:pt idx="14505">
                  <c:v>13073</c:v>
                </c:pt>
                <c:pt idx="14506">
                  <c:v>17118</c:v>
                </c:pt>
                <c:pt idx="14507">
                  <c:v>14649</c:v>
                </c:pt>
                <c:pt idx="14508">
                  <c:v>14155</c:v>
                </c:pt>
                <c:pt idx="14509">
                  <c:v>13246</c:v>
                </c:pt>
                <c:pt idx="14510">
                  <c:v>9279</c:v>
                </c:pt>
                <c:pt idx="14511">
                  <c:v>13253</c:v>
                </c:pt>
                <c:pt idx="14512">
                  <c:v>13281</c:v>
                </c:pt>
                <c:pt idx="14513">
                  <c:v>14911</c:v>
                </c:pt>
                <c:pt idx="14514">
                  <c:v>13240</c:v>
                </c:pt>
                <c:pt idx="14515">
                  <c:v>11088</c:v>
                </c:pt>
                <c:pt idx="14516">
                  <c:v>10842</c:v>
                </c:pt>
                <c:pt idx="14517">
                  <c:v>10272</c:v>
                </c:pt>
                <c:pt idx="14518">
                  <c:v>10541</c:v>
                </c:pt>
                <c:pt idx="14519">
                  <c:v>12959</c:v>
                </c:pt>
                <c:pt idx="14520">
                  <c:v>10520</c:v>
                </c:pt>
                <c:pt idx="14521">
                  <c:v>10442</c:v>
                </c:pt>
                <c:pt idx="14522">
                  <c:v>9705</c:v>
                </c:pt>
                <c:pt idx="14523">
                  <c:v>11909</c:v>
                </c:pt>
                <c:pt idx="14524">
                  <c:v>10546</c:v>
                </c:pt>
                <c:pt idx="14525">
                  <c:v>6060</c:v>
                </c:pt>
                <c:pt idx="14526">
                  <c:v>10403</c:v>
                </c:pt>
                <c:pt idx="14527">
                  <c:v>10544</c:v>
                </c:pt>
                <c:pt idx="14528">
                  <c:v>9816</c:v>
                </c:pt>
                <c:pt idx="14529">
                  <c:v>10272</c:v>
                </c:pt>
                <c:pt idx="14530">
                  <c:v>10672</c:v>
                </c:pt>
                <c:pt idx="14531">
                  <c:v>13129</c:v>
                </c:pt>
                <c:pt idx="14532">
                  <c:v>13129</c:v>
                </c:pt>
                <c:pt idx="14533">
                  <c:v>16672</c:v>
                </c:pt>
                <c:pt idx="14534">
                  <c:v>17778</c:v>
                </c:pt>
                <c:pt idx="14535">
                  <c:v>10597</c:v>
                </c:pt>
                <c:pt idx="14536">
                  <c:v>8229</c:v>
                </c:pt>
                <c:pt idx="14537">
                  <c:v>7080</c:v>
                </c:pt>
                <c:pt idx="14538">
                  <c:v>5027</c:v>
                </c:pt>
                <c:pt idx="14539">
                  <c:v>13081</c:v>
                </c:pt>
                <c:pt idx="14540">
                  <c:v>13270</c:v>
                </c:pt>
                <c:pt idx="14541">
                  <c:v>6968</c:v>
                </c:pt>
                <c:pt idx="14542">
                  <c:v>10483</c:v>
                </c:pt>
                <c:pt idx="14543">
                  <c:v>13421</c:v>
                </c:pt>
                <c:pt idx="14544">
                  <c:v>4234</c:v>
                </c:pt>
                <c:pt idx="14545">
                  <c:v>6945</c:v>
                </c:pt>
                <c:pt idx="14546">
                  <c:v>10363</c:v>
                </c:pt>
                <c:pt idx="14547">
                  <c:v>9123</c:v>
                </c:pt>
                <c:pt idx="14548">
                  <c:v>4826</c:v>
                </c:pt>
                <c:pt idx="14549">
                  <c:v>6201</c:v>
                </c:pt>
                <c:pt idx="14550">
                  <c:v>8632</c:v>
                </c:pt>
                <c:pt idx="14551">
                  <c:v>7566</c:v>
                </c:pt>
                <c:pt idx="14552">
                  <c:v>6941</c:v>
                </c:pt>
                <c:pt idx="14553">
                  <c:v>7353</c:v>
                </c:pt>
                <c:pt idx="14554">
                  <c:v>9399</c:v>
                </c:pt>
                <c:pt idx="14555">
                  <c:v>4732</c:v>
                </c:pt>
                <c:pt idx="14556">
                  <c:v>6098</c:v>
                </c:pt>
                <c:pt idx="14557">
                  <c:v>4211</c:v>
                </c:pt>
                <c:pt idx="14558">
                  <c:v>8264</c:v>
                </c:pt>
                <c:pt idx="14559">
                  <c:v>11237</c:v>
                </c:pt>
                <c:pt idx="14560">
                  <c:v>9747</c:v>
                </c:pt>
                <c:pt idx="14561">
                  <c:v>9747</c:v>
                </c:pt>
                <c:pt idx="14562">
                  <c:v>6844</c:v>
                </c:pt>
                <c:pt idx="14563">
                  <c:v>6562</c:v>
                </c:pt>
                <c:pt idx="14564">
                  <c:v>4733</c:v>
                </c:pt>
                <c:pt idx="14565">
                  <c:v>5704</c:v>
                </c:pt>
                <c:pt idx="14566">
                  <c:v>4382</c:v>
                </c:pt>
                <c:pt idx="14567">
                  <c:v>5014</c:v>
                </c:pt>
                <c:pt idx="14568">
                  <c:v>4017</c:v>
                </c:pt>
                <c:pt idx="14569">
                  <c:v>5485</c:v>
                </c:pt>
                <c:pt idx="14570">
                  <c:v>6024</c:v>
                </c:pt>
                <c:pt idx="14571">
                  <c:v>6485</c:v>
                </c:pt>
                <c:pt idx="14572">
                  <c:v>7292</c:v>
                </c:pt>
                <c:pt idx="14573">
                  <c:v>4747</c:v>
                </c:pt>
                <c:pt idx="14574">
                  <c:v>4301</c:v>
                </c:pt>
                <c:pt idx="14575">
                  <c:v>4963</c:v>
                </c:pt>
                <c:pt idx="14576">
                  <c:v>4344</c:v>
                </c:pt>
                <c:pt idx="14577">
                  <c:v>5728</c:v>
                </c:pt>
                <c:pt idx="14578">
                  <c:v>7683</c:v>
                </c:pt>
                <c:pt idx="14579">
                  <c:v>6994</c:v>
                </c:pt>
                <c:pt idx="14580">
                  <c:v>4803</c:v>
                </c:pt>
                <c:pt idx="14581">
                  <c:v>6850</c:v>
                </c:pt>
                <c:pt idx="14582">
                  <c:v>7772</c:v>
                </c:pt>
                <c:pt idx="14583">
                  <c:v>6881</c:v>
                </c:pt>
                <c:pt idx="14584">
                  <c:v>6773</c:v>
                </c:pt>
                <c:pt idx="14585">
                  <c:v>4679</c:v>
                </c:pt>
                <c:pt idx="14586">
                  <c:v>8097</c:v>
                </c:pt>
                <c:pt idx="14587">
                  <c:v>7384</c:v>
                </c:pt>
                <c:pt idx="14588">
                  <c:v>7967</c:v>
                </c:pt>
                <c:pt idx="14589">
                  <c:v>3670</c:v>
                </c:pt>
                <c:pt idx="14590">
                  <c:v>6268</c:v>
                </c:pt>
                <c:pt idx="14591">
                  <c:v>5010</c:v>
                </c:pt>
                <c:pt idx="14592">
                  <c:v>3580</c:v>
                </c:pt>
                <c:pt idx="14593">
                  <c:v>4591</c:v>
                </c:pt>
                <c:pt idx="14594">
                  <c:v>6051</c:v>
                </c:pt>
                <c:pt idx="14595">
                  <c:v>7653</c:v>
                </c:pt>
                <c:pt idx="14596">
                  <c:v>6960</c:v>
                </c:pt>
                <c:pt idx="14597">
                  <c:v>7771</c:v>
                </c:pt>
                <c:pt idx="14598">
                  <c:v>7771</c:v>
                </c:pt>
                <c:pt idx="14599">
                  <c:v>8166</c:v>
                </c:pt>
                <c:pt idx="14600">
                  <c:v>8692</c:v>
                </c:pt>
                <c:pt idx="14601">
                  <c:v>982</c:v>
                </c:pt>
                <c:pt idx="14602">
                  <c:v>4397</c:v>
                </c:pt>
                <c:pt idx="14603">
                  <c:v>4397</c:v>
                </c:pt>
                <c:pt idx="14604">
                  <c:v>3476</c:v>
                </c:pt>
                <c:pt idx="14605">
                  <c:v>3518</c:v>
                </c:pt>
                <c:pt idx="14606">
                  <c:v>5043</c:v>
                </c:pt>
                <c:pt idx="14607">
                  <c:v>5409</c:v>
                </c:pt>
                <c:pt idx="14608">
                  <c:v>5409</c:v>
                </c:pt>
                <c:pt idx="14609">
                  <c:v>5667</c:v>
                </c:pt>
                <c:pt idx="14610">
                  <c:v>3860</c:v>
                </c:pt>
                <c:pt idx="14611">
                  <c:v>1162</c:v>
                </c:pt>
                <c:pt idx="14612">
                  <c:v>4183</c:v>
                </c:pt>
                <c:pt idx="14613">
                  <c:v>4138</c:v>
                </c:pt>
                <c:pt idx="14614">
                  <c:v>5483</c:v>
                </c:pt>
                <c:pt idx="14615">
                  <c:v>5268</c:v>
                </c:pt>
                <c:pt idx="14616">
                  <c:v>1177</c:v>
                </c:pt>
                <c:pt idx="14617">
                  <c:v>5204</c:v>
                </c:pt>
                <c:pt idx="14618">
                  <c:v>5352</c:v>
                </c:pt>
                <c:pt idx="14619">
                  <c:v>5058</c:v>
                </c:pt>
                <c:pt idx="14620">
                  <c:v>1225</c:v>
                </c:pt>
                <c:pt idx="14621">
                  <c:v>5453</c:v>
                </c:pt>
                <c:pt idx="14622">
                  <c:v>2305</c:v>
                </c:pt>
                <c:pt idx="14623">
                  <c:v>4122</c:v>
                </c:pt>
                <c:pt idx="14624">
                  <c:v>3926</c:v>
                </c:pt>
                <c:pt idx="14625">
                  <c:v>3211</c:v>
                </c:pt>
                <c:pt idx="14626">
                  <c:v>4095</c:v>
                </c:pt>
                <c:pt idx="14627">
                  <c:v>914</c:v>
                </c:pt>
                <c:pt idx="14628">
                  <c:v>965</c:v>
                </c:pt>
                <c:pt idx="14629">
                  <c:v>4264</c:v>
                </c:pt>
                <c:pt idx="14630">
                  <c:v>2484</c:v>
                </c:pt>
                <c:pt idx="14631">
                  <c:v>3350</c:v>
                </c:pt>
                <c:pt idx="14632">
                  <c:v>3299</c:v>
                </c:pt>
                <c:pt idx="14633">
                  <c:v>6227</c:v>
                </c:pt>
                <c:pt idx="14634">
                  <c:v>3318</c:v>
                </c:pt>
                <c:pt idx="14635">
                  <c:v>3727</c:v>
                </c:pt>
                <c:pt idx="14636">
                  <c:v>4882</c:v>
                </c:pt>
                <c:pt idx="14637">
                  <c:v>2460</c:v>
                </c:pt>
                <c:pt idx="14638">
                  <c:v>2421</c:v>
                </c:pt>
                <c:pt idx="14639">
                  <c:v>3416</c:v>
                </c:pt>
                <c:pt idx="14640">
                  <c:v>2304</c:v>
                </c:pt>
                <c:pt idx="14641">
                  <c:v>5212</c:v>
                </c:pt>
                <c:pt idx="14642">
                  <c:v>3976</c:v>
                </c:pt>
                <c:pt idx="14643">
                  <c:v>3976</c:v>
                </c:pt>
                <c:pt idx="14644">
                  <c:v>3284</c:v>
                </c:pt>
                <c:pt idx="14645">
                  <c:v>6443</c:v>
                </c:pt>
                <c:pt idx="14646">
                  <c:v>1472</c:v>
                </c:pt>
                <c:pt idx="14647">
                  <c:v>6757</c:v>
                </c:pt>
                <c:pt idx="14648">
                  <c:v>5382</c:v>
                </c:pt>
                <c:pt idx="14649">
                  <c:v>5429</c:v>
                </c:pt>
                <c:pt idx="14650">
                  <c:v>4149</c:v>
                </c:pt>
                <c:pt idx="14651">
                  <c:v>2199</c:v>
                </c:pt>
                <c:pt idx="14652">
                  <c:v>1169</c:v>
                </c:pt>
                <c:pt idx="14653">
                  <c:v>4093</c:v>
                </c:pt>
                <c:pt idx="14654">
                  <c:v>4093</c:v>
                </c:pt>
                <c:pt idx="14655">
                  <c:v>4291</c:v>
                </c:pt>
                <c:pt idx="14656">
                  <c:v>4291</c:v>
                </c:pt>
                <c:pt idx="14657">
                  <c:v>5282</c:v>
                </c:pt>
                <c:pt idx="14658">
                  <c:v>5366</c:v>
                </c:pt>
                <c:pt idx="14659">
                  <c:v>6531</c:v>
                </c:pt>
                <c:pt idx="14660">
                  <c:v>6539</c:v>
                </c:pt>
                <c:pt idx="14661">
                  <c:v>5319</c:v>
                </c:pt>
                <c:pt idx="14662">
                  <c:v>4224</c:v>
                </c:pt>
                <c:pt idx="14663">
                  <c:v>3848</c:v>
                </c:pt>
                <c:pt idx="14664">
                  <c:v>5321</c:v>
                </c:pt>
                <c:pt idx="14665">
                  <c:v>4184</c:v>
                </c:pt>
                <c:pt idx="14666">
                  <c:v>4332</c:v>
                </c:pt>
                <c:pt idx="14667">
                  <c:v>4332</c:v>
                </c:pt>
                <c:pt idx="14668">
                  <c:v>3412</c:v>
                </c:pt>
                <c:pt idx="14669">
                  <c:v>6557</c:v>
                </c:pt>
                <c:pt idx="14670">
                  <c:v>5257</c:v>
                </c:pt>
                <c:pt idx="14671">
                  <c:v>5392</c:v>
                </c:pt>
                <c:pt idx="14672">
                  <c:v>5446</c:v>
                </c:pt>
                <c:pt idx="14673">
                  <c:v>7529</c:v>
                </c:pt>
                <c:pt idx="14674">
                  <c:v>7529</c:v>
                </c:pt>
                <c:pt idx="14675">
                  <c:v>4290</c:v>
                </c:pt>
                <c:pt idx="14676">
                  <c:v>2696</c:v>
                </c:pt>
                <c:pt idx="14677">
                  <c:v>4456</c:v>
                </c:pt>
                <c:pt idx="14678">
                  <c:v>4456</c:v>
                </c:pt>
                <c:pt idx="14679">
                  <c:v>5363</c:v>
                </c:pt>
                <c:pt idx="14680">
                  <c:v>5557</c:v>
                </c:pt>
                <c:pt idx="14681">
                  <c:v>7425</c:v>
                </c:pt>
                <c:pt idx="14682">
                  <c:v>6006</c:v>
                </c:pt>
                <c:pt idx="14683">
                  <c:v>7663</c:v>
                </c:pt>
                <c:pt idx="14684">
                  <c:v>4409</c:v>
                </c:pt>
                <c:pt idx="14685">
                  <c:v>4396</c:v>
                </c:pt>
                <c:pt idx="14686">
                  <c:v>5318</c:v>
                </c:pt>
                <c:pt idx="14687">
                  <c:v>4549</c:v>
                </c:pt>
                <c:pt idx="14688">
                  <c:v>4134</c:v>
                </c:pt>
                <c:pt idx="14689">
                  <c:v>4134</c:v>
                </c:pt>
                <c:pt idx="14690">
                  <c:v>6576</c:v>
                </c:pt>
                <c:pt idx="14691">
                  <c:v>6953</c:v>
                </c:pt>
                <c:pt idx="14692">
                  <c:v>5246</c:v>
                </c:pt>
                <c:pt idx="14693">
                  <c:v>4273</c:v>
                </c:pt>
                <c:pt idx="14694">
                  <c:v>4164</c:v>
                </c:pt>
                <c:pt idx="14695">
                  <c:v>4625</c:v>
                </c:pt>
                <c:pt idx="14696">
                  <c:v>4208</c:v>
                </c:pt>
                <c:pt idx="14697">
                  <c:v>4349</c:v>
                </c:pt>
                <c:pt idx="14698">
                  <c:v>4349</c:v>
                </c:pt>
                <c:pt idx="14699">
                  <c:v>3503</c:v>
                </c:pt>
                <c:pt idx="14700">
                  <c:v>8822</c:v>
                </c:pt>
                <c:pt idx="14701">
                  <c:v>9217</c:v>
                </c:pt>
                <c:pt idx="14702">
                  <c:v>7665</c:v>
                </c:pt>
                <c:pt idx="14703">
                  <c:v>7714</c:v>
                </c:pt>
                <c:pt idx="14704">
                  <c:v>2361</c:v>
                </c:pt>
                <c:pt idx="14705">
                  <c:v>4258</c:v>
                </c:pt>
                <c:pt idx="14706">
                  <c:v>4702</c:v>
                </c:pt>
                <c:pt idx="14707">
                  <c:v>4460</c:v>
                </c:pt>
                <c:pt idx="14708">
                  <c:v>3019</c:v>
                </c:pt>
                <c:pt idx="14709">
                  <c:v>4611</c:v>
                </c:pt>
                <c:pt idx="14710">
                  <c:v>2381</c:v>
                </c:pt>
                <c:pt idx="14711">
                  <c:v>6218</c:v>
                </c:pt>
                <c:pt idx="14712">
                  <c:v>7370</c:v>
                </c:pt>
                <c:pt idx="14713">
                  <c:v>8074</c:v>
                </c:pt>
                <c:pt idx="14714">
                  <c:v>3522</c:v>
                </c:pt>
                <c:pt idx="14715">
                  <c:v>4237</c:v>
                </c:pt>
                <c:pt idx="14716">
                  <c:v>4510</c:v>
                </c:pt>
                <c:pt idx="14717">
                  <c:v>3268</c:v>
                </c:pt>
                <c:pt idx="14718">
                  <c:v>4663</c:v>
                </c:pt>
                <c:pt idx="14719">
                  <c:v>4362</c:v>
                </c:pt>
                <c:pt idx="14720">
                  <c:v>7475</c:v>
                </c:pt>
                <c:pt idx="14721">
                  <c:v>7394</c:v>
                </c:pt>
                <c:pt idx="14722">
                  <c:v>7221</c:v>
                </c:pt>
                <c:pt idx="14723">
                  <c:v>7555</c:v>
                </c:pt>
                <c:pt idx="14724">
                  <c:v>4738</c:v>
                </c:pt>
                <c:pt idx="14725">
                  <c:v>7528</c:v>
                </c:pt>
                <c:pt idx="14726">
                  <c:v>6294</c:v>
                </c:pt>
                <c:pt idx="14727">
                  <c:v>4361</c:v>
                </c:pt>
                <c:pt idx="14728">
                  <c:v>6885</c:v>
                </c:pt>
                <c:pt idx="14729">
                  <c:v>8537</c:v>
                </c:pt>
                <c:pt idx="14730">
                  <c:v>10181</c:v>
                </c:pt>
                <c:pt idx="14731">
                  <c:v>4148</c:v>
                </c:pt>
                <c:pt idx="14732">
                  <c:v>4648</c:v>
                </c:pt>
                <c:pt idx="14733">
                  <c:v>4620</c:v>
                </c:pt>
                <c:pt idx="14734">
                  <c:v>5994</c:v>
                </c:pt>
                <c:pt idx="14735">
                  <c:v>4080</c:v>
                </c:pt>
                <c:pt idx="14736">
                  <c:v>6697</c:v>
                </c:pt>
                <c:pt idx="14737">
                  <c:v>9811</c:v>
                </c:pt>
                <c:pt idx="14738">
                  <c:v>7219</c:v>
                </c:pt>
                <c:pt idx="14739">
                  <c:v>4223</c:v>
                </c:pt>
                <c:pt idx="14740">
                  <c:v>4712</c:v>
                </c:pt>
                <c:pt idx="14741">
                  <c:v>4751</c:v>
                </c:pt>
                <c:pt idx="14742">
                  <c:v>4123</c:v>
                </c:pt>
                <c:pt idx="14743">
                  <c:v>4123</c:v>
                </c:pt>
                <c:pt idx="14744">
                  <c:v>7047</c:v>
                </c:pt>
                <c:pt idx="14745">
                  <c:v>9962</c:v>
                </c:pt>
                <c:pt idx="14746">
                  <c:v>5904</c:v>
                </c:pt>
                <c:pt idx="14747">
                  <c:v>4787</c:v>
                </c:pt>
                <c:pt idx="14748">
                  <c:v>7621</c:v>
                </c:pt>
                <c:pt idx="14749">
                  <c:v>6289</c:v>
                </c:pt>
                <c:pt idx="14750">
                  <c:v>4412</c:v>
                </c:pt>
                <c:pt idx="14751">
                  <c:v>5712</c:v>
                </c:pt>
                <c:pt idx="14752">
                  <c:v>7562</c:v>
                </c:pt>
                <c:pt idx="14753">
                  <c:v>7305</c:v>
                </c:pt>
                <c:pt idx="14754">
                  <c:v>4298</c:v>
                </c:pt>
                <c:pt idx="14755">
                  <c:v>4811</c:v>
                </c:pt>
                <c:pt idx="14756">
                  <c:v>6328</c:v>
                </c:pt>
                <c:pt idx="14757">
                  <c:v>6249</c:v>
                </c:pt>
                <c:pt idx="14758">
                  <c:v>4283</c:v>
                </c:pt>
                <c:pt idx="14759">
                  <c:v>7163</c:v>
                </c:pt>
                <c:pt idx="14760">
                  <c:v>8926</c:v>
                </c:pt>
                <c:pt idx="14761">
                  <c:v>7696</c:v>
                </c:pt>
                <c:pt idx="14762">
                  <c:v>9912</c:v>
                </c:pt>
                <c:pt idx="14763">
                  <c:v>3355</c:v>
                </c:pt>
                <c:pt idx="14764">
                  <c:v>6754</c:v>
                </c:pt>
                <c:pt idx="14765">
                  <c:v>5963</c:v>
                </c:pt>
                <c:pt idx="14766">
                  <c:v>4617</c:v>
                </c:pt>
                <c:pt idx="14767">
                  <c:v>6418</c:v>
                </c:pt>
                <c:pt idx="14768">
                  <c:v>7809</c:v>
                </c:pt>
                <c:pt idx="14769">
                  <c:v>5876</c:v>
                </c:pt>
                <c:pt idx="14770">
                  <c:v>10320</c:v>
                </c:pt>
                <c:pt idx="14771">
                  <c:v>10320</c:v>
                </c:pt>
                <c:pt idx="14772">
                  <c:v>5233</c:v>
                </c:pt>
                <c:pt idx="14773">
                  <c:v>6116</c:v>
                </c:pt>
                <c:pt idx="14774">
                  <c:v>6067</c:v>
                </c:pt>
                <c:pt idx="14775">
                  <c:v>6190</c:v>
                </c:pt>
                <c:pt idx="14776">
                  <c:v>5748</c:v>
                </c:pt>
                <c:pt idx="14777">
                  <c:v>6633</c:v>
                </c:pt>
                <c:pt idx="14778">
                  <c:v>4630</c:v>
                </c:pt>
                <c:pt idx="14779">
                  <c:v>6476</c:v>
                </c:pt>
                <c:pt idx="14780">
                  <c:v>5276</c:v>
                </c:pt>
                <c:pt idx="14781">
                  <c:v>6345</c:v>
                </c:pt>
                <c:pt idx="14782">
                  <c:v>4648</c:v>
                </c:pt>
                <c:pt idx="14783">
                  <c:v>6313</c:v>
                </c:pt>
                <c:pt idx="14784">
                  <c:v>7797</c:v>
                </c:pt>
                <c:pt idx="14785">
                  <c:v>5860</c:v>
                </c:pt>
                <c:pt idx="14786">
                  <c:v>10208</c:v>
                </c:pt>
                <c:pt idx="14787">
                  <c:v>10244</c:v>
                </c:pt>
                <c:pt idx="14788">
                  <c:v>5120</c:v>
                </c:pt>
                <c:pt idx="14789">
                  <c:v>6088</c:v>
                </c:pt>
                <c:pt idx="14790">
                  <c:v>6063</c:v>
                </c:pt>
                <c:pt idx="14791">
                  <c:v>6165</c:v>
                </c:pt>
                <c:pt idx="14792">
                  <c:v>7693</c:v>
                </c:pt>
                <c:pt idx="14793">
                  <c:v>5820</c:v>
                </c:pt>
                <c:pt idx="14794">
                  <c:v>4635</c:v>
                </c:pt>
                <c:pt idx="14795">
                  <c:v>6444</c:v>
                </c:pt>
                <c:pt idx="14796">
                  <c:v>3285</c:v>
                </c:pt>
                <c:pt idx="14797">
                  <c:v>5244</c:v>
                </c:pt>
                <c:pt idx="14798">
                  <c:v>5836</c:v>
                </c:pt>
                <c:pt idx="14799">
                  <c:v>5785</c:v>
                </c:pt>
                <c:pt idx="14800">
                  <c:v>6226</c:v>
                </c:pt>
                <c:pt idx="14801">
                  <c:v>7379</c:v>
                </c:pt>
                <c:pt idx="14802">
                  <c:v>5874</c:v>
                </c:pt>
                <c:pt idx="14803">
                  <c:v>7116</c:v>
                </c:pt>
                <c:pt idx="14804">
                  <c:v>6641</c:v>
                </c:pt>
                <c:pt idx="14805">
                  <c:v>4676</c:v>
                </c:pt>
                <c:pt idx="14806">
                  <c:v>4604</c:v>
                </c:pt>
                <c:pt idx="14807">
                  <c:v>4643</c:v>
                </c:pt>
                <c:pt idx="14808">
                  <c:v>3077</c:v>
                </c:pt>
                <c:pt idx="14809">
                  <c:v>4679</c:v>
                </c:pt>
                <c:pt idx="14810">
                  <c:v>2396</c:v>
                </c:pt>
                <c:pt idx="14811">
                  <c:v>6237</c:v>
                </c:pt>
                <c:pt idx="14812">
                  <c:v>7396</c:v>
                </c:pt>
                <c:pt idx="14813">
                  <c:v>5868</c:v>
                </c:pt>
                <c:pt idx="14814">
                  <c:v>3434</c:v>
                </c:pt>
                <c:pt idx="14815">
                  <c:v>4219</c:v>
                </c:pt>
                <c:pt idx="14816">
                  <c:v>4564</c:v>
                </c:pt>
                <c:pt idx="14817">
                  <c:v>3224</c:v>
                </c:pt>
                <c:pt idx="14818">
                  <c:v>5206</c:v>
                </c:pt>
                <c:pt idx="14819">
                  <c:v>4561</c:v>
                </c:pt>
                <c:pt idx="14820">
                  <c:v>2329</c:v>
                </c:pt>
                <c:pt idx="14821">
                  <c:v>6114</c:v>
                </c:pt>
                <c:pt idx="14822">
                  <c:v>7231</c:v>
                </c:pt>
                <c:pt idx="14823">
                  <c:v>7311</c:v>
                </c:pt>
                <c:pt idx="14824">
                  <c:v>3160</c:v>
                </c:pt>
                <c:pt idx="14825">
                  <c:v>4182</c:v>
                </c:pt>
                <c:pt idx="14826">
                  <c:v>4558</c:v>
                </c:pt>
                <c:pt idx="14827">
                  <c:v>3163</c:v>
                </c:pt>
                <c:pt idx="14828">
                  <c:v>2710</c:v>
                </c:pt>
                <c:pt idx="14829">
                  <c:v>3046</c:v>
                </c:pt>
                <c:pt idx="14830">
                  <c:v>3925</c:v>
                </c:pt>
                <c:pt idx="14831">
                  <c:v>3569</c:v>
                </c:pt>
                <c:pt idx="14832">
                  <c:v>3709</c:v>
                </c:pt>
                <c:pt idx="14833">
                  <c:v>4413</c:v>
                </c:pt>
                <c:pt idx="14834">
                  <c:v>7411</c:v>
                </c:pt>
                <c:pt idx="14835">
                  <c:v>7827</c:v>
                </c:pt>
                <c:pt idx="14836">
                  <c:v>7827</c:v>
                </c:pt>
                <c:pt idx="14837">
                  <c:v>9968</c:v>
                </c:pt>
                <c:pt idx="14838">
                  <c:v>9968</c:v>
                </c:pt>
                <c:pt idx="14839">
                  <c:v>12215</c:v>
                </c:pt>
                <c:pt idx="14840">
                  <c:v>2875</c:v>
                </c:pt>
                <c:pt idx="14841">
                  <c:v>3987</c:v>
                </c:pt>
                <c:pt idx="14842">
                  <c:v>3473</c:v>
                </c:pt>
                <c:pt idx="14843">
                  <c:v>3629</c:v>
                </c:pt>
                <c:pt idx="14844">
                  <c:v>3973</c:v>
                </c:pt>
                <c:pt idx="14845">
                  <c:v>5488</c:v>
                </c:pt>
                <c:pt idx="14846">
                  <c:v>2289</c:v>
                </c:pt>
                <c:pt idx="14847">
                  <c:v>4152</c:v>
                </c:pt>
                <c:pt idx="14848">
                  <c:v>2109</c:v>
                </c:pt>
                <c:pt idx="14849">
                  <c:v>4215</c:v>
                </c:pt>
                <c:pt idx="14850">
                  <c:v>4171</c:v>
                </c:pt>
                <c:pt idx="14851">
                  <c:v>2111</c:v>
                </c:pt>
                <c:pt idx="14852">
                  <c:v>5239</c:v>
                </c:pt>
                <c:pt idx="14853">
                  <c:v>5034</c:v>
                </c:pt>
                <c:pt idx="14854">
                  <c:v>5371</c:v>
                </c:pt>
                <c:pt idx="14855">
                  <c:v>5250</c:v>
                </c:pt>
                <c:pt idx="14856">
                  <c:v>5188</c:v>
                </c:pt>
                <c:pt idx="14857">
                  <c:v>5375</c:v>
                </c:pt>
                <c:pt idx="14858">
                  <c:v>2272</c:v>
                </c:pt>
                <c:pt idx="14859">
                  <c:v>4091</c:v>
                </c:pt>
                <c:pt idx="14860">
                  <c:v>1173</c:v>
                </c:pt>
                <c:pt idx="14861">
                  <c:v>2155</c:v>
                </c:pt>
                <c:pt idx="14862">
                  <c:v>4167</c:v>
                </c:pt>
                <c:pt idx="14863">
                  <c:v>4167</c:v>
                </c:pt>
                <c:pt idx="14864">
                  <c:v>955</c:v>
                </c:pt>
                <c:pt idx="14865">
                  <c:v>4215</c:v>
                </c:pt>
                <c:pt idx="14866">
                  <c:v>4215</c:v>
                </c:pt>
                <c:pt idx="14867">
                  <c:v>4912</c:v>
                </c:pt>
                <c:pt idx="14868">
                  <c:v>5150</c:v>
                </c:pt>
                <c:pt idx="14869">
                  <c:v>4721</c:v>
                </c:pt>
                <c:pt idx="14870">
                  <c:v>5101</c:v>
                </c:pt>
                <c:pt idx="14871">
                  <c:v>5249</c:v>
                </c:pt>
                <c:pt idx="14872">
                  <c:v>5249</c:v>
                </c:pt>
                <c:pt idx="14873">
                  <c:v>2153</c:v>
                </c:pt>
                <c:pt idx="14874">
                  <c:v>3763</c:v>
                </c:pt>
                <c:pt idx="14875">
                  <c:v>3305</c:v>
                </c:pt>
                <c:pt idx="14876">
                  <c:v>1119</c:v>
                </c:pt>
                <c:pt idx="14877">
                  <c:v>3964</c:v>
                </c:pt>
                <c:pt idx="14878">
                  <c:v>876</c:v>
                </c:pt>
                <c:pt idx="14879">
                  <c:v>927</c:v>
                </c:pt>
                <c:pt idx="14880">
                  <c:v>4140</c:v>
                </c:pt>
                <c:pt idx="14881">
                  <c:v>2073</c:v>
                </c:pt>
                <c:pt idx="14882">
                  <c:v>3264</c:v>
                </c:pt>
                <c:pt idx="14883">
                  <c:v>3213</c:v>
                </c:pt>
                <c:pt idx="14884">
                  <c:v>6136</c:v>
                </c:pt>
                <c:pt idx="14885">
                  <c:v>2923</c:v>
                </c:pt>
                <c:pt idx="14886">
                  <c:v>3302</c:v>
                </c:pt>
                <c:pt idx="14887">
                  <c:v>4994</c:v>
                </c:pt>
                <c:pt idx="14888">
                  <c:v>4994</c:v>
                </c:pt>
                <c:pt idx="14889">
                  <c:v>2121</c:v>
                </c:pt>
                <c:pt idx="14890">
                  <c:v>1742</c:v>
                </c:pt>
                <c:pt idx="14891">
                  <c:v>3479</c:v>
                </c:pt>
                <c:pt idx="14892">
                  <c:v>2919</c:v>
                </c:pt>
                <c:pt idx="14893">
                  <c:v>1853</c:v>
                </c:pt>
                <c:pt idx="14894">
                  <c:v>2327</c:v>
                </c:pt>
                <c:pt idx="14895">
                  <c:v>1770</c:v>
                </c:pt>
                <c:pt idx="14896">
                  <c:v>1770</c:v>
                </c:pt>
                <c:pt idx="14897">
                  <c:v>1770</c:v>
                </c:pt>
                <c:pt idx="14898">
                  <c:v>2282</c:v>
                </c:pt>
                <c:pt idx="14899">
                  <c:v>3650</c:v>
                </c:pt>
                <c:pt idx="14900">
                  <c:v>913</c:v>
                </c:pt>
                <c:pt idx="14901">
                  <c:v>1880</c:v>
                </c:pt>
                <c:pt idx="14902">
                  <c:v>1480</c:v>
                </c:pt>
                <c:pt idx="14903">
                  <c:v>1244</c:v>
                </c:pt>
                <c:pt idx="14904">
                  <c:v>1055</c:v>
                </c:pt>
                <c:pt idx="14905">
                  <c:v>4897</c:v>
                </c:pt>
                <c:pt idx="14906">
                  <c:v>4897</c:v>
                </c:pt>
                <c:pt idx="14907">
                  <c:v>1981</c:v>
                </c:pt>
                <c:pt idx="14908">
                  <c:v>1757</c:v>
                </c:pt>
                <c:pt idx="14909">
                  <c:v>1688</c:v>
                </c:pt>
                <c:pt idx="14910">
                  <c:v>869</c:v>
                </c:pt>
                <c:pt idx="14911">
                  <c:v>1084</c:v>
                </c:pt>
                <c:pt idx="14912">
                  <c:v>2429</c:v>
                </c:pt>
                <c:pt idx="14913">
                  <c:v>695</c:v>
                </c:pt>
                <c:pt idx="14914">
                  <c:v>876</c:v>
                </c:pt>
                <c:pt idx="14915">
                  <c:v>921</c:v>
                </c:pt>
                <c:pt idx="14916">
                  <c:v>921</c:v>
                </c:pt>
                <c:pt idx="14917">
                  <c:v>4069</c:v>
                </c:pt>
                <c:pt idx="14918">
                  <c:v>706</c:v>
                </c:pt>
                <c:pt idx="14919">
                  <c:v>2096</c:v>
                </c:pt>
                <c:pt idx="14920">
                  <c:v>0</c:v>
                </c:pt>
                <c:pt idx="14921">
                  <c:v>0</c:v>
                </c:pt>
                <c:pt idx="14922">
                  <c:v>0</c:v>
                </c:pt>
                <c:pt idx="14923">
                  <c:v>3410</c:v>
                </c:pt>
                <c:pt idx="14924">
                  <c:v>2448</c:v>
                </c:pt>
                <c:pt idx="14925">
                  <c:v>1061</c:v>
                </c:pt>
                <c:pt idx="14926">
                  <c:v>2081</c:v>
                </c:pt>
                <c:pt idx="14927">
                  <c:v>1756</c:v>
                </c:pt>
                <c:pt idx="14928">
                  <c:v>2299</c:v>
                </c:pt>
                <c:pt idx="14929">
                  <c:v>907</c:v>
                </c:pt>
                <c:pt idx="14930">
                  <c:v>1103</c:v>
                </c:pt>
                <c:pt idx="14931">
                  <c:v>1056</c:v>
                </c:pt>
                <c:pt idx="14932">
                  <c:v>3841</c:v>
                </c:pt>
                <c:pt idx="14933">
                  <c:v>3841</c:v>
                </c:pt>
                <c:pt idx="14934">
                  <c:v>883</c:v>
                </c:pt>
                <c:pt idx="14935">
                  <c:v>883</c:v>
                </c:pt>
                <c:pt idx="14936">
                  <c:v>1858</c:v>
                </c:pt>
                <c:pt idx="14937">
                  <c:v>2021</c:v>
                </c:pt>
                <c:pt idx="14938">
                  <c:v>3112</c:v>
                </c:pt>
                <c:pt idx="14939">
                  <c:v>2857</c:v>
                </c:pt>
                <c:pt idx="14940">
                  <c:v>2873</c:v>
                </c:pt>
                <c:pt idx="14941">
                  <c:v>2906</c:v>
                </c:pt>
                <c:pt idx="14942">
                  <c:v>3234</c:v>
                </c:pt>
                <c:pt idx="14943">
                  <c:v>502</c:v>
                </c:pt>
                <c:pt idx="14944">
                  <c:v>893</c:v>
                </c:pt>
                <c:pt idx="14945">
                  <c:v>1071</c:v>
                </c:pt>
                <c:pt idx="14946">
                  <c:v>1664</c:v>
                </c:pt>
                <c:pt idx="14947">
                  <c:v>1664</c:v>
                </c:pt>
                <c:pt idx="14948">
                  <c:v>1895</c:v>
                </c:pt>
                <c:pt idx="14949">
                  <c:v>2825</c:v>
                </c:pt>
                <c:pt idx="14950">
                  <c:v>1809</c:v>
                </c:pt>
                <c:pt idx="14951">
                  <c:v>2040</c:v>
                </c:pt>
                <c:pt idx="14952">
                  <c:v>1815</c:v>
                </c:pt>
                <c:pt idx="14953">
                  <c:v>1815</c:v>
                </c:pt>
                <c:pt idx="14954">
                  <c:v>1815</c:v>
                </c:pt>
                <c:pt idx="14955">
                  <c:v>30</c:v>
                </c:pt>
                <c:pt idx="14956">
                  <c:v>379</c:v>
                </c:pt>
                <c:pt idx="14957">
                  <c:v>660</c:v>
                </c:pt>
                <c:pt idx="14958">
                  <c:v>699</c:v>
                </c:pt>
                <c:pt idx="14959">
                  <c:v>1958</c:v>
                </c:pt>
                <c:pt idx="14960">
                  <c:v>1660</c:v>
                </c:pt>
                <c:pt idx="14961">
                  <c:v>1298</c:v>
                </c:pt>
                <c:pt idx="14962">
                  <c:v>1298</c:v>
                </c:pt>
                <c:pt idx="14963">
                  <c:v>3633</c:v>
                </c:pt>
                <c:pt idx="14964">
                  <c:v>2929</c:v>
                </c:pt>
                <c:pt idx="14965">
                  <c:v>3096</c:v>
                </c:pt>
                <c:pt idx="14966">
                  <c:v>4470</c:v>
                </c:pt>
                <c:pt idx="14967">
                  <c:v>4470</c:v>
                </c:pt>
                <c:pt idx="14968">
                  <c:v>4480</c:v>
                </c:pt>
                <c:pt idx="14969">
                  <c:v>4480</c:v>
                </c:pt>
                <c:pt idx="14970">
                  <c:v>4480</c:v>
                </c:pt>
                <c:pt idx="14971">
                  <c:v>6231</c:v>
                </c:pt>
                <c:pt idx="14972">
                  <c:v>6231</c:v>
                </c:pt>
                <c:pt idx="14973">
                  <c:v>1617</c:v>
                </c:pt>
                <c:pt idx="14974">
                  <c:v>1617</c:v>
                </c:pt>
                <c:pt idx="14975">
                  <c:v>1617</c:v>
                </c:pt>
                <c:pt idx="14976">
                  <c:v>1617</c:v>
                </c:pt>
                <c:pt idx="14977">
                  <c:v>0</c:v>
                </c:pt>
                <c:pt idx="14978">
                  <c:v>0</c:v>
                </c:pt>
                <c:pt idx="14979">
                  <c:v>2664</c:v>
                </c:pt>
                <c:pt idx="14980">
                  <c:v>2726</c:v>
                </c:pt>
                <c:pt idx="14981">
                  <c:v>2726</c:v>
                </c:pt>
                <c:pt idx="14982">
                  <c:v>2726</c:v>
                </c:pt>
                <c:pt idx="14983">
                  <c:v>2726</c:v>
                </c:pt>
                <c:pt idx="14984">
                  <c:v>2726</c:v>
                </c:pt>
                <c:pt idx="14985">
                  <c:v>2759</c:v>
                </c:pt>
                <c:pt idx="14986">
                  <c:v>2854</c:v>
                </c:pt>
                <c:pt idx="14987">
                  <c:v>2900</c:v>
                </c:pt>
                <c:pt idx="14988">
                  <c:v>2951</c:v>
                </c:pt>
                <c:pt idx="14989">
                  <c:v>2986</c:v>
                </c:pt>
                <c:pt idx="14990">
                  <c:v>2986</c:v>
                </c:pt>
                <c:pt idx="14991">
                  <c:v>2986</c:v>
                </c:pt>
                <c:pt idx="14992">
                  <c:v>2986</c:v>
                </c:pt>
                <c:pt idx="14993">
                  <c:v>2986</c:v>
                </c:pt>
                <c:pt idx="14994">
                  <c:v>2986</c:v>
                </c:pt>
                <c:pt idx="14995">
                  <c:v>2986</c:v>
                </c:pt>
                <c:pt idx="14996">
                  <c:v>3003</c:v>
                </c:pt>
                <c:pt idx="14997">
                  <c:v>3079</c:v>
                </c:pt>
                <c:pt idx="14998">
                  <c:v>99</c:v>
                </c:pt>
                <c:pt idx="14999">
                  <c:v>48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</c:v>
                </c:pt>
                <c:pt idx="15009">
                  <c:v>0</c:v>
                </c:pt>
                <c:pt idx="15010">
                  <c:v>0</c:v>
                </c:pt>
                <c:pt idx="15011">
                  <c:v>0</c:v>
                </c:pt>
                <c:pt idx="15012">
                  <c:v>0</c:v>
                </c:pt>
                <c:pt idx="15013">
                  <c:v>0</c:v>
                </c:pt>
                <c:pt idx="15014">
                  <c:v>0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0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149</c:v>
                </c:pt>
                <c:pt idx="15023">
                  <c:v>260</c:v>
                </c:pt>
                <c:pt idx="15024">
                  <c:v>326</c:v>
                </c:pt>
                <c:pt idx="15025">
                  <c:v>499</c:v>
                </c:pt>
                <c:pt idx="15026">
                  <c:v>661</c:v>
                </c:pt>
                <c:pt idx="15027">
                  <c:v>1645</c:v>
                </c:pt>
                <c:pt idx="15028">
                  <c:v>1578</c:v>
                </c:pt>
                <c:pt idx="15029">
                  <c:v>1430</c:v>
                </c:pt>
                <c:pt idx="15030">
                  <c:v>1241</c:v>
                </c:pt>
                <c:pt idx="15031">
                  <c:v>0</c:v>
                </c:pt>
                <c:pt idx="15032">
                  <c:v>29</c:v>
                </c:pt>
                <c:pt idx="15033">
                  <c:v>70</c:v>
                </c:pt>
                <c:pt idx="15034">
                  <c:v>116</c:v>
                </c:pt>
                <c:pt idx="15035">
                  <c:v>173</c:v>
                </c:pt>
                <c:pt idx="15036">
                  <c:v>1090</c:v>
                </c:pt>
                <c:pt idx="15037">
                  <c:v>1047</c:v>
                </c:pt>
                <c:pt idx="15038">
                  <c:v>1013</c:v>
                </c:pt>
                <c:pt idx="15039">
                  <c:v>954</c:v>
                </c:pt>
                <c:pt idx="15040">
                  <c:v>901</c:v>
                </c:pt>
                <c:pt idx="15041">
                  <c:v>793</c:v>
                </c:pt>
                <c:pt idx="15042">
                  <c:v>631</c:v>
                </c:pt>
                <c:pt idx="15043">
                  <c:v>0</c:v>
                </c:pt>
                <c:pt idx="15044">
                  <c:v>0</c:v>
                </c:pt>
                <c:pt idx="15045">
                  <c:v>0</c:v>
                </c:pt>
                <c:pt idx="15046">
                  <c:v>2334</c:v>
                </c:pt>
                <c:pt idx="15047">
                  <c:v>2354</c:v>
                </c:pt>
                <c:pt idx="15048">
                  <c:v>2354</c:v>
                </c:pt>
                <c:pt idx="15049">
                  <c:v>2354</c:v>
                </c:pt>
                <c:pt idx="15050">
                  <c:v>2354</c:v>
                </c:pt>
                <c:pt idx="15051">
                  <c:v>2354</c:v>
                </c:pt>
                <c:pt idx="15052">
                  <c:v>2354</c:v>
                </c:pt>
                <c:pt idx="15053">
                  <c:v>2354</c:v>
                </c:pt>
                <c:pt idx="15054">
                  <c:v>2354</c:v>
                </c:pt>
                <c:pt idx="15055">
                  <c:v>2354</c:v>
                </c:pt>
                <c:pt idx="15056">
                  <c:v>2354</c:v>
                </c:pt>
                <c:pt idx="15057">
                  <c:v>2354</c:v>
                </c:pt>
                <c:pt idx="15058">
                  <c:v>2354</c:v>
                </c:pt>
                <c:pt idx="15059">
                  <c:v>2354</c:v>
                </c:pt>
                <c:pt idx="15060">
                  <c:v>2380</c:v>
                </c:pt>
                <c:pt idx="15061">
                  <c:v>50</c:v>
                </c:pt>
                <c:pt idx="15062">
                  <c:v>1213</c:v>
                </c:pt>
                <c:pt idx="15063">
                  <c:v>1293</c:v>
                </c:pt>
                <c:pt idx="15064">
                  <c:v>1349</c:v>
                </c:pt>
                <c:pt idx="15065">
                  <c:v>1379</c:v>
                </c:pt>
                <c:pt idx="15066">
                  <c:v>1445</c:v>
                </c:pt>
                <c:pt idx="15067">
                  <c:v>297</c:v>
                </c:pt>
                <c:pt idx="15068">
                  <c:v>265</c:v>
                </c:pt>
                <c:pt idx="15069">
                  <c:v>193</c:v>
                </c:pt>
                <c:pt idx="15070">
                  <c:v>133</c:v>
                </c:pt>
                <c:pt idx="15071">
                  <c:v>65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0</c:v>
                </c:pt>
                <c:pt idx="15080">
                  <c:v>0</c:v>
                </c:pt>
                <c:pt idx="15081">
                  <c:v>0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212</c:v>
                </c:pt>
                <c:pt idx="15088">
                  <c:v>537</c:v>
                </c:pt>
                <c:pt idx="15089">
                  <c:v>688</c:v>
                </c:pt>
                <c:pt idx="15090">
                  <c:v>760</c:v>
                </c:pt>
                <c:pt idx="15091">
                  <c:v>678</c:v>
                </c:pt>
                <c:pt idx="15092">
                  <c:v>1640</c:v>
                </c:pt>
                <c:pt idx="15093">
                  <c:v>1431</c:v>
                </c:pt>
                <c:pt idx="15094">
                  <c:v>1361</c:v>
                </c:pt>
                <c:pt idx="15095">
                  <c:v>1232</c:v>
                </c:pt>
                <c:pt idx="15096">
                  <c:v>1232</c:v>
                </c:pt>
                <c:pt idx="15097">
                  <c:v>1232</c:v>
                </c:pt>
                <c:pt idx="15098">
                  <c:v>1232</c:v>
                </c:pt>
                <c:pt idx="15099">
                  <c:v>1232</c:v>
                </c:pt>
                <c:pt idx="15100">
                  <c:v>1232</c:v>
                </c:pt>
                <c:pt idx="15101">
                  <c:v>1232</c:v>
                </c:pt>
                <c:pt idx="15102">
                  <c:v>1216</c:v>
                </c:pt>
                <c:pt idx="15103">
                  <c:v>1124</c:v>
                </c:pt>
                <c:pt idx="15104">
                  <c:v>0</c:v>
                </c:pt>
                <c:pt idx="15105">
                  <c:v>21</c:v>
                </c:pt>
                <c:pt idx="15106">
                  <c:v>42</c:v>
                </c:pt>
                <c:pt idx="15107">
                  <c:v>42</c:v>
                </c:pt>
                <c:pt idx="15108">
                  <c:v>42</c:v>
                </c:pt>
                <c:pt idx="15109">
                  <c:v>34</c:v>
                </c:pt>
                <c:pt idx="15110">
                  <c:v>0</c:v>
                </c:pt>
                <c:pt idx="15111">
                  <c:v>0</c:v>
                </c:pt>
                <c:pt idx="15112">
                  <c:v>2345</c:v>
                </c:pt>
                <c:pt idx="15113">
                  <c:v>2345</c:v>
                </c:pt>
                <c:pt idx="15114">
                  <c:v>2345</c:v>
                </c:pt>
                <c:pt idx="15115">
                  <c:v>2345</c:v>
                </c:pt>
                <c:pt idx="15116">
                  <c:v>2345</c:v>
                </c:pt>
                <c:pt idx="15117">
                  <c:v>2345</c:v>
                </c:pt>
                <c:pt idx="15118">
                  <c:v>2345</c:v>
                </c:pt>
                <c:pt idx="15119">
                  <c:v>2345</c:v>
                </c:pt>
                <c:pt idx="15120">
                  <c:v>2345</c:v>
                </c:pt>
                <c:pt idx="15121">
                  <c:v>2345</c:v>
                </c:pt>
                <c:pt idx="15122">
                  <c:v>2345</c:v>
                </c:pt>
                <c:pt idx="15123">
                  <c:v>2346</c:v>
                </c:pt>
                <c:pt idx="15124">
                  <c:v>2415</c:v>
                </c:pt>
                <c:pt idx="15125">
                  <c:v>2549</c:v>
                </c:pt>
                <c:pt idx="15126">
                  <c:v>2635</c:v>
                </c:pt>
                <c:pt idx="15127">
                  <c:v>2707</c:v>
                </c:pt>
                <c:pt idx="15128">
                  <c:v>2774</c:v>
                </c:pt>
                <c:pt idx="15129">
                  <c:v>2797</c:v>
                </c:pt>
                <c:pt idx="15130">
                  <c:v>2797</c:v>
                </c:pt>
                <c:pt idx="15131">
                  <c:v>2797</c:v>
                </c:pt>
                <c:pt idx="15132">
                  <c:v>2797</c:v>
                </c:pt>
                <c:pt idx="15133">
                  <c:v>2797</c:v>
                </c:pt>
                <c:pt idx="15134">
                  <c:v>2797</c:v>
                </c:pt>
                <c:pt idx="15135">
                  <c:v>2797</c:v>
                </c:pt>
                <c:pt idx="15136">
                  <c:v>2797</c:v>
                </c:pt>
                <c:pt idx="15137">
                  <c:v>2797</c:v>
                </c:pt>
                <c:pt idx="15138">
                  <c:v>2797</c:v>
                </c:pt>
                <c:pt idx="15139">
                  <c:v>2797</c:v>
                </c:pt>
                <c:pt idx="15140">
                  <c:v>2845</c:v>
                </c:pt>
                <c:pt idx="15141">
                  <c:v>2984</c:v>
                </c:pt>
                <c:pt idx="15142">
                  <c:v>3160</c:v>
                </c:pt>
                <c:pt idx="15143">
                  <c:v>3243</c:v>
                </c:pt>
                <c:pt idx="15144">
                  <c:v>3295</c:v>
                </c:pt>
                <c:pt idx="15145">
                  <c:v>3295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1222</c:v>
                </c:pt>
                <c:pt idx="15150">
                  <c:v>1324</c:v>
                </c:pt>
                <c:pt idx="15151">
                  <c:v>1388</c:v>
                </c:pt>
                <c:pt idx="15152">
                  <c:v>1563</c:v>
                </c:pt>
                <c:pt idx="15153">
                  <c:v>1643</c:v>
                </c:pt>
                <c:pt idx="15154">
                  <c:v>1725</c:v>
                </c:pt>
                <c:pt idx="15155">
                  <c:v>1765</c:v>
                </c:pt>
                <c:pt idx="15156">
                  <c:v>1765</c:v>
                </c:pt>
                <c:pt idx="15157">
                  <c:v>1765</c:v>
                </c:pt>
                <c:pt idx="15158">
                  <c:v>1765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1216</c:v>
                </c:pt>
                <c:pt idx="15173">
                  <c:v>1250</c:v>
                </c:pt>
                <c:pt idx="15174">
                  <c:v>1341</c:v>
                </c:pt>
                <c:pt idx="15175">
                  <c:v>1409</c:v>
                </c:pt>
                <c:pt idx="15176">
                  <c:v>1524</c:v>
                </c:pt>
                <c:pt idx="15177">
                  <c:v>1606</c:v>
                </c:pt>
                <c:pt idx="15178">
                  <c:v>1606</c:v>
                </c:pt>
                <c:pt idx="15179">
                  <c:v>212</c:v>
                </c:pt>
                <c:pt idx="15180">
                  <c:v>111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</c:v>
                </c:pt>
                <c:pt idx="15198">
                  <c:v>0</c:v>
                </c:pt>
                <c:pt idx="15199">
                  <c:v>0</c:v>
                </c:pt>
                <c:pt idx="15200">
                  <c:v>0</c:v>
                </c:pt>
                <c:pt idx="15201">
                  <c:v>0</c:v>
                </c:pt>
                <c:pt idx="15202">
                  <c:v>0</c:v>
                </c:pt>
                <c:pt idx="15203">
                  <c:v>0</c:v>
                </c:pt>
                <c:pt idx="15204">
                  <c:v>0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0</c:v>
                </c:pt>
                <c:pt idx="15213">
                  <c:v>3135</c:v>
                </c:pt>
                <c:pt idx="15214">
                  <c:v>3149</c:v>
                </c:pt>
                <c:pt idx="15215">
                  <c:v>3238</c:v>
                </c:pt>
                <c:pt idx="15216">
                  <c:v>3302</c:v>
                </c:pt>
                <c:pt idx="15217">
                  <c:v>3302</c:v>
                </c:pt>
                <c:pt idx="15218">
                  <c:v>3302</c:v>
                </c:pt>
                <c:pt idx="15219">
                  <c:v>3302</c:v>
                </c:pt>
                <c:pt idx="15220">
                  <c:v>3302</c:v>
                </c:pt>
                <c:pt idx="15221">
                  <c:v>4688</c:v>
                </c:pt>
                <c:pt idx="15222">
                  <c:v>4787</c:v>
                </c:pt>
                <c:pt idx="15223">
                  <c:v>4797</c:v>
                </c:pt>
                <c:pt idx="15224">
                  <c:v>4797</c:v>
                </c:pt>
                <c:pt idx="15225">
                  <c:v>4797</c:v>
                </c:pt>
                <c:pt idx="15226">
                  <c:v>4797</c:v>
                </c:pt>
                <c:pt idx="15227">
                  <c:v>1495</c:v>
                </c:pt>
                <c:pt idx="15228">
                  <c:v>1455</c:v>
                </c:pt>
                <c:pt idx="15229">
                  <c:v>1366</c:v>
                </c:pt>
                <c:pt idx="15230">
                  <c:v>1254</c:v>
                </c:pt>
                <c:pt idx="15231">
                  <c:v>1154</c:v>
                </c:pt>
                <c:pt idx="15232">
                  <c:v>1013</c:v>
                </c:pt>
                <c:pt idx="15233">
                  <c:v>968</c:v>
                </c:pt>
                <c:pt idx="15234">
                  <c:v>968</c:v>
                </c:pt>
                <c:pt idx="15235">
                  <c:v>968</c:v>
                </c:pt>
                <c:pt idx="15236">
                  <c:v>968</c:v>
                </c:pt>
                <c:pt idx="15237">
                  <c:v>2372</c:v>
                </c:pt>
                <c:pt idx="15238">
                  <c:v>2392</c:v>
                </c:pt>
                <c:pt idx="15239">
                  <c:v>0</c:v>
                </c:pt>
                <c:pt idx="15240">
                  <c:v>0</c:v>
                </c:pt>
                <c:pt idx="15241">
                  <c:v>0</c:v>
                </c:pt>
                <c:pt idx="15242">
                  <c:v>0</c:v>
                </c:pt>
                <c:pt idx="15243">
                  <c:v>314</c:v>
                </c:pt>
                <c:pt idx="15244">
                  <c:v>475</c:v>
                </c:pt>
                <c:pt idx="15245">
                  <c:v>572</c:v>
                </c:pt>
                <c:pt idx="15246">
                  <c:v>678</c:v>
                </c:pt>
                <c:pt idx="15247">
                  <c:v>1594</c:v>
                </c:pt>
                <c:pt idx="15248">
                  <c:v>1429</c:v>
                </c:pt>
                <c:pt idx="15249">
                  <c:v>1332</c:v>
                </c:pt>
                <c:pt idx="15250">
                  <c:v>0</c:v>
                </c:pt>
                <c:pt idx="15251">
                  <c:v>0</c:v>
                </c:pt>
                <c:pt idx="15252">
                  <c:v>0</c:v>
                </c:pt>
                <c:pt idx="15253">
                  <c:v>0</c:v>
                </c:pt>
                <c:pt idx="15254">
                  <c:v>0</c:v>
                </c:pt>
                <c:pt idx="15255">
                  <c:v>0</c:v>
                </c:pt>
                <c:pt idx="15256">
                  <c:v>0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83</c:v>
                </c:pt>
                <c:pt idx="15265">
                  <c:v>189</c:v>
                </c:pt>
                <c:pt idx="15266">
                  <c:v>254</c:v>
                </c:pt>
                <c:pt idx="15267">
                  <c:v>325</c:v>
                </c:pt>
                <c:pt idx="15268">
                  <c:v>442</c:v>
                </c:pt>
                <c:pt idx="15269">
                  <c:v>0</c:v>
                </c:pt>
                <c:pt idx="15270">
                  <c:v>0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</c:v>
                </c:pt>
                <c:pt idx="15285">
                  <c:v>0</c:v>
                </c:pt>
                <c:pt idx="15286">
                  <c:v>0</c:v>
                </c:pt>
                <c:pt idx="15287">
                  <c:v>0</c:v>
                </c:pt>
                <c:pt idx="15288">
                  <c:v>0</c:v>
                </c:pt>
                <c:pt idx="15289">
                  <c:v>2176</c:v>
                </c:pt>
                <c:pt idx="15290">
                  <c:v>2176</c:v>
                </c:pt>
                <c:pt idx="15291">
                  <c:v>0</c:v>
                </c:pt>
                <c:pt idx="15292">
                  <c:v>0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1234</c:v>
                </c:pt>
                <c:pt idx="15298">
                  <c:v>1311</c:v>
                </c:pt>
                <c:pt idx="15299">
                  <c:v>1367</c:v>
                </c:pt>
                <c:pt idx="15300">
                  <c:v>1400</c:v>
                </c:pt>
                <c:pt idx="15301">
                  <c:v>1400</c:v>
                </c:pt>
                <c:pt idx="15302">
                  <c:v>1400</c:v>
                </c:pt>
                <c:pt idx="15303">
                  <c:v>1400</c:v>
                </c:pt>
                <c:pt idx="15304">
                  <c:v>1400</c:v>
                </c:pt>
                <c:pt idx="15305">
                  <c:v>1277</c:v>
                </c:pt>
                <c:pt idx="15306">
                  <c:v>1197</c:v>
                </c:pt>
                <c:pt idx="15307">
                  <c:v>164</c:v>
                </c:pt>
                <c:pt idx="15308">
                  <c:v>74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0</c:v>
                </c:pt>
                <c:pt idx="15313">
                  <c:v>32</c:v>
                </c:pt>
                <c:pt idx="15314">
                  <c:v>122</c:v>
                </c:pt>
                <c:pt idx="15315">
                  <c:v>207</c:v>
                </c:pt>
                <c:pt idx="15316">
                  <c:v>407</c:v>
                </c:pt>
                <c:pt idx="15317">
                  <c:v>461</c:v>
                </c:pt>
                <c:pt idx="15318">
                  <c:v>857</c:v>
                </c:pt>
                <c:pt idx="15319">
                  <c:v>773</c:v>
                </c:pt>
                <c:pt idx="15320">
                  <c:v>570</c:v>
                </c:pt>
                <c:pt idx="15321">
                  <c:v>492</c:v>
                </c:pt>
                <c:pt idx="15322">
                  <c:v>492</c:v>
                </c:pt>
                <c:pt idx="15323">
                  <c:v>492</c:v>
                </c:pt>
                <c:pt idx="15324">
                  <c:v>492</c:v>
                </c:pt>
                <c:pt idx="15325">
                  <c:v>492</c:v>
                </c:pt>
                <c:pt idx="15326">
                  <c:v>492</c:v>
                </c:pt>
                <c:pt idx="15327">
                  <c:v>492</c:v>
                </c:pt>
                <c:pt idx="15328">
                  <c:v>492</c:v>
                </c:pt>
                <c:pt idx="15329">
                  <c:v>492</c:v>
                </c:pt>
                <c:pt idx="15330">
                  <c:v>492</c:v>
                </c:pt>
                <c:pt idx="15331">
                  <c:v>1997</c:v>
                </c:pt>
                <c:pt idx="15332">
                  <c:v>1997</c:v>
                </c:pt>
                <c:pt idx="15333">
                  <c:v>2046</c:v>
                </c:pt>
                <c:pt idx="15334">
                  <c:v>2222</c:v>
                </c:pt>
                <c:pt idx="15335">
                  <c:v>2902</c:v>
                </c:pt>
                <c:pt idx="15336">
                  <c:v>2906</c:v>
                </c:pt>
                <c:pt idx="15337">
                  <c:v>2906</c:v>
                </c:pt>
                <c:pt idx="15338">
                  <c:v>2906</c:v>
                </c:pt>
                <c:pt idx="15339">
                  <c:v>2906</c:v>
                </c:pt>
                <c:pt idx="15340">
                  <c:v>2906</c:v>
                </c:pt>
                <c:pt idx="15341">
                  <c:v>2906</c:v>
                </c:pt>
                <c:pt idx="15342">
                  <c:v>2906</c:v>
                </c:pt>
                <c:pt idx="15343">
                  <c:v>2906</c:v>
                </c:pt>
                <c:pt idx="15344">
                  <c:v>2906</c:v>
                </c:pt>
                <c:pt idx="15345">
                  <c:v>3191</c:v>
                </c:pt>
                <c:pt idx="15346">
                  <c:v>3283</c:v>
                </c:pt>
                <c:pt idx="15347">
                  <c:v>3362</c:v>
                </c:pt>
                <c:pt idx="15348">
                  <c:v>3418</c:v>
                </c:pt>
                <c:pt idx="15349">
                  <c:v>4448</c:v>
                </c:pt>
                <c:pt idx="15350">
                  <c:v>4448</c:v>
                </c:pt>
                <c:pt idx="15351">
                  <c:v>4448</c:v>
                </c:pt>
                <c:pt idx="15352">
                  <c:v>4448</c:v>
                </c:pt>
                <c:pt idx="15353">
                  <c:v>4448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1164</c:v>
                </c:pt>
                <c:pt idx="15361">
                  <c:v>1212</c:v>
                </c:pt>
                <c:pt idx="15362">
                  <c:v>1288</c:v>
                </c:pt>
                <c:pt idx="15363">
                  <c:v>1357</c:v>
                </c:pt>
                <c:pt idx="15364">
                  <c:v>1481</c:v>
                </c:pt>
                <c:pt idx="15365">
                  <c:v>1524</c:v>
                </c:pt>
                <c:pt idx="15366">
                  <c:v>1554</c:v>
                </c:pt>
                <c:pt idx="15367">
                  <c:v>1554</c:v>
                </c:pt>
                <c:pt idx="15368">
                  <c:v>1554</c:v>
                </c:pt>
                <c:pt idx="15369">
                  <c:v>1554</c:v>
                </c:pt>
                <c:pt idx="15370">
                  <c:v>1554</c:v>
                </c:pt>
                <c:pt idx="15371">
                  <c:v>1369</c:v>
                </c:pt>
                <c:pt idx="15372">
                  <c:v>1306</c:v>
                </c:pt>
                <c:pt idx="15373">
                  <c:v>1239</c:v>
                </c:pt>
                <c:pt idx="15374">
                  <c:v>1185</c:v>
                </c:pt>
                <c:pt idx="15375">
                  <c:v>1108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0</c:v>
                </c:pt>
                <c:pt idx="15383">
                  <c:v>0</c:v>
                </c:pt>
                <c:pt idx="15384">
                  <c:v>1191</c:v>
                </c:pt>
                <c:pt idx="15385">
                  <c:v>1191</c:v>
                </c:pt>
                <c:pt idx="15386">
                  <c:v>1191</c:v>
                </c:pt>
                <c:pt idx="15387">
                  <c:v>1191</c:v>
                </c:pt>
                <c:pt idx="15388">
                  <c:v>1191</c:v>
                </c:pt>
                <c:pt idx="15389">
                  <c:v>268</c:v>
                </c:pt>
                <c:pt idx="15390">
                  <c:v>1033</c:v>
                </c:pt>
                <c:pt idx="15391">
                  <c:v>973</c:v>
                </c:pt>
                <c:pt idx="15392">
                  <c:v>894</c:v>
                </c:pt>
                <c:pt idx="15393">
                  <c:v>0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321</c:v>
                </c:pt>
                <c:pt idx="15405">
                  <c:v>405</c:v>
                </c:pt>
                <c:pt idx="15406">
                  <c:v>520</c:v>
                </c:pt>
                <c:pt idx="15407">
                  <c:v>582</c:v>
                </c:pt>
                <c:pt idx="15408">
                  <c:v>665</c:v>
                </c:pt>
                <c:pt idx="15409">
                  <c:v>675</c:v>
                </c:pt>
                <c:pt idx="15410">
                  <c:v>675</c:v>
                </c:pt>
                <c:pt idx="15411">
                  <c:v>675</c:v>
                </c:pt>
                <c:pt idx="15412">
                  <c:v>0</c:v>
                </c:pt>
                <c:pt idx="15413">
                  <c:v>0</c:v>
                </c:pt>
                <c:pt idx="15414">
                  <c:v>0</c:v>
                </c:pt>
                <c:pt idx="15415">
                  <c:v>0</c:v>
                </c:pt>
                <c:pt idx="15416">
                  <c:v>0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2123</c:v>
                </c:pt>
                <c:pt idx="15426">
                  <c:v>2123</c:v>
                </c:pt>
                <c:pt idx="15427">
                  <c:v>2123</c:v>
                </c:pt>
                <c:pt idx="15428">
                  <c:v>2123</c:v>
                </c:pt>
                <c:pt idx="15429">
                  <c:v>2123</c:v>
                </c:pt>
                <c:pt idx="15430">
                  <c:v>2123</c:v>
                </c:pt>
                <c:pt idx="15431">
                  <c:v>2123</c:v>
                </c:pt>
                <c:pt idx="15432">
                  <c:v>2123</c:v>
                </c:pt>
                <c:pt idx="15433">
                  <c:v>2175</c:v>
                </c:pt>
                <c:pt idx="15434">
                  <c:v>2224</c:v>
                </c:pt>
                <c:pt idx="15435">
                  <c:v>2253</c:v>
                </c:pt>
                <c:pt idx="15436">
                  <c:v>2323</c:v>
                </c:pt>
                <c:pt idx="15437">
                  <c:v>2347</c:v>
                </c:pt>
                <c:pt idx="15438">
                  <c:v>2347</c:v>
                </c:pt>
                <c:pt idx="15439">
                  <c:v>3476</c:v>
                </c:pt>
                <c:pt idx="15440">
                  <c:v>3563</c:v>
                </c:pt>
                <c:pt idx="15441">
                  <c:v>3615</c:v>
                </c:pt>
                <c:pt idx="15442">
                  <c:v>3671</c:v>
                </c:pt>
                <c:pt idx="15443">
                  <c:v>3722</c:v>
                </c:pt>
                <c:pt idx="15444">
                  <c:v>3775</c:v>
                </c:pt>
                <c:pt idx="15445">
                  <c:v>3823</c:v>
                </c:pt>
                <c:pt idx="15446">
                  <c:v>3875</c:v>
                </c:pt>
                <c:pt idx="15447">
                  <c:v>3875</c:v>
                </c:pt>
                <c:pt idx="15448">
                  <c:v>3875</c:v>
                </c:pt>
                <c:pt idx="15449">
                  <c:v>3875</c:v>
                </c:pt>
                <c:pt idx="15450">
                  <c:v>3875</c:v>
                </c:pt>
                <c:pt idx="15451">
                  <c:v>3875</c:v>
                </c:pt>
                <c:pt idx="15452">
                  <c:v>3875</c:v>
                </c:pt>
                <c:pt idx="15453">
                  <c:v>3875</c:v>
                </c:pt>
                <c:pt idx="15454">
                  <c:v>3875</c:v>
                </c:pt>
                <c:pt idx="15455">
                  <c:v>3875</c:v>
                </c:pt>
                <c:pt idx="15456">
                  <c:v>3875</c:v>
                </c:pt>
                <c:pt idx="15457">
                  <c:v>3875</c:v>
                </c:pt>
                <c:pt idx="15458">
                  <c:v>3875</c:v>
                </c:pt>
                <c:pt idx="15459">
                  <c:v>3875</c:v>
                </c:pt>
                <c:pt idx="15460">
                  <c:v>1271</c:v>
                </c:pt>
                <c:pt idx="15461">
                  <c:v>1328</c:v>
                </c:pt>
                <c:pt idx="15462">
                  <c:v>1379</c:v>
                </c:pt>
                <c:pt idx="15463">
                  <c:v>1487</c:v>
                </c:pt>
                <c:pt idx="15464">
                  <c:v>1563</c:v>
                </c:pt>
                <c:pt idx="15465">
                  <c:v>1579</c:v>
                </c:pt>
                <c:pt idx="15466">
                  <c:v>1579</c:v>
                </c:pt>
                <c:pt idx="15467">
                  <c:v>1579</c:v>
                </c:pt>
                <c:pt idx="15468">
                  <c:v>1579</c:v>
                </c:pt>
                <c:pt idx="15469">
                  <c:v>1579</c:v>
                </c:pt>
                <c:pt idx="15470">
                  <c:v>1579</c:v>
                </c:pt>
                <c:pt idx="15471">
                  <c:v>1568</c:v>
                </c:pt>
                <c:pt idx="15472">
                  <c:v>1509</c:v>
                </c:pt>
                <c:pt idx="15473">
                  <c:v>1439</c:v>
                </c:pt>
                <c:pt idx="15474">
                  <c:v>1372</c:v>
                </c:pt>
                <c:pt idx="15475">
                  <c:v>1310</c:v>
                </c:pt>
                <c:pt idx="15476">
                  <c:v>1225</c:v>
                </c:pt>
                <c:pt idx="15477">
                  <c:v>1154</c:v>
                </c:pt>
                <c:pt idx="15478">
                  <c:v>1139</c:v>
                </c:pt>
                <c:pt idx="15479">
                  <c:v>1139</c:v>
                </c:pt>
                <c:pt idx="15480">
                  <c:v>1139</c:v>
                </c:pt>
                <c:pt idx="15481">
                  <c:v>1139</c:v>
                </c:pt>
                <c:pt idx="15482">
                  <c:v>1139</c:v>
                </c:pt>
                <c:pt idx="15483">
                  <c:v>1139</c:v>
                </c:pt>
                <c:pt idx="15484">
                  <c:v>1139</c:v>
                </c:pt>
                <c:pt idx="15485">
                  <c:v>1139</c:v>
                </c:pt>
                <c:pt idx="15486">
                  <c:v>1126</c:v>
                </c:pt>
                <c:pt idx="15487">
                  <c:v>1036</c:v>
                </c:pt>
                <c:pt idx="15488">
                  <c:v>968</c:v>
                </c:pt>
                <c:pt idx="15489">
                  <c:v>924</c:v>
                </c:pt>
                <c:pt idx="15490">
                  <c:v>0</c:v>
                </c:pt>
                <c:pt idx="15491">
                  <c:v>0</c:v>
                </c:pt>
                <c:pt idx="15492">
                  <c:v>630</c:v>
                </c:pt>
                <c:pt idx="15493">
                  <c:v>707</c:v>
                </c:pt>
                <c:pt idx="15494">
                  <c:v>811</c:v>
                </c:pt>
                <c:pt idx="15495">
                  <c:v>337</c:v>
                </c:pt>
                <c:pt idx="15496">
                  <c:v>311</c:v>
                </c:pt>
                <c:pt idx="15497">
                  <c:v>292</c:v>
                </c:pt>
                <c:pt idx="15498">
                  <c:v>238</c:v>
                </c:pt>
                <c:pt idx="15499">
                  <c:v>186</c:v>
                </c:pt>
                <c:pt idx="15500">
                  <c:v>114</c:v>
                </c:pt>
                <c:pt idx="15501">
                  <c:v>68</c:v>
                </c:pt>
                <c:pt idx="15502">
                  <c:v>13</c:v>
                </c:pt>
                <c:pt idx="15503">
                  <c:v>0</c:v>
                </c:pt>
                <c:pt idx="15504">
                  <c:v>0</c:v>
                </c:pt>
                <c:pt idx="15505">
                  <c:v>31</c:v>
                </c:pt>
                <c:pt idx="15506">
                  <c:v>62</c:v>
                </c:pt>
                <c:pt idx="15507">
                  <c:v>88</c:v>
                </c:pt>
                <c:pt idx="15508">
                  <c:v>97</c:v>
                </c:pt>
                <c:pt idx="15509">
                  <c:v>95</c:v>
                </c:pt>
                <c:pt idx="15510">
                  <c:v>99</c:v>
                </c:pt>
                <c:pt idx="15511">
                  <c:v>138</c:v>
                </c:pt>
                <c:pt idx="15512">
                  <c:v>172</c:v>
                </c:pt>
                <c:pt idx="15513">
                  <c:v>144</c:v>
                </c:pt>
                <c:pt idx="15514">
                  <c:v>115</c:v>
                </c:pt>
                <c:pt idx="15515">
                  <c:v>2309</c:v>
                </c:pt>
                <c:pt idx="15516">
                  <c:v>0</c:v>
                </c:pt>
                <c:pt idx="15517">
                  <c:v>0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0</c:v>
                </c:pt>
                <c:pt idx="15522">
                  <c:v>0</c:v>
                </c:pt>
                <c:pt idx="15523">
                  <c:v>0</c:v>
                </c:pt>
                <c:pt idx="15524">
                  <c:v>0</c:v>
                </c:pt>
                <c:pt idx="15525">
                  <c:v>0</c:v>
                </c:pt>
                <c:pt idx="15526">
                  <c:v>0</c:v>
                </c:pt>
                <c:pt idx="15527">
                  <c:v>0</c:v>
                </c:pt>
                <c:pt idx="15528">
                  <c:v>0</c:v>
                </c:pt>
                <c:pt idx="15529">
                  <c:v>0</c:v>
                </c:pt>
                <c:pt idx="15530">
                  <c:v>0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</c:v>
                </c:pt>
                <c:pt idx="15535">
                  <c:v>0</c:v>
                </c:pt>
                <c:pt idx="15536">
                  <c:v>0</c:v>
                </c:pt>
                <c:pt idx="15537">
                  <c:v>0</c:v>
                </c:pt>
                <c:pt idx="15538">
                  <c:v>0</c:v>
                </c:pt>
                <c:pt idx="15539">
                  <c:v>0</c:v>
                </c:pt>
                <c:pt idx="15540">
                  <c:v>0</c:v>
                </c:pt>
                <c:pt idx="15541">
                  <c:v>0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</c:v>
                </c:pt>
                <c:pt idx="15548">
                  <c:v>0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11</c:v>
                </c:pt>
                <c:pt idx="15564">
                  <c:v>83</c:v>
                </c:pt>
                <c:pt idx="15565">
                  <c:v>137</c:v>
                </c:pt>
                <c:pt idx="15566">
                  <c:v>198</c:v>
                </c:pt>
                <c:pt idx="15567">
                  <c:v>248</c:v>
                </c:pt>
                <c:pt idx="15568">
                  <c:v>254</c:v>
                </c:pt>
                <c:pt idx="15569">
                  <c:v>204</c:v>
                </c:pt>
                <c:pt idx="15570">
                  <c:v>153</c:v>
                </c:pt>
                <c:pt idx="15571">
                  <c:v>102</c:v>
                </c:pt>
                <c:pt idx="15572">
                  <c:v>38</c:v>
                </c:pt>
                <c:pt idx="15573">
                  <c:v>0</c:v>
                </c:pt>
                <c:pt idx="15574">
                  <c:v>0</c:v>
                </c:pt>
                <c:pt idx="15575">
                  <c:v>0</c:v>
                </c:pt>
                <c:pt idx="15576">
                  <c:v>0</c:v>
                </c:pt>
                <c:pt idx="15577">
                  <c:v>0</c:v>
                </c:pt>
                <c:pt idx="15578">
                  <c:v>0</c:v>
                </c:pt>
                <c:pt idx="15579">
                  <c:v>0</c:v>
                </c:pt>
                <c:pt idx="15580">
                  <c:v>0</c:v>
                </c:pt>
                <c:pt idx="15581">
                  <c:v>0</c:v>
                </c:pt>
                <c:pt idx="15582">
                  <c:v>0</c:v>
                </c:pt>
                <c:pt idx="15583">
                  <c:v>0</c:v>
                </c:pt>
                <c:pt idx="15584">
                  <c:v>0</c:v>
                </c:pt>
                <c:pt idx="15585">
                  <c:v>0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1545</c:v>
                </c:pt>
                <c:pt idx="15600">
                  <c:v>1498</c:v>
                </c:pt>
                <c:pt idx="15601">
                  <c:v>1451</c:v>
                </c:pt>
                <c:pt idx="15602">
                  <c:v>1400</c:v>
                </c:pt>
                <c:pt idx="15603">
                  <c:v>1356</c:v>
                </c:pt>
                <c:pt idx="15604">
                  <c:v>1237</c:v>
                </c:pt>
                <c:pt idx="15605">
                  <c:v>1171</c:v>
                </c:pt>
                <c:pt idx="15606">
                  <c:v>25</c:v>
                </c:pt>
                <c:pt idx="15607">
                  <c:v>1087</c:v>
                </c:pt>
                <c:pt idx="15608">
                  <c:v>1087</c:v>
                </c:pt>
                <c:pt idx="15609">
                  <c:v>1087</c:v>
                </c:pt>
                <c:pt idx="15610">
                  <c:v>1087</c:v>
                </c:pt>
                <c:pt idx="15611">
                  <c:v>1087</c:v>
                </c:pt>
                <c:pt idx="15612">
                  <c:v>1087</c:v>
                </c:pt>
                <c:pt idx="15613">
                  <c:v>1087</c:v>
                </c:pt>
                <c:pt idx="15614">
                  <c:v>1087</c:v>
                </c:pt>
                <c:pt idx="15615">
                  <c:v>1087</c:v>
                </c:pt>
                <c:pt idx="15616">
                  <c:v>1086</c:v>
                </c:pt>
                <c:pt idx="15617">
                  <c:v>1023</c:v>
                </c:pt>
                <c:pt idx="15618">
                  <c:v>970</c:v>
                </c:pt>
                <c:pt idx="15619">
                  <c:v>928</c:v>
                </c:pt>
                <c:pt idx="15620">
                  <c:v>887</c:v>
                </c:pt>
                <c:pt idx="15621">
                  <c:v>0</c:v>
                </c:pt>
                <c:pt idx="15622">
                  <c:v>0</c:v>
                </c:pt>
                <c:pt idx="15623">
                  <c:v>0</c:v>
                </c:pt>
                <c:pt idx="15624">
                  <c:v>0</c:v>
                </c:pt>
                <c:pt idx="15625">
                  <c:v>0</c:v>
                </c:pt>
                <c:pt idx="15626">
                  <c:v>0</c:v>
                </c:pt>
                <c:pt idx="15627">
                  <c:v>236</c:v>
                </c:pt>
                <c:pt idx="15628">
                  <c:v>165</c:v>
                </c:pt>
                <c:pt idx="15629">
                  <c:v>155</c:v>
                </c:pt>
                <c:pt idx="15630">
                  <c:v>151</c:v>
                </c:pt>
                <c:pt idx="15631">
                  <c:v>124</c:v>
                </c:pt>
                <c:pt idx="15632">
                  <c:v>76</c:v>
                </c:pt>
                <c:pt idx="15633">
                  <c:v>29</c:v>
                </c:pt>
                <c:pt idx="15634">
                  <c:v>0</c:v>
                </c:pt>
                <c:pt idx="15635">
                  <c:v>0</c:v>
                </c:pt>
                <c:pt idx="15636">
                  <c:v>0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0</c:v>
                </c:pt>
                <c:pt idx="15641">
                  <c:v>0</c:v>
                </c:pt>
                <c:pt idx="15642">
                  <c:v>0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</c:v>
                </c:pt>
                <c:pt idx="15647">
                  <c:v>0</c:v>
                </c:pt>
                <c:pt idx="15648">
                  <c:v>0</c:v>
                </c:pt>
                <c:pt idx="15649">
                  <c:v>0</c:v>
                </c:pt>
                <c:pt idx="15650">
                  <c:v>0</c:v>
                </c:pt>
                <c:pt idx="15651">
                  <c:v>0</c:v>
                </c:pt>
                <c:pt idx="15652">
                  <c:v>0</c:v>
                </c:pt>
                <c:pt idx="15653">
                  <c:v>0</c:v>
                </c:pt>
                <c:pt idx="15654">
                  <c:v>0</c:v>
                </c:pt>
                <c:pt idx="15655">
                  <c:v>1166</c:v>
                </c:pt>
                <c:pt idx="15656">
                  <c:v>1215</c:v>
                </c:pt>
                <c:pt idx="15657">
                  <c:v>169</c:v>
                </c:pt>
                <c:pt idx="15658">
                  <c:v>288</c:v>
                </c:pt>
                <c:pt idx="15659">
                  <c:v>293</c:v>
                </c:pt>
                <c:pt idx="15660">
                  <c:v>281</c:v>
                </c:pt>
                <c:pt idx="15661">
                  <c:v>276</c:v>
                </c:pt>
                <c:pt idx="15662">
                  <c:v>120</c:v>
                </c:pt>
                <c:pt idx="15663">
                  <c:v>83</c:v>
                </c:pt>
                <c:pt idx="15664">
                  <c:v>37</c:v>
                </c:pt>
                <c:pt idx="15665">
                  <c:v>0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0</c:v>
                </c:pt>
                <c:pt idx="15678">
                  <c:v>0</c:v>
                </c:pt>
                <c:pt idx="15679">
                  <c:v>0</c:v>
                </c:pt>
                <c:pt idx="15680">
                  <c:v>0</c:v>
                </c:pt>
                <c:pt idx="15681">
                  <c:v>20</c:v>
                </c:pt>
                <c:pt idx="15682">
                  <c:v>75</c:v>
                </c:pt>
                <c:pt idx="15683">
                  <c:v>113</c:v>
                </c:pt>
                <c:pt idx="15684">
                  <c:v>148</c:v>
                </c:pt>
                <c:pt idx="15685">
                  <c:v>144</c:v>
                </c:pt>
                <c:pt idx="15686">
                  <c:v>80</c:v>
                </c:pt>
                <c:pt idx="15687">
                  <c:v>38</c:v>
                </c:pt>
                <c:pt idx="15688">
                  <c:v>5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2317</c:v>
                </c:pt>
                <c:pt idx="15699">
                  <c:v>2465</c:v>
                </c:pt>
                <c:pt idx="15700">
                  <c:v>2518</c:v>
                </c:pt>
                <c:pt idx="15701">
                  <c:v>2533</c:v>
                </c:pt>
                <c:pt idx="15702">
                  <c:v>2533</c:v>
                </c:pt>
                <c:pt idx="15703">
                  <c:v>2533</c:v>
                </c:pt>
                <c:pt idx="15704">
                  <c:v>2533</c:v>
                </c:pt>
                <c:pt idx="15705">
                  <c:v>2533</c:v>
                </c:pt>
                <c:pt idx="15706">
                  <c:v>2533</c:v>
                </c:pt>
                <c:pt idx="15707">
                  <c:v>2533</c:v>
                </c:pt>
                <c:pt idx="15708">
                  <c:v>2533</c:v>
                </c:pt>
                <c:pt idx="15709">
                  <c:v>2533</c:v>
                </c:pt>
                <c:pt idx="15710">
                  <c:v>2533</c:v>
                </c:pt>
                <c:pt idx="15711">
                  <c:v>2533</c:v>
                </c:pt>
                <c:pt idx="15712">
                  <c:v>2533</c:v>
                </c:pt>
                <c:pt idx="15713">
                  <c:v>2533</c:v>
                </c:pt>
                <c:pt idx="15714">
                  <c:v>2533</c:v>
                </c:pt>
                <c:pt idx="15715">
                  <c:v>2533</c:v>
                </c:pt>
                <c:pt idx="15716">
                  <c:v>2533</c:v>
                </c:pt>
                <c:pt idx="15717">
                  <c:v>2533</c:v>
                </c:pt>
                <c:pt idx="15718">
                  <c:v>2533</c:v>
                </c:pt>
                <c:pt idx="15719">
                  <c:v>2533</c:v>
                </c:pt>
                <c:pt idx="15720">
                  <c:v>2533</c:v>
                </c:pt>
                <c:pt idx="15721">
                  <c:v>2533</c:v>
                </c:pt>
                <c:pt idx="15722">
                  <c:v>2533</c:v>
                </c:pt>
                <c:pt idx="15723">
                  <c:v>2533</c:v>
                </c:pt>
                <c:pt idx="15724">
                  <c:v>2533</c:v>
                </c:pt>
                <c:pt idx="15725">
                  <c:v>2529</c:v>
                </c:pt>
                <c:pt idx="15726">
                  <c:v>2463</c:v>
                </c:pt>
                <c:pt idx="15727">
                  <c:v>701</c:v>
                </c:pt>
                <c:pt idx="15728">
                  <c:v>660</c:v>
                </c:pt>
                <c:pt idx="15729">
                  <c:v>587</c:v>
                </c:pt>
                <c:pt idx="15730">
                  <c:v>1571</c:v>
                </c:pt>
                <c:pt idx="15731">
                  <c:v>1590</c:v>
                </c:pt>
                <c:pt idx="15732">
                  <c:v>1590</c:v>
                </c:pt>
                <c:pt idx="15733">
                  <c:v>1590</c:v>
                </c:pt>
                <c:pt idx="15734">
                  <c:v>1590</c:v>
                </c:pt>
                <c:pt idx="15735">
                  <c:v>1590</c:v>
                </c:pt>
                <c:pt idx="15736">
                  <c:v>1590</c:v>
                </c:pt>
                <c:pt idx="15737">
                  <c:v>1170</c:v>
                </c:pt>
                <c:pt idx="15738">
                  <c:v>166</c:v>
                </c:pt>
                <c:pt idx="15739">
                  <c:v>116</c:v>
                </c:pt>
                <c:pt idx="15740">
                  <c:v>948</c:v>
                </c:pt>
                <c:pt idx="15741">
                  <c:v>946</c:v>
                </c:pt>
                <c:pt idx="15742">
                  <c:v>946</c:v>
                </c:pt>
                <c:pt idx="15743">
                  <c:v>946</c:v>
                </c:pt>
                <c:pt idx="15744">
                  <c:v>946</c:v>
                </c:pt>
                <c:pt idx="15745">
                  <c:v>946</c:v>
                </c:pt>
                <c:pt idx="15746">
                  <c:v>946</c:v>
                </c:pt>
                <c:pt idx="15747">
                  <c:v>946</c:v>
                </c:pt>
                <c:pt idx="15748">
                  <c:v>909</c:v>
                </c:pt>
                <c:pt idx="15749">
                  <c:v>862</c:v>
                </c:pt>
                <c:pt idx="15750">
                  <c:v>811</c:v>
                </c:pt>
                <c:pt idx="15751">
                  <c:v>749</c:v>
                </c:pt>
                <c:pt idx="15752">
                  <c:v>709</c:v>
                </c:pt>
                <c:pt idx="15753">
                  <c:v>2468</c:v>
                </c:pt>
                <c:pt idx="15754">
                  <c:v>2522</c:v>
                </c:pt>
                <c:pt idx="15755">
                  <c:v>2716</c:v>
                </c:pt>
                <c:pt idx="15756">
                  <c:v>2871</c:v>
                </c:pt>
                <c:pt idx="15757">
                  <c:v>2879</c:v>
                </c:pt>
                <c:pt idx="15758">
                  <c:v>2879</c:v>
                </c:pt>
                <c:pt idx="15759">
                  <c:v>2879</c:v>
                </c:pt>
                <c:pt idx="15760">
                  <c:v>2879</c:v>
                </c:pt>
                <c:pt idx="15761">
                  <c:v>2879</c:v>
                </c:pt>
                <c:pt idx="15762">
                  <c:v>2879</c:v>
                </c:pt>
                <c:pt idx="15763">
                  <c:v>2879</c:v>
                </c:pt>
                <c:pt idx="15764">
                  <c:v>2879</c:v>
                </c:pt>
                <c:pt idx="15765">
                  <c:v>2879</c:v>
                </c:pt>
                <c:pt idx="15766">
                  <c:v>2879</c:v>
                </c:pt>
                <c:pt idx="15767">
                  <c:v>2879</c:v>
                </c:pt>
                <c:pt idx="15768">
                  <c:v>2879</c:v>
                </c:pt>
                <c:pt idx="15769">
                  <c:v>2879</c:v>
                </c:pt>
                <c:pt idx="15770">
                  <c:v>2879</c:v>
                </c:pt>
                <c:pt idx="15771">
                  <c:v>2879</c:v>
                </c:pt>
                <c:pt idx="15772">
                  <c:v>2879</c:v>
                </c:pt>
                <c:pt idx="15773">
                  <c:v>2879</c:v>
                </c:pt>
                <c:pt idx="15774">
                  <c:v>2879</c:v>
                </c:pt>
                <c:pt idx="15775">
                  <c:v>2879</c:v>
                </c:pt>
                <c:pt idx="15776">
                  <c:v>2879</c:v>
                </c:pt>
                <c:pt idx="15777">
                  <c:v>2879</c:v>
                </c:pt>
                <c:pt idx="15778">
                  <c:v>2891</c:v>
                </c:pt>
                <c:pt idx="15779">
                  <c:v>2934</c:v>
                </c:pt>
                <c:pt idx="15780">
                  <c:v>2976</c:v>
                </c:pt>
                <c:pt idx="15781">
                  <c:v>3005</c:v>
                </c:pt>
                <c:pt idx="15782">
                  <c:v>3005</c:v>
                </c:pt>
                <c:pt idx="15783">
                  <c:v>3005</c:v>
                </c:pt>
                <c:pt idx="15784">
                  <c:v>3005</c:v>
                </c:pt>
                <c:pt idx="15785">
                  <c:v>3005</c:v>
                </c:pt>
                <c:pt idx="15786">
                  <c:v>3005</c:v>
                </c:pt>
                <c:pt idx="15787">
                  <c:v>3005</c:v>
                </c:pt>
                <c:pt idx="15788">
                  <c:v>3005</c:v>
                </c:pt>
                <c:pt idx="15789">
                  <c:v>3005</c:v>
                </c:pt>
                <c:pt idx="15790">
                  <c:v>3005</c:v>
                </c:pt>
                <c:pt idx="15791">
                  <c:v>3005</c:v>
                </c:pt>
                <c:pt idx="15792">
                  <c:v>3005</c:v>
                </c:pt>
                <c:pt idx="15793">
                  <c:v>3005</c:v>
                </c:pt>
                <c:pt idx="15794">
                  <c:v>3005</c:v>
                </c:pt>
                <c:pt idx="15795">
                  <c:v>3005</c:v>
                </c:pt>
                <c:pt idx="15796">
                  <c:v>3005</c:v>
                </c:pt>
                <c:pt idx="15797">
                  <c:v>3005</c:v>
                </c:pt>
                <c:pt idx="15798">
                  <c:v>3005</c:v>
                </c:pt>
                <c:pt idx="15799">
                  <c:v>3005</c:v>
                </c:pt>
                <c:pt idx="15800">
                  <c:v>5202</c:v>
                </c:pt>
                <c:pt idx="15801">
                  <c:v>5202</c:v>
                </c:pt>
                <c:pt idx="15802">
                  <c:v>5223</c:v>
                </c:pt>
                <c:pt idx="15803">
                  <c:v>5281</c:v>
                </c:pt>
                <c:pt idx="15804">
                  <c:v>5354</c:v>
                </c:pt>
                <c:pt idx="15805">
                  <c:v>5354</c:v>
                </c:pt>
                <c:pt idx="15806">
                  <c:v>5354</c:v>
                </c:pt>
                <c:pt idx="15807">
                  <c:v>5354</c:v>
                </c:pt>
                <c:pt idx="15808">
                  <c:v>5354</c:v>
                </c:pt>
                <c:pt idx="15809">
                  <c:v>5354</c:v>
                </c:pt>
                <c:pt idx="15810">
                  <c:v>5354</c:v>
                </c:pt>
                <c:pt idx="15811">
                  <c:v>5354</c:v>
                </c:pt>
                <c:pt idx="15812">
                  <c:v>5354</c:v>
                </c:pt>
                <c:pt idx="15813">
                  <c:v>5354</c:v>
                </c:pt>
                <c:pt idx="15814">
                  <c:v>5354</c:v>
                </c:pt>
                <c:pt idx="15815">
                  <c:v>5354</c:v>
                </c:pt>
                <c:pt idx="15816">
                  <c:v>5432</c:v>
                </c:pt>
                <c:pt idx="15817">
                  <c:v>5520</c:v>
                </c:pt>
                <c:pt idx="15818">
                  <c:v>5826</c:v>
                </c:pt>
                <c:pt idx="15819">
                  <c:v>5864</c:v>
                </c:pt>
                <c:pt idx="15820">
                  <c:v>5864</c:v>
                </c:pt>
                <c:pt idx="15821">
                  <c:v>5864</c:v>
                </c:pt>
                <c:pt idx="15822">
                  <c:v>5864</c:v>
                </c:pt>
                <c:pt idx="15823">
                  <c:v>0</c:v>
                </c:pt>
                <c:pt idx="15824">
                  <c:v>0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0</c:v>
                </c:pt>
                <c:pt idx="15829">
                  <c:v>0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34</c:v>
                </c:pt>
                <c:pt idx="15839">
                  <c:v>96</c:v>
                </c:pt>
                <c:pt idx="15840">
                  <c:v>145</c:v>
                </c:pt>
                <c:pt idx="15841">
                  <c:v>177</c:v>
                </c:pt>
                <c:pt idx="15842">
                  <c:v>217</c:v>
                </c:pt>
                <c:pt idx="15843">
                  <c:v>162</c:v>
                </c:pt>
                <c:pt idx="15844">
                  <c:v>961</c:v>
                </c:pt>
                <c:pt idx="15845">
                  <c:v>926</c:v>
                </c:pt>
                <c:pt idx="15846">
                  <c:v>875</c:v>
                </c:pt>
                <c:pt idx="15847">
                  <c:v>847</c:v>
                </c:pt>
                <c:pt idx="15848">
                  <c:v>847</c:v>
                </c:pt>
                <c:pt idx="15849">
                  <c:v>847</c:v>
                </c:pt>
                <c:pt idx="15850">
                  <c:v>847</c:v>
                </c:pt>
                <c:pt idx="15851">
                  <c:v>847</c:v>
                </c:pt>
                <c:pt idx="15852">
                  <c:v>847</c:v>
                </c:pt>
                <c:pt idx="15853">
                  <c:v>847</c:v>
                </c:pt>
                <c:pt idx="15854">
                  <c:v>847</c:v>
                </c:pt>
                <c:pt idx="15855">
                  <c:v>847</c:v>
                </c:pt>
                <c:pt idx="15856">
                  <c:v>847</c:v>
                </c:pt>
                <c:pt idx="15857">
                  <c:v>847</c:v>
                </c:pt>
                <c:pt idx="15858">
                  <c:v>847</c:v>
                </c:pt>
                <c:pt idx="15859">
                  <c:v>847</c:v>
                </c:pt>
                <c:pt idx="15860">
                  <c:v>847</c:v>
                </c:pt>
                <c:pt idx="15861">
                  <c:v>847</c:v>
                </c:pt>
                <c:pt idx="15862">
                  <c:v>847</c:v>
                </c:pt>
                <c:pt idx="15863">
                  <c:v>847</c:v>
                </c:pt>
                <c:pt idx="15864">
                  <c:v>847</c:v>
                </c:pt>
                <c:pt idx="15865">
                  <c:v>847</c:v>
                </c:pt>
                <c:pt idx="15866">
                  <c:v>841</c:v>
                </c:pt>
                <c:pt idx="15867">
                  <c:v>841</c:v>
                </c:pt>
                <c:pt idx="15868">
                  <c:v>841</c:v>
                </c:pt>
                <c:pt idx="15869">
                  <c:v>841</c:v>
                </c:pt>
                <c:pt idx="15870">
                  <c:v>841</c:v>
                </c:pt>
                <c:pt idx="15871">
                  <c:v>841</c:v>
                </c:pt>
                <c:pt idx="15872">
                  <c:v>841</c:v>
                </c:pt>
                <c:pt idx="15873">
                  <c:v>841</c:v>
                </c:pt>
                <c:pt idx="15874">
                  <c:v>841</c:v>
                </c:pt>
                <c:pt idx="15875">
                  <c:v>841</c:v>
                </c:pt>
                <c:pt idx="15876">
                  <c:v>841</c:v>
                </c:pt>
                <c:pt idx="15877">
                  <c:v>841</c:v>
                </c:pt>
                <c:pt idx="15878">
                  <c:v>3207</c:v>
                </c:pt>
                <c:pt idx="15879">
                  <c:v>3207</c:v>
                </c:pt>
                <c:pt idx="15880">
                  <c:v>3207</c:v>
                </c:pt>
                <c:pt idx="15881">
                  <c:v>3207</c:v>
                </c:pt>
                <c:pt idx="15882">
                  <c:v>3207</c:v>
                </c:pt>
                <c:pt idx="15883">
                  <c:v>3207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0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</c:v>
                </c:pt>
                <c:pt idx="15896">
                  <c:v>0</c:v>
                </c:pt>
                <c:pt idx="15897">
                  <c:v>0</c:v>
                </c:pt>
                <c:pt idx="15898">
                  <c:v>0</c:v>
                </c:pt>
                <c:pt idx="15899">
                  <c:v>0</c:v>
                </c:pt>
                <c:pt idx="15900">
                  <c:v>0</c:v>
                </c:pt>
                <c:pt idx="15901">
                  <c:v>2257</c:v>
                </c:pt>
                <c:pt idx="15902">
                  <c:v>3205</c:v>
                </c:pt>
                <c:pt idx="15903">
                  <c:v>8479</c:v>
                </c:pt>
                <c:pt idx="15904">
                  <c:v>8479</c:v>
                </c:pt>
                <c:pt idx="15905">
                  <c:v>13595</c:v>
                </c:pt>
                <c:pt idx="15906">
                  <c:v>14674</c:v>
                </c:pt>
                <c:pt idx="15907">
                  <c:v>18668</c:v>
                </c:pt>
                <c:pt idx="15908">
                  <c:v>16772</c:v>
                </c:pt>
                <c:pt idx="15909">
                  <c:v>21590</c:v>
                </c:pt>
                <c:pt idx="15910">
                  <c:v>24878</c:v>
                </c:pt>
                <c:pt idx="15911">
                  <c:v>22339</c:v>
                </c:pt>
                <c:pt idx="15912">
                  <c:v>22276</c:v>
                </c:pt>
                <c:pt idx="15913">
                  <c:v>18682</c:v>
                </c:pt>
                <c:pt idx="15914">
                  <c:v>21867</c:v>
                </c:pt>
                <c:pt idx="15915">
                  <c:v>20619</c:v>
                </c:pt>
                <c:pt idx="15916">
                  <c:v>19946</c:v>
                </c:pt>
                <c:pt idx="15917">
                  <c:v>19767</c:v>
                </c:pt>
                <c:pt idx="15918">
                  <c:v>20541</c:v>
                </c:pt>
                <c:pt idx="15919">
                  <c:v>19606</c:v>
                </c:pt>
                <c:pt idx="15920">
                  <c:v>19722</c:v>
                </c:pt>
                <c:pt idx="15921">
                  <c:v>18451</c:v>
                </c:pt>
                <c:pt idx="15922">
                  <c:v>18433</c:v>
                </c:pt>
                <c:pt idx="15923">
                  <c:v>21437</c:v>
                </c:pt>
                <c:pt idx="15924">
                  <c:v>18395</c:v>
                </c:pt>
                <c:pt idx="15925">
                  <c:v>18517</c:v>
                </c:pt>
                <c:pt idx="15926">
                  <c:v>19734</c:v>
                </c:pt>
                <c:pt idx="15927">
                  <c:v>19726</c:v>
                </c:pt>
                <c:pt idx="15928">
                  <c:v>18456</c:v>
                </c:pt>
                <c:pt idx="15929">
                  <c:v>19628</c:v>
                </c:pt>
                <c:pt idx="15930">
                  <c:v>22249</c:v>
                </c:pt>
                <c:pt idx="15931">
                  <c:v>18409</c:v>
                </c:pt>
                <c:pt idx="15932">
                  <c:v>18301</c:v>
                </c:pt>
                <c:pt idx="15933">
                  <c:v>19659</c:v>
                </c:pt>
                <c:pt idx="15934">
                  <c:v>15030</c:v>
                </c:pt>
                <c:pt idx="15935">
                  <c:v>19520</c:v>
                </c:pt>
                <c:pt idx="15936">
                  <c:v>19560</c:v>
                </c:pt>
                <c:pt idx="15937">
                  <c:v>18161</c:v>
                </c:pt>
                <c:pt idx="15938">
                  <c:v>17621</c:v>
                </c:pt>
                <c:pt idx="15939">
                  <c:v>19467</c:v>
                </c:pt>
                <c:pt idx="15940">
                  <c:v>19424</c:v>
                </c:pt>
                <c:pt idx="15941">
                  <c:v>17959</c:v>
                </c:pt>
                <c:pt idx="15942">
                  <c:v>18112</c:v>
                </c:pt>
                <c:pt idx="15943">
                  <c:v>21991</c:v>
                </c:pt>
                <c:pt idx="15944">
                  <c:v>16744</c:v>
                </c:pt>
                <c:pt idx="15945">
                  <c:v>17256</c:v>
                </c:pt>
                <c:pt idx="15946">
                  <c:v>15598</c:v>
                </c:pt>
                <c:pt idx="15947">
                  <c:v>14739</c:v>
                </c:pt>
                <c:pt idx="15948">
                  <c:v>13366</c:v>
                </c:pt>
                <c:pt idx="15949">
                  <c:v>16917</c:v>
                </c:pt>
                <c:pt idx="15950">
                  <c:v>13336</c:v>
                </c:pt>
                <c:pt idx="15951">
                  <c:v>13292</c:v>
                </c:pt>
                <c:pt idx="15952">
                  <c:v>14875</c:v>
                </c:pt>
                <c:pt idx="15953">
                  <c:v>13292</c:v>
                </c:pt>
                <c:pt idx="15954">
                  <c:v>19313</c:v>
                </c:pt>
                <c:pt idx="15955">
                  <c:v>14550</c:v>
                </c:pt>
                <c:pt idx="15956">
                  <c:v>15360</c:v>
                </c:pt>
                <c:pt idx="15957">
                  <c:v>13293</c:v>
                </c:pt>
                <c:pt idx="15958">
                  <c:v>7272</c:v>
                </c:pt>
                <c:pt idx="15959">
                  <c:v>13302</c:v>
                </c:pt>
                <c:pt idx="15960">
                  <c:v>14647</c:v>
                </c:pt>
                <c:pt idx="15961">
                  <c:v>13260</c:v>
                </c:pt>
                <c:pt idx="15962">
                  <c:v>11816</c:v>
                </c:pt>
                <c:pt idx="15963">
                  <c:v>11092</c:v>
                </c:pt>
                <c:pt idx="15964">
                  <c:v>10863</c:v>
                </c:pt>
                <c:pt idx="15965">
                  <c:v>12596</c:v>
                </c:pt>
                <c:pt idx="15966">
                  <c:v>13262</c:v>
                </c:pt>
                <c:pt idx="15967">
                  <c:v>17274</c:v>
                </c:pt>
                <c:pt idx="15968">
                  <c:v>19378</c:v>
                </c:pt>
                <c:pt idx="15969">
                  <c:v>24029</c:v>
                </c:pt>
                <c:pt idx="15970">
                  <c:v>13248</c:v>
                </c:pt>
                <c:pt idx="15971">
                  <c:v>13248</c:v>
                </c:pt>
                <c:pt idx="15972">
                  <c:v>7132</c:v>
                </c:pt>
                <c:pt idx="15973">
                  <c:v>13264</c:v>
                </c:pt>
                <c:pt idx="15974">
                  <c:v>13092</c:v>
                </c:pt>
                <c:pt idx="15975">
                  <c:v>13246</c:v>
                </c:pt>
                <c:pt idx="15976">
                  <c:v>9227</c:v>
                </c:pt>
                <c:pt idx="15977">
                  <c:v>10675</c:v>
                </c:pt>
                <c:pt idx="15978">
                  <c:v>10962</c:v>
                </c:pt>
                <c:pt idx="15979">
                  <c:v>10904</c:v>
                </c:pt>
                <c:pt idx="15980">
                  <c:v>13290</c:v>
                </c:pt>
                <c:pt idx="15981">
                  <c:v>6284</c:v>
                </c:pt>
                <c:pt idx="15982">
                  <c:v>9633</c:v>
                </c:pt>
                <c:pt idx="15983">
                  <c:v>11199</c:v>
                </c:pt>
                <c:pt idx="15984">
                  <c:v>11323</c:v>
                </c:pt>
                <c:pt idx="15985">
                  <c:v>6934</c:v>
                </c:pt>
                <c:pt idx="15986">
                  <c:v>14259</c:v>
                </c:pt>
                <c:pt idx="15987">
                  <c:v>13528</c:v>
                </c:pt>
                <c:pt idx="15988">
                  <c:v>14442</c:v>
                </c:pt>
                <c:pt idx="15989">
                  <c:v>15951</c:v>
                </c:pt>
                <c:pt idx="15990">
                  <c:v>12412</c:v>
                </c:pt>
                <c:pt idx="15991">
                  <c:v>11925</c:v>
                </c:pt>
                <c:pt idx="15992">
                  <c:v>13912</c:v>
                </c:pt>
                <c:pt idx="15993">
                  <c:v>9958</c:v>
                </c:pt>
                <c:pt idx="15994">
                  <c:v>12471</c:v>
                </c:pt>
                <c:pt idx="15995">
                  <c:v>14488</c:v>
                </c:pt>
                <c:pt idx="15996">
                  <c:v>18439</c:v>
                </c:pt>
                <c:pt idx="15997">
                  <c:v>10651</c:v>
                </c:pt>
                <c:pt idx="15998">
                  <c:v>10483</c:v>
                </c:pt>
                <c:pt idx="15999">
                  <c:v>8114</c:v>
                </c:pt>
                <c:pt idx="16000">
                  <c:v>10010</c:v>
                </c:pt>
                <c:pt idx="16001">
                  <c:v>9849</c:v>
                </c:pt>
                <c:pt idx="16002">
                  <c:v>9157</c:v>
                </c:pt>
                <c:pt idx="16003">
                  <c:v>12841</c:v>
                </c:pt>
                <c:pt idx="16004">
                  <c:v>16361</c:v>
                </c:pt>
                <c:pt idx="16005">
                  <c:v>17616</c:v>
                </c:pt>
                <c:pt idx="16006">
                  <c:v>10714</c:v>
                </c:pt>
                <c:pt idx="16007">
                  <c:v>12232</c:v>
                </c:pt>
                <c:pt idx="16008">
                  <c:v>7754</c:v>
                </c:pt>
                <c:pt idx="16009">
                  <c:v>8539</c:v>
                </c:pt>
                <c:pt idx="16010">
                  <c:v>10224</c:v>
                </c:pt>
                <c:pt idx="16011">
                  <c:v>8333</c:v>
                </c:pt>
                <c:pt idx="16012">
                  <c:v>6998</c:v>
                </c:pt>
                <c:pt idx="16013">
                  <c:v>7273</c:v>
                </c:pt>
                <c:pt idx="16014">
                  <c:v>7662</c:v>
                </c:pt>
                <c:pt idx="16015">
                  <c:v>7171</c:v>
                </c:pt>
                <c:pt idx="16016">
                  <c:v>9878</c:v>
                </c:pt>
                <c:pt idx="16017">
                  <c:v>10666</c:v>
                </c:pt>
                <c:pt idx="16018">
                  <c:v>9028</c:v>
                </c:pt>
                <c:pt idx="16019">
                  <c:v>7201</c:v>
                </c:pt>
                <c:pt idx="16020">
                  <c:v>12897</c:v>
                </c:pt>
                <c:pt idx="16021">
                  <c:v>12897</c:v>
                </c:pt>
                <c:pt idx="16022">
                  <c:v>16304</c:v>
                </c:pt>
                <c:pt idx="16023">
                  <c:v>10519</c:v>
                </c:pt>
                <c:pt idx="16024">
                  <c:v>8427</c:v>
                </c:pt>
                <c:pt idx="16025">
                  <c:v>7126</c:v>
                </c:pt>
                <c:pt idx="16026">
                  <c:v>7024</c:v>
                </c:pt>
                <c:pt idx="16027">
                  <c:v>8620</c:v>
                </c:pt>
                <c:pt idx="16028">
                  <c:v>4811</c:v>
                </c:pt>
                <c:pt idx="16029">
                  <c:v>8587</c:v>
                </c:pt>
                <c:pt idx="16030">
                  <c:v>9577</c:v>
                </c:pt>
                <c:pt idx="16031">
                  <c:v>9747</c:v>
                </c:pt>
                <c:pt idx="16032">
                  <c:v>268018</c:v>
                </c:pt>
                <c:pt idx="16033">
                  <c:v>8876</c:v>
                </c:pt>
                <c:pt idx="16034">
                  <c:v>6680</c:v>
                </c:pt>
                <c:pt idx="16035">
                  <c:v>4677</c:v>
                </c:pt>
                <c:pt idx="16036">
                  <c:v>8562</c:v>
                </c:pt>
                <c:pt idx="16037">
                  <c:v>8246</c:v>
                </c:pt>
                <c:pt idx="16038">
                  <c:v>9759</c:v>
                </c:pt>
                <c:pt idx="16039">
                  <c:v>7173</c:v>
                </c:pt>
                <c:pt idx="16040">
                  <c:v>8666</c:v>
                </c:pt>
                <c:pt idx="16041">
                  <c:v>5428</c:v>
                </c:pt>
                <c:pt idx="16042">
                  <c:v>4727</c:v>
                </c:pt>
                <c:pt idx="16043">
                  <c:v>8508</c:v>
                </c:pt>
                <c:pt idx="16044">
                  <c:v>7041</c:v>
                </c:pt>
                <c:pt idx="16045">
                  <c:v>7466</c:v>
                </c:pt>
                <c:pt idx="16046">
                  <c:v>7078</c:v>
                </c:pt>
                <c:pt idx="16047">
                  <c:v>8997</c:v>
                </c:pt>
                <c:pt idx="16048">
                  <c:v>12639</c:v>
                </c:pt>
                <c:pt idx="16049">
                  <c:v>12639</c:v>
                </c:pt>
                <c:pt idx="16050">
                  <c:v>12639</c:v>
                </c:pt>
                <c:pt idx="16051">
                  <c:v>16443</c:v>
                </c:pt>
                <c:pt idx="16052">
                  <c:v>17235</c:v>
                </c:pt>
                <c:pt idx="16053">
                  <c:v>7787</c:v>
                </c:pt>
                <c:pt idx="16054">
                  <c:v>7044</c:v>
                </c:pt>
                <c:pt idx="16055">
                  <c:v>6582</c:v>
                </c:pt>
                <c:pt idx="16056">
                  <c:v>6897</c:v>
                </c:pt>
                <c:pt idx="16057">
                  <c:v>4748</c:v>
                </c:pt>
                <c:pt idx="16058">
                  <c:v>4628</c:v>
                </c:pt>
                <c:pt idx="16059">
                  <c:v>6175</c:v>
                </c:pt>
                <c:pt idx="16060">
                  <c:v>10692</c:v>
                </c:pt>
                <c:pt idx="16061">
                  <c:v>12737</c:v>
                </c:pt>
                <c:pt idx="16062">
                  <c:v>8237</c:v>
                </c:pt>
                <c:pt idx="16063">
                  <c:v>10007</c:v>
                </c:pt>
                <c:pt idx="16064">
                  <c:v>8043</c:v>
                </c:pt>
                <c:pt idx="16065">
                  <c:v>8455</c:v>
                </c:pt>
                <c:pt idx="16066">
                  <c:v>11773</c:v>
                </c:pt>
                <c:pt idx="16067">
                  <c:v>3999</c:v>
                </c:pt>
                <c:pt idx="16068">
                  <c:v>7371</c:v>
                </c:pt>
                <c:pt idx="16069">
                  <c:v>7887</c:v>
                </c:pt>
                <c:pt idx="16070">
                  <c:v>4553</c:v>
                </c:pt>
                <c:pt idx="16071">
                  <c:v>8242</c:v>
                </c:pt>
                <c:pt idx="16072">
                  <c:v>6864</c:v>
                </c:pt>
                <c:pt idx="16073">
                  <c:v>4995</c:v>
                </c:pt>
                <c:pt idx="16074">
                  <c:v>4727</c:v>
                </c:pt>
                <c:pt idx="16075">
                  <c:v>4607</c:v>
                </c:pt>
                <c:pt idx="16076">
                  <c:v>3651</c:v>
                </c:pt>
                <c:pt idx="16077">
                  <c:v>9367</c:v>
                </c:pt>
                <c:pt idx="16078">
                  <c:v>6826</c:v>
                </c:pt>
                <c:pt idx="16079">
                  <c:v>7086</c:v>
                </c:pt>
                <c:pt idx="16080">
                  <c:v>12307</c:v>
                </c:pt>
                <c:pt idx="16081">
                  <c:v>12751</c:v>
                </c:pt>
                <c:pt idx="16082">
                  <c:v>12751</c:v>
                </c:pt>
                <c:pt idx="16083">
                  <c:v>8553</c:v>
                </c:pt>
                <c:pt idx="16084">
                  <c:v>9484</c:v>
                </c:pt>
                <c:pt idx="16085">
                  <c:v>8162</c:v>
                </c:pt>
                <c:pt idx="16086">
                  <c:v>10486</c:v>
                </c:pt>
                <c:pt idx="16087">
                  <c:v>6840</c:v>
                </c:pt>
                <c:pt idx="16088">
                  <c:v>8216</c:v>
                </c:pt>
                <c:pt idx="16089">
                  <c:v>4693</c:v>
                </c:pt>
                <c:pt idx="16090">
                  <c:v>10182</c:v>
                </c:pt>
                <c:pt idx="16091">
                  <c:v>9394</c:v>
                </c:pt>
                <c:pt idx="16092">
                  <c:v>9432</c:v>
                </c:pt>
                <c:pt idx="16093">
                  <c:v>8801</c:v>
                </c:pt>
                <c:pt idx="16094">
                  <c:v>8723</c:v>
                </c:pt>
                <c:pt idx="16095">
                  <c:v>6853</c:v>
                </c:pt>
                <c:pt idx="16096">
                  <c:v>8449</c:v>
                </c:pt>
                <c:pt idx="16097">
                  <c:v>9502</c:v>
                </c:pt>
                <c:pt idx="16098">
                  <c:v>11683</c:v>
                </c:pt>
                <c:pt idx="16099">
                  <c:v>10374</c:v>
                </c:pt>
                <c:pt idx="16100">
                  <c:v>5720</c:v>
                </c:pt>
                <c:pt idx="16101">
                  <c:v>6965</c:v>
                </c:pt>
                <c:pt idx="16102">
                  <c:v>8076</c:v>
                </c:pt>
                <c:pt idx="16103">
                  <c:v>10467</c:v>
                </c:pt>
                <c:pt idx="16104">
                  <c:v>11723</c:v>
                </c:pt>
                <c:pt idx="16105">
                  <c:v>10403</c:v>
                </c:pt>
                <c:pt idx="16106">
                  <c:v>12815</c:v>
                </c:pt>
                <c:pt idx="16107">
                  <c:v>12815</c:v>
                </c:pt>
                <c:pt idx="16108">
                  <c:v>16601</c:v>
                </c:pt>
                <c:pt idx="16109">
                  <c:v>10575</c:v>
                </c:pt>
                <c:pt idx="16110">
                  <c:v>10569</c:v>
                </c:pt>
                <c:pt idx="16111">
                  <c:v>11657</c:v>
                </c:pt>
                <c:pt idx="16112">
                  <c:v>5776</c:v>
                </c:pt>
                <c:pt idx="16113">
                  <c:v>8199</c:v>
                </c:pt>
                <c:pt idx="16114">
                  <c:v>10493</c:v>
                </c:pt>
                <c:pt idx="16115">
                  <c:v>10413</c:v>
                </c:pt>
                <c:pt idx="16116">
                  <c:v>12316</c:v>
                </c:pt>
                <c:pt idx="16117">
                  <c:v>10522</c:v>
                </c:pt>
                <c:pt idx="16118">
                  <c:v>7877</c:v>
                </c:pt>
                <c:pt idx="16119">
                  <c:v>7020</c:v>
                </c:pt>
                <c:pt idx="16120">
                  <c:v>10572</c:v>
                </c:pt>
                <c:pt idx="16121">
                  <c:v>10541</c:v>
                </c:pt>
                <c:pt idx="16122">
                  <c:v>12046</c:v>
                </c:pt>
                <c:pt idx="16123">
                  <c:v>11198</c:v>
                </c:pt>
                <c:pt idx="16124">
                  <c:v>6991</c:v>
                </c:pt>
                <c:pt idx="16125">
                  <c:v>10695</c:v>
                </c:pt>
                <c:pt idx="16126">
                  <c:v>10560</c:v>
                </c:pt>
                <c:pt idx="16127">
                  <c:v>10509</c:v>
                </c:pt>
                <c:pt idx="16128">
                  <c:v>5820</c:v>
                </c:pt>
                <c:pt idx="16129">
                  <c:v>7132</c:v>
                </c:pt>
                <c:pt idx="16130">
                  <c:v>6550</c:v>
                </c:pt>
                <c:pt idx="16131">
                  <c:v>8933</c:v>
                </c:pt>
                <c:pt idx="16132">
                  <c:v>10396</c:v>
                </c:pt>
                <c:pt idx="16133">
                  <c:v>10851</c:v>
                </c:pt>
                <c:pt idx="16134">
                  <c:v>65794</c:v>
                </c:pt>
                <c:pt idx="16135">
                  <c:v>65350</c:v>
                </c:pt>
                <c:pt idx="16136">
                  <c:v>10718</c:v>
                </c:pt>
                <c:pt idx="16137">
                  <c:v>11884</c:v>
                </c:pt>
                <c:pt idx="16138">
                  <c:v>12301</c:v>
                </c:pt>
                <c:pt idx="16139">
                  <c:v>9033</c:v>
                </c:pt>
                <c:pt idx="16140">
                  <c:v>6816</c:v>
                </c:pt>
                <c:pt idx="16141">
                  <c:v>9866</c:v>
                </c:pt>
                <c:pt idx="16142">
                  <c:v>9961</c:v>
                </c:pt>
                <c:pt idx="16143">
                  <c:v>11920</c:v>
                </c:pt>
                <c:pt idx="16144">
                  <c:v>11920</c:v>
                </c:pt>
                <c:pt idx="16145">
                  <c:v>15689</c:v>
                </c:pt>
                <c:pt idx="16146">
                  <c:v>8939</c:v>
                </c:pt>
                <c:pt idx="16147">
                  <c:v>33702</c:v>
                </c:pt>
                <c:pt idx="16148">
                  <c:v>33702</c:v>
                </c:pt>
                <c:pt idx="16149">
                  <c:v>7723</c:v>
                </c:pt>
                <c:pt idx="16150">
                  <c:v>12533</c:v>
                </c:pt>
                <c:pt idx="16151">
                  <c:v>7001</c:v>
                </c:pt>
                <c:pt idx="16152">
                  <c:v>10781</c:v>
                </c:pt>
                <c:pt idx="16153">
                  <c:v>9621</c:v>
                </c:pt>
                <c:pt idx="16154">
                  <c:v>9352</c:v>
                </c:pt>
                <c:pt idx="16155">
                  <c:v>9131</c:v>
                </c:pt>
                <c:pt idx="16156">
                  <c:v>15662</c:v>
                </c:pt>
                <c:pt idx="16157">
                  <c:v>15282</c:v>
                </c:pt>
                <c:pt idx="16158">
                  <c:v>13245</c:v>
                </c:pt>
                <c:pt idx="16159">
                  <c:v>10046</c:v>
                </c:pt>
                <c:pt idx="16160">
                  <c:v>9103</c:v>
                </c:pt>
                <c:pt idx="16161">
                  <c:v>7016</c:v>
                </c:pt>
                <c:pt idx="16162">
                  <c:v>63946</c:v>
                </c:pt>
                <c:pt idx="16163">
                  <c:v>160904</c:v>
                </c:pt>
                <c:pt idx="16164">
                  <c:v>247749</c:v>
                </c:pt>
                <c:pt idx="16165">
                  <c:v>347623</c:v>
                </c:pt>
                <c:pt idx="16166">
                  <c:v>391076</c:v>
                </c:pt>
                <c:pt idx="16167">
                  <c:v>382758</c:v>
                </c:pt>
                <c:pt idx="16168">
                  <c:v>376714</c:v>
                </c:pt>
                <c:pt idx="16169">
                  <c:v>376688</c:v>
                </c:pt>
                <c:pt idx="16170">
                  <c:v>380298</c:v>
                </c:pt>
                <c:pt idx="16171">
                  <c:v>389086</c:v>
                </c:pt>
                <c:pt idx="16172">
                  <c:v>333211</c:v>
                </c:pt>
                <c:pt idx="16173">
                  <c:v>236931</c:v>
                </c:pt>
                <c:pt idx="16174">
                  <c:v>150321</c:v>
                </c:pt>
                <c:pt idx="16175">
                  <c:v>65706</c:v>
                </c:pt>
                <c:pt idx="16176">
                  <c:v>12752</c:v>
                </c:pt>
                <c:pt idx="16177">
                  <c:v>12754</c:v>
                </c:pt>
                <c:pt idx="16178">
                  <c:v>13122</c:v>
                </c:pt>
                <c:pt idx="16179">
                  <c:v>14208</c:v>
                </c:pt>
                <c:pt idx="16180">
                  <c:v>12577</c:v>
                </c:pt>
                <c:pt idx="16181">
                  <c:v>13177</c:v>
                </c:pt>
                <c:pt idx="16182">
                  <c:v>11309</c:v>
                </c:pt>
                <c:pt idx="16183">
                  <c:v>14470</c:v>
                </c:pt>
                <c:pt idx="16184">
                  <c:v>109797</c:v>
                </c:pt>
                <c:pt idx="16185">
                  <c:v>201266</c:v>
                </c:pt>
                <c:pt idx="16186">
                  <c:v>291596</c:v>
                </c:pt>
                <c:pt idx="16187">
                  <c:v>386999</c:v>
                </c:pt>
                <c:pt idx="16188">
                  <c:v>401357</c:v>
                </c:pt>
                <c:pt idx="16189">
                  <c:v>405971</c:v>
                </c:pt>
                <c:pt idx="16190">
                  <c:v>403516</c:v>
                </c:pt>
                <c:pt idx="16191">
                  <c:v>350956</c:v>
                </c:pt>
                <c:pt idx="16192">
                  <c:v>303114</c:v>
                </c:pt>
                <c:pt idx="16193">
                  <c:v>259732</c:v>
                </c:pt>
                <c:pt idx="16194">
                  <c:v>227509</c:v>
                </c:pt>
                <c:pt idx="16195">
                  <c:v>194909</c:v>
                </c:pt>
                <c:pt idx="16196">
                  <c:v>159886</c:v>
                </c:pt>
                <c:pt idx="16197">
                  <c:v>121065</c:v>
                </c:pt>
                <c:pt idx="16198">
                  <c:v>79610</c:v>
                </c:pt>
                <c:pt idx="16199">
                  <c:v>51720</c:v>
                </c:pt>
                <c:pt idx="16200">
                  <c:v>54284</c:v>
                </c:pt>
                <c:pt idx="16201">
                  <c:v>57704</c:v>
                </c:pt>
                <c:pt idx="16202">
                  <c:v>61085</c:v>
                </c:pt>
                <c:pt idx="16203">
                  <c:v>55908</c:v>
                </c:pt>
                <c:pt idx="16204">
                  <c:v>65160</c:v>
                </c:pt>
                <c:pt idx="16205">
                  <c:v>62782</c:v>
                </c:pt>
                <c:pt idx="16206">
                  <c:v>58185</c:v>
                </c:pt>
                <c:pt idx="16207">
                  <c:v>53663</c:v>
                </c:pt>
                <c:pt idx="16208">
                  <c:v>55942</c:v>
                </c:pt>
                <c:pt idx="16209">
                  <c:v>49162</c:v>
                </c:pt>
                <c:pt idx="16210">
                  <c:v>45776</c:v>
                </c:pt>
                <c:pt idx="16211">
                  <c:v>53942</c:v>
                </c:pt>
                <c:pt idx="16212">
                  <c:v>57320</c:v>
                </c:pt>
                <c:pt idx="16213">
                  <c:v>57309</c:v>
                </c:pt>
                <c:pt idx="16214">
                  <c:v>51544</c:v>
                </c:pt>
                <c:pt idx="16215">
                  <c:v>52617</c:v>
                </c:pt>
                <c:pt idx="16216">
                  <c:v>57534</c:v>
                </c:pt>
                <c:pt idx="16217">
                  <c:v>58663</c:v>
                </c:pt>
                <c:pt idx="16218">
                  <c:v>62149</c:v>
                </c:pt>
                <c:pt idx="16219">
                  <c:v>64294</c:v>
                </c:pt>
                <c:pt idx="16220">
                  <c:v>56288</c:v>
                </c:pt>
                <c:pt idx="16221">
                  <c:v>55282</c:v>
                </c:pt>
                <c:pt idx="16222">
                  <c:v>49437</c:v>
                </c:pt>
                <c:pt idx="16223">
                  <c:v>55164</c:v>
                </c:pt>
                <c:pt idx="16224">
                  <c:v>49585</c:v>
                </c:pt>
                <c:pt idx="16225">
                  <c:v>51981</c:v>
                </c:pt>
                <c:pt idx="16226">
                  <c:v>58719</c:v>
                </c:pt>
                <c:pt idx="16227">
                  <c:v>58278</c:v>
                </c:pt>
                <c:pt idx="16228">
                  <c:v>53047</c:v>
                </c:pt>
                <c:pt idx="16229">
                  <c:v>49559</c:v>
                </c:pt>
                <c:pt idx="16230">
                  <c:v>49535</c:v>
                </c:pt>
                <c:pt idx="16231">
                  <c:v>55204</c:v>
                </c:pt>
                <c:pt idx="16232">
                  <c:v>55883</c:v>
                </c:pt>
                <c:pt idx="16233">
                  <c:v>55514</c:v>
                </c:pt>
                <c:pt idx="16234">
                  <c:v>54016</c:v>
                </c:pt>
                <c:pt idx="16235">
                  <c:v>51581</c:v>
                </c:pt>
                <c:pt idx="16236">
                  <c:v>48251</c:v>
                </c:pt>
                <c:pt idx="16237">
                  <c:v>51469</c:v>
                </c:pt>
                <c:pt idx="16238">
                  <c:v>50156</c:v>
                </c:pt>
                <c:pt idx="16239">
                  <c:v>53694</c:v>
                </c:pt>
                <c:pt idx="16240">
                  <c:v>52171</c:v>
                </c:pt>
                <c:pt idx="16241">
                  <c:v>50160</c:v>
                </c:pt>
                <c:pt idx="16242">
                  <c:v>51717</c:v>
                </c:pt>
                <c:pt idx="16243">
                  <c:v>51541</c:v>
                </c:pt>
                <c:pt idx="16244">
                  <c:v>53260</c:v>
                </c:pt>
                <c:pt idx="16245">
                  <c:v>53638</c:v>
                </c:pt>
                <c:pt idx="16246">
                  <c:v>49746</c:v>
                </c:pt>
                <c:pt idx="16247">
                  <c:v>46672</c:v>
                </c:pt>
                <c:pt idx="16248">
                  <c:v>50131</c:v>
                </c:pt>
                <c:pt idx="16249">
                  <c:v>49836</c:v>
                </c:pt>
                <c:pt idx="16250">
                  <c:v>54568</c:v>
                </c:pt>
                <c:pt idx="16251">
                  <c:v>51556</c:v>
                </c:pt>
                <c:pt idx="16252">
                  <c:v>51551</c:v>
                </c:pt>
                <c:pt idx="16253">
                  <c:v>49806</c:v>
                </c:pt>
                <c:pt idx="16254">
                  <c:v>51692</c:v>
                </c:pt>
                <c:pt idx="16255">
                  <c:v>51691</c:v>
                </c:pt>
                <c:pt idx="16256">
                  <c:v>51713</c:v>
                </c:pt>
                <c:pt idx="16257">
                  <c:v>51711</c:v>
                </c:pt>
                <c:pt idx="16258">
                  <c:v>49723</c:v>
                </c:pt>
                <c:pt idx="16259">
                  <c:v>48139</c:v>
                </c:pt>
                <c:pt idx="16260">
                  <c:v>41254</c:v>
                </c:pt>
                <c:pt idx="16261">
                  <c:v>37666</c:v>
                </c:pt>
                <c:pt idx="16262">
                  <c:v>34173</c:v>
                </c:pt>
                <c:pt idx="16263">
                  <c:v>32434</c:v>
                </c:pt>
                <c:pt idx="16264">
                  <c:v>30638</c:v>
                </c:pt>
                <c:pt idx="16265">
                  <c:v>24028</c:v>
                </c:pt>
                <c:pt idx="16266">
                  <c:v>23915</c:v>
                </c:pt>
                <c:pt idx="16267">
                  <c:v>24066</c:v>
                </c:pt>
                <c:pt idx="16268">
                  <c:v>23790</c:v>
                </c:pt>
                <c:pt idx="16269">
                  <c:v>25176</c:v>
                </c:pt>
                <c:pt idx="16270">
                  <c:v>19751</c:v>
                </c:pt>
                <c:pt idx="16271">
                  <c:v>17710</c:v>
                </c:pt>
                <c:pt idx="16272">
                  <c:v>11719</c:v>
                </c:pt>
                <c:pt idx="16273">
                  <c:v>8453</c:v>
                </c:pt>
                <c:pt idx="16274">
                  <c:v>9489</c:v>
                </c:pt>
                <c:pt idx="16275">
                  <c:v>13161</c:v>
                </c:pt>
                <c:pt idx="16276">
                  <c:v>13161</c:v>
                </c:pt>
                <c:pt idx="16277">
                  <c:v>19301</c:v>
                </c:pt>
                <c:pt idx="16278">
                  <c:v>10885</c:v>
                </c:pt>
                <c:pt idx="16279">
                  <c:v>12063</c:v>
                </c:pt>
                <c:pt idx="16280">
                  <c:v>9557</c:v>
                </c:pt>
                <c:pt idx="16281">
                  <c:v>7087</c:v>
                </c:pt>
                <c:pt idx="16282">
                  <c:v>8877</c:v>
                </c:pt>
                <c:pt idx="16283">
                  <c:v>9032</c:v>
                </c:pt>
                <c:pt idx="16284">
                  <c:v>8620</c:v>
                </c:pt>
                <c:pt idx="16285">
                  <c:v>10893</c:v>
                </c:pt>
                <c:pt idx="16286">
                  <c:v>7834</c:v>
                </c:pt>
                <c:pt idx="16287">
                  <c:v>7477</c:v>
                </c:pt>
                <c:pt idx="16288">
                  <c:v>7055</c:v>
                </c:pt>
                <c:pt idx="16289">
                  <c:v>8864</c:v>
                </c:pt>
                <c:pt idx="16290">
                  <c:v>11836</c:v>
                </c:pt>
                <c:pt idx="16291">
                  <c:v>8460</c:v>
                </c:pt>
                <c:pt idx="16292">
                  <c:v>10703</c:v>
                </c:pt>
                <c:pt idx="16293">
                  <c:v>7409</c:v>
                </c:pt>
                <c:pt idx="16294">
                  <c:v>7166</c:v>
                </c:pt>
                <c:pt idx="16295">
                  <c:v>8537</c:v>
                </c:pt>
                <c:pt idx="16296">
                  <c:v>8492</c:v>
                </c:pt>
                <c:pt idx="16297">
                  <c:v>7908</c:v>
                </c:pt>
                <c:pt idx="16298">
                  <c:v>9780</c:v>
                </c:pt>
                <c:pt idx="16299">
                  <c:v>9902</c:v>
                </c:pt>
                <c:pt idx="16300">
                  <c:v>9290</c:v>
                </c:pt>
                <c:pt idx="16301">
                  <c:v>8642</c:v>
                </c:pt>
                <c:pt idx="16302">
                  <c:v>6516</c:v>
                </c:pt>
                <c:pt idx="16303">
                  <c:v>8809</c:v>
                </c:pt>
                <c:pt idx="16304">
                  <c:v>8465</c:v>
                </c:pt>
                <c:pt idx="16305">
                  <c:v>8271</c:v>
                </c:pt>
                <c:pt idx="16306">
                  <c:v>10679</c:v>
                </c:pt>
                <c:pt idx="16307">
                  <c:v>7546</c:v>
                </c:pt>
                <c:pt idx="16308">
                  <c:v>7260</c:v>
                </c:pt>
                <c:pt idx="16309">
                  <c:v>8000</c:v>
                </c:pt>
                <c:pt idx="16310">
                  <c:v>9277</c:v>
                </c:pt>
                <c:pt idx="16311">
                  <c:v>9191</c:v>
                </c:pt>
                <c:pt idx="16312">
                  <c:v>5495</c:v>
                </c:pt>
                <c:pt idx="16313">
                  <c:v>12002</c:v>
                </c:pt>
                <c:pt idx="16314">
                  <c:v>9019</c:v>
                </c:pt>
                <c:pt idx="16315">
                  <c:v>9199</c:v>
                </c:pt>
                <c:pt idx="16316">
                  <c:v>11401</c:v>
                </c:pt>
                <c:pt idx="16317">
                  <c:v>7882</c:v>
                </c:pt>
                <c:pt idx="16318">
                  <c:v>6568</c:v>
                </c:pt>
                <c:pt idx="16319">
                  <c:v>8156</c:v>
                </c:pt>
                <c:pt idx="16320">
                  <c:v>8156</c:v>
                </c:pt>
                <c:pt idx="16321">
                  <c:v>8156</c:v>
                </c:pt>
                <c:pt idx="16322">
                  <c:v>5805</c:v>
                </c:pt>
                <c:pt idx="16323">
                  <c:v>8011</c:v>
                </c:pt>
                <c:pt idx="16324">
                  <c:v>8024</c:v>
                </c:pt>
                <c:pt idx="16325">
                  <c:v>6058</c:v>
                </c:pt>
                <c:pt idx="16326">
                  <c:v>6671</c:v>
                </c:pt>
                <c:pt idx="16327">
                  <c:v>6263</c:v>
                </c:pt>
                <c:pt idx="16328">
                  <c:v>4020</c:v>
                </c:pt>
                <c:pt idx="16329">
                  <c:v>4020</c:v>
                </c:pt>
                <c:pt idx="16330">
                  <c:v>7383</c:v>
                </c:pt>
                <c:pt idx="16331">
                  <c:v>4003</c:v>
                </c:pt>
                <c:pt idx="16332">
                  <c:v>3817</c:v>
                </c:pt>
                <c:pt idx="16333">
                  <c:v>7089</c:v>
                </c:pt>
                <c:pt idx="16334">
                  <c:v>8383</c:v>
                </c:pt>
                <c:pt idx="16335">
                  <c:v>10983</c:v>
                </c:pt>
                <c:pt idx="16336">
                  <c:v>9182</c:v>
                </c:pt>
                <c:pt idx="16337">
                  <c:v>9182</c:v>
                </c:pt>
                <c:pt idx="16338">
                  <c:v>7671</c:v>
                </c:pt>
                <c:pt idx="16339">
                  <c:v>3197</c:v>
                </c:pt>
                <c:pt idx="16340">
                  <c:v>5389</c:v>
                </c:pt>
                <c:pt idx="16341">
                  <c:v>6485</c:v>
                </c:pt>
                <c:pt idx="16342">
                  <c:v>5379</c:v>
                </c:pt>
                <c:pt idx="16343">
                  <c:v>4209</c:v>
                </c:pt>
                <c:pt idx="16344">
                  <c:v>996</c:v>
                </c:pt>
                <c:pt idx="16345">
                  <c:v>8600</c:v>
                </c:pt>
                <c:pt idx="16346">
                  <c:v>8784</c:v>
                </c:pt>
                <c:pt idx="16347">
                  <c:v>8321</c:v>
                </c:pt>
                <c:pt idx="16348">
                  <c:v>8321</c:v>
                </c:pt>
                <c:pt idx="16349">
                  <c:v>10705</c:v>
                </c:pt>
                <c:pt idx="16350">
                  <c:v>8941</c:v>
                </c:pt>
                <c:pt idx="16351">
                  <c:v>9115</c:v>
                </c:pt>
                <c:pt idx="16352">
                  <c:v>9115</c:v>
                </c:pt>
                <c:pt idx="16353">
                  <c:v>12773</c:v>
                </c:pt>
                <c:pt idx="16354">
                  <c:v>7458</c:v>
                </c:pt>
                <c:pt idx="16355">
                  <c:v>10295</c:v>
                </c:pt>
                <c:pt idx="16356">
                  <c:v>7695</c:v>
                </c:pt>
                <c:pt idx="16357">
                  <c:v>6939</c:v>
                </c:pt>
                <c:pt idx="16358">
                  <c:v>6216</c:v>
                </c:pt>
                <c:pt idx="16359">
                  <c:v>7960</c:v>
                </c:pt>
                <c:pt idx="16360">
                  <c:v>3894</c:v>
                </c:pt>
                <c:pt idx="16361">
                  <c:v>4985</c:v>
                </c:pt>
                <c:pt idx="16362">
                  <c:v>8507</c:v>
                </c:pt>
                <c:pt idx="16363">
                  <c:v>8507</c:v>
                </c:pt>
                <c:pt idx="16364">
                  <c:v>4638</c:v>
                </c:pt>
                <c:pt idx="16365">
                  <c:v>8714</c:v>
                </c:pt>
                <c:pt idx="16366">
                  <c:v>3047</c:v>
                </c:pt>
                <c:pt idx="16367">
                  <c:v>5373</c:v>
                </c:pt>
                <c:pt idx="16368">
                  <c:v>4746</c:v>
                </c:pt>
                <c:pt idx="16369">
                  <c:v>7684</c:v>
                </c:pt>
                <c:pt idx="16370">
                  <c:v>5496</c:v>
                </c:pt>
                <c:pt idx="16371">
                  <c:v>7861</c:v>
                </c:pt>
                <c:pt idx="16372">
                  <c:v>7274</c:v>
                </c:pt>
                <c:pt idx="16373">
                  <c:v>6678</c:v>
                </c:pt>
                <c:pt idx="16374">
                  <c:v>10006</c:v>
                </c:pt>
                <c:pt idx="16375">
                  <c:v>10786</c:v>
                </c:pt>
                <c:pt idx="16376">
                  <c:v>6714</c:v>
                </c:pt>
                <c:pt idx="16377">
                  <c:v>5682</c:v>
                </c:pt>
                <c:pt idx="16378">
                  <c:v>10980</c:v>
                </c:pt>
                <c:pt idx="16379">
                  <c:v>10980</c:v>
                </c:pt>
                <c:pt idx="16380">
                  <c:v>6477</c:v>
                </c:pt>
                <c:pt idx="16381">
                  <c:v>8042</c:v>
                </c:pt>
                <c:pt idx="16382">
                  <c:v>8052</c:v>
                </c:pt>
                <c:pt idx="16383">
                  <c:v>5677</c:v>
                </c:pt>
                <c:pt idx="16384">
                  <c:v>3714</c:v>
                </c:pt>
                <c:pt idx="16385">
                  <c:v>5081</c:v>
                </c:pt>
                <c:pt idx="16386">
                  <c:v>8186</c:v>
                </c:pt>
                <c:pt idx="16387">
                  <c:v>5263</c:v>
                </c:pt>
                <c:pt idx="16388">
                  <c:v>3892</c:v>
                </c:pt>
                <c:pt idx="16389">
                  <c:v>5654</c:v>
                </c:pt>
                <c:pt idx="16390">
                  <c:v>4258</c:v>
                </c:pt>
                <c:pt idx="16391">
                  <c:v>4786</c:v>
                </c:pt>
                <c:pt idx="16392">
                  <c:v>8202</c:v>
                </c:pt>
                <c:pt idx="16393">
                  <c:v>8073</c:v>
                </c:pt>
                <c:pt idx="16394">
                  <c:v>8184</c:v>
                </c:pt>
                <c:pt idx="16395">
                  <c:v>9927</c:v>
                </c:pt>
                <c:pt idx="16396">
                  <c:v>11098</c:v>
                </c:pt>
                <c:pt idx="16397">
                  <c:v>11676</c:v>
                </c:pt>
                <c:pt idx="16398">
                  <c:v>16319</c:v>
                </c:pt>
                <c:pt idx="16399">
                  <c:v>16541</c:v>
                </c:pt>
                <c:pt idx="16400">
                  <c:v>16541</c:v>
                </c:pt>
                <c:pt idx="16401">
                  <c:v>3687</c:v>
                </c:pt>
                <c:pt idx="16402">
                  <c:v>3687</c:v>
                </c:pt>
                <c:pt idx="16403">
                  <c:v>3687</c:v>
                </c:pt>
                <c:pt idx="16404">
                  <c:v>4644</c:v>
                </c:pt>
                <c:pt idx="16405">
                  <c:v>8065</c:v>
                </c:pt>
                <c:pt idx="16406">
                  <c:v>8102</c:v>
                </c:pt>
                <c:pt idx="16407">
                  <c:v>9888</c:v>
                </c:pt>
                <c:pt idx="16408">
                  <c:v>10607</c:v>
                </c:pt>
                <c:pt idx="16409">
                  <c:v>5783</c:v>
                </c:pt>
                <c:pt idx="16410">
                  <c:v>4421</c:v>
                </c:pt>
                <c:pt idx="16411">
                  <c:v>4421</c:v>
                </c:pt>
                <c:pt idx="16412">
                  <c:v>4618</c:v>
                </c:pt>
                <c:pt idx="16413">
                  <c:v>1289</c:v>
                </c:pt>
                <c:pt idx="16414">
                  <c:v>6132</c:v>
                </c:pt>
                <c:pt idx="16415">
                  <c:v>1878</c:v>
                </c:pt>
                <c:pt idx="16416">
                  <c:v>2944</c:v>
                </c:pt>
                <c:pt idx="16417">
                  <c:v>7854</c:v>
                </c:pt>
                <c:pt idx="16418">
                  <c:v>3078</c:v>
                </c:pt>
                <c:pt idx="16419">
                  <c:v>1899</c:v>
                </c:pt>
                <c:pt idx="16420">
                  <c:v>2992</c:v>
                </c:pt>
                <c:pt idx="16421">
                  <c:v>2992</c:v>
                </c:pt>
                <c:pt idx="16422">
                  <c:v>7846</c:v>
                </c:pt>
                <c:pt idx="16423">
                  <c:v>5947</c:v>
                </c:pt>
                <c:pt idx="16424">
                  <c:v>5841</c:v>
                </c:pt>
                <c:pt idx="16425">
                  <c:v>2978</c:v>
                </c:pt>
                <c:pt idx="16426">
                  <c:v>633</c:v>
                </c:pt>
                <c:pt idx="16427">
                  <c:v>1069</c:v>
                </c:pt>
                <c:pt idx="16428">
                  <c:v>1069</c:v>
                </c:pt>
                <c:pt idx="16429">
                  <c:v>1069</c:v>
                </c:pt>
                <c:pt idx="16430">
                  <c:v>0</c:v>
                </c:pt>
                <c:pt idx="16431">
                  <c:v>1211</c:v>
                </c:pt>
                <c:pt idx="16432">
                  <c:v>1211</c:v>
                </c:pt>
                <c:pt idx="16433">
                  <c:v>1211</c:v>
                </c:pt>
                <c:pt idx="16434">
                  <c:v>1211</c:v>
                </c:pt>
                <c:pt idx="16435">
                  <c:v>2925</c:v>
                </c:pt>
                <c:pt idx="16436">
                  <c:v>3257</c:v>
                </c:pt>
                <c:pt idx="16437">
                  <c:v>3257</c:v>
                </c:pt>
                <c:pt idx="16438">
                  <c:v>3257</c:v>
                </c:pt>
                <c:pt idx="16439">
                  <c:v>3257</c:v>
                </c:pt>
                <c:pt idx="16440">
                  <c:v>8038</c:v>
                </c:pt>
                <c:pt idx="16441">
                  <c:v>3302</c:v>
                </c:pt>
                <c:pt idx="16442">
                  <c:v>3302</c:v>
                </c:pt>
                <c:pt idx="16443">
                  <c:v>3302</c:v>
                </c:pt>
                <c:pt idx="16444">
                  <c:v>3302</c:v>
                </c:pt>
                <c:pt idx="16445">
                  <c:v>3302</c:v>
                </c:pt>
                <c:pt idx="16446">
                  <c:v>4504</c:v>
                </c:pt>
                <c:pt idx="16447">
                  <c:v>3321</c:v>
                </c:pt>
                <c:pt idx="16448">
                  <c:v>3321</c:v>
                </c:pt>
                <c:pt idx="16449">
                  <c:v>3321</c:v>
                </c:pt>
                <c:pt idx="16450">
                  <c:v>3321</c:v>
                </c:pt>
                <c:pt idx="16451">
                  <c:v>6497</c:v>
                </c:pt>
                <c:pt idx="16452">
                  <c:v>3302</c:v>
                </c:pt>
                <c:pt idx="16453">
                  <c:v>3302</c:v>
                </c:pt>
                <c:pt idx="16454">
                  <c:v>2439</c:v>
                </c:pt>
                <c:pt idx="16455">
                  <c:v>3102</c:v>
                </c:pt>
                <c:pt idx="16456">
                  <c:v>3342</c:v>
                </c:pt>
                <c:pt idx="16457">
                  <c:v>3342</c:v>
                </c:pt>
                <c:pt idx="16458">
                  <c:v>177</c:v>
                </c:pt>
                <c:pt idx="16459">
                  <c:v>0</c:v>
                </c:pt>
                <c:pt idx="16460">
                  <c:v>946</c:v>
                </c:pt>
                <c:pt idx="16461">
                  <c:v>1189</c:v>
                </c:pt>
                <c:pt idx="16462">
                  <c:v>1189</c:v>
                </c:pt>
                <c:pt idx="16463">
                  <c:v>1189</c:v>
                </c:pt>
                <c:pt idx="16464">
                  <c:v>1189</c:v>
                </c:pt>
                <c:pt idx="16465">
                  <c:v>3184</c:v>
                </c:pt>
                <c:pt idx="16466">
                  <c:v>3319</c:v>
                </c:pt>
                <c:pt idx="16467">
                  <c:v>3319</c:v>
                </c:pt>
                <c:pt idx="16468">
                  <c:v>3319</c:v>
                </c:pt>
                <c:pt idx="16469">
                  <c:v>3319</c:v>
                </c:pt>
                <c:pt idx="16470">
                  <c:v>3319</c:v>
                </c:pt>
                <c:pt idx="16471">
                  <c:v>3330</c:v>
                </c:pt>
                <c:pt idx="16472">
                  <c:v>3330</c:v>
                </c:pt>
                <c:pt idx="16473">
                  <c:v>3330</c:v>
                </c:pt>
                <c:pt idx="16474">
                  <c:v>3330</c:v>
                </c:pt>
                <c:pt idx="16475">
                  <c:v>3219</c:v>
                </c:pt>
                <c:pt idx="16476">
                  <c:v>3265</c:v>
                </c:pt>
                <c:pt idx="16477">
                  <c:v>3265</c:v>
                </c:pt>
                <c:pt idx="16478">
                  <c:v>3265</c:v>
                </c:pt>
                <c:pt idx="16479">
                  <c:v>2844</c:v>
                </c:pt>
                <c:pt idx="16480">
                  <c:v>3282</c:v>
                </c:pt>
                <c:pt idx="16481">
                  <c:v>3282</c:v>
                </c:pt>
                <c:pt idx="16482">
                  <c:v>3282</c:v>
                </c:pt>
                <c:pt idx="16483">
                  <c:v>0</c:v>
                </c:pt>
                <c:pt idx="16484">
                  <c:v>683</c:v>
                </c:pt>
                <c:pt idx="16485">
                  <c:v>1192</c:v>
                </c:pt>
                <c:pt idx="16486">
                  <c:v>1192</c:v>
                </c:pt>
                <c:pt idx="16487">
                  <c:v>467</c:v>
                </c:pt>
                <c:pt idx="16488">
                  <c:v>0</c:v>
                </c:pt>
                <c:pt idx="16489">
                  <c:v>750</c:v>
                </c:pt>
                <c:pt idx="16490">
                  <c:v>1186</c:v>
                </c:pt>
                <c:pt idx="16491">
                  <c:v>1186</c:v>
                </c:pt>
                <c:pt idx="16492">
                  <c:v>1186</c:v>
                </c:pt>
                <c:pt idx="16493">
                  <c:v>1186</c:v>
                </c:pt>
                <c:pt idx="16494">
                  <c:v>2971</c:v>
                </c:pt>
                <c:pt idx="16495">
                  <c:v>3272</c:v>
                </c:pt>
                <c:pt idx="16496">
                  <c:v>3272</c:v>
                </c:pt>
                <c:pt idx="16497">
                  <c:v>3272</c:v>
                </c:pt>
                <c:pt idx="16498">
                  <c:v>3272</c:v>
                </c:pt>
                <c:pt idx="16499">
                  <c:v>3272</c:v>
                </c:pt>
                <c:pt idx="16500">
                  <c:v>4486</c:v>
                </c:pt>
                <c:pt idx="16501">
                  <c:v>3312</c:v>
                </c:pt>
                <c:pt idx="16502">
                  <c:v>3312</c:v>
                </c:pt>
                <c:pt idx="16503">
                  <c:v>3312</c:v>
                </c:pt>
                <c:pt idx="16504">
                  <c:v>3218</c:v>
                </c:pt>
                <c:pt idx="16505">
                  <c:v>3218</c:v>
                </c:pt>
                <c:pt idx="16506">
                  <c:v>3218</c:v>
                </c:pt>
                <c:pt idx="16507">
                  <c:v>3218</c:v>
                </c:pt>
                <c:pt idx="16508">
                  <c:v>3218</c:v>
                </c:pt>
                <c:pt idx="16509">
                  <c:v>3213</c:v>
                </c:pt>
                <c:pt idx="16510">
                  <c:v>3267</c:v>
                </c:pt>
                <c:pt idx="16511">
                  <c:v>3267</c:v>
                </c:pt>
                <c:pt idx="16512">
                  <c:v>0</c:v>
                </c:pt>
                <c:pt idx="16513">
                  <c:v>868</c:v>
                </c:pt>
                <c:pt idx="16514">
                  <c:v>1176</c:v>
                </c:pt>
                <c:pt idx="16515">
                  <c:v>1176</c:v>
                </c:pt>
                <c:pt idx="16516">
                  <c:v>247</c:v>
                </c:pt>
                <c:pt idx="16517">
                  <c:v>0</c:v>
                </c:pt>
                <c:pt idx="16518">
                  <c:v>973</c:v>
                </c:pt>
                <c:pt idx="16519">
                  <c:v>1166</c:v>
                </c:pt>
                <c:pt idx="16520">
                  <c:v>1166</c:v>
                </c:pt>
                <c:pt idx="16521">
                  <c:v>1166</c:v>
                </c:pt>
                <c:pt idx="16522">
                  <c:v>1166</c:v>
                </c:pt>
                <c:pt idx="16523">
                  <c:v>3114</c:v>
                </c:pt>
                <c:pt idx="16524">
                  <c:v>3262</c:v>
                </c:pt>
                <c:pt idx="16525">
                  <c:v>3262</c:v>
                </c:pt>
                <c:pt idx="16526">
                  <c:v>3262</c:v>
                </c:pt>
                <c:pt idx="16527">
                  <c:v>3262</c:v>
                </c:pt>
                <c:pt idx="16528">
                  <c:v>3262</c:v>
                </c:pt>
                <c:pt idx="16529">
                  <c:v>3263</c:v>
                </c:pt>
                <c:pt idx="16530">
                  <c:v>3263</c:v>
                </c:pt>
                <c:pt idx="16531">
                  <c:v>3263</c:v>
                </c:pt>
                <c:pt idx="16532">
                  <c:v>3263</c:v>
                </c:pt>
                <c:pt idx="16533">
                  <c:v>3324</c:v>
                </c:pt>
                <c:pt idx="16534">
                  <c:v>3324</c:v>
                </c:pt>
                <c:pt idx="16535">
                  <c:v>3324</c:v>
                </c:pt>
                <c:pt idx="16536">
                  <c:v>3324</c:v>
                </c:pt>
                <c:pt idx="16537">
                  <c:v>2857</c:v>
                </c:pt>
                <c:pt idx="16538">
                  <c:v>3306</c:v>
                </c:pt>
                <c:pt idx="16539">
                  <c:v>3306</c:v>
                </c:pt>
                <c:pt idx="16540">
                  <c:v>3306</c:v>
                </c:pt>
                <c:pt idx="16541">
                  <c:v>0</c:v>
                </c:pt>
                <c:pt idx="16542">
                  <c:v>731</c:v>
                </c:pt>
                <c:pt idx="16543">
                  <c:v>1192</c:v>
                </c:pt>
                <c:pt idx="16544">
                  <c:v>1192</c:v>
                </c:pt>
                <c:pt idx="16545">
                  <c:v>455</c:v>
                </c:pt>
                <c:pt idx="16546">
                  <c:v>0</c:v>
                </c:pt>
                <c:pt idx="16547">
                  <c:v>818</c:v>
                </c:pt>
                <c:pt idx="16548">
                  <c:v>1192</c:v>
                </c:pt>
                <c:pt idx="16549">
                  <c:v>1192</c:v>
                </c:pt>
                <c:pt idx="16550">
                  <c:v>1192</c:v>
                </c:pt>
                <c:pt idx="16551">
                  <c:v>1192</c:v>
                </c:pt>
                <c:pt idx="16552">
                  <c:v>3142</c:v>
                </c:pt>
                <c:pt idx="16553">
                  <c:v>3325</c:v>
                </c:pt>
                <c:pt idx="16554">
                  <c:v>3325</c:v>
                </c:pt>
                <c:pt idx="16555">
                  <c:v>3325</c:v>
                </c:pt>
                <c:pt idx="16556">
                  <c:v>3325</c:v>
                </c:pt>
                <c:pt idx="16557">
                  <c:v>3325</c:v>
                </c:pt>
                <c:pt idx="16558">
                  <c:v>3339</c:v>
                </c:pt>
                <c:pt idx="16559">
                  <c:v>3332</c:v>
                </c:pt>
                <c:pt idx="16560">
                  <c:v>3332</c:v>
                </c:pt>
                <c:pt idx="16561">
                  <c:v>3332</c:v>
                </c:pt>
                <c:pt idx="16562">
                  <c:v>3310</c:v>
                </c:pt>
                <c:pt idx="16563">
                  <c:v>3315</c:v>
                </c:pt>
                <c:pt idx="16564">
                  <c:v>3315</c:v>
                </c:pt>
                <c:pt idx="16565">
                  <c:v>3315</c:v>
                </c:pt>
                <c:pt idx="16566">
                  <c:v>3315</c:v>
                </c:pt>
                <c:pt idx="16567">
                  <c:v>3315</c:v>
                </c:pt>
                <c:pt idx="16568">
                  <c:v>3349</c:v>
                </c:pt>
                <c:pt idx="16569">
                  <c:v>3349</c:v>
                </c:pt>
                <c:pt idx="16570">
                  <c:v>3349</c:v>
                </c:pt>
                <c:pt idx="16571">
                  <c:v>3349</c:v>
                </c:pt>
                <c:pt idx="16572">
                  <c:v>3327</c:v>
                </c:pt>
                <c:pt idx="16573">
                  <c:v>1198</c:v>
                </c:pt>
                <c:pt idx="16574">
                  <c:v>227</c:v>
                </c:pt>
                <c:pt idx="16575">
                  <c:v>465</c:v>
                </c:pt>
                <c:pt idx="16576">
                  <c:v>1111</c:v>
                </c:pt>
                <c:pt idx="16577">
                  <c:v>1221</c:v>
                </c:pt>
                <c:pt idx="16578">
                  <c:v>1221</c:v>
                </c:pt>
                <c:pt idx="16579">
                  <c:v>1221</c:v>
                </c:pt>
                <c:pt idx="16580">
                  <c:v>2350</c:v>
                </c:pt>
                <c:pt idx="16581">
                  <c:v>3310</c:v>
                </c:pt>
                <c:pt idx="16582">
                  <c:v>3336</c:v>
                </c:pt>
                <c:pt idx="16583">
                  <c:v>3336</c:v>
                </c:pt>
                <c:pt idx="16584">
                  <c:v>3336</c:v>
                </c:pt>
                <c:pt idx="16585">
                  <c:v>3336</c:v>
                </c:pt>
                <c:pt idx="16586">
                  <c:v>3346</c:v>
                </c:pt>
                <c:pt idx="16587">
                  <c:v>3346</c:v>
                </c:pt>
                <c:pt idx="16588">
                  <c:v>3331</c:v>
                </c:pt>
                <c:pt idx="16589">
                  <c:v>3331</c:v>
                </c:pt>
                <c:pt idx="16590">
                  <c:v>3331</c:v>
                </c:pt>
                <c:pt idx="16591">
                  <c:v>3331</c:v>
                </c:pt>
                <c:pt idx="16592">
                  <c:v>3288</c:v>
                </c:pt>
                <c:pt idx="16593">
                  <c:v>3288</c:v>
                </c:pt>
                <c:pt idx="16594">
                  <c:v>0</c:v>
                </c:pt>
                <c:pt idx="16595">
                  <c:v>917</c:v>
                </c:pt>
                <c:pt idx="16596">
                  <c:v>1202</c:v>
                </c:pt>
                <c:pt idx="16597">
                  <c:v>1202</c:v>
                </c:pt>
                <c:pt idx="16598">
                  <c:v>291</c:v>
                </c:pt>
                <c:pt idx="16599">
                  <c:v>0</c:v>
                </c:pt>
                <c:pt idx="16600">
                  <c:v>1032</c:v>
                </c:pt>
                <c:pt idx="16601">
                  <c:v>1205</c:v>
                </c:pt>
                <c:pt idx="16602">
                  <c:v>1205</c:v>
                </c:pt>
                <c:pt idx="16603">
                  <c:v>1205</c:v>
                </c:pt>
                <c:pt idx="16604">
                  <c:v>2432</c:v>
                </c:pt>
                <c:pt idx="16605">
                  <c:v>3230</c:v>
                </c:pt>
                <c:pt idx="16606">
                  <c:v>3304</c:v>
                </c:pt>
                <c:pt idx="16607">
                  <c:v>3304</c:v>
                </c:pt>
                <c:pt idx="16608">
                  <c:v>3304</c:v>
                </c:pt>
                <c:pt idx="16609">
                  <c:v>3304</c:v>
                </c:pt>
                <c:pt idx="16610">
                  <c:v>3304</c:v>
                </c:pt>
                <c:pt idx="16611">
                  <c:v>3277</c:v>
                </c:pt>
                <c:pt idx="16612">
                  <c:v>3314</c:v>
                </c:pt>
                <c:pt idx="16613">
                  <c:v>3314</c:v>
                </c:pt>
                <c:pt idx="16614">
                  <c:v>3314</c:v>
                </c:pt>
                <c:pt idx="16615">
                  <c:v>3260</c:v>
                </c:pt>
                <c:pt idx="16616">
                  <c:v>3260</c:v>
                </c:pt>
                <c:pt idx="16617">
                  <c:v>3260</c:v>
                </c:pt>
                <c:pt idx="16618">
                  <c:v>3260</c:v>
                </c:pt>
                <c:pt idx="16619">
                  <c:v>2981</c:v>
                </c:pt>
                <c:pt idx="16620">
                  <c:v>3313</c:v>
                </c:pt>
                <c:pt idx="16621">
                  <c:v>3313</c:v>
                </c:pt>
                <c:pt idx="16622">
                  <c:v>3313</c:v>
                </c:pt>
                <c:pt idx="16623">
                  <c:v>0</c:v>
                </c:pt>
                <c:pt idx="16624">
                  <c:v>977</c:v>
                </c:pt>
                <c:pt idx="16625">
                  <c:v>1178</c:v>
                </c:pt>
                <c:pt idx="16626">
                  <c:v>1178</c:v>
                </c:pt>
                <c:pt idx="16627">
                  <c:v>168</c:v>
                </c:pt>
                <c:pt idx="16628">
                  <c:v>535</c:v>
                </c:pt>
                <c:pt idx="16629">
                  <c:v>1183</c:v>
                </c:pt>
                <c:pt idx="16630">
                  <c:v>1183</c:v>
                </c:pt>
                <c:pt idx="16631">
                  <c:v>1183</c:v>
                </c:pt>
                <c:pt idx="16632">
                  <c:v>1183</c:v>
                </c:pt>
                <c:pt idx="16633">
                  <c:v>2148</c:v>
                </c:pt>
                <c:pt idx="16634">
                  <c:v>3232</c:v>
                </c:pt>
                <c:pt idx="16635">
                  <c:v>3232</c:v>
                </c:pt>
                <c:pt idx="16636">
                  <c:v>3232</c:v>
                </c:pt>
                <c:pt idx="16637">
                  <c:v>3232</c:v>
                </c:pt>
                <c:pt idx="16638">
                  <c:v>3232</c:v>
                </c:pt>
                <c:pt idx="16639">
                  <c:v>3257</c:v>
                </c:pt>
                <c:pt idx="16640">
                  <c:v>3221</c:v>
                </c:pt>
                <c:pt idx="16641">
                  <c:v>4814</c:v>
                </c:pt>
                <c:pt idx="16642">
                  <c:v>4814</c:v>
                </c:pt>
                <c:pt idx="16643">
                  <c:v>4814</c:v>
                </c:pt>
                <c:pt idx="16644">
                  <c:v>1522</c:v>
                </c:pt>
                <c:pt idx="16645">
                  <c:v>2954</c:v>
                </c:pt>
                <c:pt idx="16646">
                  <c:v>4841</c:v>
                </c:pt>
                <c:pt idx="16647">
                  <c:v>4841</c:v>
                </c:pt>
                <c:pt idx="16648">
                  <c:v>4841</c:v>
                </c:pt>
                <c:pt idx="16649">
                  <c:v>4841</c:v>
                </c:pt>
                <c:pt idx="16650">
                  <c:v>3317</c:v>
                </c:pt>
                <c:pt idx="16651">
                  <c:v>3317</c:v>
                </c:pt>
                <c:pt idx="16652">
                  <c:v>2286</c:v>
                </c:pt>
                <c:pt idx="16653">
                  <c:v>1885</c:v>
                </c:pt>
                <c:pt idx="16654">
                  <c:v>5202</c:v>
                </c:pt>
                <c:pt idx="16655">
                  <c:v>2949</c:v>
                </c:pt>
                <c:pt idx="16656">
                  <c:v>85</c:v>
                </c:pt>
                <c:pt idx="16657">
                  <c:v>3295</c:v>
                </c:pt>
                <c:pt idx="16658">
                  <c:v>3295</c:v>
                </c:pt>
                <c:pt idx="16659">
                  <c:v>3295</c:v>
                </c:pt>
                <c:pt idx="16660">
                  <c:v>3295</c:v>
                </c:pt>
                <c:pt idx="16661">
                  <c:v>0</c:v>
                </c:pt>
                <c:pt idx="16662">
                  <c:v>3328</c:v>
                </c:pt>
                <c:pt idx="16663">
                  <c:v>3328</c:v>
                </c:pt>
                <c:pt idx="16664">
                  <c:v>3328</c:v>
                </c:pt>
                <c:pt idx="16665">
                  <c:v>3328</c:v>
                </c:pt>
                <c:pt idx="16666">
                  <c:v>6494</c:v>
                </c:pt>
                <c:pt idx="16667">
                  <c:v>1905</c:v>
                </c:pt>
                <c:pt idx="16668">
                  <c:v>5234</c:v>
                </c:pt>
                <c:pt idx="16669">
                  <c:v>3141</c:v>
                </c:pt>
                <c:pt idx="16670">
                  <c:v>4860</c:v>
                </c:pt>
                <c:pt idx="16671">
                  <c:v>4860</c:v>
                </c:pt>
                <c:pt idx="16672">
                  <c:v>6626</c:v>
                </c:pt>
                <c:pt idx="16673">
                  <c:v>5191</c:v>
                </c:pt>
                <c:pt idx="16674">
                  <c:v>3297</c:v>
                </c:pt>
                <c:pt idx="16675">
                  <c:v>3297</c:v>
                </c:pt>
                <c:pt idx="16676">
                  <c:v>6583</c:v>
                </c:pt>
                <c:pt idx="16677">
                  <c:v>3286</c:v>
                </c:pt>
                <c:pt idx="16678">
                  <c:v>3286</c:v>
                </c:pt>
                <c:pt idx="16679">
                  <c:v>3286</c:v>
                </c:pt>
                <c:pt idx="16680">
                  <c:v>3286</c:v>
                </c:pt>
                <c:pt idx="16681">
                  <c:v>2025</c:v>
                </c:pt>
                <c:pt idx="16682">
                  <c:v>5171</c:v>
                </c:pt>
                <c:pt idx="16683">
                  <c:v>5152</c:v>
                </c:pt>
                <c:pt idx="16684">
                  <c:v>4805</c:v>
                </c:pt>
                <c:pt idx="16685">
                  <c:v>4805</c:v>
                </c:pt>
                <c:pt idx="16686">
                  <c:v>5954</c:v>
                </c:pt>
                <c:pt idx="16687">
                  <c:v>3295</c:v>
                </c:pt>
                <c:pt idx="16688">
                  <c:v>3295</c:v>
                </c:pt>
                <c:pt idx="16689">
                  <c:v>322</c:v>
                </c:pt>
                <c:pt idx="16690">
                  <c:v>3315</c:v>
                </c:pt>
                <c:pt idx="16691">
                  <c:v>3377</c:v>
                </c:pt>
                <c:pt idx="16692">
                  <c:v>3377</c:v>
                </c:pt>
                <c:pt idx="16693">
                  <c:v>3377</c:v>
                </c:pt>
                <c:pt idx="16694">
                  <c:v>3377</c:v>
                </c:pt>
                <c:pt idx="16695">
                  <c:v>2286</c:v>
                </c:pt>
                <c:pt idx="16696">
                  <c:v>5275</c:v>
                </c:pt>
                <c:pt idx="16697">
                  <c:v>5275</c:v>
                </c:pt>
                <c:pt idx="16698">
                  <c:v>3076</c:v>
                </c:pt>
                <c:pt idx="16699">
                  <c:v>4896</c:v>
                </c:pt>
                <c:pt idx="16700">
                  <c:v>4896</c:v>
                </c:pt>
                <c:pt idx="16701">
                  <c:v>6580</c:v>
                </c:pt>
                <c:pt idx="16702">
                  <c:v>5205</c:v>
                </c:pt>
                <c:pt idx="16703">
                  <c:v>3321</c:v>
                </c:pt>
                <c:pt idx="16704">
                  <c:v>6553</c:v>
                </c:pt>
                <c:pt idx="16705">
                  <c:v>5257</c:v>
                </c:pt>
                <c:pt idx="16706">
                  <c:v>5211</c:v>
                </c:pt>
                <c:pt idx="16707">
                  <c:v>5165</c:v>
                </c:pt>
                <c:pt idx="16708">
                  <c:v>4846</c:v>
                </c:pt>
                <c:pt idx="16709">
                  <c:v>5517</c:v>
                </c:pt>
                <c:pt idx="16710">
                  <c:v>2737</c:v>
                </c:pt>
                <c:pt idx="16711">
                  <c:v>6252</c:v>
                </c:pt>
                <c:pt idx="16712">
                  <c:v>2949</c:v>
                </c:pt>
                <c:pt idx="16713">
                  <c:v>62</c:v>
                </c:pt>
                <c:pt idx="16714">
                  <c:v>3310</c:v>
                </c:pt>
                <c:pt idx="16715">
                  <c:v>3310</c:v>
                </c:pt>
                <c:pt idx="16716">
                  <c:v>3310</c:v>
                </c:pt>
                <c:pt idx="16717">
                  <c:v>3310</c:v>
                </c:pt>
                <c:pt idx="16718">
                  <c:v>6282</c:v>
                </c:pt>
                <c:pt idx="16719">
                  <c:v>2002</c:v>
                </c:pt>
                <c:pt idx="16720">
                  <c:v>5199</c:v>
                </c:pt>
                <c:pt idx="16721">
                  <c:v>5171</c:v>
                </c:pt>
                <c:pt idx="16722">
                  <c:v>4830</c:v>
                </c:pt>
                <c:pt idx="16723">
                  <c:v>4830</c:v>
                </c:pt>
                <c:pt idx="16724">
                  <c:v>4830</c:v>
                </c:pt>
                <c:pt idx="16725">
                  <c:v>6227</c:v>
                </c:pt>
                <c:pt idx="16726">
                  <c:v>3028</c:v>
                </c:pt>
                <c:pt idx="16727">
                  <c:v>4796</c:v>
                </c:pt>
                <c:pt idx="16728">
                  <c:v>4796</c:v>
                </c:pt>
                <c:pt idx="16729">
                  <c:v>8076</c:v>
                </c:pt>
                <c:pt idx="16730">
                  <c:v>3280</c:v>
                </c:pt>
                <c:pt idx="16731">
                  <c:v>3280</c:v>
                </c:pt>
                <c:pt idx="16732">
                  <c:v>6113</c:v>
                </c:pt>
                <c:pt idx="16733">
                  <c:v>2101</c:v>
                </c:pt>
                <c:pt idx="16734">
                  <c:v>5107</c:v>
                </c:pt>
                <c:pt idx="16735">
                  <c:v>5107</c:v>
                </c:pt>
                <c:pt idx="16736">
                  <c:v>4738</c:v>
                </c:pt>
                <c:pt idx="16737">
                  <c:v>0</c:v>
                </c:pt>
                <c:pt idx="16738">
                  <c:v>3304</c:v>
                </c:pt>
                <c:pt idx="16739">
                  <c:v>3304</c:v>
                </c:pt>
                <c:pt idx="16740">
                  <c:v>3304</c:v>
                </c:pt>
                <c:pt idx="16741">
                  <c:v>460</c:v>
                </c:pt>
                <c:pt idx="16742">
                  <c:v>3155</c:v>
                </c:pt>
                <c:pt idx="16743">
                  <c:v>3320</c:v>
                </c:pt>
                <c:pt idx="16744">
                  <c:v>3320</c:v>
                </c:pt>
                <c:pt idx="16745">
                  <c:v>3320</c:v>
                </c:pt>
                <c:pt idx="16746">
                  <c:v>3320</c:v>
                </c:pt>
                <c:pt idx="16747">
                  <c:v>825</c:v>
                </c:pt>
                <c:pt idx="16748">
                  <c:v>5214</c:v>
                </c:pt>
                <c:pt idx="16749">
                  <c:v>5214</c:v>
                </c:pt>
                <c:pt idx="16750">
                  <c:v>2937</c:v>
                </c:pt>
                <c:pt idx="16751">
                  <c:v>4838</c:v>
                </c:pt>
                <c:pt idx="16752">
                  <c:v>4838</c:v>
                </c:pt>
                <c:pt idx="16753">
                  <c:v>6607</c:v>
                </c:pt>
                <c:pt idx="16754">
                  <c:v>5189</c:v>
                </c:pt>
                <c:pt idx="16755">
                  <c:v>4814</c:v>
                </c:pt>
                <c:pt idx="16756">
                  <c:v>4814</c:v>
                </c:pt>
                <c:pt idx="16757">
                  <c:v>4814</c:v>
                </c:pt>
                <c:pt idx="16758">
                  <c:v>3296</c:v>
                </c:pt>
                <c:pt idx="16759">
                  <c:v>3296</c:v>
                </c:pt>
                <c:pt idx="16760">
                  <c:v>3296</c:v>
                </c:pt>
                <c:pt idx="16761">
                  <c:v>6237</c:v>
                </c:pt>
                <c:pt idx="16762">
                  <c:v>1905</c:v>
                </c:pt>
                <c:pt idx="16763">
                  <c:v>5168</c:v>
                </c:pt>
                <c:pt idx="16764">
                  <c:v>5130</c:v>
                </c:pt>
                <c:pt idx="16765">
                  <c:v>4803</c:v>
                </c:pt>
                <c:pt idx="16766">
                  <c:v>4803</c:v>
                </c:pt>
                <c:pt idx="16767">
                  <c:v>8102</c:v>
                </c:pt>
                <c:pt idx="16768">
                  <c:v>6284</c:v>
                </c:pt>
                <c:pt idx="16769">
                  <c:v>3299</c:v>
                </c:pt>
                <c:pt idx="16770">
                  <c:v>3122</c:v>
                </c:pt>
                <c:pt idx="16771">
                  <c:v>3310</c:v>
                </c:pt>
                <c:pt idx="16772">
                  <c:v>3310</c:v>
                </c:pt>
                <c:pt idx="16773">
                  <c:v>3310</c:v>
                </c:pt>
                <c:pt idx="16774">
                  <c:v>3310</c:v>
                </c:pt>
                <c:pt idx="16775">
                  <c:v>6301</c:v>
                </c:pt>
                <c:pt idx="16776">
                  <c:v>1950</c:v>
                </c:pt>
                <c:pt idx="16777">
                  <c:v>3312</c:v>
                </c:pt>
                <c:pt idx="16778">
                  <c:v>5138</c:v>
                </c:pt>
                <c:pt idx="16779">
                  <c:v>4835</c:v>
                </c:pt>
                <c:pt idx="16780">
                  <c:v>4835</c:v>
                </c:pt>
                <c:pt idx="16781">
                  <c:v>5855</c:v>
                </c:pt>
                <c:pt idx="16782">
                  <c:v>6385</c:v>
                </c:pt>
                <c:pt idx="16783">
                  <c:v>5140</c:v>
                </c:pt>
                <c:pt idx="16784">
                  <c:v>3345</c:v>
                </c:pt>
                <c:pt idx="16785">
                  <c:v>3345</c:v>
                </c:pt>
                <c:pt idx="16786">
                  <c:v>3317</c:v>
                </c:pt>
                <c:pt idx="16787">
                  <c:v>3317</c:v>
                </c:pt>
                <c:pt idx="16788">
                  <c:v>3317</c:v>
                </c:pt>
                <c:pt idx="16789">
                  <c:v>3317</c:v>
                </c:pt>
                <c:pt idx="16790">
                  <c:v>871</c:v>
                </c:pt>
                <c:pt idx="16791">
                  <c:v>3187</c:v>
                </c:pt>
                <c:pt idx="16792">
                  <c:v>3309</c:v>
                </c:pt>
                <c:pt idx="16793">
                  <c:v>4802</c:v>
                </c:pt>
                <c:pt idx="16794">
                  <c:v>101</c:v>
                </c:pt>
                <c:pt idx="16795">
                  <c:v>3260</c:v>
                </c:pt>
                <c:pt idx="16796">
                  <c:v>3260</c:v>
                </c:pt>
                <c:pt idx="16797">
                  <c:v>3260</c:v>
                </c:pt>
                <c:pt idx="16798">
                  <c:v>3260</c:v>
                </c:pt>
                <c:pt idx="16799">
                  <c:v>2847</c:v>
                </c:pt>
                <c:pt idx="16800">
                  <c:v>3225</c:v>
                </c:pt>
                <c:pt idx="16801">
                  <c:v>3225</c:v>
                </c:pt>
                <c:pt idx="16802">
                  <c:v>3225</c:v>
                </c:pt>
                <c:pt idx="16803">
                  <c:v>3225</c:v>
                </c:pt>
                <c:pt idx="16804">
                  <c:v>1051</c:v>
                </c:pt>
                <c:pt idx="16805">
                  <c:v>4947</c:v>
                </c:pt>
                <c:pt idx="16806">
                  <c:v>4946</c:v>
                </c:pt>
                <c:pt idx="16807">
                  <c:v>4758</c:v>
                </c:pt>
                <c:pt idx="16808">
                  <c:v>4575</c:v>
                </c:pt>
                <c:pt idx="16809">
                  <c:v>7735</c:v>
                </c:pt>
                <c:pt idx="16810">
                  <c:v>6279</c:v>
                </c:pt>
                <c:pt idx="16811">
                  <c:v>4917</c:v>
                </c:pt>
                <c:pt idx="16812">
                  <c:v>6016</c:v>
                </c:pt>
                <c:pt idx="16813">
                  <c:v>3239</c:v>
                </c:pt>
                <c:pt idx="16814">
                  <c:v>3148</c:v>
                </c:pt>
                <c:pt idx="16815">
                  <c:v>3148</c:v>
                </c:pt>
                <c:pt idx="16816">
                  <c:v>5827</c:v>
                </c:pt>
                <c:pt idx="16817">
                  <c:v>6283</c:v>
                </c:pt>
                <c:pt idx="16818">
                  <c:v>3135</c:v>
                </c:pt>
                <c:pt idx="16819">
                  <c:v>3135</c:v>
                </c:pt>
                <c:pt idx="16820">
                  <c:v>5642</c:v>
                </c:pt>
                <c:pt idx="16821">
                  <c:v>6310</c:v>
                </c:pt>
                <c:pt idx="16822">
                  <c:v>4959</c:v>
                </c:pt>
                <c:pt idx="16823">
                  <c:v>4959</c:v>
                </c:pt>
                <c:pt idx="16824">
                  <c:v>4631</c:v>
                </c:pt>
                <c:pt idx="16825">
                  <c:v>4586</c:v>
                </c:pt>
                <c:pt idx="16826">
                  <c:v>7696</c:v>
                </c:pt>
                <c:pt idx="16827">
                  <c:v>5987</c:v>
                </c:pt>
                <c:pt idx="16828">
                  <c:v>4617</c:v>
                </c:pt>
                <c:pt idx="16829">
                  <c:v>4531</c:v>
                </c:pt>
                <c:pt idx="16830">
                  <c:v>7667</c:v>
                </c:pt>
                <c:pt idx="16831">
                  <c:v>3136</c:v>
                </c:pt>
                <c:pt idx="16832">
                  <c:v>3136</c:v>
                </c:pt>
                <c:pt idx="16833">
                  <c:v>3181</c:v>
                </c:pt>
                <c:pt idx="16834">
                  <c:v>3180</c:v>
                </c:pt>
                <c:pt idx="16835">
                  <c:v>3180</c:v>
                </c:pt>
                <c:pt idx="16836">
                  <c:v>3180</c:v>
                </c:pt>
                <c:pt idx="16837">
                  <c:v>3180</c:v>
                </c:pt>
                <c:pt idx="16838">
                  <c:v>808</c:v>
                </c:pt>
                <c:pt idx="16839">
                  <c:v>3190</c:v>
                </c:pt>
                <c:pt idx="16840">
                  <c:v>3322</c:v>
                </c:pt>
                <c:pt idx="16841">
                  <c:v>4594</c:v>
                </c:pt>
                <c:pt idx="16842">
                  <c:v>5630</c:v>
                </c:pt>
                <c:pt idx="16843">
                  <c:v>4518</c:v>
                </c:pt>
                <c:pt idx="16844">
                  <c:v>3157</c:v>
                </c:pt>
                <c:pt idx="16845">
                  <c:v>4585</c:v>
                </c:pt>
                <c:pt idx="16846">
                  <c:v>5543</c:v>
                </c:pt>
                <c:pt idx="16847">
                  <c:v>5954</c:v>
                </c:pt>
                <c:pt idx="16848">
                  <c:v>3159</c:v>
                </c:pt>
                <c:pt idx="16849">
                  <c:v>3174</c:v>
                </c:pt>
                <c:pt idx="16850">
                  <c:v>4093</c:v>
                </c:pt>
                <c:pt idx="16851">
                  <c:v>3204</c:v>
                </c:pt>
                <c:pt idx="16852">
                  <c:v>3204</c:v>
                </c:pt>
                <c:pt idx="16853">
                  <c:v>3204</c:v>
                </c:pt>
                <c:pt idx="16854">
                  <c:v>4238</c:v>
                </c:pt>
                <c:pt idx="16855">
                  <c:v>3208</c:v>
                </c:pt>
                <c:pt idx="16856">
                  <c:v>3315</c:v>
                </c:pt>
                <c:pt idx="16857">
                  <c:v>4660</c:v>
                </c:pt>
                <c:pt idx="16858">
                  <c:v>5822</c:v>
                </c:pt>
                <c:pt idx="16859">
                  <c:v>4575</c:v>
                </c:pt>
                <c:pt idx="16860">
                  <c:v>3487</c:v>
                </c:pt>
                <c:pt idx="16861">
                  <c:v>4649</c:v>
                </c:pt>
                <c:pt idx="16862">
                  <c:v>3136</c:v>
                </c:pt>
                <c:pt idx="16863">
                  <c:v>3136</c:v>
                </c:pt>
                <c:pt idx="16864">
                  <c:v>3136</c:v>
                </c:pt>
                <c:pt idx="16865">
                  <c:v>3100</c:v>
                </c:pt>
                <c:pt idx="16866">
                  <c:v>3155</c:v>
                </c:pt>
                <c:pt idx="16867">
                  <c:v>3155</c:v>
                </c:pt>
                <c:pt idx="16868">
                  <c:v>3155</c:v>
                </c:pt>
                <c:pt idx="16869">
                  <c:v>3155</c:v>
                </c:pt>
                <c:pt idx="16870">
                  <c:v>5576</c:v>
                </c:pt>
                <c:pt idx="16871">
                  <c:v>3252</c:v>
                </c:pt>
                <c:pt idx="16872">
                  <c:v>3252</c:v>
                </c:pt>
                <c:pt idx="16873">
                  <c:v>3212</c:v>
                </c:pt>
                <c:pt idx="16874">
                  <c:v>3286</c:v>
                </c:pt>
                <c:pt idx="16875">
                  <c:v>3286</c:v>
                </c:pt>
                <c:pt idx="16876">
                  <c:v>4519</c:v>
                </c:pt>
                <c:pt idx="16877">
                  <c:v>3146</c:v>
                </c:pt>
                <c:pt idx="16878">
                  <c:v>3326</c:v>
                </c:pt>
                <c:pt idx="16879">
                  <c:v>5481</c:v>
                </c:pt>
                <c:pt idx="16880">
                  <c:v>3309</c:v>
                </c:pt>
                <c:pt idx="16881">
                  <c:v>3309</c:v>
                </c:pt>
                <c:pt idx="16882">
                  <c:v>3309</c:v>
                </c:pt>
                <c:pt idx="16883">
                  <c:v>3309</c:v>
                </c:pt>
                <c:pt idx="16884">
                  <c:v>5501</c:v>
                </c:pt>
                <c:pt idx="16885">
                  <c:v>3041</c:v>
                </c:pt>
                <c:pt idx="16886">
                  <c:v>3308</c:v>
                </c:pt>
                <c:pt idx="16887">
                  <c:v>3238</c:v>
                </c:pt>
                <c:pt idx="16888">
                  <c:v>3309</c:v>
                </c:pt>
                <c:pt idx="16889">
                  <c:v>3309</c:v>
                </c:pt>
                <c:pt idx="16890">
                  <c:v>4676</c:v>
                </c:pt>
                <c:pt idx="16891">
                  <c:v>3317</c:v>
                </c:pt>
                <c:pt idx="16892">
                  <c:v>3317</c:v>
                </c:pt>
                <c:pt idx="16893">
                  <c:v>2758</c:v>
                </c:pt>
                <c:pt idx="16894">
                  <c:v>3280</c:v>
                </c:pt>
                <c:pt idx="16895">
                  <c:v>3280</c:v>
                </c:pt>
                <c:pt idx="16896">
                  <c:v>3280</c:v>
                </c:pt>
                <c:pt idx="16897">
                  <c:v>3280</c:v>
                </c:pt>
                <c:pt idx="16898">
                  <c:v>3280</c:v>
                </c:pt>
                <c:pt idx="16899">
                  <c:v>5355</c:v>
                </c:pt>
                <c:pt idx="16900">
                  <c:v>5190</c:v>
                </c:pt>
                <c:pt idx="16901">
                  <c:v>5190</c:v>
                </c:pt>
                <c:pt idx="16902">
                  <c:v>3001</c:v>
                </c:pt>
                <c:pt idx="16903">
                  <c:v>3148</c:v>
                </c:pt>
                <c:pt idx="16904">
                  <c:v>3286</c:v>
                </c:pt>
                <c:pt idx="16905">
                  <c:v>3312</c:v>
                </c:pt>
                <c:pt idx="16906">
                  <c:v>5213</c:v>
                </c:pt>
                <c:pt idx="16907">
                  <c:v>5116</c:v>
                </c:pt>
                <c:pt idx="16908">
                  <c:v>3319</c:v>
                </c:pt>
                <c:pt idx="16909">
                  <c:v>3319</c:v>
                </c:pt>
                <c:pt idx="16910">
                  <c:v>3322</c:v>
                </c:pt>
                <c:pt idx="16911">
                  <c:v>3322</c:v>
                </c:pt>
                <c:pt idx="16912">
                  <c:v>3322</c:v>
                </c:pt>
                <c:pt idx="16913">
                  <c:v>3322</c:v>
                </c:pt>
                <c:pt idx="16914">
                  <c:v>5333</c:v>
                </c:pt>
                <c:pt idx="16915">
                  <c:v>5187</c:v>
                </c:pt>
                <c:pt idx="16916">
                  <c:v>5187</c:v>
                </c:pt>
                <c:pt idx="16917">
                  <c:v>5125</c:v>
                </c:pt>
                <c:pt idx="16918">
                  <c:v>2932</c:v>
                </c:pt>
                <c:pt idx="16919">
                  <c:v>2744</c:v>
                </c:pt>
                <c:pt idx="16920">
                  <c:v>3308</c:v>
                </c:pt>
                <c:pt idx="16921">
                  <c:v>3308</c:v>
                </c:pt>
                <c:pt idx="16922">
                  <c:v>3308</c:v>
                </c:pt>
                <c:pt idx="16923">
                  <c:v>680</c:v>
                </c:pt>
                <c:pt idx="16924">
                  <c:v>83</c:v>
                </c:pt>
                <c:pt idx="16925">
                  <c:v>3074</c:v>
                </c:pt>
                <c:pt idx="16926">
                  <c:v>3291</c:v>
                </c:pt>
                <c:pt idx="16927">
                  <c:v>3291</c:v>
                </c:pt>
                <c:pt idx="16928">
                  <c:v>3291</c:v>
                </c:pt>
                <c:pt idx="16929">
                  <c:v>3291</c:v>
                </c:pt>
                <c:pt idx="16930">
                  <c:v>5335</c:v>
                </c:pt>
                <c:pt idx="16931">
                  <c:v>5166</c:v>
                </c:pt>
                <c:pt idx="16932">
                  <c:v>5166</c:v>
                </c:pt>
                <c:pt idx="16933">
                  <c:v>5096</c:v>
                </c:pt>
                <c:pt idx="16934">
                  <c:v>2995</c:v>
                </c:pt>
                <c:pt idx="16935">
                  <c:v>3288</c:v>
                </c:pt>
                <c:pt idx="16936">
                  <c:v>3288</c:v>
                </c:pt>
                <c:pt idx="16937">
                  <c:v>1875</c:v>
                </c:pt>
                <c:pt idx="16938">
                  <c:v>1965</c:v>
                </c:pt>
                <c:pt idx="16939">
                  <c:v>2432</c:v>
                </c:pt>
                <c:pt idx="16940">
                  <c:v>2776</c:v>
                </c:pt>
                <c:pt idx="16941">
                  <c:v>833</c:v>
                </c:pt>
                <c:pt idx="16942">
                  <c:v>5055</c:v>
                </c:pt>
                <c:pt idx="16943">
                  <c:v>5161</c:v>
                </c:pt>
                <c:pt idx="16944">
                  <c:v>4949</c:v>
                </c:pt>
                <c:pt idx="16945">
                  <c:v>4333</c:v>
                </c:pt>
                <c:pt idx="16946">
                  <c:v>4328</c:v>
                </c:pt>
                <c:pt idx="16947">
                  <c:v>4328</c:v>
                </c:pt>
                <c:pt idx="16948">
                  <c:v>4328</c:v>
                </c:pt>
                <c:pt idx="16949">
                  <c:v>4566</c:v>
                </c:pt>
                <c:pt idx="16950">
                  <c:v>7613</c:v>
                </c:pt>
                <c:pt idx="16951">
                  <c:v>2282</c:v>
                </c:pt>
                <c:pt idx="16952">
                  <c:v>3285</c:v>
                </c:pt>
                <c:pt idx="16953">
                  <c:v>3179</c:v>
                </c:pt>
                <c:pt idx="16954">
                  <c:v>4947</c:v>
                </c:pt>
                <c:pt idx="16955">
                  <c:v>1698</c:v>
                </c:pt>
                <c:pt idx="16956">
                  <c:v>3302</c:v>
                </c:pt>
                <c:pt idx="16957">
                  <c:v>3302</c:v>
                </c:pt>
                <c:pt idx="16958">
                  <c:v>1386</c:v>
                </c:pt>
                <c:pt idx="16959">
                  <c:v>1654</c:v>
                </c:pt>
                <c:pt idx="16960">
                  <c:v>1946</c:v>
                </c:pt>
                <c:pt idx="16961">
                  <c:v>3289</c:v>
                </c:pt>
                <c:pt idx="16962">
                  <c:v>5213</c:v>
                </c:pt>
                <c:pt idx="16963">
                  <c:v>4881</c:v>
                </c:pt>
                <c:pt idx="16964">
                  <c:v>3064</c:v>
                </c:pt>
                <c:pt idx="16965">
                  <c:v>1964</c:v>
                </c:pt>
                <c:pt idx="16966">
                  <c:v>3246</c:v>
                </c:pt>
                <c:pt idx="16967">
                  <c:v>3246</c:v>
                </c:pt>
                <c:pt idx="16968">
                  <c:v>2931</c:v>
                </c:pt>
                <c:pt idx="16969">
                  <c:v>3035</c:v>
                </c:pt>
                <c:pt idx="16970">
                  <c:v>2140</c:v>
                </c:pt>
                <c:pt idx="16971">
                  <c:v>0</c:v>
                </c:pt>
                <c:pt idx="16972">
                  <c:v>0</c:v>
                </c:pt>
                <c:pt idx="16973">
                  <c:v>1648</c:v>
                </c:pt>
                <c:pt idx="16974">
                  <c:v>1672</c:v>
                </c:pt>
                <c:pt idx="16975">
                  <c:v>2320</c:v>
                </c:pt>
                <c:pt idx="16976">
                  <c:v>3281</c:v>
                </c:pt>
                <c:pt idx="16977">
                  <c:v>4941</c:v>
                </c:pt>
                <c:pt idx="16978">
                  <c:v>4915</c:v>
                </c:pt>
                <c:pt idx="16979">
                  <c:v>2836</c:v>
                </c:pt>
                <c:pt idx="16980">
                  <c:v>3282</c:v>
                </c:pt>
                <c:pt idx="16981">
                  <c:v>3282</c:v>
                </c:pt>
                <c:pt idx="16982">
                  <c:v>3155</c:v>
                </c:pt>
                <c:pt idx="16983">
                  <c:v>4933</c:v>
                </c:pt>
                <c:pt idx="16984">
                  <c:v>1661</c:v>
                </c:pt>
                <c:pt idx="16985">
                  <c:v>2294</c:v>
                </c:pt>
                <c:pt idx="16986">
                  <c:v>3293</c:v>
                </c:pt>
                <c:pt idx="16987">
                  <c:v>0</c:v>
                </c:pt>
                <c:pt idx="16988">
                  <c:v>1658</c:v>
                </c:pt>
                <c:pt idx="16989">
                  <c:v>1658</c:v>
                </c:pt>
                <c:pt idx="16990">
                  <c:v>2092</c:v>
                </c:pt>
                <c:pt idx="16991">
                  <c:v>3318</c:v>
                </c:pt>
                <c:pt idx="16992">
                  <c:v>5057</c:v>
                </c:pt>
                <c:pt idx="16993">
                  <c:v>4951</c:v>
                </c:pt>
                <c:pt idx="16994">
                  <c:v>2986</c:v>
                </c:pt>
                <c:pt idx="16995">
                  <c:v>1951</c:v>
                </c:pt>
                <c:pt idx="16996">
                  <c:v>3291</c:v>
                </c:pt>
                <c:pt idx="16997">
                  <c:v>3291</c:v>
                </c:pt>
                <c:pt idx="16998">
                  <c:v>2957</c:v>
                </c:pt>
                <c:pt idx="16999">
                  <c:v>4770</c:v>
                </c:pt>
                <c:pt idx="17000">
                  <c:v>1793</c:v>
                </c:pt>
                <c:pt idx="17001">
                  <c:v>3304</c:v>
                </c:pt>
                <c:pt idx="17002">
                  <c:v>3304</c:v>
                </c:pt>
                <c:pt idx="17003">
                  <c:v>1184</c:v>
                </c:pt>
                <c:pt idx="17004">
                  <c:v>1647</c:v>
                </c:pt>
                <c:pt idx="17005">
                  <c:v>1647</c:v>
                </c:pt>
                <c:pt idx="17006">
                  <c:v>2206</c:v>
                </c:pt>
                <c:pt idx="17007">
                  <c:v>2243</c:v>
                </c:pt>
                <c:pt idx="17008">
                  <c:v>4950</c:v>
                </c:pt>
                <c:pt idx="17009">
                  <c:v>4950</c:v>
                </c:pt>
                <c:pt idx="17010">
                  <c:v>2874</c:v>
                </c:pt>
                <c:pt idx="17011">
                  <c:v>2025</c:v>
                </c:pt>
                <c:pt idx="17012">
                  <c:v>3295</c:v>
                </c:pt>
                <c:pt idx="17013">
                  <c:v>3295</c:v>
                </c:pt>
                <c:pt idx="17014">
                  <c:v>2830</c:v>
                </c:pt>
                <c:pt idx="17015">
                  <c:v>1661</c:v>
                </c:pt>
                <c:pt idx="17016">
                  <c:v>1791</c:v>
                </c:pt>
                <c:pt idx="17017">
                  <c:v>3304</c:v>
                </c:pt>
                <c:pt idx="17018">
                  <c:v>3304</c:v>
                </c:pt>
                <c:pt idx="17019">
                  <c:v>1143</c:v>
                </c:pt>
                <c:pt idx="17020">
                  <c:v>1635</c:v>
                </c:pt>
                <c:pt idx="17021">
                  <c:v>1635</c:v>
                </c:pt>
                <c:pt idx="17022">
                  <c:v>2255</c:v>
                </c:pt>
                <c:pt idx="17023">
                  <c:v>2274</c:v>
                </c:pt>
                <c:pt idx="17024">
                  <c:v>4998</c:v>
                </c:pt>
                <c:pt idx="17025">
                  <c:v>4998</c:v>
                </c:pt>
                <c:pt idx="17026">
                  <c:v>4507</c:v>
                </c:pt>
                <c:pt idx="17027">
                  <c:v>3339</c:v>
                </c:pt>
                <c:pt idx="17028">
                  <c:v>3339</c:v>
                </c:pt>
                <c:pt idx="17029">
                  <c:v>3339</c:v>
                </c:pt>
                <c:pt idx="17030">
                  <c:v>1643</c:v>
                </c:pt>
                <c:pt idx="17031">
                  <c:v>1643</c:v>
                </c:pt>
                <c:pt idx="17032">
                  <c:v>540</c:v>
                </c:pt>
                <c:pt idx="17033">
                  <c:v>0</c:v>
                </c:pt>
                <c:pt idx="17034">
                  <c:v>0</c:v>
                </c:pt>
                <c:pt idx="17035">
                  <c:v>1615</c:v>
                </c:pt>
                <c:pt idx="17036">
                  <c:v>1648</c:v>
                </c:pt>
                <c:pt idx="17037">
                  <c:v>2062</c:v>
                </c:pt>
                <c:pt idx="17038">
                  <c:v>2396</c:v>
                </c:pt>
                <c:pt idx="17039">
                  <c:v>5041</c:v>
                </c:pt>
                <c:pt idx="17040">
                  <c:v>4891</c:v>
                </c:pt>
                <c:pt idx="17041">
                  <c:v>4604</c:v>
                </c:pt>
                <c:pt idx="17042">
                  <c:v>2115</c:v>
                </c:pt>
                <c:pt idx="17043">
                  <c:v>3268</c:v>
                </c:pt>
                <c:pt idx="17044">
                  <c:v>3268</c:v>
                </c:pt>
                <c:pt idx="17045">
                  <c:v>6155</c:v>
                </c:pt>
                <c:pt idx="17046">
                  <c:v>1653</c:v>
                </c:pt>
                <c:pt idx="17047">
                  <c:v>1967</c:v>
                </c:pt>
                <c:pt idx="17048">
                  <c:v>3249</c:v>
                </c:pt>
                <c:pt idx="17049">
                  <c:v>0</c:v>
                </c:pt>
                <c:pt idx="17050">
                  <c:v>1421</c:v>
                </c:pt>
                <c:pt idx="17051">
                  <c:v>1636</c:v>
                </c:pt>
                <c:pt idx="17052">
                  <c:v>1820</c:v>
                </c:pt>
                <c:pt idx="17053">
                  <c:v>3265</c:v>
                </c:pt>
                <c:pt idx="17054">
                  <c:v>1975</c:v>
                </c:pt>
                <c:pt idx="17055">
                  <c:v>4906</c:v>
                </c:pt>
                <c:pt idx="17056">
                  <c:v>4851</c:v>
                </c:pt>
                <c:pt idx="17057">
                  <c:v>2615</c:v>
                </c:pt>
                <c:pt idx="17058">
                  <c:v>3277</c:v>
                </c:pt>
                <c:pt idx="17059">
                  <c:v>3277</c:v>
                </c:pt>
                <c:pt idx="17060">
                  <c:v>3205</c:v>
                </c:pt>
                <c:pt idx="17061">
                  <c:v>4931</c:v>
                </c:pt>
                <c:pt idx="17062">
                  <c:v>1655</c:v>
                </c:pt>
                <c:pt idx="17063">
                  <c:v>2036</c:v>
                </c:pt>
                <c:pt idx="17064">
                  <c:v>3295</c:v>
                </c:pt>
                <c:pt idx="17065">
                  <c:v>3295</c:v>
                </c:pt>
                <c:pt idx="17066">
                  <c:v>1481</c:v>
                </c:pt>
                <c:pt idx="17067">
                  <c:v>1638</c:v>
                </c:pt>
                <c:pt idx="17068">
                  <c:v>1880</c:v>
                </c:pt>
                <c:pt idx="17069">
                  <c:v>3294</c:v>
                </c:pt>
                <c:pt idx="17070">
                  <c:v>1944</c:v>
                </c:pt>
                <c:pt idx="17071">
                  <c:v>4946</c:v>
                </c:pt>
                <c:pt idx="17072">
                  <c:v>4822</c:v>
                </c:pt>
                <c:pt idx="17073">
                  <c:v>1701</c:v>
                </c:pt>
                <c:pt idx="17074">
                  <c:v>3290</c:v>
                </c:pt>
                <c:pt idx="17075">
                  <c:v>3290</c:v>
                </c:pt>
                <c:pt idx="17076">
                  <c:v>3169</c:v>
                </c:pt>
                <c:pt idx="17077">
                  <c:v>4962</c:v>
                </c:pt>
                <c:pt idx="17078">
                  <c:v>1661</c:v>
                </c:pt>
                <c:pt idx="17079">
                  <c:v>3321</c:v>
                </c:pt>
                <c:pt idx="17080">
                  <c:v>3321</c:v>
                </c:pt>
                <c:pt idx="17081">
                  <c:v>0</c:v>
                </c:pt>
                <c:pt idx="17082">
                  <c:v>1518</c:v>
                </c:pt>
                <c:pt idx="17083">
                  <c:v>1636</c:v>
                </c:pt>
                <c:pt idx="17084">
                  <c:v>1923</c:v>
                </c:pt>
                <c:pt idx="17085">
                  <c:v>3268</c:v>
                </c:pt>
                <c:pt idx="17086">
                  <c:v>1877</c:v>
                </c:pt>
                <c:pt idx="17087">
                  <c:v>4904</c:v>
                </c:pt>
                <c:pt idx="17088">
                  <c:v>4742</c:v>
                </c:pt>
                <c:pt idx="17089">
                  <c:v>2074</c:v>
                </c:pt>
                <c:pt idx="17090">
                  <c:v>3272</c:v>
                </c:pt>
                <c:pt idx="17091">
                  <c:v>6597</c:v>
                </c:pt>
                <c:pt idx="17092">
                  <c:v>1565</c:v>
                </c:pt>
                <c:pt idx="17093">
                  <c:v>1673</c:v>
                </c:pt>
                <c:pt idx="17094">
                  <c:v>2004</c:v>
                </c:pt>
                <c:pt idx="17095">
                  <c:v>38</c:v>
                </c:pt>
                <c:pt idx="17096">
                  <c:v>0</c:v>
                </c:pt>
                <c:pt idx="17097">
                  <c:v>1437</c:v>
                </c:pt>
                <c:pt idx="17098">
                  <c:v>1668</c:v>
                </c:pt>
                <c:pt idx="17099">
                  <c:v>1832</c:v>
                </c:pt>
                <c:pt idx="17100">
                  <c:v>3336</c:v>
                </c:pt>
                <c:pt idx="17101">
                  <c:v>2025</c:v>
                </c:pt>
                <c:pt idx="17102">
                  <c:v>4938</c:v>
                </c:pt>
                <c:pt idx="17103">
                  <c:v>4889</c:v>
                </c:pt>
                <c:pt idx="17104">
                  <c:v>1660</c:v>
                </c:pt>
                <c:pt idx="17105">
                  <c:v>3270</c:v>
                </c:pt>
                <c:pt idx="17106">
                  <c:v>3270</c:v>
                </c:pt>
                <c:pt idx="17107">
                  <c:v>6333</c:v>
                </c:pt>
                <c:pt idx="17108">
                  <c:v>4809</c:v>
                </c:pt>
                <c:pt idx="17109">
                  <c:v>1574</c:v>
                </c:pt>
                <c:pt idx="17110">
                  <c:v>3176</c:v>
                </c:pt>
                <c:pt idx="17111">
                  <c:v>3176</c:v>
                </c:pt>
                <c:pt idx="17112">
                  <c:v>1238</c:v>
                </c:pt>
                <c:pt idx="17113">
                  <c:v>1501</c:v>
                </c:pt>
                <c:pt idx="17114">
                  <c:v>1734</c:v>
                </c:pt>
                <c:pt idx="17115">
                  <c:v>3018</c:v>
                </c:pt>
                <c:pt idx="17116">
                  <c:v>0</c:v>
                </c:pt>
                <c:pt idx="17117">
                  <c:v>1486</c:v>
                </c:pt>
                <c:pt idx="17118">
                  <c:v>1637</c:v>
                </c:pt>
                <c:pt idx="17119">
                  <c:v>1891</c:v>
                </c:pt>
                <c:pt idx="17120">
                  <c:v>3200</c:v>
                </c:pt>
                <c:pt idx="17121">
                  <c:v>3200</c:v>
                </c:pt>
                <c:pt idx="17122">
                  <c:v>6179</c:v>
                </c:pt>
                <c:pt idx="17123">
                  <c:v>4765</c:v>
                </c:pt>
                <c:pt idx="17124">
                  <c:v>1655</c:v>
                </c:pt>
                <c:pt idx="17125">
                  <c:v>10273</c:v>
                </c:pt>
                <c:pt idx="17126">
                  <c:v>20686</c:v>
                </c:pt>
                <c:pt idx="17127">
                  <c:v>27641</c:v>
                </c:pt>
                <c:pt idx="17128">
                  <c:v>36265</c:v>
                </c:pt>
                <c:pt idx="17129">
                  <c:v>38228</c:v>
                </c:pt>
                <c:pt idx="17130">
                  <c:v>36705</c:v>
                </c:pt>
                <c:pt idx="17131">
                  <c:v>38259</c:v>
                </c:pt>
                <c:pt idx="17132">
                  <c:v>34192</c:v>
                </c:pt>
                <c:pt idx="17133">
                  <c:v>25496</c:v>
                </c:pt>
                <c:pt idx="17134">
                  <c:v>14271</c:v>
                </c:pt>
                <c:pt idx="17135">
                  <c:v>4949</c:v>
                </c:pt>
                <c:pt idx="17136">
                  <c:v>0</c:v>
                </c:pt>
                <c:pt idx="17137">
                  <c:v>0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1791</c:v>
                </c:pt>
                <c:pt idx="17152">
                  <c:v>1857</c:v>
                </c:pt>
                <c:pt idx="17153">
                  <c:v>1917</c:v>
                </c:pt>
                <c:pt idx="17154">
                  <c:v>1917</c:v>
                </c:pt>
                <c:pt idx="17155">
                  <c:v>1917</c:v>
                </c:pt>
                <c:pt idx="17156">
                  <c:v>1917</c:v>
                </c:pt>
                <c:pt idx="17157">
                  <c:v>1917</c:v>
                </c:pt>
                <c:pt idx="17158">
                  <c:v>1917</c:v>
                </c:pt>
                <c:pt idx="17159">
                  <c:v>1327</c:v>
                </c:pt>
                <c:pt idx="17160">
                  <c:v>1279</c:v>
                </c:pt>
                <c:pt idx="17161">
                  <c:v>1213</c:v>
                </c:pt>
                <c:pt idx="17162">
                  <c:v>1170</c:v>
                </c:pt>
                <c:pt idx="17163">
                  <c:v>1095</c:v>
                </c:pt>
                <c:pt idx="17164">
                  <c:v>1019</c:v>
                </c:pt>
                <c:pt idx="17165">
                  <c:v>972</c:v>
                </c:pt>
                <c:pt idx="17166">
                  <c:v>972</c:v>
                </c:pt>
                <c:pt idx="17167">
                  <c:v>972</c:v>
                </c:pt>
                <c:pt idx="17168">
                  <c:v>972</c:v>
                </c:pt>
                <c:pt idx="17169">
                  <c:v>972</c:v>
                </c:pt>
                <c:pt idx="17170">
                  <c:v>972</c:v>
                </c:pt>
                <c:pt idx="17171">
                  <c:v>972</c:v>
                </c:pt>
                <c:pt idx="17172">
                  <c:v>972</c:v>
                </c:pt>
                <c:pt idx="17173">
                  <c:v>972</c:v>
                </c:pt>
                <c:pt idx="17174">
                  <c:v>972</c:v>
                </c:pt>
                <c:pt idx="17175">
                  <c:v>972</c:v>
                </c:pt>
                <c:pt idx="17176">
                  <c:v>1020</c:v>
                </c:pt>
                <c:pt idx="17177">
                  <c:v>1116</c:v>
                </c:pt>
                <c:pt idx="17178">
                  <c:v>1948</c:v>
                </c:pt>
                <c:pt idx="17179">
                  <c:v>1864</c:v>
                </c:pt>
                <c:pt idx="17180">
                  <c:v>1164</c:v>
                </c:pt>
                <c:pt idx="17181">
                  <c:v>1068</c:v>
                </c:pt>
                <c:pt idx="17182">
                  <c:v>888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16</c:v>
                </c:pt>
                <c:pt idx="17195">
                  <c:v>16</c:v>
                </c:pt>
                <c:pt idx="17196">
                  <c:v>16</c:v>
                </c:pt>
                <c:pt idx="17197">
                  <c:v>16</c:v>
                </c:pt>
                <c:pt idx="17198">
                  <c:v>11</c:v>
                </c:pt>
                <c:pt idx="17199">
                  <c:v>281</c:v>
                </c:pt>
                <c:pt idx="17200">
                  <c:v>283</c:v>
                </c:pt>
                <c:pt idx="17201">
                  <c:v>327</c:v>
                </c:pt>
                <c:pt idx="17202">
                  <c:v>337</c:v>
                </c:pt>
                <c:pt idx="17203">
                  <c:v>251</c:v>
                </c:pt>
                <c:pt idx="17204">
                  <c:v>183</c:v>
                </c:pt>
                <c:pt idx="17205">
                  <c:v>77</c:v>
                </c:pt>
                <c:pt idx="17206">
                  <c:v>6</c:v>
                </c:pt>
                <c:pt idx="17207">
                  <c:v>0</c:v>
                </c:pt>
                <c:pt idx="17208">
                  <c:v>0</c:v>
                </c:pt>
                <c:pt idx="17209">
                  <c:v>0</c:v>
                </c:pt>
                <c:pt idx="17210">
                  <c:v>0</c:v>
                </c:pt>
                <c:pt idx="17211">
                  <c:v>0</c:v>
                </c:pt>
                <c:pt idx="17212">
                  <c:v>0</c:v>
                </c:pt>
                <c:pt idx="17213">
                  <c:v>0</c:v>
                </c:pt>
                <c:pt idx="17214">
                  <c:v>0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0</c:v>
                </c:pt>
                <c:pt idx="17224">
                  <c:v>0</c:v>
                </c:pt>
                <c:pt idx="17225">
                  <c:v>0</c:v>
                </c:pt>
                <c:pt idx="17226">
                  <c:v>0</c:v>
                </c:pt>
                <c:pt idx="17227">
                  <c:v>0</c:v>
                </c:pt>
                <c:pt idx="17228">
                  <c:v>61</c:v>
                </c:pt>
                <c:pt idx="17229">
                  <c:v>98</c:v>
                </c:pt>
                <c:pt idx="17230">
                  <c:v>164</c:v>
                </c:pt>
                <c:pt idx="17231">
                  <c:v>210</c:v>
                </c:pt>
                <c:pt idx="17232">
                  <c:v>220</c:v>
                </c:pt>
                <c:pt idx="17233">
                  <c:v>248</c:v>
                </c:pt>
                <c:pt idx="17234">
                  <c:v>1352</c:v>
                </c:pt>
                <c:pt idx="17235">
                  <c:v>1302</c:v>
                </c:pt>
                <c:pt idx="17236">
                  <c:v>1245</c:v>
                </c:pt>
                <c:pt idx="17237">
                  <c:v>1192</c:v>
                </c:pt>
                <c:pt idx="17238">
                  <c:v>1130</c:v>
                </c:pt>
                <c:pt idx="17239">
                  <c:v>1101</c:v>
                </c:pt>
                <c:pt idx="17240">
                  <c:v>1101</c:v>
                </c:pt>
                <c:pt idx="17241">
                  <c:v>1101</c:v>
                </c:pt>
                <c:pt idx="17242">
                  <c:v>1101</c:v>
                </c:pt>
                <c:pt idx="17243">
                  <c:v>1101</c:v>
                </c:pt>
                <c:pt idx="17244">
                  <c:v>1101</c:v>
                </c:pt>
                <c:pt idx="17245">
                  <c:v>1101</c:v>
                </c:pt>
                <c:pt idx="17246">
                  <c:v>1101</c:v>
                </c:pt>
                <c:pt idx="17247">
                  <c:v>1101</c:v>
                </c:pt>
                <c:pt idx="17248">
                  <c:v>1085</c:v>
                </c:pt>
                <c:pt idx="17249">
                  <c:v>1030</c:v>
                </c:pt>
                <c:pt idx="17250">
                  <c:v>981</c:v>
                </c:pt>
                <c:pt idx="17251">
                  <c:v>813</c:v>
                </c:pt>
                <c:pt idx="17252">
                  <c:v>755</c:v>
                </c:pt>
                <c:pt idx="17253">
                  <c:v>690</c:v>
                </c:pt>
                <c:pt idx="17254">
                  <c:v>0</c:v>
                </c:pt>
                <c:pt idx="17255">
                  <c:v>0</c:v>
                </c:pt>
                <c:pt idx="17256">
                  <c:v>0</c:v>
                </c:pt>
                <c:pt idx="17257">
                  <c:v>1717</c:v>
                </c:pt>
                <c:pt idx="17258">
                  <c:v>1758</c:v>
                </c:pt>
                <c:pt idx="17259">
                  <c:v>1823</c:v>
                </c:pt>
                <c:pt idx="17260">
                  <c:v>1851</c:v>
                </c:pt>
                <c:pt idx="17261">
                  <c:v>1888</c:v>
                </c:pt>
                <c:pt idx="17262">
                  <c:v>1905</c:v>
                </c:pt>
                <c:pt idx="17263">
                  <c:v>1905</c:v>
                </c:pt>
                <c:pt idx="17264">
                  <c:v>1905</c:v>
                </c:pt>
                <c:pt idx="17265">
                  <c:v>1905</c:v>
                </c:pt>
                <c:pt idx="17266">
                  <c:v>1905</c:v>
                </c:pt>
                <c:pt idx="17267">
                  <c:v>1905</c:v>
                </c:pt>
                <c:pt idx="17268">
                  <c:v>1905</c:v>
                </c:pt>
                <c:pt idx="17269">
                  <c:v>1905</c:v>
                </c:pt>
                <c:pt idx="17270">
                  <c:v>1905</c:v>
                </c:pt>
                <c:pt idx="17271">
                  <c:v>0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</c:v>
                </c:pt>
                <c:pt idx="17276">
                  <c:v>0</c:v>
                </c:pt>
                <c:pt idx="17277">
                  <c:v>0</c:v>
                </c:pt>
                <c:pt idx="17278">
                  <c:v>0</c:v>
                </c:pt>
                <c:pt idx="17279">
                  <c:v>0</c:v>
                </c:pt>
                <c:pt idx="17280">
                  <c:v>0</c:v>
                </c:pt>
                <c:pt idx="17281">
                  <c:v>0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0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</c:v>
                </c:pt>
                <c:pt idx="17292">
                  <c:v>0</c:v>
                </c:pt>
                <c:pt idx="17293">
                  <c:v>0</c:v>
                </c:pt>
                <c:pt idx="17294">
                  <c:v>0</c:v>
                </c:pt>
                <c:pt idx="17295">
                  <c:v>0</c:v>
                </c:pt>
                <c:pt idx="17296">
                  <c:v>28</c:v>
                </c:pt>
                <c:pt idx="17297">
                  <c:v>50</c:v>
                </c:pt>
                <c:pt idx="17298">
                  <c:v>83</c:v>
                </c:pt>
                <c:pt idx="17299">
                  <c:v>116</c:v>
                </c:pt>
                <c:pt idx="17300">
                  <c:v>191</c:v>
                </c:pt>
                <c:pt idx="17301">
                  <c:v>202</c:v>
                </c:pt>
                <c:pt idx="17302">
                  <c:v>219</c:v>
                </c:pt>
                <c:pt idx="17303">
                  <c:v>191</c:v>
                </c:pt>
                <c:pt idx="17304">
                  <c:v>98</c:v>
                </c:pt>
                <c:pt idx="17305">
                  <c:v>1131</c:v>
                </c:pt>
                <c:pt idx="17306">
                  <c:v>1076</c:v>
                </c:pt>
                <c:pt idx="17307">
                  <c:v>1055</c:v>
                </c:pt>
                <c:pt idx="17308">
                  <c:v>1055</c:v>
                </c:pt>
                <c:pt idx="17309">
                  <c:v>1055</c:v>
                </c:pt>
                <c:pt idx="17310">
                  <c:v>1055</c:v>
                </c:pt>
                <c:pt idx="17311">
                  <c:v>1055</c:v>
                </c:pt>
                <c:pt idx="17312">
                  <c:v>1055</c:v>
                </c:pt>
                <c:pt idx="17313">
                  <c:v>1055</c:v>
                </c:pt>
                <c:pt idx="17314">
                  <c:v>1055</c:v>
                </c:pt>
                <c:pt idx="17315">
                  <c:v>1055</c:v>
                </c:pt>
                <c:pt idx="17316">
                  <c:v>1055</c:v>
                </c:pt>
                <c:pt idx="17317">
                  <c:v>1055</c:v>
                </c:pt>
                <c:pt idx="17318">
                  <c:v>1055</c:v>
                </c:pt>
                <c:pt idx="17319">
                  <c:v>1055</c:v>
                </c:pt>
                <c:pt idx="17320">
                  <c:v>1055</c:v>
                </c:pt>
                <c:pt idx="17321">
                  <c:v>1055</c:v>
                </c:pt>
                <c:pt idx="17322">
                  <c:v>1055</c:v>
                </c:pt>
                <c:pt idx="17323">
                  <c:v>1027</c:v>
                </c:pt>
                <c:pt idx="17324">
                  <c:v>943</c:v>
                </c:pt>
                <c:pt idx="17325">
                  <c:v>943</c:v>
                </c:pt>
                <c:pt idx="17326">
                  <c:v>943</c:v>
                </c:pt>
                <c:pt idx="17327">
                  <c:v>943</c:v>
                </c:pt>
                <c:pt idx="17328">
                  <c:v>943</c:v>
                </c:pt>
                <c:pt idx="17329">
                  <c:v>943</c:v>
                </c:pt>
                <c:pt idx="17330">
                  <c:v>943</c:v>
                </c:pt>
                <c:pt idx="17331">
                  <c:v>943</c:v>
                </c:pt>
                <c:pt idx="17332">
                  <c:v>943</c:v>
                </c:pt>
                <c:pt idx="17333">
                  <c:v>943</c:v>
                </c:pt>
                <c:pt idx="17334">
                  <c:v>943</c:v>
                </c:pt>
                <c:pt idx="17335">
                  <c:v>943</c:v>
                </c:pt>
                <c:pt idx="17336">
                  <c:v>1532</c:v>
                </c:pt>
                <c:pt idx="17337">
                  <c:v>2762</c:v>
                </c:pt>
                <c:pt idx="17338">
                  <c:v>4744</c:v>
                </c:pt>
                <c:pt idx="17339">
                  <c:v>4744</c:v>
                </c:pt>
                <c:pt idx="17340">
                  <c:v>4002</c:v>
                </c:pt>
                <c:pt idx="17341">
                  <c:v>6613</c:v>
                </c:pt>
                <c:pt idx="17342">
                  <c:v>7049</c:v>
                </c:pt>
                <c:pt idx="17343">
                  <c:v>9585</c:v>
                </c:pt>
                <c:pt idx="17344">
                  <c:v>18283</c:v>
                </c:pt>
                <c:pt idx="17345">
                  <c:v>20691</c:v>
                </c:pt>
                <c:pt idx="17346">
                  <c:v>20295</c:v>
                </c:pt>
                <c:pt idx="17347">
                  <c:v>21002</c:v>
                </c:pt>
                <c:pt idx="17348">
                  <c:v>19338</c:v>
                </c:pt>
                <c:pt idx="17349">
                  <c:v>20314</c:v>
                </c:pt>
                <c:pt idx="17350">
                  <c:v>22277</c:v>
                </c:pt>
                <c:pt idx="17351">
                  <c:v>20998</c:v>
                </c:pt>
                <c:pt idx="17352">
                  <c:v>17478</c:v>
                </c:pt>
                <c:pt idx="17353">
                  <c:v>18505</c:v>
                </c:pt>
                <c:pt idx="17354">
                  <c:v>19879</c:v>
                </c:pt>
                <c:pt idx="17355">
                  <c:v>19736</c:v>
                </c:pt>
                <c:pt idx="17356">
                  <c:v>18051</c:v>
                </c:pt>
                <c:pt idx="17357">
                  <c:v>17160</c:v>
                </c:pt>
                <c:pt idx="17358">
                  <c:v>19976</c:v>
                </c:pt>
                <c:pt idx="17359">
                  <c:v>15312</c:v>
                </c:pt>
                <c:pt idx="17360">
                  <c:v>18494</c:v>
                </c:pt>
                <c:pt idx="17361">
                  <c:v>15231</c:v>
                </c:pt>
                <c:pt idx="17362">
                  <c:v>18013</c:v>
                </c:pt>
                <c:pt idx="17363">
                  <c:v>19476</c:v>
                </c:pt>
                <c:pt idx="17364">
                  <c:v>17736</c:v>
                </c:pt>
                <c:pt idx="17365">
                  <c:v>21036</c:v>
                </c:pt>
                <c:pt idx="17366">
                  <c:v>18489</c:v>
                </c:pt>
                <c:pt idx="17367">
                  <c:v>15226</c:v>
                </c:pt>
                <c:pt idx="17368">
                  <c:v>9482</c:v>
                </c:pt>
                <c:pt idx="17369">
                  <c:v>18136</c:v>
                </c:pt>
                <c:pt idx="17370">
                  <c:v>21481</c:v>
                </c:pt>
                <c:pt idx="17371">
                  <c:v>18262</c:v>
                </c:pt>
                <c:pt idx="17372">
                  <c:v>16495</c:v>
                </c:pt>
                <c:pt idx="17373">
                  <c:v>13553</c:v>
                </c:pt>
                <c:pt idx="17374">
                  <c:v>19762</c:v>
                </c:pt>
                <c:pt idx="17375">
                  <c:v>18350</c:v>
                </c:pt>
                <c:pt idx="17376">
                  <c:v>19880</c:v>
                </c:pt>
                <c:pt idx="17377">
                  <c:v>12423</c:v>
                </c:pt>
                <c:pt idx="17378">
                  <c:v>17066</c:v>
                </c:pt>
                <c:pt idx="17379">
                  <c:v>14598</c:v>
                </c:pt>
                <c:pt idx="17380">
                  <c:v>15394</c:v>
                </c:pt>
                <c:pt idx="17381">
                  <c:v>19744</c:v>
                </c:pt>
                <c:pt idx="17382">
                  <c:v>18267</c:v>
                </c:pt>
                <c:pt idx="17383">
                  <c:v>16001</c:v>
                </c:pt>
                <c:pt idx="17384">
                  <c:v>13867</c:v>
                </c:pt>
                <c:pt idx="17385">
                  <c:v>15750</c:v>
                </c:pt>
                <c:pt idx="17386">
                  <c:v>11957</c:v>
                </c:pt>
                <c:pt idx="17387">
                  <c:v>13343</c:v>
                </c:pt>
                <c:pt idx="17388">
                  <c:v>13512</c:v>
                </c:pt>
                <c:pt idx="17389">
                  <c:v>7186</c:v>
                </c:pt>
                <c:pt idx="17390">
                  <c:v>15281</c:v>
                </c:pt>
                <c:pt idx="17391">
                  <c:v>14954</c:v>
                </c:pt>
                <c:pt idx="17392">
                  <c:v>9703</c:v>
                </c:pt>
                <c:pt idx="17393">
                  <c:v>13180</c:v>
                </c:pt>
                <c:pt idx="17394">
                  <c:v>14277</c:v>
                </c:pt>
                <c:pt idx="17395">
                  <c:v>12800</c:v>
                </c:pt>
                <c:pt idx="17396">
                  <c:v>13254</c:v>
                </c:pt>
                <c:pt idx="17397">
                  <c:v>13258</c:v>
                </c:pt>
                <c:pt idx="17398">
                  <c:v>13250</c:v>
                </c:pt>
                <c:pt idx="17399">
                  <c:v>11257</c:v>
                </c:pt>
                <c:pt idx="17400">
                  <c:v>13217</c:v>
                </c:pt>
                <c:pt idx="17401">
                  <c:v>12792</c:v>
                </c:pt>
                <c:pt idx="17402">
                  <c:v>10878</c:v>
                </c:pt>
                <c:pt idx="17403">
                  <c:v>10910</c:v>
                </c:pt>
                <c:pt idx="17404">
                  <c:v>14878</c:v>
                </c:pt>
                <c:pt idx="17405">
                  <c:v>9716</c:v>
                </c:pt>
                <c:pt idx="17406">
                  <c:v>7223</c:v>
                </c:pt>
                <c:pt idx="17407">
                  <c:v>13170</c:v>
                </c:pt>
                <c:pt idx="17408">
                  <c:v>11085</c:v>
                </c:pt>
                <c:pt idx="17409">
                  <c:v>11537</c:v>
                </c:pt>
                <c:pt idx="17410">
                  <c:v>16703</c:v>
                </c:pt>
                <c:pt idx="17411">
                  <c:v>19155</c:v>
                </c:pt>
                <c:pt idx="17412">
                  <c:v>13162</c:v>
                </c:pt>
                <c:pt idx="17413">
                  <c:v>12866</c:v>
                </c:pt>
                <c:pt idx="17414">
                  <c:v>13129</c:v>
                </c:pt>
                <c:pt idx="17415">
                  <c:v>9043</c:v>
                </c:pt>
                <c:pt idx="17416">
                  <c:v>12517</c:v>
                </c:pt>
                <c:pt idx="17417">
                  <c:v>10878</c:v>
                </c:pt>
                <c:pt idx="17418">
                  <c:v>10784</c:v>
                </c:pt>
                <c:pt idx="17419">
                  <c:v>9763</c:v>
                </c:pt>
                <c:pt idx="17420">
                  <c:v>7270</c:v>
                </c:pt>
                <c:pt idx="17421">
                  <c:v>9352</c:v>
                </c:pt>
                <c:pt idx="17422">
                  <c:v>12716</c:v>
                </c:pt>
                <c:pt idx="17423">
                  <c:v>8475</c:v>
                </c:pt>
                <c:pt idx="17424">
                  <c:v>13318</c:v>
                </c:pt>
                <c:pt idx="17425">
                  <c:v>13318</c:v>
                </c:pt>
                <c:pt idx="17426">
                  <c:v>19385</c:v>
                </c:pt>
                <c:pt idx="17427">
                  <c:v>21837</c:v>
                </c:pt>
                <c:pt idx="17428">
                  <c:v>10796</c:v>
                </c:pt>
                <c:pt idx="17429">
                  <c:v>11117</c:v>
                </c:pt>
                <c:pt idx="17430">
                  <c:v>17316</c:v>
                </c:pt>
                <c:pt idx="17431">
                  <c:v>13964</c:v>
                </c:pt>
                <c:pt idx="17432">
                  <c:v>13556</c:v>
                </c:pt>
                <c:pt idx="17433">
                  <c:v>14725</c:v>
                </c:pt>
                <c:pt idx="17434">
                  <c:v>8954</c:v>
                </c:pt>
                <c:pt idx="17435">
                  <c:v>6083</c:v>
                </c:pt>
                <c:pt idx="17436">
                  <c:v>10289</c:v>
                </c:pt>
                <c:pt idx="17437">
                  <c:v>11421</c:v>
                </c:pt>
                <c:pt idx="17438">
                  <c:v>9360</c:v>
                </c:pt>
                <c:pt idx="17439">
                  <c:v>11542</c:v>
                </c:pt>
                <c:pt idx="17440">
                  <c:v>11542</c:v>
                </c:pt>
                <c:pt idx="17441">
                  <c:v>9985</c:v>
                </c:pt>
                <c:pt idx="17442">
                  <c:v>9995</c:v>
                </c:pt>
                <c:pt idx="17443">
                  <c:v>11054</c:v>
                </c:pt>
                <c:pt idx="17444">
                  <c:v>12215</c:v>
                </c:pt>
                <c:pt idx="17445">
                  <c:v>12215</c:v>
                </c:pt>
                <c:pt idx="17446">
                  <c:v>9917</c:v>
                </c:pt>
                <c:pt idx="17447">
                  <c:v>11234</c:v>
                </c:pt>
                <c:pt idx="17448">
                  <c:v>6732</c:v>
                </c:pt>
                <c:pt idx="17449">
                  <c:v>8764</c:v>
                </c:pt>
                <c:pt idx="17450">
                  <c:v>6970</c:v>
                </c:pt>
                <c:pt idx="17451">
                  <c:v>9370</c:v>
                </c:pt>
                <c:pt idx="17452">
                  <c:v>10550</c:v>
                </c:pt>
                <c:pt idx="17453">
                  <c:v>10066</c:v>
                </c:pt>
                <c:pt idx="17454">
                  <c:v>8202</c:v>
                </c:pt>
                <c:pt idx="17455">
                  <c:v>9261</c:v>
                </c:pt>
                <c:pt idx="17456">
                  <c:v>7088</c:v>
                </c:pt>
                <c:pt idx="17457">
                  <c:v>10470</c:v>
                </c:pt>
                <c:pt idx="17458">
                  <c:v>9108</c:v>
                </c:pt>
                <c:pt idx="17459">
                  <c:v>11893</c:v>
                </c:pt>
                <c:pt idx="17460">
                  <c:v>11761</c:v>
                </c:pt>
                <c:pt idx="17461">
                  <c:v>10514</c:v>
                </c:pt>
                <c:pt idx="17462">
                  <c:v>7413</c:v>
                </c:pt>
                <c:pt idx="17463">
                  <c:v>5077</c:v>
                </c:pt>
                <c:pt idx="17464">
                  <c:v>4726</c:v>
                </c:pt>
                <c:pt idx="17465">
                  <c:v>8400</c:v>
                </c:pt>
                <c:pt idx="17466">
                  <c:v>8883</c:v>
                </c:pt>
                <c:pt idx="17467">
                  <c:v>9182</c:v>
                </c:pt>
                <c:pt idx="17468">
                  <c:v>12917</c:v>
                </c:pt>
                <c:pt idx="17469">
                  <c:v>12917</c:v>
                </c:pt>
                <c:pt idx="17470">
                  <c:v>16662</c:v>
                </c:pt>
                <c:pt idx="17471">
                  <c:v>7079</c:v>
                </c:pt>
                <c:pt idx="17472">
                  <c:v>7802</c:v>
                </c:pt>
                <c:pt idx="17473">
                  <c:v>8105</c:v>
                </c:pt>
                <c:pt idx="17474">
                  <c:v>6951</c:v>
                </c:pt>
                <c:pt idx="17475">
                  <c:v>5370</c:v>
                </c:pt>
                <c:pt idx="17476">
                  <c:v>6575</c:v>
                </c:pt>
                <c:pt idx="17477">
                  <c:v>11167</c:v>
                </c:pt>
                <c:pt idx="17478">
                  <c:v>7947</c:v>
                </c:pt>
                <c:pt idx="17479">
                  <c:v>8825</c:v>
                </c:pt>
                <c:pt idx="17480">
                  <c:v>5544</c:v>
                </c:pt>
                <c:pt idx="17481">
                  <c:v>5045</c:v>
                </c:pt>
                <c:pt idx="17482">
                  <c:v>3018</c:v>
                </c:pt>
                <c:pt idx="17483">
                  <c:v>1337</c:v>
                </c:pt>
              </c:numCache>
            </c:numRef>
          </c:xVal>
          <c:yVal>
            <c:numRef>
              <c:f>'dynamic-Geo'!$B$1:$B$17487</c:f>
              <c:numCache>
                <c:formatCode>General</c:formatCode>
                <c:ptCount val="17487"/>
                <c:pt idx="0">
                  <c:v>1.1490000000000001E-3</c:v>
                </c:pt>
                <c:pt idx="1">
                  <c:v>3.8299999999999999E-4</c:v>
                </c:pt>
                <c:pt idx="2">
                  <c:v>3.8299999999999999E-4</c:v>
                </c:pt>
                <c:pt idx="3">
                  <c:v>7.6599999999999997E-4</c:v>
                </c:pt>
                <c:pt idx="4">
                  <c:v>7.6599999999999997E-4</c:v>
                </c:pt>
                <c:pt idx="5">
                  <c:v>7.6599999999999997E-4</c:v>
                </c:pt>
                <c:pt idx="6">
                  <c:v>7.6599999999999997E-4</c:v>
                </c:pt>
                <c:pt idx="7">
                  <c:v>7.6599999999999997E-4</c:v>
                </c:pt>
                <c:pt idx="8">
                  <c:v>7.6599999999999997E-4</c:v>
                </c:pt>
                <c:pt idx="9">
                  <c:v>7.6599999999999997E-4</c:v>
                </c:pt>
                <c:pt idx="10">
                  <c:v>7.6599999999999997E-4</c:v>
                </c:pt>
                <c:pt idx="11">
                  <c:v>3.8299999999999999E-4</c:v>
                </c:pt>
                <c:pt idx="12">
                  <c:v>7.6599999999999997E-4</c:v>
                </c:pt>
                <c:pt idx="13">
                  <c:v>3.8299999999999999E-4</c:v>
                </c:pt>
                <c:pt idx="14">
                  <c:v>7.6599999999999997E-4</c:v>
                </c:pt>
                <c:pt idx="15">
                  <c:v>7.6599999999999997E-4</c:v>
                </c:pt>
                <c:pt idx="16">
                  <c:v>3.8299999999999999E-4</c:v>
                </c:pt>
                <c:pt idx="17">
                  <c:v>3.8299999999999999E-4</c:v>
                </c:pt>
                <c:pt idx="18">
                  <c:v>7.6599999999999997E-4</c:v>
                </c:pt>
                <c:pt idx="19">
                  <c:v>1.1490000000000001E-3</c:v>
                </c:pt>
                <c:pt idx="20">
                  <c:v>7.6599999999999997E-4</c:v>
                </c:pt>
                <c:pt idx="21">
                  <c:v>1.1490000000000001E-3</c:v>
                </c:pt>
                <c:pt idx="22">
                  <c:v>7.6599999999999997E-4</c:v>
                </c:pt>
                <c:pt idx="23">
                  <c:v>7.6599999999999997E-4</c:v>
                </c:pt>
                <c:pt idx="24">
                  <c:v>1.916E-3</c:v>
                </c:pt>
                <c:pt idx="25">
                  <c:v>1.5319999999999999E-3</c:v>
                </c:pt>
                <c:pt idx="26">
                  <c:v>1.5319999999999999E-3</c:v>
                </c:pt>
                <c:pt idx="27">
                  <c:v>7.6599999999999997E-4</c:v>
                </c:pt>
                <c:pt idx="28">
                  <c:v>7.6599999999999997E-4</c:v>
                </c:pt>
                <c:pt idx="29">
                  <c:v>1.1490000000000001E-3</c:v>
                </c:pt>
                <c:pt idx="30">
                  <c:v>7.6599999999999997E-4</c:v>
                </c:pt>
                <c:pt idx="31">
                  <c:v>7.6599999999999997E-4</c:v>
                </c:pt>
                <c:pt idx="32">
                  <c:v>7.6599999999999997E-4</c:v>
                </c:pt>
                <c:pt idx="33">
                  <c:v>7.6599999999999997E-4</c:v>
                </c:pt>
                <c:pt idx="34">
                  <c:v>7.6599999999999997E-4</c:v>
                </c:pt>
                <c:pt idx="35">
                  <c:v>7.6599999999999997E-4</c:v>
                </c:pt>
                <c:pt idx="36">
                  <c:v>7.6599999999999997E-4</c:v>
                </c:pt>
                <c:pt idx="37">
                  <c:v>7.6599999999999997E-4</c:v>
                </c:pt>
                <c:pt idx="38">
                  <c:v>7.6599999999999997E-4</c:v>
                </c:pt>
                <c:pt idx="39">
                  <c:v>7.6599999999999997E-4</c:v>
                </c:pt>
                <c:pt idx="40">
                  <c:v>7.6599999999999997E-4</c:v>
                </c:pt>
                <c:pt idx="41">
                  <c:v>1.1490000000000001E-3</c:v>
                </c:pt>
                <c:pt idx="42">
                  <c:v>7.6599999999999997E-4</c:v>
                </c:pt>
                <c:pt idx="43">
                  <c:v>3.8299999999999999E-4</c:v>
                </c:pt>
                <c:pt idx="44">
                  <c:v>7.6599999999999997E-4</c:v>
                </c:pt>
                <c:pt idx="45">
                  <c:v>1.1490000000000001E-3</c:v>
                </c:pt>
                <c:pt idx="46">
                  <c:v>1.5319999999999999E-3</c:v>
                </c:pt>
                <c:pt idx="47">
                  <c:v>1.1490000000000001E-3</c:v>
                </c:pt>
                <c:pt idx="48">
                  <c:v>7.6599999999999997E-4</c:v>
                </c:pt>
                <c:pt idx="49">
                  <c:v>7.6599999999999997E-4</c:v>
                </c:pt>
                <c:pt idx="50">
                  <c:v>7.6599999999999997E-4</c:v>
                </c:pt>
                <c:pt idx="51">
                  <c:v>3.8299999999999999E-4</c:v>
                </c:pt>
                <c:pt idx="52">
                  <c:v>3.8299999999999999E-4</c:v>
                </c:pt>
                <c:pt idx="53">
                  <c:v>7.6599999999999997E-4</c:v>
                </c:pt>
                <c:pt idx="54">
                  <c:v>3.8299999999999999E-4</c:v>
                </c:pt>
                <c:pt idx="55">
                  <c:v>7.6599999999999997E-4</c:v>
                </c:pt>
                <c:pt idx="56">
                  <c:v>3.8299999999999999E-4</c:v>
                </c:pt>
                <c:pt idx="57">
                  <c:v>3.8299999999999999E-4</c:v>
                </c:pt>
                <c:pt idx="58">
                  <c:v>3.8299999999999999E-4</c:v>
                </c:pt>
                <c:pt idx="59">
                  <c:v>7.6599999999999997E-4</c:v>
                </c:pt>
                <c:pt idx="60">
                  <c:v>7.6599999999999997E-4</c:v>
                </c:pt>
                <c:pt idx="61">
                  <c:v>7.6599999999999997E-4</c:v>
                </c:pt>
                <c:pt idx="62">
                  <c:v>7.6599999999999997E-4</c:v>
                </c:pt>
                <c:pt idx="63">
                  <c:v>3.8299999999999999E-4</c:v>
                </c:pt>
                <c:pt idx="64">
                  <c:v>1.1490000000000001E-3</c:v>
                </c:pt>
                <c:pt idx="65">
                  <c:v>7.6599999999999997E-4</c:v>
                </c:pt>
                <c:pt idx="66">
                  <c:v>7.6599999999999997E-4</c:v>
                </c:pt>
                <c:pt idx="67">
                  <c:v>7.6599999999999997E-4</c:v>
                </c:pt>
                <c:pt idx="68">
                  <c:v>7.6599999999999997E-4</c:v>
                </c:pt>
                <c:pt idx="69">
                  <c:v>7.6599999999999997E-4</c:v>
                </c:pt>
                <c:pt idx="70">
                  <c:v>7.6599999999999997E-4</c:v>
                </c:pt>
                <c:pt idx="71">
                  <c:v>1.1490000000000001E-3</c:v>
                </c:pt>
                <c:pt idx="72">
                  <c:v>1.1490000000000001E-3</c:v>
                </c:pt>
                <c:pt idx="73">
                  <c:v>7.6599999999999997E-4</c:v>
                </c:pt>
                <c:pt idx="74">
                  <c:v>7.6599999999999997E-4</c:v>
                </c:pt>
                <c:pt idx="75">
                  <c:v>3.8299999999999999E-4</c:v>
                </c:pt>
                <c:pt idx="76">
                  <c:v>7.6599999999999997E-4</c:v>
                </c:pt>
                <c:pt idx="77">
                  <c:v>7.6599999999999997E-4</c:v>
                </c:pt>
                <c:pt idx="78">
                  <c:v>3.8299999999999999E-4</c:v>
                </c:pt>
                <c:pt idx="79">
                  <c:v>7.6599999999999997E-4</c:v>
                </c:pt>
                <c:pt idx="80">
                  <c:v>7.6599999999999997E-4</c:v>
                </c:pt>
                <c:pt idx="81">
                  <c:v>7.6599999999999997E-4</c:v>
                </c:pt>
                <c:pt idx="82">
                  <c:v>3.8299999999999999E-4</c:v>
                </c:pt>
                <c:pt idx="83">
                  <c:v>7.6599999999999997E-4</c:v>
                </c:pt>
                <c:pt idx="84">
                  <c:v>1.1490000000000001E-3</c:v>
                </c:pt>
                <c:pt idx="85">
                  <c:v>3.8299999999999999E-4</c:v>
                </c:pt>
                <c:pt idx="86">
                  <c:v>7.6599999999999997E-4</c:v>
                </c:pt>
                <c:pt idx="87">
                  <c:v>7.6599999999999997E-4</c:v>
                </c:pt>
                <c:pt idx="88">
                  <c:v>7.6599999999999997E-4</c:v>
                </c:pt>
                <c:pt idx="89">
                  <c:v>7.6599999999999997E-4</c:v>
                </c:pt>
                <c:pt idx="90">
                  <c:v>7.6599999999999997E-4</c:v>
                </c:pt>
                <c:pt idx="91">
                  <c:v>3.8299999999999999E-4</c:v>
                </c:pt>
                <c:pt idx="92">
                  <c:v>3.8299999999999999E-4</c:v>
                </c:pt>
                <c:pt idx="93">
                  <c:v>7.6599999999999997E-4</c:v>
                </c:pt>
                <c:pt idx="94">
                  <c:v>7.6599999999999997E-4</c:v>
                </c:pt>
                <c:pt idx="95">
                  <c:v>7.6599999999999997E-4</c:v>
                </c:pt>
                <c:pt idx="96">
                  <c:v>7.6599999999999997E-4</c:v>
                </c:pt>
                <c:pt idx="97">
                  <c:v>3.8299999999999999E-4</c:v>
                </c:pt>
                <c:pt idx="98">
                  <c:v>3.8299999999999999E-4</c:v>
                </c:pt>
                <c:pt idx="99">
                  <c:v>3.8299999999999999E-4</c:v>
                </c:pt>
                <c:pt idx="100">
                  <c:v>3.8299999999999999E-4</c:v>
                </c:pt>
                <c:pt idx="101">
                  <c:v>1.1490000000000001E-3</c:v>
                </c:pt>
                <c:pt idx="102">
                  <c:v>1.1490000000000001E-3</c:v>
                </c:pt>
                <c:pt idx="103">
                  <c:v>7.6599999999999997E-4</c:v>
                </c:pt>
                <c:pt idx="104">
                  <c:v>1.1490000000000001E-3</c:v>
                </c:pt>
                <c:pt idx="105">
                  <c:v>7.6599999999999997E-4</c:v>
                </c:pt>
                <c:pt idx="106">
                  <c:v>7.6599999999999997E-4</c:v>
                </c:pt>
                <c:pt idx="107">
                  <c:v>7.6599999999999997E-4</c:v>
                </c:pt>
                <c:pt idx="108">
                  <c:v>3.8299999999999999E-4</c:v>
                </c:pt>
                <c:pt idx="109">
                  <c:v>7.6599999999999997E-4</c:v>
                </c:pt>
                <c:pt idx="110">
                  <c:v>7.6599999999999997E-4</c:v>
                </c:pt>
                <c:pt idx="111">
                  <c:v>3.8299999999999999E-4</c:v>
                </c:pt>
                <c:pt idx="112">
                  <c:v>7.6599999999999997E-4</c:v>
                </c:pt>
                <c:pt idx="113">
                  <c:v>7.6599999999999997E-4</c:v>
                </c:pt>
                <c:pt idx="114">
                  <c:v>7.6599999999999997E-4</c:v>
                </c:pt>
                <c:pt idx="115">
                  <c:v>3.8299999999999999E-4</c:v>
                </c:pt>
                <c:pt idx="116">
                  <c:v>7.6599999999999997E-4</c:v>
                </c:pt>
                <c:pt idx="117">
                  <c:v>7.6599999999999997E-4</c:v>
                </c:pt>
                <c:pt idx="118">
                  <c:v>3.8299999999999999E-4</c:v>
                </c:pt>
                <c:pt idx="119">
                  <c:v>7.6599999999999997E-4</c:v>
                </c:pt>
                <c:pt idx="120">
                  <c:v>7.6599999999999997E-4</c:v>
                </c:pt>
                <c:pt idx="121">
                  <c:v>3.8299999999999999E-4</c:v>
                </c:pt>
                <c:pt idx="122">
                  <c:v>3.8299999999999999E-4</c:v>
                </c:pt>
                <c:pt idx="123">
                  <c:v>1.1490000000000001E-3</c:v>
                </c:pt>
                <c:pt idx="124">
                  <c:v>7.6599999999999997E-4</c:v>
                </c:pt>
                <c:pt idx="125">
                  <c:v>1.5319999999999999E-3</c:v>
                </c:pt>
                <c:pt idx="126">
                  <c:v>7.6599999999999997E-4</c:v>
                </c:pt>
                <c:pt idx="127">
                  <c:v>3.8299999999999999E-4</c:v>
                </c:pt>
                <c:pt idx="128">
                  <c:v>7.6599999999999997E-4</c:v>
                </c:pt>
                <c:pt idx="129">
                  <c:v>7.6599999999999997E-4</c:v>
                </c:pt>
                <c:pt idx="130">
                  <c:v>7.6599999999999997E-4</c:v>
                </c:pt>
                <c:pt idx="131">
                  <c:v>3.8299999999999999E-4</c:v>
                </c:pt>
                <c:pt idx="132">
                  <c:v>7.6599999999999997E-4</c:v>
                </c:pt>
                <c:pt idx="133">
                  <c:v>7.6599999999999997E-4</c:v>
                </c:pt>
                <c:pt idx="134">
                  <c:v>7.6599999999999997E-4</c:v>
                </c:pt>
                <c:pt idx="135">
                  <c:v>7.6599999999999997E-4</c:v>
                </c:pt>
                <c:pt idx="136">
                  <c:v>7.6599999999999997E-4</c:v>
                </c:pt>
                <c:pt idx="137">
                  <c:v>3.8299999999999999E-4</c:v>
                </c:pt>
                <c:pt idx="138">
                  <c:v>7.6599999999999997E-4</c:v>
                </c:pt>
                <c:pt idx="139">
                  <c:v>7.6599999999999997E-4</c:v>
                </c:pt>
                <c:pt idx="140">
                  <c:v>7.6599999999999997E-4</c:v>
                </c:pt>
                <c:pt idx="141">
                  <c:v>7.6599999999999997E-4</c:v>
                </c:pt>
                <c:pt idx="142">
                  <c:v>7.6599999999999997E-4</c:v>
                </c:pt>
                <c:pt idx="143">
                  <c:v>7.6599999999999997E-4</c:v>
                </c:pt>
                <c:pt idx="144">
                  <c:v>7.6599999999999997E-4</c:v>
                </c:pt>
                <c:pt idx="145">
                  <c:v>7.6599999999999997E-4</c:v>
                </c:pt>
                <c:pt idx="146">
                  <c:v>7.6599999999999997E-4</c:v>
                </c:pt>
                <c:pt idx="147">
                  <c:v>7.6599999999999997E-4</c:v>
                </c:pt>
                <c:pt idx="148">
                  <c:v>7.6599999999999997E-4</c:v>
                </c:pt>
                <c:pt idx="149">
                  <c:v>7.6599999999999997E-4</c:v>
                </c:pt>
                <c:pt idx="150">
                  <c:v>7.6599999999999997E-4</c:v>
                </c:pt>
                <c:pt idx="151">
                  <c:v>7.6599999999999997E-4</c:v>
                </c:pt>
                <c:pt idx="152">
                  <c:v>3.8299999999999999E-4</c:v>
                </c:pt>
                <c:pt idx="153">
                  <c:v>3.8299999999999999E-4</c:v>
                </c:pt>
                <c:pt idx="154">
                  <c:v>7.6599999999999997E-4</c:v>
                </c:pt>
                <c:pt idx="155">
                  <c:v>7.6599999999999997E-4</c:v>
                </c:pt>
                <c:pt idx="156">
                  <c:v>1.5319999999999999E-3</c:v>
                </c:pt>
                <c:pt idx="157">
                  <c:v>1.1490000000000001E-3</c:v>
                </c:pt>
                <c:pt idx="158">
                  <c:v>1.1490000000000001E-3</c:v>
                </c:pt>
                <c:pt idx="159">
                  <c:v>3.8299999999999999E-4</c:v>
                </c:pt>
                <c:pt idx="160">
                  <c:v>1.5319999999999999E-3</c:v>
                </c:pt>
                <c:pt idx="161">
                  <c:v>7.6599999999999997E-4</c:v>
                </c:pt>
                <c:pt idx="162">
                  <c:v>3.8299999999999999E-4</c:v>
                </c:pt>
                <c:pt idx="163">
                  <c:v>7.6599999999999997E-4</c:v>
                </c:pt>
                <c:pt idx="164">
                  <c:v>3.8299999999999999E-4</c:v>
                </c:pt>
                <c:pt idx="165">
                  <c:v>3.8299999999999999E-4</c:v>
                </c:pt>
                <c:pt idx="166">
                  <c:v>7.6599999999999997E-4</c:v>
                </c:pt>
                <c:pt idx="167">
                  <c:v>7.6599999999999997E-4</c:v>
                </c:pt>
                <c:pt idx="168">
                  <c:v>7.6599999999999997E-4</c:v>
                </c:pt>
                <c:pt idx="169">
                  <c:v>3.8299999999999999E-4</c:v>
                </c:pt>
                <c:pt idx="170">
                  <c:v>7.6599999999999997E-4</c:v>
                </c:pt>
                <c:pt idx="171">
                  <c:v>3.8299999999999999E-4</c:v>
                </c:pt>
                <c:pt idx="172">
                  <c:v>7.6599999999999997E-4</c:v>
                </c:pt>
                <c:pt idx="173">
                  <c:v>7.6599999999999997E-4</c:v>
                </c:pt>
                <c:pt idx="174">
                  <c:v>7.6599999999999997E-4</c:v>
                </c:pt>
                <c:pt idx="175">
                  <c:v>1.1490000000000001E-3</c:v>
                </c:pt>
                <c:pt idx="176">
                  <c:v>7.6599999999999997E-4</c:v>
                </c:pt>
                <c:pt idx="177">
                  <c:v>3.8299999999999999E-4</c:v>
                </c:pt>
                <c:pt idx="178">
                  <c:v>3.8299999999999999E-4</c:v>
                </c:pt>
                <c:pt idx="179">
                  <c:v>7.6599999999999997E-4</c:v>
                </c:pt>
                <c:pt idx="180">
                  <c:v>7.6599999999999997E-4</c:v>
                </c:pt>
                <c:pt idx="181">
                  <c:v>7.6599999999999997E-4</c:v>
                </c:pt>
                <c:pt idx="182">
                  <c:v>7.6599999999999997E-4</c:v>
                </c:pt>
                <c:pt idx="183">
                  <c:v>1.5319999999999999E-3</c:v>
                </c:pt>
                <c:pt idx="184">
                  <c:v>1.1490000000000001E-3</c:v>
                </c:pt>
                <c:pt idx="185">
                  <c:v>1.1490000000000001E-3</c:v>
                </c:pt>
                <c:pt idx="186">
                  <c:v>7.6599999999999997E-4</c:v>
                </c:pt>
                <c:pt idx="187">
                  <c:v>7.6599999999999997E-4</c:v>
                </c:pt>
                <c:pt idx="188">
                  <c:v>7.6599999999999997E-4</c:v>
                </c:pt>
                <c:pt idx="189">
                  <c:v>7.6599999999999997E-4</c:v>
                </c:pt>
                <c:pt idx="190">
                  <c:v>7.6599999999999997E-4</c:v>
                </c:pt>
                <c:pt idx="191">
                  <c:v>3.8299999999999999E-4</c:v>
                </c:pt>
                <c:pt idx="192">
                  <c:v>1.5319999999999999E-3</c:v>
                </c:pt>
                <c:pt idx="193">
                  <c:v>3.8299999999999999E-4</c:v>
                </c:pt>
                <c:pt idx="194">
                  <c:v>7.6599999999999997E-4</c:v>
                </c:pt>
                <c:pt idx="195">
                  <c:v>3.8299999999999999E-4</c:v>
                </c:pt>
                <c:pt idx="196">
                  <c:v>7.6599999999999997E-4</c:v>
                </c:pt>
                <c:pt idx="197">
                  <c:v>7.6599999999999997E-4</c:v>
                </c:pt>
                <c:pt idx="198">
                  <c:v>7.6599999999999997E-4</c:v>
                </c:pt>
                <c:pt idx="199">
                  <c:v>7.6599999999999997E-4</c:v>
                </c:pt>
                <c:pt idx="200">
                  <c:v>1.1490000000000001E-3</c:v>
                </c:pt>
                <c:pt idx="201">
                  <c:v>7.6599999999999997E-4</c:v>
                </c:pt>
                <c:pt idx="202">
                  <c:v>7.6599999999999997E-4</c:v>
                </c:pt>
                <c:pt idx="203">
                  <c:v>7.6599999999999997E-4</c:v>
                </c:pt>
                <c:pt idx="204">
                  <c:v>7.6599999999999997E-4</c:v>
                </c:pt>
                <c:pt idx="205">
                  <c:v>7.6599999999999997E-4</c:v>
                </c:pt>
                <c:pt idx="206">
                  <c:v>7.6599999999999997E-4</c:v>
                </c:pt>
                <c:pt idx="207">
                  <c:v>7.6599999999999997E-4</c:v>
                </c:pt>
                <c:pt idx="208">
                  <c:v>7.6599999999999997E-4</c:v>
                </c:pt>
                <c:pt idx="209">
                  <c:v>7.6599999999999997E-4</c:v>
                </c:pt>
                <c:pt idx="210">
                  <c:v>1.1490000000000001E-3</c:v>
                </c:pt>
                <c:pt idx="211">
                  <c:v>7.6599999999999997E-4</c:v>
                </c:pt>
                <c:pt idx="212">
                  <c:v>7.6599999999999997E-4</c:v>
                </c:pt>
                <c:pt idx="213">
                  <c:v>1.1490000000000001E-3</c:v>
                </c:pt>
                <c:pt idx="214">
                  <c:v>7.6599999999999997E-4</c:v>
                </c:pt>
                <c:pt idx="215">
                  <c:v>1.5319999999999999E-3</c:v>
                </c:pt>
                <c:pt idx="216">
                  <c:v>1.1490000000000001E-3</c:v>
                </c:pt>
                <c:pt idx="217">
                  <c:v>1.1490000000000001E-3</c:v>
                </c:pt>
                <c:pt idx="218">
                  <c:v>7.6599999999999997E-4</c:v>
                </c:pt>
                <c:pt idx="219">
                  <c:v>7.6599999999999997E-4</c:v>
                </c:pt>
                <c:pt idx="220">
                  <c:v>7.6599999999999997E-4</c:v>
                </c:pt>
                <c:pt idx="221">
                  <c:v>7.6599999999999997E-4</c:v>
                </c:pt>
                <c:pt idx="222">
                  <c:v>7.6599999999999997E-4</c:v>
                </c:pt>
                <c:pt idx="223">
                  <c:v>7.6599999999999997E-4</c:v>
                </c:pt>
                <c:pt idx="224">
                  <c:v>3.8299999999999999E-4</c:v>
                </c:pt>
                <c:pt idx="225">
                  <c:v>7.6599999999999997E-4</c:v>
                </c:pt>
                <c:pt idx="226">
                  <c:v>7.6599999999999997E-4</c:v>
                </c:pt>
                <c:pt idx="227">
                  <c:v>7.6599999999999997E-4</c:v>
                </c:pt>
                <c:pt idx="228">
                  <c:v>3.8299999999999999E-4</c:v>
                </c:pt>
                <c:pt idx="229">
                  <c:v>7.6599999999999997E-4</c:v>
                </c:pt>
                <c:pt idx="230">
                  <c:v>7.6599999999999997E-4</c:v>
                </c:pt>
                <c:pt idx="231">
                  <c:v>3.8299999999999999E-4</c:v>
                </c:pt>
                <c:pt idx="232">
                  <c:v>3.8299999999999999E-4</c:v>
                </c:pt>
                <c:pt idx="233">
                  <c:v>7.6599999999999997E-4</c:v>
                </c:pt>
                <c:pt idx="234">
                  <c:v>3.8299999999999999E-4</c:v>
                </c:pt>
                <c:pt idx="235">
                  <c:v>7.6599999999999997E-4</c:v>
                </c:pt>
                <c:pt idx="236">
                  <c:v>7.6599999999999997E-4</c:v>
                </c:pt>
                <c:pt idx="237">
                  <c:v>3.8299999999999999E-4</c:v>
                </c:pt>
                <c:pt idx="238">
                  <c:v>7.6599999999999997E-4</c:v>
                </c:pt>
                <c:pt idx="239">
                  <c:v>7.6599999999999997E-4</c:v>
                </c:pt>
                <c:pt idx="240">
                  <c:v>3.8299999999999999E-4</c:v>
                </c:pt>
                <c:pt idx="241">
                  <c:v>3.8299999999999999E-4</c:v>
                </c:pt>
                <c:pt idx="242">
                  <c:v>3.8299999999999999E-4</c:v>
                </c:pt>
                <c:pt idx="243">
                  <c:v>1.1490000000000001E-3</c:v>
                </c:pt>
                <c:pt idx="244">
                  <c:v>7.6599999999999997E-4</c:v>
                </c:pt>
                <c:pt idx="245">
                  <c:v>1.1490000000000001E-3</c:v>
                </c:pt>
                <c:pt idx="246">
                  <c:v>7.6599999999999997E-4</c:v>
                </c:pt>
                <c:pt idx="247">
                  <c:v>7.6599999999999997E-4</c:v>
                </c:pt>
                <c:pt idx="248">
                  <c:v>7.6599999999999997E-4</c:v>
                </c:pt>
                <c:pt idx="249">
                  <c:v>7.6599999999999997E-4</c:v>
                </c:pt>
                <c:pt idx="250">
                  <c:v>3.8299999999999999E-4</c:v>
                </c:pt>
                <c:pt idx="251">
                  <c:v>7.6599999999999997E-4</c:v>
                </c:pt>
                <c:pt idx="252">
                  <c:v>7.6599999999999997E-4</c:v>
                </c:pt>
                <c:pt idx="253">
                  <c:v>7.6599999999999997E-4</c:v>
                </c:pt>
                <c:pt idx="254">
                  <c:v>7.6599999999999997E-4</c:v>
                </c:pt>
                <c:pt idx="255">
                  <c:v>7.6599999999999997E-4</c:v>
                </c:pt>
                <c:pt idx="256">
                  <c:v>7.6599999999999997E-4</c:v>
                </c:pt>
                <c:pt idx="257">
                  <c:v>7.6599999999999997E-4</c:v>
                </c:pt>
                <c:pt idx="258">
                  <c:v>7.6599999999999997E-4</c:v>
                </c:pt>
                <c:pt idx="259">
                  <c:v>7.6599999999999997E-4</c:v>
                </c:pt>
                <c:pt idx="260">
                  <c:v>7.6599999999999997E-4</c:v>
                </c:pt>
                <c:pt idx="261">
                  <c:v>7.6599999999999997E-4</c:v>
                </c:pt>
                <c:pt idx="262">
                  <c:v>7.6599999999999997E-4</c:v>
                </c:pt>
                <c:pt idx="263">
                  <c:v>7.6599999999999997E-4</c:v>
                </c:pt>
                <c:pt idx="264">
                  <c:v>7.6599999999999997E-4</c:v>
                </c:pt>
                <c:pt idx="265">
                  <c:v>7.6599999999999997E-4</c:v>
                </c:pt>
                <c:pt idx="266">
                  <c:v>3.8299999999999999E-4</c:v>
                </c:pt>
                <c:pt idx="267">
                  <c:v>1.1490000000000001E-3</c:v>
                </c:pt>
                <c:pt idx="268">
                  <c:v>7.6599999999999997E-4</c:v>
                </c:pt>
                <c:pt idx="269">
                  <c:v>1.1490000000000001E-3</c:v>
                </c:pt>
                <c:pt idx="270">
                  <c:v>1.1490000000000001E-3</c:v>
                </c:pt>
                <c:pt idx="271">
                  <c:v>7.6599999999999997E-4</c:v>
                </c:pt>
                <c:pt idx="272">
                  <c:v>7.6599999999999997E-4</c:v>
                </c:pt>
                <c:pt idx="273">
                  <c:v>7.6599999999999997E-4</c:v>
                </c:pt>
                <c:pt idx="274">
                  <c:v>3.8299999999999999E-4</c:v>
                </c:pt>
                <c:pt idx="275">
                  <c:v>7.6599999999999997E-4</c:v>
                </c:pt>
                <c:pt idx="276">
                  <c:v>7.6599999999999997E-4</c:v>
                </c:pt>
                <c:pt idx="277">
                  <c:v>3.8299999999999999E-4</c:v>
                </c:pt>
                <c:pt idx="278">
                  <c:v>3.8299999999999999E-4</c:v>
                </c:pt>
                <c:pt idx="279">
                  <c:v>7.6599999999999997E-4</c:v>
                </c:pt>
                <c:pt idx="280">
                  <c:v>7.6599999999999997E-4</c:v>
                </c:pt>
                <c:pt idx="281">
                  <c:v>3.8299999999999999E-4</c:v>
                </c:pt>
                <c:pt idx="282">
                  <c:v>7.6599999999999997E-4</c:v>
                </c:pt>
                <c:pt idx="283">
                  <c:v>7.6599999999999997E-4</c:v>
                </c:pt>
                <c:pt idx="284">
                  <c:v>7.6599999999999997E-4</c:v>
                </c:pt>
                <c:pt idx="285">
                  <c:v>7.6599999999999997E-4</c:v>
                </c:pt>
                <c:pt idx="286">
                  <c:v>7.6599999999999997E-4</c:v>
                </c:pt>
                <c:pt idx="287">
                  <c:v>7.6599999999999997E-4</c:v>
                </c:pt>
                <c:pt idx="288">
                  <c:v>3.8299999999999999E-4</c:v>
                </c:pt>
                <c:pt idx="289">
                  <c:v>3.8299999999999999E-4</c:v>
                </c:pt>
                <c:pt idx="290">
                  <c:v>3.8299999999999999E-4</c:v>
                </c:pt>
                <c:pt idx="291">
                  <c:v>7.6599999999999997E-4</c:v>
                </c:pt>
                <c:pt idx="292">
                  <c:v>7.6599999999999997E-4</c:v>
                </c:pt>
                <c:pt idx="293">
                  <c:v>3.8299999999999999E-4</c:v>
                </c:pt>
                <c:pt idx="294">
                  <c:v>3.8299999999999999E-4</c:v>
                </c:pt>
                <c:pt idx="295">
                  <c:v>7.6599999999999997E-4</c:v>
                </c:pt>
                <c:pt idx="296">
                  <c:v>3.8299999999999999E-4</c:v>
                </c:pt>
                <c:pt idx="297">
                  <c:v>1.1490000000000001E-3</c:v>
                </c:pt>
                <c:pt idx="298">
                  <c:v>1.1490000000000001E-3</c:v>
                </c:pt>
                <c:pt idx="299">
                  <c:v>1.1490000000000001E-3</c:v>
                </c:pt>
                <c:pt idx="300">
                  <c:v>7.6599999999999997E-4</c:v>
                </c:pt>
                <c:pt idx="301">
                  <c:v>3.8299999999999999E-4</c:v>
                </c:pt>
                <c:pt idx="302">
                  <c:v>3.8299999999999999E-4</c:v>
                </c:pt>
                <c:pt idx="303">
                  <c:v>7.6599999999999997E-4</c:v>
                </c:pt>
                <c:pt idx="304">
                  <c:v>7.6599999999999997E-4</c:v>
                </c:pt>
                <c:pt idx="305">
                  <c:v>7.6599999999999997E-4</c:v>
                </c:pt>
                <c:pt idx="306">
                  <c:v>7.6599999999999997E-4</c:v>
                </c:pt>
                <c:pt idx="307">
                  <c:v>7.6599999999999997E-4</c:v>
                </c:pt>
                <c:pt idx="308">
                  <c:v>3.8299999999999999E-4</c:v>
                </c:pt>
                <c:pt idx="309">
                  <c:v>7.6599999999999997E-4</c:v>
                </c:pt>
                <c:pt idx="310">
                  <c:v>7.6599999999999997E-4</c:v>
                </c:pt>
                <c:pt idx="311">
                  <c:v>3.8299999999999999E-4</c:v>
                </c:pt>
                <c:pt idx="312">
                  <c:v>7.6599999999999997E-4</c:v>
                </c:pt>
                <c:pt idx="313">
                  <c:v>3.8299999999999999E-4</c:v>
                </c:pt>
                <c:pt idx="314">
                  <c:v>7.6599999999999997E-4</c:v>
                </c:pt>
                <c:pt idx="315">
                  <c:v>7.6599999999999997E-4</c:v>
                </c:pt>
                <c:pt idx="316">
                  <c:v>7.6599999999999997E-4</c:v>
                </c:pt>
                <c:pt idx="317">
                  <c:v>3.8299999999999999E-4</c:v>
                </c:pt>
                <c:pt idx="318">
                  <c:v>3.8299999999999999E-4</c:v>
                </c:pt>
                <c:pt idx="319">
                  <c:v>7.6599999999999997E-4</c:v>
                </c:pt>
                <c:pt idx="320">
                  <c:v>3.8299999999999999E-4</c:v>
                </c:pt>
                <c:pt idx="321">
                  <c:v>3.8299999999999999E-4</c:v>
                </c:pt>
                <c:pt idx="322">
                  <c:v>7.6599999999999997E-4</c:v>
                </c:pt>
                <c:pt idx="323">
                  <c:v>3.8299999999999999E-4</c:v>
                </c:pt>
                <c:pt idx="324">
                  <c:v>7.6599999999999997E-4</c:v>
                </c:pt>
                <c:pt idx="325">
                  <c:v>7.6599999999999997E-4</c:v>
                </c:pt>
                <c:pt idx="326">
                  <c:v>3.8299999999999999E-4</c:v>
                </c:pt>
                <c:pt idx="327">
                  <c:v>7.6599999999999997E-4</c:v>
                </c:pt>
                <c:pt idx="328">
                  <c:v>7.6599999999999997E-4</c:v>
                </c:pt>
                <c:pt idx="329">
                  <c:v>7.6599999999999997E-4</c:v>
                </c:pt>
                <c:pt idx="330">
                  <c:v>3.8299999999999999E-4</c:v>
                </c:pt>
                <c:pt idx="331">
                  <c:v>3.8299999999999999E-4</c:v>
                </c:pt>
                <c:pt idx="332">
                  <c:v>7.6599999999999997E-4</c:v>
                </c:pt>
                <c:pt idx="333">
                  <c:v>3.8299999999999999E-4</c:v>
                </c:pt>
                <c:pt idx="334">
                  <c:v>7.6599999999999997E-4</c:v>
                </c:pt>
                <c:pt idx="335">
                  <c:v>7.6599999999999997E-4</c:v>
                </c:pt>
                <c:pt idx="336">
                  <c:v>7.6599999999999997E-4</c:v>
                </c:pt>
                <c:pt idx="337">
                  <c:v>7.6599999999999997E-4</c:v>
                </c:pt>
                <c:pt idx="338">
                  <c:v>7.6599999999999997E-4</c:v>
                </c:pt>
                <c:pt idx="339">
                  <c:v>7.6599999999999997E-4</c:v>
                </c:pt>
                <c:pt idx="340">
                  <c:v>3.8299999999999999E-4</c:v>
                </c:pt>
                <c:pt idx="341">
                  <c:v>3.8299999999999999E-4</c:v>
                </c:pt>
                <c:pt idx="342">
                  <c:v>1.1490000000000001E-3</c:v>
                </c:pt>
                <c:pt idx="343">
                  <c:v>1.1490000000000001E-3</c:v>
                </c:pt>
                <c:pt idx="344">
                  <c:v>1.5319999999999999E-3</c:v>
                </c:pt>
                <c:pt idx="345">
                  <c:v>1.5319999999999999E-3</c:v>
                </c:pt>
                <c:pt idx="346">
                  <c:v>1.5319999999999999E-3</c:v>
                </c:pt>
                <c:pt idx="347">
                  <c:v>7.6599999999999997E-4</c:v>
                </c:pt>
                <c:pt idx="348">
                  <c:v>7.6599999999999997E-4</c:v>
                </c:pt>
                <c:pt idx="349">
                  <c:v>7.6599999999999997E-4</c:v>
                </c:pt>
                <c:pt idx="350">
                  <c:v>7.6599999999999997E-4</c:v>
                </c:pt>
                <c:pt idx="351">
                  <c:v>7.6599999999999997E-4</c:v>
                </c:pt>
                <c:pt idx="352">
                  <c:v>3.8299999999999999E-4</c:v>
                </c:pt>
                <c:pt idx="353">
                  <c:v>7.6599999999999997E-4</c:v>
                </c:pt>
                <c:pt idx="354">
                  <c:v>7.6599999999999997E-4</c:v>
                </c:pt>
                <c:pt idx="355">
                  <c:v>1.1490000000000001E-3</c:v>
                </c:pt>
                <c:pt idx="356">
                  <c:v>7.6599999999999997E-4</c:v>
                </c:pt>
                <c:pt idx="357">
                  <c:v>7.6599999999999997E-4</c:v>
                </c:pt>
                <c:pt idx="358">
                  <c:v>1.1490000000000001E-3</c:v>
                </c:pt>
                <c:pt idx="359">
                  <c:v>7.6599999999999997E-4</c:v>
                </c:pt>
                <c:pt idx="360">
                  <c:v>3.8299999999999999E-4</c:v>
                </c:pt>
                <c:pt idx="361">
                  <c:v>3.8299999999999999E-4</c:v>
                </c:pt>
                <c:pt idx="362">
                  <c:v>7.6599999999999997E-4</c:v>
                </c:pt>
                <c:pt idx="363">
                  <c:v>3.8299999999999999E-4</c:v>
                </c:pt>
                <c:pt idx="364">
                  <c:v>7.6599999999999997E-4</c:v>
                </c:pt>
                <c:pt idx="365">
                  <c:v>7.6599999999999997E-4</c:v>
                </c:pt>
                <c:pt idx="366">
                  <c:v>3.8299999999999999E-4</c:v>
                </c:pt>
                <c:pt idx="367">
                  <c:v>7.6599999999999997E-4</c:v>
                </c:pt>
                <c:pt idx="368">
                  <c:v>7.6599999999999997E-4</c:v>
                </c:pt>
                <c:pt idx="369">
                  <c:v>3.8299999999999999E-4</c:v>
                </c:pt>
                <c:pt idx="370">
                  <c:v>7.6599999999999997E-4</c:v>
                </c:pt>
                <c:pt idx="371">
                  <c:v>7.6599999999999997E-4</c:v>
                </c:pt>
                <c:pt idx="372">
                  <c:v>3.8299999999999999E-4</c:v>
                </c:pt>
                <c:pt idx="373">
                  <c:v>7.6599999999999997E-4</c:v>
                </c:pt>
                <c:pt idx="374">
                  <c:v>7.6599999999999997E-4</c:v>
                </c:pt>
                <c:pt idx="375">
                  <c:v>3.8299999999999999E-4</c:v>
                </c:pt>
                <c:pt idx="376">
                  <c:v>3.8299999999999999E-4</c:v>
                </c:pt>
                <c:pt idx="377">
                  <c:v>3.8299999999999999E-4</c:v>
                </c:pt>
                <c:pt idx="378">
                  <c:v>1.1490000000000001E-3</c:v>
                </c:pt>
                <c:pt idx="379">
                  <c:v>3.8299999999999999E-4</c:v>
                </c:pt>
                <c:pt idx="380">
                  <c:v>3.8299999999999999E-4</c:v>
                </c:pt>
                <c:pt idx="381">
                  <c:v>7.6599999999999997E-4</c:v>
                </c:pt>
                <c:pt idx="382">
                  <c:v>3.8299999999999999E-4</c:v>
                </c:pt>
                <c:pt idx="383">
                  <c:v>7.6599999999999997E-4</c:v>
                </c:pt>
                <c:pt idx="384">
                  <c:v>7.6599999999999997E-4</c:v>
                </c:pt>
                <c:pt idx="385">
                  <c:v>7.6599999999999997E-4</c:v>
                </c:pt>
                <c:pt idx="386">
                  <c:v>7.6599999999999997E-4</c:v>
                </c:pt>
                <c:pt idx="387">
                  <c:v>7.6599999999999997E-4</c:v>
                </c:pt>
                <c:pt idx="388">
                  <c:v>1.1490000000000001E-3</c:v>
                </c:pt>
                <c:pt idx="389">
                  <c:v>7.6599999999999997E-4</c:v>
                </c:pt>
                <c:pt idx="390">
                  <c:v>7.6599999999999997E-4</c:v>
                </c:pt>
                <c:pt idx="391">
                  <c:v>7.6599999999999997E-4</c:v>
                </c:pt>
                <c:pt idx="392">
                  <c:v>7.6599999999999997E-4</c:v>
                </c:pt>
                <c:pt idx="393">
                  <c:v>3.8299999999999999E-4</c:v>
                </c:pt>
                <c:pt idx="394">
                  <c:v>7.6599999999999997E-4</c:v>
                </c:pt>
                <c:pt idx="395">
                  <c:v>7.6599999999999997E-4</c:v>
                </c:pt>
                <c:pt idx="396">
                  <c:v>3.8299999999999999E-4</c:v>
                </c:pt>
                <c:pt idx="397">
                  <c:v>7.6599999999999997E-4</c:v>
                </c:pt>
                <c:pt idx="398">
                  <c:v>7.6599999999999997E-4</c:v>
                </c:pt>
                <c:pt idx="399">
                  <c:v>7.6599999999999997E-4</c:v>
                </c:pt>
                <c:pt idx="400">
                  <c:v>3.8299999999999999E-4</c:v>
                </c:pt>
                <c:pt idx="401">
                  <c:v>7.6599999999999997E-4</c:v>
                </c:pt>
                <c:pt idx="402">
                  <c:v>3.8299999999999999E-4</c:v>
                </c:pt>
                <c:pt idx="403">
                  <c:v>3.8299999999999999E-4</c:v>
                </c:pt>
                <c:pt idx="404">
                  <c:v>7.6599999999999997E-4</c:v>
                </c:pt>
                <c:pt idx="405">
                  <c:v>7.6599999999999997E-4</c:v>
                </c:pt>
                <c:pt idx="406">
                  <c:v>7.6599999999999997E-4</c:v>
                </c:pt>
                <c:pt idx="407">
                  <c:v>3.8299999999999999E-4</c:v>
                </c:pt>
                <c:pt idx="408">
                  <c:v>7.6599999999999997E-4</c:v>
                </c:pt>
                <c:pt idx="409">
                  <c:v>3.8299999999999999E-4</c:v>
                </c:pt>
                <c:pt idx="410">
                  <c:v>7.6599999999999997E-4</c:v>
                </c:pt>
                <c:pt idx="411">
                  <c:v>7.6599999999999997E-4</c:v>
                </c:pt>
                <c:pt idx="412">
                  <c:v>3.8299999999999999E-4</c:v>
                </c:pt>
                <c:pt idx="413">
                  <c:v>3.8299999999999999E-4</c:v>
                </c:pt>
                <c:pt idx="414">
                  <c:v>7.6599999999999997E-4</c:v>
                </c:pt>
                <c:pt idx="415">
                  <c:v>7.6599999999999997E-4</c:v>
                </c:pt>
                <c:pt idx="416">
                  <c:v>3.8299999999999999E-4</c:v>
                </c:pt>
                <c:pt idx="417">
                  <c:v>1.1490000000000001E-3</c:v>
                </c:pt>
                <c:pt idx="418">
                  <c:v>1.1490000000000001E-3</c:v>
                </c:pt>
                <c:pt idx="419">
                  <c:v>3.8299999999999999E-4</c:v>
                </c:pt>
                <c:pt idx="420">
                  <c:v>7.6599999999999997E-4</c:v>
                </c:pt>
                <c:pt idx="421">
                  <c:v>3.8299999999999999E-4</c:v>
                </c:pt>
                <c:pt idx="422">
                  <c:v>7.6599999999999997E-4</c:v>
                </c:pt>
                <c:pt idx="423">
                  <c:v>3.8299999999999999E-4</c:v>
                </c:pt>
                <c:pt idx="424">
                  <c:v>7.6599999999999997E-4</c:v>
                </c:pt>
                <c:pt idx="425">
                  <c:v>3.8299999999999999E-4</c:v>
                </c:pt>
                <c:pt idx="426">
                  <c:v>7.6599999999999997E-4</c:v>
                </c:pt>
                <c:pt idx="427">
                  <c:v>7.6599999999999997E-4</c:v>
                </c:pt>
                <c:pt idx="428">
                  <c:v>7.6599999999999997E-4</c:v>
                </c:pt>
                <c:pt idx="429">
                  <c:v>7.6599999999999997E-4</c:v>
                </c:pt>
                <c:pt idx="430">
                  <c:v>7.6599999999999997E-4</c:v>
                </c:pt>
                <c:pt idx="431">
                  <c:v>7.6599999999999997E-4</c:v>
                </c:pt>
                <c:pt idx="432">
                  <c:v>3.8299999999999999E-4</c:v>
                </c:pt>
                <c:pt idx="433">
                  <c:v>7.6599999999999997E-4</c:v>
                </c:pt>
                <c:pt idx="434">
                  <c:v>7.6599999999999997E-4</c:v>
                </c:pt>
                <c:pt idx="435">
                  <c:v>3.8299999999999999E-4</c:v>
                </c:pt>
                <c:pt idx="436">
                  <c:v>7.6599999999999997E-4</c:v>
                </c:pt>
                <c:pt idx="437">
                  <c:v>3.8299999999999999E-4</c:v>
                </c:pt>
                <c:pt idx="438">
                  <c:v>7.6599999999999997E-4</c:v>
                </c:pt>
                <c:pt idx="439">
                  <c:v>3.8299999999999999E-4</c:v>
                </c:pt>
                <c:pt idx="440">
                  <c:v>1.1490000000000001E-3</c:v>
                </c:pt>
                <c:pt idx="441">
                  <c:v>7.6599999999999997E-4</c:v>
                </c:pt>
                <c:pt idx="442">
                  <c:v>3.8299999999999999E-4</c:v>
                </c:pt>
                <c:pt idx="443">
                  <c:v>7.6599999999999997E-4</c:v>
                </c:pt>
                <c:pt idx="444">
                  <c:v>3.8299999999999999E-4</c:v>
                </c:pt>
                <c:pt idx="445">
                  <c:v>7.6599999999999997E-4</c:v>
                </c:pt>
                <c:pt idx="446">
                  <c:v>7.6599999999999997E-4</c:v>
                </c:pt>
                <c:pt idx="447">
                  <c:v>7.6599999999999997E-4</c:v>
                </c:pt>
                <c:pt idx="448">
                  <c:v>1.1490000000000001E-3</c:v>
                </c:pt>
                <c:pt idx="449">
                  <c:v>7.6599999999999997E-4</c:v>
                </c:pt>
                <c:pt idx="450">
                  <c:v>7.6599999999999997E-4</c:v>
                </c:pt>
                <c:pt idx="451">
                  <c:v>7.6599999999999997E-4</c:v>
                </c:pt>
                <c:pt idx="452">
                  <c:v>7.6599999999999997E-4</c:v>
                </c:pt>
                <c:pt idx="453">
                  <c:v>7.6599999999999997E-4</c:v>
                </c:pt>
                <c:pt idx="454">
                  <c:v>7.6599999999999997E-4</c:v>
                </c:pt>
                <c:pt idx="455">
                  <c:v>3.8299999999999999E-4</c:v>
                </c:pt>
                <c:pt idx="456">
                  <c:v>7.6599999999999997E-4</c:v>
                </c:pt>
                <c:pt idx="457">
                  <c:v>7.6599999999999997E-4</c:v>
                </c:pt>
                <c:pt idx="458">
                  <c:v>7.6599999999999997E-4</c:v>
                </c:pt>
                <c:pt idx="459">
                  <c:v>7.6599999999999997E-4</c:v>
                </c:pt>
                <c:pt idx="460">
                  <c:v>3.8299999999999999E-4</c:v>
                </c:pt>
                <c:pt idx="461">
                  <c:v>7.6599999999999997E-4</c:v>
                </c:pt>
                <c:pt idx="462">
                  <c:v>3.8299999999999999E-4</c:v>
                </c:pt>
                <c:pt idx="463">
                  <c:v>7.6599999999999997E-4</c:v>
                </c:pt>
                <c:pt idx="464">
                  <c:v>3.8299999999999999E-4</c:v>
                </c:pt>
                <c:pt idx="465">
                  <c:v>3.8299999999999999E-4</c:v>
                </c:pt>
                <c:pt idx="466">
                  <c:v>7.6599999999999997E-4</c:v>
                </c:pt>
                <c:pt idx="467">
                  <c:v>3.8299999999999999E-4</c:v>
                </c:pt>
                <c:pt idx="468">
                  <c:v>3.8299999999999999E-4</c:v>
                </c:pt>
                <c:pt idx="469">
                  <c:v>7.6599999999999997E-4</c:v>
                </c:pt>
                <c:pt idx="470">
                  <c:v>7.6599999999999997E-4</c:v>
                </c:pt>
                <c:pt idx="471">
                  <c:v>3.8299999999999999E-4</c:v>
                </c:pt>
                <c:pt idx="472">
                  <c:v>3.8299999999999999E-4</c:v>
                </c:pt>
                <c:pt idx="473">
                  <c:v>7.6599999999999997E-4</c:v>
                </c:pt>
                <c:pt idx="474">
                  <c:v>3.8299999999999999E-4</c:v>
                </c:pt>
                <c:pt idx="475">
                  <c:v>7.6599999999999997E-4</c:v>
                </c:pt>
                <c:pt idx="476">
                  <c:v>7.6599999999999997E-4</c:v>
                </c:pt>
                <c:pt idx="477">
                  <c:v>3.8299999999999999E-4</c:v>
                </c:pt>
                <c:pt idx="478">
                  <c:v>1.1490000000000001E-3</c:v>
                </c:pt>
                <c:pt idx="479">
                  <c:v>7.6599999999999997E-4</c:v>
                </c:pt>
                <c:pt idx="480">
                  <c:v>3.8299999999999999E-4</c:v>
                </c:pt>
                <c:pt idx="481">
                  <c:v>7.6599999999999997E-4</c:v>
                </c:pt>
                <c:pt idx="482">
                  <c:v>7.6599999999999997E-4</c:v>
                </c:pt>
                <c:pt idx="483">
                  <c:v>3.8299999999999999E-4</c:v>
                </c:pt>
                <c:pt idx="484">
                  <c:v>3.8299999999999999E-4</c:v>
                </c:pt>
                <c:pt idx="485">
                  <c:v>3.8299999999999999E-4</c:v>
                </c:pt>
                <c:pt idx="486">
                  <c:v>3.8299999999999999E-4</c:v>
                </c:pt>
                <c:pt idx="487">
                  <c:v>7.6599999999999997E-4</c:v>
                </c:pt>
                <c:pt idx="488">
                  <c:v>7.6599999999999997E-4</c:v>
                </c:pt>
                <c:pt idx="489">
                  <c:v>3.8299999999999999E-4</c:v>
                </c:pt>
                <c:pt idx="490">
                  <c:v>7.6599999999999997E-4</c:v>
                </c:pt>
                <c:pt idx="491">
                  <c:v>7.6599999999999997E-4</c:v>
                </c:pt>
                <c:pt idx="492">
                  <c:v>3.8299999999999999E-4</c:v>
                </c:pt>
                <c:pt idx="493">
                  <c:v>7.6599999999999997E-4</c:v>
                </c:pt>
                <c:pt idx="494">
                  <c:v>3.8299999999999999E-4</c:v>
                </c:pt>
                <c:pt idx="495">
                  <c:v>3.8299999999999999E-4</c:v>
                </c:pt>
                <c:pt idx="496">
                  <c:v>3.8299999999999999E-4</c:v>
                </c:pt>
                <c:pt idx="497">
                  <c:v>7.6599999999999997E-4</c:v>
                </c:pt>
                <c:pt idx="498">
                  <c:v>7.6599999999999997E-4</c:v>
                </c:pt>
                <c:pt idx="499">
                  <c:v>3.8299999999999999E-4</c:v>
                </c:pt>
                <c:pt idx="500">
                  <c:v>3.8299999999999999E-4</c:v>
                </c:pt>
                <c:pt idx="501">
                  <c:v>7.6599999999999997E-4</c:v>
                </c:pt>
                <c:pt idx="502">
                  <c:v>7.6599999999999997E-4</c:v>
                </c:pt>
                <c:pt idx="503">
                  <c:v>3.8299999999999999E-4</c:v>
                </c:pt>
                <c:pt idx="504">
                  <c:v>7.6599999999999997E-4</c:v>
                </c:pt>
                <c:pt idx="505">
                  <c:v>7.6599999999999997E-4</c:v>
                </c:pt>
                <c:pt idx="506">
                  <c:v>3.8299999999999999E-4</c:v>
                </c:pt>
                <c:pt idx="507">
                  <c:v>7.6599999999999997E-4</c:v>
                </c:pt>
                <c:pt idx="508">
                  <c:v>3.8299999999999999E-4</c:v>
                </c:pt>
                <c:pt idx="509">
                  <c:v>7.6599999999999997E-4</c:v>
                </c:pt>
                <c:pt idx="510">
                  <c:v>3.8299999999999999E-4</c:v>
                </c:pt>
                <c:pt idx="511">
                  <c:v>7.6599999999999997E-4</c:v>
                </c:pt>
                <c:pt idx="512">
                  <c:v>3.8299999999999999E-4</c:v>
                </c:pt>
                <c:pt idx="513">
                  <c:v>7.6599999999999997E-4</c:v>
                </c:pt>
                <c:pt idx="514">
                  <c:v>7.6599999999999997E-4</c:v>
                </c:pt>
                <c:pt idx="515">
                  <c:v>3.8299999999999999E-4</c:v>
                </c:pt>
                <c:pt idx="516">
                  <c:v>7.6599999999999997E-4</c:v>
                </c:pt>
                <c:pt idx="517">
                  <c:v>7.6599999999999997E-4</c:v>
                </c:pt>
                <c:pt idx="518">
                  <c:v>7.6599999999999997E-4</c:v>
                </c:pt>
                <c:pt idx="519">
                  <c:v>3.8299999999999999E-4</c:v>
                </c:pt>
                <c:pt idx="520">
                  <c:v>3.8299999999999999E-4</c:v>
                </c:pt>
                <c:pt idx="521">
                  <c:v>7.6599999999999997E-4</c:v>
                </c:pt>
                <c:pt idx="522">
                  <c:v>7.6599999999999997E-4</c:v>
                </c:pt>
                <c:pt idx="523">
                  <c:v>7.6599999999999997E-4</c:v>
                </c:pt>
                <c:pt idx="524">
                  <c:v>3.8299999999999999E-4</c:v>
                </c:pt>
                <c:pt idx="525">
                  <c:v>7.6599999999999997E-4</c:v>
                </c:pt>
                <c:pt idx="526">
                  <c:v>7.6599999999999997E-4</c:v>
                </c:pt>
                <c:pt idx="527">
                  <c:v>7.6599999999999997E-4</c:v>
                </c:pt>
                <c:pt idx="528">
                  <c:v>7.6599999999999997E-4</c:v>
                </c:pt>
                <c:pt idx="529">
                  <c:v>7.6599999999999997E-4</c:v>
                </c:pt>
                <c:pt idx="530">
                  <c:v>3.8299999999999999E-4</c:v>
                </c:pt>
                <c:pt idx="531">
                  <c:v>3.8299999999999999E-4</c:v>
                </c:pt>
                <c:pt idx="532">
                  <c:v>3.8299999999999999E-4</c:v>
                </c:pt>
                <c:pt idx="533">
                  <c:v>3.8299999999999999E-4</c:v>
                </c:pt>
                <c:pt idx="534">
                  <c:v>3.8299999999999999E-4</c:v>
                </c:pt>
                <c:pt idx="535">
                  <c:v>7.6599999999999997E-4</c:v>
                </c:pt>
                <c:pt idx="536">
                  <c:v>3.8299999999999999E-4</c:v>
                </c:pt>
                <c:pt idx="537">
                  <c:v>7.6599999999999997E-4</c:v>
                </c:pt>
                <c:pt idx="538">
                  <c:v>7.6599999999999997E-4</c:v>
                </c:pt>
                <c:pt idx="539">
                  <c:v>3.8299999999999999E-4</c:v>
                </c:pt>
                <c:pt idx="540">
                  <c:v>3.8299999999999999E-4</c:v>
                </c:pt>
                <c:pt idx="541">
                  <c:v>3.8299999999999999E-4</c:v>
                </c:pt>
                <c:pt idx="542">
                  <c:v>3.8299999999999999E-4</c:v>
                </c:pt>
                <c:pt idx="543">
                  <c:v>7.6599999999999997E-4</c:v>
                </c:pt>
                <c:pt idx="544">
                  <c:v>3.8299999999999999E-4</c:v>
                </c:pt>
                <c:pt idx="545">
                  <c:v>7.6599999999999997E-4</c:v>
                </c:pt>
                <c:pt idx="546">
                  <c:v>3.8299999999999999E-4</c:v>
                </c:pt>
                <c:pt idx="547">
                  <c:v>7.6599999999999997E-4</c:v>
                </c:pt>
                <c:pt idx="548">
                  <c:v>7.6599999999999997E-4</c:v>
                </c:pt>
                <c:pt idx="549">
                  <c:v>7.6599999999999997E-4</c:v>
                </c:pt>
                <c:pt idx="550">
                  <c:v>3.8299999999999999E-4</c:v>
                </c:pt>
                <c:pt idx="551">
                  <c:v>3.8299999999999999E-4</c:v>
                </c:pt>
                <c:pt idx="552">
                  <c:v>7.6599999999999997E-4</c:v>
                </c:pt>
                <c:pt idx="553">
                  <c:v>3.8299999999999999E-4</c:v>
                </c:pt>
                <c:pt idx="554">
                  <c:v>3.8299999999999999E-4</c:v>
                </c:pt>
                <c:pt idx="555">
                  <c:v>7.6599999999999997E-4</c:v>
                </c:pt>
                <c:pt idx="556">
                  <c:v>1.1490000000000001E-3</c:v>
                </c:pt>
                <c:pt idx="557">
                  <c:v>3.8299999999999999E-4</c:v>
                </c:pt>
                <c:pt idx="558">
                  <c:v>7.6599999999999997E-4</c:v>
                </c:pt>
                <c:pt idx="559">
                  <c:v>3.8299999999999999E-4</c:v>
                </c:pt>
                <c:pt idx="560">
                  <c:v>7.6599999999999997E-4</c:v>
                </c:pt>
                <c:pt idx="561">
                  <c:v>7.6599999999999997E-4</c:v>
                </c:pt>
                <c:pt idx="562">
                  <c:v>7.6599999999999997E-4</c:v>
                </c:pt>
                <c:pt idx="563">
                  <c:v>3.8299999999999999E-4</c:v>
                </c:pt>
                <c:pt idx="564">
                  <c:v>7.6599999999999997E-4</c:v>
                </c:pt>
                <c:pt idx="565">
                  <c:v>7.6599999999999997E-4</c:v>
                </c:pt>
                <c:pt idx="566">
                  <c:v>7.6599999999999997E-4</c:v>
                </c:pt>
                <c:pt idx="567">
                  <c:v>7.6599999999999997E-4</c:v>
                </c:pt>
                <c:pt idx="568">
                  <c:v>3.8299999999999999E-4</c:v>
                </c:pt>
                <c:pt idx="569">
                  <c:v>3.8299999999999999E-4</c:v>
                </c:pt>
                <c:pt idx="570">
                  <c:v>7.6599999999999997E-4</c:v>
                </c:pt>
                <c:pt idx="571">
                  <c:v>7.6599999999999997E-4</c:v>
                </c:pt>
                <c:pt idx="572">
                  <c:v>1.1490000000000001E-3</c:v>
                </c:pt>
                <c:pt idx="573">
                  <c:v>1.1490000000000001E-3</c:v>
                </c:pt>
                <c:pt idx="574">
                  <c:v>7.6599999999999997E-4</c:v>
                </c:pt>
                <c:pt idx="575">
                  <c:v>7.6599999999999997E-4</c:v>
                </c:pt>
                <c:pt idx="576">
                  <c:v>7.6599999999999997E-4</c:v>
                </c:pt>
                <c:pt idx="577">
                  <c:v>7.6599999999999997E-4</c:v>
                </c:pt>
                <c:pt idx="578">
                  <c:v>7.6599999999999997E-4</c:v>
                </c:pt>
                <c:pt idx="579">
                  <c:v>3.8299999999999999E-4</c:v>
                </c:pt>
                <c:pt idx="580">
                  <c:v>3.8299999999999999E-4</c:v>
                </c:pt>
                <c:pt idx="581">
                  <c:v>3.8299999999999999E-4</c:v>
                </c:pt>
                <c:pt idx="582">
                  <c:v>3.8299999999999999E-4</c:v>
                </c:pt>
                <c:pt idx="583">
                  <c:v>3.8299999999999999E-4</c:v>
                </c:pt>
                <c:pt idx="584">
                  <c:v>7.6599999999999997E-4</c:v>
                </c:pt>
                <c:pt idx="585">
                  <c:v>3.8299999999999999E-4</c:v>
                </c:pt>
                <c:pt idx="586">
                  <c:v>7.6599999999999997E-4</c:v>
                </c:pt>
                <c:pt idx="587">
                  <c:v>7.6599999999999997E-4</c:v>
                </c:pt>
                <c:pt idx="588">
                  <c:v>3.8299999999999999E-4</c:v>
                </c:pt>
                <c:pt idx="589">
                  <c:v>7.6599999999999997E-4</c:v>
                </c:pt>
                <c:pt idx="590">
                  <c:v>7.6599999999999997E-4</c:v>
                </c:pt>
                <c:pt idx="591">
                  <c:v>7.6599999999999997E-4</c:v>
                </c:pt>
                <c:pt idx="592">
                  <c:v>7.6599999999999997E-4</c:v>
                </c:pt>
                <c:pt idx="593">
                  <c:v>7.6599999999999997E-4</c:v>
                </c:pt>
                <c:pt idx="594">
                  <c:v>3.8299999999999999E-4</c:v>
                </c:pt>
                <c:pt idx="595">
                  <c:v>3.8299999999999999E-4</c:v>
                </c:pt>
                <c:pt idx="596">
                  <c:v>3.8299999999999999E-4</c:v>
                </c:pt>
                <c:pt idx="597">
                  <c:v>7.6599999999999997E-4</c:v>
                </c:pt>
                <c:pt idx="598">
                  <c:v>7.6599999999999997E-4</c:v>
                </c:pt>
                <c:pt idx="599">
                  <c:v>7.6599999999999997E-4</c:v>
                </c:pt>
                <c:pt idx="600">
                  <c:v>3.8299999999999999E-4</c:v>
                </c:pt>
                <c:pt idx="601">
                  <c:v>3.8299999999999999E-4</c:v>
                </c:pt>
                <c:pt idx="602">
                  <c:v>7.6599999999999997E-4</c:v>
                </c:pt>
                <c:pt idx="603">
                  <c:v>7.6599999999999997E-4</c:v>
                </c:pt>
                <c:pt idx="604">
                  <c:v>7.6599999999999997E-4</c:v>
                </c:pt>
                <c:pt idx="605">
                  <c:v>3.8299999999999999E-4</c:v>
                </c:pt>
                <c:pt idx="606">
                  <c:v>7.6599999999999997E-4</c:v>
                </c:pt>
                <c:pt idx="607">
                  <c:v>7.6599999999999997E-4</c:v>
                </c:pt>
                <c:pt idx="608">
                  <c:v>7.6599999999999997E-4</c:v>
                </c:pt>
                <c:pt idx="609">
                  <c:v>7.6599999999999997E-4</c:v>
                </c:pt>
                <c:pt idx="610">
                  <c:v>7.6599999999999997E-4</c:v>
                </c:pt>
                <c:pt idx="611">
                  <c:v>3.8299999999999999E-4</c:v>
                </c:pt>
                <c:pt idx="612">
                  <c:v>7.6599999999999997E-4</c:v>
                </c:pt>
                <c:pt idx="613">
                  <c:v>3.8299999999999999E-4</c:v>
                </c:pt>
                <c:pt idx="614">
                  <c:v>7.6599999999999997E-4</c:v>
                </c:pt>
                <c:pt idx="615">
                  <c:v>3.8299999999999999E-4</c:v>
                </c:pt>
                <c:pt idx="616">
                  <c:v>1.1490000000000001E-3</c:v>
                </c:pt>
                <c:pt idx="617">
                  <c:v>3.8299999999999999E-4</c:v>
                </c:pt>
                <c:pt idx="618">
                  <c:v>3.8299999999999999E-4</c:v>
                </c:pt>
                <c:pt idx="619">
                  <c:v>7.6599999999999997E-4</c:v>
                </c:pt>
                <c:pt idx="620">
                  <c:v>3.8299999999999999E-4</c:v>
                </c:pt>
                <c:pt idx="621">
                  <c:v>3.8299999999999999E-4</c:v>
                </c:pt>
                <c:pt idx="622">
                  <c:v>3.8299999999999999E-4</c:v>
                </c:pt>
                <c:pt idx="623">
                  <c:v>3.8299999999999999E-4</c:v>
                </c:pt>
                <c:pt idx="624">
                  <c:v>7.6599999999999997E-4</c:v>
                </c:pt>
                <c:pt idx="625">
                  <c:v>3.8299999999999999E-4</c:v>
                </c:pt>
                <c:pt idx="626">
                  <c:v>7.6599999999999997E-4</c:v>
                </c:pt>
                <c:pt idx="627">
                  <c:v>7.6599999999999997E-4</c:v>
                </c:pt>
                <c:pt idx="628">
                  <c:v>7.6599999999999997E-4</c:v>
                </c:pt>
                <c:pt idx="629">
                  <c:v>3.8299999999999999E-4</c:v>
                </c:pt>
                <c:pt idx="630">
                  <c:v>3.8299999999999999E-4</c:v>
                </c:pt>
                <c:pt idx="631">
                  <c:v>3.8299999999999999E-4</c:v>
                </c:pt>
                <c:pt idx="632">
                  <c:v>3.8299999999999999E-4</c:v>
                </c:pt>
                <c:pt idx="633">
                  <c:v>7.6599999999999997E-4</c:v>
                </c:pt>
                <c:pt idx="634">
                  <c:v>7.6599999999999997E-4</c:v>
                </c:pt>
                <c:pt idx="635">
                  <c:v>3.8299999999999999E-4</c:v>
                </c:pt>
                <c:pt idx="636">
                  <c:v>7.6599999999999997E-4</c:v>
                </c:pt>
                <c:pt idx="637">
                  <c:v>3.8299999999999999E-4</c:v>
                </c:pt>
                <c:pt idx="638">
                  <c:v>7.6599999999999997E-4</c:v>
                </c:pt>
                <c:pt idx="639">
                  <c:v>7.6599999999999997E-4</c:v>
                </c:pt>
                <c:pt idx="640">
                  <c:v>3.8299999999999999E-4</c:v>
                </c:pt>
                <c:pt idx="641">
                  <c:v>1.5319999999999999E-3</c:v>
                </c:pt>
                <c:pt idx="642">
                  <c:v>1.5319999999999999E-3</c:v>
                </c:pt>
                <c:pt idx="643">
                  <c:v>1.5319999999999999E-3</c:v>
                </c:pt>
                <c:pt idx="644">
                  <c:v>1.5319999999999999E-3</c:v>
                </c:pt>
                <c:pt idx="645">
                  <c:v>1.5319999999999999E-3</c:v>
                </c:pt>
                <c:pt idx="646">
                  <c:v>7.6599999999999997E-4</c:v>
                </c:pt>
                <c:pt idx="647">
                  <c:v>7.6599999999999997E-4</c:v>
                </c:pt>
                <c:pt idx="648">
                  <c:v>7.6599999999999997E-4</c:v>
                </c:pt>
                <c:pt idx="649">
                  <c:v>3.8299999999999999E-4</c:v>
                </c:pt>
                <c:pt idx="650">
                  <c:v>3.8299999999999999E-4</c:v>
                </c:pt>
                <c:pt idx="651">
                  <c:v>7.6599999999999997E-4</c:v>
                </c:pt>
                <c:pt idx="652">
                  <c:v>3.8299999999999999E-4</c:v>
                </c:pt>
                <c:pt idx="653">
                  <c:v>3.8299999999999999E-4</c:v>
                </c:pt>
                <c:pt idx="654">
                  <c:v>7.6599999999999997E-4</c:v>
                </c:pt>
                <c:pt idx="655">
                  <c:v>3.8299999999999999E-4</c:v>
                </c:pt>
                <c:pt idx="656">
                  <c:v>3.8299999999999999E-4</c:v>
                </c:pt>
                <c:pt idx="657">
                  <c:v>7.6599999999999997E-4</c:v>
                </c:pt>
                <c:pt idx="658">
                  <c:v>7.6599999999999997E-4</c:v>
                </c:pt>
                <c:pt idx="659">
                  <c:v>7.6599999999999997E-4</c:v>
                </c:pt>
                <c:pt idx="660">
                  <c:v>7.6599999999999997E-4</c:v>
                </c:pt>
                <c:pt idx="661">
                  <c:v>7.6599999999999997E-4</c:v>
                </c:pt>
                <c:pt idx="662">
                  <c:v>3.8299999999999999E-4</c:v>
                </c:pt>
                <c:pt idx="663">
                  <c:v>7.6599999999999997E-4</c:v>
                </c:pt>
                <c:pt idx="664">
                  <c:v>7.6599999999999997E-4</c:v>
                </c:pt>
                <c:pt idx="665">
                  <c:v>7.6599999999999997E-4</c:v>
                </c:pt>
                <c:pt idx="666">
                  <c:v>7.6599999999999997E-4</c:v>
                </c:pt>
                <c:pt idx="667">
                  <c:v>7.6599999999999997E-4</c:v>
                </c:pt>
                <c:pt idx="668">
                  <c:v>7.6599999999999997E-4</c:v>
                </c:pt>
                <c:pt idx="669">
                  <c:v>7.6599999999999997E-4</c:v>
                </c:pt>
                <c:pt idx="670">
                  <c:v>3.8299999999999999E-4</c:v>
                </c:pt>
                <c:pt idx="671">
                  <c:v>7.6599999999999997E-4</c:v>
                </c:pt>
                <c:pt idx="672">
                  <c:v>7.6599999999999997E-4</c:v>
                </c:pt>
                <c:pt idx="673">
                  <c:v>7.6599999999999997E-4</c:v>
                </c:pt>
                <c:pt idx="674">
                  <c:v>3.8299999999999999E-4</c:v>
                </c:pt>
                <c:pt idx="675">
                  <c:v>3.8299999999999999E-4</c:v>
                </c:pt>
                <c:pt idx="676">
                  <c:v>1.1490000000000001E-3</c:v>
                </c:pt>
                <c:pt idx="677">
                  <c:v>7.6599999999999997E-4</c:v>
                </c:pt>
                <c:pt idx="678">
                  <c:v>3.8299999999999999E-4</c:v>
                </c:pt>
                <c:pt idx="679">
                  <c:v>3.8299999999999999E-4</c:v>
                </c:pt>
                <c:pt idx="680">
                  <c:v>3.8299999999999999E-4</c:v>
                </c:pt>
                <c:pt idx="681">
                  <c:v>3.8299999999999999E-4</c:v>
                </c:pt>
                <c:pt idx="682">
                  <c:v>7.6599999999999997E-4</c:v>
                </c:pt>
                <c:pt idx="683">
                  <c:v>7.6599999999999997E-4</c:v>
                </c:pt>
                <c:pt idx="684">
                  <c:v>3.8299999999999999E-4</c:v>
                </c:pt>
                <c:pt idx="685">
                  <c:v>3.8299999999999999E-4</c:v>
                </c:pt>
                <c:pt idx="686">
                  <c:v>7.6599999999999997E-4</c:v>
                </c:pt>
                <c:pt idx="687">
                  <c:v>7.6599999999999997E-4</c:v>
                </c:pt>
                <c:pt idx="688">
                  <c:v>3.8299999999999999E-4</c:v>
                </c:pt>
                <c:pt idx="689">
                  <c:v>3.8299999999999999E-4</c:v>
                </c:pt>
                <c:pt idx="690">
                  <c:v>7.6599999999999997E-4</c:v>
                </c:pt>
                <c:pt idx="691">
                  <c:v>7.6599999999999997E-4</c:v>
                </c:pt>
                <c:pt idx="692">
                  <c:v>7.6599999999999997E-4</c:v>
                </c:pt>
                <c:pt idx="693">
                  <c:v>7.6599999999999997E-4</c:v>
                </c:pt>
                <c:pt idx="694">
                  <c:v>7.6599999999999997E-4</c:v>
                </c:pt>
                <c:pt idx="695">
                  <c:v>7.6599999999999997E-4</c:v>
                </c:pt>
                <c:pt idx="696">
                  <c:v>7.6599999999999997E-4</c:v>
                </c:pt>
                <c:pt idx="697">
                  <c:v>7.6599999999999997E-4</c:v>
                </c:pt>
                <c:pt idx="698">
                  <c:v>7.6599999999999997E-4</c:v>
                </c:pt>
                <c:pt idx="699">
                  <c:v>3.8299999999999999E-4</c:v>
                </c:pt>
                <c:pt idx="700">
                  <c:v>7.6599999999999997E-4</c:v>
                </c:pt>
                <c:pt idx="701">
                  <c:v>7.6599999999999997E-4</c:v>
                </c:pt>
                <c:pt idx="702">
                  <c:v>3.8299999999999999E-4</c:v>
                </c:pt>
                <c:pt idx="703">
                  <c:v>7.6599999999999997E-4</c:v>
                </c:pt>
                <c:pt idx="704">
                  <c:v>7.6599999999999997E-4</c:v>
                </c:pt>
                <c:pt idx="705">
                  <c:v>3.8299999999999999E-4</c:v>
                </c:pt>
                <c:pt idx="706">
                  <c:v>3.8299999999999999E-4</c:v>
                </c:pt>
                <c:pt idx="707">
                  <c:v>7.6599999999999997E-4</c:v>
                </c:pt>
                <c:pt idx="708">
                  <c:v>7.6599999999999997E-4</c:v>
                </c:pt>
                <c:pt idx="709">
                  <c:v>7.6599999999999997E-4</c:v>
                </c:pt>
                <c:pt idx="710">
                  <c:v>3.8299999999999999E-4</c:v>
                </c:pt>
                <c:pt idx="711">
                  <c:v>7.6599999999999997E-4</c:v>
                </c:pt>
                <c:pt idx="712">
                  <c:v>3.8299999999999999E-4</c:v>
                </c:pt>
                <c:pt idx="713">
                  <c:v>7.6599999999999997E-4</c:v>
                </c:pt>
                <c:pt idx="714">
                  <c:v>3.8299999999999999E-4</c:v>
                </c:pt>
                <c:pt idx="715">
                  <c:v>3.8299999999999999E-4</c:v>
                </c:pt>
                <c:pt idx="716">
                  <c:v>3.8299999999999999E-4</c:v>
                </c:pt>
                <c:pt idx="717">
                  <c:v>3.8299999999999999E-4</c:v>
                </c:pt>
                <c:pt idx="718">
                  <c:v>3.8299999999999999E-4</c:v>
                </c:pt>
                <c:pt idx="719">
                  <c:v>7.6599999999999997E-4</c:v>
                </c:pt>
                <c:pt idx="720">
                  <c:v>7.6599999999999997E-4</c:v>
                </c:pt>
                <c:pt idx="721">
                  <c:v>7.6599999999999997E-4</c:v>
                </c:pt>
                <c:pt idx="722">
                  <c:v>3.8299999999999999E-4</c:v>
                </c:pt>
                <c:pt idx="723">
                  <c:v>7.6599999999999997E-4</c:v>
                </c:pt>
                <c:pt idx="724">
                  <c:v>7.6599999999999997E-4</c:v>
                </c:pt>
                <c:pt idx="725">
                  <c:v>3.8299999999999999E-4</c:v>
                </c:pt>
                <c:pt idx="726">
                  <c:v>7.6599999999999997E-4</c:v>
                </c:pt>
                <c:pt idx="727">
                  <c:v>7.6599999999999997E-4</c:v>
                </c:pt>
                <c:pt idx="728">
                  <c:v>7.6599999999999997E-4</c:v>
                </c:pt>
                <c:pt idx="729">
                  <c:v>3.8299999999999999E-4</c:v>
                </c:pt>
                <c:pt idx="730">
                  <c:v>7.6599999999999997E-4</c:v>
                </c:pt>
                <c:pt idx="731">
                  <c:v>3.8299999999999999E-4</c:v>
                </c:pt>
                <c:pt idx="732">
                  <c:v>7.6599999999999997E-4</c:v>
                </c:pt>
                <c:pt idx="733">
                  <c:v>7.6599999999999997E-4</c:v>
                </c:pt>
                <c:pt idx="734">
                  <c:v>7.6599999999999997E-4</c:v>
                </c:pt>
                <c:pt idx="735">
                  <c:v>7.6599999999999997E-4</c:v>
                </c:pt>
                <c:pt idx="736">
                  <c:v>7.6599999999999997E-4</c:v>
                </c:pt>
                <c:pt idx="737">
                  <c:v>7.6599999999999997E-4</c:v>
                </c:pt>
                <c:pt idx="738">
                  <c:v>3.8299999999999999E-4</c:v>
                </c:pt>
                <c:pt idx="739">
                  <c:v>3.8299999999999999E-4</c:v>
                </c:pt>
                <c:pt idx="740">
                  <c:v>3.8299999999999999E-4</c:v>
                </c:pt>
                <c:pt idx="741">
                  <c:v>7.6599999999999997E-4</c:v>
                </c:pt>
                <c:pt idx="742">
                  <c:v>3.8299999999999999E-4</c:v>
                </c:pt>
                <c:pt idx="743">
                  <c:v>7.6599999999999997E-4</c:v>
                </c:pt>
                <c:pt idx="744">
                  <c:v>3.8299999999999999E-4</c:v>
                </c:pt>
                <c:pt idx="745">
                  <c:v>3.8299999999999999E-4</c:v>
                </c:pt>
                <c:pt idx="746">
                  <c:v>7.6599999999999997E-4</c:v>
                </c:pt>
                <c:pt idx="747">
                  <c:v>3.8299999999999999E-4</c:v>
                </c:pt>
                <c:pt idx="748">
                  <c:v>3.8299999999999999E-4</c:v>
                </c:pt>
                <c:pt idx="749">
                  <c:v>7.6599999999999997E-4</c:v>
                </c:pt>
                <c:pt idx="750">
                  <c:v>3.8299999999999999E-4</c:v>
                </c:pt>
                <c:pt idx="751">
                  <c:v>3.8299999999999999E-4</c:v>
                </c:pt>
                <c:pt idx="752">
                  <c:v>7.6599999999999997E-4</c:v>
                </c:pt>
                <c:pt idx="753">
                  <c:v>3.8299999999999999E-4</c:v>
                </c:pt>
                <c:pt idx="754">
                  <c:v>7.6599999999999997E-4</c:v>
                </c:pt>
                <c:pt idx="755">
                  <c:v>3.8299999999999999E-4</c:v>
                </c:pt>
                <c:pt idx="756">
                  <c:v>3.8299999999999999E-4</c:v>
                </c:pt>
                <c:pt idx="757">
                  <c:v>3.8299999999999999E-4</c:v>
                </c:pt>
                <c:pt idx="758">
                  <c:v>3.8299999999999999E-4</c:v>
                </c:pt>
                <c:pt idx="759">
                  <c:v>7.6599999999999997E-4</c:v>
                </c:pt>
                <c:pt idx="760">
                  <c:v>3.8299999999999999E-4</c:v>
                </c:pt>
                <c:pt idx="761">
                  <c:v>7.6599999999999997E-4</c:v>
                </c:pt>
                <c:pt idx="762">
                  <c:v>3.8299999999999999E-4</c:v>
                </c:pt>
                <c:pt idx="763">
                  <c:v>7.6599999999999997E-4</c:v>
                </c:pt>
                <c:pt idx="764">
                  <c:v>3.8299999999999999E-4</c:v>
                </c:pt>
                <c:pt idx="765">
                  <c:v>7.6599999999999997E-4</c:v>
                </c:pt>
                <c:pt idx="766">
                  <c:v>3.8299999999999999E-4</c:v>
                </c:pt>
                <c:pt idx="767">
                  <c:v>3.8299999999999999E-4</c:v>
                </c:pt>
                <c:pt idx="768">
                  <c:v>7.6599999999999997E-4</c:v>
                </c:pt>
                <c:pt idx="769">
                  <c:v>7.6599999999999997E-4</c:v>
                </c:pt>
                <c:pt idx="770">
                  <c:v>7.6599999999999997E-4</c:v>
                </c:pt>
                <c:pt idx="771">
                  <c:v>3.8299999999999999E-4</c:v>
                </c:pt>
                <c:pt idx="772">
                  <c:v>7.6599999999999997E-4</c:v>
                </c:pt>
                <c:pt idx="773">
                  <c:v>3.8299999999999999E-4</c:v>
                </c:pt>
                <c:pt idx="774">
                  <c:v>7.6599999999999997E-4</c:v>
                </c:pt>
                <c:pt idx="775">
                  <c:v>3.8299999999999999E-4</c:v>
                </c:pt>
                <c:pt idx="776">
                  <c:v>3.8299999999999999E-4</c:v>
                </c:pt>
                <c:pt idx="777">
                  <c:v>7.6599999999999997E-4</c:v>
                </c:pt>
                <c:pt idx="778">
                  <c:v>7.6599999999999997E-4</c:v>
                </c:pt>
                <c:pt idx="779">
                  <c:v>7.6599999999999997E-4</c:v>
                </c:pt>
                <c:pt idx="780">
                  <c:v>3.8299999999999999E-4</c:v>
                </c:pt>
                <c:pt idx="781">
                  <c:v>3.8299999999999999E-4</c:v>
                </c:pt>
                <c:pt idx="782">
                  <c:v>7.6599999999999997E-4</c:v>
                </c:pt>
                <c:pt idx="783">
                  <c:v>7.6599999999999997E-4</c:v>
                </c:pt>
                <c:pt idx="784">
                  <c:v>7.6599999999999997E-4</c:v>
                </c:pt>
                <c:pt idx="785">
                  <c:v>3.8299999999999999E-4</c:v>
                </c:pt>
                <c:pt idx="786">
                  <c:v>7.6599999999999997E-4</c:v>
                </c:pt>
                <c:pt idx="787">
                  <c:v>7.6599999999999997E-4</c:v>
                </c:pt>
                <c:pt idx="788">
                  <c:v>3.8299999999999999E-4</c:v>
                </c:pt>
                <c:pt idx="789">
                  <c:v>7.6599999999999997E-4</c:v>
                </c:pt>
                <c:pt idx="790">
                  <c:v>7.6599999999999997E-4</c:v>
                </c:pt>
                <c:pt idx="791">
                  <c:v>7.6599999999999997E-4</c:v>
                </c:pt>
                <c:pt idx="792">
                  <c:v>3.8299999999999999E-4</c:v>
                </c:pt>
                <c:pt idx="793">
                  <c:v>7.6599999999999997E-4</c:v>
                </c:pt>
                <c:pt idx="794">
                  <c:v>7.6599999999999997E-4</c:v>
                </c:pt>
                <c:pt idx="795">
                  <c:v>3.8299999999999999E-4</c:v>
                </c:pt>
                <c:pt idx="796">
                  <c:v>1.1490000000000001E-3</c:v>
                </c:pt>
                <c:pt idx="797">
                  <c:v>7.6599999999999997E-4</c:v>
                </c:pt>
                <c:pt idx="798">
                  <c:v>3.8299999999999999E-4</c:v>
                </c:pt>
                <c:pt idx="799">
                  <c:v>7.6599999999999997E-4</c:v>
                </c:pt>
                <c:pt idx="800">
                  <c:v>3.8299999999999999E-4</c:v>
                </c:pt>
                <c:pt idx="801">
                  <c:v>3.8299999999999999E-4</c:v>
                </c:pt>
                <c:pt idx="802">
                  <c:v>3.8299999999999999E-4</c:v>
                </c:pt>
                <c:pt idx="803">
                  <c:v>3.8299999999999999E-4</c:v>
                </c:pt>
                <c:pt idx="804">
                  <c:v>7.6599999999999997E-4</c:v>
                </c:pt>
                <c:pt idx="805">
                  <c:v>3.8299999999999999E-4</c:v>
                </c:pt>
                <c:pt idx="806">
                  <c:v>3.8299999999999999E-4</c:v>
                </c:pt>
                <c:pt idx="807">
                  <c:v>3.8299999999999999E-4</c:v>
                </c:pt>
                <c:pt idx="808">
                  <c:v>3.8299999999999999E-4</c:v>
                </c:pt>
                <c:pt idx="809">
                  <c:v>3.8299999999999999E-4</c:v>
                </c:pt>
                <c:pt idx="810">
                  <c:v>3.8299999999999999E-4</c:v>
                </c:pt>
                <c:pt idx="811">
                  <c:v>7.6599999999999997E-4</c:v>
                </c:pt>
                <c:pt idx="812">
                  <c:v>7.6599999999999997E-4</c:v>
                </c:pt>
                <c:pt idx="813">
                  <c:v>7.6599999999999997E-4</c:v>
                </c:pt>
                <c:pt idx="814">
                  <c:v>7.6599999999999997E-4</c:v>
                </c:pt>
                <c:pt idx="815">
                  <c:v>7.6599999999999997E-4</c:v>
                </c:pt>
                <c:pt idx="816">
                  <c:v>7.6599999999999997E-4</c:v>
                </c:pt>
                <c:pt idx="817">
                  <c:v>1.916E-3</c:v>
                </c:pt>
                <c:pt idx="818">
                  <c:v>7.6599999999999997E-4</c:v>
                </c:pt>
                <c:pt idx="819">
                  <c:v>7.6599999999999997E-4</c:v>
                </c:pt>
                <c:pt idx="820">
                  <c:v>7.6599999999999997E-4</c:v>
                </c:pt>
                <c:pt idx="821">
                  <c:v>3.8299999999999999E-4</c:v>
                </c:pt>
                <c:pt idx="822">
                  <c:v>7.6599999999999997E-4</c:v>
                </c:pt>
                <c:pt idx="823">
                  <c:v>7.6599999999999997E-4</c:v>
                </c:pt>
                <c:pt idx="824">
                  <c:v>7.6599999999999997E-4</c:v>
                </c:pt>
                <c:pt idx="825">
                  <c:v>3.8299999999999999E-4</c:v>
                </c:pt>
                <c:pt idx="826">
                  <c:v>1.1490000000000001E-3</c:v>
                </c:pt>
                <c:pt idx="827">
                  <c:v>3.8299999999999999E-4</c:v>
                </c:pt>
                <c:pt idx="828">
                  <c:v>3.8299999999999999E-4</c:v>
                </c:pt>
                <c:pt idx="829">
                  <c:v>3.8299999999999999E-4</c:v>
                </c:pt>
                <c:pt idx="830">
                  <c:v>7.6599999999999997E-4</c:v>
                </c:pt>
                <c:pt idx="831">
                  <c:v>1.1490000000000001E-3</c:v>
                </c:pt>
                <c:pt idx="832">
                  <c:v>7.6599999999999997E-4</c:v>
                </c:pt>
                <c:pt idx="833">
                  <c:v>3.8299999999999999E-4</c:v>
                </c:pt>
                <c:pt idx="834">
                  <c:v>3.8299999999999999E-4</c:v>
                </c:pt>
                <c:pt idx="835">
                  <c:v>7.6599999999999997E-4</c:v>
                </c:pt>
                <c:pt idx="836">
                  <c:v>3.8299999999999999E-4</c:v>
                </c:pt>
                <c:pt idx="837">
                  <c:v>7.6599999999999997E-4</c:v>
                </c:pt>
                <c:pt idx="838">
                  <c:v>7.6599999999999997E-4</c:v>
                </c:pt>
                <c:pt idx="839">
                  <c:v>7.6599999999999997E-4</c:v>
                </c:pt>
                <c:pt idx="840">
                  <c:v>7.6599999999999997E-4</c:v>
                </c:pt>
                <c:pt idx="841">
                  <c:v>7.6599999999999997E-4</c:v>
                </c:pt>
                <c:pt idx="842">
                  <c:v>7.6599999999999997E-4</c:v>
                </c:pt>
                <c:pt idx="843">
                  <c:v>3.8299999999999999E-4</c:v>
                </c:pt>
                <c:pt idx="844">
                  <c:v>3.8299999999999999E-4</c:v>
                </c:pt>
                <c:pt idx="845">
                  <c:v>7.6599999999999997E-4</c:v>
                </c:pt>
                <c:pt idx="846">
                  <c:v>3.8299999999999999E-4</c:v>
                </c:pt>
                <c:pt idx="847">
                  <c:v>7.6599999999999997E-4</c:v>
                </c:pt>
                <c:pt idx="848">
                  <c:v>7.6599999999999997E-4</c:v>
                </c:pt>
                <c:pt idx="849">
                  <c:v>7.6599999999999997E-4</c:v>
                </c:pt>
                <c:pt idx="850">
                  <c:v>7.6599999999999997E-4</c:v>
                </c:pt>
                <c:pt idx="851">
                  <c:v>7.6599999999999997E-4</c:v>
                </c:pt>
                <c:pt idx="852">
                  <c:v>3.8299999999999999E-4</c:v>
                </c:pt>
                <c:pt idx="853">
                  <c:v>7.6599999999999997E-4</c:v>
                </c:pt>
                <c:pt idx="854">
                  <c:v>3.8299999999999999E-4</c:v>
                </c:pt>
                <c:pt idx="855">
                  <c:v>3.8299999999999999E-4</c:v>
                </c:pt>
                <c:pt idx="856">
                  <c:v>1.1490000000000001E-3</c:v>
                </c:pt>
                <c:pt idx="857">
                  <c:v>7.6599999999999997E-4</c:v>
                </c:pt>
                <c:pt idx="858">
                  <c:v>3.8299999999999999E-4</c:v>
                </c:pt>
                <c:pt idx="859">
                  <c:v>7.6599999999999997E-4</c:v>
                </c:pt>
                <c:pt idx="860">
                  <c:v>3.8299999999999999E-4</c:v>
                </c:pt>
                <c:pt idx="861">
                  <c:v>7.6599999999999997E-4</c:v>
                </c:pt>
                <c:pt idx="862">
                  <c:v>3.8299999999999999E-4</c:v>
                </c:pt>
                <c:pt idx="863">
                  <c:v>1.5319999999999999E-3</c:v>
                </c:pt>
                <c:pt idx="864">
                  <c:v>3.8299999999999999E-4</c:v>
                </c:pt>
                <c:pt idx="865">
                  <c:v>3.8299999999999999E-4</c:v>
                </c:pt>
                <c:pt idx="866">
                  <c:v>3.8299999999999999E-4</c:v>
                </c:pt>
                <c:pt idx="867">
                  <c:v>7.6599999999999997E-4</c:v>
                </c:pt>
                <c:pt idx="868">
                  <c:v>3.8299999999999999E-4</c:v>
                </c:pt>
                <c:pt idx="869">
                  <c:v>7.6599999999999997E-4</c:v>
                </c:pt>
                <c:pt idx="870">
                  <c:v>7.6599999999999997E-4</c:v>
                </c:pt>
                <c:pt idx="871">
                  <c:v>3.8299999999999999E-4</c:v>
                </c:pt>
                <c:pt idx="872">
                  <c:v>3.8299999999999999E-4</c:v>
                </c:pt>
                <c:pt idx="873">
                  <c:v>3.8299999999999999E-4</c:v>
                </c:pt>
                <c:pt idx="874">
                  <c:v>7.6599999999999997E-4</c:v>
                </c:pt>
                <c:pt idx="875">
                  <c:v>3.8299999999999999E-4</c:v>
                </c:pt>
                <c:pt idx="876">
                  <c:v>3.8299999999999999E-4</c:v>
                </c:pt>
                <c:pt idx="877">
                  <c:v>3.8299999999999999E-4</c:v>
                </c:pt>
                <c:pt idx="878">
                  <c:v>7.6599999999999997E-4</c:v>
                </c:pt>
                <c:pt idx="879">
                  <c:v>7.6599999999999997E-4</c:v>
                </c:pt>
                <c:pt idx="880">
                  <c:v>7.6599999999999997E-4</c:v>
                </c:pt>
                <c:pt idx="881">
                  <c:v>3.8299999999999999E-4</c:v>
                </c:pt>
                <c:pt idx="882">
                  <c:v>7.6599999999999997E-4</c:v>
                </c:pt>
                <c:pt idx="883">
                  <c:v>7.6599999999999997E-4</c:v>
                </c:pt>
                <c:pt idx="884">
                  <c:v>3.8299999999999999E-4</c:v>
                </c:pt>
                <c:pt idx="885">
                  <c:v>7.6599999999999997E-4</c:v>
                </c:pt>
                <c:pt idx="886">
                  <c:v>3.8299999999999999E-4</c:v>
                </c:pt>
                <c:pt idx="887">
                  <c:v>3.8299999999999999E-4</c:v>
                </c:pt>
                <c:pt idx="888">
                  <c:v>7.6599999999999997E-4</c:v>
                </c:pt>
                <c:pt idx="889">
                  <c:v>3.8299999999999999E-4</c:v>
                </c:pt>
                <c:pt idx="890">
                  <c:v>3.8299999999999999E-4</c:v>
                </c:pt>
                <c:pt idx="891">
                  <c:v>3.8299999999999999E-4</c:v>
                </c:pt>
                <c:pt idx="892">
                  <c:v>7.6599999999999997E-4</c:v>
                </c:pt>
                <c:pt idx="893">
                  <c:v>7.6599999999999997E-4</c:v>
                </c:pt>
                <c:pt idx="894">
                  <c:v>3.8299999999999999E-4</c:v>
                </c:pt>
                <c:pt idx="895">
                  <c:v>1.5319999999999999E-3</c:v>
                </c:pt>
                <c:pt idx="896">
                  <c:v>3.8299999999999999E-4</c:v>
                </c:pt>
                <c:pt idx="897">
                  <c:v>3.8299999999999999E-4</c:v>
                </c:pt>
                <c:pt idx="898">
                  <c:v>7.6599999999999997E-4</c:v>
                </c:pt>
                <c:pt idx="899">
                  <c:v>3.8299999999999999E-4</c:v>
                </c:pt>
                <c:pt idx="900">
                  <c:v>3.8299999999999999E-4</c:v>
                </c:pt>
                <c:pt idx="901">
                  <c:v>3.8299999999999999E-4</c:v>
                </c:pt>
                <c:pt idx="902">
                  <c:v>3.8299999999999999E-4</c:v>
                </c:pt>
                <c:pt idx="903">
                  <c:v>7.6599999999999997E-4</c:v>
                </c:pt>
                <c:pt idx="904">
                  <c:v>7.6599999999999997E-4</c:v>
                </c:pt>
                <c:pt idx="905">
                  <c:v>3.8299999999999999E-4</c:v>
                </c:pt>
                <c:pt idx="906">
                  <c:v>3.8299999999999999E-4</c:v>
                </c:pt>
                <c:pt idx="907">
                  <c:v>3.8299999999999999E-4</c:v>
                </c:pt>
                <c:pt idx="908">
                  <c:v>3.8299999999999999E-4</c:v>
                </c:pt>
                <c:pt idx="909">
                  <c:v>3.8299999999999999E-4</c:v>
                </c:pt>
                <c:pt idx="910">
                  <c:v>3.8299999999999999E-4</c:v>
                </c:pt>
                <c:pt idx="911">
                  <c:v>3.8299999999999999E-4</c:v>
                </c:pt>
                <c:pt idx="912">
                  <c:v>7.6599999999999997E-4</c:v>
                </c:pt>
                <c:pt idx="913">
                  <c:v>7.6599999999999997E-4</c:v>
                </c:pt>
                <c:pt idx="914">
                  <c:v>3.8299999999999999E-4</c:v>
                </c:pt>
                <c:pt idx="915">
                  <c:v>3.8299999999999999E-4</c:v>
                </c:pt>
                <c:pt idx="916">
                  <c:v>7.6599999999999997E-4</c:v>
                </c:pt>
                <c:pt idx="917">
                  <c:v>3.8299999999999999E-4</c:v>
                </c:pt>
                <c:pt idx="918">
                  <c:v>7.6599999999999997E-4</c:v>
                </c:pt>
                <c:pt idx="919">
                  <c:v>7.6599999999999997E-4</c:v>
                </c:pt>
                <c:pt idx="920">
                  <c:v>7.6599999999999997E-4</c:v>
                </c:pt>
                <c:pt idx="921">
                  <c:v>3.8299999999999999E-4</c:v>
                </c:pt>
                <c:pt idx="922">
                  <c:v>7.6599999999999997E-4</c:v>
                </c:pt>
                <c:pt idx="923">
                  <c:v>7.6599999999999997E-4</c:v>
                </c:pt>
                <c:pt idx="924">
                  <c:v>7.6599999999999997E-4</c:v>
                </c:pt>
                <c:pt idx="925">
                  <c:v>7.6599999999999997E-4</c:v>
                </c:pt>
                <c:pt idx="926">
                  <c:v>7.6599999999999997E-4</c:v>
                </c:pt>
                <c:pt idx="927">
                  <c:v>7.6599999999999997E-4</c:v>
                </c:pt>
                <c:pt idx="928">
                  <c:v>3.8299999999999999E-4</c:v>
                </c:pt>
                <c:pt idx="929">
                  <c:v>3.8299999999999999E-4</c:v>
                </c:pt>
                <c:pt idx="930">
                  <c:v>3.8299999999999999E-4</c:v>
                </c:pt>
                <c:pt idx="931">
                  <c:v>3.8299999999999999E-4</c:v>
                </c:pt>
                <c:pt idx="932">
                  <c:v>3.8299999999999999E-4</c:v>
                </c:pt>
                <c:pt idx="933">
                  <c:v>7.6599999999999997E-4</c:v>
                </c:pt>
                <c:pt idx="934">
                  <c:v>7.6599999999999997E-4</c:v>
                </c:pt>
                <c:pt idx="935">
                  <c:v>3.8299999999999999E-4</c:v>
                </c:pt>
                <c:pt idx="936">
                  <c:v>7.6599999999999997E-4</c:v>
                </c:pt>
                <c:pt idx="937">
                  <c:v>7.6599999999999997E-4</c:v>
                </c:pt>
                <c:pt idx="938">
                  <c:v>7.6599999999999997E-4</c:v>
                </c:pt>
                <c:pt idx="939">
                  <c:v>3.8299999999999999E-4</c:v>
                </c:pt>
                <c:pt idx="940">
                  <c:v>7.6599999999999997E-4</c:v>
                </c:pt>
                <c:pt idx="941">
                  <c:v>7.6599999999999997E-4</c:v>
                </c:pt>
                <c:pt idx="942">
                  <c:v>3.8299999999999999E-4</c:v>
                </c:pt>
                <c:pt idx="943">
                  <c:v>7.6599999999999997E-4</c:v>
                </c:pt>
                <c:pt idx="944">
                  <c:v>7.6599999999999997E-4</c:v>
                </c:pt>
                <c:pt idx="945">
                  <c:v>3.8299999999999999E-4</c:v>
                </c:pt>
                <c:pt idx="946">
                  <c:v>3.8299999999999999E-4</c:v>
                </c:pt>
                <c:pt idx="947">
                  <c:v>3.8299999999999999E-4</c:v>
                </c:pt>
                <c:pt idx="948">
                  <c:v>3.8299999999999999E-4</c:v>
                </c:pt>
                <c:pt idx="949">
                  <c:v>3.8299999999999999E-4</c:v>
                </c:pt>
                <c:pt idx="950">
                  <c:v>7.6599999999999997E-4</c:v>
                </c:pt>
                <c:pt idx="951">
                  <c:v>3.8299999999999999E-4</c:v>
                </c:pt>
                <c:pt idx="952">
                  <c:v>7.6599999999999997E-4</c:v>
                </c:pt>
                <c:pt idx="953">
                  <c:v>3.8299999999999999E-4</c:v>
                </c:pt>
                <c:pt idx="954">
                  <c:v>7.6599999999999997E-4</c:v>
                </c:pt>
                <c:pt idx="955">
                  <c:v>3.8299999999999999E-4</c:v>
                </c:pt>
                <c:pt idx="956">
                  <c:v>7.6599999999999997E-4</c:v>
                </c:pt>
                <c:pt idx="957">
                  <c:v>3.8299999999999999E-4</c:v>
                </c:pt>
                <c:pt idx="958">
                  <c:v>7.6599999999999997E-4</c:v>
                </c:pt>
                <c:pt idx="959">
                  <c:v>7.6599999999999997E-4</c:v>
                </c:pt>
                <c:pt idx="960">
                  <c:v>3.8299999999999999E-4</c:v>
                </c:pt>
                <c:pt idx="961">
                  <c:v>7.6599999999999997E-4</c:v>
                </c:pt>
                <c:pt idx="962">
                  <c:v>3.8299999999999999E-4</c:v>
                </c:pt>
                <c:pt idx="963">
                  <c:v>7.6599999999999997E-4</c:v>
                </c:pt>
                <c:pt idx="964">
                  <c:v>3.8299999999999999E-4</c:v>
                </c:pt>
                <c:pt idx="965">
                  <c:v>7.6599999999999997E-4</c:v>
                </c:pt>
                <c:pt idx="966">
                  <c:v>7.6599999999999997E-4</c:v>
                </c:pt>
                <c:pt idx="967">
                  <c:v>7.6599999999999997E-4</c:v>
                </c:pt>
                <c:pt idx="968">
                  <c:v>3.8299999999999999E-4</c:v>
                </c:pt>
                <c:pt idx="969">
                  <c:v>3.8299999999999999E-4</c:v>
                </c:pt>
                <c:pt idx="970">
                  <c:v>3.8299999999999999E-4</c:v>
                </c:pt>
                <c:pt idx="971">
                  <c:v>3.8299999999999999E-4</c:v>
                </c:pt>
                <c:pt idx="972">
                  <c:v>3.8299999999999999E-4</c:v>
                </c:pt>
                <c:pt idx="973">
                  <c:v>3.8299999999999999E-4</c:v>
                </c:pt>
                <c:pt idx="974">
                  <c:v>7.6599999999999997E-4</c:v>
                </c:pt>
                <c:pt idx="975">
                  <c:v>7.6599999999999997E-4</c:v>
                </c:pt>
                <c:pt idx="976">
                  <c:v>7.6599999999999997E-4</c:v>
                </c:pt>
                <c:pt idx="977">
                  <c:v>7.6599999999999997E-4</c:v>
                </c:pt>
                <c:pt idx="978">
                  <c:v>7.6599999999999997E-4</c:v>
                </c:pt>
                <c:pt idx="979">
                  <c:v>7.6599999999999997E-4</c:v>
                </c:pt>
                <c:pt idx="980">
                  <c:v>3.8299999999999999E-4</c:v>
                </c:pt>
                <c:pt idx="981">
                  <c:v>7.6599999999999997E-4</c:v>
                </c:pt>
                <c:pt idx="982">
                  <c:v>3.8299999999999999E-4</c:v>
                </c:pt>
                <c:pt idx="983">
                  <c:v>3.8299999999999999E-4</c:v>
                </c:pt>
                <c:pt idx="984">
                  <c:v>3.8299999999999999E-4</c:v>
                </c:pt>
                <c:pt idx="985">
                  <c:v>7.6599999999999997E-4</c:v>
                </c:pt>
                <c:pt idx="986">
                  <c:v>7.6599999999999997E-4</c:v>
                </c:pt>
                <c:pt idx="987">
                  <c:v>3.8299999999999999E-4</c:v>
                </c:pt>
                <c:pt idx="988">
                  <c:v>3.8299999999999999E-4</c:v>
                </c:pt>
                <c:pt idx="989">
                  <c:v>3.8299999999999999E-4</c:v>
                </c:pt>
                <c:pt idx="990">
                  <c:v>3.8299999999999999E-4</c:v>
                </c:pt>
                <c:pt idx="991">
                  <c:v>3.8299999999999999E-4</c:v>
                </c:pt>
                <c:pt idx="992">
                  <c:v>3.8299999999999999E-4</c:v>
                </c:pt>
                <c:pt idx="993">
                  <c:v>7.6599999999999997E-4</c:v>
                </c:pt>
                <c:pt idx="994">
                  <c:v>3.8299999999999999E-4</c:v>
                </c:pt>
                <c:pt idx="995">
                  <c:v>7.6599999999999997E-4</c:v>
                </c:pt>
                <c:pt idx="996">
                  <c:v>3.8299999999999999E-4</c:v>
                </c:pt>
                <c:pt idx="997">
                  <c:v>7.6599999999999997E-4</c:v>
                </c:pt>
                <c:pt idx="998">
                  <c:v>3.8299999999999999E-4</c:v>
                </c:pt>
                <c:pt idx="999">
                  <c:v>7.6599999999999997E-4</c:v>
                </c:pt>
                <c:pt idx="1000">
                  <c:v>3.8299999999999999E-4</c:v>
                </c:pt>
                <c:pt idx="1001">
                  <c:v>3.8299999999999999E-4</c:v>
                </c:pt>
                <c:pt idx="1002">
                  <c:v>7.6599999999999997E-4</c:v>
                </c:pt>
                <c:pt idx="1003">
                  <c:v>3.8299999999999999E-4</c:v>
                </c:pt>
                <c:pt idx="1004">
                  <c:v>3.8299999999999999E-4</c:v>
                </c:pt>
                <c:pt idx="1005">
                  <c:v>7.6599999999999997E-4</c:v>
                </c:pt>
                <c:pt idx="1006">
                  <c:v>7.6599999999999997E-4</c:v>
                </c:pt>
                <c:pt idx="1007">
                  <c:v>3.8299999999999999E-4</c:v>
                </c:pt>
                <c:pt idx="1008">
                  <c:v>3.8299999999999999E-4</c:v>
                </c:pt>
                <c:pt idx="1009">
                  <c:v>3.8299999999999999E-4</c:v>
                </c:pt>
                <c:pt idx="1010">
                  <c:v>7.6599999999999997E-4</c:v>
                </c:pt>
                <c:pt idx="1011">
                  <c:v>3.8299999999999999E-4</c:v>
                </c:pt>
                <c:pt idx="1012">
                  <c:v>3.8299999999999999E-4</c:v>
                </c:pt>
                <c:pt idx="1013">
                  <c:v>3.8299999999999999E-4</c:v>
                </c:pt>
                <c:pt idx="1014">
                  <c:v>7.6599999999999997E-4</c:v>
                </c:pt>
                <c:pt idx="1015">
                  <c:v>3.8299999999999999E-4</c:v>
                </c:pt>
                <c:pt idx="1016">
                  <c:v>7.6599999999999997E-4</c:v>
                </c:pt>
                <c:pt idx="1017">
                  <c:v>3.8299999999999999E-4</c:v>
                </c:pt>
                <c:pt idx="1018">
                  <c:v>3.8299999999999999E-4</c:v>
                </c:pt>
                <c:pt idx="1019">
                  <c:v>3.8299999999999999E-4</c:v>
                </c:pt>
                <c:pt idx="1020">
                  <c:v>3.8299999999999999E-4</c:v>
                </c:pt>
                <c:pt idx="1021">
                  <c:v>3.8299999999999999E-4</c:v>
                </c:pt>
                <c:pt idx="1022">
                  <c:v>7.6599999999999997E-4</c:v>
                </c:pt>
                <c:pt idx="1023">
                  <c:v>3.8299999999999999E-4</c:v>
                </c:pt>
                <c:pt idx="1024">
                  <c:v>3.8299999999999999E-4</c:v>
                </c:pt>
                <c:pt idx="1025">
                  <c:v>3.8299999999999999E-4</c:v>
                </c:pt>
                <c:pt idx="1026">
                  <c:v>3.8299999999999999E-4</c:v>
                </c:pt>
                <c:pt idx="1027">
                  <c:v>7.6599999999999997E-4</c:v>
                </c:pt>
                <c:pt idx="1028">
                  <c:v>3.8299999999999999E-4</c:v>
                </c:pt>
                <c:pt idx="1029">
                  <c:v>7.6599999999999997E-4</c:v>
                </c:pt>
                <c:pt idx="1030">
                  <c:v>3.8299999999999999E-4</c:v>
                </c:pt>
                <c:pt idx="1031">
                  <c:v>3.8299999999999999E-4</c:v>
                </c:pt>
                <c:pt idx="1032">
                  <c:v>7.6599999999999997E-4</c:v>
                </c:pt>
                <c:pt idx="1033">
                  <c:v>3.8299999999999999E-4</c:v>
                </c:pt>
                <c:pt idx="1034">
                  <c:v>7.6599999999999997E-4</c:v>
                </c:pt>
                <c:pt idx="1035">
                  <c:v>3.8299999999999999E-4</c:v>
                </c:pt>
                <c:pt idx="1036">
                  <c:v>7.6599999999999997E-4</c:v>
                </c:pt>
                <c:pt idx="1037">
                  <c:v>3.8299999999999999E-4</c:v>
                </c:pt>
                <c:pt idx="1038">
                  <c:v>7.6599999999999997E-4</c:v>
                </c:pt>
                <c:pt idx="1039">
                  <c:v>7.6599999999999997E-4</c:v>
                </c:pt>
                <c:pt idx="1040">
                  <c:v>3.8299999999999999E-4</c:v>
                </c:pt>
                <c:pt idx="1041">
                  <c:v>3.8299999999999999E-4</c:v>
                </c:pt>
                <c:pt idx="1042">
                  <c:v>3.8299999999999999E-4</c:v>
                </c:pt>
                <c:pt idx="1043">
                  <c:v>7.6599999999999997E-4</c:v>
                </c:pt>
                <c:pt idx="1044">
                  <c:v>3.8299999999999999E-4</c:v>
                </c:pt>
                <c:pt idx="1045">
                  <c:v>3.8299999999999999E-4</c:v>
                </c:pt>
                <c:pt idx="1046">
                  <c:v>7.6599999999999997E-4</c:v>
                </c:pt>
                <c:pt idx="1047">
                  <c:v>3.8299999999999999E-4</c:v>
                </c:pt>
                <c:pt idx="1048">
                  <c:v>7.6599999999999997E-4</c:v>
                </c:pt>
                <c:pt idx="1049">
                  <c:v>3.8299999999999999E-4</c:v>
                </c:pt>
                <c:pt idx="1050">
                  <c:v>7.6599999999999997E-4</c:v>
                </c:pt>
                <c:pt idx="1051">
                  <c:v>7.6599999999999997E-4</c:v>
                </c:pt>
                <c:pt idx="1052">
                  <c:v>7.6599999999999997E-4</c:v>
                </c:pt>
                <c:pt idx="1053">
                  <c:v>7.6599999999999997E-4</c:v>
                </c:pt>
                <c:pt idx="1054">
                  <c:v>7.6599999999999997E-4</c:v>
                </c:pt>
                <c:pt idx="1055">
                  <c:v>7.6599999999999997E-4</c:v>
                </c:pt>
                <c:pt idx="1056">
                  <c:v>3.8299999999999999E-4</c:v>
                </c:pt>
                <c:pt idx="1057">
                  <c:v>7.6599999999999997E-4</c:v>
                </c:pt>
                <c:pt idx="1058">
                  <c:v>7.6599999999999997E-4</c:v>
                </c:pt>
                <c:pt idx="1059">
                  <c:v>3.8299999999999999E-4</c:v>
                </c:pt>
                <c:pt idx="1060">
                  <c:v>7.6599999999999997E-4</c:v>
                </c:pt>
                <c:pt idx="1061">
                  <c:v>7.6599999999999997E-4</c:v>
                </c:pt>
                <c:pt idx="1062">
                  <c:v>7.6599999999999997E-4</c:v>
                </c:pt>
                <c:pt idx="1063">
                  <c:v>7.6599999999999997E-4</c:v>
                </c:pt>
                <c:pt idx="1064">
                  <c:v>7.6599999999999997E-4</c:v>
                </c:pt>
                <c:pt idx="1065">
                  <c:v>3.8299999999999999E-4</c:v>
                </c:pt>
                <c:pt idx="1066">
                  <c:v>3.8299999999999999E-4</c:v>
                </c:pt>
                <c:pt idx="1067">
                  <c:v>3.8299999999999999E-4</c:v>
                </c:pt>
                <c:pt idx="1068">
                  <c:v>3.8299999999999999E-4</c:v>
                </c:pt>
                <c:pt idx="1069">
                  <c:v>7.6599999999999997E-4</c:v>
                </c:pt>
                <c:pt idx="1070">
                  <c:v>7.6599999999999997E-4</c:v>
                </c:pt>
                <c:pt idx="1071">
                  <c:v>7.6599999999999997E-4</c:v>
                </c:pt>
                <c:pt idx="1072">
                  <c:v>3.8299999999999999E-4</c:v>
                </c:pt>
                <c:pt idx="1073">
                  <c:v>7.6599999999999997E-4</c:v>
                </c:pt>
                <c:pt idx="1074">
                  <c:v>3.8299999999999999E-4</c:v>
                </c:pt>
                <c:pt idx="1075">
                  <c:v>7.6599999999999997E-4</c:v>
                </c:pt>
                <c:pt idx="1076">
                  <c:v>3.8299999999999999E-4</c:v>
                </c:pt>
                <c:pt idx="1077">
                  <c:v>7.6599999999999997E-4</c:v>
                </c:pt>
                <c:pt idx="1078">
                  <c:v>7.6599999999999997E-4</c:v>
                </c:pt>
                <c:pt idx="1079">
                  <c:v>3.8299999999999999E-4</c:v>
                </c:pt>
                <c:pt idx="1080">
                  <c:v>7.6599999999999997E-4</c:v>
                </c:pt>
                <c:pt idx="1081">
                  <c:v>3.8299999999999999E-4</c:v>
                </c:pt>
                <c:pt idx="1082">
                  <c:v>3.8299999999999999E-4</c:v>
                </c:pt>
                <c:pt idx="1083">
                  <c:v>3.8299999999999999E-4</c:v>
                </c:pt>
                <c:pt idx="1084">
                  <c:v>7.6599999999999997E-4</c:v>
                </c:pt>
                <c:pt idx="1085">
                  <c:v>3.8299999999999999E-4</c:v>
                </c:pt>
                <c:pt idx="1086">
                  <c:v>7.6599999999999997E-4</c:v>
                </c:pt>
                <c:pt idx="1087">
                  <c:v>3.8299999999999999E-4</c:v>
                </c:pt>
                <c:pt idx="1088">
                  <c:v>3.8299999999999999E-4</c:v>
                </c:pt>
                <c:pt idx="1089">
                  <c:v>3.8299999999999999E-4</c:v>
                </c:pt>
                <c:pt idx="1090">
                  <c:v>7.6599999999999997E-4</c:v>
                </c:pt>
                <c:pt idx="1091">
                  <c:v>7.6599999999999997E-4</c:v>
                </c:pt>
                <c:pt idx="1092">
                  <c:v>7.6599999999999997E-4</c:v>
                </c:pt>
                <c:pt idx="1093">
                  <c:v>7.6599999999999997E-4</c:v>
                </c:pt>
                <c:pt idx="1094">
                  <c:v>3.8299999999999999E-4</c:v>
                </c:pt>
                <c:pt idx="1095">
                  <c:v>7.6599999999999997E-4</c:v>
                </c:pt>
                <c:pt idx="1096">
                  <c:v>7.6599999999999997E-4</c:v>
                </c:pt>
                <c:pt idx="1097">
                  <c:v>3.8299999999999999E-4</c:v>
                </c:pt>
                <c:pt idx="1098">
                  <c:v>3.8299999999999999E-4</c:v>
                </c:pt>
                <c:pt idx="1099">
                  <c:v>3.8299999999999999E-4</c:v>
                </c:pt>
                <c:pt idx="1100">
                  <c:v>7.6599999999999997E-4</c:v>
                </c:pt>
                <c:pt idx="1101">
                  <c:v>7.6599999999999997E-4</c:v>
                </c:pt>
                <c:pt idx="1102">
                  <c:v>3.8299999999999999E-4</c:v>
                </c:pt>
                <c:pt idx="1103">
                  <c:v>7.6599999999999997E-4</c:v>
                </c:pt>
                <c:pt idx="1104">
                  <c:v>3.8299999999999999E-4</c:v>
                </c:pt>
                <c:pt idx="1105">
                  <c:v>7.6599999999999997E-4</c:v>
                </c:pt>
                <c:pt idx="1106">
                  <c:v>7.6599999999999997E-4</c:v>
                </c:pt>
                <c:pt idx="1107">
                  <c:v>7.6599999999999997E-4</c:v>
                </c:pt>
                <c:pt idx="1108">
                  <c:v>3.8299999999999999E-4</c:v>
                </c:pt>
                <c:pt idx="1109">
                  <c:v>7.6599999999999997E-4</c:v>
                </c:pt>
                <c:pt idx="1110">
                  <c:v>7.6599999999999997E-4</c:v>
                </c:pt>
                <c:pt idx="1111">
                  <c:v>3.8299999999999999E-4</c:v>
                </c:pt>
                <c:pt idx="1112">
                  <c:v>3.8299999999999999E-4</c:v>
                </c:pt>
                <c:pt idx="1113">
                  <c:v>7.6599999999999997E-4</c:v>
                </c:pt>
                <c:pt idx="1114">
                  <c:v>3.8299999999999999E-4</c:v>
                </c:pt>
                <c:pt idx="1115">
                  <c:v>7.6599999999999997E-4</c:v>
                </c:pt>
                <c:pt idx="1116">
                  <c:v>7.6599999999999997E-4</c:v>
                </c:pt>
                <c:pt idx="1117">
                  <c:v>3.8299999999999999E-4</c:v>
                </c:pt>
                <c:pt idx="1118">
                  <c:v>7.6599999999999997E-4</c:v>
                </c:pt>
                <c:pt idx="1119">
                  <c:v>7.6599999999999997E-4</c:v>
                </c:pt>
                <c:pt idx="1120">
                  <c:v>3.8299999999999999E-4</c:v>
                </c:pt>
                <c:pt idx="1121">
                  <c:v>3.8299999999999999E-4</c:v>
                </c:pt>
                <c:pt idx="1122">
                  <c:v>7.6599999999999997E-4</c:v>
                </c:pt>
                <c:pt idx="1123">
                  <c:v>3.8299999999999999E-4</c:v>
                </c:pt>
                <c:pt idx="1124">
                  <c:v>3.8299999999999999E-4</c:v>
                </c:pt>
                <c:pt idx="1125">
                  <c:v>7.6599999999999997E-4</c:v>
                </c:pt>
                <c:pt idx="1126">
                  <c:v>3.8299999999999999E-4</c:v>
                </c:pt>
                <c:pt idx="1127">
                  <c:v>7.6599999999999997E-4</c:v>
                </c:pt>
                <c:pt idx="1128">
                  <c:v>7.6599999999999997E-4</c:v>
                </c:pt>
                <c:pt idx="1129">
                  <c:v>3.8299999999999999E-4</c:v>
                </c:pt>
                <c:pt idx="1130">
                  <c:v>7.6599999999999997E-4</c:v>
                </c:pt>
                <c:pt idx="1131">
                  <c:v>3.8299999999999999E-4</c:v>
                </c:pt>
                <c:pt idx="1132">
                  <c:v>3.8299999999999999E-4</c:v>
                </c:pt>
                <c:pt idx="1133">
                  <c:v>7.6599999999999997E-4</c:v>
                </c:pt>
                <c:pt idx="1134">
                  <c:v>7.6599999999999997E-4</c:v>
                </c:pt>
                <c:pt idx="1135">
                  <c:v>7.6599999999999997E-4</c:v>
                </c:pt>
                <c:pt idx="1136">
                  <c:v>7.6599999999999997E-4</c:v>
                </c:pt>
                <c:pt idx="1137">
                  <c:v>7.6599999999999997E-4</c:v>
                </c:pt>
                <c:pt idx="1138">
                  <c:v>7.6599999999999997E-4</c:v>
                </c:pt>
                <c:pt idx="1139">
                  <c:v>3.8299999999999999E-4</c:v>
                </c:pt>
                <c:pt idx="1140">
                  <c:v>7.6599999999999997E-4</c:v>
                </c:pt>
                <c:pt idx="1141">
                  <c:v>7.6599999999999997E-4</c:v>
                </c:pt>
                <c:pt idx="1142">
                  <c:v>7.6599999999999997E-4</c:v>
                </c:pt>
                <c:pt idx="1143">
                  <c:v>3.8299999999999999E-4</c:v>
                </c:pt>
                <c:pt idx="1144">
                  <c:v>7.6599999999999997E-4</c:v>
                </c:pt>
                <c:pt idx="1145">
                  <c:v>3.8299999999999999E-4</c:v>
                </c:pt>
                <c:pt idx="1146">
                  <c:v>3.8299999999999999E-4</c:v>
                </c:pt>
                <c:pt idx="1147">
                  <c:v>7.6599999999999997E-4</c:v>
                </c:pt>
                <c:pt idx="1148">
                  <c:v>7.6599999999999997E-4</c:v>
                </c:pt>
                <c:pt idx="1149">
                  <c:v>3.8299999999999999E-4</c:v>
                </c:pt>
                <c:pt idx="1150">
                  <c:v>7.6599999999999997E-4</c:v>
                </c:pt>
                <c:pt idx="1151">
                  <c:v>3.8299999999999999E-4</c:v>
                </c:pt>
                <c:pt idx="1152">
                  <c:v>3.8299999999999999E-4</c:v>
                </c:pt>
                <c:pt idx="1153">
                  <c:v>3.8299999999999999E-4</c:v>
                </c:pt>
                <c:pt idx="1154">
                  <c:v>3.8299999999999999E-4</c:v>
                </c:pt>
                <c:pt idx="1155">
                  <c:v>7.6599999999999997E-4</c:v>
                </c:pt>
                <c:pt idx="1156">
                  <c:v>1.5319999999999999E-3</c:v>
                </c:pt>
                <c:pt idx="1157">
                  <c:v>1.1490000000000001E-3</c:v>
                </c:pt>
                <c:pt idx="1158">
                  <c:v>1.5319999999999999E-3</c:v>
                </c:pt>
                <c:pt idx="1159">
                  <c:v>1.1490000000000001E-3</c:v>
                </c:pt>
                <c:pt idx="1160">
                  <c:v>1.916E-3</c:v>
                </c:pt>
                <c:pt idx="1161">
                  <c:v>1.5319999999999999E-3</c:v>
                </c:pt>
                <c:pt idx="1162">
                  <c:v>7.6599999999999997E-4</c:v>
                </c:pt>
                <c:pt idx="1163">
                  <c:v>1.5319999999999999E-3</c:v>
                </c:pt>
                <c:pt idx="1164">
                  <c:v>1.1490000000000001E-3</c:v>
                </c:pt>
                <c:pt idx="1165">
                  <c:v>1.5319999999999999E-3</c:v>
                </c:pt>
                <c:pt idx="1166">
                  <c:v>1.5319999999999999E-3</c:v>
                </c:pt>
                <c:pt idx="1167">
                  <c:v>1.5319999999999999E-3</c:v>
                </c:pt>
                <c:pt idx="1168">
                  <c:v>1.1490000000000001E-3</c:v>
                </c:pt>
                <c:pt idx="1169">
                  <c:v>1.5319999999999999E-3</c:v>
                </c:pt>
                <c:pt idx="1170">
                  <c:v>1.5319999999999999E-3</c:v>
                </c:pt>
                <c:pt idx="1171">
                  <c:v>1.5319999999999999E-3</c:v>
                </c:pt>
                <c:pt idx="1172">
                  <c:v>1.5319999999999999E-3</c:v>
                </c:pt>
                <c:pt idx="1173">
                  <c:v>1.1490000000000001E-3</c:v>
                </c:pt>
                <c:pt idx="1174">
                  <c:v>7.6599999999999997E-4</c:v>
                </c:pt>
                <c:pt idx="1175">
                  <c:v>1.1490000000000001E-3</c:v>
                </c:pt>
                <c:pt idx="1176">
                  <c:v>1.5319999999999999E-3</c:v>
                </c:pt>
                <c:pt idx="1177">
                  <c:v>1.916E-3</c:v>
                </c:pt>
                <c:pt idx="1178">
                  <c:v>1.5319999999999999E-3</c:v>
                </c:pt>
                <c:pt idx="1179">
                  <c:v>7.6599999999999997E-4</c:v>
                </c:pt>
                <c:pt idx="1180">
                  <c:v>7.6599999999999997E-4</c:v>
                </c:pt>
                <c:pt idx="1181">
                  <c:v>7.6599999999999997E-4</c:v>
                </c:pt>
                <c:pt idx="1182">
                  <c:v>3.8299999999999999E-4</c:v>
                </c:pt>
                <c:pt idx="1183">
                  <c:v>7.6599999999999997E-4</c:v>
                </c:pt>
                <c:pt idx="1184">
                  <c:v>7.6599999999999997E-4</c:v>
                </c:pt>
                <c:pt idx="1185">
                  <c:v>3.8299999999999999E-4</c:v>
                </c:pt>
                <c:pt idx="1186">
                  <c:v>3.8299999999999999E-4</c:v>
                </c:pt>
                <c:pt idx="1187">
                  <c:v>3.8299999999999999E-4</c:v>
                </c:pt>
                <c:pt idx="1188">
                  <c:v>7.6599999999999997E-4</c:v>
                </c:pt>
                <c:pt idx="1189">
                  <c:v>7.6599999999999997E-4</c:v>
                </c:pt>
                <c:pt idx="1190">
                  <c:v>3.8299999999999999E-4</c:v>
                </c:pt>
                <c:pt idx="1191">
                  <c:v>7.6599999999999997E-4</c:v>
                </c:pt>
                <c:pt idx="1192">
                  <c:v>7.6599999999999997E-4</c:v>
                </c:pt>
                <c:pt idx="1193">
                  <c:v>3.8299999999999999E-4</c:v>
                </c:pt>
                <c:pt idx="1194">
                  <c:v>7.6599999999999997E-4</c:v>
                </c:pt>
                <c:pt idx="1195">
                  <c:v>3.8299999999999999E-4</c:v>
                </c:pt>
                <c:pt idx="1196">
                  <c:v>7.6599999999999997E-4</c:v>
                </c:pt>
                <c:pt idx="1197">
                  <c:v>3.8299999999999999E-4</c:v>
                </c:pt>
                <c:pt idx="1198">
                  <c:v>3.8299999999999999E-4</c:v>
                </c:pt>
                <c:pt idx="1199">
                  <c:v>7.6599999999999997E-4</c:v>
                </c:pt>
                <c:pt idx="1200">
                  <c:v>3.8299999999999999E-4</c:v>
                </c:pt>
                <c:pt idx="1201">
                  <c:v>3.8299999999999999E-4</c:v>
                </c:pt>
                <c:pt idx="1202">
                  <c:v>7.6599999999999997E-4</c:v>
                </c:pt>
                <c:pt idx="1203">
                  <c:v>7.6599999999999997E-4</c:v>
                </c:pt>
                <c:pt idx="1204">
                  <c:v>3.8299999999999999E-4</c:v>
                </c:pt>
                <c:pt idx="1205">
                  <c:v>7.6599999999999997E-4</c:v>
                </c:pt>
                <c:pt idx="1206">
                  <c:v>7.6599999999999997E-4</c:v>
                </c:pt>
                <c:pt idx="1207">
                  <c:v>7.6599999999999997E-4</c:v>
                </c:pt>
                <c:pt idx="1208">
                  <c:v>7.6599999999999997E-4</c:v>
                </c:pt>
                <c:pt idx="1209">
                  <c:v>7.6599999999999997E-4</c:v>
                </c:pt>
                <c:pt idx="1210">
                  <c:v>7.6599999999999997E-4</c:v>
                </c:pt>
                <c:pt idx="1211">
                  <c:v>3.8299999999999999E-4</c:v>
                </c:pt>
                <c:pt idx="1212">
                  <c:v>3.8299999999999999E-4</c:v>
                </c:pt>
                <c:pt idx="1213">
                  <c:v>7.6599999999999997E-4</c:v>
                </c:pt>
                <c:pt idx="1214">
                  <c:v>3.8299999999999999E-4</c:v>
                </c:pt>
                <c:pt idx="1215">
                  <c:v>3.8299999999999999E-4</c:v>
                </c:pt>
                <c:pt idx="1216">
                  <c:v>7.6599999999999997E-4</c:v>
                </c:pt>
                <c:pt idx="1217">
                  <c:v>7.6599999999999997E-4</c:v>
                </c:pt>
                <c:pt idx="1218">
                  <c:v>7.6599999999999997E-4</c:v>
                </c:pt>
                <c:pt idx="1219">
                  <c:v>7.6599999999999997E-4</c:v>
                </c:pt>
                <c:pt idx="1220">
                  <c:v>3.8299999999999999E-4</c:v>
                </c:pt>
                <c:pt idx="1221">
                  <c:v>7.6599999999999997E-4</c:v>
                </c:pt>
                <c:pt idx="1222">
                  <c:v>7.6599999999999997E-4</c:v>
                </c:pt>
                <c:pt idx="1223">
                  <c:v>3.8299999999999999E-4</c:v>
                </c:pt>
                <c:pt idx="1224">
                  <c:v>3.8299999999999999E-4</c:v>
                </c:pt>
                <c:pt idx="1225">
                  <c:v>3.8299999999999999E-4</c:v>
                </c:pt>
                <c:pt idx="1226">
                  <c:v>7.6599999999999997E-4</c:v>
                </c:pt>
                <c:pt idx="1227">
                  <c:v>7.6599999999999997E-4</c:v>
                </c:pt>
                <c:pt idx="1228">
                  <c:v>3.8299999999999999E-4</c:v>
                </c:pt>
                <c:pt idx="1229">
                  <c:v>7.6599999999999997E-4</c:v>
                </c:pt>
                <c:pt idx="1230">
                  <c:v>7.6599999999999997E-4</c:v>
                </c:pt>
                <c:pt idx="1231">
                  <c:v>3.8299999999999999E-4</c:v>
                </c:pt>
                <c:pt idx="1232">
                  <c:v>3.8299999999999999E-4</c:v>
                </c:pt>
                <c:pt idx="1233">
                  <c:v>7.6599999999999997E-4</c:v>
                </c:pt>
                <c:pt idx="1234">
                  <c:v>7.6599999999999997E-4</c:v>
                </c:pt>
                <c:pt idx="1235">
                  <c:v>3.8299999999999999E-4</c:v>
                </c:pt>
                <c:pt idx="1236">
                  <c:v>7.6599999999999997E-4</c:v>
                </c:pt>
                <c:pt idx="1237">
                  <c:v>7.6599999999999997E-4</c:v>
                </c:pt>
                <c:pt idx="1238">
                  <c:v>3.8299999999999999E-4</c:v>
                </c:pt>
                <c:pt idx="1239">
                  <c:v>3.8299999999999999E-4</c:v>
                </c:pt>
                <c:pt idx="1240">
                  <c:v>1.5319999999999999E-3</c:v>
                </c:pt>
                <c:pt idx="1241">
                  <c:v>1.5319999999999999E-3</c:v>
                </c:pt>
                <c:pt idx="1242">
                  <c:v>1.5319999999999999E-3</c:v>
                </c:pt>
                <c:pt idx="1243">
                  <c:v>1.5319999999999999E-3</c:v>
                </c:pt>
                <c:pt idx="1244">
                  <c:v>1.5319999999999999E-3</c:v>
                </c:pt>
                <c:pt idx="1245">
                  <c:v>3.8299999999999999E-4</c:v>
                </c:pt>
                <c:pt idx="1246">
                  <c:v>3.8299999999999999E-4</c:v>
                </c:pt>
                <c:pt idx="1247">
                  <c:v>7.6599999999999997E-4</c:v>
                </c:pt>
                <c:pt idx="1248">
                  <c:v>7.6599999999999997E-4</c:v>
                </c:pt>
                <c:pt idx="1249">
                  <c:v>7.6599999999999997E-4</c:v>
                </c:pt>
                <c:pt idx="1250">
                  <c:v>3.8299999999999999E-4</c:v>
                </c:pt>
                <c:pt idx="1251">
                  <c:v>7.6599999999999997E-4</c:v>
                </c:pt>
                <c:pt idx="1252">
                  <c:v>7.6599999999999997E-4</c:v>
                </c:pt>
                <c:pt idx="1253">
                  <c:v>3.8299999999999999E-4</c:v>
                </c:pt>
                <c:pt idx="1254">
                  <c:v>7.6599999999999997E-4</c:v>
                </c:pt>
                <c:pt idx="1255">
                  <c:v>7.6599999999999997E-4</c:v>
                </c:pt>
                <c:pt idx="1256">
                  <c:v>7.6599999999999997E-4</c:v>
                </c:pt>
                <c:pt idx="1257">
                  <c:v>7.6599999999999997E-4</c:v>
                </c:pt>
                <c:pt idx="1258">
                  <c:v>3.8299999999999999E-4</c:v>
                </c:pt>
                <c:pt idx="1259">
                  <c:v>3.8299999999999999E-4</c:v>
                </c:pt>
                <c:pt idx="1260">
                  <c:v>7.6599999999999997E-4</c:v>
                </c:pt>
                <c:pt idx="1261">
                  <c:v>7.6599999999999997E-4</c:v>
                </c:pt>
                <c:pt idx="1262">
                  <c:v>3.8299999999999999E-4</c:v>
                </c:pt>
                <c:pt idx="1263">
                  <c:v>7.6599999999999997E-4</c:v>
                </c:pt>
                <c:pt idx="1264">
                  <c:v>7.6599999999999997E-4</c:v>
                </c:pt>
                <c:pt idx="1265">
                  <c:v>7.6599999999999997E-4</c:v>
                </c:pt>
                <c:pt idx="1266">
                  <c:v>7.6599999999999997E-4</c:v>
                </c:pt>
                <c:pt idx="1267">
                  <c:v>7.6599999999999997E-4</c:v>
                </c:pt>
                <c:pt idx="1268">
                  <c:v>3.8299999999999999E-4</c:v>
                </c:pt>
                <c:pt idx="1269">
                  <c:v>3.8299999999999999E-4</c:v>
                </c:pt>
                <c:pt idx="1270">
                  <c:v>3.8299999999999999E-4</c:v>
                </c:pt>
                <c:pt idx="1271">
                  <c:v>3.8299999999999999E-4</c:v>
                </c:pt>
                <c:pt idx="1272">
                  <c:v>3.8299999999999999E-4</c:v>
                </c:pt>
                <c:pt idx="1273">
                  <c:v>7.6599999999999997E-4</c:v>
                </c:pt>
                <c:pt idx="1274">
                  <c:v>7.6599999999999997E-4</c:v>
                </c:pt>
                <c:pt idx="1275">
                  <c:v>7.6599999999999997E-4</c:v>
                </c:pt>
                <c:pt idx="1276">
                  <c:v>3.8299999999999999E-4</c:v>
                </c:pt>
                <c:pt idx="1277">
                  <c:v>3.8299999999999999E-4</c:v>
                </c:pt>
                <c:pt idx="1278">
                  <c:v>7.6599999999999997E-4</c:v>
                </c:pt>
                <c:pt idx="1279">
                  <c:v>7.6599999999999997E-4</c:v>
                </c:pt>
                <c:pt idx="1280">
                  <c:v>7.6599999999999997E-4</c:v>
                </c:pt>
                <c:pt idx="1281">
                  <c:v>3.8299999999999999E-4</c:v>
                </c:pt>
                <c:pt idx="1282">
                  <c:v>3.8299999999999999E-4</c:v>
                </c:pt>
                <c:pt idx="1283">
                  <c:v>1.5319999999999999E-3</c:v>
                </c:pt>
                <c:pt idx="1284">
                  <c:v>7.6599999999999997E-4</c:v>
                </c:pt>
                <c:pt idx="1285">
                  <c:v>7.6599999999999997E-4</c:v>
                </c:pt>
                <c:pt idx="1286">
                  <c:v>7.6599999999999997E-4</c:v>
                </c:pt>
                <c:pt idx="1287">
                  <c:v>7.6599999999999997E-4</c:v>
                </c:pt>
                <c:pt idx="1288">
                  <c:v>1.1490000000000001E-3</c:v>
                </c:pt>
                <c:pt idx="1289">
                  <c:v>7.6599999999999997E-4</c:v>
                </c:pt>
                <c:pt idx="1290">
                  <c:v>1.1490000000000001E-3</c:v>
                </c:pt>
                <c:pt idx="1291">
                  <c:v>1.5319999999999999E-3</c:v>
                </c:pt>
                <c:pt idx="1292">
                  <c:v>1.5319999999999999E-3</c:v>
                </c:pt>
                <c:pt idx="1293">
                  <c:v>1.916E-3</c:v>
                </c:pt>
                <c:pt idx="1294">
                  <c:v>1.5319999999999999E-3</c:v>
                </c:pt>
                <c:pt idx="1295">
                  <c:v>1.1490000000000001E-3</c:v>
                </c:pt>
                <c:pt idx="1296">
                  <c:v>1.5319999999999999E-3</c:v>
                </c:pt>
                <c:pt idx="1297">
                  <c:v>1.1490000000000001E-3</c:v>
                </c:pt>
                <c:pt idx="1298">
                  <c:v>1.5319999999999999E-3</c:v>
                </c:pt>
                <c:pt idx="1299">
                  <c:v>1.1490000000000001E-3</c:v>
                </c:pt>
                <c:pt idx="1300">
                  <c:v>1.1490000000000001E-3</c:v>
                </c:pt>
                <c:pt idx="1301">
                  <c:v>1.1490000000000001E-3</c:v>
                </c:pt>
                <c:pt idx="1302">
                  <c:v>1.1490000000000001E-3</c:v>
                </c:pt>
                <c:pt idx="1303">
                  <c:v>1.5319999999999999E-3</c:v>
                </c:pt>
                <c:pt idx="1304">
                  <c:v>1.5319999999999999E-3</c:v>
                </c:pt>
                <c:pt idx="1305">
                  <c:v>1.5319999999999999E-3</c:v>
                </c:pt>
                <c:pt idx="1306">
                  <c:v>1.5319999999999999E-3</c:v>
                </c:pt>
                <c:pt idx="1307">
                  <c:v>1.1490000000000001E-3</c:v>
                </c:pt>
                <c:pt idx="1308">
                  <c:v>1.5319999999999999E-3</c:v>
                </c:pt>
                <c:pt idx="1309">
                  <c:v>1.5319999999999999E-3</c:v>
                </c:pt>
                <c:pt idx="1310">
                  <c:v>1.5319999999999999E-3</c:v>
                </c:pt>
                <c:pt idx="1311">
                  <c:v>1.1490000000000001E-3</c:v>
                </c:pt>
                <c:pt idx="1312">
                  <c:v>1.5319999999999999E-3</c:v>
                </c:pt>
                <c:pt idx="1313">
                  <c:v>1.5319999999999999E-3</c:v>
                </c:pt>
                <c:pt idx="1314">
                  <c:v>1.5319999999999999E-3</c:v>
                </c:pt>
                <c:pt idx="1315">
                  <c:v>1.5319999999999999E-3</c:v>
                </c:pt>
                <c:pt idx="1316">
                  <c:v>1.1490000000000001E-3</c:v>
                </c:pt>
                <c:pt idx="1317">
                  <c:v>1.5319999999999999E-3</c:v>
                </c:pt>
                <c:pt idx="1318">
                  <c:v>1.5319999999999999E-3</c:v>
                </c:pt>
                <c:pt idx="1319">
                  <c:v>1.1490000000000001E-3</c:v>
                </c:pt>
                <c:pt idx="1320">
                  <c:v>1.5319999999999999E-3</c:v>
                </c:pt>
                <c:pt idx="1321">
                  <c:v>1.1490000000000001E-3</c:v>
                </c:pt>
                <c:pt idx="1322">
                  <c:v>1.1490000000000001E-3</c:v>
                </c:pt>
                <c:pt idx="1323">
                  <c:v>1.1490000000000001E-3</c:v>
                </c:pt>
                <c:pt idx="1324">
                  <c:v>1.5319999999999999E-3</c:v>
                </c:pt>
                <c:pt idx="1325">
                  <c:v>1.5319999999999999E-3</c:v>
                </c:pt>
                <c:pt idx="1326">
                  <c:v>1.1490000000000001E-3</c:v>
                </c:pt>
                <c:pt idx="1327">
                  <c:v>1.1490000000000001E-3</c:v>
                </c:pt>
                <c:pt idx="1328">
                  <c:v>1.5319999999999999E-3</c:v>
                </c:pt>
                <c:pt idx="1329">
                  <c:v>1.1490000000000001E-3</c:v>
                </c:pt>
                <c:pt idx="1330">
                  <c:v>1.1490000000000001E-3</c:v>
                </c:pt>
                <c:pt idx="1331">
                  <c:v>1.1490000000000001E-3</c:v>
                </c:pt>
                <c:pt idx="1332">
                  <c:v>1.1490000000000001E-3</c:v>
                </c:pt>
                <c:pt idx="1333">
                  <c:v>1.1490000000000001E-3</c:v>
                </c:pt>
                <c:pt idx="1334">
                  <c:v>1.5319999999999999E-3</c:v>
                </c:pt>
                <c:pt idx="1335">
                  <c:v>1.5319999999999999E-3</c:v>
                </c:pt>
                <c:pt idx="1336">
                  <c:v>1.5319999999999999E-3</c:v>
                </c:pt>
                <c:pt idx="1337">
                  <c:v>1.5319999999999999E-3</c:v>
                </c:pt>
                <c:pt idx="1338">
                  <c:v>1.5319999999999999E-3</c:v>
                </c:pt>
                <c:pt idx="1339">
                  <c:v>1.5319999999999999E-3</c:v>
                </c:pt>
                <c:pt idx="1340">
                  <c:v>1.5319999999999999E-3</c:v>
                </c:pt>
                <c:pt idx="1341">
                  <c:v>1.5319999999999999E-3</c:v>
                </c:pt>
                <c:pt idx="1342">
                  <c:v>1.1490000000000001E-3</c:v>
                </c:pt>
                <c:pt idx="1343">
                  <c:v>1.1490000000000001E-3</c:v>
                </c:pt>
                <c:pt idx="1344">
                  <c:v>1.5319999999999999E-3</c:v>
                </c:pt>
                <c:pt idx="1345">
                  <c:v>1.1490000000000001E-3</c:v>
                </c:pt>
                <c:pt idx="1346">
                  <c:v>1.5319999999999999E-3</c:v>
                </c:pt>
                <c:pt idx="1347">
                  <c:v>1.1490000000000001E-3</c:v>
                </c:pt>
                <c:pt idx="1348">
                  <c:v>1.1490000000000001E-3</c:v>
                </c:pt>
                <c:pt idx="1349">
                  <c:v>1.5319999999999999E-3</c:v>
                </c:pt>
                <c:pt idx="1350">
                  <c:v>1.5319999999999999E-3</c:v>
                </c:pt>
                <c:pt idx="1351">
                  <c:v>1.1490000000000001E-3</c:v>
                </c:pt>
                <c:pt idx="1352">
                  <c:v>1.5319999999999999E-3</c:v>
                </c:pt>
                <c:pt idx="1353">
                  <c:v>1.5319999999999999E-3</c:v>
                </c:pt>
                <c:pt idx="1354">
                  <c:v>1.5319999999999999E-3</c:v>
                </c:pt>
                <c:pt idx="1355">
                  <c:v>1.1490000000000001E-3</c:v>
                </c:pt>
                <c:pt idx="1356">
                  <c:v>1.5319999999999999E-3</c:v>
                </c:pt>
                <c:pt idx="1357">
                  <c:v>1.5319999999999999E-3</c:v>
                </c:pt>
                <c:pt idx="1358">
                  <c:v>1.5319999999999999E-3</c:v>
                </c:pt>
                <c:pt idx="1359">
                  <c:v>1.1490000000000001E-3</c:v>
                </c:pt>
                <c:pt idx="1360">
                  <c:v>1.5319999999999999E-3</c:v>
                </c:pt>
                <c:pt idx="1361">
                  <c:v>1.5319999999999999E-3</c:v>
                </c:pt>
                <c:pt idx="1362">
                  <c:v>1.5319999999999999E-3</c:v>
                </c:pt>
                <c:pt idx="1363">
                  <c:v>1.5319999999999999E-3</c:v>
                </c:pt>
                <c:pt idx="1364">
                  <c:v>1.5319999999999999E-3</c:v>
                </c:pt>
                <c:pt idx="1365">
                  <c:v>1.5319999999999999E-3</c:v>
                </c:pt>
                <c:pt idx="1366">
                  <c:v>1.1490000000000001E-3</c:v>
                </c:pt>
                <c:pt idx="1367">
                  <c:v>1.5319999999999999E-3</c:v>
                </c:pt>
                <c:pt idx="1368">
                  <c:v>1.5319999999999999E-3</c:v>
                </c:pt>
                <c:pt idx="1369">
                  <c:v>1.5319999999999999E-3</c:v>
                </c:pt>
                <c:pt idx="1370">
                  <c:v>1.5319999999999999E-3</c:v>
                </c:pt>
                <c:pt idx="1371">
                  <c:v>1.5319999999999999E-3</c:v>
                </c:pt>
                <c:pt idx="1372">
                  <c:v>1.5319999999999999E-3</c:v>
                </c:pt>
                <c:pt idx="1373">
                  <c:v>1.1490000000000001E-3</c:v>
                </c:pt>
                <c:pt idx="1374">
                  <c:v>1.5319999999999999E-3</c:v>
                </c:pt>
                <c:pt idx="1375">
                  <c:v>1.5319999999999999E-3</c:v>
                </c:pt>
                <c:pt idx="1376">
                  <c:v>1.5319999999999999E-3</c:v>
                </c:pt>
                <c:pt idx="1377">
                  <c:v>1.5319999999999999E-3</c:v>
                </c:pt>
                <c:pt idx="1378">
                  <c:v>1.5319999999999999E-3</c:v>
                </c:pt>
                <c:pt idx="1379">
                  <c:v>1.5319999999999999E-3</c:v>
                </c:pt>
                <c:pt idx="1380">
                  <c:v>1.5319999999999999E-3</c:v>
                </c:pt>
                <c:pt idx="1381">
                  <c:v>1.5319999999999999E-3</c:v>
                </c:pt>
                <c:pt idx="1382">
                  <c:v>1.5319999999999999E-3</c:v>
                </c:pt>
                <c:pt idx="1383">
                  <c:v>1.5319999999999999E-3</c:v>
                </c:pt>
                <c:pt idx="1384">
                  <c:v>1.5319999999999999E-3</c:v>
                </c:pt>
                <c:pt idx="1385">
                  <c:v>1.5319999999999999E-3</c:v>
                </c:pt>
                <c:pt idx="1386">
                  <c:v>1.1490000000000001E-3</c:v>
                </c:pt>
                <c:pt idx="1387">
                  <c:v>1.5319999999999999E-3</c:v>
                </c:pt>
                <c:pt idx="1388">
                  <c:v>1.5319999999999999E-3</c:v>
                </c:pt>
                <c:pt idx="1389">
                  <c:v>1.5319999999999999E-3</c:v>
                </c:pt>
                <c:pt idx="1390">
                  <c:v>1.1490000000000001E-3</c:v>
                </c:pt>
                <c:pt idx="1391">
                  <c:v>7.6599999999999997E-4</c:v>
                </c:pt>
                <c:pt idx="1392">
                  <c:v>3.8299999999999999E-4</c:v>
                </c:pt>
                <c:pt idx="1393">
                  <c:v>3.8299999999999999E-4</c:v>
                </c:pt>
                <c:pt idx="1394">
                  <c:v>7.6599999999999997E-4</c:v>
                </c:pt>
                <c:pt idx="1395">
                  <c:v>7.6599999999999997E-4</c:v>
                </c:pt>
                <c:pt idx="1396">
                  <c:v>3.8299999999999999E-4</c:v>
                </c:pt>
                <c:pt idx="1397">
                  <c:v>7.6599999999999997E-4</c:v>
                </c:pt>
                <c:pt idx="1398">
                  <c:v>3.8299999999999999E-4</c:v>
                </c:pt>
                <c:pt idx="1399">
                  <c:v>3.8299999999999999E-4</c:v>
                </c:pt>
                <c:pt idx="1400">
                  <c:v>7.6599999999999997E-4</c:v>
                </c:pt>
                <c:pt idx="1401">
                  <c:v>7.6599999999999997E-4</c:v>
                </c:pt>
                <c:pt idx="1402">
                  <c:v>7.6599999999999997E-4</c:v>
                </c:pt>
                <c:pt idx="1403">
                  <c:v>7.6599999999999997E-4</c:v>
                </c:pt>
                <c:pt idx="1404">
                  <c:v>7.6599999999999997E-4</c:v>
                </c:pt>
                <c:pt idx="1405">
                  <c:v>7.6599999999999997E-4</c:v>
                </c:pt>
                <c:pt idx="1406">
                  <c:v>3.8299999999999999E-4</c:v>
                </c:pt>
                <c:pt idx="1407">
                  <c:v>3.8299999999999999E-4</c:v>
                </c:pt>
                <c:pt idx="1408">
                  <c:v>7.6599999999999997E-4</c:v>
                </c:pt>
                <c:pt idx="1409">
                  <c:v>3.8299999999999999E-4</c:v>
                </c:pt>
                <c:pt idx="1410">
                  <c:v>7.6599999999999997E-4</c:v>
                </c:pt>
                <c:pt idx="1411">
                  <c:v>7.6599999999999997E-4</c:v>
                </c:pt>
                <c:pt idx="1412">
                  <c:v>7.6599999999999997E-4</c:v>
                </c:pt>
                <c:pt idx="1413">
                  <c:v>7.6599999999999997E-4</c:v>
                </c:pt>
                <c:pt idx="1414">
                  <c:v>3.8299999999999999E-4</c:v>
                </c:pt>
                <c:pt idx="1415">
                  <c:v>3.8299999999999999E-4</c:v>
                </c:pt>
                <c:pt idx="1416">
                  <c:v>7.6599999999999997E-4</c:v>
                </c:pt>
                <c:pt idx="1417">
                  <c:v>7.6599999999999997E-4</c:v>
                </c:pt>
                <c:pt idx="1418">
                  <c:v>3.8299999999999999E-4</c:v>
                </c:pt>
                <c:pt idx="1419">
                  <c:v>7.6599999999999997E-4</c:v>
                </c:pt>
                <c:pt idx="1420">
                  <c:v>7.6599999999999997E-4</c:v>
                </c:pt>
                <c:pt idx="1421">
                  <c:v>7.6599999999999997E-4</c:v>
                </c:pt>
                <c:pt idx="1422">
                  <c:v>7.6599999999999997E-4</c:v>
                </c:pt>
                <c:pt idx="1423">
                  <c:v>3.8299999999999999E-4</c:v>
                </c:pt>
                <c:pt idx="1424">
                  <c:v>7.6599999999999997E-4</c:v>
                </c:pt>
                <c:pt idx="1425">
                  <c:v>7.6599999999999997E-4</c:v>
                </c:pt>
                <c:pt idx="1426">
                  <c:v>1.5319999999999999E-3</c:v>
                </c:pt>
                <c:pt idx="1427">
                  <c:v>1.5319999999999999E-3</c:v>
                </c:pt>
                <c:pt idx="1428">
                  <c:v>1.5319999999999999E-3</c:v>
                </c:pt>
                <c:pt idx="1429">
                  <c:v>1.5319999999999999E-3</c:v>
                </c:pt>
                <c:pt idx="1430">
                  <c:v>1.5319999999999999E-3</c:v>
                </c:pt>
                <c:pt idx="1431">
                  <c:v>1.1490000000000001E-3</c:v>
                </c:pt>
                <c:pt idx="1432">
                  <c:v>1.5319999999999999E-3</c:v>
                </c:pt>
                <c:pt idx="1433">
                  <c:v>1.5319999999999999E-3</c:v>
                </c:pt>
                <c:pt idx="1434">
                  <c:v>1.5319999999999999E-3</c:v>
                </c:pt>
                <c:pt idx="1435">
                  <c:v>1.5319999999999999E-3</c:v>
                </c:pt>
                <c:pt idx="1436">
                  <c:v>1.5319999999999999E-3</c:v>
                </c:pt>
                <c:pt idx="1437">
                  <c:v>1.5319999999999999E-3</c:v>
                </c:pt>
                <c:pt idx="1438">
                  <c:v>1.5319999999999999E-3</c:v>
                </c:pt>
                <c:pt idx="1439">
                  <c:v>1.1490000000000001E-3</c:v>
                </c:pt>
                <c:pt idx="1440">
                  <c:v>7.6599999999999997E-4</c:v>
                </c:pt>
                <c:pt idx="1441">
                  <c:v>3.8299999999999999E-4</c:v>
                </c:pt>
                <c:pt idx="1442">
                  <c:v>7.6599999999999997E-4</c:v>
                </c:pt>
                <c:pt idx="1443">
                  <c:v>3.8299999999999999E-4</c:v>
                </c:pt>
                <c:pt idx="1444">
                  <c:v>7.6599999999999997E-4</c:v>
                </c:pt>
                <c:pt idx="1445">
                  <c:v>3.8299999999999999E-4</c:v>
                </c:pt>
                <c:pt idx="1446">
                  <c:v>7.6599999999999997E-4</c:v>
                </c:pt>
                <c:pt idx="1447">
                  <c:v>7.6599999999999997E-4</c:v>
                </c:pt>
                <c:pt idx="1448">
                  <c:v>3.8299999999999999E-4</c:v>
                </c:pt>
                <c:pt idx="1449">
                  <c:v>7.6599999999999997E-4</c:v>
                </c:pt>
                <c:pt idx="1450">
                  <c:v>7.6599999999999997E-4</c:v>
                </c:pt>
                <c:pt idx="1451">
                  <c:v>3.8299999999999999E-4</c:v>
                </c:pt>
                <c:pt idx="1452">
                  <c:v>3.8299999999999999E-4</c:v>
                </c:pt>
                <c:pt idx="1453">
                  <c:v>3.8299999999999999E-4</c:v>
                </c:pt>
                <c:pt idx="1454">
                  <c:v>3.8299999999999999E-4</c:v>
                </c:pt>
                <c:pt idx="1455">
                  <c:v>3.8299999999999999E-4</c:v>
                </c:pt>
                <c:pt idx="1456">
                  <c:v>3.8299999999999999E-4</c:v>
                </c:pt>
                <c:pt idx="1457">
                  <c:v>7.6599999999999997E-4</c:v>
                </c:pt>
                <c:pt idx="1458">
                  <c:v>7.6599999999999997E-4</c:v>
                </c:pt>
                <c:pt idx="1459">
                  <c:v>7.6599999999999997E-4</c:v>
                </c:pt>
                <c:pt idx="1460">
                  <c:v>7.6599999999999997E-4</c:v>
                </c:pt>
                <c:pt idx="1461">
                  <c:v>7.6599999999999997E-4</c:v>
                </c:pt>
                <c:pt idx="1462">
                  <c:v>3.8299999999999999E-4</c:v>
                </c:pt>
                <c:pt idx="1463">
                  <c:v>3.8299999999999999E-4</c:v>
                </c:pt>
                <c:pt idx="1464">
                  <c:v>7.6599999999999997E-4</c:v>
                </c:pt>
                <c:pt idx="1465">
                  <c:v>3.8299999999999999E-4</c:v>
                </c:pt>
                <c:pt idx="1466">
                  <c:v>3.8299999999999999E-4</c:v>
                </c:pt>
                <c:pt idx="1467">
                  <c:v>7.6599999999999997E-4</c:v>
                </c:pt>
                <c:pt idx="1468">
                  <c:v>7.6599999999999997E-4</c:v>
                </c:pt>
                <c:pt idx="1469">
                  <c:v>7.6599999999999997E-4</c:v>
                </c:pt>
                <c:pt idx="1470">
                  <c:v>7.6599999999999997E-4</c:v>
                </c:pt>
                <c:pt idx="1471">
                  <c:v>7.6599999999999997E-4</c:v>
                </c:pt>
                <c:pt idx="1472">
                  <c:v>3.8299999999999999E-4</c:v>
                </c:pt>
                <c:pt idx="1473">
                  <c:v>3.8299999999999999E-4</c:v>
                </c:pt>
                <c:pt idx="1474">
                  <c:v>3.8299999999999999E-4</c:v>
                </c:pt>
                <c:pt idx="1475">
                  <c:v>7.6599999999999997E-4</c:v>
                </c:pt>
                <c:pt idx="1476">
                  <c:v>7.6599999999999997E-4</c:v>
                </c:pt>
                <c:pt idx="1477">
                  <c:v>3.8299999999999999E-4</c:v>
                </c:pt>
                <c:pt idx="1478">
                  <c:v>7.6599999999999997E-4</c:v>
                </c:pt>
                <c:pt idx="1479">
                  <c:v>7.6599999999999997E-4</c:v>
                </c:pt>
                <c:pt idx="1480">
                  <c:v>7.6599999999999997E-4</c:v>
                </c:pt>
                <c:pt idx="1481">
                  <c:v>7.6599999999999997E-4</c:v>
                </c:pt>
                <c:pt idx="1482">
                  <c:v>3.8299999999999999E-4</c:v>
                </c:pt>
                <c:pt idx="1483">
                  <c:v>3.8299999999999999E-4</c:v>
                </c:pt>
                <c:pt idx="1484">
                  <c:v>7.6599999999999997E-4</c:v>
                </c:pt>
                <c:pt idx="1485">
                  <c:v>7.6599999999999997E-4</c:v>
                </c:pt>
                <c:pt idx="1486">
                  <c:v>7.6599999999999997E-4</c:v>
                </c:pt>
                <c:pt idx="1487">
                  <c:v>3.8299999999999999E-4</c:v>
                </c:pt>
                <c:pt idx="1488">
                  <c:v>3.8299999999999999E-4</c:v>
                </c:pt>
                <c:pt idx="1489">
                  <c:v>7.6599999999999997E-4</c:v>
                </c:pt>
                <c:pt idx="1490">
                  <c:v>7.6599999999999997E-4</c:v>
                </c:pt>
                <c:pt idx="1491">
                  <c:v>3.8299999999999999E-4</c:v>
                </c:pt>
                <c:pt idx="1492">
                  <c:v>7.6599999999999997E-4</c:v>
                </c:pt>
                <c:pt idx="1493">
                  <c:v>7.6599999999999997E-4</c:v>
                </c:pt>
                <c:pt idx="1494">
                  <c:v>7.6599999999999997E-4</c:v>
                </c:pt>
                <c:pt idx="1495">
                  <c:v>3.8299999999999999E-4</c:v>
                </c:pt>
                <c:pt idx="1496">
                  <c:v>3.8299999999999999E-4</c:v>
                </c:pt>
                <c:pt idx="1497">
                  <c:v>3.8299999999999999E-4</c:v>
                </c:pt>
                <c:pt idx="1498">
                  <c:v>3.8299999999999999E-4</c:v>
                </c:pt>
                <c:pt idx="1499">
                  <c:v>7.6599999999999997E-4</c:v>
                </c:pt>
                <c:pt idx="1500">
                  <c:v>7.6599999999999997E-4</c:v>
                </c:pt>
                <c:pt idx="1501">
                  <c:v>7.6599999999999997E-4</c:v>
                </c:pt>
                <c:pt idx="1502">
                  <c:v>3.8299999999999999E-4</c:v>
                </c:pt>
                <c:pt idx="1503">
                  <c:v>7.6599999999999997E-4</c:v>
                </c:pt>
                <c:pt idx="1504">
                  <c:v>7.6599999999999997E-4</c:v>
                </c:pt>
                <c:pt idx="1505">
                  <c:v>7.6599999999999997E-4</c:v>
                </c:pt>
                <c:pt idx="1506">
                  <c:v>3.8299999999999999E-4</c:v>
                </c:pt>
                <c:pt idx="1507">
                  <c:v>3.8299999999999999E-4</c:v>
                </c:pt>
                <c:pt idx="1508">
                  <c:v>7.6599999999999997E-4</c:v>
                </c:pt>
                <c:pt idx="1509">
                  <c:v>3.8299999999999999E-4</c:v>
                </c:pt>
                <c:pt idx="1510">
                  <c:v>7.6599999999999997E-4</c:v>
                </c:pt>
                <c:pt idx="1511">
                  <c:v>3.8299999999999999E-4</c:v>
                </c:pt>
                <c:pt idx="1512">
                  <c:v>7.6599999999999997E-4</c:v>
                </c:pt>
                <c:pt idx="1513">
                  <c:v>3.8299999999999999E-4</c:v>
                </c:pt>
                <c:pt idx="1514">
                  <c:v>7.6599999999999997E-4</c:v>
                </c:pt>
                <c:pt idx="1515">
                  <c:v>7.6599999999999997E-4</c:v>
                </c:pt>
                <c:pt idx="1516">
                  <c:v>7.6599999999999997E-4</c:v>
                </c:pt>
                <c:pt idx="1517">
                  <c:v>7.6599999999999997E-4</c:v>
                </c:pt>
                <c:pt idx="1518">
                  <c:v>7.6599999999999997E-4</c:v>
                </c:pt>
                <c:pt idx="1519">
                  <c:v>3.8299999999999999E-4</c:v>
                </c:pt>
                <c:pt idx="1520">
                  <c:v>3.8299999999999999E-4</c:v>
                </c:pt>
                <c:pt idx="1521">
                  <c:v>3.8299999999999999E-4</c:v>
                </c:pt>
                <c:pt idx="1522">
                  <c:v>7.6599999999999997E-4</c:v>
                </c:pt>
                <c:pt idx="1523">
                  <c:v>3.8299999999999999E-4</c:v>
                </c:pt>
                <c:pt idx="1524">
                  <c:v>7.6599999999999997E-4</c:v>
                </c:pt>
                <c:pt idx="1525">
                  <c:v>7.6599999999999997E-4</c:v>
                </c:pt>
                <c:pt idx="1526">
                  <c:v>7.6599999999999997E-4</c:v>
                </c:pt>
                <c:pt idx="1527">
                  <c:v>7.6599999999999997E-4</c:v>
                </c:pt>
                <c:pt idx="1528">
                  <c:v>7.6599999999999997E-4</c:v>
                </c:pt>
                <c:pt idx="1529">
                  <c:v>7.6599999999999997E-4</c:v>
                </c:pt>
                <c:pt idx="1530">
                  <c:v>7.6599999999999997E-4</c:v>
                </c:pt>
                <c:pt idx="1531">
                  <c:v>7.6599999999999997E-4</c:v>
                </c:pt>
                <c:pt idx="1532">
                  <c:v>3.8299999999999999E-4</c:v>
                </c:pt>
                <c:pt idx="1533">
                  <c:v>7.6599999999999997E-4</c:v>
                </c:pt>
                <c:pt idx="1534">
                  <c:v>7.6599999999999997E-4</c:v>
                </c:pt>
                <c:pt idx="1535">
                  <c:v>3.8299999999999999E-4</c:v>
                </c:pt>
                <c:pt idx="1536">
                  <c:v>7.6599999999999997E-4</c:v>
                </c:pt>
                <c:pt idx="1537">
                  <c:v>3.8299999999999999E-4</c:v>
                </c:pt>
                <c:pt idx="1538">
                  <c:v>7.6599999999999997E-4</c:v>
                </c:pt>
                <c:pt idx="1539">
                  <c:v>7.6599999999999997E-4</c:v>
                </c:pt>
                <c:pt idx="1540">
                  <c:v>7.6599999999999997E-4</c:v>
                </c:pt>
                <c:pt idx="1541">
                  <c:v>7.6599999999999997E-4</c:v>
                </c:pt>
                <c:pt idx="1542">
                  <c:v>3.8299999999999999E-4</c:v>
                </c:pt>
                <c:pt idx="1543">
                  <c:v>3.8299999999999999E-4</c:v>
                </c:pt>
                <c:pt idx="1544">
                  <c:v>3.8299999999999999E-4</c:v>
                </c:pt>
                <c:pt idx="1545">
                  <c:v>7.6599999999999997E-4</c:v>
                </c:pt>
                <c:pt idx="1546">
                  <c:v>3.8299999999999999E-4</c:v>
                </c:pt>
                <c:pt idx="1547">
                  <c:v>3.8299999999999999E-4</c:v>
                </c:pt>
                <c:pt idx="1548">
                  <c:v>3.8299999999999999E-4</c:v>
                </c:pt>
                <c:pt idx="1549">
                  <c:v>7.6599999999999997E-4</c:v>
                </c:pt>
                <c:pt idx="1550">
                  <c:v>7.6599999999999997E-4</c:v>
                </c:pt>
                <c:pt idx="1551">
                  <c:v>3.8299999999999999E-4</c:v>
                </c:pt>
                <c:pt idx="1552">
                  <c:v>3.8299999999999999E-4</c:v>
                </c:pt>
                <c:pt idx="1553">
                  <c:v>1.1490000000000001E-3</c:v>
                </c:pt>
                <c:pt idx="1554">
                  <c:v>7.6599999999999997E-4</c:v>
                </c:pt>
                <c:pt idx="1555">
                  <c:v>7.6599999999999997E-4</c:v>
                </c:pt>
                <c:pt idx="1556">
                  <c:v>3.8299999999999999E-4</c:v>
                </c:pt>
                <c:pt idx="1557">
                  <c:v>7.6599999999999997E-4</c:v>
                </c:pt>
                <c:pt idx="1558">
                  <c:v>7.6599999999999997E-4</c:v>
                </c:pt>
                <c:pt idx="1559">
                  <c:v>3.8299999999999999E-4</c:v>
                </c:pt>
                <c:pt idx="1560">
                  <c:v>3.8299999999999999E-4</c:v>
                </c:pt>
                <c:pt idx="1561">
                  <c:v>7.6599999999999997E-4</c:v>
                </c:pt>
                <c:pt idx="1562">
                  <c:v>7.6599999999999997E-4</c:v>
                </c:pt>
                <c:pt idx="1563">
                  <c:v>3.8299999999999999E-4</c:v>
                </c:pt>
                <c:pt idx="1564">
                  <c:v>3.8299999999999999E-4</c:v>
                </c:pt>
                <c:pt idx="1565">
                  <c:v>7.6599999999999997E-4</c:v>
                </c:pt>
                <c:pt idx="1566">
                  <c:v>7.6599999999999997E-4</c:v>
                </c:pt>
                <c:pt idx="1567">
                  <c:v>7.6599999999999997E-4</c:v>
                </c:pt>
                <c:pt idx="1568">
                  <c:v>3.8299999999999999E-4</c:v>
                </c:pt>
                <c:pt idx="1569">
                  <c:v>3.8299999999999999E-4</c:v>
                </c:pt>
                <c:pt idx="1570">
                  <c:v>3.8299999999999999E-4</c:v>
                </c:pt>
                <c:pt idx="1571">
                  <c:v>3.8299999999999999E-4</c:v>
                </c:pt>
                <c:pt idx="1572">
                  <c:v>7.6599999999999997E-4</c:v>
                </c:pt>
                <c:pt idx="1573">
                  <c:v>3.8299999999999999E-4</c:v>
                </c:pt>
                <c:pt idx="1574">
                  <c:v>7.6599999999999997E-4</c:v>
                </c:pt>
                <c:pt idx="1575">
                  <c:v>7.6599999999999997E-4</c:v>
                </c:pt>
                <c:pt idx="1576">
                  <c:v>7.6599999999999997E-4</c:v>
                </c:pt>
                <c:pt idx="1577">
                  <c:v>7.6599999999999997E-4</c:v>
                </c:pt>
                <c:pt idx="1578">
                  <c:v>7.6599999999999997E-4</c:v>
                </c:pt>
                <c:pt idx="1579">
                  <c:v>7.6599999999999997E-4</c:v>
                </c:pt>
                <c:pt idx="1580">
                  <c:v>7.6599999999999997E-4</c:v>
                </c:pt>
                <c:pt idx="1581">
                  <c:v>3.8299999999999999E-4</c:v>
                </c:pt>
                <c:pt idx="1582">
                  <c:v>3.8299999999999999E-4</c:v>
                </c:pt>
                <c:pt idx="1583">
                  <c:v>3.8299999999999999E-4</c:v>
                </c:pt>
                <c:pt idx="1584">
                  <c:v>3.8299999999999999E-4</c:v>
                </c:pt>
                <c:pt idx="1585">
                  <c:v>7.6599999999999997E-4</c:v>
                </c:pt>
                <c:pt idx="1586">
                  <c:v>7.6599999999999997E-4</c:v>
                </c:pt>
                <c:pt idx="1587">
                  <c:v>7.6599999999999997E-4</c:v>
                </c:pt>
                <c:pt idx="1588">
                  <c:v>7.6599999999999997E-4</c:v>
                </c:pt>
                <c:pt idx="1589">
                  <c:v>7.6599999999999997E-4</c:v>
                </c:pt>
                <c:pt idx="1590">
                  <c:v>7.6599999999999997E-4</c:v>
                </c:pt>
                <c:pt idx="1591">
                  <c:v>3.8299999999999999E-4</c:v>
                </c:pt>
                <c:pt idx="1592">
                  <c:v>7.6599999999999997E-4</c:v>
                </c:pt>
                <c:pt idx="1593">
                  <c:v>7.6599999999999997E-4</c:v>
                </c:pt>
                <c:pt idx="1594">
                  <c:v>3.8299999999999999E-4</c:v>
                </c:pt>
                <c:pt idx="1595">
                  <c:v>7.6599999999999997E-4</c:v>
                </c:pt>
                <c:pt idx="1596">
                  <c:v>7.6599999999999997E-4</c:v>
                </c:pt>
                <c:pt idx="1597">
                  <c:v>3.8299999999999999E-4</c:v>
                </c:pt>
                <c:pt idx="1598">
                  <c:v>3.8299999999999999E-4</c:v>
                </c:pt>
                <c:pt idx="1599">
                  <c:v>3.8299999999999999E-4</c:v>
                </c:pt>
                <c:pt idx="1600">
                  <c:v>7.6599999999999997E-4</c:v>
                </c:pt>
                <c:pt idx="1601">
                  <c:v>7.6599999999999997E-4</c:v>
                </c:pt>
                <c:pt idx="1602">
                  <c:v>7.6599999999999997E-4</c:v>
                </c:pt>
                <c:pt idx="1603">
                  <c:v>7.6599999999999997E-4</c:v>
                </c:pt>
                <c:pt idx="1604">
                  <c:v>3.8299999999999999E-4</c:v>
                </c:pt>
                <c:pt idx="1605">
                  <c:v>7.6599999999999997E-4</c:v>
                </c:pt>
                <c:pt idx="1606">
                  <c:v>7.6599999999999997E-4</c:v>
                </c:pt>
                <c:pt idx="1607">
                  <c:v>3.8299999999999999E-4</c:v>
                </c:pt>
                <c:pt idx="1608">
                  <c:v>3.8299999999999999E-4</c:v>
                </c:pt>
                <c:pt idx="1609">
                  <c:v>3.8299999999999999E-4</c:v>
                </c:pt>
                <c:pt idx="1610">
                  <c:v>7.6599999999999997E-4</c:v>
                </c:pt>
                <c:pt idx="1611">
                  <c:v>7.6599999999999997E-4</c:v>
                </c:pt>
                <c:pt idx="1612">
                  <c:v>3.8299999999999999E-4</c:v>
                </c:pt>
                <c:pt idx="1613">
                  <c:v>3.8299999999999999E-4</c:v>
                </c:pt>
                <c:pt idx="1614">
                  <c:v>7.6599999999999997E-4</c:v>
                </c:pt>
                <c:pt idx="1615">
                  <c:v>3.8299999999999999E-4</c:v>
                </c:pt>
                <c:pt idx="1616">
                  <c:v>7.6599999999999997E-4</c:v>
                </c:pt>
                <c:pt idx="1617">
                  <c:v>3.8299999999999999E-4</c:v>
                </c:pt>
                <c:pt idx="1618">
                  <c:v>7.6599999999999997E-4</c:v>
                </c:pt>
                <c:pt idx="1619">
                  <c:v>3.8299999999999999E-4</c:v>
                </c:pt>
                <c:pt idx="1620">
                  <c:v>3.8299999999999999E-4</c:v>
                </c:pt>
                <c:pt idx="1621">
                  <c:v>3.8299999999999999E-4</c:v>
                </c:pt>
                <c:pt idx="1622">
                  <c:v>3.8299999999999999E-4</c:v>
                </c:pt>
                <c:pt idx="1623">
                  <c:v>3.8299999999999999E-4</c:v>
                </c:pt>
                <c:pt idx="1624">
                  <c:v>7.6599999999999997E-4</c:v>
                </c:pt>
                <c:pt idx="1625">
                  <c:v>7.6599999999999997E-4</c:v>
                </c:pt>
                <c:pt idx="1626">
                  <c:v>7.6599999999999997E-4</c:v>
                </c:pt>
                <c:pt idx="1627">
                  <c:v>3.8299999999999999E-4</c:v>
                </c:pt>
                <c:pt idx="1628">
                  <c:v>7.6599999999999997E-4</c:v>
                </c:pt>
                <c:pt idx="1629">
                  <c:v>3.8299999999999999E-4</c:v>
                </c:pt>
                <c:pt idx="1630">
                  <c:v>3.8299999999999999E-4</c:v>
                </c:pt>
                <c:pt idx="1631">
                  <c:v>7.6599999999999997E-4</c:v>
                </c:pt>
                <c:pt idx="1632">
                  <c:v>3.8299999999999999E-4</c:v>
                </c:pt>
                <c:pt idx="1633">
                  <c:v>7.6599999999999997E-4</c:v>
                </c:pt>
                <c:pt idx="1634">
                  <c:v>7.6599999999999997E-4</c:v>
                </c:pt>
                <c:pt idx="1635">
                  <c:v>7.6599999999999997E-4</c:v>
                </c:pt>
                <c:pt idx="1636">
                  <c:v>3.8299999999999999E-4</c:v>
                </c:pt>
                <c:pt idx="1637">
                  <c:v>7.6599999999999997E-4</c:v>
                </c:pt>
                <c:pt idx="1638">
                  <c:v>3.8299999999999999E-4</c:v>
                </c:pt>
                <c:pt idx="1639">
                  <c:v>3.8299999999999999E-4</c:v>
                </c:pt>
                <c:pt idx="1640">
                  <c:v>7.6599999999999997E-4</c:v>
                </c:pt>
                <c:pt idx="1641">
                  <c:v>3.8299999999999999E-4</c:v>
                </c:pt>
                <c:pt idx="1642">
                  <c:v>7.6599999999999997E-4</c:v>
                </c:pt>
                <c:pt idx="1643">
                  <c:v>7.6599999999999997E-4</c:v>
                </c:pt>
                <c:pt idx="1644">
                  <c:v>7.6599999999999997E-4</c:v>
                </c:pt>
                <c:pt idx="1645">
                  <c:v>3.8299999999999999E-4</c:v>
                </c:pt>
                <c:pt idx="1646">
                  <c:v>3.8299999999999999E-4</c:v>
                </c:pt>
                <c:pt idx="1647">
                  <c:v>3.8299999999999999E-4</c:v>
                </c:pt>
                <c:pt idx="1648">
                  <c:v>3.8299999999999999E-4</c:v>
                </c:pt>
                <c:pt idx="1649">
                  <c:v>3.8299999999999999E-4</c:v>
                </c:pt>
                <c:pt idx="1650">
                  <c:v>3.8299999999999999E-4</c:v>
                </c:pt>
                <c:pt idx="1651">
                  <c:v>3.8299999999999999E-4</c:v>
                </c:pt>
                <c:pt idx="1652">
                  <c:v>7.6599999999999997E-4</c:v>
                </c:pt>
                <c:pt idx="1653">
                  <c:v>3.8299999999999999E-4</c:v>
                </c:pt>
                <c:pt idx="1654">
                  <c:v>7.6599999999999997E-4</c:v>
                </c:pt>
                <c:pt idx="1655">
                  <c:v>3.8299999999999999E-4</c:v>
                </c:pt>
                <c:pt idx="1656">
                  <c:v>3.8299999999999999E-4</c:v>
                </c:pt>
                <c:pt idx="1657">
                  <c:v>7.6599999999999997E-4</c:v>
                </c:pt>
                <c:pt idx="1658">
                  <c:v>3.8299999999999999E-4</c:v>
                </c:pt>
                <c:pt idx="1659">
                  <c:v>3.8299999999999999E-4</c:v>
                </c:pt>
                <c:pt idx="1660">
                  <c:v>7.6599999999999997E-4</c:v>
                </c:pt>
                <c:pt idx="1661">
                  <c:v>3.8299999999999999E-4</c:v>
                </c:pt>
                <c:pt idx="1662">
                  <c:v>7.6599999999999997E-4</c:v>
                </c:pt>
                <c:pt idx="1663">
                  <c:v>7.6599999999999997E-4</c:v>
                </c:pt>
                <c:pt idx="1664">
                  <c:v>7.6599999999999997E-4</c:v>
                </c:pt>
                <c:pt idx="1665">
                  <c:v>7.6599999999999997E-4</c:v>
                </c:pt>
                <c:pt idx="1666">
                  <c:v>7.6599999999999997E-4</c:v>
                </c:pt>
                <c:pt idx="1667">
                  <c:v>7.6599999999999997E-4</c:v>
                </c:pt>
                <c:pt idx="1668">
                  <c:v>7.6599999999999997E-4</c:v>
                </c:pt>
                <c:pt idx="1669">
                  <c:v>7.6599999999999997E-4</c:v>
                </c:pt>
                <c:pt idx="1670">
                  <c:v>3.8299999999999999E-4</c:v>
                </c:pt>
                <c:pt idx="1671">
                  <c:v>7.6599999999999997E-4</c:v>
                </c:pt>
                <c:pt idx="1672">
                  <c:v>3.8299999999999999E-4</c:v>
                </c:pt>
                <c:pt idx="1673">
                  <c:v>7.6599999999999997E-4</c:v>
                </c:pt>
                <c:pt idx="1674">
                  <c:v>3.8299999999999999E-4</c:v>
                </c:pt>
                <c:pt idx="1675">
                  <c:v>7.6599999999999997E-4</c:v>
                </c:pt>
                <c:pt idx="1676">
                  <c:v>7.6599999999999997E-4</c:v>
                </c:pt>
                <c:pt idx="1677">
                  <c:v>3.8299999999999999E-4</c:v>
                </c:pt>
                <c:pt idx="1678">
                  <c:v>7.6599999999999997E-4</c:v>
                </c:pt>
                <c:pt idx="1679">
                  <c:v>7.6599999999999997E-4</c:v>
                </c:pt>
                <c:pt idx="1680">
                  <c:v>3.8299999999999999E-4</c:v>
                </c:pt>
                <c:pt idx="1681">
                  <c:v>3.8299999999999999E-4</c:v>
                </c:pt>
                <c:pt idx="1682">
                  <c:v>3.8299999999999999E-4</c:v>
                </c:pt>
                <c:pt idx="1683">
                  <c:v>7.6599999999999997E-4</c:v>
                </c:pt>
                <c:pt idx="1684">
                  <c:v>3.8299999999999999E-4</c:v>
                </c:pt>
                <c:pt idx="1685">
                  <c:v>3.8299999999999999E-4</c:v>
                </c:pt>
                <c:pt idx="1686">
                  <c:v>3.8299999999999999E-4</c:v>
                </c:pt>
                <c:pt idx="1687">
                  <c:v>7.6599999999999997E-4</c:v>
                </c:pt>
                <c:pt idx="1688">
                  <c:v>7.6599999999999997E-4</c:v>
                </c:pt>
                <c:pt idx="1689">
                  <c:v>3.8299999999999999E-4</c:v>
                </c:pt>
                <c:pt idx="1690">
                  <c:v>7.6599999999999997E-4</c:v>
                </c:pt>
                <c:pt idx="1691">
                  <c:v>7.6599999999999997E-4</c:v>
                </c:pt>
                <c:pt idx="1692">
                  <c:v>3.8299999999999999E-4</c:v>
                </c:pt>
                <c:pt idx="1693">
                  <c:v>7.6599999999999997E-4</c:v>
                </c:pt>
                <c:pt idx="1694">
                  <c:v>3.8299999999999999E-4</c:v>
                </c:pt>
                <c:pt idx="1695">
                  <c:v>3.8299999999999999E-4</c:v>
                </c:pt>
                <c:pt idx="1696">
                  <c:v>3.8299999999999999E-4</c:v>
                </c:pt>
                <c:pt idx="1697">
                  <c:v>7.6599999999999997E-4</c:v>
                </c:pt>
                <c:pt idx="1698">
                  <c:v>7.6599999999999997E-4</c:v>
                </c:pt>
                <c:pt idx="1699">
                  <c:v>3.8299999999999999E-4</c:v>
                </c:pt>
                <c:pt idx="1700">
                  <c:v>7.6599999999999997E-4</c:v>
                </c:pt>
                <c:pt idx="1701">
                  <c:v>3.8299999999999999E-4</c:v>
                </c:pt>
                <c:pt idx="1702">
                  <c:v>3.8299999999999999E-4</c:v>
                </c:pt>
                <c:pt idx="1703">
                  <c:v>7.6599999999999997E-4</c:v>
                </c:pt>
                <c:pt idx="1704">
                  <c:v>3.8299999999999999E-4</c:v>
                </c:pt>
                <c:pt idx="1705">
                  <c:v>7.6599999999999997E-4</c:v>
                </c:pt>
                <c:pt idx="1706">
                  <c:v>3.8299999999999999E-4</c:v>
                </c:pt>
                <c:pt idx="1707">
                  <c:v>7.6599999999999997E-4</c:v>
                </c:pt>
                <c:pt idx="1708">
                  <c:v>3.8299999999999999E-4</c:v>
                </c:pt>
                <c:pt idx="1709">
                  <c:v>3.8299999999999999E-4</c:v>
                </c:pt>
                <c:pt idx="1710">
                  <c:v>3.8299999999999999E-4</c:v>
                </c:pt>
                <c:pt idx="1711">
                  <c:v>7.6599999999999997E-4</c:v>
                </c:pt>
                <c:pt idx="1712">
                  <c:v>7.6599999999999997E-4</c:v>
                </c:pt>
                <c:pt idx="1713">
                  <c:v>3.8299999999999999E-4</c:v>
                </c:pt>
                <c:pt idx="1714">
                  <c:v>3.8299999999999999E-4</c:v>
                </c:pt>
                <c:pt idx="1715">
                  <c:v>7.6599999999999997E-4</c:v>
                </c:pt>
                <c:pt idx="1716">
                  <c:v>7.6599999999999997E-4</c:v>
                </c:pt>
                <c:pt idx="1717">
                  <c:v>7.6599999999999997E-4</c:v>
                </c:pt>
                <c:pt idx="1718">
                  <c:v>7.6599999999999997E-4</c:v>
                </c:pt>
                <c:pt idx="1719">
                  <c:v>7.6599999999999997E-4</c:v>
                </c:pt>
                <c:pt idx="1720">
                  <c:v>3.8299999999999999E-4</c:v>
                </c:pt>
                <c:pt idx="1721">
                  <c:v>3.8299999999999999E-4</c:v>
                </c:pt>
                <c:pt idx="1722">
                  <c:v>7.6599999999999997E-4</c:v>
                </c:pt>
                <c:pt idx="1723">
                  <c:v>3.8299999999999999E-4</c:v>
                </c:pt>
                <c:pt idx="1724">
                  <c:v>7.6599999999999997E-4</c:v>
                </c:pt>
                <c:pt idx="1725">
                  <c:v>7.6599999999999997E-4</c:v>
                </c:pt>
                <c:pt idx="1726">
                  <c:v>3.8299999999999999E-4</c:v>
                </c:pt>
                <c:pt idx="1727">
                  <c:v>7.6599999999999997E-4</c:v>
                </c:pt>
                <c:pt idx="1728">
                  <c:v>3.8299999999999999E-4</c:v>
                </c:pt>
                <c:pt idx="1729">
                  <c:v>3.8299999999999999E-4</c:v>
                </c:pt>
                <c:pt idx="1730">
                  <c:v>3.8299999999999999E-4</c:v>
                </c:pt>
                <c:pt idx="1731">
                  <c:v>7.6599999999999997E-4</c:v>
                </c:pt>
                <c:pt idx="1732">
                  <c:v>7.6599999999999997E-4</c:v>
                </c:pt>
                <c:pt idx="1733">
                  <c:v>7.6599999999999997E-4</c:v>
                </c:pt>
                <c:pt idx="1734">
                  <c:v>7.6599999999999997E-4</c:v>
                </c:pt>
                <c:pt idx="1735">
                  <c:v>3.8299999999999999E-4</c:v>
                </c:pt>
                <c:pt idx="1736">
                  <c:v>3.8299999999999999E-4</c:v>
                </c:pt>
                <c:pt idx="1737">
                  <c:v>7.6599999999999997E-4</c:v>
                </c:pt>
                <c:pt idx="1738">
                  <c:v>3.8299999999999999E-4</c:v>
                </c:pt>
                <c:pt idx="1739">
                  <c:v>3.8299999999999999E-4</c:v>
                </c:pt>
                <c:pt idx="1740">
                  <c:v>3.8299999999999999E-4</c:v>
                </c:pt>
                <c:pt idx="1741">
                  <c:v>7.6599999999999997E-4</c:v>
                </c:pt>
                <c:pt idx="1742">
                  <c:v>3.8299999999999999E-4</c:v>
                </c:pt>
                <c:pt idx="1743">
                  <c:v>7.6599999999999997E-4</c:v>
                </c:pt>
                <c:pt idx="1744">
                  <c:v>7.6599999999999997E-4</c:v>
                </c:pt>
                <c:pt idx="1745">
                  <c:v>3.8299999999999999E-4</c:v>
                </c:pt>
                <c:pt idx="1746">
                  <c:v>3.8299999999999999E-4</c:v>
                </c:pt>
                <c:pt idx="1747">
                  <c:v>7.6599999999999997E-4</c:v>
                </c:pt>
                <c:pt idx="1748">
                  <c:v>3.8299999999999999E-4</c:v>
                </c:pt>
                <c:pt idx="1749">
                  <c:v>3.8299999999999999E-4</c:v>
                </c:pt>
                <c:pt idx="1750">
                  <c:v>7.6599999999999997E-4</c:v>
                </c:pt>
                <c:pt idx="1751">
                  <c:v>7.6599999999999997E-4</c:v>
                </c:pt>
                <c:pt idx="1752">
                  <c:v>7.6599999999999997E-4</c:v>
                </c:pt>
                <c:pt idx="1753">
                  <c:v>3.8299999999999999E-4</c:v>
                </c:pt>
                <c:pt idx="1754">
                  <c:v>7.6599999999999997E-4</c:v>
                </c:pt>
                <c:pt idx="1755">
                  <c:v>7.6599999999999997E-4</c:v>
                </c:pt>
                <c:pt idx="1756">
                  <c:v>3.8299999999999999E-4</c:v>
                </c:pt>
                <c:pt idx="1757">
                  <c:v>3.8299999999999999E-4</c:v>
                </c:pt>
                <c:pt idx="1758">
                  <c:v>7.6599999999999997E-4</c:v>
                </c:pt>
                <c:pt idx="1759">
                  <c:v>7.6599999999999997E-4</c:v>
                </c:pt>
                <c:pt idx="1760">
                  <c:v>3.8299999999999999E-4</c:v>
                </c:pt>
                <c:pt idx="1761">
                  <c:v>3.8299999999999999E-4</c:v>
                </c:pt>
                <c:pt idx="1762">
                  <c:v>7.6599999999999997E-4</c:v>
                </c:pt>
                <c:pt idx="1763">
                  <c:v>3.8299999999999999E-4</c:v>
                </c:pt>
                <c:pt idx="1764">
                  <c:v>7.6599999999999997E-4</c:v>
                </c:pt>
                <c:pt idx="1765">
                  <c:v>7.6599999999999997E-4</c:v>
                </c:pt>
                <c:pt idx="1766">
                  <c:v>7.6599999999999997E-4</c:v>
                </c:pt>
                <c:pt idx="1767">
                  <c:v>7.6599999999999997E-4</c:v>
                </c:pt>
                <c:pt idx="1768">
                  <c:v>7.6599999999999997E-4</c:v>
                </c:pt>
                <c:pt idx="1769">
                  <c:v>7.6599999999999997E-4</c:v>
                </c:pt>
                <c:pt idx="1770">
                  <c:v>7.6599999999999997E-4</c:v>
                </c:pt>
                <c:pt idx="1771">
                  <c:v>3.8299999999999999E-4</c:v>
                </c:pt>
                <c:pt idx="1772">
                  <c:v>7.6599999999999997E-4</c:v>
                </c:pt>
                <c:pt idx="1773">
                  <c:v>7.6599999999999997E-4</c:v>
                </c:pt>
                <c:pt idx="1774">
                  <c:v>3.8299999999999999E-4</c:v>
                </c:pt>
                <c:pt idx="1775">
                  <c:v>3.8299999999999999E-4</c:v>
                </c:pt>
                <c:pt idx="1776">
                  <c:v>7.6599999999999997E-4</c:v>
                </c:pt>
                <c:pt idx="1777">
                  <c:v>7.6599999999999997E-4</c:v>
                </c:pt>
                <c:pt idx="1778">
                  <c:v>3.8299999999999999E-4</c:v>
                </c:pt>
                <c:pt idx="1779">
                  <c:v>7.6599999999999997E-4</c:v>
                </c:pt>
                <c:pt idx="1780">
                  <c:v>3.8299999999999999E-4</c:v>
                </c:pt>
                <c:pt idx="1781">
                  <c:v>3.8299999999999999E-4</c:v>
                </c:pt>
                <c:pt idx="1782">
                  <c:v>7.6599999999999997E-4</c:v>
                </c:pt>
                <c:pt idx="1783">
                  <c:v>7.6599999999999997E-4</c:v>
                </c:pt>
                <c:pt idx="1784">
                  <c:v>7.6599999999999997E-4</c:v>
                </c:pt>
                <c:pt idx="1785">
                  <c:v>3.8299999999999999E-4</c:v>
                </c:pt>
                <c:pt idx="1786">
                  <c:v>7.6599999999999997E-4</c:v>
                </c:pt>
                <c:pt idx="1787">
                  <c:v>7.6599999999999997E-4</c:v>
                </c:pt>
                <c:pt idx="1788">
                  <c:v>7.6599999999999997E-4</c:v>
                </c:pt>
                <c:pt idx="1789">
                  <c:v>7.6599999999999997E-4</c:v>
                </c:pt>
                <c:pt idx="1790">
                  <c:v>7.6599999999999997E-4</c:v>
                </c:pt>
                <c:pt idx="1791">
                  <c:v>7.6599999999999997E-4</c:v>
                </c:pt>
                <c:pt idx="1792">
                  <c:v>3.8299999999999999E-4</c:v>
                </c:pt>
                <c:pt idx="1793">
                  <c:v>7.6599999999999997E-4</c:v>
                </c:pt>
                <c:pt idx="1794">
                  <c:v>7.6599999999999997E-4</c:v>
                </c:pt>
                <c:pt idx="1795">
                  <c:v>3.8299999999999999E-4</c:v>
                </c:pt>
                <c:pt idx="1796">
                  <c:v>3.8299999999999999E-4</c:v>
                </c:pt>
                <c:pt idx="1797">
                  <c:v>3.8299999999999999E-4</c:v>
                </c:pt>
                <c:pt idx="1798">
                  <c:v>3.8299999999999999E-4</c:v>
                </c:pt>
                <c:pt idx="1799">
                  <c:v>3.8299999999999999E-4</c:v>
                </c:pt>
                <c:pt idx="1800">
                  <c:v>3.8299999999999999E-4</c:v>
                </c:pt>
                <c:pt idx="1801">
                  <c:v>7.6599999999999997E-4</c:v>
                </c:pt>
                <c:pt idx="1802">
                  <c:v>7.6599999999999997E-4</c:v>
                </c:pt>
                <c:pt idx="1803">
                  <c:v>7.6599999999999997E-4</c:v>
                </c:pt>
                <c:pt idx="1804">
                  <c:v>3.8299999999999999E-4</c:v>
                </c:pt>
                <c:pt idx="1805">
                  <c:v>7.6599999999999997E-4</c:v>
                </c:pt>
                <c:pt idx="1806">
                  <c:v>3.8299999999999999E-4</c:v>
                </c:pt>
                <c:pt idx="1807">
                  <c:v>3.8299999999999999E-4</c:v>
                </c:pt>
                <c:pt idx="1808">
                  <c:v>3.8299999999999999E-4</c:v>
                </c:pt>
                <c:pt idx="1809">
                  <c:v>7.6599999999999997E-4</c:v>
                </c:pt>
                <c:pt idx="1810">
                  <c:v>7.6599999999999997E-4</c:v>
                </c:pt>
                <c:pt idx="1811">
                  <c:v>3.8299999999999999E-4</c:v>
                </c:pt>
                <c:pt idx="1812">
                  <c:v>7.6599999999999997E-4</c:v>
                </c:pt>
                <c:pt idx="1813">
                  <c:v>3.8299999999999999E-4</c:v>
                </c:pt>
                <c:pt idx="1814">
                  <c:v>3.8299999999999999E-4</c:v>
                </c:pt>
                <c:pt idx="1815">
                  <c:v>3.8299999999999999E-4</c:v>
                </c:pt>
                <c:pt idx="1816">
                  <c:v>3.8299999999999999E-4</c:v>
                </c:pt>
                <c:pt idx="1817">
                  <c:v>7.6599999999999997E-4</c:v>
                </c:pt>
                <c:pt idx="1818">
                  <c:v>7.6599999999999997E-4</c:v>
                </c:pt>
                <c:pt idx="1819">
                  <c:v>3.8299999999999999E-4</c:v>
                </c:pt>
                <c:pt idx="1820">
                  <c:v>7.6599999999999997E-4</c:v>
                </c:pt>
                <c:pt idx="1821">
                  <c:v>3.8299999999999999E-4</c:v>
                </c:pt>
                <c:pt idx="1822">
                  <c:v>3.8299999999999999E-4</c:v>
                </c:pt>
                <c:pt idx="1823">
                  <c:v>7.6599999999999997E-4</c:v>
                </c:pt>
                <c:pt idx="1824">
                  <c:v>3.8299999999999999E-4</c:v>
                </c:pt>
                <c:pt idx="1825">
                  <c:v>7.6599999999999997E-4</c:v>
                </c:pt>
                <c:pt idx="1826">
                  <c:v>7.6599999999999997E-4</c:v>
                </c:pt>
                <c:pt idx="1827">
                  <c:v>3.8299999999999999E-4</c:v>
                </c:pt>
                <c:pt idx="1828">
                  <c:v>3.8299999999999999E-4</c:v>
                </c:pt>
                <c:pt idx="1829">
                  <c:v>7.6599999999999997E-4</c:v>
                </c:pt>
                <c:pt idx="1830">
                  <c:v>7.6599999999999997E-4</c:v>
                </c:pt>
                <c:pt idx="1831">
                  <c:v>3.8299999999999999E-4</c:v>
                </c:pt>
                <c:pt idx="1832">
                  <c:v>3.8299999999999999E-4</c:v>
                </c:pt>
                <c:pt idx="1833">
                  <c:v>7.6599999999999997E-4</c:v>
                </c:pt>
                <c:pt idx="1834">
                  <c:v>3.8299999999999999E-4</c:v>
                </c:pt>
                <c:pt idx="1835">
                  <c:v>3.8299999999999999E-4</c:v>
                </c:pt>
                <c:pt idx="1836">
                  <c:v>3.8299999999999999E-4</c:v>
                </c:pt>
                <c:pt idx="1837">
                  <c:v>3.8299999999999999E-4</c:v>
                </c:pt>
                <c:pt idx="1838">
                  <c:v>7.6599999999999997E-4</c:v>
                </c:pt>
                <c:pt idx="1839">
                  <c:v>7.6599999999999997E-4</c:v>
                </c:pt>
                <c:pt idx="1840">
                  <c:v>7.6599999999999997E-4</c:v>
                </c:pt>
                <c:pt idx="1841">
                  <c:v>3.8299999999999999E-4</c:v>
                </c:pt>
                <c:pt idx="1842">
                  <c:v>7.6599999999999997E-4</c:v>
                </c:pt>
                <c:pt idx="1843">
                  <c:v>3.8299999999999999E-4</c:v>
                </c:pt>
                <c:pt idx="1844">
                  <c:v>3.8299999999999999E-4</c:v>
                </c:pt>
                <c:pt idx="1845">
                  <c:v>7.6599999999999997E-4</c:v>
                </c:pt>
                <c:pt idx="1846">
                  <c:v>7.6599999999999997E-4</c:v>
                </c:pt>
                <c:pt idx="1847">
                  <c:v>3.8299999999999999E-4</c:v>
                </c:pt>
                <c:pt idx="1848">
                  <c:v>1.1490000000000001E-3</c:v>
                </c:pt>
                <c:pt idx="1849">
                  <c:v>3.8299999999999999E-4</c:v>
                </c:pt>
                <c:pt idx="1850">
                  <c:v>3.8299999999999999E-4</c:v>
                </c:pt>
                <c:pt idx="1851">
                  <c:v>7.6599999999999997E-4</c:v>
                </c:pt>
                <c:pt idx="1852">
                  <c:v>3.8299999999999999E-4</c:v>
                </c:pt>
                <c:pt idx="1853">
                  <c:v>7.6599999999999997E-4</c:v>
                </c:pt>
                <c:pt idx="1854">
                  <c:v>7.6599999999999997E-4</c:v>
                </c:pt>
                <c:pt idx="1855">
                  <c:v>3.8299999999999999E-4</c:v>
                </c:pt>
                <c:pt idx="1856">
                  <c:v>3.8299999999999999E-4</c:v>
                </c:pt>
                <c:pt idx="1857">
                  <c:v>7.6599999999999997E-4</c:v>
                </c:pt>
                <c:pt idx="1858">
                  <c:v>3.8299999999999999E-4</c:v>
                </c:pt>
                <c:pt idx="1859">
                  <c:v>3.8299999999999999E-4</c:v>
                </c:pt>
                <c:pt idx="1860">
                  <c:v>7.6599999999999997E-4</c:v>
                </c:pt>
                <c:pt idx="1861">
                  <c:v>3.8299999999999999E-4</c:v>
                </c:pt>
                <c:pt idx="1862">
                  <c:v>7.6599999999999997E-4</c:v>
                </c:pt>
                <c:pt idx="1863">
                  <c:v>7.6599999999999997E-4</c:v>
                </c:pt>
                <c:pt idx="1864">
                  <c:v>7.6599999999999997E-4</c:v>
                </c:pt>
                <c:pt idx="1865">
                  <c:v>7.6599999999999997E-4</c:v>
                </c:pt>
                <c:pt idx="1866">
                  <c:v>7.6599999999999997E-4</c:v>
                </c:pt>
                <c:pt idx="1867">
                  <c:v>7.6599999999999997E-4</c:v>
                </c:pt>
                <c:pt idx="1868">
                  <c:v>3.8299999999999999E-4</c:v>
                </c:pt>
                <c:pt idx="1869">
                  <c:v>3.8299999999999999E-4</c:v>
                </c:pt>
                <c:pt idx="1870">
                  <c:v>3.8299999999999999E-4</c:v>
                </c:pt>
                <c:pt idx="1871">
                  <c:v>3.8299999999999999E-4</c:v>
                </c:pt>
                <c:pt idx="1872">
                  <c:v>7.6599999999999997E-4</c:v>
                </c:pt>
                <c:pt idx="1873">
                  <c:v>7.6599999999999997E-4</c:v>
                </c:pt>
                <c:pt idx="1874">
                  <c:v>3.8299999999999999E-4</c:v>
                </c:pt>
                <c:pt idx="1875">
                  <c:v>3.8299999999999999E-4</c:v>
                </c:pt>
                <c:pt idx="1876">
                  <c:v>3.8299999999999999E-4</c:v>
                </c:pt>
                <c:pt idx="1877">
                  <c:v>3.8299999999999999E-4</c:v>
                </c:pt>
                <c:pt idx="1878">
                  <c:v>7.6599999999999997E-4</c:v>
                </c:pt>
                <c:pt idx="1879">
                  <c:v>3.8299999999999999E-4</c:v>
                </c:pt>
                <c:pt idx="1880">
                  <c:v>7.6599999999999997E-4</c:v>
                </c:pt>
                <c:pt idx="1881">
                  <c:v>7.6599999999999997E-4</c:v>
                </c:pt>
                <c:pt idx="1882">
                  <c:v>3.8299999999999999E-4</c:v>
                </c:pt>
                <c:pt idx="1883">
                  <c:v>7.6599999999999997E-4</c:v>
                </c:pt>
                <c:pt idx="1884">
                  <c:v>7.6599999999999997E-4</c:v>
                </c:pt>
                <c:pt idx="1885">
                  <c:v>3.8299999999999999E-4</c:v>
                </c:pt>
                <c:pt idx="1886">
                  <c:v>3.8299999999999999E-4</c:v>
                </c:pt>
                <c:pt idx="1887">
                  <c:v>3.8299999999999999E-4</c:v>
                </c:pt>
                <c:pt idx="1888">
                  <c:v>3.8299999999999999E-4</c:v>
                </c:pt>
                <c:pt idx="1889">
                  <c:v>3.8299999999999999E-4</c:v>
                </c:pt>
                <c:pt idx="1890">
                  <c:v>3.8299999999999999E-4</c:v>
                </c:pt>
                <c:pt idx="1891">
                  <c:v>7.6599999999999997E-4</c:v>
                </c:pt>
                <c:pt idx="1892">
                  <c:v>7.6599999999999997E-4</c:v>
                </c:pt>
                <c:pt idx="1893">
                  <c:v>7.6599999999999997E-4</c:v>
                </c:pt>
                <c:pt idx="1894">
                  <c:v>3.8299999999999999E-4</c:v>
                </c:pt>
                <c:pt idx="1895">
                  <c:v>7.6599999999999997E-4</c:v>
                </c:pt>
                <c:pt idx="1896">
                  <c:v>3.8299999999999999E-4</c:v>
                </c:pt>
                <c:pt idx="1897">
                  <c:v>7.6599999999999997E-4</c:v>
                </c:pt>
                <c:pt idx="1898">
                  <c:v>3.8299999999999999E-4</c:v>
                </c:pt>
                <c:pt idx="1899">
                  <c:v>3.8299999999999999E-4</c:v>
                </c:pt>
                <c:pt idx="1900">
                  <c:v>3.8299999999999999E-4</c:v>
                </c:pt>
                <c:pt idx="1901">
                  <c:v>3.8299999999999999E-4</c:v>
                </c:pt>
                <c:pt idx="1902">
                  <c:v>3.8299999999999999E-4</c:v>
                </c:pt>
                <c:pt idx="1903">
                  <c:v>7.6599999999999997E-4</c:v>
                </c:pt>
                <c:pt idx="1904">
                  <c:v>3.8299999999999999E-4</c:v>
                </c:pt>
                <c:pt idx="1905">
                  <c:v>7.6599999999999997E-4</c:v>
                </c:pt>
                <c:pt idx="1906">
                  <c:v>3.8299999999999999E-4</c:v>
                </c:pt>
                <c:pt idx="1907">
                  <c:v>7.6599999999999997E-4</c:v>
                </c:pt>
                <c:pt idx="1908">
                  <c:v>1.1490000000000001E-3</c:v>
                </c:pt>
                <c:pt idx="1909">
                  <c:v>7.6599999999999997E-4</c:v>
                </c:pt>
                <c:pt idx="1910">
                  <c:v>3.8299999999999999E-4</c:v>
                </c:pt>
                <c:pt idx="1911">
                  <c:v>3.8299999999999999E-4</c:v>
                </c:pt>
                <c:pt idx="1912">
                  <c:v>7.6599999999999997E-4</c:v>
                </c:pt>
                <c:pt idx="1913">
                  <c:v>7.6599999999999997E-4</c:v>
                </c:pt>
                <c:pt idx="1914">
                  <c:v>7.6599999999999997E-4</c:v>
                </c:pt>
                <c:pt idx="1915">
                  <c:v>7.6599999999999997E-4</c:v>
                </c:pt>
                <c:pt idx="1916">
                  <c:v>7.6599999999999997E-4</c:v>
                </c:pt>
                <c:pt idx="1917">
                  <c:v>3.8299999999999999E-4</c:v>
                </c:pt>
                <c:pt idx="1918">
                  <c:v>3.8299999999999999E-4</c:v>
                </c:pt>
                <c:pt idx="1919">
                  <c:v>7.6599999999999997E-4</c:v>
                </c:pt>
                <c:pt idx="1920">
                  <c:v>3.8299999999999999E-4</c:v>
                </c:pt>
                <c:pt idx="1921">
                  <c:v>3.8299999999999999E-4</c:v>
                </c:pt>
                <c:pt idx="1922">
                  <c:v>7.6599999999999997E-4</c:v>
                </c:pt>
                <c:pt idx="1923">
                  <c:v>3.8299999999999999E-4</c:v>
                </c:pt>
                <c:pt idx="1924">
                  <c:v>3.8299999999999999E-4</c:v>
                </c:pt>
                <c:pt idx="1925">
                  <c:v>3.8299999999999999E-4</c:v>
                </c:pt>
                <c:pt idx="1926">
                  <c:v>3.8299999999999999E-4</c:v>
                </c:pt>
                <c:pt idx="1927">
                  <c:v>7.6599999999999997E-4</c:v>
                </c:pt>
                <c:pt idx="1928">
                  <c:v>7.6599999999999997E-4</c:v>
                </c:pt>
                <c:pt idx="1929">
                  <c:v>7.6599999999999997E-4</c:v>
                </c:pt>
                <c:pt idx="1930">
                  <c:v>7.6599999999999997E-4</c:v>
                </c:pt>
                <c:pt idx="1931">
                  <c:v>3.8299999999999999E-4</c:v>
                </c:pt>
                <c:pt idx="1932">
                  <c:v>3.8299999999999999E-4</c:v>
                </c:pt>
                <c:pt idx="1933">
                  <c:v>3.8299999999999999E-4</c:v>
                </c:pt>
                <c:pt idx="1934">
                  <c:v>7.6599999999999997E-4</c:v>
                </c:pt>
                <c:pt idx="1935">
                  <c:v>7.6599999999999997E-4</c:v>
                </c:pt>
                <c:pt idx="1936">
                  <c:v>3.8299999999999999E-4</c:v>
                </c:pt>
                <c:pt idx="1937">
                  <c:v>3.8299999999999999E-4</c:v>
                </c:pt>
                <c:pt idx="1938">
                  <c:v>7.6599999999999997E-4</c:v>
                </c:pt>
                <c:pt idx="1939">
                  <c:v>3.8299999999999999E-4</c:v>
                </c:pt>
                <c:pt idx="1940">
                  <c:v>7.6599999999999997E-4</c:v>
                </c:pt>
                <c:pt idx="1941">
                  <c:v>3.8299999999999999E-4</c:v>
                </c:pt>
                <c:pt idx="1942">
                  <c:v>7.6599999999999997E-4</c:v>
                </c:pt>
                <c:pt idx="1943">
                  <c:v>7.6599999999999997E-4</c:v>
                </c:pt>
                <c:pt idx="1944">
                  <c:v>3.8299999999999999E-4</c:v>
                </c:pt>
                <c:pt idx="1945">
                  <c:v>7.6599999999999997E-4</c:v>
                </c:pt>
                <c:pt idx="1946">
                  <c:v>3.8299999999999999E-4</c:v>
                </c:pt>
                <c:pt idx="1947">
                  <c:v>3.8299999999999999E-4</c:v>
                </c:pt>
                <c:pt idx="1948">
                  <c:v>7.6599999999999997E-4</c:v>
                </c:pt>
                <c:pt idx="1949">
                  <c:v>7.6599999999999997E-4</c:v>
                </c:pt>
                <c:pt idx="1950">
                  <c:v>3.8299999999999999E-4</c:v>
                </c:pt>
                <c:pt idx="1951">
                  <c:v>7.6599999999999997E-4</c:v>
                </c:pt>
                <c:pt idx="1952">
                  <c:v>3.8299999999999999E-4</c:v>
                </c:pt>
                <c:pt idx="1953">
                  <c:v>7.6599999999999997E-4</c:v>
                </c:pt>
                <c:pt idx="1954">
                  <c:v>7.6599999999999997E-4</c:v>
                </c:pt>
                <c:pt idx="1955">
                  <c:v>7.6599999999999997E-4</c:v>
                </c:pt>
                <c:pt idx="1956">
                  <c:v>3.8299999999999999E-4</c:v>
                </c:pt>
                <c:pt idx="1957">
                  <c:v>3.8299999999999999E-4</c:v>
                </c:pt>
                <c:pt idx="1958">
                  <c:v>7.6599999999999997E-4</c:v>
                </c:pt>
                <c:pt idx="1959">
                  <c:v>3.8299999999999999E-4</c:v>
                </c:pt>
                <c:pt idx="1960">
                  <c:v>7.6599999999999997E-4</c:v>
                </c:pt>
                <c:pt idx="1961">
                  <c:v>7.6599999999999997E-4</c:v>
                </c:pt>
                <c:pt idx="1962">
                  <c:v>3.8299999999999999E-4</c:v>
                </c:pt>
                <c:pt idx="1963">
                  <c:v>3.8299999999999999E-4</c:v>
                </c:pt>
                <c:pt idx="1964">
                  <c:v>7.6599999999999997E-4</c:v>
                </c:pt>
                <c:pt idx="1965">
                  <c:v>7.6599999999999997E-4</c:v>
                </c:pt>
                <c:pt idx="1966">
                  <c:v>3.8299999999999999E-4</c:v>
                </c:pt>
                <c:pt idx="1967">
                  <c:v>7.6599999999999997E-4</c:v>
                </c:pt>
                <c:pt idx="1968">
                  <c:v>1.1490000000000001E-3</c:v>
                </c:pt>
                <c:pt idx="1969">
                  <c:v>7.6599999999999997E-4</c:v>
                </c:pt>
                <c:pt idx="1970">
                  <c:v>3.8299999999999999E-4</c:v>
                </c:pt>
                <c:pt idx="1971">
                  <c:v>3.8299999999999999E-4</c:v>
                </c:pt>
                <c:pt idx="1972">
                  <c:v>3.8299999999999999E-4</c:v>
                </c:pt>
                <c:pt idx="1973">
                  <c:v>7.6599999999999997E-4</c:v>
                </c:pt>
                <c:pt idx="1974">
                  <c:v>3.8299999999999999E-4</c:v>
                </c:pt>
                <c:pt idx="1975">
                  <c:v>7.6599999999999997E-4</c:v>
                </c:pt>
                <c:pt idx="1976">
                  <c:v>3.8299999999999999E-4</c:v>
                </c:pt>
                <c:pt idx="1977">
                  <c:v>7.6599999999999997E-4</c:v>
                </c:pt>
                <c:pt idx="1978">
                  <c:v>3.8299999999999999E-4</c:v>
                </c:pt>
                <c:pt idx="1979">
                  <c:v>3.8299999999999999E-4</c:v>
                </c:pt>
                <c:pt idx="1980">
                  <c:v>3.8299999999999999E-4</c:v>
                </c:pt>
                <c:pt idx="1981">
                  <c:v>3.8299999999999999E-4</c:v>
                </c:pt>
                <c:pt idx="1982">
                  <c:v>7.6599999999999997E-4</c:v>
                </c:pt>
                <c:pt idx="1983">
                  <c:v>3.8299999999999999E-4</c:v>
                </c:pt>
                <c:pt idx="1984">
                  <c:v>3.8299999999999999E-4</c:v>
                </c:pt>
                <c:pt idx="1985">
                  <c:v>3.8299999999999999E-4</c:v>
                </c:pt>
                <c:pt idx="1986">
                  <c:v>7.6599999999999997E-4</c:v>
                </c:pt>
                <c:pt idx="1987">
                  <c:v>7.6599999999999997E-4</c:v>
                </c:pt>
                <c:pt idx="1988">
                  <c:v>7.6599999999999997E-4</c:v>
                </c:pt>
                <c:pt idx="1989">
                  <c:v>3.8299999999999999E-4</c:v>
                </c:pt>
                <c:pt idx="1990">
                  <c:v>7.6599999999999997E-4</c:v>
                </c:pt>
                <c:pt idx="1991">
                  <c:v>7.6599999999999997E-4</c:v>
                </c:pt>
                <c:pt idx="1992">
                  <c:v>7.6599999999999997E-4</c:v>
                </c:pt>
                <c:pt idx="1993">
                  <c:v>7.6599999999999997E-4</c:v>
                </c:pt>
                <c:pt idx="1994">
                  <c:v>3.8299999999999999E-4</c:v>
                </c:pt>
                <c:pt idx="1995">
                  <c:v>7.6599999999999997E-4</c:v>
                </c:pt>
                <c:pt idx="1996">
                  <c:v>3.8299999999999999E-4</c:v>
                </c:pt>
                <c:pt idx="1997">
                  <c:v>3.8299999999999999E-4</c:v>
                </c:pt>
                <c:pt idx="1998">
                  <c:v>7.6599999999999997E-4</c:v>
                </c:pt>
                <c:pt idx="1999">
                  <c:v>7.6599999999999997E-4</c:v>
                </c:pt>
                <c:pt idx="2000">
                  <c:v>3.8299999999999999E-4</c:v>
                </c:pt>
                <c:pt idx="2001">
                  <c:v>7.6599999999999997E-4</c:v>
                </c:pt>
                <c:pt idx="2002">
                  <c:v>7.6599999999999997E-4</c:v>
                </c:pt>
                <c:pt idx="2003">
                  <c:v>7.6599999999999997E-4</c:v>
                </c:pt>
                <c:pt idx="2004">
                  <c:v>3.8299999999999999E-4</c:v>
                </c:pt>
                <c:pt idx="2005">
                  <c:v>7.6599999999999997E-4</c:v>
                </c:pt>
                <c:pt idx="2006">
                  <c:v>7.6599999999999997E-4</c:v>
                </c:pt>
                <c:pt idx="2007">
                  <c:v>3.8299999999999999E-4</c:v>
                </c:pt>
                <c:pt idx="2008">
                  <c:v>7.6599999999999997E-4</c:v>
                </c:pt>
                <c:pt idx="2009">
                  <c:v>3.8299999999999999E-4</c:v>
                </c:pt>
                <c:pt idx="2010">
                  <c:v>3.8299999999999999E-4</c:v>
                </c:pt>
                <c:pt idx="2011">
                  <c:v>7.6599999999999997E-4</c:v>
                </c:pt>
                <c:pt idx="2012">
                  <c:v>3.8299999999999999E-4</c:v>
                </c:pt>
                <c:pt idx="2013">
                  <c:v>3.8299999999999999E-4</c:v>
                </c:pt>
                <c:pt idx="2014">
                  <c:v>3.8299999999999999E-4</c:v>
                </c:pt>
                <c:pt idx="2015">
                  <c:v>3.8299999999999999E-4</c:v>
                </c:pt>
                <c:pt idx="2016">
                  <c:v>7.6599999999999997E-4</c:v>
                </c:pt>
                <c:pt idx="2017">
                  <c:v>3.8299999999999999E-4</c:v>
                </c:pt>
                <c:pt idx="2018">
                  <c:v>3.8299999999999999E-4</c:v>
                </c:pt>
                <c:pt idx="2019">
                  <c:v>3.8299999999999999E-4</c:v>
                </c:pt>
                <c:pt idx="2020">
                  <c:v>7.6599999999999997E-4</c:v>
                </c:pt>
                <c:pt idx="2021">
                  <c:v>7.6599999999999997E-4</c:v>
                </c:pt>
                <c:pt idx="2022">
                  <c:v>7.6599999999999997E-4</c:v>
                </c:pt>
                <c:pt idx="2023">
                  <c:v>7.6599999999999997E-4</c:v>
                </c:pt>
                <c:pt idx="2024">
                  <c:v>3.8299999999999999E-4</c:v>
                </c:pt>
                <c:pt idx="2025">
                  <c:v>3.8299999999999999E-4</c:v>
                </c:pt>
                <c:pt idx="2026">
                  <c:v>7.6599999999999997E-4</c:v>
                </c:pt>
                <c:pt idx="2027">
                  <c:v>3.8299999999999999E-4</c:v>
                </c:pt>
                <c:pt idx="2028">
                  <c:v>7.6599999999999997E-4</c:v>
                </c:pt>
                <c:pt idx="2029">
                  <c:v>7.6599999999999997E-4</c:v>
                </c:pt>
                <c:pt idx="2030">
                  <c:v>7.6599999999999997E-4</c:v>
                </c:pt>
                <c:pt idx="2031">
                  <c:v>3.8299999999999999E-4</c:v>
                </c:pt>
                <c:pt idx="2032">
                  <c:v>7.6599999999999997E-4</c:v>
                </c:pt>
                <c:pt idx="2033">
                  <c:v>7.6599999999999997E-4</c:v>
                </c:pt>
                <c:pt idx="2034">
                  <c:v>7.6599999999999997E-4</c:v>
                </c:pt>
                <c:pt idx="2035">
                  <c:v>7.6599999999999997E-4</c:v>
                </c:pt>
                <c:pt idx="2036">
                  <c:v>7.6599999999999997E-4</c:v>
                </c:pt>
                <c:pt idx="2037">
                  <c:v>3.8299999999999999E-4</c:v>
                </c:pt>
                <c:pt idx="2038">
                  <c:v>3.8299999999999999E-4</c:v>
                </c:pt>
                <c:pt idx="2039">
                  <c:v>7.6599999999999997E-4</c:v>
                </c:pt>
                <c:pt idx="2040">
                  <c:v>3.8299999999999999E-4</c:v>
                </c:pt>
                <c:pt idx="2041">
                  <c:v>3.8299999999999999E-4</c:v>
                </c:pt>
                <c:pt idx="2042">
                  <c:v>7.6599999999999997E-4</c:v>
                </c:pt>
                <c:pt idx="2043">
                  <c:v>7.6599999999999997E-4</c:v>
                </c:pt>
                <c:pt idx="2044">
                  <c:v>7.6599999999999997E-4</c:v>
                </c:pt>
                <c:pt idx="2045">
                  <c:v>3.8299999999999999E-4</c:v>
                </c:pt>
                <c:pt idx="2046">
                  <c:v>7.6599999999999997E-4</c:v>
                </c:pt>
                <c:pt idx="2047">
                  <c:v>3.8299999999999999E-4</c:v>
                </c:pt>
                <c:pt idx="2048">
                  <c:v>7.6599999999999997E-4</c:v>
                </c:pt>
                <c:pt idx="2049">
                  <c:v>7.6599999999999997E-4</c:v>
                </c:pt>
                <c:pt idx="2050">
                  <c:v>7.6599999999999997E-4</c:v>
                </c:pt>
                <c:pt idx="2051">
                  <c:v>7.6599999999999997E-4</c:v>
                </c:pt>
                <c:pt idx="2052">
                  <c:v>3.8299999999999999E-4</c:v>
                </c:pt>
                <c:pt idx="2053">
                  <c:v>3.8299999999999999E-4</c:v>
                </c:pt>
                <c:pt idx="2054">
                  <c:v>3.8299999999999999E-4</c:v>
                </c:pt>
                <c:pt idx="2055">
                  <c:v>7.6599999999999997E-4</c:v>
                </c:pt>
                <c:pt idx="2056">
                  <c:v>7.6599999999999997E-4</c:v>
                </c:pt>
                <c:pt idx="2057">
                  <c:v>3.8299999999999999E-4</c:v>
                </c:pt>
                <c:pt idx="2058">
                  <c:v>7.6599999999999997E-4</c:v>
                </c:pt>
                <c:pt idx="2059">
                  <c:v>3.8299999999999999E-4</c:v>
                </c:pt>
                <c:pt idx="2060">
                  <c:v>3.8299999999999999E-4</c:v>
                </c:pt>
                <c:pt idx="2061">
                  <c:v>3.8299999999999999E-4</c:v>
                </c:pt>
                <c:pt idx="2062">
                  <c:v>7.6599999999999997E-4</c:v>
                </c:pt>
                <c:pt idx="2063">
                  <c:v>3.8299999999999999E-4</c:v>
                </c:pt>
                <c:pt idx="2064">
                  <c:v>7.6599999999999997E-4</c:v>
                </c:pt>
                <c:pt idx="2065">
                  <c:v>3.8299999999999999E-4</c:v>
                </c:pt>
                <c:pt idx="2066">
                  <c:v>7.6599999999999997E-4</c:v>
                </c:pt>
                <c:pt idx="2067">
                  <c:v>7.6599999999999997E-4</c:v>
                </c:pt>
                <c:pt idx="2068">
                  <c:v>7.6599999999999997E-4</c:v>
                </c:pt>
                <c:pt idx="2069">
                  <c:v>3.8299999999999999E-4</c:v>
                </c:pt>
                <c:pt idx="2070">
                  <c:v>7.6599999999999997E-4</c:v>
                </c:pt>
                <c:pt idx="2071">
                  <c:v>7.6599999999999997E-4</c:v>
                </c:pt>
                <c:pt idx="2072">
                  <c:v>7.6599999999999997E-4</c:v>
                </c:pt>
                <c:pt idx="2073">
                  <c:v>3.8299999999999999E-4</c:v>
                </c:pt>
                <c:pt idx="2074">
                  <c:v>3.8299999999999999E-4</c:v>
                </c:pt>
                <c:pt idx="2075">
                  <c:v>3.8299999999999999E-4</c:v>
                </c:pt>
                <c:pt idx="2076">
                  <c:v>3.8299999999999999E-4</c:v>
                </c:pt>
                <c:pt idx="2077">
                  <c:v>3.8299999999999999E-4</c:v>
                </c:pt>
                <c:pt idx="2078">
                  <c:v>7.6599999999999997E-4</c:v>
                </c:pt>
                <c:pt idx="2079">
                  <c:v>3.8299999999999999E-4</c:v>
                </c:pt>
                <c:pt idx="2080">
                  <c:v>3.8299999999999999E-4</c:v>
                </c:pt>
                <c:pt idx="2081">
                  <c:v>3.8299999999999999E-4</c:v>
                </c:pt>
                <c:pt idx="2082">
                  <c:v>7.6599999999999997E-4</c:v>
                </c:pt>
                <c:pt idx="2083">
                  <c:v>7.6599999999999997E-4</c:v>
                </c:pt>
                <c:pt idx="2084">
                  <c:v>3.8299999999999999E-4</c:v>
                </c:pt>
                <c:pt idx="2085">
                  <c:v>3.8299999999999999E-4</c:v>
                </c:pt>
                <c:pt idx="2086">
                  <c:v>7.6599999999999997E-4</c:v>
                </c:pt>
                <c:pt idx="2087">
                  <c:v>7.6599999999999997E-4</c:v>
                </c:pt>
                <c:pt idx="2088">
                  <c:v>7.6599999999999997E-4</c:v>
                </c:pt>
                <c:pt idx="2089">
                  <c:v>7.6599999999999997E-4</c:v>
                </c:pt>
                <c:pt idx="2090">
                  <c:v>3.8299999999999999E-4</c:v>
                </c:pt>
                <c:pt idx="2091">
                  <c:v>3.8299999999999999E-4</c:v>
                </c:pt>
                <c:pt idx="2092">
                  <c:v>3.8299999999999999E-4</c:v>
                </c:pt>
                <c:pt idx="2093">
                  <c:v>3.8299999999999999E-4</c:v>
                </c:pt>
                <c:pt idx="2094">
                  <c:v>3.8299999999999999E-4</c:v>
                </c:pt>
                <c:pt idx="2095">
                  <c:v>7.6599999999999997E-4</c:v>
                </c:pt>
                <c:pt idx="2096">
                  <c:v>7.6599999999999997E-4</c:v>
                </c:pt>
                <c:pt idx="2097">
                  <c:v>3.8299999999999999E-4</c:v>
                </c:pt>
                <c:pt idx="2098">
                  <c:v>3.8299999999999999E-4</c:v>
                </c:pt>
                <c:pt idx="2099">
                  <c:v>7.6599999999999997E-4</c:v>
                </c:pt>
                <c:pt idx="2100">
                  <c:v>3.8299999999999999E-4</c:v>
                </c:pt>
                <c:pt idx="2101">
                  <c:v>3.8299999999999999E-4</c:v>
                </c:pt>
                <c:pt idx="2102">
                  <c:v>7.6599999999999997E-4</c:v>
                </c:pt>
                <c:pt idx="2103">
                  <c:v>7.6599999999999997E-4</c:v>
                </c:pt>
                <c:pt idx="2104">
                  <c:v>7.6599999999999997E-4</c:v>
                </c:pt>
                <c:pt idx="2105">
                  <c:v>7.6599999999999997E-4</c:v>
                </c:pt>
                <c:pt idx="2106">
                  <c:v>7.6599999999999997E-4</c:v>
                </c:pt>
                <c:pt idx="2107">
                  <c:v>7.6599999999999997E-4</c:v>
                </c:pt>
                <c:pt idx="2108">
                  <c:v>7.6599999999999997E-4</c:v>
                </c:pt>
                <c:pt idx="2109">
                  <c:v>7.6599999999999997E-4</c:v>
                </c:pt>
                <c:pt idx="2110">
                  <c:v>3.8299999999999999E-4</c:v>
                </c:pt>
                <c:pt idx="2111">
                  <c:v>3.8299999999999999E-4</c:v>
                </c:pt>
                <c:pt idx="2112">
                  <c:v>3.8299999999999999E-4</c:v>
                </c:pt>
                <c:pt idx="2113">
                  <c:v>7.6599999999999997E-4</c:v>
                </c:pt>
                <c:pt idx="2114">
                  <c:v>3.8299999999999999E-4</c:v>
                </c:pt>
                <c:pt idx="2115">
                  <c:v>7.6599999999999997E-4</c:v>
                </c:pt>
                <c:pt idx="2116">
                  <c:v>3.8299999999999999E-4</c:v>
                </c:pt>
                <c:pt idx="2117">
                  <c:v>3.8299999999999999E-4</c:v>
                </c:pt>
                <c:pt idx="2118">
                  <c:v>7.6599999999999997E-4</c:v>
                </c:pt>
                <c:pt idx="2119">
                  <c:v>7.6599999999999997E-4</c:v>
                </c:pt>
                <c:pt idx="2120">
                  <c:v>3.8299999999999999E-4</c:v>
                </c:pt>
                <c:pt idx="2121">
                  <c:v>7.6599999999999997E-4</c:v>
                </c:pt>
                <c:pt idx="2122">
                  <c:v>7.6599999999999997E-4</c:v>
                </c:pt>
                <c:pt idx="2123">
                  <c:v>7.6599999999999997E-4</c:v>
                </c:pt>
                <c:pt idx="2124">
                  <c:v>7.6599999999999997E-4</c:v>
                </c:pt>
                <c:pt idx="2125">
                  <c:v>7.6599999999999997E-4</c:v>
                </c:pt>
                <c:pt idx="2126">
                  <c:v>3.8299999999999999E-4</c:v>
                </c:pt>
                <c:pt idx="2127">
                  <c:v>3.8299999999999999E-4</c:v>
                </c:pt>
                <c:pt idx="2128">
                  <c:v>7.6599999999999997E-4</c:v>
                </c:pt>
                <c:pt idx="2129">
                  <c:v>7.6599999999999997E-4</c:v>
                </c:pt>
                <c:pt idx="2130">
                  <c:v>3.8299999999999999E-4</c:v>
                </c:pt>
                <c:pt idx="2131">
                  <c:v>7.6599999999999997E-4</c:v>
                </c:pt>
                <c:pt idx="2132">
                  <c:v>3.8299999999999999E-4</c:v>
                </c:pt>
                <c:pt idx="2133">
                  <c:v>7.6599999999999997E-4</c:v>
                </c:pt>
                <c:pt idx="2134">
                  <c:v>3.8299999999999999E-4</c:v>
                </c:pt>
                <c:pt idx="2135">
                  <c:v>7.6599999999999997E-4</c:v>
                </c:pt>
                <c:pt idx="2136">
                  <c:v>7.6599999999999997E-4</c:v>
                </c:pt>
                <c:pt idx="2137">
                  <c:v>7.6599999999999997E-4</c:v>
                </c:pt>
                <c:pt idx="2138">
                  <c:v>7.6599999999999997E-4</c:v>
                </c:pt>
                <c:pt idx="2139">
                  <c:v>7.6599999999999997E-4</c:v>
                </c:pt>
                <c:pt idx="2140">
                  <c:v>3.8299999999999999E-4</c:v>
                </c:pt>
                <c:pt idx="2141">
                  <c:v>3.8299999999999999E-4</c:v>
                </c:pt>
                <c:pt idx="2142">
                  <c:v>7.6599999999999997E-4</c:v>
                </c:pt>
                <c:pt idx="2143">
                  <c:v>7.6599999999999997E-4</c:v>
                </c:pt>
                <c:pt idx="2144">
                  <c:v>7.6599999999999997E-4</c:v>
                </c:pt>
                <c:pt idx="2145">
                  <c:v>3.8299999999999999E-4</c:v>
                </c:pt>
                <c:pt idx="2146">
                  <c:v>7.6599999999999997E-4</c:v>
                </c:pt>
                <c:pt idx="2147">
                  <c:v>3.8299999999999999E-4</c:v>
                </c:pt>
                <c:pt idx="2148">
                  <c:v>3.8299999999999999E-4</c:v>
                </c:pt>
                <c:pt idx="2149">
                  <c:v>3.8299999999999999E-4</c:v>
                </c:pt>
                <c:pt idx="2150">
                  <c:v>7.6599999999999997E-4</c:v>
                </c:pt>
                <c:pt idx="2151">
                  <c:v>7.6599999999999997E-4</c:v>
                </c:pt>
                <c:pt idx="2152">
                  <c:v>3.8299999999999999E-4</c:v>
                </c:pt>
                <c:pt idx="2153">
                  <c:v>3.8299999999999999E-4</c:v>
                </c:pt>
                <c:pt idx="2154">
                  <c:v>3.8299999999999999E-4</c:v>
                </c:pt>
                <c:pt idx="2155">
                  <c:v>7.6599999999999997E-4</c:v>
                </c:pt>
                <c:pt idx="2156">
                  <c:v>3.8299999999999999E-4</c:v>
                </c:pt>
                <c:pt idx="2157">
                  <c:v>7.6599999999999997E-4</c:v>
                </c:pt>
                <c:pt idx="2158">
                  <c:v>3.8299999999999999E-4</c:v>
                </c:pt>
                <c:pt idx="2159">
                  <c:v>7.6599999999999997E-4</c:v>
                </c:pt>
                <c:pt idx="2160">
                  <c:v>3.8299999999999999E-4</c:v>
                </c:pt>
                <c:pt idx="2161">
                  <c:v>3.8299999999999999E-4</c:v>
                </c:pt>
                <c:pt idx="2162">
                  <c:v>3.8299999999999999E-4</c:v>
                </c:pt>
                <c:pt idx="2163">
                  <c:v>3.8299999999999999E-4</c:v>
                </c:pt>
                <c:pt idx="2164">
                  <c:v>7.6599999999999997E-4</c:v>
                </c:pt>
                <c:pt idx="2165">
                  <c:v>7.6599999999999997E-4</c:v>
                </c:pt>
                <c:pt idx="2166">
                  <c:v>7.6599999999999997E-4</c:v>
                </c:pt>
                <c:pt idx="2167">
                  <c:v>3.8299999999999999E-4</c:v>
                </c:pt>
                <c:pt idx="2168">
                  <c:v>7.6599999999999997E-4</c:v>
                </c:pt>
                <c:pt idx="2169">
                  <c:v>3.8299999999999999E-4</c:v>
                </c:pt>
                <c:pt idx="2170">
                  <c:v>3.8299999999999999E-4</c:v>
                </c:pt>
                <c:pt idx="2171">
                  <c:v>3.8299999999999999E-4</c:v>
                </c:pt>
                <c:pt idx="2172">
                  <c:v>3.8299999999999999E-4</c:v>
                </c:pt>
                <c:pt idx="2173">
                  <c:v>3.8299999999999999E-4</c:v>
                </c:pt>
                <c:pt idx="2174">
                  <c:v>7.6599999999999997E-4</c:v>
                </c:pt>
                <c:pt idx="2175">
                  <c:v>3.8299999999999999E-4</c:v>
                </c:pt>
                <c:pt idx="2176">
                  <c:v>3.8299999999999999E-4</c:v>
                </c:pt>
                <c:pt idx="2177">
                  <c:v>7.6599999999999997E-4</c:v>
                </c:pt>
                <c:pt idx="2178">
                  <c:v>7.6599999999999997E-4</c:v>
                </c:pt>
                <c:pt idx="2179">
                  <c:v>3.8299999999999999E-4</c:v>
                </c:pt>
                <c:pt idx="2180">
                  <c:v>3.8299999999999999E-4</c:v>
                </c:pt>
                <c:pt idx="2181">
                  <c:v>3.8299999999999999E-4</c:v>
                </c:pt>
                <c:pt idx="2182">
                  <c:v>3.8299999999999999E-4</c:v>
                </c:pt>
                <c:pt idx="2183">
                  <c:v>7.6599999999999997E-4</c:v>
                </c:pt>
                <c:pt idx="2184">
                  <c:v>7.6599999999999997E-4</c:v>
                </c:pt>
                <c:pt idx="2185">
                  <c:v>3.8299999999999999E-4</c:v>
                </c:pt>
                <c:pt idx="2186">
                  <c:v>7.6599999999999997E-4</c:v>
                </c:pt>
                <c:pt idx="2187">
                  <c:v>7.6599999999999997E-4</c:v>
                </c:pt>
                <c:pt idx="2188">
                  <c:v>7.6599999999999997E-4</c:v>
                </c:pt>
                <c:pt idx="2189">
                  <c:v>3.8299999999999999E-4</c:v>
                </c:pt>
                <c:pt idx="2190">
                  <c:v>7.6599999999999997E-4</c:v>
                </c:pt>
                <c:pt idx="2191">
                  <c:v>3.8299999999999999E-4</c:v>
                </c:pt>
                <c:pt idx="2192">
                  <c:v>3.8299999999999999E-4</c:v>
                </c:pt>
                <c:pt idx="2193">
                  <c:v>7.6599999999999997E-4</c:v>
                </c:pt>
                <c:pt idx="2194">
                  <c:v>3.8299999999999999E-4</c:v>
                </c:pt>
                <c:pt idx="2195">
                  <c:v>7.6599999999999997E-4</c:v>
                </c:pt>
                <c:pt idx="2196">
                  <c:v>3.8299999999999999E-4</c:v>
                </c:pt>
                <c:pt idx="2197">
                  <c:v>3.8299999999999999E-4</c:v>
                </c:pt>
                <c:pt idx="2198">
                  <c:v>3.8299999999999999E-4</c:v>
                </c:pt>
                <c:pt idx="2199">
                  <c:v>7.6599999999999997E-4</c:v>
                </c:pt>
                <c:pt idx="2200">
                  <c:v>7.6599999999999997E-4</c:v>
                </c:pt>
                <c:pt idx="2201">
                  <c:v>3.8299999999999999E-4</c:v>
                </c:pt>
                <c:pt idx="2202">
                  <c:v>7.6599999999999997E-4</c:v>
                </c:pt>
                <c:pt idx="2203">
                  <c:v>3.8299999999999999E-4</c:v>
                </c:pt>
                <c:pt idx="2204">
                  <c:v>7.6599999999999997E-4</c:v>
                </c:pt>
                <c:pt idx="2205">
                  <c:v>3.8299999999999999E-4</c:v>
                </c:pt>
                <c:pt idx="2206">
                  <c:v>3.8299999999999999E-4</c:v>
                </c:pt>
                <c:pt idx="2207">
                  <c:v>7.6599999999999997E-4</c:v>
                </c:pt>
                <c:pt idx="2208">
                  <c:v>3.8299999999999999E-4</c:v>
                </c:pt>
                <c:pt idx="2209">
                  <c:v>7.6599999999999997E-4</c:v>
                </c:pt>
                <c:pt idx="2210">
                  <c:v>7.6599999999999997E-4</c:v>
                </c:pt>
                <c:pt idx="2211">
                  <c:v>7.6599999999999997E-4</c:v>
                </c:pt>
                <c:pt idx="2212">
                  <c:v>7.6599999999999997E-4</c:v>
                </c:pt>
                <c:pt idx="2213">
                  <c:v>7.6599999999999997E-4</c:v>
                </c:pt>
                <c:pt idx="2214">
                  <c:v>7.6599999999999997E-4</c:v>
                </c:pt>
                <c:pt idx="2215">
                  <c:v>3.8299999999999999E-4</c:v>
                </c:pt>
                <c:pt idx="2216">
                  <c:v>7.6599999999999997E-4</c:v>
                </c:pt>
                <c:pt idx="2217">
                  <c:v>3.8299999999999999E-4</c:v>
                </c:pt>
                <c:pt idx="2218">
                  <c:v>3.8299999999999999E-4</c:v>
                </c:pt>
                <c:pt idx="2219">
                  <c:v>3.8299999999999999E-4</c:v>
                </c:pt>
                <c:pt idx="2220">
                  <c:v>3.8299999999999999E-4</c:v>
                </c:pt>
                <c:pt idx="2221">
                  <c:v>7.6599999999999997E-4</c:v>
                </c:pt>
                <c:pt idx="2222">
                  <c:v>7.6599999999999997E-4</c:v>
                </c:pt>
                <c:pt idx="2223">
                  <c:v>3.8299999999999999E-4</c:v>
                </c:pt>
                <c:pt idx="2224">
                  <c:v>3.8299999999999999E-4</c:v>
                </c:pt>
                <c:pt idx="2225">
                  <c:v>3.8299999999999999E-4</c:v>
                </c:pt>
                <c:pt idx="2226">
                  <c:v>3.8299999999999999E-4</c:v>
                </c:pt>
                <c:pt idx="2227">
                  <c:v>3.8299999999999999E-4</c:v>
                </c:pt>
                <c:pt idx="2228">
                  <c:v>3.8299999999999999E-4</c:v>
                </c:pt>
                <c:pt idx="2229">
                  <c:v>7.6599999999999997E-4</c:v>
                </c:pt>
                <c:pt idx="2230">
                  <c:v>3.8299999999999999E-4</c:v>
                </c:pt>
                <c:pt idx="2231">
                  <c:v>7.6599999999999997E-4</c:v>
                </c:pt>
                <c:pt idx="2232">
                  <c:v>3.8299999999999999E-4</c:v>
                </c:pt>
                <c:pt idx="2233">
                  <c:v>3.8299999999999999E-4</c:v>
                </c:pt>
                <c:pt idx="2234">
                  <c:v>2.6819999999999999E-3</c:v>
                </c:pt>
                <c:pt idx="2235">
                  <c:v>7.6599999999999997E-4</c:v>
                </c:pt>
                <c:pt idx="2236">
                  <c:v>7.6599999999999997E-4</c:v>
                </c:pt>
                <c:pt idx="2237">
                  <c:v>7.6599999999999997E-4</c:v>
                </c:pt>
                <c:pt idx="2238">
                  <c:v>3.8299999999999999E-4</c:v>
                </c:pt>
                <c:pt idx="2239">
                  <c:v>7.6599999999999997E-4</c:v>
                </c:pt>
                <c:pt idx="2240">
                  <c:v>3.8299999999999999E-4</c:v>
                </c:pt>
                <c:pt idx="2241">
                  <c:v>3.8299999999999999E-4</c:v>
                </c:pt>
                <c:pt idx="2242">
                  <c:v>3.8299999999999999E-4</c:v>
                </c:pt>
                <c:pt idx="2243">
                  <c:v>7.6599999999999997E-4</c:v>
                </c:pt>
                <c:pt idx="2244">
                  <c:v>3.8299999999999999E-4</c:v>
                </c:pt>
                <c:pt idx="2245">
                  <c:v>7.6599999999999997E-4</c:v>
                </c:pt>
                <c:pt idx="2246">
                  <c:v>7.6599999999999997E-4</c:v>
                </c:pt>
                <c:pt idx="2247">
                  <c:v>3.8299999999999999E-4</c:v>
                </c:pt>
                <c:pt idx="2248">
                  <c:v>7.6599999999999997E-4</c:v>
                </c:pt>
                <c:pt idx="2249">
                  <c:v>7.6599999999999997E-4</c:v>
                </c:pt>
                <c:pt idx="2250">
                  <c:v>3.8299999999999999E-4</c:v>
                </c:pt>
                <c:pt idx="2251">
                  <c:v>7.6599999999999997E-4</c:v>
                </c:pt>
                <c:pt idx="2252">
                  <c:v>3.8299999999999999E-4</c:v>
                </c:pt>
                <c:pt idx="2253">
                  <c:v>7.6599999999999997E-4</c:v>
                </c:pt>
                <c:pt idx="2254">
                  <c:v>3.8299999999999999E-4</c:v>
                </c:pt>
                <c:pt idx="2255">
                  <c:v>7.6599999999999997E-4</c:v>
                </c:pt>
                <c:pt idx="2256">
                  <c:v>3.8299999999999999E-4</c:v>
                </c:pt>
                <c:pt idx="2257">
                  <c:v>3.8299999999999999E-4</c:v>
                </c:pt>
                <c:pt idx="2258">
                  <c:v>3.8299999999999999E-4</c:v>
                </c:pt>
                <c:pt idx="2259">
                  <c:v>7.6599999999999997E-4</c:v>
                </c:pt>
                <c:pt idx="2260">
                  <c:v>3.8299999999999999E-4</c:v>
                </c:pt>
                <c:pt idx="2261">
                  <c:v>3.8299999999999999E-4</c:v>
                </c:pt>
                <c:pt idx="2262">
                  <c:v>3.8299999999999999E-4</c:v>
                </c:pt>
                <c:pt idx="2263">
                  <c:v>3.8299999999999999E-4</c:v>
                </c:pt>
                <c:pt idx="2264">
                  <c:v>7.6599999999999997E-4</c:v>
                </c:pt>
                <c:pt idx="2265">
                  <c:v>3.8299999999999999E-4</c:v>
                </c:pt>
                <c:pt idx="2266">
                  <c:v>3.8299999999999999E-4</c:v>
                </c:pt>
                <c:pt idx="2267">
                  <c:v>7.6599999999999997E-4</c:v>
                </c:pt>
                <c:pt idx="2268">
                  <c:v>3.8299999999999999E-4</c:v>
                </c:pt>
                <c:pt idx="2269">
                  <c:v>3.8299999999999999E-4</c:v>
                </c:pt>
                <c:pt idx="2270">
                  <c:v>7.6599999999999997E-4</c:v>
                </c:pt>
                <c:pt idx="2271">
                  <c:v>7.6599999999999997E-4</c:v>
                </c:pt>
                <c:pt idx="2272">
                  <c:v>3.8299999999999999E-4</c:v>
                </c:pt>
                <c:pt idx="2273">
                  <c:v>7.6599999999999997E-4</c:v>
                </c:pt>
                <c:pt idx="2274">
                  <c:v>3.8299999999999999E-4</c:v>
                </c:pt>
                <c:pt idx="2275">
                  <c:v>7.6599999999999997E-4</c:v>
                </c:pt>
                <c:pt idx="2276">
                  <c:v>7.6599999999999997E-4</c:v>
                </c:pt>
                <c:pt idx="2277">
                  <c:v>3.8299999999999999E-4</c:v>
                </c:pt>
                <c:pt idx="2278">
                  <c:v>7.6599999999999997E-4</c:v>
                </c:pt>
                <c:pt idx="2279">
                  <c:v>3.8299999999999999E-4</c:v>
                </c:pt>
                <c:pt idx="2280">
                  <c:v>7.6599999999999997E-4</c:v>
                </c:pt>
                <c:pt idx="2281">
                  <c:v>3.8299999999999999E-4</c:v>
                </c:pt>
                <c:pt idx="2282">
                  <c:v>7.6599999999999997E-4</c:v>
                </c:pt>
                <c:pt idx="2283">
                  <c:v>7.6599999999999997E-4</c:v>
                </c:pt>
                <c:pt idx="2284">
                  <c:v>3.8299999999999999E-4</c:v>
                </c:pt>
                <c:pt idx="2285">
                  <c:v>3.8299999999999999E-4</c:v>
                </c:pt>
                <c:pt idx="2286">
                  <c:v>7.6599999999999997E-4</c:v>
                </c:pt>
                <c:pt idx="2287">
                  <c:v>3.8299999999999999E-4</c:v>
                </c:pt>
                <c:pt idx="2288">
                  <c:v>3.8299999999999999E-4</c:v>
                </c:pt>
                <c:pt idx="2289">
                  <c:v>3.8299999999999999E-4</c:v>
                </c:pt>
                <c:pt idx="2290">
                  <c:v>3.8299999999999999E-4</c:v>
                </c:pt>
                <c:pt idx="2291">
                  <c:v>7.6599999999999997E-4</c:v>
                </c:pt>
                <c:pt idx="2292">
                  <c:v>3.8299999999999999E-4</c:v>
                </c:pt>
                <c:pt idx="2293">
                  <c:v>3.8299999999999999E-4</c:v>
                </c:pt>
                <c:pt idx="2294">
                  <c:v>7.6599999999999997E-4</c:v>
                </c:pt>
                <c:pt idx="2295">
                  <c:v>3.8299999999999999E-4</c:v>
                </c:pt>
                <c:pt idx="2296">
                  <c:v>7.6599999999999997E-4</c:v>
                </c:pt>
                <c:pt idx="2297">
                  <c:v>3.8299999999999999E-4</c:v>
                </c:pt>
                <c:pt idx="2298">
                  <c:v>7.6599999999999997E-4</c:v>
                </c:pt>
                <c:pt idx="2299">
                  <c:v>3.8299999999999999E-4</c:v>
                </c:pt>
                <c:pt idx="2300">
                  <c:v>7.6599999999999997E-4</c:v>
                </c:pt>
                <c:pt idx="2301">
                  <c:v>7.6599999999999997E-4</c:v>
                </c:pt>
                <c:pt idx="2302">
                  <c:v>3.8299999999999999E-4</c:v>
                </c:pt>
                <c:pt idx="2303">
                  <c:v>3.8299999999999999E-4</c:v>
                </c:pt>
                <c:pt idx="2304">
                  <c:v>3.8299999999999999E-4</c:v>
                </c:pt>
                <c:pt idx="2305">
                  <c:v>7.6599999999999997E-4</c:v>
                </c:pt>
                <c:pt idx="2306">
                  <c:v>3.8299999999999999E-4</c:v>
                </c:pt>
                <c:pt idx="2307">
                  <c:v>3.8299999999999999E-4</c:v>
                </c:pt>
                <c:pt idx="2308">
                  <c:v>7.6599999999999997E-4</c:v>
                </c:pt>
                <c:pt idx="2309">
                  <c:v>7.6599999999999997E-4</c:v>
                </c:pt>
                <c:pt idx="2310">
                  <c:v>3.8299999999999999E-4</c:v>
                </c:pt>
                <c:pt idx="2311">
                  <c:v>3.8299999999999999E-4</c:v>
                </c:pt>
                <c:pt idx="2312">
                  <c:v>3.8299999999999999E-4</c:v>
                </c:pt>
                <c:pt idx="2313">
                  <c:v>3.8299999999999999E-4</c:v>
                </c:pt>
                <c:pt idx="2314">
                  <c:v>7.6599999999999997E-4</c:v>
                </c:pt>
                <c:pt idx="2315">
                  <c:v>7.6599999999999997E-4</c:v>
                </c:pt>
                <c:pt idx="2316">
                  <c:v>7.6599999999999997E-4</c:v>
                </c:pt>
                <c:pt idx="2317">
                  <c:v>7.6599999999999997E-4</c:v>
                </c:pt>
                <c:pt idx="2318">
                  <c:v>3.8299999999999999E-4</c:v>
                </c:pt>
                <c:pt idx="2319">
                  <c:v>7.6599999999999997E-4</c:v>
                </c:pt>
                <c:pt idx="2320">
                  <c:v>3.8299999999999999E-4</c:v>
                </c:pt>
                <c:pt idx="2321">
                  <c:v>7.6599999999999997E-4</c:v>
                </c:pt>
                <c:pt idx="2322">
                  <c:v>3.8299999999999999E-4</c:v>
                </c:pt>
                <c:pt idx="2323">
                  <c:v>3.8299999999999999E-4</c:v>
                </c:pt>
                <c:pt idx="2324">
                  <c:v>7.6599999999999997E-4</c:v>
                </c:pt>
                <c:pt idx="2325">
                  <c:v>3.8299999999999999E-4</c:v>
                </c:pt>
                <c:pt idx="2326">
                  <c:v>3.8299999999999999E-4</c:v>
                </c:pt>
                <c:pt idx="2327">
                  <c:v>3.8299999999999999E-4</c:v>
                </c:pt>
                <c:pt idx="2328">
                  <c:v>7.6599999999999997E-4</c:v>
                </c:pt>
                <c:pt idx="2329">
                  <c:v>7.6599999999999997E-4</c:v>
                </c:pt>
                <c:pt idx="2330">
                  <c:v>3.8299999999999999E-4</c:v>
                </c:pt>
                <c:pt idx="2331">
                  <c:v>7.6599999999999997E-4</c:v>
                </c:pt>
                <c:pt idx="2332">
                  <c:v>3.8299999999999999E-4</c:v>
                </c:pt>
                <c:pt idx="2333">
                  <c:v>7.6599999999999997E-4</c:v>
                </c:pt>
                <c:pt idx="2334">
                  <c:v>3.8299999999999999E-4</c:v>
                </c:pt>
                <c:pt idx="2335">
                  <c:v>3.8299999999999999E-4</c:v>
                </c:pt>
                <c:pt idx="2336">
                  <c:v>7.6599999999999997E-4</c:v>
                </c:pt>
                <c:pt idx="2337">
                  <c:v>3.8299999999999999E-4</c:v>
                </c:pt>
                <c:pt idx="2338">
                  <c:v>3.8299999999999999E-4</c:v>
                </c:pt>
                <c:pt idx="2339">
                  <c:v>7.6599999999999997E-4</c:v>
                </c:pt>
                <c:pt idx="2340">
                  <c:v>3.8299999999999999E-4</c:v>
                </c:pt>
                <c:pt idx="2341">
                  <c:v>3.8299999999999999E-4</c:v>
                </c:pt>
                <c:pt idx="2342">
                  <c:v>3.8299999999999999E-4</c:v>
                </c:pt>
                <c:pt idx="2343">
                  <c:v>7.6599999999999997E-4</c:v>
                </c:pt>
                <c:pt idx="2344">
                  <c:v>7.6599999999999997E-4</c:v>
                </c:pt>
                <c:pt idx="2345">
                  <c:v>3.8299999999999999E-4</c:v>
                </c:pt>
                <c:pt idx="2346">
                  <c:v>3.8299999999999999E-4</c:v>
                </c:pt>
                <c:pt idx="2347">
                  <c:v>7.6599999999999997E-4</c:v>
                </c:pt>
                <c:pt idx="2348">
                  <c:v>3.8299999999999999E-4</c:v>
                </c:pt>
                <c:pt idx="2349">
                  <c:v>3.8299999999999999E-4</c:v>
                </c:pt>
                <c:pt idx="2350">
                  <c:v>3.8299999999999999E-4</c:v>
                </c:pt>
                <c:pt idx="2351">
                  <c:v>7.6599999999999997E-4</c:v>
                </c:pt>
                <c:pt idx="2352">
                  <c:v>3.8299999999999999E-4</c:v>
                </c:pt>
                <c:pt idx="2353">
                  <c:v>3.8299999999999999E-4</c:v>
                </c:pt>
                <c:pt idx="2354">
                  <c:v>7.6599999999999997E-4</c:v>
                </c:pt>
                <c:pt idx="2355">
                  <c:v>7.6599999999999997E-4</c:v>
                </c:pt>
                <c:pt idx="2356">
                  <c:v>3.8299999999999999E-4</c:v>
                </c:pt>
                <c:pt idx="2357">
                  <c:v>3.8299999999999999E-4</c:v>
                </c:pt>
                <c:pt idx="2358">
                  <c:v>7.6599999999999997E-4</c:v>
                </c:pt>
                <c:pt idx="2359">
                  <c:v>3.8299999999999999E-4</c:v>
                </c:pt>
                <c:pt idx="2360">
                  <c:v>3.8299999999999999E-4</c:v>
                </c:pt>
                <c:pt idx="2361">
                  <c:v>7.6599999999999997E-4</c:v>
                </c:pt>
                <c:pt idx="2362">
                  <c:v>7.6599999999999997E-4</c:v>
                </c:pt>
                <c:pt idx="2363">
                  <c:v>3.8299999999999999E-4</c:v>
                </c:pt>
                <c:pt idx="2364">
                  <c:v>3.8299999999999999E-4</c:v>
                </c:pt>
                <c:pt idx="2365">
                  <c:v>3.8299999999999999E-4</c:v>
                </c:pt>
                <c:pt idx="2366">
                  <c:v>7.6599999999999997E-4</c:v>
                </c:pt>
                <c:pt idx="2367">
                  <c:v>3.8299999999999999E-4</c:v>
                </c:pt>
                <c:pt idx="2368">
                  <c:v>3.8299999999999999E-4</c:v>
                </c:pt>
                <c:pt idx="2369">
                  <c:v>3.8299999999999999E-4</c:v>
                </c:pt>
                <c:pt idx="2370">
                  <c:v>7.6599999999999997E-4</c:v>
                </c:pt>
                <c:pt idx="2371">
                  <c:v>7.6599999999999997E-4</c:v>
                </c:pt>
                <c:pt idx="2372">
                  <c:v>7.6599999999999997E-4</c:v>
                </c:pt>
                <c:pt idx="2373">
                  <c:v>3.8299999999999999E-4</c:v>
                </c:pt>
                <c:pt idx="2374">
                  <c:v>3.8299999999999999E-4</c:v>
                </c:pt>
                <c:pt idx="2375">
                  <c:v>7.6599999999999997E-4</c:v>
                </c:pt>
                <c:pt idx="2376">
                  <c:v>7.6599999999999997E-4</c:v>
                </c:pt>
                <c:pt idx="2377">
                  <c:v>7.6599999999999997E-4</c:v>
                </c:pt>
                <c:pt idx="2378">
                  <c:v>3.8299999999999999E-4</c:v>
                </c:pt>
                <c:pt idx="2379">
                  <c:v>3.8299999999999999E-4</c:v>
                </c:pt>
                <c:pt idx="2380">
                  <c:v>3.8299999999999999E-4</c:v>
                </c:pt>
                <c:pt idx="2381">
                  <c:v>3.8299999999999999E-4</c:v>
                </c:pt>
                <c:pt idx="2382">
                  <c:v>7.6599999999999997E-4</c:v>
                </c:pt>
                <c:pt idx="2383">
                  <c:v>7.6599999999999997E-4</c:v>
                </c:pt>
                <c:pt idx="2384">
                  <c:v>3.8299999999999999E-4</c:v>
                </c:pt>
                <c:pt idx="2385">
                  <c:v>7.6599999999999997E-4</c:v>
                </c:pt>
                <c:pt idx="2386">
                  <c:v>7.6599999999999997E-4</c:v>
                </c:pt>
                <c:pt idx="2387">
                  <c:v>7.6599999999999997E-4</c:v>
                </c:pt>
                <c:pt idx="2388">
                  <c:v>7.6599999999999997E-4</c:v>
                </c:pt>
                <c:pt idx="2389">
                  <c:v>7.6599999999999997E-4</c:v>
                </c:pt>
                <c:pt idx="2390">
                  <c:v>7.6599999999999997E-4</c:v>
                </c:pt>
                <c:pt idx="2391">
                  <c:v>3.8299999999999999E-4</c:v>
                </c:pt>
                <c:pt idx="2392">
                  <c:v>7.6599999999999997E-4</c:v>
                </c:pt>
                <c:pt idx="2393">
                  <c:v>3.8299999999999999E-4</c:v>
                </c:pt>
                <c:pt idx="2394">
                  <c:v>3.8299999999999999E-4</c:v>
                </c:pt>
                <c:pt idx="2395">
                  <c:v>3.8299999999999999E-4</c:v>
                </c:pt>
                <c:pt idx="2396">
                  <c:v>7.6599999999999997E-4</c:v>
                </c:pt>
                <c:pt idx="2397">
                  <c:v>3.8299999999999999E-4</c:v>
                </c:pt>
                <c:pt idx="2398">
                  <c:v>3.8299999999999999E-4</c:v>
                </c:pt>
                <c:pt idx="2399">
                  <c:v>7.6599999999999997E-4</c:v>
                </c:pt>
                <c:pt idx="2400">
                  <c:v>3.8299999999999999E-4</c:v>
                </c:pt>
                <c:pt idx="2401">
                  <c:v>7.6599999999999997E-4</c:v>
                </c:pt>
                <c:pt idx="2402">
                  <c:v>3.8299999999999999E-4</c:v>
                </c:pt>
                <c:pt idx="2403">
                  <c:v>7.6599999999999997E-4</c:v>
                </c:pt>
                <c:pt idx="2404">
                  <c:v>7.6599999999999997E-4</c:v>
                </c:pt>
                <c:pt idx="2405">
                  <c:v>3.8299999999999999E-4</c:v>
                </c:pt>
                <c:pt idx="2406">
                  <c:v>3.8299999999999999E-4</c:v>
                </c:pt>
                <c:pt idx="2407">
                  <c:v>3.8299999999999999E-4</c:v>
                </c:pt>
                <c:pt idx="2408">
                  <c:v>7.6599999999999997E-4</c:v>
                </c:pt>
                <c:pt idx="2409">
                  <c:v>7.6599999999999997E-4</c:v>
                </c:pt>
                <c:pt idx="2410">
                  <c:v>3.8299999999999999E-4</c:v>
                </c:pt>
                <c:pt idx="2411">
                  <c:v>7.6599999999999997E-4</c:v>
                </c:pt>
                <c:pt idx="2412">
                  <c:v>3.8299999999999999E-4</c:v>
                </c:pt>
                <c:pt idx="2413">
                  <c:v>7.6599999999999997E-4</c:v>
                </c:pt>
                <c:pt idx="2414">
                  <c:v>3.8299999999999999E-4</c:v>
                </c:pt>
                <c:pt idx="2415">
                  <c:v>7.6599999999999997E-4</c:v>
                </c:pt>
                <c:pt idx="2416">
                  <c:v>7.6599999999999997E-4</c:v>
                </c:pt>
                <c:pt idx="2417">
                  <c:v>7.6599999999999997E-4</c:v>
                </c:pt>
                <c:pt idx="2418">
                  <c:v>7.6599999999999997E-4</c:v>
                </c:pt>
                <c:pt idx="2419">
                  <c:v>7.6599999999999997E-4</c:v>
                </c:pt>
                <c:pt idx="2420">
                  <c:v>7.6599999999999997E-4</c:v>
                </c:pt>
                <c:pt idx="2421">
                  <c:v>7.6599999999999997E-4</c:v>
                </c:pt>
                <c:pt idx="2422">
                  <c:v>3.8299999999999999E-4</c:v>
                </c:pt>
                <c:pt idx="2423">
                  <c:v>7.6599999999999997E-4</c:v>
                </c:pt>
                <c:pt idx="2424">
                  <c:v>3.8299999999999999E-4</c:v>
                </c:pt>
                <c:pt idx="2425">
                  <c:v>3.8299999999999999E-4</c:v>
                </c:pt>
                <c:pt idx="2426">
                  <c:v>7.6599999999999997E-4</c:v>
                </c:pt>
                <c:pt idx="2427">
                  <c:v>3.8299999999999999E-4</c:v>
                </c:pt>
                <c:pt idx="2428">
                  <c:v>7.6599999999999997E-4</c:v>
                </c:pt>
                <c:pt idx="2429">
                  <c:v>3.8299999999999999E-4</c:v>
                </c:pt>
                <c:pt idx="2430">
                  <c:v>7.6599999999999997E-4</c:v>
                </c:pt>
                <c:pt idx="2431">
                  <c:v>3.8299999999999999E-4</c:v>
                </c:pt>
                <c:pt idx="2432">
                  <c:v>7.6599999999999997E-4</c:v>
                </c:pt>
                <c:pt idx="2433">
                  <c:v>3.8299999999999999E-4</c:v>
                </c:pt>
                <c:pt idx="2434">
                  <c:v>7.6599999999999997E-4</c:v>
                </c:pt>
                <c:pt idx="2435">
                  <c:v>3.8299999999999999E-4</c:v>
                </c:pt>
                <c:pt idx="2436">
                  <c:v>3.8299999999999999E-4</c:v>
                </c:pt>
                <c:pt idx="2437">
                  <c:v>3.8299999999999999E-4</c:v>
                </c:pt>
                <c:pt idx="2438">
                  <c:v>7.6599999999999997E-4</c:v>
                </c:pt>
                <c:pt idx="2439">
                  <c:v>7.6599999999999997E-4</c:v>
                </c:pt>
                <c:pt idx="2440">
                  <c:v>3.8299999999999999E-4</c:v>
                </c:pt>
                <c:pt idx="2441">
                  <c:v>7.6599999999999997E-4</c:v>
                </c:pt>
                <c:pt idx="2442">
                  <c:v>3.8299999999999999E-4</c:v>
                </c:pt>
                <c:pt idx="2443">
                  <c:v>7.6599999999999997E-4</c:v>
                </c:pt>
                <c:pt idx="2444">
                  <c:v>7.6599999999999997E-4</c:v>
                </c:pt>
                <c:pt idx="2445">
                  <c:v>3.8299999999999999E-4</c:v>
                </c:pt>
                <c:pt idx="2446">
                  <c:v>7.6599999999999997E-4</c:v>
                </c:pt>
                <c:pt idx="2447">
                  <c:v>7.6599999999999997E-4</c:v>
                </c:pt>
                <c:pt idx="2448">
                  <c:v>7.6599999999999997E-4</c:v>
                </c:pt>
                <c:pt idx="2449">
                  <c:v>3.8299999999999999E-4</c:v>
                </c:pt>
                <c:pt idx="2450">
                  <c:v>7.6599999999999997E-4</c:v>
                </c:pt>
                <c:pt idx="2451">
                  <c:v>3.8299999999999999E-4</c:v>
                </c:pt>
                <c:pt idx="2452">
                  <c:v>7.6599999999999997E-4</c:v>
                </c:pt>
                <c:pt idx="2453">
                  <c:v>7.6599999999999997E-4</c:v>
                </c:pt>
                <c:pt idx="2454">
                  <c:v>3.8299999999999999E-4</c:v>
                </c:pt>
                <c:pt idx="2455">
                  <c:v>7.6599999999999997E-4</c:v>
                </c:pt>
                <c:pt idx="2456">
                  <c:v>3.8299999999999999E-4</c:v>
                </c:pt>
                <c:pt idx="2457">
                  <c:v>3.8299999999999999E-4</c:v>
                </c:pt>
                <c:pt idx="2458">
                  <c:v>7.6599999999999997E-4</c:v>
                </c:pt>
                <c:pt idx="2459">
                  <c:v>3.8299999999999999E-4</c:v>
                </c:pt>
                <c:pt idx="2460">
                  <c:v>3.8299999999999999E-4</c:v>
                </c:pt>
                <c:pt idx="2461">
                  <c:v>7.6599999999999997E-4</c:v>
                </c:pt>
                <c:pt idx="2462">
                  <c:v>7.6599999999999997E-4</c:v>
                </c:pt>
                <c:pt idx="2463">
                  <c:v>3.8299999999999999E-4</c:v>
                </c:pt>
                <c:pt idx="2464">
                  <c:v>7.6599999999999997E-4</c:v>
                </c:pt>
                <c:pt idx="2465">
                  <c:v>7.6599999999999997E-4</c:v>
                </c:pt>
                <c:pt idx="2466">
                  <c:v>3.8299999999999999E-4</c:v>
                </c:pt>
                <c:pt idx="2467">
                  <c:v>3.8299999999999999E-4</c:v>
                </c:pt>
                <c:pt idx="2468">
                  <c:v>7.6599999999999997E-4</c:v>
                </c:pt>
                <c:pt idx="2469">
                  <c:v>7.6599999999999997E-4</c:v>
                </c:pt>
                <c:pt idx="2470">
                  <c:v>7.6599999999999997E-4</c:v>
                </c:pt>
                <c:pt idx="2471">
                  <c:v>7.6599999999999997E-4</c:v>
                </c:pt>
                <c:pt idx="2472">
                  <c:v>7.6599999999999997E-4</c:v>
                </c:pt>
                <c:pt idx="2473">
                  <c:v>7.6599999999999997E-4</c:v>
                </c:pt>
                <c:pt idx="2474">
                  <c:v>3.8299999999999999E-4</c:v>
                </c:pt>
                <c:pt idx="2475">
                  <c:v>7.6599999999999997E-4</c:v>
                </c:pt>
                <c:pt idx="2476">
                  <c:v>3.8299999999999999E-4</c:v>
                </c:pt>
                <c:pt idx="2477">
                  <c:v>7.6599999999999997E-4</c:v>
                </c:pt>
                <c:pt idx="2478">
                  <c:v>7.6599999999999997E-4</c:v>
                </c:pt>
                <c:pt idx="2479">
                  <c:v>7.6599999999999997E-4</c:v>
                </c:pt>
                <c:pt idx="2480">
                  <c:v>7.6599999999999997E-4</c:v>
                </c:pt>
                <c:pt idx="2481">
                  <c:v>3.8299999999999999E-4</c:v>
                </c:pt>
                <c:pt idx="2482">
                  <c:v>7.6599999999999997E-4</c:v>
                </c:pt>
                <c:pt idx="2483">
                  <c:v>3.8299999999999999E-4</c:v>
                </c:pt>
                <c:pt idx="2484">
                  <c:v>7.6599999999999997E-4</c:v>
                </c:pt>
                <c:pt idx="2485">
                  <c:v>3.8299999999999999E-4</c:v>
                </c:pt>
                <c:pt idx="2486">
                  <c:v>7.6599999999999997E-4</c:v>
                </c:pt>
                <c:pt idx="2487">
                  <c:v>7.6599999999999997E-4</c:v>
                </c:pt>
                <c:pt idx="2488">
                  <c:v>7.6599999999999997E-4</c:v>
                </c:pt>
                <c:pt idx="2489">
                  <c:v>3.8299999999999999E-4</c:v>
                </c:pt>
                <c:pt idx="2490">
                  <c:v>7.6599999999999997E-4</c:v>
                </c:pt>
                <c:pt idx="2491">
                  <c:v>3.8299999999999999E-4</c:v>
                </c:pt>
                <c:pt idx="2492">
                  <c:v>7.6599999999999997E-4</c:v>
                </c:pt>
                <c:pt idx="2493">
                  <c:v>3.8299999999999999E-4</c:v>
                </c:pt>
                <c:pt idx="2494">
                  <c:v>3.8299999999999999E-4</c:v>
                </c:pt>
                <c:pt idx="2495">
                  <c:v>7.6599999999999997E-4</c:v>
                </c:pt>
                <c:pt idx="2496">
                  <c:v>3.8299999999999999E-4</c:v>
                </c:pt>
                <c:pt idx="2497">
                  <c:v>3.8299999999999999E-4</c:v>
                </c:pt>
                <c:pt idx="2498">
                  <c:v>3.8299999999999999E-4</c:v>
                </c:pt>
                <c:pt idx="2499">
                  <c:v>7.6599999999999997E-4</c:v>
                </c:pt>
                <c:pt idx="2500">
                  <c:v>7.6599999999999997E-4</c:v>
                </c:pt>
                <c:pt idx="2501">
                  <c:v>7.6599999999999997E-4</c:v>
                </c:pt>
                <c:pt idx="2502">
                  <c:v>3.8299999999999999E-4</c:v>
                </c:pt>
                <c:pt idx="2503">
                  <c:v>7.6599999999999997E-4</c:v>
                </c:pt>
                <c:pt idx="2504">
                  <c:v>7.6599999999999997E-4</c:v>
                </c:pt>
                <c:pt idx="2505">
                  <c:v>7.6599999999999997E-4</c:v>
                </c:pt>
                <c:pt idx="2506">
                  <c:v>3.8299999999999999E-4</c:v>
                </c:pt>
                <c:pt idx="2507">
                  <c:v>7.6599999999999997E-4</c:v>
                </c:pt>
                <c:pt idx="2508">
                  <c:v>7.6599999999999997E-4</c:v>
                </c:pt>
                <c:pt idx="2509">
                  <c:v>3.8299999999999999E-4</c:v>
                </c:pt>
                <c:pt idx="2510">
                  <c:v>3.8299999999999999E-4</c:v>
                </c:pt>
                <c:pt idx="2511">
                  <c:v>7.6599999999999997E-4</c:v>
                </c:pt>
                <c:pt idx="2512">
                  <c:v>3.8299999999999999E-4</c:v>
                </c:pt>
                <c:pt idx="2513">
                  <c:v>7.6599999999999997E-4</c:v>
                </c:pt>
                <c:pt idx="2514">
                  <c:v>3.8299999999999999E-4</c:v>
                </c:pt>
                <c:pt idx="2515">
                  <c:v>7.6599999999999997E-4</c:v>
                </c:pt>
                <c:pt idx="2516">
                  <c:v>3.8299999999999999E-4</c:v>
                </c:pt>
                <c:pt idx="2517">
                  <c:v>3.8299999999999999E-4</c:v>
                </c:pt>
                <c:pt idx="2518">
                  <c:v>7.6599999999999997E-4</c:v>
                </c:pt>
                <c:pt idx="2519">
                  <c:v>7.6599999999999997E-4</c:v>
                </c:pt>
                <c:pt idx="2520">
                  <c:v>3.8299999999999999E-4</c:v>
                </c:pt>
                <c:pt idx="2521">
                  <c:v>7.6599999999999997E-4</c:v>
                </c:pt>
                <c:pt idx="2522">
                  <c:v>7.6599999999999997E-4</c:v>
                </c:pt>
                <c:pt idx="2523">
                  <c:v>3.8299999999999999E-4</c:v>
                </c:pt>
                <c:pt idx="2524">
                  <c:v>3.8299999999999999E-4</c:v>
                </c:pt>
                <c:pt idx="2525">
                  <c:v>3.8299999999999999E-4</c:v>
                </c:pt>
                <c:pt idx="2526">
                  <c:v>7.6599999999999997E-4</c:v>
                </c:pt>
                <c:pt idx="2527">
                  <c:v>7.6599999999999997E-4</c:v>
                </c:pt>
                <c:pt idx="2528">
                  <c:v>3.8299999999999999E-4</c:v>
                </c:pt>
                <c:pt idx="2529">
                  <c:v>3.8299999999999999E-4</c:v>
                </c:pt>
                <c:pt idx="2530">
                  <c:v>3.8299999999999999E-4</c:v>
                </c:pt>
                <c:pt idx="2531">
                  <c:v>3.8299999999999999E-4</c:v>
                </c:pt>
                <c:pt idx="2532">
                  <c:v>7.6599999999999997E-4</c:v>
                </c:pt>
                <c:pt idx="2533">
                  <c:v>7.6599999999999997E-4</c:v>
                </c:pt>
                <c:pt idx="2534">
                  <c:v>3.8299999999999999E-4</c:v>
                </c:pt>
                <c:pt idx="2535">
                  <c:v>7.6599999999999997E-4</c:v>
                </c:pt>
                <c:pt idx="2536">
                  <c:v>3.8299999999999999E-4</c:v>
                </c:pt>
                <c:pt idx="2537">
                  <c:v>3.8299999999999999E-4</c:v>
                </c:pt>
                <c:pt idx="2538">
                  <c:v>7.6599999999999997E-4</c:v>
                </c:pt>
                <c:pt idx="2539">
                  <c:v>3.8299999999999999E-4</c:v>
                </c:pt>
                <c:pt idx="2540">
                  <c:v>7.6599999999999997E-4</c:v>
                </c:pt>
                <c:pt idx="2541">
                  <c:v>3.8299999999999999E-4</c:v>
                </c:pt>
                <c:pt idx="2542">
                  <c:v>7.6599999999999997E-4</c:v>
                </c:pt>
                <c:pt idx="2543">
                  <c:v>7.6599999999999997E-4</c:v>
                </c:pt>
                <c:pt idx="2544">
                  <c:v>7.6599999999999997E-4</c:v>
                </c:pt>
                <c:pt idx="2545">
                  <c:v>3.8299999999999999E-4</c:v>
                </c:pt>
                <c:pt idx="2546">
                  <c:v>7.6599999999999997E-4</c:v>
                </c:pt>
                <c:pt idx="2547">
                  <c:v>3.8299999999999999E-4</c:v>
                </c:pt>
                <c:pt idx="2548">
                  <c:v>7.6599999999999997E-4</c:v>
                </c:pt>
                <c:pt idx="2549">
                  <c:v>3.8299999999999999E-4</c:v>
                </c:pt>
                <c:pt idx="2550">
                  <c:v>3.8299999999999999E-4</c:v>
                </c:pt>
                <c:pt idx="2551">
                  <c:v>3.8299999999999999E-4</c:v>
                </c:pt>
                <c:pt idx="2552">
                  <c:v>3.8299999999999999E-4</c:v>
                </c:pt>
                <c:pt idx="2553">
                  <c:v>7.6599999999999997E-4</c:v>
                </c:pt>
                <c:pt idx="2554">
                  <c:v>3.8299999999999999E-4</c:v>
                </c:pt>
                <c:pt idx="2555">
                  <c:v>7.6599999999999997E-4</c:v>
                </c:pt>
                <c:pt idx="2556">
                  <c:v>3.8299999999999999E-4</c:v>
                </c:pt>
                <c:pt idx="2557">
                  <c:v>7.6599999999999997E-4</c:v>
                </c:pt>
                <c:pt idx="2558">
                  <c:v>3.8299999999999999E-4</c:v>
                </c:pt>
                <c:pt idx="2559">
                  <c:v>3.8299999999999999E-4</c:v>
                </c:pt>
                <c:pt idx="2560">
                  <c:v>3.8299999999999999E-4</c:v>
                </c:pt>
                <c:pt idx="2561">
                  <c:v>7.6599999999999997E-4</c:v>
                </c:pt>
                <c:pt idx="2562">
                  <c:v>7.6599999999999997E-4</c:v>
                </c:pt>
                <c:pt idx="2563">
                  <c:v>3.8299999999999999E-4</c:v>
                </c:pt>
                <c:pt idx="2564">
                  <c:v>7.6599999999999997E-4</c:v>
                </c:pt>
                <c:pt idx="2565">
                  <c:v>3.8299999999999999E-4</c:v>
                </c:pt>
                <c:pt idx="2566">
                  <c:v>7.6599999999999997E-4</c:v>
                </c:pt>
                <c:pt idx="2567">
                  <c:v>3.8299999999999999E-4</c:v>
                </c:pt>
                <c:pt idx="2568">
                  <c:v>7.6599999999999997E-4</c:v>
                </c:pt>
                <c:pt idx="2569">
                  <c:v>3.8299999999999999E-4</c:v>
                </c:pt>
                <c:pt idx="2570">
                  <c:v>7.6599999999999997E-4</c:v>
                </c:pt>
                <c:pt idx="2571">
                  <c:v>3.8299999999999999E-4</c:v>
                </c:pt>
                <c:pt idx="2572">
                  <c:v>3.8299999999999999E-4</c:v>
                </c:pt>
                <c:pt idx="2573">
                  <c:v>7.6599999999999997E-4</c:v>
                </c:pt>
                <c:pt idx="2574">
                  <c:v>3.8299999999999999E-4</c:v>
                </c:pt>
                <c:pt idx="2575">
                  <c:v>3.8299999999999999E-4</c:v>
                </c:pt>
                <c:pt idx="2576">
                  <c:v>7.6599999999999997E-4</c:v>
                </c:pt>
                <c:pt idx="2577">
                  <c:v>3.8299999999999999E-4</c:v>
                </c:pt>
                <c:pt idx="2578">
                  <c:v>7.6599999999999997E-4</c:v>
                </c:pt>
                <c:pt idx="2579">
                  <c:v>3.8299999999999999E-4</c:v>
                </c:pt>
                <c:pt idx="2580">
                  <c:v>7.6599999999999997E-4</c:v>
                </c:pt>
                <c:pt idx="2581">
                  <c:v>3.8299999999999999E-4</c:v>
                </c:pt>
                <c:pt idx="2582">
                  <c:v>3.8299999999999999E-4</c:v>
                </c:pt>
                <c:pt idx="2583">
                  <c:v>7.6599999999999997E-4</c:v>
                </c:pt>
                <c:pt idx="2584">
                  <c:v>7.6599999999999997E-4</c:v>
                </c:pt>
                <c:pt idx="2585">
                  <c:v>3.8299999999999999E-4</c:v>
                </c:pt>
                <c:pt idx="2586">
                  <c:v>3.8299999999999999E-4</c:v>
                </c:pt>
                <c:pt idx="2587">
                  <c:v>7.6599999999999997E-4</c:v>
                </c:pt>
                <c:pt idx="2588">
                  <c:v>7.6599999999999997E-4</c:v>
                </c:pt>
                <c:pt idx="2589">
                  <c:v>3.8299999999999999E-4</c:v>
                </c:pt>
                <c:pt idx="2590">
                  <c:v>7.6599999999999997E-4</c:v>
                </c:pt>
                <c:pt idx="2591">
                  <c:v>3.8299999999999999E-4</c:v>
                </c:pt>
                <c:pt idx="2592">
                  <c:v>3.8299999999999999E-4</c:v>
                </c:pt>
                <c:pt idx="2593">
                  <c:v>3.8299999999999999E-4</c:v>
                </c:pt>
                <c:pt idx="2594">
                  <c:v>3.8299999999999999E-4</c:v>
                </c:pt>
                <c:pt idx="2595">
                  <c:v>3.8299999999999999E-4</c:v>
                </c:pt>
                <c:pt idx="2596">
                  <c:v>3.8299999999999999E-4</c:v>
                </c:pt>
                <c:pt idx="2597">
                  <c:v>7.6599999999999997E-4</c:v>
                </c:pt>
                <c:pt idx="2598">
                  <c:v>3.8299999999999999E-4</c:v>
                </c:pt>
                <c:pt idx="2599">
                  <c:v>7.6599999999999997E-4</c:v>
                </c:pt>
                <c:pt idx="2600">
                  <c:v>7.6599999999999997E-4</c:v>
                </c:pt>
                <c:pt idx="2601">
                  <c:v>3.8299999999999999E-4</c:v>
                </c:pt>
                <c:pt idx="2602">
                  <c:v>7.6599999999999997E-4</c:v>
                </c:pt>
                <c:pt idx="2603">
                  <c:v>3.8299999999999999E-4</c:v>
                </c:pt>
                <c:pt idx="2604">
                  <c:v>7.6599999999999997E-4</c:v>
                </c:pt>
                <c:pt idx="2605">
                  <c:v>7.6599999999999997E-4</c:v>
                </c:pt>
                <c:pt idx="2606">
                  <c:v>7.6599999999999997E-4</c:v>
                </c:pt>
                <c:pt idx="2607">
                  <c:v>7.6599999999999997E-4</c:v>
                </c:pt>
                <c:pt idx="2608">
                  <c:v>7.6599999999999997E-4</c:v>
                </c:pt>
                <c:pt idx="2609">
                  <c:v>7.6599999999999997E-4</c:v>
                </c:pt>
                <c:pt idx="2610">
                  <c:v>7.6599999999999997E-4</c:v>
                </c:pt>
                <c:pt idx="2611">
                  <c:v>3.8299999999999999E-4</c:v>
                </c:pt>
                <c:pt idx="2612">
                  <c:v>3.8299999999999999E-4</c:v>
                </c:pt>
                <c:pt idx="2613">
                  <c:v>1.1490000000000001E-3</c:v>
                </c:pt>
                <c:pt idx="2614">
                  <c:v>7.6599999999999997E-4</c:v>
                </c:pt>
                <c:pt idx="2615">
                  <c:v>7.6599999999999997E-4</c:v>
                </c:pt>
                <c:pt idx="2616">
                  <c:v>1.1490000000000001E-3</c:v>
                </c:pt>
                <c:pt idx="2617">
                  <c:v>1.1490000000000001E-3</c:v>
                </c:pt>
                <c:pt idx="2618">
                  <c:v>1.1490000000000001E-3</c:v>
                </c:pt>
                <c:pt idx="2619">
                  <c:v>1.1490000000000001E-3</c:v>
                </c:pt>
                <c:pt idx="2620">
                  <c:v>7.6599999999999997E-4</c:v>
                </c:pt>
                <c:pt idx="2621">
                  <c:v>7.6599999999999997E-4</c:v>
                </c:pt>
                <c:pt idx="2622">
                  <c:v>1.1490000000000001E-3</c:v>
                </c:pt>
                <c:pt idx="2623">
                  <c:v>7.6599999999999997E-4</c:v>
                </c:pt>
                <c:pt idx="2624">
                  <c:v>7.6599999999999997E-4</c:v>
                </c:pt>
                <c:pt idx="2625">
                  <c:v>1.1490000000000001E-3</c:v>
                </c:pt>
                <c:pt idx="2626">
                  <c:v>1.1490000000000001E-3</c:v>
                </c:pt>
                <c:pt idx="2627">
                  <c:v>7.6599999999999997E-4</c:v>
                </c:pt>
                <c:pt idx="2628">
                  <c:v>7.6599999999999997E-4</c:v>
                </c:pt>
                <c:pt idx="2629">
                  <c:v>1.1490000000000001E-3</c:v>
                </c:pt>
                <c:pt idx="2630">
                  <c:v>1.1490000000000001E-3</c:v>
                </c:pt>
                <c:pt idx="2631">
                  <c:v>7.6599999999999997E-4</c:v>
                </c:pt>
                <c:pt idx="2632">
                  <c:v>1.1490000000000001E-3</c:v>
                </c:pt>
                <c:pt idx="2633">
                  <c:v>7.6599999999999997E-4</c:v>
                </c:pt>
                <c:pt idx="2634">
                  <c:v>1.1490000000000001E-3</c:v>
                </c:pt>
                <c:pt idx="2635">
                  <c:v>1.1490000000000001E-3</c:v>
                </c:pt>
                <c:pt idx="2636">
                  <c:v>1.1490000000000001E-3</c:v>
                </c:pt>
                <c:pt idx="2637">
                  <c:v>7.6599999999999997E-4</c:v>
                </c:pt>
                <c:pt idx="2638">
                  <c:v>1.1490000000000001E-3</c:v>
                </c:pt>
                <c:pt idx="2639">
                  <c:v>7.6599999999999997E-4</c:v>
                </c:pt>
                <c:pt idx="2640">
                  <c:v>7.6599999999999997E-4</c:v>
                </c:pt>
                <c:pt idx="2641">
                  <c:v>7.6599999999999997E-4</c:v>
                </c:pt>
                <c:pt idx="2642">
                  <c:v>7.6599999999999997E-4</c:v>
                </c:pt>
                <c:pt idx="2643">
                  <c:v>7.6599999999999997E-4</c:v>
                </c:pt>
                <c:pt idx="2644">
                  <c:v>1.1490000000000001E-3</c:v>
                </c:pt>
                <c:pt idx="2645">
                  <c:v>7.6599999999999997E-4</c:v>
                </c:pt>
                <c:pt idx="2646">
                  <c:v>1.1490000000000001E-3</c:v>
                </c:pt>
                <c:pt idx="2647">
                  <c:v>1.1490000000000001E-3</c:v>
                </c:pt>
                <c:pt idx="2648">
                  <c:v>1.1490000000000001E-3</c:v>
                </c:pt>
                <c:pt idx="2649">
                  <c:v>1.1490000000000001E-3</c:v>
                </c:pt>
                <c:pt idx="2650">
                  <c:v>7.6599999999999997E-4</c:v>
                </c:pt>
                <c:pt idx="2651">
                  <c:v>1.1490000000000001E-3</c:v>
                </c:pt>
                <c:pt idx="2652">
                  <c:v>7.6599999999999997E-4</c:v>
                </c:pt>
                <c:pt idx="2653">
                  <c:v>7.6599999999999997E-4</c:v>
                </c:pt>
                <c:pt idx="2654">
                  <c:v>7.6599999999999997E-4</c:v>
                </c:pt>
                <c:pt idx="2655">
                  <c:v>1.1490000000000001E-3</c:v>
                </c:pt>
                <c:pt idx="2656">
                  <c:v>1.1490000000000001E-3</c:v>
                </c:pt>
                <c:pt idx="2657">
                  <c:v>7.6599999999999997E-4</c:v>
                </c:pt>
                <c:pt idx="2658">
                  <c:v>7.6599999999999997E-4</c:v>
                </c:pt>
                <c:pt idx="2659">
                  <c:v>7.6599999999999997E-4</c:v>
                </c:pt>
                <c:pt idx="2660">
                  <c:v>7.6599999999999997E-4</c:v>
                </c:pt>
                <c:pt idx="2661">
                  <c:v>7.6599999999999997E-4</c:v>
                </c:pt>
                <c:pt idx="2662">
                  <c:v>1.1490000000000001E-3</c:v>
                </c:pt>
                <c:pt idx="2663">
                  <c:v>1.1490000000000001E-3</c:v>
                </c:pt>
                <c:pt idx="2664">
                  <c:v>1.1490000000000001E-3</c:v>
                </c:pt>
                <c:pt idx="2665">
                  <c:v>7.6599999999999997E-4</c:v>
                </c:pt>
                <c:pt idx="2666">
                  <c:v>1.1490000000000001E-3</c:v>
                </c:pt>
                <c:pt idx="2667">
                  <c:v>7.6599999999999997E-4</c:v>
                </c:pt>
                <c:pt idx="2668">
                  <c:v>1.1490000000000001E-3</c:v>
                </c:pt>
                <c:pt idx="2669">
                  <c:v>7.6599999999999997E-4</c:v>
                </c:pt>
                <c:pt idx="2670">
                  <c:v>7.6599999999999997E-4</c:v>
                </c:pt>
                <c:pt idx="2671">
                  <c:v>1.1490000000000001E-3</c:v>
                </c:pt>
                <c:pt idx="2672">
                  <c:v>7.6599999999999997E-4</c:v>
                </c:pt>
                <c:pt idx="2673">
                  <c:v>1.1490000000000001E-3</c:v>
                </c:pt>
                <c:pt idx="2674">
                  <c:v>1.1490000000000001E-3</c:v>
                </c:pt>
                <c:pt idx="2675">
                  <c:v>1.1490000000000001E-3</c:v>
                </c:pt>
                <c:pt idx="2676">
                  <c:v>7.6599999999999997E-4</c:v>
                </c:pt>
                <c:pt idx="2677">
                  <c:v>7.6599999999999997E-4</c:v>
                </c:pt>
                <c:pt idx="2678">
                  <c:v>7.6599999999999997E-4</c:v>
                </c:pt>
                <c:pt idx="2679">
                  <c:v>1.1490000000000001E-3</c:v>
                </c:pt>
                <c:pt idx="2680">
                  <c:v>1.1490000000000001E-3</c:v>
                </c:pt>
                <c:pt idx="2681">
                  <c:v>7.6599999999999997E-4</c:v>
                </c:pt>
                <c:pt idx="2682">
                  <c:v>1.1490000000000001E-3</c:v>
                </c:pt>
                <c:pt idx="2683">
                  <c:v>7.6599999999999997E-4</c:v>
                </c:pt>
                <c:pt idx="2684">
                  <c:v>7.6599999999999997E-4</c:v>
                </c:pt>
                <c:pt idx="2685">
                  <c:v>1.1490000000000001E-3</c:v>
                </c:pt>
                <c:pt idx="2686">
                  <c:v>7.6599999999999997E-4</c:v>
                </c:pt>
                <c:pt idx="2687">
                  <c:v>7.6599999999999997E-4</c:v>
                </c:pt>
                <c:pt idx="2688">
                  <c:v>7.6599999999999997E-4</c:v>
                </c:pt>
                <c:pt idx="2689">
                  <c:v>7.6599999999999997E-4</c:v>
                </c:pt>
                <c:pt idx="2690">
                  <c:v>7.6599999999999997E-4</c:v>
                </c:pt>
                <c:pt idx="2691">
                  <c:v>1.1490000000000001E-3</c:v>
                </c:pt>
                <c:pt idx="2692">
                  <c:v>1.1490000000000001E-3</c:v>
                </c:pt>
                <c:pt idx="2693">
                  <c:v>7.6599999999999997E-4</c:v>
                </c:pt>
                <c:pt idx="2694">
                  <c:v>7.6599999999999997E-4</c:v>
                </c:pt>
                <c:pt idx="2695">
                  <c:v>1.1490000000000001E-3</c:v>
                </c:pt>
                <c:pt idx="2696">
                  <c:v>7.6599999999999997E-4</c:v>
                </c:pt>
                <c:pt idx="2697">
                  <c:v>7.6599999999999997E-4</c:v>
                </c:pt>
                <c:pt idx="2698">
                  <c:v>7.6599999999999997E-4</c:v>
                </c:pt>
                <c:pt idx="2699">
                  <c:v>1.1490000000000001E-3</c:v>
                </c:pt>
                <c:pt idx="2700">
                  <c:v>7.6599999999999997E-4</c:v>
                </c:pt>
                <c:pt idx="2701">
                  <c:v>7.6599999999999997E-4</c:v>
                </c:pt>
                <c:pt idx="2702">
                  <c:v>7.6599999999999997E-4</c:v>
                </c:pt>
                <c:pt idx="2703">
                  <c:v>7.6599999999999997E-4</c:v>
                </c:pt>
                <c:pt idx="2704">
                  <c:v>1.1490000000000001E-3</c:v>
                </c:pt>
                <c:pt idx="2705">
                  <c:v>7.6599999999999997E-4</c:v>
                </c:pt>
                <c:pt idx="2706">
                  <c:v>7.6599999999999997E-4</c:v>
                </c:pt>
                <c:pt idx="2707">
                  <c:v>7.6599999999999997E-4</c:v>
                </c:pt>
                <c:pt idx="2708">
                  <c:v>1.1490000000000001E-3</c:v>
                </c:pt>
                <c:pt idx="2709">
                  <c:v>1.1490000000000001E-3</c:v>
                </c:pt>
                <c:pt idx="2710">
                  <c:v>1.5319999999999999E-3</c:v>
                </c:pt>
                <c:pt idx="2711">
                  <c:v>1.1490000000000001E-3</c:v>
                </c:pt>
                <c:pt idx="2712">
                  <c:v>1.1490000000000001E-3</c:v>
                </c:pt>
                <c:pt idx="2713">
                  <c:v>7.6599999999999997E-4</c:v>
                </c:pt>
                <c:pt idx="2714">
                  <c:v>1.1490000000000001E-3</c:v>
                </c:pt>
                <c:pt idx="2715">
                  <c:v>1.1490000000000001E-3</c:v>
                </c:pt>
                <c:pt idx="2716">
                  <c:v>1.1490000000000001E-3</c:v>
                </c:pt>
                <c:pt idx="2717">
                  <c:v>1.1490000000000001E-3</c:v>
                </c:pt>
                <c:pt idx="2718">
                  <c:v>1.5319999999999999E-3</c:v>
                </c:pt>
                <c:pt idx="2719">
                  <c:v>1.1490000000000001E-3</c:v>
                </c:pt>
                <c:pt idx="2720">
                  <c:v>7.6599999999999997E-4</c:v>
                </c:pt>
                <c:pt idx="2721">
                  <c:v>7.6599999999999997E-4</c:v>
                </c:pt>
                <c:pt idx="2722">
                  <c:v>1.1490000000000001E-3</c:v>
                </c:pt>
                <c:pt idx="2723">
                  <c:v>1.5319999999999999E-3</c:v>
                </c:pt>
                <c:pt idx="2724">
                  <c:v>1.1490000000000001E-3</c:v>
                </c:pt>
                <c:pt idx="2725">
                  <c:v>1.1490000000000001E-3</c:v>
                </c:pt>
                <c:pt idx="2726">
                  <c:v>1.1490000000000001E-3</c:v>
                </c:pt>
                <c:pt idx="2727">
                  <c:v>1.1490000000000001E-3</c:v>
                </c:pt>
                <c:pt idx="2728">
                  <c:v>1.5319999999999999E-3</c:v>
                </c:pt>
                <c:pt idx="2729">
                  <c:v>1.1490000000000001E-3</c:v>
                </c:pt>
                <c:pt idx="2730">
                  <c:v>1.1490000000000001E-3</c:v>
                </c:pt>
                <c:pt idx="2731">
                  <c:v>1.5319999999999999E-3</c:v>
                </c:pt>
                <c:pt idx="2732">
                  <c:v>1.1490000000000001E-3</c:v>
                </c:pt>
                <c:pt idx="2733">
                  <c:v>1.1490000000000001E-3</c:v>
                </c:pt>
                <c:pt idx="2734">
                  <c:v>1.1490000000000001E-3</c:v>
                </c:pt>
                <c:pt idx="2735">
                  <c:v>1.1490000000000001E-3</c:v>
                </c:pt>
                <c:pt idx="2736">
                  <c:v>1.1490000000000001E-3</c:v>
                </c:pt>
                <c:pt idx="2737">
                  <c:v>1.1490000000000001E-3</c:v>
                </c:pt>
                <c:pt idx="2738">
                  <c:v>1.1490000000000001E-3</c:v>
                </c:pt>
                <c:pt idx="2739">
                  <c:v>1.1490000000000001E-3</c:v>
                </c:pt>
                <c:pt idx="2740">
                  <c:v>1.1490000000000001E-3</c:v>
                </c:pt>
                <c:pt idx="2741">
                  <c:v>1.1490000000000001E-3</c:v>
                </c:pt>
                <c:pt idx="2742">
                  <c:v>7.6599999999999997E-4</c:v>
                </c:pt>
                <c:pt idx="2743">
                  <c:v>7.6599999999999997E-4</c:v>
                </c:pt>
                <c:pt idx="2744">
                  <c:v>1.1490000000000001E-3</c:v>
                </c:pt>
                <c:pt idx="2745">
                  <c:v>7.6599999999999997E-4</c:v>
                </c:pt>
                <c:pt idx="2746">
                  <c:v>1.1490000000000001E-3</c:v>
                </c:pt>
                <c:pt idx="2747">
                  <c:v>1.1490000000000001E-3</c:v>
                </c:pt>
                <c:pt idx="2748">
                  <c:v>7.6599999999999997E-4</c:v>
                </c:pt>
                <c:pt idx="2749">
                  <c:v>7.6599999999999997E-4</c:v>
                </c:pt>
                <c:pt idx="2750">
                  <c:v>1.1490000000000001E-3</c:v>
                </c:pt>
                <c:pt idx="2751">
                  <c:v>1.1490000000000001E-3</c:v>
                </c:pt>
                <c:pt idx="2752">
                  <c:v>1.5319999999999999E-3</c:v>
                </c:pt>
                <c:pt idx="2753">
                  <c:v>1.1490000000000001E-3</c:v>
                </c:pt>
                <c:pt idx="2754">
                  <c:v>1.1490000000000001E-3</c:v>
                </c:pt>
                <c:pt idx="2755">
                  <c:v>1.1490000000000001E-3</c:v>
                </c:pt>
                <c:pt idx="2756">
                  <c:v>1.1490000000000001E-3</c:v>
                </c:pt>
                <c:pt idx="2757">
                  <c:v>1.1490000000000001E-3</c:v>
                </c:pt>
                <c:pt idx="2758">
                  <c:v>1.1490000000000001E-3</c:v>
                </c:pt>
                <c:pt idx="2759">
                  <c:v>7.6599999999999997E-4</c:v>
                </c:pt>
                <c:pt idx="2760">
                  <c:v>1.1490000000000001E-3</c:v>
                </c:pt>
                <c:pt idx="2761">
                  <c:v>1.1490000000000001E-3</c:v>
                </c:pt>
                <c:pt idx="2762">
                  <c:v>1.1490000000000001E-3</c:v>
                </c:pt>
                <c:pt idx="2763">
                  <c:v>1.1490000000000001E-3</c:v>
                </c:pt>
                <c:pt idx="2764">
                  <c:v>1.5319999999999999E-3</c:v>
                </c:pt>
                <c:pt idx="2765">
                  <c:v>1.1490000000000001E-3</c:v>
                </c:pt>
                <c:pt idx="2766">
                  <c:v>7.6599999999999997E-4</c:v>
                </c:pt>
                <c:pt idx="2767">
                  <c:v>7.6599999999999997E-4</c:v>
                </c:pt>
                <c:pt idx="2768">
                  <c:v>1.5319999999999999E-3</c:v>
                </c:pt>
                <c:pt idx="2769">
                  <c:v>1.1490000000000001E-3</c:v>
                </c:pt>
                <c:pt idx="2770">
                  <c:v>1.1490000000000001E-3</c:v>
                </c:pt>
                <c:pt idx="2771">
                  <c:v>1.1490000000000001E-3</c:v>
                </c:pt>
                <c:pt idx="2772">
                  <c:v>1.1490000000000001E-3</c:v>
                </c:pt>
                <c:pt idx="2773">
                  <c:v>7.6599999999999997E-4</c:v>
                </c:pt>
                <c:pt idx="2774">
                  <c:v>1.1490000000000001E-3</c:v>
                </c:pt>
                <c:pt idx="2775">
                  <c:v>1.1490000000000001E-3</c:v>
                </c:pt>
                <c:pt idx="2776">
                  <c:v>1.1490000000000001E-3</c:v>
                </c:pt>
                <c:pt idx="2777">
                  <c:v>1.1490000000000001E-3</c:v>
                </c:pt>
                <c:pt idx="2778">
                  <c:v>1.1490000000000001E-3</c:v>
                </c:pt>
                <c:pt idx="2779">
                  <c:v>1.1490000000000001E-3</c:v>
                </c:pt>
                <c:pt idx="2780">
                  <c:v>1.1490000000000001E-3</c:v>
                </c:pt>
                <c:pt idx="2781">
                  <c:v>1.1490000000000001E-3</c:v>
                </c:pt>
                <c:pt idx="2782">
                  <c:v>1.5319999999999999E-3</c:v>
                </c:pt>
                <c:pt idx="2783">
                  <c:v>1.1490000000000001E-3</c:v>
                </c:pt>
                <c:pt idx="2784">
                  <c:v>1.1490000000000001E-3</c:v>
                </c:pt>
                <c:pt idx="2785">
                  <c:v>1.1490000000000001E-3</c:v>
                </c:pt>
                <c:pt idx="2786">
                  <c:v>1.1490000000000001E-3</c:v>
                </c:pt>
                <c:pt idx="2787">
                  <c:v>1.1490000000000001E-3</c:v>
                </c:pt>
                <c:pt idx="2788">
                  <c:v>1.1490000000000001E-3</c:v>
                </c:pt>
                <c:pt idx="2789">
                  <c:v>7.6599999999999997E-4</c:v>
                </c:pt>
                <c:pt idx="2790">
                  <c:v>7.6599999999999997E-4</c:v>
                </c:pt>
                <c:pt idx="2791">
                  <c:v>7.6599999999999997E-4</c:v>
                </c:pt>
                <c:pt idx="2792">
                  <c:v>1.1490000000000001E-3</c:v>
                </c:pt>
                <c:pt idx="2793">
                  <c:v>1.1490000000000001E-3</c:v>
                </c:pt>
                <c:pt idx="2794">
                  <c:v>7.6599999999999997E-4</c:v>
                </c:pt>
                <c:pt idx="2795">
                  <c:v>1.1490000000000001E-3</c:v>
                </c:pt>
                <c:pt idx="2796">
                  <c:v>1.1490000000000001E-3</c:v>
                </c:pt>
                <c:pt idx="2797">
                  <c:v>1.1490000000000001E-3</c:v>
                </c:pt>
                <c:pt idx="2798">
                  <c:v>1.1490000000000001E-3</c:v>
                </c:pt>
                <c:pt idx="2799">
                  <c:v>1.1490000000000001E-3</c:v>
                </c:pt>
                <c:pt idx="2800">
                  <c:v>1.5319999999999999E-3</c:v>
                </c:pt>
                <c:pt idx="2801">
                  <c:v>7.6599999999999997E-4</c:v>
                </c:pt>
                <c:pt idx="2802">
                  <c:v>1.1490000000000001E-3</c:v>
                </c:pt>
                <c:pt idx="2803">
                  <c:v>1.1490000000000001E-3</c:v>
                </c:pt>
                <c:pt idx="2804">
                  <c:v>1.1490000000000001E-3</c:v>
                </c:pt>
                <c:pt idx="2805">
                  <c:v>1.1490000000000001E-3</c:v>
                </c:pt>
                <c:pt idx="2806">
                  <c:v>7.6599999999999997E-4</c:v>
                </c:pt>
                <c:pt idx="2807">
                  <c:v>7.6599999999999997E-4</c:v>
                </c:pt>
                <c:pt idx="2808">
                  <c:v>7.6599999999999997E-4</c:v>
                </c:pt>
                <c:pt idx="2809">
                  <c:v>1.1490000000000001E-3</c:v>
                </c:pt>
                <c:pt idx="2810">
                  <c:v>1.1490000000000001E-3</c:v>
                </c:pt>
                <c:pt idx="2811">
                  <c:v>1.1490000000000001E-3</c:v>
                </c:pt>
                <c:pt idx="2812">
                  <c:v>1.1490000000000001E-3</c:v>
                </c:pt>
                <c:pt idx="2813">
                  <c:v>1.1490000000000001E-3</c:v>
                </c:pt>
                <c:pt idx="2814">
                  <c:v>1.1490000000000001E-3</c:v>
                </c:pt>
                <c:pt idx="2815">
                  <c:v>7.6599999999999997E-4</c:v>
                </c:pt>
                <c:pt idx="2816">
                  <c:v>7.6599999999999997E-4</c:v>
                </c:pt>
                <c:pt idx="2817">
                  <c:v>7.6599999999999997E-4</c:v>
                </c:pt>
                <c:pt idx="2818">
                  <c:v>3.8299999999999999E-4</c:v>
                </c:pt>
                <c:pt idx="2819">
                  <c:v>3.8299999999999999E-4</c:v>
                </c:pt>
                <c:pt idx="2820">
                  <c:v>7.6599999999999997E-4</c:v>
                </c:pt>
                <c:pt idx="2821">
                  <c:v>7.6599999999999997E-4</c:v>
                </c:pt>
                <c:pt idx="2822">
                  <c:v>7.6599999999999997E-4</c:v>
                </c:pt>
                <c:pt idx="2823">
                  <c:v>3.8299999999999999E-4</c:v>
                </c:pt>
                <c:pt idx="2824">
                  <c:v>7.6599999999999997E-4</c:v>
                </c:pt>
                <c:pt idx="2825">
                  <c:v>7.6599999999999997E-4</c:v>
                </c:pt>
                <c:pt idx="2826">
                  <c:v>3.8299999999999999E-4</c:v>
                </c:pt>
                <c:pt idx="2827">
                  <c:v>3.8299999999999999E-4</c:v>
                </c:pt>
                <c:pt idx="2828">
                  <c:v>7.6599999999999997E-4</c:v>
                </c:pt>
                <c:pt idx="2829">
                  <c:v>3.8299999999999999E-4</c:v>
                </c:pt>
                <c:pt idx="2830">
                  <c:v>3.8299999999999999E-4</c:v>
                </c:pt>
                <c:pt idx="2831">
                  <c:v>3.8299999999999999E-4</c:v>
                </c:pt>
                <c:pt idx="2832">
                  <c:v>7.6599999999999997E-4</c:v>
                </c:pt>
                <c:pt idx="2833">
                  <c:v>3.8299999999999999E-4</c:v>
                </c:pt>
                <c:pt idx="2834">
                  <c:v>7.6599999999999997E-4</c:v>
                </c:pt>
                <c:pt idx="2835">
                  <c:v>7.6599999999999997E-4</c:v>
                </c:pt>
                <c:pt idx="2836">
                  <c:v>7.6599999999999997E-4</c:v>
                </c:pt>
                <c:pt idx="2837">
                  <c:v>7.6599999999999997E-4</c:v>
                </c:pt>
                <c:pt idx="2838">
                  <c:v>7.6599999999999997E-4</c:v>
                </c:pt>
                <c:pt idx="2839">
                  <c:v>7.6599999999999997E-4</c:v>
                </c:pt>
                <c:pt idx="2840">
                  <c:v>3.8299999999999999E-4</c:v>
                </c:pt>
                <c:pt idx="2841">
                  <c:v>3.8299999999999999E-4</c:v>
                </c:pt>
                <c:pt idx="2842">
                  <c:v>7.6599999999999997E-4</c:v>
                </c:pt>
                <c:pt idx="2843">
                  <c:v>3.8299999999999999E-4</c:v>
                </c:pt>
                <c:pt idx="2844">
                  <c:v>3.8299999999999999E-4</c:v>
                </c:pt>
                <c:pt idx="2845">
                  <c:v>7.6599999999999997E-4</c:v>
                </c:pt>
                <c:pt idx="2846">
                  <c:v>3.8299999999999999E-4</c:v>
                </c:pt>
                <c:pt idx="2847">
                  <c:v>7.6599999999999997E-4</c:v>
                </c:pt>
                <c:pt idx="2848">
                  <c:v>7.6599999999999997E-4</c:v>
                </c:pt>
                <c:pt idx="2849">
                  <c:v>3.8299999999999999E-4</c:v>
                </c:pt>
                <c:pt idx="2850">
                  <c:v>7.6599999999999997E-4</c:v>
                </c:pt>
                <c:pt idx="2851">
                  <c:v>3.8299999999999999E-4</c:v>
                </c:pt>
                <c:pt idx="2852">
                  <c:v>3.8299999999999999E-4</c:v>
                </c:pt>
                <c:pt idx="2853">
                  <c:v>3.8299999999999999E-4</c:v>
                </c:pt>
                <c:pt idx="2854">
                  <c:v>7.6599999999999997E-4</c:v>
                </c:pt>
                <c:pt idx="2855">
                  <c:v>3.8299999999999999E-4</c:v>
                </c:pt>
                <c:pt idx="2856">
                  <c:v>7.6599999999999997E-4</c:v>
                </c:pt>
                <c:pt idx="2857">
                  <c:v>3.8299999999999999E-4</c:v>
                </c:pt>
                <c:pt idx="2858">
                  <c:v>3.8299999999999999E-4</c:v>
                </c:pt>
                <c:pt idx="2859">
                  <c:v>3.8299999999999999E-4</c:v>
                </c:pt>
                <c:pt idx="2860">
                  <c:v>7.6599999999999997E-4</c:v>
                </c:pt>
                <c:pt idx="2861">
                  <c:v>3.8299999999999999E-4</c:v>
                </c:pt>
                <c:pt idx="2862">
                  <c:v>3.8299999999999999E-4</c:v>
                </c:pt>
                <c:pt idx="2863">
                  <c:v>7.6599999999999997E-4</c:v>
                </c:pt>
                <c:pt idx="2864">
                  <c:v>7.6599999999999997E-4</c:v>
                </c:pt>
                <c:pt idx="2865">
                  <c:v>7.6599999999999997E-4</c:v>
                </c:pt>
                <c:pt idx="2866">
                  <c:v>3.8299999999999999E-4</c:v>
                </c:pt>
                <c:pt idx="2867">
                  <c:v>7.6599999999999997E-4</c:v>
                </c:pt>
                <c:pt idx="2868">
                  <c:v>7.6599999999999997E-4</c:v>
                </c:pt>
                <c:pt idx="2869">
                  <c:v>7.6599999999999997E-4</c:v>
                </c:pt>
                <c:pt idx="2870">
                  <c:v>7.6599999999999997E-4</c:v>
                </c:pt>
                <c:pt idx="2871">
                  <c:v>7.6599999999999997E-4</c:v>
                </c:pt>
                <c:pt idx="2872">
                  <c:v>3.8299999999999999E-4</c:v>
                </c:pt>
                <c:pt idx="2873">
                  <c:v>7.6599999999999997E-4</c:v>
                </c:pt>
                <c:pt idx="2874">
                  <c:v>3.8299999999999999E-4</c:v>
                </c:pt>
                <c:pt idx="2875">
                  <c:v>7.6599999999999997E-4</c:v>
                </c:pt>
                <c:pt idx="2876">
                  <c:v>7.6599999999999997E-4</c:v>
                </c:pt>
                <c:pt idx="2877">
                  <c:v>7.6599999999999997E-4</c:v>
                </c:pt>
                <c:pt idx="2878">
                  <c:v>7.6599999999999997E-4</c:v>
                </c:pt>
                <c:pt idx="2879">
                  <c:v>7.6599999999999997E-4</c:v>
                </c:pt>
                <c:pt idx="2880">
                  <c:v>7.6599999999999997E-4</c:v>
                </c:pt>
                <c:pt idx="2881">
                  <c:v>7.6599999999999997E-4</c:v>
                </c:pt>
                <c:pt idx="2882">
                  <c:v>7.6599999999999997E-4</c:v>
                </c:pt>
                <c:pt idx="2883">
                  <c:v>7.6599999999999997E-4</c:v>
                </c:pt>
                <c:pt idx="2884">
                  <c:v>7.6599999999999997E-4</c:v>
                </c:pt>
                <c:pt idx="2885">
                  <c:v>7.6599999999999997E-4</c:v>
                </c:pt>
                <c:pt idx="2886">
                  <c:v>3.8299999999999999E-4</c:v>
                </c:pt>
                <c:pt idx="2887">
                  <c:v>3.8299999999999999E-4</c:v>
                </c:pt>
                <c:pt idx="2888">
                  <c:v>7.6599999999999997E-4</c:v>
                </c:pt>
                <c:pt idx="2889">
                  <c:v>3.8299999999999999E-4</c:v>
                </c:pt>
                <c:pt idx="2890">
                  <c:v>7.6599999999999997E-4</c:v>
                </c:pt>
                <c:pt idx="2891">
                  <c:v>3.8299999999999999E-4</c:v>
                </c:pt>
                <c:pt idx="2892">
                  <c:v>3.8299999999999999E-4</c:v>
                </c:pt>
                <c:pt idx="2893">
                  <c:v>7.6599999999999997E-4</c:v>
                </c:pt>
                <c:pt idx="2894">
                  <c:v>7.6599999999999997E-4</c:v>
                </c:pt>
                <c:pt idx="2895">
                  <c:v>7.6599999999999997E-4</c:v>
                </c:pt>
                <c:pt idx="2896">
                  <c:v>7.6599999999999997E-4</c:v>
                </c:pt>
                <c:pt idx="2897">
                  <c:v>7.6599999999999997E-4</c:v>
                </c:pt>
                <c:pt idx="2898">
                  <c:v>7.6599999999999997E-4</c:v>
                </c:pt>
                <c:pt idx="2899">
                  <c:v>7.6599999999999997E-4</c:v>
                </c:pt>
                <c:pt idx="2900">
                  <c:v>7.6599999999999997E-4</c:v>
                </c:pt>
                <c:pt idx="2901">
                  <c:v>7.6599999999999997E-4</c:v>
                </c:pt>
                <c:pt idx="2902">
                  <c:v>7.6599999999999997E-4</c:v>
                </c:pt>
                <c:pt idx="2903">
                  <c:v>7.6599999999999997E-4</c:v>
                </c:pt>
                <c:pt idx="2904">
                  <c:v>3.8299999999999999E-4</c:v>
                </c:pt>
                <c:pt idx="2905">
                  <c:v>3.8299999999999999E-4</c:v>
                </c:pt>
                <c:pt idx="2906">
                  <c:v>7.6599999999999997E-4</c:v>
                </c:pt>
                <c:pt idx="2907">
                  <c:v>3.8299999999999999E-4</c:v>
                </c:pt>
                <c:pt idx="2908">
                  <c:v>3.8299999999999999E-4</c:v>
                </c:pt>
                <c:pt idx="2909">
                  <c:v>3.8299999999999999E-4</c:v>
                </c:pt>
                <c:pt idx="2910">
                  <c:v>3.8299999999999999E-4</c:v>
                </c:pt>
                <c:pt idx="2911">
                  <c:v>7.6599999999999997E-4</c:v>
                </c:pt>
                <c:pt idx="2912">
                  <c:v>3.8299999999999999E-4</c:v>
                </c:pt>
                <c:pt idx="2913">
                  <c:v>3.8299999999999999E-4</c:v>
                </c:pt>
                <c:pt idx="2914">
                  <c:v>3.8299999999999999E-4</c:v>
                </c:pt>
                <c:pt idx="2915">
                  <c:v>3.8299999999999999E-4</c:v>
                </c:pt>
                <c:pt idx="2916">
                  <c:v>3.8299999999999999E-4</c:v>
                </c:pt>
                <c:pt idx="2917">
                  <c:v>3.8299999999999999E-4</c:v>
                </c:pt>
                <c:pt idx="2918">
                  <c:v>3.8299999999999999E-4</c:v>
                </c:pt>
                <c:pt idx="2919">
                  <c:v>3.8299999999999999E-4</c:v>
                </c:pt>
                <c:pt idx="2920">
                  <c:v>7.6599999999999997E-4</c:v>
                </c:pt>
                <c:pt idx="2921">
                  <c:v>7.6599999999999997E-4</c:v>
                </c:pt>
                <c:pt idx="2922">
                  <c:v>3.8299999999999999E-4</c:v>
                </c:pt>
                <c:pt idx="2923">
                  <c:v>7.6599999999999997E-4</c:v>
                </c:pt>
                <c:pt idx="2924">
                  <c:v>3.8299999999999999E-4</c:v>
                </c:pt>
                <c:pt idx="2925">
                  <c:v>7.6599999999999997E-4</c:v>
                </c:pt>
                <c:pt idx="2926">
                  <c:v>3.8299999999999999E-4</c:v>
                </c:pt>
                <c:pt idx="2927">
                  <c:v>7.6599999999999997E-4</c:v>
                </c:pt>
                <c:pt idx="2928">
                  <c:v>7.6599999999999997E-4</c:v>
                </c:pt>
                <c:pt idx="2929">
                  <c:v>7.6599999999999997E-4</c:v>
                </c:pt>
                <c:pt idx="2930">
                  <c:v>3.8299999999999999E-4</c:v>
                </c:pt>
                <c:pt idx="2931">
                  <c:v>7.6599999999999997E-4</c:v>
                </c:pt>
                <c:pt idx="2932">
                  <c:v>7.6599999999999997E-4</c:v>
                </c:pt>
                <c:pt idx="2933">
                  <c:v>3.8299999999999999E-4</c:v>
                </c:pt>
                <c:pt idx="2934">
                  <c:v>7.6599999999999997E-4</c:v>
                </c:pt>
                <c:pt idx="2935">
                  <c:v>7.6599999999999997E-4</c:v>
                </c:pt>
                <c:pt idx="2936">
                  <c:v>3.8299999999999999E-4</c:v>
                </c:pt>
                <c:pt idx="2937">
                  <c:v>7.6599999999999997E-4</c:v>
                </c:pt>
                <c:pt idx="2938">
                  <c:v>3.8299999999999999E-4</c:v>
                </c:pt>
                <c:pt idx="2939">
                  <c:v>7.6599999999999997E-4</c:v>
                </c:pt>
                <c:pt idx="2940">
                  <c:v>3.8299999999999999E-4</c:v>
                </c:pt>
                <c:pt idx="2941">
                  <c:v>7.6599999999999997E-4</c:v>
                </c:pt>
                <c:pt idx="2942">
                  <c:v>7.6599999999999997E-4</c:v>
                </c:pt>
                <c:pt idx="2943">
                  <c:v>3.8299999999999999E-4</c:v>
                </c:pt>
                <c:pt idx="2944">
                  <c:v>7.6599999999999997E-4</c:v>
                </c:pt>
                <c:pt idx="2945">
                  <c:v>7.6599999999999997E-4</c:v>
                </c:pt>
                <c:pt idx="2946">
                  <c:v>3.8299999999999999E-4</c:v>
                </c:pt>
                <c:pt idx="2947">
                  <c:v>3.8299999999999999E-4</c:v>
                </c:pt>
                <c:pt idx="2948">
                  <c:v>7.6599999999999997E-4</c:v>
                </c:pt>
                <c:pt idx="2949">
                  <c:v>7.6599999999999997E-4</c:v>
                </c:pt>
                <c:pt idx="2950">
                  <c:v>3.8299999999999999E-4</c:v>
                </c:pt>
                <c:pt idx="2951">
                  <c:v>3.8299999999999999E-4</c:v>
                </c:pt>
                <c:pt idx="2952">
                  <c:v>3.8299999999999999E-4</c:v>
                </c:pt>
                <c:pt idx="2953">
                  <c:v>3.8299999999999999E-4</c:v>
                </c:pt>
                <c:pt idx="2954">
                  <c:v>7.6599999999999997E-4</c:v>
                </c:pt>
                <c:pt idx="2955">
                  <c:v>3.8299999999999999E-4</c:v>
                </c:pt>
                <c:pt idx="2956">
                  <c:v>7.6599999999999997E-4</c:v>
                </c:pt>
                <c:pt idx="2957">
                  <c:v>7.6599999999999997E-4</c:v>
                </c:pt>
                <c:pt idx="2958">
                  <c:v>7.6599999999999997E-4</c:v>
                </c:pt>
                <c:pt idx="2959">
                  <c:v>7.6599999999999997E-4</c:v>
                </c:pt>
                <c:pt idx="2960">
                  <c:v>3.8299999999999999E-4</c:v>
                </c:pt>
                <c:pt idx="2961">
                  <c:v>7.6599999999999997E-4</c:v>
                </c:pt>
                <c:pt idx="2962">
                  <c:v>7.6599999999999997E-4</c:v>
                </c:pt>
                <c:pt idx="2963">
                  <c:v>3.8299999999999999E-4</c:v>
                </c:pt>
                <c:pt idx="2964">
                  <c:v>7.6599999999999997E-4</c:v>
                </c:pt>
                <c:pt idx="2965">
                  <c:v>3.8299999999999999E-4</c:v>
                </c:pt>
                <c:pt idx="2966">
                  <c:v>7.6599999999999997E-4</c:v>
                </c:pt>
                <c:pt idx="2967">
                  <c:v>3.8299999999999999E-4</c:v>
                </c:pt>
                <c:pt idx="2968">
                  <c:v>3.8299999999999999E-4</c:v>
                </c:pt>
                <c:pt idx="2969">
                  <c:v>3.8299999999999999E-4</c:v>
                </c:pt>
                <c:pt idx="2970">
                  <c:v>7.6599999999999997E-4</c:v>
                </c:pt>
                <c:pt idx="2971">
                  <c:v>7.6599999999999997E-4</c:v>
                </c:pt>
                <c:pt idx="2972">
                  <c:v>7.6599999999999997E-4</c:v>
                </c:pt>
                <c:pt idx="2973">
                  <c:v>1.1490000000000001E-3</c:v>
                </c:pt>
                <c:pt idx="2974">
                  <c:v>1.1490000000000001E-3</c:v>
                </c:pt>
                <c:pt idx="2975">
                  <c:v>7.6599999999999997E-4</c:v>
                </c:pt>
                <c:pt idx="2976">
                  <c:v>3.8299999999999999E-4</c:v>
                </c:pt>
                <c:pt idx="2977">
                  <c:v>3.8299999999999999E-4</c:v>
                </c:pt>
                <c:pt idx="2978">
                  <c:v>1.1490000000000001E-3</c:v>
                </c:pt>
                <c:pt idx="2979">
                  <c:v>1.5319999999999999E-3</c:v>
                </c:pt>
                <c:pt idx="2980">
                  <c:v>1.5319999999999999E-3</c:v>
                </c:pt>
                <c:pt idx="2981">
                  <c:v>1.5319999999999999E-3</c:v>
                </c:pt>
                <c:pt idx="2982">
                  <c:v>1.5319999999999999E-3</c:v>
                </c:pt>
                <c:pt idx="2983">
                  <c:v>1.5319999999999999E-3</c:v>
                </c:pt>
                <c:pt idx="2984">
                  <c:v>1.1490000000000001E-3</c:v>
                </c:pt>
                <c:pt idx="2985">
                  <c:v>1.5319999999999999E-3</c:v>
                </c:pt>
                <c:pt idx="2986">
                  <c:v>1.5319999999999999E-3</c:v>
                </c:pt>
                <c:pt idx="2987">
                  <c:v>1.5319999999999999E-3</c:v>
                </c:pt>
                <c:pt idx="2988">
                  <c:v>1.5319999999999999E-3</c:v>
                </c:pt>
                <c:pt idx="2989">
                  <c:v>1.1490000000000001E-3</c:v>
                </c:pt>
                <c:pt idx="2990">
                  <c:v>1.5319999999999999E-3</c:v>
                </c:pt>
                <c:pt idx="2991">
                  <c:v>1.1490000000000001E-3</c:v>
                </c:pt>
                <c:pt idx="2992">
                  <c:v>1.5319999999999999E-3</c:v>
                </c:pt>
                <c:pt idx="2993">
                  <c:v>1.1490000000000001E-3</c:v>
                </c:pt>
                <c:pt idx="2994">
                  <c:v>1.1490000000000001E-3</c:v>
                </c:pt>
                <c:pt idx="2995">
                  <c:v>1.5319999999999999E-3</c:v>
                </c:pt>
                <c:pt idx="2996">
                  <c:v>1.5319999999999999E-3</c:v>
                </c:pt>
                <c:pt idx="2997">
                  <c:v>1.5319999999999999E-3</c:v>
                </c:pt>
                <c:pt idx="2998">
                  <c:v>1.5319999999999999E-3</c:v>
                </c:pt>
                <c:pt idx="2999">
                  <c:v>1.5319999999999999E-3</c:v>
                </c:pt>
                <c:pt idx="3000">
                  <c:v>1.5319999999999999E-3</c:v>
                </c:pt>
                <c:pt idx="3001">
                  <c:v>1.1490000000000001E-3</c:v>
                </c:pt>
                <c:pt idx="3002">
                  <c:v>1.1490000000000001E-3</c:v>
                </c:pt>
                <c:pt idx="3003">
                  <c:v>1.1490000000000001E-3</c:v>
                </c:pt>
                <c:pt idx="3004">
                  <c:v>1.5319999999999999E-3</c:v>
                </c:pt>
                <c:pt idx="3005">
                  <c:v>1.5319999999999999E-3</c:v>
                </c:pt>
                <c:pt idx="3006">
                  <c:v>1.5319999999999999E-3</c:v>
                </c:pt>
                <c:pt idx="3007">
                  <c:v>1.5319999999999999E-3</c:v>
                </c:pt>
                <c:pt idx="3008">
                  <c:v>1.5319999999999999E-3</c:v>
                </c:pt>
                <c:pt idx="3009">
                  <c:v>1.5319999999999999E-3</c:v>
                </c:pt>
                <c:pt idx="3010">
                  <c:v>1.5319999999999999E-3</c:v>
                </c:pt>
                <c:pt idx="3011">
                  <c:v>1.5319999999999999E-3</c:v>
                </c:pt>
                <c:pt idx="3012">
                  <c:v>1.5319999999999999E-3</c:v>
                </c:pt>
                <c:pt idx="3013">
                  <c:v>1.5319999999999999E-3</c:v>
                </c:pt>
                <c:pt idx="3014">
                  <c:v>1.1490000000000001E-3</c:v>
                </c:pt>
                <c:pt idx="3015">
                  <c:v>1.5319999999999999E-3</c:v>
                </c:pt>
                <c:pt idx="3016">
                  <c:v>1.1490000000000001E-3</c:v>
                </c:pt>
                <c:pt idx="3017">
                  <c:v>1.5319999999999999E-3</c:v>
                </c:pt>
                <c:pt idx="3018">
                  <c:v>1.5319999999999999E-3</c:v>
                </c:pt>
                <c:pt idx="3019">
                  <c:v>1.5319999999999999E-3</c:v>
                </c:pt>
                <c:pt idx="3020">
                  <c:v>1.5319999999999999E-3</c:v>
                </c:pt>
                <c:pt idx="3021">
                  <c:v>1.5319999999999999E-3</c:v>
                </c:pt>
                <c:pt idx="3022">
                  <c:v>1.1490000000000001E-3</c:v>
                </c:pt>
                <c:pt idx="3023">
                  <c:v>1.5319999999999999E-3</c:v>
                </c:pt>
                <c:pt idx="3024">
                  <c:v>1.5319999999999999E-3</c:v>
                </c:pt>
                <c:pt idx="3025">
                  <c:v>1.5319999999999999E-3</c:v>
                </c:pt>
                <c:pt idx="3026">
                  <c:v>1.1490000000000001E-3</c:v>
                </c:pt>
                <c:pt idx="3027">
                  <c:v>1.5319999999999999E-3</c:v>
                </c:pt>
                <c:pt idx="3028">
                  <c:v>1.5319999999999999E-3</c:v>
                </c:pt>
                <c:pt idx="3029">
                  <c:v>1.5319999999999999E-3</c:v>
                </c:pt>
                <c:pt idx="3030">
                  <c:v>1.5319999999999999E-3</c:v>
                </c:pt>
                <c:pt idx="3031">
                  <c:v>1.5319999999999999E-3</c:v>
                </c:pt>
                <c:pt idx="3032">
                  <c:v>1.5319999999999999E-3</c:v>
                </c:pt>
                <c:pt idx="3033">
                  <c:v>1.1490000000000001E-3</c:v>
                </c:pt>
                <c:pt idx="3034">
                  <c:v>1.5319999999999999E-3</c:v>
                </c:pt>
                <c:pt idx="3035">
                  <c:v>1.5319999999999999E-3</c:v>
                </c:pt>
                <c:pt idx="3036">
                  <c:v>1.1490000000000001E-3</c:v>
                </c:pt>
                <c:pt idx="3037">
                  <c:v>1.5319999999999999E-3</c:v>
                </c:pt>
                <c:pt idx="3038">
                  <c:v>1.5319999999999999E-3</c:v>
                </c:pt>
                <c:pt idx="3039">
                  <c:v>1.5319999999999999E-3</c:v>
                </c:pt>
                <c:pt idx="3040">
                  <c:v>1.5319999999999999E-3</c:v>
                </c:pt>
                <c:pt idx="3041">
                  <c:v>1.5319999999999999E-3</c:v>
                </c:pt>
                <c:pt idx="3042">
                  <c:v>1.5319999999999999E-3</c:v>
                </c:pt>
                <c:pt idx="3043">
                  <c:v>1.5319999999999999E-3</c:v>
                </c:pt>
                <c:pt idx="3044">
                  <c:v>1.5319999999999999E-3</c:v>
                </c:pt>
                <c:pt idx="3045">
                  <c:v>1.1490000000000001E-3</c:v>
                </c:pt>
                <c:pt idx="3046">
                  <c:v>1.1490000000000001E-3</c:v>
                </c:pt>
                <c:pt idx="3047">
                  <c:v>1.1490000000000001E-3</c:v>
                </c:pt>
                <c:pt idx="3048">
                  <c:v>1.5319999999999999E-3</c:v>
                </c:pt>
                <c:pt idx="3049">
                  <c:v>1.1490000000000001E-3</c:v>
                </c:pt>
                <c:pt idx="3050">
                  <c:v>1.5319999999999999E-3</c:v>
                </c:pt>
                <c:pt idx="3051">
                  <c:v>1.5319999999999999E-3</c:v>
                </c:pt>
                <c:pt idx="3052">
                  <c:v>1.1490000000000001E-3</c:v>
                </c:pt>
                <c:pt idx="3053">
                  <c:v>1.1490000000000001E-3</c:v>
                </c:pt>
                <c:pt idx="3054">
                  <c:v>1.1490000000000001E-3</c:v>
                </c:pt>
                <c:pt idx="3055">
                  <c:v>1.5319999999999999E-3</c:v>
                </c:pt>
                <c:pt idx="3056">
                  <c:v>1.1490000000000001E-3</c:v>
                </c:pt>
                <c:pt idx="3057">
                  <c:v>1.1490000000000001E-3</c:v>
                </c:pt>
                <c:pt idx="3058">
                  <c:v>1.5319999999999999E-3</c:v>
                </c:pt>
                <c:pt idx="3059">
                  <c:v>1.1490000000000001E-3</c:v>
                </c:pt>
                <c:pt idx="3060">
                  <c:v>1.1490000000000001E-3</c:v>
                </c:pt>
                <c:pt idx="3061">
                  <c:v>1.1490000000000001E-3</c:v>
                </c:pt>
                <c:pt idx="3062">
                  <c:v>1.5319999999999999E-3</c:v>
                </c:pt>
                <c:pt idx="3063">
                  <c:v>1.1490000000000001E-3</c:v>
                </c:pt>
                <c:pt idx="3064">
                  <c:v>1.1490000000000001E-3</c:v>
                </c:pt>
                <c:pt idx="3065">
                  <c:v>1.1490000000000001E-3</c:v>
                </c:pt>
                <c:pt idx="3066">
                  <c:v>1.1490000000000001E-3</c:v>
                </c:pt>
                <c:pt idx="3067">
                  <c:v>1.5319999999999999E-3</c:v>
                </c:pt>
                <c:pt idx="3068">
                  <c:v>1.1490000000000001E-3</c:v>
                </c:pt>
                <c:pt idx="3069">
                  <c:v>1.1490000000000001E-3</c:v>
                </c:pt>
                <c:pt idx="3070">
                  <c:v>1.1490000000000001E-3</c:v>
                </c:pt>
                <c:pt idx="3071">
                  <c:v>1.1490000000000001E-3</c:v>
                </c:pt>
                <c:pt idx="3072">
                  <c:v>1.1490000000000001E-3</c:v>
                </c:pt>
                <c:pt idx="3073">
                  <c:v>1.5319999999999999E-3</c:v>
                </c:pt>
                <c:pt idx="3074">
                  <c:v>1.1490000000000001E-3</c:v>
                </c:pt>
                <c:pt idx="3075">
                  <c:v>1.1490000000000001E-3</c:v>
                </c:pt>
                <c:pt idx="3076">
                  <c:v>1.1490000000000001E-3</c:v>
                </c:pt>
                <c:pt idx="3077">
                  <c:v>1.1490000000000001E-3</c:v>
                </c:pt>
                <c:pt idx="3078">
                  <c:v>1.1490000000000001E-3</c:v>
                </c:pt>
                <c:pt idx="3079">
                  <c:v>1.1490000000000001E-3</c:v>
                </c:pt>
                <c:pt idx="3080">
                  <c:v>1.1490000000000001E-3</c:v>
                </c:pt>
                <c:pt idx="3081">
                  <c:v>7.6599999999999997E-4</c:v>
                </c:pt>
                <c:pt idx="3082">
                  <c:v>7.6599999999999997E-4</c:v>
                </c:pt>
                <c:pt idx="3083">
                  <c:v>1.1490000000000001E-3</c:v>
                </c:pt>
                <c:pt idx="3084">
                  <c:v>1.1490000000000001E-3</c:v>
                </c:pt>
                <c:pt idx="3085">
                  <c:v>1.1490000000000001E-3</c:v>
                </c:pt>
                <c:pt idx="3086">
                  <c:v>1.1490000000000001E-3</c:v>
                </c:pt>
                <c:pt idx="3087">
                  <c:v>1.5319999999999999E-3</c:v>
                </c:pt>
                <c:pt idx="3088">
                  <c:v>1.1490000000000001E-3</c:v>
                </c:pt>
                <c:pt idx="3089">
                  <c:v>1.1490000000000001E-3</c:v>
                </c:pt>
                <c:pt idx="3090">
                  <c:v>1.1490000000000001E-3</c:v>
                </c:pt>
                <c:pt idx="3091">
                  <c:v>1.5319999999999999E-3</c:v>
                </c:pt>
                <c:pt idx="3092">
                  <c:v>1.1490000000000001E-3</c:v>
                </c:pt>
                <c:pt idx="3093">
                  <c:v>1.1490000000000001E-3</c:v>
                </c:pt>
                <c:pt idx="3094">
                  <c:v>1.1490000000000001E-3</c:v>
                </c:pt>
                <c:pt idx="3095">
                  <c:v>1.1490000000000001E-3</c:v>
                </c:pt>
                <c:pt idx="3096">
                  <c:v>1.1490000000000001E-3</c:v>
                </c:pt>
                <c:pt idx="3097">
                  <c:v>1.1490000000000001E-3</c:v>
                </c:pt>
                <c:pt idx="3098">
                  <c:v>1.1490000000000001E-3</c:v>
                </c:pt>
                <c:pt idx="3099">
                  <c:v>1.1490000000000001E-3</c:v>
                </c:pt>
                <c:pt idx="3100">
                  <c:v>1.1490000000000001E-3</c:v>
                </c:pt>
                <c:pt idx="3101">
                  <c:v>7.6599999999999997E-4</c:v>
                </c:pt>
                <c:pt idx="3102">
                  <c:v>7.6599999999999997E-4</c:v>
                </c:pt>
                <c:pt idx="3103">
                  <c:v>1.1490000000000001E-3</c:v>
                </c:pt>
                <c:pt idx="3104">
                  <c:v>1.1490000000000001E-3</c:v>
                </c:pt>
                <c:pt idx="3105">
                  <c:v>1.1490000000000001E-3</c:v>
                </c:pt>
                <c:pt idx="3106">
                  <c:v>1.1490000000000001E-3</c:v>
                </c:pt>
                <c:pt idx="3107">
                  <c:v>7.6599999999999997E-4</c:v>
                </c:pt>
                <c:pt idx="3108">
                  <c:v>7.6599999999999997E-4</c:v>
                </c:pt>
                <c:pt idx="3109">
                  <c:v>7.6599999999999997E-4</c:v>
                </c:pt>
                <c:pt idx="3110">
                  <c:v>7.6599999999999997E-4</c:v>
                </c:pt>
                <c:pt idx="3111">
                  <c:v>7.6599999999999997E-4</c:v>
                </c:pt>
                <c:pt idx="3112">
                  <c:v>1.1490000000000001E-3</c:v>
                </c:pt>
                <c:pt idx="3113">
                  <c:v>7.6599999999999997E-4</c:v>
                </c:pt>
                <c:pt idx="3114">
                  <c:v>7.6599999999999997E-4</c:v>
                </c:pt>
                <c:pt idx="3115">
                  <c:v>3.8299999999999999E-4</c:v>
                </c:pt>
                <c:pt idx="3116">
                  <c:v>3.8299999999999999E-4</c:v>
                </c:pt>
                <c:pt idx="3117">
                  <c:v>3.8299999999999999E-4</c:v>
                </c:pt>
                <c:pt idx="3118">
                  <c:v>3.8299999999999999E-4</c:v>
                </c:pt>
                <c:pt idx="3119">
                  <c:v>7.6599999999999997E-4</c:v>
                </c:pt>
                <c:pt idx="3120">
                  <c:v>3.8299999999999999E-4</c:v>
                </c:pt>
                <c:pt idx="3121">
                  <c:v>7.6599999999999997E-4</c:v>
                </c:pt>
                <c:pt idx="3122">
                  <c:v>3.8299999999999999E-4</c:v>
                </c:pt>
                <c:pt idx="3123">
                  <c:v>3.8299999999999999E-4</c:v>
                </c:pt>
                <c:pt idx="3124">
                  <c:v>3.8299999999999999E-4</c:v>
                </c:pt>
                <c:pt idx="3125">
                  <c:v>7.6599999999999997E-4</c:v>
                </c:pt>
                <c:pt idx="3126">
                  <c:v>7.6599999999999997E-4</c:v>
                </c:pt>
                <c:pt idx="3127">
                  <c:v>3.8299999999999999E-4</c:v>
                </c:pt>
                <c:pt idx="3128">
                  <c:v>3.8299999999999999E-4</c:v>
                </c:pt>
                <c:pt idx="3129">
                  <c:v>7.6599999999999997E-4</c:v>
                </c:pt>
                <c:pt idx="3130">
                  <c:v>7.6599999999999997E-4</c:v>
                </c:pt>
                <c:pt idx="3131">
                  <c:v>7.6599999999999997E-4</c:v>
                </c:pt>
                <c:pt idx="3132">
                  <c:v>7.6599999999999997E-4</c:v>
                </c:pt>
                <c:pt idx="3133">
                  <c:v>7.6599999999999997E-4</c:v>
                </c:pt>
                <c:pt idx="3134">
                  <c:v>7.6599999999999997E-4</c:v>
                </c:pt>
                <c:pt idx="3135">
                  <c:v>3.8299999999999999E-4</c:v>
                </c:pt>
                <c:pt idx="3136">
                  <c:v>7.6599999999999997E-4</c:v>
                </c:pt>
                <c:pt idx="3137">
                  <c:v>7.6599999999999997E-4</c:v>
                </c:pt>
                <c:pt idx="3138">
                  <c:v>3.8299999999999999E-4</c:v>
                </c:pt>
                <c:pt idx="3139">
                  <c:v>7.6599999999999997E-4</c:v>
                </c:pt>
                <c:pt idx="3140">
                  <c:v>7.6599999999999997E-4</c:v>
                </c:pt>
                <c:pt idx="3141">
                  <c:v>3.8299999999999999E-4</c:v>
                </c:pt>
                <c:pt idx="3142">
                  <c:v>7.6599999999999997E-4</c:v>
                </c:pt>
                <c:pt idx="3143">
                  <c:v>7.6599999999999997E-4</c:v>
                </c:pt>
                <c:pt idx="3144">
                  <c:v>7.6599999999999997E-4</c:v>
                </c:pt>
                <c:pt idx="3145">
                  <c:v>3.8299999999999999E-4</c:v>
                </c:pt>
                <c:pt idx="3146">
                  <c:v>7.6599999999999997E-4</c:v>
                </c:pt>
                <c:pt idx="3147">
                  <c:v>3.8299999999999999E-4</c:v>
                </c:pt>
                <c:pt idx="3148">
                  <c:v>3.8299999999999999E-4</c:v>
                </c:pt>
                <c:pt idx="3149">
                  <c:v>7.6599999999999997E-4</c:v>
                </c:pt>
                <c:pt idx="3150">
                  <c:v>7.6599999999999997E-4</c:v>
                </c:pt>
                <c:pt idx="3151">
                  <c:v>7.6599999999999997E-4</c:v>
                </c:pt>
                <c:pt idx="3152">
                  <c:v>3.8299999999999999E-4</c:v>
                </c:pt>
                <c:pt idx="3153">
                  <c:v>7.6599999999999997E-4</c:v>
                </c:pt>
                <c:pt idx="3154">
                  <c:v>7.6599999999999997E-4</c:v>
                </c:pt>
                <c:pt idx="3155">
                  <c:v>7.6599999999999997E-4</c:v>
                </c:pt>
                <c:pt idx="3156">
                  <c:v>7.6599999999999997E-4</c:v>
                </c:pt>
                <c:pt idx="3157">
                  <c:v>3.8299999999999999E-4</c:v>
                </c:pt>
                <c:pt idx="3158">
                  <c:v>7.6599999999999997E-4</c:v>
                </c:pt>
                <c:pt idx="3159">
                  <c:v>3.8299999999999999E-4</c:v>
                </c:pt>
                <c:pt idx="3160">
                  <c:v>3.8299999999999999E-4</c:v>
                </c:pt>
                <c:pt idx="3161">
                  <c:v>7.6599999999999997E-4</c:v>
                </c:pt>
                <c:pt idx="3162">
                  <c:v>3.8299999999999999E-4</c:v>
                </c:pt>
                <c:pt idx="3163">
                  <c:v>7.6599999999999997E-4</c:v>
                </c:pt>
                <c:pt idx="3164">
                  <c:v>7.6599999999999997E-4</c:v>
                </c:pt>
                <c:pt idx="3165">
                  <c:v>7.6599999999999997E-4</c:v>
                </c:pt>
                <c:pt idx="3166">
                  <c:v>3.8299999999999999E-4</c:v>
                </c:pt>
                <c:pt idx="3167">
                  <c:v>7.6599999999999997E-4</c:v>
                </c:pt>
                <c:pt idx="3168">
                  <c:v>7.6599999999999997E-4</c:v>
                </c:pt>
                <c:pt idx="3169">
                  <c:v>7.6599999999999997E-4</c:v>
                </c:pt>
                <c:pt idx="3170">
                  <c:v>3.8299999999999999E-4</c:v>
                </c:pt>
                <c:pt idx="3171">
                  <c:v>7.6599999999999997E-4</c:v>
                </c:pt>
                <c:pt idx="3172">
                  <c:v>7.6599999999999997E-4</c:v>
                </c:pt>
                <c:pt idx="3173">
                  <c:v>7.6599999999999997E-4</c:v>
                </c:pt>
                <c:pt idx="3174">
                  <c:v>3.8299999999999999E-4</c:v>
                </c:pt>
                <c:pt idx="3175">
                  <c:v>3.8299999999999999E-4</c:v>
                </c:pt>
                <c:pt idx="3176">
                  <c:v>3.8299999999999999E-4</c:v>
                </c:pt>
                <c:pt idx="3177">
                  <c:v>7.6599999999999997E-4</c:v>
                </c:pt>
                <c:pt idx="3178">
                  <c:v>3.8299999999999999E-4</c:v>
                </c:pt>
                <c:pt idx="3179">
                  <c:v>7.6599999999999997E-4</c:v>
                </c:pt>
                <c:pt idx="3180">
                  <c:v>7.6599999999999997E-4</c:v>
                </c:pt>
                <c:pt idx="3181">
                  <c:v>7.6599999999999997E-4</c:v>
                </c:pt>
                <c:pt idx="3182">
                  <c:v>7.6599999999999997E-4</c:v>
                </c:pt>
                <c:pt idx="3183">
                  <c:v>3.8299999999999999E-4</c:v>
                </c:pt>
                <c:pt idx="3184">
                  <c:v>7.6599999999999997E-4</c:v>
                </c:pt>
                <c:pt idx="3185">
                  <c:v>3.8299999999999999E-4</c:v>
                </c:pt>
                <c:pt idx="3186">
                  <c:v>7.6599999999999997E-4</c:v>
                </c:pt>
                <c:pt idx="3187">
                  <c:v>7.6599999999999997E-4</c:v>
                </c:pt>
                <c:pt idx="3188">
                  <c:v>3.8299999999999999E-4</c:v>
                </c:pt>
                <c:pt idx="3189">
                  <c:v>7.6599999999999997E-4</c:v>
                </c:pt>
                <c:pt idx="3190">
                  <c:v>7.6599999999999997E-4</c:v>
                </c:pt>
                <c:pt idx="3191">
                  <c:v>7.6599999999999997E-4</c:v>
                </c:pt>
                <c:pt idx="3192">
                  <c:v>3.8299999999999999E-4</c:v>
                </c:pt>
                <c:pt idx="3193">
                  <c:v>7.6599999999999997E-4</c:v>
                </c:pt>
                <c:pt idx="3194">
                  <c:v>7.6599999999999997E-4</c:v>
                </c:pt>
                <c:pt idx="3195">
                  <c:v>7.6599999999999997E-4</c:v>
                </c:pt>
                <c:pt idx="3196">
                  <c:v>3.8299999999999999E-4</c:v>
                </c:pt>
                <c:pt idx="3197">
                  <c:v>3.8299999999999999E-4</c:v>
                </c:pt>
                <c:pt idx="3198">
                  <c:v>7.6599999999999997E-4</c:v>
                </c:pt>
                <c:pt idx="3199">
                  <c:v>3.8299999999999999E-4</c:v>
                </c:pt>
                <c:pt idx="3200">
                  <c:v>7.6599999999999997E-4</c:v>
                </c:pt>
                <c:pt idx="3201">
                  <c:v>3.8299999999999999E-4</c:v>
                </c:pt>
                <c:pt idx="3202">
                  <c:v>7.6599999999999997E-4</c:v>
                </c:pt>
                <c:pt idx="3203">
                  <c:v>7.6599999999999997E-4</c:v>
                </c:pt>
                <c:pt idx="3204">
                  <c:v>7.6599999999999997E-4</c:v>
                </c:pt>
                <c:pt idx="3205">
                  <c:v>7.6599999999999997E-4</c:v>
                </c:pt>
                <c:pt idx="3206">
                  <c:v>7.6599999999999997E-4</c:v>
                </c:pt>
                <c:pt idx="3207">
                  <c:v>3.8299999999999999E-4</c:v>
                </c:pt>
                <c:pt idx="3208">
                  <c:v>7.6599999999999997E-4</c:v>
                </c:pt>
                <c:pt idx="3209">
                  <c:v>7.6599999999999997E-4</c:v>
                </c:pt>
                <c:pt idx="3210">
                  <c:v>3.8299999999999999E-4</c:v>
                </c:pt>
                <c:pt idx="3211">
                  <c:v>7.6599999999999997E-4</c:v>
                </c:pt>
                <c:pt idx="3212">
                  <c:v>7.6599999999999997E-4</c:v>
                </c:pt>
                <c:pt idx="3213">
                  <c:v>7.6599999999999997E-4</c:v>
                </c:pt>
                <c:pt idx="3214">
                  <c:v>3.8299999999999999E-4</c:v>
                </c:pt>
                <c:pt idx="3215">
                  <c:v>3.8299999999999999E-4</c:v>
                </c:pt>
                <c:pt idx="3216">
                  <c:v>3.8299999999999999E-4</c:v>
                </c:pt>
                <c:pt idx="3217">
                  <c:v>7.6599999999999997E-4</c:v>
                </c:pt>
                <c:pt idx="3218">
                  <c:v>7.6599999999999997E-4</c:v>
                </c:pt>
                <c:pt idx="3219">
                  <c:v>3.8299999999999999E-4</c:v>
                </c:pt>
                <c:pt idx="3220">
                  <c:v>7.6599999999999997E-4</c:v>
                </c:pt>
                <c:pt idx="3221">
                  <c:v>7.6599999999999997E-4</c:v>
                </c:pt>
                <c:pt idx="3222">
                  <c:v>7.6599999999999997E-4</c:v>
                </c:pt>
                <c:pt idx="3223">
                  <c:v>3.8299999999999999E-4</c:v>
                </c:pt>
                <c:pt idx="3224">
                  <c:v>7.6599999999999997E-4</c:v>
                </c:pt>
                <c:pt idx="3225">
                  <c:v>3.8299999999999999E-4</c:v>
                </c:pt>
                <c:pt idx="3226">
                  <c:v>3.8299999999999999E-4</c:v>
                </c:pt>
                <c:pt idx="3227">
                  <c:v>7.6599999999999997E-4</c:v>
                </c:pt>
                <c:pt idx="3228">
                  <c:v>7.6599999999999997E-4</c:v>
                </c:pt>
                <c:pt idx="3229">
                  <c:v>7.6599999999999997E-4</c:v>
                </c:pt>
                <c:pt idx="3230">
                  <c:v>7.6599999999999997E-4</c:v>
                </c:pt>
                <c:pt idx="3231">
                  <c:v>7.6599999999999997E-4</c:v>
                </c:pt>
                <c:pt idx="3232">
                  <c:v>7.6599999999999997E-4</c:v>
                </c:pt>
                <c:pt idx="3233">
                  <c:v>7.6599999999999997E-4</c:v>
                </c:pt>
                <c:pt idx="3234">
                  <c:v>3.8299999999999999E-4</c:v>
                </c:pt>
                <c:pt idx="3235">
                  <c:v>3.8299999999999999E-4</c:v>
                </c:pt>
                <c:pt idx="3236">
                  <c:v>3.8299999999999999E-4</c:v>
                </c:pt>
                <c:pt idx="3237">
                  <c:v>7.6599999999999997E-4</c:v>
                </c:pt>
                <c:pt idx="3238">
                  <c:v>7.6599999999999997E-4</c:v>
                </c:pt>
                <c:pt idx="3239">
                  <c:v>3.8299999999999999E-4</c:v>
                </c:pt>
                <c:pt idx="3240">
                  <c:v>3.8299999999999999E-4</c:v>
                </c:pt>
                <c:pt idx="3241">
                  <c:v>3.8299999999999999E-4</c:v>
                </c:pt>
                <c:pt idx="3242">
                  <c:v>7.6599999999999997E-4</c:v>
                </c:pt>
                <c:pt idx="3243">
                  <c:v>3.8299999999999999E-4</c:v>
                </c:pt>
                <c:pt idx="3244">
                  <c:v>3.8299999999999999E-4</c:v>
                </c:pt>
                <c:pt idx="3245">
                  <c:v>3.8299999999999999E-4</c:v>
                </c:pt>
                <c:pt idx="3246">
                  <c:v>7.6599999999999997E-4</c:v>
                </c:pt>
                <c:pt idx="3247">
                  <c:v>7.6599999999999997E-4</c:v>
                </c:pt>
                <c:pt idx="3248">
                  <c:v>3.8299999999999999E-4</c:v>
                </c:pt>
                <c:pt idx="3249">
                  <c:v>3.8299999999999999E-4</c:v>
                </c:pt>
                <c:pt idx="3250">
                  <c:v>7.6599999999999997E-4</c:v>
                </c:pt>
                <c:pt idx="3251">
                  <c:v>7.6599999999999997E-4</c:v>
                </c:pt>
                <c:pt idx="3252">
                  <c:v>3.8299999999999999E-4</c:v>
                </c:pt>
                <c:pt idx="3253">
                  <c:v>7.6599999999999997E-4</c:v>
                </c:pt>
                <c:pt idx="3254">
                  <c:v>7.6599999999999997E-4</c:v>
                </c:pt>
                <c:pt idx="3255">
                  <c:v>3.8299999999999999E-4</c:v>
                </c:pt>
                <c:pt idx="3256">
                  <c:v>3.8299999999999999E-4</c:v>
                </c:pt>
                <c:pt idx="3257">
                  <c:v>7.6599999999999997E-4</c:v>
                </c:pt>
                <c:pt idx="3258">
                  <c:v>3.8299999999999999E-4</c:v>
                </c:pt>
                <c:pt idx="3259">
                  <c:v>3.8299999999999999E-4</c:v>
                </c:pt>
                <c:pt idx="3260">
                  <c:v>7.6599999999999997E-4</c:v>
                </c:pt>
                <c:pt idx="3261">
                  <c:v>7.6599999999999997E-4</c:v>
                </c:pt>
                <c:pt idx="3262">
                  <c:v>3.8299999999999999E-4</c:v>
                </c:pt>
                <c:pt idx="3263">
                  <c:v>3.8299999999999999E-4</c:v>
                </c:pt>
                <c:pt idx="3264">
                  <c:v>7.6599999999999997E-4</c:v>
                </c:pt>
                <c:pt idx="3265">
                  <c:v>7.6599999999999997E-4</c:v>
                </c:pt>
                <c:pt idx="3266">
                  <c:v>3.8299999999999999E-4</c:v>
                </c:pt>
                <c:pt idx="3267">
                  <c:v>7.6599999999999997E-4</c:v>
                </c:pt>
                <c:pt idx="3268">
                  <c:v>3.8299999999999999E-4</c:v>
                </c:pt>
                <c:pt idx="3269">
                  <c:v>7.6599999999999997E-4</c:v>
                </c:pt>
                <c:pt idx="3270">
                  <c:v>3.8299999999999999E-4</c:v>
                </c:pt>
                <c:pt idx="3271">
                  <c:v>3.8299999999999999E-4</c:v>
                </c:pt>
                <c:pt idx="3272">
                  <c:v>7.6599999999999997E-4</c:v>
                </c:pt>
                <c:pt idx="3273">
                  <c:v>3.8299999999999999E-4</c:v>
                </c:pt>
                <c:pt idx="3274">
                  <c:v>3.8299999999999999E-4</c:v>
                </c:pt>
                <c:pt idx="3275">
                  <c:v>7.6599999999999997E-4</c:v>
                </c:pt>
                <c:pt idx="3276">
                  <c:v>7.6599999999999997E-4</c:v>
                </c:pt>
                <c:pt idx="3277">
                  <c:v>3.8299999999999999E-4</c:v>
                </c:pt>
                <c:pt idx="3278">
                  <c:v>3.8299999999999999E-4</c:v>
                </c:pt>
                <c:pt idx="3279">
                  <c:v>3.8299999999999999E-4</c:v>
                </c:pt>
                <c:pt idx="3280">
                  <c:v>7.6599999999999997E-4</c:v>
                </c:pt>
                <c:pt idx="3281">
                  <c:v>7.6599999999999997E-4</c:v>
                </c:pt>
                <c:pt idx="3282">
                  <c:v>7.6599999999999997E-4</c:v>
                </c:pt>
                <c:pt idx="3283">
                  <c:v>7.6599999999999997E-4</c:v>
                </c:pt>
                <c:pt idx="3284">
                  <c:v>3.8299999999999999E-4</c:v>
                </c:pt>
                <c:pt idx="3285">
                  <c:v>7.6599999999999997E-4</c:v>
                </c:pt>
                <c:pt idx="3286">
                  <c:v>7.6599999999999997E-4</c:v>
                </c:pt>
                <c:pt idx="3287">
                  <c:v>7.6599999999999997E-4</c:v>
                </c:pt>
                <c:pt idx="3288">
                  <c:v>3.8299999999999999E-4</c:v>
                </c:pt>
                <c:pt idx="3289">
                  <c:v>7.6599999999999997E-4</c:v>
                </c:pt>
                <c:pt idx="3290">
                  <c:v>7.6599999999999997E-4</c:v>
                </c:pt>
                <c:pt idx="3291">
                  <c:v>7.6599999999999997E-4</c:v>
                </c:pt>
                <c:pt idx="3292">
                  <c:v>7.6599999999999997E-4</c:v>
                </c:pt>
                <c:pt idx="3293">
                  <c:v>7.6599999999999997E-4</c:v>
                </c:pt>
                <c:pt idx="3294">
                  <c:v>7.6599999999999997E-4</c:v>
                </c:pt>
                <c:pt idx="3295">
                  <c:v>3.8299999999999999E-4</c:v>
                </c:pt>
                <c:pt idx="3296">
                  <c:v>7.6599999999999997E-4</c:v>
                </c:pt>
                <c:pt idx="3297">
                  <c:v>3.8299999999999999E-4</c:v>
                </c:pt>
                <c:pt idx="3298">
                  <c:v>7.6599999999999997E-4</c:v>
                </c:pt>
                <c:pt idx="3299">
                  <c:v>7.6599999999999997E-4</c:v>
                </c:pt>
                <c:pt idx="3300">
                  <c:v>3.8299999999999999E-4</c:v>
                </c:pt>
                <c:pt idx="3301">
                  <c:v>7.6599999999999997E-4</c:v>
                </c:pt>
                <c:pt idx="3302">
                  <c:v>7.6599999999999997E-4</c:v>
                </c:pt>
                <c:pt idx="3303">
                  <c:v>3.8299999999999999E-4</c:v>
                </c:pt>
                <c:pt idx="3304">
                  <c:v>7.6599999999999997E-4</c:v>
                </c:pt>
                <c:pt idx="3305">
                  <c:v>7.6599999999999997E-4</c:v>
                </c:pt>
                <c:pt idx="3306">
                  <c:v>3.8299999999999999E-4</c:v>
                </c:pt>
                <c:pt idx="3307">
                  <c:v>7.6599999999999997E-4</c:v>
                </c:pt>
                <c:pt idx="3308">
                  <c:v>7.6599999999999997E-4</c:v>
                </c:pt>
                <c:pt idx="3309">
                  <c:v>3.8299999999999999E-4</c:v>
                </c:pt>
                <c:pt idx="3310">
                  <c:v>3.8299999999999999E-4</c:v>
                </c:pt>
                <c:pt idx="3311">
                  <c:v>3.8299999999999999E-4</c:v>
                </c:pt>
                <c:pt idx="3312">
                  <c:v>3.8299999999999999E-4</c:v>
                </c:pt>
                <c:pt idx="3313">
                  <c:v>7.6599999999999997E-4</c:v>
                </c:pt>
                <c:pt idx="3314">
                  <c:v>7.6599999999999997E-4</c:v>
                </c:pt>
                <c:pt idx="3315">
                  <c:v>3.8299999999999999E-4</c:v>
                </c:pt>
                <c:pt idx="3316">
                  <c:v>3.8299999999999999E-4</c:v>
                </c:pt>
                <c:pt idx="3317">
                  <c:v>3.8299999999999999E-4</c:v>
                </c:pt>
                <c:pt idx="3318">
                  <c:v>7.6599999999999997E-4</c:v>
                </c:pt>
                <c:pt idx="3319">
                  <c:v>7.6599999999999997E-4</c:v>
                </c:pt>
                <c:pt idx="3320">
                  <c:v>7.6599999999999997E-4</c:v>
                </c:pt>
                <c:pt idx="3321">
                  <c:v>7.6599999999999997E-4</c:v>
                </c:pt>
                <c:pt idx="3322">
                  <c:v>3.8299999999999999E-4</c:v>
                </c:pt>
                <c:pt idx="3323">
                  <c:v>7.6599999999999997E-4</c:v>
                </c:pt>
                <c:pt idx="3324">
                  <c:v>7.6599999999999997E-4</c:v>
                </c:pt>
                <c:pt idx="3325">
                  <c:v>3.8299999999999999E-4</c:v>
                </c:pt>
                <c:pt idx="3326">
                  <c:v>7.6599999999999997E-4</c:v>
                </c:pt>
                <c:pt idx="3327">
                  <c:v>3.8299999999999999E-4</c:v>
                </c:pt>
                <c:pt idx="3328">
                  <c:v>7.6599999999999997E-4</c:v>
                </c:pt>
                <c:pt idx="3329">
                  <c:v>7.6599999999999997E-4</c:v>
                </c:pt>
                <c:pt idx="3330">
                  <c:v>3.8299999999999999E-4</c:v>
                </c:pt>
                <c:pt idx="3331">
                  <c:v>7.6599999999999997E-4</c:v>
                </c:pt>
                <c:pt idx="3332">
                  <c:v>3.8299999999999999E-4</c:v>
                </c:pt>
                <c:pt idx="3333">
                  <c:v>7.6599999999999997E-4</c:v>
                </c:pt>
                <c:pt idx="3334">
                  <c:v>3.8299999999999999E-4</c:v>
                </c:pt>
                <c:pt idx="3335">
                  <c:v>3.8299999999999999E-4</c:v>
                </c:pt>
                <c:pt idx="3336">
                  <c:v>3.8299999999999999E-4</c:v>
                </c:pt>
                <c:pt idx="3337">
                  <c:v>3.8299999999999999E-4</c:v>
                </c:pt>
                <c:pt idx="3338">
                  <c:v>3.8299999999999999E-4</c:v>
                </c:pt>
                <c:pt idx="3339">
                  <c:v>7.6599999999999997E-4</c:v>
                </c:pt>
                <c:pt idx="3340">
                  <c:v>3.8299999999999999E-4</c:v>
                </c:pt>
                <c:pt idx="3341">
                  <c:v>7.6599999999999997E-4</c:v>
                </c:pt>
                <c:pt idx="3342">
                  <c:v>3.8299999999999999E-4</c:v>
                </c:pt>
                <c:pt idx="3343">
                  <c:v>7.6599999999999997E-4</c:v>
                </c:pt>
                <c:pt idx="3344">
                  <c:v>7.6599999999999997E-4</c:v>
                </c:pt>
                <c:pt idx="3345">
                  <c:v>3.8299999999999999E-4</c:v>
                </c:pt>
                <c:pt idx="3346">
                  <c:v>3.8299999999999999E-4</c:v>
                </c:pt>
                <c:pt idx="3347">
                  <c:v>3.8299999999999999E-4</c:v>
                </c:pt>
                <c:pt idx="3348">
                  <c:v>3.8299999999999999E-4</c:v>
                </c:pt>
                <c:pt idx="3349">
                  <c:v>3.8299999999999999E-4</c:v>
                </c:pt>
                <c:pt idx="3350">
                  <c:v>3.8299999999999999E-4</c:v>
                </c:pt>
                <c:pt idx="3351">
                  <c:v>3.8299999999999999E-4</c:v>
                </c:pt>
                <c:pt idx="3352">
                  <c:v>3.8299999999999999E-4</c:v>
                </c:pt>
                <c:pt idx="3353">
                  <c:v>3.8299999999999999E-4</c:v>
                </c:pt>
                <c:pt idx="3354">
                  <c:v>7.6599999999999997E-4</c:v>
                </c:pt>
                <c:pt idx="3355">
                  <c:v>7.6599999999999997E-4</c:v>
                </c:pt>
                <c:pt idx="3356">
                  <c:v>3.8299999999999999E-4</c:v>
                </c:pt>
                <c:pt idx="3357">
                  <c:v>3.8299999999999999E-4</c:v>
                </c:pt>
                <c:pt idx="3358">
                  <c:v>3.8299999999999999E-4</c:v>
                </c:pt>
                <c:pt idx="3359">
                  <c:v>3.8299999999999999E-4</c:v>
                </c:pt>
                <c:pt idx="3360">
                  <c:v>3.8299999999999999E-4</c:v>
                </c:pt>
                <c:pt idx="3361">
                  <c:v>3.8299999999999999E-4</c:v>
                </c:pt>
                <c:pt idx="3362">
                  <c:v>7.6599999999999997E-4</c:v>
                </c:pt>
                <c:pt idx="3363">
                  <c:v>7.6599999999999997E-4</c:v>
                </c:pt>
                <c:pt idx="3364">
                  <c:v>3.8299999999999999E-4</c:v>
                </c:pt>
                <c:pt idx="3365">
                  <c:v>1.1490000000000001E-3</c:v>
                </c:pt>
                <c:pt idx="3366">
                  <c:v>3.8299999999999999E-4</c:v>
                </c:pt>
                <c:pt idx="3367">
                  <c:v>3.8299999999999999E-4</c:v>
                </c:pt>
                <c:pt idx="3368">
                  <c:v>7.6599999999999997E-4</c:v>
                </c:pt>
                <c:pt idx="3369">
                  <c:v>3.8299999999999999E-4</c:v>
                </c:pt>
                <c:pt idx="3370">
                  <c:v>3.8299999999999999E-4</c:v>
                </c:pt>
                <c:pt idx="3371">
                  <c:v>7.6599999999999997E-4</c:v>
                </c:pt>
                <c:pt idx="3372">
                  <c:v>7.6599999999999997E-4</c:v>
                </c:pt>
                <c:pt idx="3373">
                  <c:v>3.8299999999999999E-4</c:v>
                </c:pt>
                <c:pt idx="3374">
                  <c:v>7.6599999999999997E-4</c:v>
                </c:pt>
                <c:pt idx="3375">
                  <c:v>7.6599999999999997E-4</c:v>
                </c:pt>
                <c:pt idx="3376">
                  <c:v>3.8299999999999999E-4</c:v>
                </c:pt>
                <c:pt idx="3377">
                  <c:v>3.8299999999999999E-4</c:v>
                </c:pt>
                <c:pt idx="3378">
                  <c:v>7.6599999999999997E-4</c:v>
                </c:pt>
                <c:pt idx="3379">
                  <c:v>7.6599999999999997E-4</c:v>
                </c:pt>
                <c:pt idx="3380">
                  <c:v>3.8299999999999999E-4</c:v>
                </c:pt>
                <c:pt idx="3381">
                  <c:v>7.6599999999999997E-4</c:v>
                </c:pt>
                <c:pt idx="3382">
                  <c:v>3.8299999999999999E-4</c:v>
                </c:pt>
                <c:pt idx="3383">
                  <c:v>3.8299999999999999E-4</c:v>
                </c:pt>
                <c:pt idx="3384">
                  <c:v>7.6599999999999997E-4</c:v>
                </c:pt>
                <c:pt idx="3385">
                  <c:v>3.8299999999999999E-4</c:v>
                </c:pt>
                <c:pt idx="3386">
                  <c:v>7.6599999999999997E-4</c:v>
                </c:pt>
                <c:pt idx="3387">
                  <c:v>3.8299999999999999E-4</c:v>
                </c:pt>
                <c:pt idx="3388">
                  <c:v>7.6599999999999997E-4</c:v>
                </c:pt>
                <c:pt idx="3389">
                  <c:v>7.6599999999999997E-4</c:v>
                </c:pt>
                <c:pt idx="3390">
                  <c:v>3.8299999999999999E-4</c:v>
                </c:pt>
                <c:pt idx="3391">
                  <c:v>3.8299999999999999E-4</c:v>
                </c:pt>
                <c:pt idx="3392">
                  <c:v>3.8299999999999999E-4</c:v>
                </c:pt>
                <c:pt idx="3393">
                  <c:v>3.8299999999999999E-4</c:v>
                </c:pt>
                <c:pt idx="3394">
                  <c:v>7.6599999999999997E-4</c:v>
                </c:pt>
                <c:pt idx="3395">
                  <c:v>3.8299999999999999E-4</c:v>
                </c:pt>
                <c:pt idx="3396">
                  <c:v>3.8299999999999999E-4</c:v>
                </c:pt>
                <c:pt idx="3397">
                  <c:v>3.8299999999999999E-4</c:v>
                </c:pt>
                <c:pt idx="3398">
                  <c:v>7.6599999999999997E-4</c:v>
                </c:pt>
                <c:pt idx="3399">
                  <c:v>3.8299999999999999E-4</c:v>
                </c:pt>
                <c:pt idx="3400">
                  <c:v>7.6599999999999997E-4</c:v>
                </c:pt>
                <c:pt idx="3401">
                  <c:v>3.8299999999999999E-4</c:v>
                </c:pt>
                <c:pt idx="3402">
                  <c:v>3.8299999999999999E-4</c:v>
                </c:pt>
                <c:pt idx="3403">
                  <c:v>3.8299999999999999E-4</c:v>
                </c:pt>
                <c:pt idx="3404">
                  <c:v>3.8299999999999999E-4</c:v>
                </c:pt>
                <c:pt idx="3405">
                  <c:v>7.6599999999999997E-4</c:v>
                </c:pt>
                <c:pt idx="3406">
                  <c:v>3.8299999999999999E-4</c:v>
                </c:pt>
                <c:pt idx="3407">
                  <c:v>3.8299999999999999E-4</c:v>
                </c:pt>
                <c:pt idx="3408">
                  <c:v>7.6599999999999997E-4</c:v>
                </c:pt>
                <c:pt idx="3409">
                  <c:v>3.8299999999999999E-4</c:v>
                </c:pt>
                <c:pt idx="3410">
                  <c:v>3.8299999999999999E-4</c:v>
                </c:pt>
                <c:pt idx="3411">
                  <c:v>7.6599999999999997E-4</c:v>
                </c:pt>
                <c:pt idx="3412">
                  <c:v>3.8299999999999999E-4</c:v>
                </c:pt>
                <c:pt idx="3413">
                  <c:v>7.6599999999999997E-4</c:v>
                </c:pt>
                <c:pt idx="3414">
                  <c:v>7.6599999999999997E-4</c:v>
                </c:pt>
                <c:pt idx="3415">
                  <c:v>3.8299999999999999E-4</c:v>
                </c:pt>
                <c:pt idx="3416">
                  <c:v>3.8299999999999999E-4</c:v>
                </c:pt>
                <c:pt idx="3417">
                  <c:v>3.8299999999999999E-4</c:v>
                </c:pt>
                <c:pt idx="3418">
                  <c:v>7.6599999999999997E-4</c:v>
                </c:pt>
                <c:pt idx="3419">
                  <c:v>3.8299999999999999E-4</c:v>
                </c:pt>
                <c:pt idx="3420">
                  <c:v>7.6599999999999997E-4</c:v>
                </c:pt>
                <c:pt idx="3421">
                  <c:v>3.8299999999999999E-4</c:v>
                </c:pt>
                <c:pt idx="3422">
                  <c:v>7.6599999999999997E-4</c:v>
                </c:pt>
                <c:pt idx="3423">
                  <c:v>3.8299999999999999E-4</c:v>
                </c:pt>
                <c:pt idx="3424">
                  <c:v>7.6599999999999997E-4</c:v>
                </c:pt>
                <c:pt idx="3425">
                  <c:v>7.6599999999999997E-4</c:v>
                </c:pt>
                <c:pt idx="3426">
                  <c:v>1.1490000000000001E-3</c:v>
                </c:pt>
                <c:pt idx="3427">
                  <c:v>7.6599999999999997E-4</c:v>
                </c:pt>
                <c:pt idx="3428">
                  <c:v>7.6599999999999997E-4</c:v>
                </c:pt>
                <c:pt idx="3429">
                  <c:v>7.6599999999999997E-4</c:v>
                </c:pt>
                <c:pt idx="3430">
                  <c:v>7.6599999999999997E-4</c:v>
                </c:pt>
                <c:pt idx="3431">
                  <c:v>7.6599999999999997E-4</c:v>
                </c:pt>
                <c:pt idx="3432">
                  <c:v>7.6599999999999997E-4</c:v>
                </c:pt>
                <c:pt idx="3433">
                  <c:v>7.6599999999999997E-4</c:v>
                </c:pt>
                <c:pt idx="3434">
                  <c:v>3.8299999999999999E-4</c:v>
                </c:pt>
                <c:pt idx="3435">
                  <c:v>7.6599999999999997E-4</c:v>
                </c:pt>
                <c:pt idx="3436">
                  <c:v>3.8299999999999999E-4</c:v>
                </c:pt>
                <c:pt idx="3437">
                  <c:v>7.6599999999999997E-4</c:v>
                </c:pt>
                <c:pt idx="3438">
                  <c:v>7.6599999999999997E-4</c:v>
                </c:pt>
                <c:pt idx="3439">
                  <c:v>3.8299999999999999E-4</c:v>
                </c:pt>
                <c:pt idx="3440">
                  <c:v>3.8299999999999999E-4</c:v>
                </c:pt>
                <c:pt idx="3441">
                  <c:v>3.8299999999999999E-4</c:v>
                </c:pt>
                <c:pt idx="3442">
                  <c:v>3.8299999999999999E-4</c:v>
                </c:pt>
                <c:pt idx="3443">
                  <c:v>3.8299999999999999E-4</c:v>
                </c:pt>
                <c:pt idx="3444">
                  <c:v>7.6599999999999997E-4</c:v>
                </c:pt>
                <c:pt idx="3445">
                  <c:v>3.8299999999999999E-4</c:v>
                </c:pt>
                <c:pt idx="3446">
                  <c:v>3.8299999999999999E-4</c:v>
                </c:pt>
                <c:pt idx="3447">
                  <c:v>3.8299999999999999E-4</c:v>
                </c:pt>
                <c:pt idx="3448">
                  <c:v>7.6599999999999997E-4</c:v>
                </c:pt>
                <c:pt idx="3449">
                  <c:v>3.8299999999999999E-4</c:v>
                </c:pt>
                <c:pt idx="3450">
                  <c:v>7.6599999999999997E-4</c:v>
                </c:pt>
                <c:pt idx="3451">
                  <c:v>7.6599999999999997E-4</c:v>
                </c:pt>
                <c:pt idx="3452">
                  <c:v>7.6599999999999997E-4</c:v>
                </c:pt>
                <c:pt idx="3453">
                  <c:v>7.6599999999999997E-4</c:v>
                </c:pt>
                <c:pt idx="3454">
                  <c:v>3.8299999999999999E-4</c:v>
                </c:pt>
                <c:pt idx="3455">
                  <c:v>7.6599999999999997E-4</c:v>
                </c:pt>
                <c:pt idx="3456">
                  <c:v>7.6599999999999997E-4</c:v>
                </c:pt>
                <c:pt idx="3457">
                  <c:v>3.8299999999999999E-4</c:v>
                </c:pt>
                <c:pt idx="3458">
                  <c:v>3.8299999999999999E-4</c:v>
                </c:pt>
                <c:pt idx="3459">
                  <c:v>3.8299999999999999E-4</c:v>
                </c:pt>
                <c:pt idx="3460">
                  <c:v>7.6599999999999997E-4</c:v>
                </c:pt>
                <c:pt idx="3461">
                  <c:v>3.8299999999999999E-4</c:v>
                </c:pt>
                <c:pt idx="3462">
                  <c:v>7.6599999999999997E-4</c:v>
                </c:pt>
                <c:pt idx="3463">
                  <c:v>3.8299999999999999E-4</c:v>
                </c:pt>
                <c:pt idx="3464">
                  <c:v>3.8299999999999999E-4</c:v>
                </c:pt>
                <c:pt idx="3465">
                  <c:v>3.8299999999999999E-4</c:v>
                </c:pt>
                <c:pt idx="3466">
                  <c:v>7.6599999999999997E-4</c:v>
                </c:pt>
                <c:pt idx="3467">
                  <c:v>7.6599999999999997E-4</c:v>
                </c:pt>
                <c:pt idx="3468">
                  <c:v>7.6599999999999997E-4</c:v>
                </c:pt>
                <c:pt idx="3469">
                  <c:v>7.6599999999999997E-4</c:v>
                </c:pt>
                <c:pt idx="3470">
                  <c:v>7.6599999999999997E-4</c:v>
                </c:pt>
                <c:pt idx="3471">
                  <c:v>3.8299999999999999E-4</c:v>
                </c:pt>
                <c:pt idx="3472">
                  <c:v>7.6599999999999997E-4</c:v>
                </c:pt>
                <c:pt idx="3473">
                  <c:v>3.8299999999999999E-4</c:v>
                </c:pt>
                <c:pt idx="3474">
                  <c:v>3.8299999999999999E-4</c:v>
                </c:pt>
                <c:pt idx="3475">
                  <c:v>3.8299999999999999E-4</c:v>
                </c:pt>
                <c:pt idx="3476">
                  <c:v>3.8299999999999999E-4</c:v>
                </c:pt>
                <c:pt idx="3477">
                  <c:v>3.8299999999999999E-4</c:v>
                </c:pt>
                <c:pt idx="3478">
                  <c:v>7.6599999999999997E-4</c:v>
                </c:pt>
                <c:pt idx="3479">
                  <c:v>3.8299999999999999E-4</c:v>
                </c:pt>
                <c:pt idx="3480">
                  <c:v>7.6599999999999997E-4</c:v>
                </c:pt>
                <c:pt idx="3481">
                  <c:v>7.6599999999999997E-4</c:v>
                </c:pt>
                <c:pt idx="3482">
                  <c:v>3.8299999999999999E-4</c:v>
                </c:pt>
                <c:pt idx="3483">
                  <c:v>7.6599999999999997E-4</c:v>
                </c:pt>
                <c:pt idx="3484">
                  <c:v>3.8299999999999999E-4</c:v>
                </c:pt>
                <c:pt idx="3485">
                  <c:v>7.6599999999999997E-4</c:v>
                </c:pt>
                <c:pt idx="3486">
                  <c:v>7.6599999999999997E-4</c:v>
                </c:pt>
                <c:pt idx="3487">
                  <c:v>3.8299999999999999E-4</c:v>
                </c:pt>
                <c:pt idx="3488">
                  <c:v>3.8299999999999999E-4</c:v>
                </c:pt>
                <c:pt idx="3489">
                  <c:v>7.6599999999999997E-4</c:v>
                </c:pt>
                <c:pt idx="3490">
                  <c:v>7.6599999999999997E-4</c:v>
                </c:pt>
                <c:pt idx="3491">
                  <c:v>3.8299999999999999E-4</c:v>
                </c:pt>
                <c:pt idx="3492">
                  <c:v>3.8299999999999999E-4</c:v>
                </c:pt>
                <c:pt idx="3493">
                  <c:v>3.8299999999999999E-4</c:v>
                </c:pt>
                <c:pt idx="3494">
                  <c:v>3.8299999999999999E-4</c:v>
                </c:pt>
                <c:pt idx="3495">
                  <c:v>7.6599999999999997E-4</c:v>
                </c:pt>
                <c:pt idx="3496">
                  <c:v>3.8299999999999999E-4</c:v>
                </c:pt>
                <c:pt idx="3497">
                  <c:v>7.6599999999999997E-4</c:v>
                </c:pt>
                <c:pt idx="3498">
                  <c:v>7.6599999999999997E-4</c:v>
                </c:pt>
                <c:pt idx="3499">
                  <c:v>3.8299999999999999E-4</c:v>
                </c:pt>
                <c:pt idx="3500">
                  <c:v>7.6599999999999997E-4</c:v>
                </c:pt>
                <c:pt idx="3501">
                  <c:v>7.6599999999999997E-4</c:v>
                </c:pt>
                <c:pt idx="3502">
                  <c:v>7.6599999999999997E-4</c:v>
                </c:pt>
                <c:pt idx="3503">
                  <c:v>3.8299999999999999E-4</c:v>
                </c:pt>
                <c:pt idx="3504">
                  <c:v>3.8299999999999999E-4</c:v>
                </c:pt>
                <c:pt idx="3505">
                  <c:v>7.6599999999999997E-4</c:v>
                </c:pt>
                <c:pt idx="3506">
                  <c:v>3.8299999999999999E-4</c:v>
                </c:pt>
                <c:pt idx="3507">
                  <c:v>3.8299999999999999E-4</c:v>
                </c:pt>
                <c:pt idx="3508">
                  <c:v>3.8299999999999999E-4</c:v>
                </c:pt>
                <c:pt idx="3509">
                  <c:v>7.6599999999999997E-4</c:v>
                </c:pt>
                <c:pt idx="3510">
                  <c:v>3.8299999999999999E-4</c:v>
                </c:pt>
                <c:pt idx="3511">
                  <c:v>3.8299999999999999E-4</c:v>
                </c:pt>
                <c:pt idx="3512">
                  <c:v>7.6599999999999997E-4</c:v>
                </c:pt>
                <c:pt idx="3513">
                  <c:v>7.6599999999999997E-4</c:v>
                </c:pt>
                <c:pt idx="3514">
                  <c:v>7.6599999999999997E-4</c:v>
                </c:pt>
                <c:pt idx="3515">
                  <c:v>7.6599999999999997E-4</c:v>
                </c:pt>
                <c:pt idx="3516">
                  <c:v>7.6599999999999997E-4</c:v>
                </c:pt>
                <c:pt idx="3517">
                  <c:v>7.6599999999999997E-4</c:v>
                </c:pt>
                <c:pt idx="3518">
                  <c:v>7.6599999999999997E-4</c:v>
                </c:pt>
                <c:pt idx="3519">
                  <c:v>3.8299999999999999E-4</c:v>
                </c:pt>
                <c:pt idx="3520">
                  <c:v>3.8299999999999999E-4</c:v>
                </c:pt>
                <c:pt idx="3521">
                  <c:v>7.6599999999999997E-4</c:v>
                </c:pt>
                <c:pt idx="3522">
                  <c:v>7.6599999999999997E-4</c:v>
                </c:pt>
                <c:pt idx="3523">
                  <c:v>3.8299999999999999E-4</c:v>
                </c:pt>
                <c:pt idx="3524">
                  <c:v>3.8299999999999999E-4</c:v>
                </c:pt>
                <c:pt idx="3525">
                  <c:v>7.6599999999999997E-4</c:v>
                </c:pt>
                <c:pt idx="3526">
                  <c:v>7.6599999999999997E-4</c:v>
                </c:pt>
                <c:pt idx="3527">
                  <c:v>3.8299999999999999E-4</c:v>
                </c:pt>
                <c:pt idx="3528">
                  <c:v>7.6599999999999997E-4</c:v>
                </c:pt>
                <c:pt idx="3529">
                  <c:v>3.8299999999999999E-4</c:v>
                </c:pt>
                <c:pt idx="3530">
                  <c:v>3.8299999999999999E-4</c:v>
                </c:pt>
                <c:pt idx="3531">
                  <c:v>7.6599999999999997E-4</c:v>
                </c:pt>
                <c:pt idx="3532">
                  <c:v>3.8299999999999999E-4</c:v>
                </c:pt>
                <c:pt idx="3533">
                  <c:v>7.6599999999999997E-4</c:v>
                </c:pt>
                <c:pt idx="3534">
                  <c:v>7.6599999999999997E-4</c:v>
                </c:pt>
                <c:pt idx="3535">
                  <c:v>3.8299999999999999E-4</c:v>
                </c:pt>
                <c:pt idx="3536">
                  <c:v>3.8299999999999999E-4</c:v>
                </c:pt>
                <c:pt idx="3537">
                  <c:v>3.8299999999999999E-4</c:v>
                </c:pt>
                <c:pt idx="3538">
                  <c:v>3.8299999999999999E-4</c:v>
                </c:pt>
                <c:pt idx="3539">
                  <c:v>3.8299999999999999E-4</c:v>
                </c:pt>
                <c:pt idx="3540">
                  <c:v>3.8299999999999999E-4</c:v>
                </c:pt>
                <c:pt idx="3541">
                  <c:v>3.8299999999999999E-4</c:v>
                </c:pt>
                <c:pt idx="3542">
                  <c:v>7.6599999999999997E-4</c:v>
                </c:pt>
                <c:pt idx="3543">
                  <c:v>3.8299999999999999E-4</c:v>
                </c:pt>
                <c:pt idx="3544">
                  <c:v>3.8299999999999999E-4</c:v>
                </c:pt>
                <c:pt idx="3545">
                  <c:v>3.8299999999999999E-4</c:v>
                </c:pt>
                <c:pt idx="3546">
                  <c:v>7.6599999999999997E-4</c:v>
                </c:pt>
                <c:pt idx="3547">
                  <c:v>3.8299999999999999E-4</c:v>
                </c:pt>
                <c:pt idx="3548">
                  <c:v>3.8299999999999999E-4</c:v>
                </c:pt>
                <c:pt idx="3549">
                  <c:v>7.6599999999999997E-4</c:v>
                </c:pt>
                <c:pt idx="3550">
                  <c:v>7.6599999999999997E-4</c:v>
                </c:pt>
                <c:pt idx="3551">
                  <c:v>7.6599999999999997E-4</c:v>
                </c:pt>
                <c:pt idx="3552">
                  <c:v>7.6599999999999997E-4</c:v>
                </c:pt>
                <c:pt idx="3553">
                  <c:v>7.6599999999999997E-4</c:v>
                </c:pt>
                <c:pt idx="3554">
                  <c:v>7.6599999999999997E-4</c:v>
                </c:pt>
                <c:pt idx="3555">
                  <c:v>7.6599999999999997E-4</c:v>
                </c:pt>
                <c:pt idx="3556">
                  <c:v>3.8299999999999999E-4</c:v>
                </c:pt>
                <c:pt idx="3557">
                  <c:v>7.6599999999999997E-4</c:v>
                </c:pt>
                <c:pt idx="3558">
                  <c:v>3.8299999999999999E-4</c:v>
                </c:pt>
                <c:pt idx="3559">
                  <c:v>3.8299999999999999E-4</c:v>
                </c:pt>
                <c:pt idx="3560">
                  <c:v>7.6599999999999997E-4</c:v>
                </c:pt>
                <c:pt idx="3561">
                  <c:v>3.8299999999999999E-4</c:v>
                </c:pt>
                <c:pt idx="3562">
                  <c:v>3.8299999999999999E-4</c:v>
                </c:pt>
                <c:pt idx="3563">
                  <c:v>3.8299999999999999E-4</c:v>
                </c:pt>
                <c:pt idx="3564">
                  <c:v>7.6599999999999997E-4</c:v>
                </c:pt>
                <c:pt idx="3565">
                  <c:v>7.6599999999999997E-4</c:v>
                </c:pt>
                <c:pt idx="3566">
                  <c:v>7.6599999999999997E-4</c:v>
                </c:pt>
                <c:pt idx="3567">
                  <c:v>3.8299999999999999E-4</c:v>
                </c:pt>
                <c:pt idx="3568">
                  <c:v>7.6599999999999997E-4</c:v>
                </c:pt>
                <c:pt idx="3569">
                  <c:v>3.8299999999999999E-4</c:v>
                </c:pt>
                <c:pt idx="3570">
                  <c:v>3.8299999999999999E-4</c:v>
                </c:pt>
                <c:pt idx="3571">
                  <c:v>3.8299999999999999E-4</c:v>
                </c:pt>
                <c:pt idx="3572">
                  <c:v>7.6599999999999997E-4</c:v>
                </c:pt>
                <c:pt idx="3573">
                  <c:v>7.6599999999999997E-4</c:v>
                </c:pt>
                <c:pt idx="3574">
                  <c:v>7.6599999999999997E-4</c:v>
                </c:pt>
                <c:pt idx="3575">
                  <c:v>7.6599999999999997E-4</c:v>
                </c:pt>
                <c:pt idx="3576">
                  <c:v>7.6599999999999997E-4</c:v>
                </c:pt>
                <c:pt idx="3577">
                  <c:v>3.8299999999999999E-4</c:v>
                </c:pt>
                <c:pt idx="3578">
                  <c:v>7.6599999999999997E-4</c:v>
                </c:pt>
                <c:pt idx="3579">
                  <c:v>3.8299999999999999E-4</c:v>
                </c:pt>
                <c:pt idx="3580">
                  <c:v>7.6599999999999997E-4</c:v>
                </c:pt>
                <c:pt idx="3581">
                  <c:v>7.6599999999999997E-4</c:v>
                </c:pt>
                <c:pt idx="3582">
                  <c:v>7.6599999999999997E-4</c:v>
                </c:pt>
                <c:pt idx="3583">
                  <c:v>3.8299999999999999E-4</c:v>
                </c:pt>
                <c:pt idx="3584">
                  <c:v>7.6599999999999997E-4</c:v>
                </c:pt>
                <c:pt idx="3585">
                  <c:v>7.6599999999999997E-4</c:v>
                </c:pt>
                <c:pt idx="3586">
                  <c:v>3.8299999999999999E-4</c:v>
                </c:pt>
                <c:pt idx="3587">
                  <c:v>7.6599999999999997E-4</c:v>
                </c:pt>
                <c:pt idx="3588">
                  <c:v>3.8299999999999999E-4</c:v>
                </c:pt>
                <c:pt idx="3589">
                  <c:v>7.6599999999999997E-4</c:v>
                </c:pt>
                <c:pt idx="3590">
                  <c:v>7.6599999999999997E-4</c:v>
                </c:pt>
                <c:pt idx="3591">
                  <c:v>7.6599999999999997E-4</c:v>
                </c:pt>
                <c:pt idx="3592">
                  <c:v>3.8299999999999999E-4</c:v>
                </c:pt>
                <c:pt idx="3593">
                  <c:v>7.6599999999999997E-4</c:v>
                </c:pt>
                <c:pt idx="3594">
                  <c:v>3.8299999999999999E-4</c:v>
                </c:pt>
                <c:pt idx="3595">
                  <c:v>7.6599999999999997E-4</c:v>
                </c:pt>
                <c:pt idx="3596">
                  <c:v>7.6599999999999997E-4</c:v>
                </c:pt>
                <c:pt idx="3597">
                  <c:v>3.8299999999999999E-4</c:v>
                </c:pt>
                <c:pt idx="3598">
                  <c:v>7.6599999999999997E-4</c:v>
                </c:pt>
                <c:pt idx="3599">
                  <c:v>7.6599999999999997E-4</c:v>
                </c:pt>
                <c:pt idx="3600">
                  <c:v>7.6599999999999997E-4</c:v>
                </c:pt>
                <c:pt idx="3601">
                  <c:v>3.8299999999999999E-4</c:v>
                </c:pt>
                <c:pt idx="3602">
                  <c:v>3.8299999999999999E-4</c:v>
                </c:pt>
                <c:pt idx="3603">
                  <c:v>3.8299999999999999E-4</c:v>
                </c:pt>
                <c:pt idx="3604">
                  <c:v>3.8299999999999999E-4</c:v>
                </c:pt>
                <c:pt idx="3605">
                  <c:v>3.8299999999999999E-4</c:v>
                </c:pt>
                <c:pt idx="3606">
                  <c:v>7.6599999999999997E-4</c:v>
                </c:pt>
                <c:pt idx="3607">
                  <c:v>7.6599999999999997E-4</c:v>
                </c:pt>
                <c:pt idx="3608">
                  <c:v>7.6599999999999997E-4</c:v>
                </c:pt>
                <c:pt idx="3609">
                  <c:v>7.6599999999999997E-4</c:v>
                </c:pt>
                <c:pt idx="3610">
                  <c:v>3.8299999999999999E-4</c:v>
                </c:pt>
                <c:pt idx="3611">
                  <c:v>7.6599999999999997E-4</c:v>
                </c:pt>
                <c:pt idx="3612">
                  <c:v>3.8299999999999999E-4</c:v>
                </c:pt>
                <c:pt idx="3613">
                  <c:v>7.6599999999999997E-4</c:v>
                </c:pt>
                <c:pt idx="3614">
                  <c:v>7.6599999999999997E-4</c:v>
                </c:pt>
                <c:pt idx="3615">
                  <c:v>7.6599999999999997E-4</c:v>
                </c:pt>
                <c:pt idx="3616">
                  <c:v>7.6599999999999997E-4</c:v>
                </c:pt>
                <c:pt idx="3617">
                  <c:v>3.8299999999999999E-4</c:v>
                </c:pt>
                <c:pt idx="3618">
                  <c:v>7.6599999999999997E-4</c:v>
                </c:pt>
                <c:pt idx="3619">
                  <c:v>3.8299999999999999E-4</c:v>
                </c:pt>
                <c:pt idx="3620">
                  <c:v>3.8299999999999999E-4</c:v>
                </c:pt>
                <c:pt idx="3621">
                  <c:v>3.8299999999999999E-4</c:v>
                </c:pt>
                <c:pt idx="3622">
                  <c:v>7.6599999999999997E-4</c:v>
                </c:pt>
                <c:pt idx="3623">
                  <c:v>3.8299999999999999E-4</c:v>
                </c:pt>
                <c:pt idx="3624">
                  <c:v>3.8299999999999999E-4</c:v>
                </c:pt>
                <c:pt idx="3625">
                  <c:v>7.6599999999999997E-4</c:v>
                </c:pt>
                <c:pt idx="3626">
                  <c:v>3.8299999999999999E-4</c:v>
                </c:pt>
                <c:pt idx="3627">
                  <c:v>3.8299999999999999E-4</c:v>
                </c:pt>
                <c:pt idx="3628">
                  <c:v>7.6599999999999997E-4</c:v>
                </c:pt>
                <c:pt idx="3629">
                  <c:v>3.8299999999999999E-4</c:v>
                </c:pt>
                <c:pt idx="3630">
                  <c:v>7.6599999999999997E-4</c:v>
                </c:pt>
                <c:pt idx="3631">
                  <c:v>7.6599999999999997E-4</c:v>
                </c:pt>
                <c:pt idx="3632">
                  <c:v>7.6599999999999997E-4</c:v>
                </c:pt>
                <c:pt idx="3633">
                  <c:v>7.6599999999999997E-4</c:v>
                </c:pt>
                <c:pt idx="3634">
                  <c:v>3.8299999999999999E-4</c:v>
                </c:pt>
                <c:pt idx="3635">
                  <c:v>7.6599999999999997E-4</c:v>
                </c:pt>
                <c:pt idx="3636">
                  <c:v>7.6599999999999997E-4</c:v>
                </c:pt>
                <c:pt idx="3637">
                  <c:v>3.8299999999999999E-4</c:v>
                </c:pt>
                <c:pt idx="3638">
                  <c:v>7.6599999999999997E-4</c:v>
                </c:pt>
                <c:pt idx="3639">
                  <c:v>7.6599999999999997E-4</c:v>
                </c:pt>
                <c:pt idx="3640">
                  <c:v>7.6599999999999997E-4</c:v>
                </c:pt>
                <c:pt idx="3641">
                  <c:v>7.6599999999999997E-4</c:v>
                </c:pt>
                <c:pt idx="3642">
                  <c:v>3.8299999999999999E-4</c:v>
                </c:pt>
                <c:pt idx="3643">
                  <c:v>7.6599999999999997E-4</c:v>
                </c:pt>
                <c:pt idx="3644">
                  <c:v>3.8299999999999999E-4</c:v>
                </c:pt>
                <c:pt idx="3645">
                  <c:v>3.8299999999999999E-4</c:v>
                </c:pt>
                <c:pt idx="3646">
                  <c:v>7.6599999999999997E-4</c:v>
                </c:pt>
                <c:pt idx="3647">
                  <c:v>3.8299999999999999E-4</c:v>
                </c:pt>
                <c:pt idx="3648">
                  <c:v>7.6599999999999997E-4</c:v>
                </c:pt>
                <c:pt idx="3649">
                  <c:v>7.6599999999999997E-4</c:v>
                </c:pt>
                <c:pt idx="3650">
                  <c:v>7.6599999999999997E-4</c:v>
                </c:pt>
                <c:pt idx="3651">
                  <c:v>7.6599999999999997E-4</c:v>
                </c:pt>
                <c:pt idx="3652">
                  <c:v>3.8299999999999999E-4</c:v>
                </c:pt>
                <c:pt idx="3653">
                  <c:v>7.6599999999999997E-4</c:v>
                </c:pt>
                <c:pt idx="3654">
                  <c:v>7.6599999999999997E-4</c:v>
                </c:pt>
                <c:pt idx="3655">
                  <c:v>3.8299999999999999E-4</c:v>
                </c:pt>
                <c:pt idx="3656">
                  <c:v>3.8299999999999999E-4</c:v>
                </c:pt>
                <c:pt idx="3657">
                  <c:v>3.8299999999999999E-4</c:v>
                </c:pt>
                <c:pt idx="3658">
                  <c:v>7.6599999999999997E-4</c:v>
                </c:pt>
                <c:pt idx="3659">
                  <c:v>3.8299999999999999E-4</c:v>
                </c:pt>
                <c:pt idx="3660">
                  <c:v>7.6599999999999997E-4</c:v>
                </c:pt>
                <c:pt idx="3661">
                  <c:v>3.8299999999999999E-4</c:v>
                </c:pt>
                <c:pt idx="3662">
                  <c:v>3.8299999999999999E-4</c:v>
                </c:pt>
                <c:pt idx="3663">
                  <c:v>7.6599999999999997E-4</c:v>
                </c:pt>
                <c:pt idx="3664">
                  <c:v>7.6599999999999997E-4</c:v>
                </c:pt>
                <c:pt idx="3665">
                  <c:v>7.6599999999999997E-4</c:v>
                </c:pt>
                <c:pt idx="3666">
                  <c:v>7.6599999999999997E-4</c:v>
                </c:pt>
                <c:pt idx="3667">
                  <c:v>7.6599999999999997E-4</c:v>
                </c:pt>
                <c:pt idx="3668">
                  <c:v>7.6599999999999997E-4</c:v>
                </c:pt>
                <c:pt idx="3669">
                  <c:v>3.8299999999999999E-4</c:v>
                </c:pt>
                <c:pt idx="3670">
                  <c:v>7.6599999999999997E-4</c:v>
                </c:pt>
                <c:pt idx="3671">
                  <c:v>3.8299999999999999E-4</c:v>
                </c:pt>
                <c:pt idx="3672">
                  <c:v>3.8299999999999999E-4</c:v>
                </c:pt>
                <c:pt idx="3673">
                  <c:v>7.6599999999999997E-4</c:v>
                </c:pt>
                <c:pt idx="3674">
                  <c:v>3.8299999999999999E-4</c:v>
                </c:pt>
                <c:pt idx="3675">
                  <c:v>3.8299999999999999E-4</c:v>
                </c:pt>
                <c:pt idx="3676">
                  <c:v>7.6599999999999997E-4</c:v>
                </c:pt>
                <c:pt idx="3677">
                  <c:v>3.8299999999999999E-4</c:v>
                </c:pt>
                <c:pt idx="3678">
                  <c:v>7.6599999999999997E-4</c:v>
                </c:pt>
                <c:pt idx="3679">
                  <c:v>7.6599999999999997E-4</c:v>
                </c:pt>
                <c:pt idx="3680">
                  <c:v>3.8299999999999999E-4</c:v>
                </c:pt>
                <c:pt idx="3681">
                  <c:v>7.6599999999999997E-4</c:v>
                </c:pt>
                <c:pt idx="3682">
                  <c:v>3.8299999999999999E-4</c:v>
                </c:pt>
                <c:pt idx="3683">
                  <c:v>7.6599999999999997E-4</c:v>
                </c:pt>
                <c:pt idx="3684">
                  <c:v>3.8299999999999999E-4</c:v>
                </c:pt>
                <c:pt idx="3685">
                  <c:v>3.8299999999999999E-4</c:v>
                </c:pt>
                <c:pt idx="3686">
                  <c:v>3.8299999999999999E-4</c:v>
                </c:pt>
                <c:pt idx="3687">
                  <c:v>3.8299999999999999E-4</c:v>
                </c:pt>
                <c:pt idx="3688">
                  <c:v>7.6599999999999997E-4</c:v>
                </c:pt>
                <c:pt idx="3689">
                  <c:v>7.6599999999999997E-4</c:v>
                </c:pt>
                <c:pt idx="3690">
                  <c:v>7.6599999999999997E-4</c:v>
                </c:pt>
                <c:pt idx="3691">
                  <c:v>7.6599999999999997E-4</c:v>
                </c:pt>
                <c:pt idx="3692">
                  <c:v>3.8299999999999999E-4</c:v>
                </c:pt>
                <c:pt idx="3693">
                  <c:v>7.6599999999999997E-4</c:v>
                </c:pt>
                <c:pt idx="3694">
                  <c:v>3.8299999999999999E-4</c:v>
                </c:pt>
                <c:pt idx="3695">
                  <c:v>7.6599999999999997E-4</c:v>
                </c:pt>
                <c:pt idx="3696">
                  <c:v>7.6599999999999997E-4</c:v>
                </c:pt>
                <c:pt idx="3697">
                  <c:v>3.8299999999999999E-4</c:v>
                </c:pt>
                <c:pt idx="3698">
                  <c:v>3.8299999999999999E-4</c:v>
                </c:pt>
                <c:pt idx="3699">
                  <c:v>3.8299999999999999E-4</c:v>
                </c:pt>
                <c:pt idx="3700">
                  <c:v>3.8299999999999999E-4</c:v>
                </c:pt>
                <c:pt idx="3701">
                  <c:v>7.6599999999999997E-4</c:v>
                </c:pt>
                <c:pt idx="3702">
                  <c:v>3.8299999999999999E-4</c:v>
                </c:pt>
                <c:pt idx="3703">
                  <c:v>3.8299999999999999E-4</c:v>
                </c:pt>
                <c:pt idx="3704">
                  <c:v>3.8299999999999999E-4</c:v>
                </c:pt>
                <c:pt idx="3705">
                  <c:v>3.8299999999999999E-4</c:v>
                </c:pt>
                <c:pt idx="3706">
                  <c:v>3.8299999999999999E-4</c:v>
                </c:pt>
                <c:pt idx="3707">
                  <c:v>3.8299999999999999E-4</c:v>
                </c:pt>
                <c:pt idx="3708">
                  <c:v>3.8299999999999999E-4</c:v>
                </c:pt>
                <c:pt idx="3709">
                  <c:v>7.6599999999999997E-4</c:v>
                </c:pt>
                <c:pt idx="3710">
                  <c:v>3.8299999999999999E-4</c:v>
                </c:pt>
                <c:pt idx="3711">
                  <c:v>3.8299999999999999E-4</c:v>
                </c:pt>
                <c:pt idx="3712">
                  <c:v>3.8299999999999999E-4</c:v>
                </c:pt>
                <c:pt idx="3713">
                  <c:v>7.6599999999999997E-4</c:v>
                </c:pt>
                <c:pt idx="3714">
                  <c:v>3.8299999999999999E-4</c:v>
                </c:pt>
                <c:pt idx="3715">
                  <c:v>7.6599999999999997E-4</c:v>
                </c:pt>
                <c:pt idx="3716">
                  <c:v>3.8299999999999999E-4</c:v>
                </c:pt>
                <c:pt idx="3717">
                  <c:v>3.8299999999999999E-4</c:v>
                </c:pt>
                <c:pt idx="3718">
                  <c:v>3.8299999999999999E-4</c:v>
                </c:pt>
                <c:pt idx="3719">
                  <c:v>7.6599999999999997E-4</c:v>
                </c:pt>
                <c:pt idx="3720">
                  <c:v>7.6599999999999997E-4</c:v>
                </c:pt>
                <c:pt idx="3721">
                  <c:v>7.6599999999999997E-4</c:v>
                </c:pt>
                <c:pt idx="3722">
                  <c:v>3.8299999999999999E-4</c:v>
                </c:pt>
                <c:pt idx="3723">
                  <c:v>7.6599999999999997E-4</c:v>
                </c:pt>
                <c:pt idx="3724">
                  <c:v>3.8299999999999999E-4</c:v>
                </c:pt>
                <c:pt idx="3725">
                  <c:v>7.6599999999999997E-4</c:v>
                </c:pt>
                <c:pt idx="3726">
                  <c:v>3.8299999999999999E-4</c:v>
                </c:pt>
                <c:pt idx="3727">
                  <c:v>7.6599999999999997E-4</c:v>
                </c:pt>
                <c:pt idx="3728">
                  <c:v>7.6599999999999997E-4</c:v>
                </c:pt>
                <c:pt idx="3729">
                  <c:v>7.6599999999999997E-4</c:v>
                </c:pt>
                <c:pt idx="3730">
                  <c:v>7.6599999999999997E-4</c:v>
                </c:pt>
                <c:pt idx="3731">
                  <c:v>7.6599999999999997E-4</c:v>
                </c:pt>
                <c:pt idx="3732">
                  <c:v>7.6599999999999997E-4</c:v>
                </c:pt>
                <c:pt idx="3733">
                  <c:v>7.6599999999999997E-4</c:v>
                </c:pt>
                <c:pt idx="3734">
                  <c:v>7.6599999999999997E-4</c:v>
                </c:pt>
                <c:pt idx="3735">
                  <c:v>7.6599999999999997E-4</c:v>
                </c:pt>
                <c:pt idx="3736">
                  <c:v>7.6599999999999997E-4</c:v>
                </c:pt>
                <c:pt idx="3737">
                  <c:v>7.6599999999999997E-4</c:v>
                </c:pt>
                <c:pt idx="3738">
                  <c:v>3.8299999999999999E-4</c:v>
                </c:pt>
                <c:pt idx="3739">
                  <c:v>3.8299999999999999E-4</c:v>
                </c:pt>
                <c:pt idx="3740">
                  <c:v>3.8299999999999999E-4</c:v>
                </c:pt>
                <c:pt idx="3741">
                  <c:v>7.6599999999999997E-4</c:v>
                </c:pt>
                <c:pt idx="3742">
                  <c:v>3.8299999999999999E-4</c:v>
                </c:pt>
                <c:pt idx="3743">
                  <c:v>7.6599999999999997E-4</c:v>
                </c:pt>
                <c:pt idx="3744">
                  <c:v>3.8299999999999999E-4</c:v>
                </c:pt>
                <c:pt idx="3745">
                  <c:v>7.6599999999999997E-4</c:v>
                </c:pt>
                <c:pt idx="3746">
                  <c:v>7.6599999999999997E-4</c:v>
                </c:pt>
                <c:pt idx="3747">
                  <c:v>7.6599999999999997E-4</c:v>
                </c:pt>
                <c:pt idx="3748">
                  <c:v>7.6599999999999997E-4</c:v>
                </c:pt>
                <c:pt idx="3749">
                  <c:v>3.8299999999999999E-4</c:v>
                </c:pt>
                <c:pt idx="3750">
                  <c:v>3.8299999999999999E-4</c:v>
                </c:pt>
                <c:pt idx="3751">
                  <c:v>7.6599999999999997E-4</c:v>
                </c:pt>
                <c:pt idx="3752">
                  <c:v>7.6599999999999997E-4</c:v>
                </c:pt>
                <c:pt idx="3753">
                  <c:v>7.6599999999999997E-4</c:v>
                </c:pt>
                <c:pt idx="3754">
                  <c:v>3.8299999999999999E-4</c:v>
                </c:pt>
                <c:pt idx="3755">
                  <c:v>7.6599999999999997E-4</c:v>
                </c:pt>
                <c:pt idx="3756">
                  <c:v>7.6599999999999997E-4</c:v>
                </c:pt>
                <c:pt idx="3757">
                  <c:v>7.6599999999999997E-4</c:v>
                </c:pt>
                <c:pt idx="3758">
                  <c:v>7.6599999999999997E-4</c:v>
                </c:pt>
                <c:pt idx="3759">
                  <c:v>7.6599999999999997E-4</c:v>
                </c:pt>
                <c:pt idx="3760">
                  <c:v>7.6599999999999997E-4</c:v>
                </c:pt>
                <c:pt idx="3761">
                  <c:v>3.8299999999999999E-4</c:v>
                </c:pt>
                <c:pt idx="3762">
                  <c:v>7.6599999999999997E-4</c:v>
                </c:pt>
                <c:pt idx="3763">
                  <c:v>3.8299999999999999E-4</c:v>
                </c:pt>
                <c:pt idx="3764">
                  <c:v>3.8299999999999999E-4</c:v>
                </c:pt>
                <c:pt idx="3765">
                  <c:v>7.6599999999999997E-4</c:v>
                </c:pt>
                <c:pt idx="3766">
                  <c:v>7.6599999999999997E-4</c:v>
                </c:pt>
                <c:pt idx="3767">
                  <c:v>7.6599999999999997E-4</c:v>
                </c:pt>
                <c:pt idx="3768">
                  <c:v>7.6599999999999997E-4</c:v>
                </c:pt>
                <c:pt idx="3769">
                  <c:v>7.6599999999999997E-4</c:v>
                </c:pt>
                <c:pt idx="3770">
                  <c:v>3.8299999999999999E-4</c:v>
                </c:pt>
                <c:pt idx="3771">
                  <c:v>3.8299999999999999E-4</c:v>
                </c:pt>
                <c:pt idx="3772">
                  <c:v>7.6599999999999997E-4</c:v>
                </c:pt>
                <c:pt idx="3773">
                  <c:v>3.8299999999999999E-4</c:v>
                </c:pt>
                <c:pt idx="3774">
                  <c:v>3.8299999999999999E-4</c:v>
                </c:pt>
                <c:pt idx="3775">
                  <c:v>3.8299999999999999E-4</c:v>
                </c:pt>
                <c:pt idx="3776">
                  <c:v>7.6599999999999997E-4</c:v>
                </c:pt>
                <c:pt idx="3777">
                  <c:v>3.8299999999999999E-4</c:v>
                </c:pt>
                <c:pt idx="3778">
                  <c:v>3.8299999999999999E-4</c:v>
                </c:pt>
                <c:pt idx="3779">
                  <c:v>3.8299999999999999E-4</c:v>
                </c:pt>
                <c:pt idx="3780">
                  <c:v>7.6599999999999997E-4</c:v>
                </c:pt>
                <c:pt idx="3781">
                  <c:v>3.8299999999999999E-4</c:v>
                </c:pt>
                <c:pt idx="3782">
                  <c:v>7.6599999999999997E-4</c:v>
                </c:pt>
                <c:pt idx="3783">
                  <c:v>3.8299999999999999E-4</c:v>
                </c:pt>
                <c:pt idx="3784">
                  <c:v>3.8299999999999999E-4</c:v>
                </c:pt>
                <c:pt idx="3785">
                  <c:v>7.6599999999999997E-4</c:v>
                </c:pt>
                <c:pt idx="3786">
                  <c:v>3.8299999999999999E-4</c:v>
                </c:pt>
                <c:pt idx="3787">
                  <c:v>7.6599999999999997E-4</c:v>
                </c:pt>
                <c:pt idx="3788">
                  <c:v>3.8299999999999999E-4</c:v>
                </c:pt>
                <c:pt idx="3789">
                  <c:v>3.8299999999999999E-4</c:v>
                </c:pt>
                <c:pt idx="3790">
                  <c:v>3.8299999999999999E-4</c:v>
                </c:pt>
                <c:pt idx="3791">
                  <c:v>3.8299999999999999E-4</c:v>
                </c:pt>
                <c:pt idx="3792">
                  <c:v>7.6599999999999997E-4</c:v>
                </c:pt>
                <c:pt idx="3793">
                  <c:v>3.8299999999999999E-4</c:v>
                </c:pt>
                <c:pt idx="3794">
                  <c:v>3.8299999999999999E-4</c:v>
                </c:pt>
                <c:pt idx="3795">
                  <c:v>7.6599999999999997E-4</c:v>
                </c:pt>
                <c:pt idx="3796">
                  <c:v>3.8299999999999999E-4</c:v>
                </c:pt>
                <c:pt idx="3797">
                  <c:v>7.6599999999999997E-4</c:v>
                </c:pt>
                <c:pt idx="3798">
                  <c:v>3.8299999999999999E-4</c:v>
                </c:pt>
                <c:pt idx="3799">
                  <c:v>7.6599999999999997E-4</c:v>
                </c:pt>
                <c:pt idx="3800">
                  <c:v>7.6599999999999997E-4</c:v>
                </c:pt>
                <c:pt idx="3801">
                  <c:v>7.6599999999999997E-4</c:v>
                </c:pt>
                <c:pt idx="3802">
                  <c:v>3.8299999999999999E-4</c:v>
                </c:pt>
                <c:pt idx="3803">
                  <c:v>3.8299999999999999E-4</c:v>
                </c:pt>
                <c:pt idx="3804">
                  <c:v>3.8299999999999999E-4</c:v>
                </c:pt>
                <c:pt idx="3805">
                  <c:v>7.6599999999999997E-4</c:v>
                </c:pt>
                <c:pt idx="3806">
                  <c:v>3.8299999999999999E-4</c:v>
                </c:pt>
                <c:pt idx="3807">
                  <c:v>7.6599999999999997E-4</c:v>
                </c:pt>
                <c:pt idx="3808">
                  <c:v>7.6599999999999997E-4</c:v>
                </c:pt>
                <c:pt idx="3809">
                  <c:v>3.8299999999999999E-4</c:v>
                </c:pt>
                <c:pt idx="3810">
                  <c:v>7.6599999999999997E-4</c:v>
                </c:pt>
                <c:pt idx="3811">
                  <c:v>3.8299999999999999E-4</c:v>
                </c:pt>
                <c:pt idx="3812">
                  <c:v>7.6599999999999997E-4</c:v>
                </c:pt>
                <c:pt idx="3813">
                  <c:v>7.6599999999999997E-4</c:v>
                </c:pt>
                <c:pt idx="3814">
                  <c:v>3.8299999999999999E-4</c:v>
                </c:pt>
                <c:pt idx="3815">
                  <c:v>7.6599999999999997E-4</c:v>
                </c:pt>
                <c:pt idx="3816">
                  <c:v>3.8299999999999999E-4</c:v>
                </c:pt>
                <c:pt idx="3817">
                  <c:v>3.8299999999999999E-4</c:v>
                </c:pt>
                <c:pt idx="3818">
                  <c:v>3.8299999999999999E-4</c:v>
                </c:pt>
                <c:pt idx="3819">
                  <c:v>7.6599999999999997E-4</c:v>
                </c:pt>
                <c:pt idx="3820">
                  <c:v>3.8299999999999999E-4</c:v>
                </c:pt>
                <c:pt idx="3821">
                  <c:v>3.8299999999999999E-4</c:v>
                </c:pt>
                <c:pt idx="3822">
                  <c:v>3.8299999999999999E-4</c:v>
                </c:pt>
                <c:pt idx="3823">
                  <c:v>3.8299999999999999E-4</c:v>
                </c:pt>
                <c:pt idx="3824">
                  <c:v>7.6599999999999997E-4</c:v>
                </c:pt>
                <c:pt idx="3825">
                  <c:v>7.6599999999999997E-4</c:v>
                </c:pt>
                <c:pt idx="3826">
                  <c:v>3.8299999999999999E-4</c:v>
                </c:pt>
                <c:pt idx="3827">
                  <c:v>3.8299999999999999E-4</c:v>
                </c:pt>
                <c:pt idx="3828">
                  <c:v>3.8299999999999999E-4</c:v>
                </c:pt>
                <c:pt idx="3829">
                  <c:v>3.8299999999999999E-4</c:v>
                </c:pt>
                <c:pt idx="3830">
                  <c:v>3.8299999999999999E-4</c:v>
                </c:pt>
                <c:pt idx="3831">
                  <c:v>7.6599999999999997E-4</c:v>
                </c:pt>
                <c:pt idx="3832">
                  <c:v>3.8299999999999999E-4</c:v>
                </c:pt>
                <c:pt idx="3833">
                  <c:v>3.8299999999999999E-4</c:v>
                </c:pt>
                <c:pt idx="3834">
                  <c:v>7.6599999999999997E-4</c:v>
                </c:pt>
                <c:pt idx="3835">
                  <c:v>3.8299999999999999E-4</c:v>
                </c:pt>
                <c:pt idx="3836">
                  <c:v>7.6599999999999997E-4</c:v>
                </c:pt>
                <c:pt idx="3837">
                  <c:v>3.8299999999999999E-4</c:v>
                </c:pt>
                <c:pt idx="3838">
                  <c:v>7.6599999999999997E-4</c:v>
                </c:pt>
                <c:pt idx="3839">
                  <c:v>7.6599999999999997E-4</c:v>
                </c:pt>
                <c:pt idx="3840">
                  <c:v>7.6599999999999997E-4</c:v>
                </c:pt>
                <c:pt idx="3841">
                  <c:v>7.6599999999999997E-4</c:v>
                </c:pt>
                <c:pt idx="3842">
                  <c:v>7.6599999999999997E-4</c:v>
                </c:pt>
                <c:pt idx="3843">
                  <c:v>7.6599999999999997E-4</c:v>
                </c:pt>
                <c:pt idx="3844">
                  <c:v>7.6599999999999997E-4</c:v>
                </c:pt>
                <c:pt idx="3845">
                  <c:v>1.5319999999999999E-3</c:v>
                </c:pt>
                <c:pt idx="3846">
                  <c:v>7.6599999999999997E-4</c:v>
                </c:pt>
                <c:pt idx="3847">
                  <c:v>3.8299999999999999E-4</c:v>
                </c:pt>
                <c:pt idx="3848">
                  <c:v>3.8299999999999999E-4</c:v>
                </c:pt>
                <c:pt idx="3849">
                  <c:v>3.8299999999999999E-4</c:v>
                </c:pt>
                <c:pt idx="3850">
                  <c:v>3.8299999999999999E-4</c:v>
                </c:pt>
                <c:pt idx="3851">
                  <c:v>7.6599999999999997E-4</c:v>
                </c:pt>
                <c:pt idx="3852">
                  <c:v>3.8299999999999999E-4</c:v>
                </c:pt>
                <c:pt idx="3853">
                  <c:v>3.8299999999999999E-4</c:v>
                </c:pt>
                <c:pt idx="3854">
                  <c:v>7.6599999999999997E-4</c:v>
                </c:pt>
                <c:pt idx="3855">
                  <c:v>3.8299999999999999E-4</c:v>
                </c:pt>
                <c:pt idx="3856">
                  <c:v>7.6599999999999997E-4</c:v>
                </c:pt>
                <c:pt idx="3857">
                  <c:v>7.6599999999999997E-4</c:v>
                </c:pt>
                <c:pt idx="3858">
                  <c:v>3.8299999999999999E-4</c:v>
                </c:pt>
                <c:pt idx="3859">
                  <c:v>7.6599999999999997E-4</c:v>
                </c:pt>
                <c:pt idx="3860">
                  <c:v>3.8299999999999999E-4</c:v>
                </c:pt>
                <c:pt idx="3861">
                  <c:v>7.6599999999999997E-4</c:v>
                </c:pt>
                <c:pt idx="3862">
                  <c:v>3.8299999999999999E-4</c:v>
                </c:pt>
                <c:pt idx="3863">
                  <c:v>3.8299999999999999E-4</c:v>
                </c:pt>
                <c:pt idx="3864">
                  <c:v>7.6599999999999997E-4</c:v>
                </c:pt>
                <c:pt idx="3865">
                  <c:v>7.6599999999999997E-4</c:v>
                </c:pt>
                <c:pt idx="3866">
                  <c:v>7.6599999999999997E-4</c:v>
                </c:pt>
                <c:pt idx="3867">
                  <c:v>3.8299999999999999E-4</c:v>
                </c:pt>
                <c:pt idx="3868">
                  <c:v>3.8299999999999999E-4</c:v>
                </c:pt>
                <c:pt idx="3869">
                  <c:v>7.6599999999999997E-4</c:v>
                </c:pt>
                <c:pt idx="3870">
                  <c:v>7.6599999999999997E-4</c:v>
                </c:pt>
                <c:pt idx="3871">
                  <c:v>3.8299999999999999E-4</c:v>
                </c:pt>
                <c:pt idx="3872">
                  <c:v>7.6599999999999997E-4</c:v>
                </c:pt>
                <c:pt idx="3873">
                  <c:v>7.6599999999999997E-4</c:v>
                </c:pt>
                <c:pt idx="3874">
                  <c:v>3.8299999999999999E-4</c:v>
                </c:pt>
                <c:pt idx="3875">
                  <c:v>7.6599999999999997E-4</c:v>
                </c:pt>
                <c:pt idx="3876">
                  <c:v>3.8299999999999999E-4</c:v>
                </c:pt>
                <c:pt idx="3877">
                  <c:v>7.6599999999999997E-4</c:v>
                </c:pt>
                <c:pt idx="3878">
                  <c:v>1.1490000000000001E-3</c:v>
                </c:pt>
                <c:pt idx="3879">
                  <c:v>3.8299999999999999E-4</c:v>
                </c:pt>
                <c:pt idx="3880">
                  <c:v>7.6599999999999997E-4</c:v>
                </c:pt>
                <c:pt idx="3881">
                  <c:v>7.6599999999999997E-4</c:v>
                </c:pt>
                <c:pt idx="3882">
                  <c:v>7.6599999999999997E-4</c:v>
                </c:pt>
                <c:pt idx="3883">
                  <c:v>3.8299999999999999E-4</c:v>
                </c:pt>
                <c:pt idx="3884">
                  <c:v>7.6599999999999997E-4</c:v>
                </c:pt>
                <c:pt idx="3885">
                  <c:v>7.6599999999999997E-4</c:v>
                </c:pt>
                <c:pt idx="3886">
                  <c:v>3.8299999999999999E-4</c:v>
                </c:pt>
                <c:pt idx="3887">
                  <c:v>7.6599999999999997E-4</c:v>
                </c:pt>
                <c:pt idx="3888">
                  <c:v>7.6599999999999997E-4</c:v>
                </c:pt>
                <c:pt idx="3889">
                  <c:v>3.8299999999999999E-4</c:v>
                </c:pt>
                <c:pt idx="3890">
                  <c:v>7.6599999999999997E-4</c:v>
                </c:pt>
                <c:pt idx="3891">
                  <c:v>7.6599999999999997E-4</c:v>
                </c:pt>
                <c:pt idx="3892">
                  <c:v>3.8299999999999999E-4</c:v>
                </c:pt>
                <c:pt idx="3893">
                  <c:v>7.6599999999999997E-4</c:v>
                </c:pt>
                <c:pt idx="3894">
                  <c:v>3.8299999999999999E-4</c:v>
                </c:pt>
                <c:pt idx="3895">
                  <c:v>7.6599999999999997E-4</c:v>
                </c:pt>
                <c:pt idx="3896">
                  <c:v>7.6599999999999997E-4</c:v>
                </c:pt>
                <c:pt idx="3897">
                  <c:v>3.8299999999999999E-4</c:v>
                </c:pt>
                <c:pt idx="3898">
                  <c:v>7.6599999999999997E-4</c:v>
                </c:pt>
                <c:pt idx="3899">
                  <c:v>7.6599999999999997E-4</c:v>
                </c:pt>
                <c:pt idx="3900">
                  <c:v>3.8299999999999999E-4</c:v>
                </c:pt>
                <c:pt idx="3901">
                  <c:v>7.6599999999999997E-4</c:v>
                </c:pt>
                <c:pt idx="3902">
                  <c:v>7.6599999999999997E-4</c:v>
                </c:pt>
                <c:pt idx="3903">
                  <c:v>7.6599999999999997E-4</c:v>
                </c:pt>
                <c:pt idx="3904">
                  <c:v>7.6599999999999997E-4</c:v>
                </c:pt>
                <c:pt idx="3905">
                  <c:v>1.5319999999999999E-3</c:v>
                </c:pt>
                <c:pt idx="3906">
                  <c:v>7.6599999999999997E-4</c:v>
                </c:pt>
                <c:pt idx="3907">
                  <c:v>7.6599999999999997E-4</c:v>
                </c:pt>
                <c:pt idx="3908">
                  <c:v>7.6599999999999997E-4</c:v>
                </c:pt>
                <c:pt idx="3909">
                  <c:v>7.6599999999999997E-4</c:v>
                </c:pt>
                <c:pt idx="3910">
                  <c:v>3.8299999999999999E-4</c:v>
                </c:pt>
                <c:pt idx="3911">
                  <c:v>3.8299999999999999E-4</c:v>
                </c:pt>
                <c:pt idx="3912">
                  <c:v>3.8299999999999999E-4</c:v>
                </c:pt>
                <c:pt idx="3913">
                  <c:v>7.6599999999999997E-4</c:v>
                </c:pt>
                <c:pt idx="3914">
                  <c:v>7.6599999999999997E-4</c:v>
                </c:pt>
                <c:pt idx="3915">
                  <c:v>3.8299999999999999E-4</c:v>
                </c:pt>
                <c:pt idx="3916">
                  <c:v>3.8299999999999999E-4</c:v>
                </c:pt>
                <c:pt idx="3917">
                  <c:v>1.1490000000000001E-3</c:v>
                </c:pt>
                <c:pt idx="3918">
                  <c:v>3.8299999999999999E-4</c:v>
                </c:pt>
                <c:pt idx="3919">
                  <c:v>7.6599999999999997E-4</c:v>
                </c:pt>
                <c:pt idx="3920">
                  <c:v>3.8299999999999999E-4</c:v>
                </c:pt>
                <c:pt idx="3921">
                  <c:v>7.6599999999999997E-4</c:v>
                </c:pt>
                <c:pt idx="3922">
                  <c:v>7.6599999999999997E-4</c:v>
                </c:pt>
                <c:pt idx="3923">
                  <c:v>7.6599999999999997E-4</c:v>
                </c:pt>
                <c:pt idx="3924">
                  <c:v>7.6599999999999997E-4</c:v>
                </c:pt>
                <c:pt idx="3925">
                  <c:v>7.6599999999999997E-4</c:v>
                </c:pt>
                <c:pt idx="3926">
                  <c:v>3.8299999999999999E-4</c:v>
                </c:pt>
                <c:pt idx="3927">
                  <c:v>3.8299999999999999E-4</c:v>
                </c:pt>
                <c:pt idx="3928">
                  <c:v>3.8299999999999999E-4</c:v>
                </c:pt>
                <c:pt idx="3929">
                  <c:v>1.5319999999999999E-3</c:v>
                </c:pt>
                <c:pt idx="3930">
                  <c:v>1.1490000000000001E-3</c:v>
                </c:pt>
                <c:pt idx="3931">
                  <c:v>1.5319999999999999E-3</c:v>
                </c:pt>
                <c:pt idx="3932">
                  <c:v>1.5319999999999999E-3</c:v>
                </c:pt>
                <c:pt idx="3933">
                  <c:v>1.1490000000000001E-3</c:v>
                </c:pt>
                <c:pt idx="3934">
                  <c:v>3.8299999999999999E-4</c:v>
                </c:pt>
                <c:pt idx="3935">
                  <c:v>3.8299999999999999E-4</c:v>
                </c:pt>
                <c:pt idx="3936">
                  <c:v>7.6599999999999997E-4</c:v>
                </c:pt>
                <c:pt idx="3937">
                  <c:v>3.8299999999999999E-4</c:v>
                </c:pt>
                <c:pt idx="3938">
                  <c:v>7.6599999999999997E-4</c:v>
                </c:pt>
                <c:pt idx="3939">
                  <c:v>7.6599999999999997E-4</c:v>
                </c:pt>
                <c:pt idx="3940">
                  <c:v>7.6599999999999997E-4</c:v>
                </c:pt>
                <c:pt idx="3941">
                  <c:v>1.1490000000000001E-3</c:v>
                </c:pt>
                <c:pt idx="3942">
                  <c:v>1.5319999999999999E-3</c:v>
                </c:pt>
                <c:pt idx="3943">
                  <c:v>3.8299999999999999E-4</c:v>
                </c:pt>
                <c:pt idx="3944">
                  <c:v>7.6599999999999997E-4</c:v>
                </c:pt>
                <c:pt idx="3945">
                  <c:v>3.8299999999999999E-4</c:v>
                </c:pt>
                <c:pt idx="3946">
                  <c:v>3.8299999999999999E-4</c:v>
                </c:pt>
                <c:pt idx="3947">
                  <c:v>7.6599999999999997E-4</c:v>
                </c:pt>
                <c:pt idx="3948">
                  <c:v>7.6599999999999997E-4</c:v>
                </c:pt>
                <c:pt idx="3949">
                  <c:v>7.6599999999999997E-4</c:v>
                </c:pt>
                <c:pt idx="3950">
                  <c:v>7.6599999999999997E-4</c:v>
                </c:pt>
                <c:pt idx="3951">
                  <c:v>7.6599999999999997E-4</c:v>
                </c:pt>
                <c:pt idx="3952">
                  <c:v>3.8299999999999999E-4</c:v>
                </c:pt>
                <c:pt idx="3953">
                  <c:v>7.6599999999999997E-4</c:v>
                </c:pt>
                <c:pt idx="3954">
                  <c:v>3.8299999999999999E-4</c:v>
                </c:pt>
                <c:pt idx="3955">
                  <c:v>3.8299999999999999E-4</c:v>
                </c:pt>
                <c:pt idx="3956">
                  <c:v>3.8299999999999999E-4</c:v>
                </c:pt>
                <c:pt idx="3957">
                  <c:v>3.8299999999999999E-4</c:v>
                </c:pt>
                <c:pt idx="3958">
                  <c:v>7.6599999999999997E-4</c:v>
                </c:pt>
                <c:pt idx="3959">
                  <c:v>7.6599999999999997E-4</c:v>
                </c:pt>
                <c:pt idx="3960">
                  <c:v>7.6599999999999997E-4</c:v>
                </c:pt>
                <c:pt idx="3961">
                  <c:v>3.8299999999999999E-4</c:v>
                </c:pt>
                <c:pt idx="3962">
                  <c:v>3.8299999999999999E-4</c:v>
                </c:pt>
                <c:pt idx="3963">
                  <c:v>3.8299999999999999E-4</c:v>
                </c:pt>
                <c:pt idx="3964">
                  <c:v>3.8299999999999999E-4</c:v>
                </c:pt>
                <c:pt idx="3965">
                  <c:v>7.6599999999999997E-4</c:v>
                </c:pt>
                <c:pt idx="3966">
                  <c:v>7.6599999999999997E-4</c:v>
                </c:pt>
                <c:pt idx="3967">
                  <c:v>7.6599999999999997E-4</c:v>
                </c:pt>
                <c:pt idx="3968">
                  <c:v>7.6599999999999997E-4</c:v>
                </c:pt>
                <c:pt idx="3969">
                  <c:v>7.6599999999999997E-4</c:v>
                </c:pt>
                <c:pt idx="3970">
                  <c:v>7.6599999999999997E-4</c:v>
                </c:pt>
                <c:pt idx="3971">
                  <c:v>7.6599999999999997E-4</c:v>
                </c:pt>
                <c:pt idx="3972">
                  <c:v>7.6599999999999997E-4</c:v>
                </c:pt>
                <c:pt idx="3973">
                  <c:v>3.8299999999999999E-4</c:v>
                </c:pt>
                <c:pt idx="3974">
                  <c:v>7.6599999999999997E-4</c:v>
                </c:pt>
                <c:pt idx="3975">
                  <c:v>7.6599999999999997E-4</c:v>
                </c:pt>
                <c:pt idx="3976">
                  <c:v>3.8299999999999999E-4</c:v>
                </c:pt>
                <c:pt idx="3977">
                  <c:v>7.6599999999999997E-4</c:v>
                </c:pt>
                <c:pt idx="3978">
                  <c:v>7.6599999999999997E-4</c:v>
                </c:pt>
                <c:pt idx="3979">
                  <c:v>3.8299999999999999E-4</c:v>
                </c:pt>
                <c:pt idx="3980">
                  <c:v>7.6599999999999997E-4</c:v>
                </c:pt>
                <c:pt idx="3981">
                  <c:v>7.6599999999999997E-4</c:v>
                </c:pt>
                <c:pt idx="3982">
                  <c:v>3.8299999999999999E-4</c:v>
                </c:pt>
                <c:pt idx="3983">
                  <c:v>7.6599999999999997E-4</c:v>
                </c:pt>
                <c:pt idx="3984">
                  <c:v>7.6599999999999997E-4</c:v>
                </c:pt>
                <c:pt idx="3985">
                  <c:v>3.8299999999999999E-4</c:v>
                </c:pt>
                <c:pt idx="3986">
                  <c:v>3.8299999999999999E-4</c:v>
                </c:pt>
                <c:pt idx="3987">
                  <c:v>7.6599999999999997E-4</c:v>
                </c:pt>
                <c:pt idx="3988">
                  <c:v>7.6599999999999997E-4</c:v>
                </c:pt>
                <c:pt idx="3989">
                  <c:v>7.6599999999999997E-4</c:v>
                </c:pt>
                <c:pt idx="3990">
                  <c:v>7.6599999999999997E-4</c:v>
                </c:pt>
                <c:pt idx="3991">
                  <c:v>3.8299999999999999E-4</c:v>
                </c:pt>
                <c:pt idx="3992">
                  <c:v>3.8299999999999999E-4</c:v>
                </c:pt>
                <c:pt idx="3993">
                  <c:v>7.6599999999999997E-4</c:v>
                </c:pt>
                <c:pt idx="3994">
                  <c:v>3.8299999999999999E-4</c:v>
                </c:pt>
                <c:pt idx="3995">
                  <c:v>3.8299999999999999E-4</c:v>
                </c:pt>
                <c:pt idx="3996">
                  <c:v>7.6599999999999997E-4</c:v>
                </c:pt>
                <c:pt idx="3997">
                  <c:v>7.6599999999999997E-4</c:v>
                </c:pt>
                <c:pt idx="3998">
                  <c:v>7.6599999999999997E-4</c:v>
                </c:pt>
                <c:pt idx="3999">
                  <c:v>7.6599999999999997E-4</c:v>
                </c:pt>
                <c:pt idx="4000">
                  <c:v>7.6599999999999997E-4</c:v>
                </c:pt>
                <c:pt idx="4001">
                  <c:v>7.6599999999999997E-4</c:v>
                </c:pt>
                <c:pt idx="4002">
                  <c:v>7.6599999999999997E-4</c:v>
                </c:pt>
                <c:pt idx="4003">
                  <c:v>7.6599999999999997E-4</c:v>
                </c:pt>
                <c:pt idx="4004">
                  <c:v>7.6599999999999997E-4</c:v>
                </c:pt>
                <c:pt idx="4005">
                  <c:v>7.6599999999999997E-4</c:v>
                </c:pt>
                <c:pt idx="4006">
                  <c:v>7.6599999999999997E-4</c:v>
                </c:pt>
                <c:pt idx="4007">
                  <c:v>3.8299999999999999E-4</c:v>
                </c:pt>
                <c:pt idx="4008">
                  <c:v>3.8299999999999999E-4</c:v>
                </c:pt>
                <c:pt idx="4009">
                  <c:v>3.8299999999999999E-4</c:v>
                </c:pt>
                <c:pt idx="4010">
                  <c:v>7.6599999999999997E-4</c:v>
                </c:pt>
                <c:pt idx="4011">
                  <c:v>7.6599999999999997E-4</c:v>
                </c:pt>
                <c:pt idx="4012">
                  <c:v>7.6599999999999997E-4</c:v>
                </c:pt>
                <c:pt idx="4013">
                  <c:v>3.8299999999999999E-4</c:v>
                </c:pt>
                <c:pt idx="4014">
                  <c:v>3.8299999999999999E-4</c:v>
                </c:pt>
                <c:pt idx="4015">
                  <c:v>3.8299999999999999E-4</c:v>
                </c:pt>
                <c:pt idx="4016">
                  <c:v>3.8299999999999999E-4</c:v>
                </c:pt>
                <c:pt idx="4017">
                  <c:v>1.5319999999999999E-3</c:v>
                </c:pt>
                <c:pt idx="4018">
                  <c:v>1.5319999999999999E-3</c:v>
                </c:pt>
                <c:pt idx="4019">
                  <c:v>1.5319999999999999E-3</c:v>
                </c:pt>
                <c:pt idx="4020">
                  <c:v>7.6599999999999997E-4</c:v>
                </c:pt>
                <c:pt idx="4021">
                  <c:v>7.6599999999999997E-4</c:v>
                </c:pt>
                <c:pt idx="4022">
                  <c:v>7.6599999999999997E-4</c:v>
                </c:pt>
                <c:pt idx="4023">
                  <c:v>7.6599999999999997E-4</c:v>
                </c:pt>
                <c:pt idx="4024">
                  <c:v>3.8299999999999999E-4</c:v>
                </c:pt>
                <c:pt idx="4025">
                  <c:v>3.8299999999999999E-4</c:v>
                </c:pt>
                <c:pt idx="4026">
                  <c:v>3.8299999999999999E-4</c:v>
                </c:pt>
                <c:pt idx="4027">
                  <c:v>3.8299999999999999E-4</c:v>
                </c:pt>
                <c:pt idx="4028">
                  <c:v>7.6599999999999997E-4</c:v>
                </c:pt>
                <c:pt idx="4029">
                  <c:v>3.8299999999999999E-4</c:v>
                </c:pt>
                <c:pt idx="4030">
                  <c:v>3.8299999999999999E-4</c:v>
                </c:pt>
                <c:pt idx="4031">
                  <c:v>3.8299999999999999E-4</c:v>
                </c:pt>
                <c:pt idx="4032">
                  <c:v>7.6599999999999997E-4</c:v>
                </c:pt>
                <c:pt idx="4033">
                  <c:v>7.6599999999999997E-4</c:v>
                </c:pt>
                <c:pt idx="4034">
                  <c:v>3.8299999999999999E-4</c:v>
                </c:pt>
                <c:pt idx="4035">
                  <c:v>7.6599999999999997E-4</c:v>
                </c:pt>
                <c:pt idx="4036">
                  <c:v>7.6599999999999997E-4</c:v>
                </c:pt>
                <c:pt idx="4037">
                  <c:v>7.6599999999999997E-4</c:v>
                </c:pt>
                <c:pt idx="4038">
                  <c:v>7.6599999999999997E-4</c:v>
                </c:pt>
                <c:pt idx="4039">
                  <c:v>3.8299999999999999E-4</c:v>
                </c:pt>
                <c:pt idx="4040">
                  <c:v>7.6599999999999997E-4</c:v>
                </c:pt>
                <c:pt idx="4041">
                  <c:v>3.8299999999999999E-4</c:v>
                </c:pt>
                <c:pt idx="4042">
                  <c:v>3.8299999999999999E-4</c:v>
                </c:pt>
                <c:pt idx="4043">
                  <c:v>7.6599999999999997E-4</c:v>
                </c:pt>
                <c:pt idx="4044">
                  <c:v>7.6599999999999997E-4</c:v>
                </c:pt>
                <c:pt idx="4045">
                  <c:v>7.6599999999999997E-4</c:v>
                </c:pt>
                <c:pt idx="4046">
                  <c:v>7.6599999999999997E-4</c:v>
                </c:pt>
                <c:pt idx="4047">
                  <c:v>7.6599999999999997E-4</c:v>
                </c:pt>
                <c:pt idx="4048">
                  <c:v>7.6599999999999997E-4</c:v>
                </c:pt>
                <c:pt idx="4049">
                  <c:v>7.6599999999999997E-4</c:v>
                </c:pt>
                <c:pt idx="4050">
                  <c:v>7.6599999999999997E-4</c:v>
                </c:pt>
                <c:pt idx="4051">
                  <c:v>3.8299999999999999E-4</c:v>
                </c:pt>
                <c:pt idx="4052">
                  <c:v>1.5319999999999999E-3</c:v>
                </c:pt>
                <c:pt idx="4053">
                  <c:v>1.1490000000000001E-3</c:v>
                </c:pt>
                <c:pt idx="4054">
                  <c:v>3.8299999999999999E-4</c:v>
                </c:pt>
                <c:pt idx="4055">
                  <c:v>3.8299999999999999E-4</c:v>
                </c:pt>
                <c:pt idx="4056">
                  <c:v>3.8299999999999999E-4</c:v>
                </c:pt>
                <c:pt idx="4057">
                  <c:v>7.6599999999999997E-4</c:v>
                </c:pt>
                <c:pt idx="4058">
                  <c:v>3.8299999999999999E-4</c:v>
                </c:pt>
                <c:pt idx="4059">
                  <c:v>3.8299999999999999E-4</c:v>
                </c:pt>
                <c:pt idx="4060">
                  <c:v>7.6599999999999997E-4</c:v>
                </c:pt>
                <c:pt idx="4061">
                  <c:v>3.8299999999999999E-4</c:v>
                </c:pt>
                <c:pt idx="4062">
                  <c:v>3.8299999999999999E-4</c:v>
                </c:pt>
                <c:pt idx="4063">
                  <c:v>3.8299999999999999E-4</c:v>
                </c:pt>
                <c:pt idx="4064">
                  <c:v>3.8299999999999999E-4</c:v>
                </c:pt>
                <c:pt idx="4065">
                  <c:v>3.8299999999999999E-4</c:v>
                </c:pt>
                <c:pt idx="4066">
                  <c:v>7.6599999999999997E-4</c:v>
                </c:pt>
                <c:pt idx="4067">
                  <c:v>7.6599999999999997E-4</c:v>
                </c:pt>
                <c:pt idx="4068">
                  <c:v>1.5319999999999999E-3</c:v>
                </c:pt>
                <c:pt idx="4069">
                  <c:v>7.6599999999999997E-4</c:v>
                </c:pt>
                <c:pt idx="4070">
                  <c:v>3.8299999999999999E-4</c:v>
                </c:pt>
                <c:pt idx="4071">
                  <c:v>3.8299999999999999E-4</c:v>
                </c:pt>
                <c:pt idx="4072">
                  <c:v>7.6599999999999997E-4</c:v>
                </c:pt>
                <c:pt idx="4073">
                  <c:v>3.8299999999999999E-4</c:v>
                </c:pt>
                <c:pt idx="4074">
                  <c:v>7.6599999999999997E-4</c:v>
                </c:pt>
                <c:pt idx="4075">
                  <c:v>3.8299999999999999E-4</c:v>
                </c:pt>
                <c:pt idx="4076">
                  <c:v>7.6599999999999997E-4</c:v>
                </c:pt>
                <c:pt idx="4077">
                  <c:v>7.6599999999999997E-4</c:v>
                </c:pt>
                <c:pt idx="4078">
                  <c:v>3.8299999999999999E-4</c:v>
                </c:pt>
                <c:pt idx="4079">
                  <c:v>7.6599999999999997E-4</c:v>
                </c:pt>
                <c:pt idx="4080">
                  <c:v>1.1490000000000001E-3</c:v>
                </c:pt>
                <c:pt idx="4081">
                  <c:v>7.6599999999999997E-4</c:v>
                </c:pt>
                <c:pt idx="4082">
                  <c:v>7.6599999999999997E-4</c:v>
                </c:pt>
                <c:pt idx="4083">
                  <c:v>3.8299999999999999E-4</c:v>
                </c:pt>
                <c:pt idx="4084">
                  <c:v>3.8299999999999999E-4</c:v>
                </c:pt>
                <c:pt idx="4085">
                  <c:v>7.6599999999999997E-4</c:v>
                </c:pt>
                <c:pt idx="4086">
                  <c:v>7.6599999999999997E-4</c:v>
                </c:pt>
                <c:pt idx="4087">
                  <c:v>7.6599999999999997E-4</c:v>
                </c:pt>
                <c:pt idx="4088">
                  <c:v>3.8299999999999999E-4</c:v>
                </c:pt>
                <c:pt idx="4089">
                  <c:v>7.6599999999999997E-4</c:v>
                </c:pt>
                <c:pt idx="4090">
                  <c:v>1.1490000000000001E-3</c:v>
                </c:pt>
                <c:pt idx="4091">
                  <c:v>3.8299999999999999E-4</c:v>
                </c:pt>
                <c:pt idx="4092">
                  <c:v>3.8299999999999999E-4</c:v>
                </c:pt>
                <c:pt idx="4093">
                  <c:v>3.8299999999999999E-4</c:v>
                </c:pt>
                <c:pt idx="4094">
                  <c:v>7.6599999999999997E-4</c:v>
                </c:pt>
                <c:pt idx="4095">
                  <c:v>7.6599999999999997E-4</c:v>
                </c:pt>
                <c:pt idx="4096">
                  <c:v>3.8299999999999999E-4</c:v>
                </c:pt>
                <c:pt idx="4097">
                  <c:v>7.6599999999999997E-4</c:v>
                </c:pt>
                <c:pt idx="4098">
                  <c:v>3.8299999999999999E-4</c:v>
                </c:pt>
                <c:pt idx="4099">
                  <c:v>7.6599999999999997E-4</c:v>
                </c:pt>
                <c:pt idx="4100">
                  <c:v>3.8299999999999999E-4</c:v>
                </c:pt>
                <c:pt idx="4101">
                  <c:v>7.6599999999999997E-4</c:v>
                </c:pt>
                <c:pt idx="4102">
                  <c:v>7.6599999999999997E-4</c:v>
                </c:pt>
                <c:pt idx="4103">
                  <c:v>3.8299999999999999E-4</c:v>
                </c:pt>
                <c:pt idx="4104">
                  <c:v>7.6599999999999997E-4</c:v>
                </c:pt>
                <c:pt idx="4105">
                  <c:v>7.6599999999999997E-4</c:v>
                </c:pt>
                <c:pt idx="4106">
                  <c:v>3.8299999999999999E-4</c:v>
                </c:pt>
                <c:pt idx="4107">
                  <c:v>7.6599999999999997E-4</c:v>
                </c:pt>
                <c:pt idx="4108">
                  <c:v>7.6599999999999997E-4</c:v>
                </c:pt>
                <c:pt idx="4109">
                  <c:v>3.8299999999999999E-4</c:v>
                </c:pt>
                <c:pt idx="4110">
                  <c:v>7.6599999999999997E-4</c:v>
                </c:pt>
                <c:pt idx="4111">
                  <c:v>7.6599999999999997E-4</c:v>
                </c:pt>
                <c:pt idx="4112">
                  <c:v>7.6599999999999997E-4</c:v>
                </c:pt>
                <c:pt idx="4113">
                  <c:v>3.8299999999999999E-4</c:v>
                </c:pt>
                <c:pt idx="4114">
                  <c:v>3.8299999999999999E-4</c:v>
                </c:pt>
                <c:pt idx="4115">
                  <c:v>7.6599999999999997E-4</c:v>
                </c:pt>
                <c:pt idx="4116">
                  <c:v>3.8299999999999999E-4</c:v>
                </c:pt>
                <c:pt idx="4117">
                  <c:v>7.6599999999999997E-4</c:v>
                </c:pt>
                <c:pt idx="4118">
                  <c:v>7.6599999999999997E-4</c:v>
                </c:pt>
                <c:pt idx="4119">
                  <c:v>7.6599999999999997E-4</c:v>
                </c:pt>
                <c:pt idx="4120">
                  <c:v>7.6599999999999997E-4</c:v>
                </c:pt>
                <c:pt idx="4121">
                  <c:v>7.6599999999999997E-4</c:v>
                </c:pt>
                <c:pt idx="4122">
                  <c:v>1.1490000000000001E-3</c:v>
                </c:pt>
                <c:pt idx="4123">
                  <c:v>1.1490000000000001E-3</c:v>
                </c:pt>
                <c:pt idx="4124">
                  <c:v>1.5319999999999999E-3</c:v>
                </c:pt>
                <c:pt idx="4125">
                  <c:v>1.1490000000000001E-3</c:v>
                </c:pt>
                <c:pt idx="4126">
                  <c:v>1.1490000000000001E-3</c:v>
                </c:pt>
                <c:pt idx="4127">
                  <c:v>7.6599999999999997E-4</c:v>
                </c:pt>
                <c:pt idx="4128">
                  <c:v>3.8299999999999999E-4</c:v>
                </c:pt>
                <c:pt idx="4129">
                  <c:v>7.6599999999999997E-4</c:v>
                </c:pt>
                <c:pt idx="4130">
                  <c:v>3.8299999999999999E-4</c:v>
                </c:pt>
                <c:pt idx="4131">
                  <c:v>3.8299999999999999E-4</c:v>
                </c:pt>
                <c:pt idx="4132">
                  <c:v>7.6599999999999997E-4</c:v>
                </c:pt>
                <c:pt idx="4133">
                  <c:v>7.6599999999999997E-4</c:v>
                </c:pt>
                <c:pt idx="4134">
                  <c:v>3.8299999999999999E-4</c:v>
                </c:pt>
                <c:pt idx="4135">
                  <c:v>3.8299999999999999E-4</c:v>
                </c:pt>
                <c:pt idx="4136">
                  <c:v>3.8299999999999999E-4</c:v>
                </c:pt>
                <c:pt idx="4137">
                  <c:v>7.6599999999999997E-4</c:v>
                </c:pt>
                <c:pt idx="4138">
                  <c:v>3.8299999999999999E-4</c:v>
                </c:pt>
                <c:pt idx="4139">
                  <c:v>7.6599999999999997E-4</c:v>
                </c:pt>
                <c:pt idx="4140">
                  <c:v>3.8299999999999999E-4</c:v>
                </c:pt>
                <c:pt idx="4141">
                  <c:v>3.8299999999999999E-4</c:v>
                </c:pt>
                <c:pt idx="4142">
                  <c:v>7.6599999999999997E-4</c:v>
                </c:pt>
                <c:pt idx="4143">
                  <c:v>3.8299999999999999E-4</c:v>
                </c:pt>
                <c:pt idx="4144">
                  <c:v>7.6599999999999997E-4</c:v>
                </c:pt>
                <c:pt idx="4145">
                  <c:v>7.6599999999999997E-4</c:v>
                </c:pt>
                <c:pt idx="4146">
                  <c:v>3.8299999999999999E-4</c:v>
                </c:pt>
                <c:pt idx="4147">
                  <c:v>7.6599999999999997E-4</c:v>
                </c:pt>
                <c:pt idx="4148">
                  <c:v>3.8299999999999999E-4</c:v>
                </c:pt>
                <c:pt idx="4149">
                  <c:v>7.6599999999999997E-4</c:v>
                </c:pt>
                <c:pt idx="4150">
                  <c:v>3.8299999999999999E-4</c:v>
                </c:pt>
                <c:pt idx="4151">
                  <c:v>7.6599999999999997E-4</c:v>
                </c:pt>
                <c:pt idx="4152">
                  <c:v>7.6599999999999997E-4</c:v>
                </c:pt>
                <c:pt idx="4153">
                  <c:v>7.6599999999999997E-4</c:v>
                </c:pt>
                <c:pt idx="4154">
                  <c:v>7.6599999999999997E-4</c:v>
                </c:pt>
                <c:pt idx="4155">
                  <c:v>7.6599999999999997E-4</c:v>
                </c:pt>
                <c:pt idx="4156">
                  <c:v>7.6599999999999997E-4</c:v>
                </c:pt>
                <c:pt idx="4157">
                  <c:v>7.6599999999999997E-4</c:v>
                </c:pt>
                <c:pt idx="4158">
                  <c:v>7.6599999999999997E-4</c:v>
                </c:pt>
                <c:pt idx="4159">
                  <c:v>3.8299999999999999E-4</c:v>
                </c:pt>
                <c:pt idx="4160">
                  <c:v>7.6599999999999997E-4</c:v>
                </c:pt>
                <c:pt idx="4161">
                  <c:v>7.6599999999999997E-4</c:v>
                </c:pt>
                <c:pt idx="4162">
                  <c:v>7.6599999999999997E-4</c:v>
                </c:pt>
                <c:pt idx="4163">
                  <c:v>7.6599999999999997E-4</c:v>
                </c:pt>
                <c:pt idx="4164">
                  <c:v>3.8299999999999999E-4</c:v>
                </c:pt>
                <c:pt idx="4165">
                  <c:v>3.8299999999999999E-4</c:v>
                </c:pt>
                <c:pt idx="4166">
                  <c:v>7.6599999999999997E-4</c:v>
                </c:pt>
                <c:pt idx="4167">
                  <c:v>7.6599999999999997E-4</c:v>
                </c:pt>
                <c:pt idx="4168">
                  <c:v>7.6599999999999997E-4</c:v>
                </c:pt>
                <c:pt idx="4169">
                  <c:v>7.6599999999999997E-4</c:v>
                </c:pt>
                <c:pt idx="4170">
                  <c:v>7.6599999999999997E-4</c:v>
                </c:pt>
                <c:pt idx="4171">
                  <c:v>7.6599999999999997E-4</c:v>
                </c:pt>
                <c:pt idx="4172">
                  <c:v>7.6599999999999997E-4</c:v>
                </c:pt>
                <c:pt idx="4173">
                  <c:v>3.8299999999999999E-4</c:v>
                </c:pt>
                <c:pt idx="4174">
                  <c:v>7.6599999999999997E-4</c:v>
                </c:pt>
                <c:pt idx="4175">
                  <c:v>7.6599999999999997E-4</c:v>
                </c:pt>
                <c:pt idx="4176">
                  <c:v>3.8299999999999999E-4</c:v>
                </c:pt>
                <c:pt idx="4177">
                  <c:v>7.6599999999999997E-4</c:v>
                </c:pt>
                <c:pt idx="4178">
                  <c:v>7.6599999999999997E-4</c:v>
                </c:pt>
                <c:pt idx="4179">
                  <c:v>3.8299999999999999E-4</c:v>
                </c:pt>
                <c:pt idx="4180">
                  <c:v>3.8299999999999999E-4</c:v>
                </c:pt>
                <c:pt idx="4181">
                  <c:v>7.6599999999999997E-4</c:v>
                </c:pt>
                <c:pt idx="4182">
                  <c:v>7.6599999999999997E-4</c:v>
                </c:pt>
                <c:pt idx="4183">
                  <c:v>7.6599999999999997E-4</c:v>
                </c:pt>
                <c:pt idx="4184">
                  <c:v>3.8299999999999999E-4</c:v>
                </c:pt>
                <c:pt idx="4185">
                  <c:v>3.8299999999999999E-4</c:v>
                </c:pt>
                <c:pt idx="4186">
                  <c:v>7.6599999999999997E-4</c:v>
                </c:pt>
                <c:pt idx="4187">
                  <c:v>3.8299999999999999E-4</c:v>
                </c:pt>
                <c:pt idx="4188">
                  <c:v>7.6599999999999997E-4</c:v>
                </c:pt>
                <c:pt idx="4189">
                  <c:v>3.8299999999999999E-4</c:v>
                </c:pt>
                <c:pt idx="4190">
                  <c:v>7.6599999999999997E-4</c:v>
                </c:pt>
                <c:pt idx="4191">
                  <c:v>7.6599999999999997E-4</c:v>
                </c:pt>
                <c:pt idx="4192">
                  <c:v>7.6599999999999997E-4</c:v>
                </c:pt>
                <c:pt idx="4193">
                  <c:v>7.6599999999999997E-4</c:v>
                </c:pt>
                <c:pt idx="4194">
                  <c:v>7.6599999999999997E-4</c:v>
                </c:pt>
                <c:pt idx="4195">
                  <c:v>7.6599999999999997E-4</c:v>
                </c:pt>
                <c:pt idx="4196">
                  <c:v>7.6599999999999997E-4</c:v>
                </c:pt>
                <c:pt idx="4197">
                  <c:v>7.6599999999999997E-4</c:v>
                </c:pt>
                <c:pt idx="4198">
                  <c:v>7.6599999999999997E-4</c:v>
                </c:pt>
                <c:pt idx="4199">
                  <c:v>7.6599999999999997E-4</c:v>
                </c:pt>
                <c:pt idx="4200">
                  <c:v>7.6599999999999997E-4</c:v>
                </c:pt>
                <c:pt idx="4201">
                  <c:v>7.6599999999999997E-4</c:v>
                </c:pt>
                <c:pt idx="4202">
                  <c:v>7.6599999999999997E-4</c:v>
                </c:pt>
                <c:pt idx="4203">
                  <c:v>7.6599999999999997E-4</c:v>
                </c:pt>
                <c:pt idx="4204">
                  <c:v>3.8299999999999999E-4</c:v>
                </c:pt>
                <c:pt idx="4205">
                  <c:v>7.6599999999999997E-4</c:v>
                </c:pt>
                <c:pt idx="4206">
                  <c:v>7.6599999999999997E-4</c:v>
                </c:pt>
                <c:pt idx="4207">
                  <c:v>7.6599999999999997E-4</c:v>
                </c:pt>
                <c:pt idx="4208">
                  <c:v>7.6599999999999997E-4</c:v>
                </c:pt>
                <c:pt idx="4209">
                  <c:v>7.6599999999999997E-4</c:v>
                </c:pt>
                <c:pt idx="4210">
                  <c:v>7.6599999999999997E-4</c:v>
                </c:pt>
                <c:pt idx="4211">
                  <c:v>3.8299999999999999E-4</c:v>
                </c:pt>
                <c:pt idx="4212">
                  <c:v>7.6599999999999997E-4</c:v>
                </c:pt>
                <c:pt idx="4213">
                  <c:v>7.6599999999999997E-4</c:v>
                </c:pt>
                <c:pt idx="4214">
                  <c:v>7.6599999999999997E-4</c:v>
                </c:pt>
                <c:pt idx="4215">
                  <c:v>1.1490000000000001E-3</c:v>
                </c:pt>
                <c:pt idx="4216">
                  <c:v>7.6599999999999997E-4</c:v>
                </c:pt>
                <c:pt idx="4217">
                  <c:v>3.8299999999999999E-4</c:v>
                </c:pt>
                <c:pt idx="4218">
                  <c:v>7.6599999999999997E-4</c:v>
                </c:pt>
                <c:pt idx="4219">
                  <c:v>7.6599999999999997E-4</c:v>
                </c:pt>
                <c:pt idx="4220">
                  <c:v>3.8299999999999999E-4</c:v>
                </c:pt>
                <c:pt idx="4221">
                  <c:v>7.6599999999999997E-4</c:v>
                </c:pt>
                <c:pt idx="4222">
                  <c:v>7.6599999999999997E-4</c:v>
                </c:pt>
                <c:pt idx="4223">
                  <c:v>7.6599999999999997E-4</c:v>
                </c:pt>
                <c:pt idx="4224">
                  <c:v>7.6599999999999997E-4</c:v>
                </c:pt>
                <c:pt idx="4225">
                  <c:v>7.6599999999999997E-4</c:v>
                </c:pt>
                <c:pt idx="4226">
                  <c:v>7.6599999999999997E-4</c:v>
                </c:pt>
                <c:pt idx="4227">
                  <c:v>7.6599999999999997E-4</c:v>
                </c:pt>
                <c:pt idx="4228">
                  <c:v>7.6599999999999997E-4</c:v>
                </c:pt>
                <c:pt idx="4229">
                  <c:v>7.6599999999999997E-4</c:v>
                </c:pt>
                <c:pt idx="4230">
                  <c:v>7.6599999999999997E-4</c:v>
                </c:pt>
                <c:pt idx="4231">
                  <c:v>7.6599999999999997E-4</c:v>
                </c:pt>
                <c:pt idx="4232">
                  <c:v>3.8299999999999999E-4</c:v>
                </c:pt>
                <c:pt idx="4233">
                  <c:v>7.6599999999999997E-4</c:v>
                </c:pt>
                <c:pt idx="4234">
                  <c:v>7.6599999999999997E-4</c:v>
                </c:pt>
                <c:pt idx="4235">
                  <c:v>3.8299999999999999E-4</c:v>
                </c:pt>
                <c:pt idx="4236">
                  <c:v>7.6599999999999997E-4</c:v>
                </c:pt>
                <c:pt idx="4237">
                  <c:v>3.8299999999999999E-4</c:v>
                </c:pt>
                <c:pt idx="4238">
                  <c:v>7.6599999999999997E-4</c:v>
                </c:pt>
                <c:pt idx="4239">
                  <c:v>7.6599999999999997E-4</c:v>
                </c:pt>
                <c:pt idx="4240">
                  <c:v>7.6599999999999997E-4</c:v>
                </c:pt>
                <c:pt idx="4241">
                  <c:v>3.8299999999999999E-4</c:v>
                </c:pt>
                <c:pt idx="4242">
                  <c:v>7.6599999999999997E-4</c:v>
                </c:pt>
                <c:pt idx="4243">
                  <c:v>7.6599999999999997E-4</c:v>
                </c:pt>
                <c:pt idx="4244">
                  <c:v>7.6599999999999997E-4</c:v>
                </c:pt>
                <c:pt idx="4245">
                  <c:v>7.6599999999999997E-4</c:v>
                </c:pt>
                <c:pt idx="4246">
                  <c:v>3.8299999999999999E-4</c:v>
                </c:pt>
                <c:pt idx="4247">
                  <c:v>7.6599999999999997E-4</c:v>
                </c:pt>
                <c:pt idx="4248">
                  <c:v>7.6599999999999997E-4</c:v>
                </c:pt>
                <c:pt idx="4249">
                  <c:v>3.8299999999999999E-4</c:v>
                </c:pt>
                <c:pt idx="4250">
                  <c:v>7.6599999999999997E-4</c:v>
                </c:pt>
                <c:pt idx="4251">
                  <c:v>7.6599999999999997E-4</c:v>
                </c:pt>
                <c:pt idx="4252">
                  <c:v>3.8299999999999999E-4</c:v>
                </c:pt>
                <c:pt idx="4253">
                  <c:v>7.6599999999999997E-4</c:v>
                </c:pt>
                <c:pt idx="4254">
                  <c:v>7.6599999999999997E-4</c:v>
                </c:pt>
                <c:pt idx="4255">
                  <c:v>3.8299999999999999E-4</c:v>
                </c:pt>
                <c:pt idx="4256">
                  <c:v>7.6599999999999997E-4</c:v>
                </c:pt>
                <c:pt idx="4257">
                  <c:v>7.6599999999999997E-4</c:v>
                </c:pt>
                <c:pt idx="4258">
                  <c:v>7.6599999999999997E-4</c:v>
                </c:pt>
                <c:pt idx="4259">
                  <c:v>7.6599999999999997E-4</c:v>
                </c:pt>
                <c:pt idx="4260">
                  <c:v>7.6599999999999997E-4</c:v>
                </c:pt>
                <c:pt idx="4261">
                  <c:v>7.6599999999999997E-4</c:v>
                </c:pt>
                <c:pt idx="4262">
                  <c:v>7.6599999999999997E-4</c:v>
                </c:pt>
                <c:pt idx="4263">
                  <c:v>3.8299999999999999E-4</c:v>
                </c:pt>
                <c:pt idx="4264">
                  <c:v>3.8299999999999999E-4</c:v>
                </c:pt>
                <c:pt idx="4265">
                  <c:v>7.6599999999999997E-4</c:v>
                </c:pt>
                <c:pt idx="4266">
                  <c:v>3.8299999999999999E-4</c:v>
                </c:pt>
                <c:pt idx="4267">
                  <c:v>7.6599999999999997E-4</c:v>
                </c:pt>
                <c:pt idx="4268">
                  <c:v>3.8299999999999999E-4</c:v>
                </c:pt>
                <c:pt idx="4269">
                  <c:v>7.6599999999999997E-4</c:v>
                </c:pt>
                <c:pt idx="4270">
                  <c:v>7.6599999999999997E-4</c:v>
                </c:pt>
                <c:pt idx="4271">
                  <c:v>7.6599999999999997E-4</c:v>
                </c:pt>
                <c:pt idx="4272">
                  <c:v>7.6599999999999997E-4</c:v>
                </c:pt>
                <c:pt idx="4273">
                  <c:v>3.8299999999999999E-4</c:v>
                </c:pt>
                <c:pt idx="4274">
                  <c:v>7.6599999999999997E-4</c:v>
                </c:pt>
                <c:pt idx="4275">
                  <c:v>3.8299999999999999E-4</c:v>
                </c:pt>
                <c:pt idx="4276">
                  <c:v>3.8299999999999999E-4</c:v>
                </c:pt>
                <c:pt idx="4277">
                  <c:v>7.6599999999999997E-4</c:v>
                </c:pt>
                <c:pt idx="4278">
                  <c:v>3.8299999999999999E-4</c:v>
                </c:pt>
                <c:pt idx="4279">
                  <c:v>7.6599999999999997E-4</c:v>
                </c:pt>
                <c:pt idx="4280">
                  <c:v>3.8299999999999999E-4</c:v>
                </c:pt>
                <c:pt idx="4281">
                  <c:v>7.6599999999999997E-4</c:v>
                </c:pt>
                <c:pt idx="4282">
                  <c:v>7.6599999999999997E-4</c:v>
                </c:pt>
                <c:pt idx="4283">
                  <c:v>7.6599999999999997E-4</c:v>
                </c:pt>
                <c:pt idx="4284">
                  <c:v>3.8299999999999999E-4</c:v>
                </c:pt>
                <c:pt idx="4285">
                  <c:v>7.6599999999999997E-4</c:v>
                </c:pt>
                <c:pt idx="4286">
                  <c:v>3.8299999999999999E-4</c:v>
                </c:pt>
                <c:pt idx="4287">
                  <c:v>7.6599999999999997E-4</c:v>
                </c:pt>
                <c:pt idx="4288">
                  <c:v>7.6599999999999997E-4</c:v>
                </c:pt>
                <c:pt idx="4289">
                  <c:v>7.6599999999999997E-4</c:v>
                </c:pt>
                <c:pt idx="4290">
                  <c:v>7.6599999999999997E-4</c:v>
                </c:pt>
                <c:pt idx="4291">
                  <c:v>3.8299999999999999E-4</c:v>
                </c:pt>
                <c:pt idx="4292">
                  <c:v>7.6599999999999997E-4</c:v>
                </c:pt>
                <c:pt idx="4293">
                  <c:v>7.6599999999999997E-4</c:v>
                </c:pt>
                <c:pt idx="4294">
                  <c:v>3.8299999999999999E-4</c:v>
                </c:pt>
                <c:pt idx="4295">
                  <c:v>7.6599999999999997E-4</c:v>
                </c:pt>
                <c:pt idx="4296">
                  <c:v>3.8299999999999999E-4</c:v>
                </c:pt>
                <c:pt idx="4297">
                  <c:v>7.6599999999999997E-4</c:v>
                </c:pt>
                <c:pt idx="4298">
                  <c:v>7.6599999999999997E-4</c:v>
                </c:pt>
                <c:pt idx="4299">
                  <c:v>3.8299999999999999E-4</c:v>
                </c:pt>
                <c:pt idx="4300">
                  <c:v>3.8299999999999999E-4</c:v>
                </c:pt>
                <c:pt idx="4301">
                  <c:v>3.8299999999999999E-4</c:v>
                </c:pt>
                <c:pt idx="4302">
                  <c:v>7.6599999999999997E-4</c:v>
                </c:pt>
                <c:pt idx="4303">
                  <c:v>7.6599999999999997E-4</c:v>
                </c:pt>
                <c:pt idx="4304">
                  <c:v>7.6599999999999997E-4</c:v>
                </c:pt>
                <c:pt idx="4305">
                  <c:v>7.6599999999999997E-4</c:v>
                </c:pt>
                <c:pt idx="4306">
                  <c:v>7.6599999999999997E-4</c:v>
                </c:pt>
                <c:pt idx="4307">
                  <c:v>7.6599999999999997E-4</c:v>
                </c:pt>
                <c:pt idx="4308">
                  <c:v>7.6599999999999997E-4</c:v>
                </c:pt>
                <c:pt idx="4309">
                  <c:v>7.6599999999999997E-4</c:v>
                </c:pt>
                <c:pt idx="4310">
                  <c:v>3.8299999999999999E-4</c:v>
                </c:pt>
                <c:pt idx="4311">
                  <c:v>7.6599999999999997E-4</c:v>
                </c:pt>
                <c:pt idx="4312">
                  <c:v>7.6599999999999997E-4</c:v>
                </c:pt>
                <c:pt idx="4313">
                  <c:v>3.8299999999999999E-4</c:v>
                </c:pt>
                <c:pt idx="4314">
                  <c:v>3.8299999999999999E-4</c:v>
                </c:pt>
                <c:pt idx="4315">
                  <c:v>7.6599999999999997E-4</c:v>
                </c:pt>
                <c:pt idx="4316">
                  <c:v>7.6599999999999997E-4</c:v>
                </c:pt>
                <c:pt idx="4317">
                  <c:v>3.8299999999999999E-4</c:v>
                </c:pt>
                <c:pt idx="4318">
                  <c:v>3.8299999999999999E-4</c:v>
                </c:pt>
                <c:pt idx="4319">
                  <c:v>7.6599999999999997E-4</c:v>
                </c:pt>
                <c:pt idx="4320">
                  <c:v>7.6599999999999997E-4</c:v>
                </c:pt>
                <c:pt idx="4321">
                  <c:v>7.6599999999999997E-4</c:v>
                </c:pt>
                <c:pt idx="4322">
                  <c:v>3.8299999999999999E-4</c:v>
                </c:pt>
                <c:pt idx="4323">
                  <c:v>7.6599999999999997E-4</c:v>
                </c:pt>
                <c:pt idx="4324">
                  <c:v>7.6599999999999997E-4</c:v>
                </c:pt>
                <c:pt idx="4325">
                  <c:v>3.8299999999999999E-4</c:v>
                </c:pt>
                <c:pt idx="4326">
                  <c:v>7.6599999999999997E-4</c:v>
                </c:pt>
                <c:pt idx="4327">
                  <c:v>7.6599999999999997E-4</c:v>
                </c:pt>
                <c:pt idx="4328">
                  <c:v>7.6599999999999997E-4</c:v>
                </c:pt>
                <c:pt idx="4329">
                  <c:v>7.6599999999999997E-4</c:v>
                </c:pt>
                <c:pt idx="4330">
                  <c:v>7.6599999999999997E-4</c:v>
                </c:pt>
                <c:pt idx="4331">
                  <c:v>7.6599999999999997E-4</c:v>
                </c:pt>
                <c:pt idx="4332">
                  <c:v>3.8299999999999999E-4</c:v>
                </c:pt>
                <c:pt idx="4333">
                  <c:v>7.6599999999999997E-4</c:v>
                </c:pt>
                <c:pt idx="4334">
                  <c:v>7.6599999999999997E-4</c:v>
                </c:pt>
                <c:pt idx="4335">
                  <c:v>7.6599999999999997E-4</c:v>
                </c:pt>
                <c:pt idx="4336">
                  <c:v>7.6599999999999997E-4</c:v>
                </c:pt>
                <c:pt idx="4337">
                  <c:v>7.6599999999999997E-4</c:v>
                </c:pt>
                <c:pt idx="4338">
                  <c:v>3.8299999999999999E-4</c:v>
                </c:pt>
                <c:pt idx="4339">
                  <c:v>7.6599999999999997E-4</c:v>
                </c:pt>
                <c:pt idx="4340">
                  <c:v>7.6599999999999997E-4</c:v>
                </c:pt>
                <c:pt idx="4341">
                  <c:v>7.6599999999999997E-4</c:v>
                </c:pt>
                <c:pt idx="4342">
                  <c:v>3.8299999999999999E-4</c:v>
                </c:pt>
                <c:pt idx="4343">
                  <c:v>3.8299999999999999E-4</c:v>
                </c:pt>
                <c:pt idx="4344">
                  <c:v>7.6599999999999997E-4</c:v>
                </c:pt>
                <c:pt idx="4345">
                  <c:v>7.6599999999999997E-4</c:v>
                </c:pt>
                <c:pt idx="4346">
                  <c:v>7.6599999999999997E-4</c:v>
                </c:pt>
                <c:pt idx="4347">
                  <c:v>7.6599999999999997E-4</c:v>
                </c:pt>
                <c:pt idx="4348">
                  <c:v>7.6599999999999997E-4</c:v>
                </c:pt>
                <c:pt idx="4349">
                  <c:v>7.6599999999999997E-4</c:v>
                </c:pt>
                <c:pt idx="4350">
                  <c:v>3.8299999999999999E-4</c:v>
                </c:pt>
                <c:pt idx="4351">
                  <c:v>7.6599999999999997E-4</c:v>
                </c:pt>
                <c:pt idx="4352">
                  <c:v>7.6599999999999997E-4</c:v>
                </c:pt>
                <c:pt idx="4353">
                  <c:v>3.8299999999999999E-4</c:v>
                </c:pt>
                <c:pt idx="4354">
                  <c:v>3.8299999999999999E-4</c:v>
                </c:pt>
                <c:pt idx="4355">
                  <c:v>7.6599999999999997E-4</c:v>
                </c:pt>
                <c:pt idx="4356">
                  <c:v>7.6599999999999997E-4</c:v>
                </c:pt>
                <c:pt idx="4357">
                  <c:v>7.6599999999999997E-4</c:v>
                </c:pt>
                <c:pt idx="4358">
                  <c:v>3.8299999999999999E-4</c:v>
                </c:pt>
                <c:pt idx="4359">
                  <c:v>7.6599999999999997E-4</c:v>
                </c:pt>
                <c:pt idx="4360">
                  <c:v>7.6599999999999997E-4</c:v>
                </c:pt>
                <c:pt idx="4361">
                  <c:v>3.8299999999999999E-4</c:v>
                </c:pt>
                <c:pt idx="4362">
                  <c:v>7.6599999999999997E-4</c:v>
                </c:pt>
                <c:pt idx="4363">
                  <c:v>7.6599999999999997E-4</c:v>
                </c:pt>
                <c:pt idx="4364">
                  <c:v>3.8299999999999999E-4</c:v>
                </c:pt>
                <c:pt idx="4365">
                  <c:v>3.8299999999999999E-4</c:v>
                </c:pt>
                <c:pt idx="4366">
                  <c:v>7.6599999999999997E-4</c:v>
                </c:pt>
                <c:pt idx="4367">
                  <c:v>7.6599999999999997E-4</c:v>
                </c:pt>
                <c:pt idx="4368">
                  <c:v>7.6599999999999997E-4</c:v>
                </c:pt>
                <c:pt idx="4369">
                  <c:v>7.6599999999999997E-4</c:v>
                </c:pt>
                <c:pt idx="4370">
                  <c:v>7.6599999999999997E-4</c:v>
                </c:pt>
                <c:pt idx="4371">
                  <c:v>7.6599999999999997E-4</c:v>
                </c:pt>
                <c:pt idx="4372">
                  <c:v>7.6599999999999997E-4</c:v>
                </c:pt>
                <c:pt idx="4373">
                  <c:v>7.6599999999999997E-4</c:v>
                </c:pt>
                <c:pt idx="4374">
                  <c:v>7.6599999999999997E-4</c:v>
                </c:pt>
                <c:pt idx="4375">
                  <c:v>3.8299999999999999E-4</c:v>
                </c:pt>
                <c:pt idx="4376">
                  <c:v>3.8299999999999999E-4</c:v>
                </c:pt>
                <c:pt idx="4377">
                  <c:v>7.6599999999999997E-4</c:v>
                </c:pt>
                <c:pt idx="4378">
                  <c:v>7.6599999999999997E-4</c:v>
                </c:pt>
                <c:pt idx="4379">
                  <c:v>7.6599999999999997E-4</c:v>
                </c:pt>
                <c:pt idx="4380">
                  <c:v>3.8299999999999999E-4</c:v>
                </c:pt>
                <c:pt idx="4381">
                  <c:v>7.6599999999999997E-4</c:v>
                </c:pt>
                <c:pt idx="4382">
                  <c:v>3.8299999999999999E-4</c:v>
                </c:pt>
                <c:pt idx="4383">
                  <c:v>7.6599999999999997E-4</c:v>
                </c:pt>
                <c:pt idx="4384">
                  <c:v>3.8299999999999999E-4</c:v>
                </c:pt>
                <c:pt idx="4385">
                  <c:v>3.8299999999999999E-4</c:v>
                </c:pt>
                <c:pt idx="4386">
                  <c:v>7.6599999999999997E-4</c:v>
                </c:pt>
                <c:pt idx="4387">
                  <c:v>7.6599999999999997E-4</c:v>
                </c:pt>
                <c:pt idx="4388">
                  <c:v>7.6599999999999997E-4</c:v>
                </c:pt>
                <c:pt idx="4389">
                  <c:v>7.6599999999999997E-4</c:v>
                </c:pt>
                <c:pt idx="4390">
                  <c:v>7.6599999999999997E-4</c:v>
                </c:pt>
                <c:pt idx="4391">
                  <c:v>3.8299999999999999E-4</c:v>
                </c:pt>
                <c:pt idx="4392">
                  <c:v>3.8299999999999999E-4</c:v>
                </c:pt>
                <c:pt idx="4393">
                  <c:v>7.6599999999999997E-4</c:v>
                </c:pt>
                <c:pt idx="4394">
                  <c:v>3.8299999999999999E-4</c:v>
                </c:pt>
                <c:pt idx="4395">
                  <c:v>7.6599999999999997E-4</c:v>
                </c:pt>
                <c:pt idx="4396">
                  <c:v>3.8299999999999999E-4</c:v>
                </c:pt>
                <c:pt idx="4397">
                  <c:v>7.6599999999999997E-4</c:v>
                </c:pt>
                <c:pt idx="4398">
                  <c:v>7.6599999999999997E-4</c:v>
                </c:pt>
                <c:pt idx="4399">
                  <c:v>3.8299999999999999E-4</c:v>
                </c:pt>
                <c:pt idx="4400">
                  <c:v>7.6599999999999997E-4</c:v>
                </c:pt>
                <c:pt idx="4401">
                  <c:v>3.8299999999999999E-4</c:v>
                </c:pt>
                <c:pt idx="4402">
                  <c:v>3.8299999999999999E-4</c:v>
                </c:pt>
                <c:pt idx="4403">
                  <c:v>7.6599999999999997E-4</c:v>
                </c:pt>
                <c:pt idx="4404">
                  <c:v>7.6599999999999997E-4</c:v>
                </c:pt>
                <c:pt idx="4405">
                  <c:v>7.6599999999999997E-4</c:v>
                </c:pt>
                <c:pt idx="4406">
                  <c:v>7.6599999999999997E-4</c:v>
                </c:pt>
                <c:pt idx="4407">
                  <c:v>3.8299999999999999E-4</c:v>
                </c:pt>
                <c:pt idx="4408">
                  <c:v>7.6599999999999997E-4</c:v>
                </c:pt>
                <c:pt idx="4409">
                  <c:v>3.8299999999999999E-4</c:v>
                </c:pt>
                <c:pt idx="4410">
                  <c:v>3.8299999999999999E-4</c:v>
                </c:pt>
                <c:pt idx="4411">
                  <c:v>3.8299999999999999E-4</c:v>
                </c:pt>
                <c:pt idx="4412">
                  <c:v>7.6599999999999997E-4</c:v>
                </c:pt>
                <c:pt idx="4413">
                  <c:v>3.8299999999999999E-4</c:v>
                </c:pt>
                <c:pt idx="4414">
                  <c:v>7.6599999999999997E-4</c:v>
                </c:pt>
                <c:pt idx="4415">
                  <c:v>7.6599999999999997E-4</c:v>
                </c:pt>
                <c:pt idx="4416">
                  <c:v>7.6599999999999997E-4</c:v>
                </c:pt>
                <c:pt idx="4417">
                  <c:v>7.6599999999999997E-4</c:v>
                </c:pt>
                <c:pt idx="4418">
                  <c:v>7.6599999999999997E-4</c:v>
                </c:pt>
                <c:pt idx="4419">
                  <c:v>7.6599999999999997E-4</c:v>
                </c:pt>
                <c:pt idx="4420">
                  <c:v>7.6599999999999997E-4</c:v>
                </c:pt>
                <c:pt idx="4421">
                  <c:v>3.8299999999999999E-4</c:v>
                </c:pt>
                <c:pt idx="4422">
                  <c:v>7.6599999999999997E-4</c:v>
                </c:pt>
                <c:pt idx="4423">
                  <c:v>7.6599999999999997E-4</c:v>
                </c:pt>
                <c:pt idx="4424">
                  <c:v>3.8299999999999999E-4</c:v>
                </c:pt>
                <c:pt idx="4425">
                  <c:v>7.6599999999999997E-4</c:v>
                </c:pt>
                <c:pt idx="4426">
                  <c:v>7.6599999999999997E-4</c:v>
                </c:pt>
                <c:pt idx="4427">
                  <c:v>7.6599999999999997E-4</c:v>
                </c:pt>
                <c:pt idx="4428">
                  <c:v>3.8299999999999999E-4</c:v>
                </c:pt>
                <c:pt idx="4429">
                  <c:v>7.6599999999999997E-4</c:v>
                </c:pt>
                <c:pt idx="4430">
                  <c:v>7.6599999999999997E-4</c:v>
                </c:pt>
                <c:pt idx="4431">
                  <c:v>3.8299999999999999E-4</c:v>
                </c:pt>
                <c:pt idx="4432">
                  <c:v>7.6599999999999997E-4</c:v>
                </c:pt>
                <c:pt idx="4433">
                  <c:v>7.6599999999999997E-4</c:v>
                </c:pt>
                <c:pt idx="4434">
                  <c:v>3.8299999999999999E-4</c:v>
                </c:pt>
                <c:pt idx="4435">
                  <c:v>7.6599999999999997E-4</c:v>
                </c:pt>
                <c:pt idx="4436">
                  <c:v>7.6599999999999997E-4</c:v>
                </c:pt>
                <c:pt idx="4437">
                  <c:v>7.6599999999999997E-4</c:v>
                </c:pt>
                <c:pt idx="4438">
                  <c:v>7.6599999999999997E-4</c:v>
                </c:pt>
                <c:pt idx="4439">
                  <c:v>3.8299999999999999E-4</c:v>
                </c:pt>
                <c:pt idx="4440">
                  <c:v>7.6599999999999997E-4</c:v>
                </c:pt>
                <c:pt idx="4441">
                  <c:v>7.6599999999999997E-4</c:v>
                </c:pt>
                <c:pt idx="4442">
                  <c:v>3.8299999999999999E-4</c:v>
                </c:pt>
                <c:pt idx="4443">
                  <c:v>7.6599999999999997E-4</c:v>
                </c:pt>
                <c:pt idx="4444">
                  <c:v>7.6599999999999997E-4</c:v>
                </c:pt>
                <c:pt idx="4445">
                  <c:v>7.6599999999999997E-4</c:v>
                </c:pt>
                <c:pt idx="4446">
                  <c:v>7.6599999999999997E-4</c:v>
                </c:pt>
                <c:pt idx="4447">
                  <c:v>7.6599999999999997E-4</c:v>
                </c:pt>
                <c:pt idx="4448">
                  <c:v>7.6599999999999997E-4</c:v>
                </c:pt>
                <c:pt idx="4449">
                  <c:v>3.8299999999999999E-4</c:v>
                </c:pt>
                <c:pt idx="4450">
                  <c:v>7.6599999999999997E-4</c:v>
                </c:pt>
                <c:pt idx="4451">
                  <c:v>7.6599999999999997E-4</c:v>
                </c:pt>
                <c:pt idx="4452">
                  <c:v>3.8299999999999999E-4</c:v>
                </c:pt>
                <c:pt idx="4453">
                  <c:v>7.6599999999999997E-4</c:v>
                </c:pt>
                <c:pt idx="4454">
                  <c:v>3.8299999999999999E-4</c:v>
                </c:pt>
                <c:pt idx="4455">
                  <c:v>7.6599999999999997E-4</c:v>
                </c:pt>
                <c:pt idx="4456">
                  <c:v>7.6599999999999997E-4</c:v>
                </c:pt>
                <c:pt idx="4457">
                  <c:v>7.6599999999999997E-4</c:v>
                </c:pt>
                <c:pt idx="4458">
                  <c:v>7.6599999999999997E-4</c:v>
                </c:pt>
                <c:pt idx="4459">
                  <c:v>7.6599999999999997E-4</c:v>
                </c:pt>
                <c:pt idx="4460">
                  <c:v>7.6599999999999997E-4</c:v>
                </c:pt>
                <c:pt idx="4461">
                  <c:v>3.8299999999999999E-4</c:v>
                </c:pt>
                <c:pt idx="4462">
                  <c:v>7.6599999999999997E-4</c:v>
                </c:pt>
                <c:pt idx="4463">
                  <c:v>7.6599999999999997E-4</c:v>
                </c:pt>
                <c:pt idx="4464">
                  <c:v>3.8299999999999999E-4</c:v>
                </c:pt>
                <c:pt idx="4465">
                  <c:v>3.8299999999999999E-4</c:v>
                </c:pt>
                <c:pt idx="4466">
                  <c:v>3.8299999999999999E-4</c:v>
                </c:pt>
                <c:pt idx="4467">
                  <c:v>7.6599999999999997E-4</c:v>
                </c:pt>
                <c:pt idx="4468">
                  <c:v>7.6599999999999997E-4</c:v>
                </c:pt>
                <c:pt idx="4469">
                  <c:v>7.6599999999999997E-4</c:v>
                </c:pt>
                <c:pt idx="4470">
                  <c:v>3.8299999999999999E-4</c:v>
                </c:pt>
                <c:pt idx="4471">
                  <c:v>3.8299999999999999E-4</c:v>
                </c:pt>
                <c:pt idx="4472">
                  <c:v>7.6599999999999997E-4</c:v>
                </c:pt>
                <c:pt idx="4473">
                  <c:v>3.8299999999999999E-4</c:v>
                </c:pt>
                <c:pt idx="4474">
                  <c:v>7.6599999999999997E-4</c:v>
                </c:pt>
                <c:pt idx="4475">
                  <c:v>7.6599999999999997E-4</c:v>
                </c:pt>
                <c:pt idx="4476">
                  <c:v>7.6599999999999997E-4</c:v>
                </c:pt>
                <c:pt idx="4477">
                  <c:v>3.8299999999999999E-4</c:v>
                </c:pt>
                <c:pt idx="4478">
                  <c:v>3.8299999999999999E-4</c:v>
                </c:pt>
                <c:pt idx="4479">
                  <c:v>7.6599999999999997E-4</c:v>
                </c:pt>
                <c:pt idx="4480">
                  <c:v>7.6599999999999997E-4</c:v>
                </c:pt>
                <c:pt idx="4481">
                  <c:v>7.6599999999999997E-4</c:v>
                </c:pt>
                <c:pt idx="4482">
                  <c:v>7.6599999999999997E-4</c:v>
                </c:pt>
                <c:pt idx="4483">
                  <c:v>7.6599999999999997E-4</c:v>
                </c:pt>
                <c:pt idx="4484">
                  <c:v>3.8299999999999999E-4</c:v>
                </c:pt>
                <c:pt idx="4485">
                  <c:v>7.6599999999999997E-4</c:v>
                </c:pt>
                <c:pt idx="4486">
                  <c:v>7.6599999999999997E-4</c:v>
                </c:pt>
                <c:pt idx="4487">
                  <c:v>3.8299999999999999E-4</c:v>
                </c:pt>
                <c:pt idx="4488">
                  <c:v>7.6599999999999997E-4</c:v>
                </c:pt>
                <c:pt idx="4489">
                  <c:v>3.8299999999999999E-4</c:v>
                </c:pt>
                <c:pt idx="4490">
                  <c:v>7.6599999999999997E-4</c:v>
                </c:pt>
                <c:pt idx="4491">
                  <c:v>7.6599999999999997E-4</c:v>
                </c:pt>
                <c:pt idx="4492">
                  <c:v>3.8299999999999999E-4</c:v>
                </c:pt>
                <c:pt idx="4493">
                  <c:v>3.8299999999999999E-4</c:v>
                </c:pt>
                <c:pt idx="4494">
                  <c:v>7.6599999999999997E-4</c:v>
                </c:pt>
                <c:pt idx="4495">
                  <c:v>3.8299999999999999E-4</c:v>
                </c:pt>
                <c:pt idx="4496">
                  <c:v>7.6599999999999997E-4</c:v>
                </c:pt>
                <c:pt idx="4497">
                  <c:v>7.6599999999999997E-4</c:v>
                </c:pt>
                <c:pt idx="4498">
                  <c:v>7.6599999999999997E-4</c:v>
                </c:pt>
                <c:pt idx="4499">
                  <c:v>7.6599999999999997E-4</c:v>
                </c:pt>
                <c:pt idx="4500">
                  <c:v>7.6599999999999997E-4</c:v>
                </c:pt>
                <c:pt idx="4501">
                  <c:v>7.6599999999999997E-4</c:v>
                </c:pt>
                <c:pt idx="4502">
                  <c:v>3.8299999999999999E-4</c:v>
                </c:pt>
                <c:pt idx="4503">
                  <c:v>7.6599999999999997E-4</c:v>
                </c:pt>
                <c:pt idx="4504">
                  <c:v>7.6599999999999997E-4</c:v>
                </c:pt>
                <c:pt idx="4505">
                  <c:v>7.6599999999999997E-4</c:v>
                </c:pt>
                <c:pt idx="4506">
                  <c:v>7.6599999999999997E-4</c:v>
                </c:pt>
                <c:pt idx="4507">
                  <c:v>7.6599999999999997E-4</c:v>
                </c:pt>
                <c:pt idx="4508">
                  <c:v>3.8299999999999999E-4</c:v>
                </c:pt>
                <c:pt idx="4509">
                  <c:v>3.8299999999999999E-4</c:v>
                </c:pt>
                <c:pt idx="4510">
                  <c:v>7.6599999999999997E-4</c:v>
                </c:pt>
                <c:pt idx="4511">
                  <c:v>7.6599999999999997E-4</c:v>
                </c:pt>
                <c:pt idx="4512">
                  <c:v>7.6599999999999997E-4</c:v>
                </c:pt>
                <c:pt idx="4513">
                  <c:v>3.8299999999999999E-4</c:v>
                </c:pt>
                <c:pt idx="4514">
                  <c:v>7.6599999999999997E-4</c:v>
                </c:pt>
                <c:pt idx="4515">
                  <c:v>7.6599999999999997E-4</c:v>
                </c:pt>
                <c:pt idx="4516">
                  <c:v>7.6599999999999997E-4</c:v>
                </c:pt>
                <c:pt idx="4517">
                  <c:v>3.8299999999999999E-4</c:v>
                </c:pt>
                <c:pt idx="4518">
                  <c:v>7.6599999999999997E-4</c:v>
                </c:pt>
                <c:pt idx="4519">
                  <c:v>3.8299999999999999E-4</c:v>
                </c:pt>
                <c:pt idx="4520">
                  <c:v>7.6599999999999997E-4</c:v>
                </c:pt>
                <c:pt idx="4521">
                  <c:v>3.8299999999999999E-4</c:v>
                </c:pt>
                <c:pt idx="4522">
                  <c:v>7.6599999999999997E-4</c:v>
                </c:pt>
                <c:pt idx="4523">
                  <c:v>7.6599999999999997E-4</c:v>
                </c:pt>
                <c:pt idx="4524">
                  <c:v>3.8299999999999999E-4</c:v>
                </c:pt>
                <c:pt idx="4525">
                  <c:v>7.6599999999999997E-4</c:v>
                </c:pt>
                <c:pt idx="4526">
                  <c:v>7.6599999999999997E-4</c:v>
                </c:pt>
                <c:pt idx="4527">
                  <c:v>7.6599999999999997E-4</c:v>
                </c:pt>
                <c:pt idx="4528">
                  <c:v>7.6599999999999997E-4</c:v>
                </c:pt>
                <c:pt idx="4529">
                  <c:v>7.6599999999999997E-4</c:v>
                </c:pt>
                <c:pt idx="4530">
                  <c:v>7.6599999999999997E-4</c:v>
                </c:pt>
                <c:pt idx="4531">
                  <c:v>3.8299999999999999E-4</c:v>
                </c:pt>
                <c:pt idx="4532">
                  <c:v>3.8299999999999999E-4</c:v>
                </c:pt>
                <c:pt idx="4533">
                  <c:v>3.8299999999999999E-4</c:v>
                </c:pt>
                <c:pt idx="4534">
                  <c:v>3.8299999999999999E-4</c:v>
                </c:pt>
                <c:pt idx="4535">
                  <c:v>7.6599999999999997E-4</c:v>
                </c:pt>
                <c:pt idx="4536">
                  <c:v>7.6599999999999997E-4</c:v>
                </c:pt>
                <c:pt idx="4537">
                  <c:v>3.8299999999999999E-4</c:v>
                </c:pt>
                <c:pt idx="4538">
                  <c:v>3.8299999999999999E-4</c:v>
                </c:pt>
                <c:pt idx="4539">
                  <c:v>7.6599999999999997E-4</c:v>
                </c:pt>
                <c:pt idx="4540">
                  <c:v>7.6599999999999997E-4</c:v>
                </c:pt>
                <c:pt idx="4541">
                  <c:v>3.8299999999999999E-4</c:v>
                </c:pt>
                <c:pt idx="4542">
                  <c:v>7.6599999999999997E-4</c:v>
                </c:pt>
                <c:pt idx="4543">
                  <c:v>3.8299999999999999E-4</c:v>
                </c:pt>
                <c:pt idx="4544">
                  <c:v>3.8299999999999999E-4</c:v>
                </c:pt>
                <c:pt idx="4545">
                  <c:v>3.8299999999999999E-4</c:v>
                </c:pt>
                <c:pt idx="4546">
                  <c:v>7.6599999999999997E-4</c:v>
                </c:pt>
                <c:pt idx="4547">
                  <c:v>7.6599999999999997E-4</c:v>
                </c:pt>
                <c:pt idx="4548">
                  <c:v>7.6599999999999997E-4</c:v>
                </c:pt>
                <c:pt idx="4549">
                  <c:v>1.1490000000000001E-3</c:v>
                </c:pt>
                <c:pt idx="4550">
                  <c:v>7.6599999999999997E-4</c:v>
                </c:pt>
                <c:pt idx="4551">
                  <c:v>3.8299999999999999E-4</c:v>
                </c:pt>
                <c:pt idx="4552">
                  <c:v>7.6599999999999997E-4</c:v>
                </c:pt>
                <c:pt idx="4553">
                  <c:v>3.8299999999999999E-4</c:v>
                </c:pt>
                <c:pt idx="4554">
                  <c:v>3.8299999999999999E-4</c:v>
                </c:pt>
                <c:pt idx="4555">
                  <c:v>3.8299999999999999E-4</c:v>
                </c:pt>
                <c:pt idx="4556">
                  <c:v>7.6599999999999997E-4</c:v>
                </c:pt>
                <c:pt idx="4557">
                  <c:v>3.8299999999999999E-4</c:v>
                </c:pt>
                <c:pt idx="4558">
                  <c:v>3.8299999999999999E-4</c:v>
                </c:pt>
                <c:pt idx="4559">
                  <c:v>3.8299999999999999E-4</c:v>
                </c:pt>
                <c:pt idx="4560">
                  <c:v>7.6599999999999997E-4</c:v>
                </c:pt>
                <c:pt idx="4561">
                  <c:v>7.6599999999999997E-4</c:v>
                </c:pt>
                <c:pt idx="4562">
                  <c:v>7.6599999999999997E-4</c:v>
                </c:pt>
                <c:pt idx="4563">
                  <c:v>3.8299999999999999E-4</c:v>
                </c:pt>
                <c:pt idx="4564">
                  <c:v>7.6599999999999997E-4</c:v>
                </c:pt>
                <c:pt idx="4565">
                  <c:v>3.8299999999999999E-4</c:v>
                </c:pt>
                <c:pt idx="4566">
                  <c:v>3.8299999999999999E-4</c:v>
                </c:pt>
                <c:pt idx="4567">
                  <c:v>7.6599999999999997E-4</c:v>
                </c:pt>
                <c:pt idx="4568">
                  <c:v>3.8299999999999999E-4</c:v>
                </c:pt>
                <c:pt idx="4569">
                  <c:v>3.8299999999999999E-4</c:v>
                </c:pt>
                <c:pt idx="4570">
                  <c:v>7.6599999999999997E-4</c:v>
                </c:pt>
                <c:pt idx="4571">
                  <c:v>7.6599999999999997E-4</c:v>
                </c:pt>
                <c:pt idx="4572">
                  <c:v>3.8299999999999999E-4</c:v>
                </c:pt>
                <c:pt idx="4573">
                  <c:v>3.8299999999999999E-4</c:v>
                </c:pt>
                <c:pt idx="4574">
                  <c:v>3.8299999999999999E-4</c:v>
                </c:pt>
                <c:pt idx="4575">
                  <c:v>7.6599999999999997E-4</c:v>
                </c:pt>
                <c:pt idx="4576">
                  <c:v>3.8299999999999999E-4</c:v>
                </c:pt>
                <c:pt idx="4577">
                  <c:v>3.8299999999999999E-4</c:v>
                </c:pt>
                <c:pt idx="4578">
                  <c:v>3.8299999999999999E-4</c:v>
                </c:pt>
                <c:pt idx="4579">
                  <c:v>3.8299999999999999E-4</c:v>
                </c:pt>
                <c:pt idx="4580">
                  <c:v>3.8299999999999999E-4</c:v>
                </c:pt>
                <c:pt idx="4581">
                  <c:v>7.6599999999999997E-4</c:v>
                </c:pt>
                <c:pt idx="4582">
                  <c:v>7.6599999999999997E-4</c:v>
                </c:pt>
                <c:pt idx="4583">
                  <c:v>3.8299999999999999E-4</c:v>
                </c:pt>
                <c:pt idx="4584">
                  <c:v>7.6599999999999997E-4</c:v>
                </c:pt>
                <c:pt idx="4585">
                  <c:v>3.8299999999999999E-4</c:v>
                </c:pt>
                <c:pt idx="4586">
                  <c:v>7.6599999999999997E-4</c:v>
                </c:pt>
                <c:pt idx="4587">
                  <c:v>7.6599999999999997E-4</c:v>
                </c:pt>
                <c:pt idx="4588">
                  <c:v>7.6599999999999997E-4</c:v>
                </c:pt>
                <c:pt idx="4589">
                  <c:v>3.8299999999999999E-4</c:v>
                </c:pt>
                <c:pt idx="4590">
                  <c:v>7.6599999999999997E-4</c:v>
                </c:pt>
                <c:pt idx="4591">
                  <c:v>3.8299999999999999E-4</c:v>
                </c:pt>
                <c:pt idx="4592">
                  <c:v>7.6599999999999997E-4</c:v>
                </c:pt>
                <c:pt idx="4593">
                  <c:v>7.6599999999999997E-4</c:v>
                </c:pt>
                <c:pt idx="4594">
                  <c:v>3.8299999999999999E-4</c:v>
                </c:pt>
                <c:pt idx="4595">
                  <c:v>3.8299999999999999E-4</c:v>
                </c:pt>
                <c:pt idx="4596">
                  <c:v>7.6599999999999997E-4</c:v>
                </c:pt>
                <c:pt idx="4597">
                  <c:v>7.6599999999999997E-4</c:v>
                </c:pt>
                <c:pt idx="4598">
                  <c:v>7.6599999999999997E-4</c:v>
                </c:pt>
                <c:pt idx="4599">
                  <c:v>3.8299999999999999E-4</c:v>
                </c:pt>
                <c:pt idx="4600">
                  <c:v>3.8299999999999999E-4</c:v>
                </c:pt>
                <c:pt idx="4601">
                  <c:v>3.8299999999999999E-4</c:v>
                </c:pt>
                <c:pt idx="4602">
                  <c:v>7.6599999999999997E-4</c:v>
                </c:pt>
                <c:pt idx="4603">
                  <c:v>7.6599999999999997E-4</c:v>
                </c:pt>
                <c:pt idx="4604">
                  <c:v>3.8299999999999999E-4</c:v>
                </c:pt>
                <c:pt idx="4605">
                  <c:v>7.6599999999999997E-4</c:v>
                </c:pt>
                <c:pt idx="4606">
                  <c:v>3.8299999999999999E-4</c:v>
                </c:pt>
                <c:pt idx="4607">
                  <c:v>7.6599999999999997E-4</c:v>
                </c:pt>
                <c:pt idx="4608">
                  <c:v>3.8299999999999999E-4</c:v>
                </c:pt>
                <c:pt idx="4609">
                  <c:v>3.8299999999999999E-4</c:v>
                </c:pt>
                <c:pt idx="4610">
                  <c:v>7.6599999999999997E-4</c:v>
                </c:pt>
                <c:pt idx="4611">
                  <c:v>7.6599999999999997E-4</c:v>
                </c:pt>
                <c:pt idx="4612">
                  <c:v>7.6599999999999997E-4</c:v>
                </c:pt>
                <c:pt idx="4613">
                  <c:v>3.8299999999999999E-4</c:v>
                </c:pt>
                <c:pt idx="4614">
                  <c:v>3.8299999999999999E-4</c:v>
                </c:pt>
                <c:pt idx="4615">
                  <c:v>7.6599999999999997E-4</c:v>
                </c:pt>
                <c:pt idx="4616">
                  <c:v>7.6599999999999997E-4</c:v>
                </c:pt>
                <c:pt idx="4617">
                  <c:v>7.6599999999999997E-4</c:v>
                </c:pt>
                <c:pt idx="4618">
                  <c:v>3.8299999999999999E-4</c:v>
                </c:pt>
                <c:pt idx="4619">
                  <c:v>3.8299999999999999E-4</c:v>
                </c:pt>
                <c:pt idx="4620">
                  <c:v>3.8299999999999999E-4</c:v>
                </c:pt>
                <c:pt idx="4621">
                  <c:v>7.6599999999999997E-4</c:v>
                </c:pt>
                <c:pt idx="4622">
                  <c:v>7.6599999999999997E-4</c:v>
                </c:pt>
                <c:pt idx="4623">
                  <c:v>3.8299999999999999E-4</c:v>
                </c:pt>
                <c:pt idx="4624">
                  <c:v>7.6599999999999997E-4</c:v>
                </c:pt>
                <c:pt idx="4625">
                  <c:v>7.6599999999999997E-4</c:v>
                </c:pt>
                <c:pt idx="4626">
                  <c:v>3.8299999999999999E-4</c:v>
                </c:pt>
                <c:pt idx="4627">
                  <c:v>3.8299999999999999E-4</c:v>
                </c:pt>
                <c:pt idx="4628">
                  <c:v>3.8299999999999999E-4</c:v>
                </c:pt>
                <c:pt idx="4629">
                  <c:v>7.6599999999999997E-4</c:v>
                </c:pt>
                <c:pt idx="4630">
                  <c:v>7.6599999999999997E-4</c:v>
                </c:pt>
                <c:pt idx="4631">
                  <c:v>3.8299999999999999E-4</c:v>
                </c:pt>
                <c:pt idx="4632">
                  <c:v>7.6599999999999997E-4</c:v>
                </c:pt>
                <c:pt idx="4633">
                  <c:v>7.6599999999999997E-4</c:v>
                </c:pt>
                <c:pt idx="4634">
                  <c:v>7.6599999999999997E-4</c:v>
                </c:pt>
                <c:pt idx="4635">
                  <c:v>3.8299999999999999E-4</c:v>
                </c:pt>
                <c:pt idx="4636">
                  <c:v>3.8299999999999999E-4</c:v>
                </c:pt>
                <c:pt idx="4637">
                  <c:v>7.6599999999999997E-4</c:v>
                </c:pt>
                <c:pt idx="4638">
                  <c:v>7.6599999999999997E-4</c:v>
                </c:pt>
                <c:pt idx="4639">
                  <c:v>3.8299999999999999E-4</c:v>
                </c:pt>
                <c:pt idx="4640">
                  <c:v>7.6599999999999997E-4</c:v>
                </c:pt>
                <c:pt idx="4641">
                  <c:v>7.6599999999999997E-4</c:v>
                </c:pt>
                <c:pt idx="4642">
                  <c:v>7.6599999999999997E-4</c:v>
                </c:pt>
                <c:pt idx="4643">
                  <c:v>3.8299999999999999E-4</c:v>
                </c:pt>
                <c:pt idx="4644">
                  <c:v>3.8299999999999999E-4</c:v>
                </c:pt>
                <c:pt idx="4645">
                  <c:v>7.6599999999999997E-4</c:v>
                </c:pt>
                <c:pt idx="4646">
                  <c:v>3.8299999999999999E-4</c:v>
                </c:pt>
                <c:pt idx="4647">
                  <c:v>3.8299999999999999E-4</c:v>
                </c:pt>
                <c:pt idx="4648">
                  <c:v>7.6599999999999997E-4</c:v>
                </c:pt>
                <c:pt idx="4649">
                  <c:v>7.6599999999999997E-4</c:v>
                </c:pt>
                <c:pt idx="4650">
                  <c:v>7.6599999999999997E-4</c:v>
                </c:pt>
                <c:pt idx="4651">
                  <c:v>7.6599999999999997E-4</c:v>
                </c:pt>
                <c:pt idx="4652">
                  <c:v>3.8299999999999999E-4</c:v>
                </c:pt>
                <c:pt idx="4653">
                  <c:v>3.8299999999999999E-4</c:v>
                </c:pt>
                <c:pt idx="4654">
                  <c:v>1.1490000000000001E-3</c:v>
                </c:pt>
                <c:pt idx="4655">
                  <c:v>7.6599999999999997E-4</c:v>
                </c:pt>
                <c:pt idx="4656">
                  <c:v>7.6599999999999997E-4</c:v>
                </c:pt>
                <c:pt idx="4657">
                  <c:v>7.6599999999999997E-4</c:v>
                </c:pt>
                <c:pt idx="4658">
                  <c:v>7.6599999999999997E-4</c:v>
                </c:pt>
                <c:pt idx="4659">
                  <c:v>7.6599999999999997E-4</c:v>
                </c:pt>
                <c:pt idx="4660">
                  <c:v>3.8299999999999999E-4</c:v>
                </c:pt>
                <c:pt idx="4661">
                  <c:v>3.8299999999999999E-4</c:v>
                </c:pt>
                <c:pt idx="4662">
                  <c:v>3.8299999999999999E-4</c:v>
                </c:pt>
                <c:pt idx="4663">
                  <c:v>7.6599999999999997E-4</c:v>
                </c:pt>
                <c:pt idx="4664">
                  <c:v>3.8299999999999999E-4</c:v>
                </c:pt>
                <c:pt idx="4665">
                  <c:v>3.8299999999999999E-4</c:v>
                </c:pt>
                <c:pt idx="4666">
                  <c:v>7.6599999999999997E-4</c:v>
                </c:pt>
                <c:pt idx="4667">
                  <c:v>3.8299999999999999E-4</c:v>
                </c:pt>
                <c:pt idx="4668">
                  <c:v>7.6599999999999997E-4</c:v>
                </c:pt>
                <c:pt idx="4669">
                  <c:v>7.6599999999999997E-4</c:v>
                </c:pt>
                <c:pt idx="4670">
                  <c:v>3.8299999999999999E-4</c:v>
                </c:pt>
                <c:pt idx="4671">
                  <c:v>7.6599999999999997E-4</c:v>
                </c:pt>
                <c:pt idx="4672">
                  <c:v>7.6599999999999997E-4</c:v>
                </c:pt>
                <c:pt idx="4673">
                  <c:v>7.6599999999999997E-4</c:v>
                </c:pt>
                <c:pt idx="4674">
                  <c:v>3.8299999999999999E-4</c:v>
                </c:pt>
                <c:pt idx="4675">
                  <c:v>7.6599999999999997E-4</c:v>
                </c:pt>
                <c:pt idx="4676">
                  <c:v>7.6599999999999997E-4</c:v>
                </c:pt>
                <c:pt idx="4677">
                  <c:v>3.8299999999999999E-4</c:v>
                </c:pt>
                <c:pt idx="4678">
                  <c:v>7.6599999999999997E-4</c:v>
                </c:pt>
                <c:pt idx="4679">
                  <c:v>7.6599999999999997E-4</c:v>
                </c:pt>
                <c:pt idx="4680">
                  <c:v>7.6599999999999997E-4</c:v>
                </c:pt>
                <c:pt idx="4681">
                  <c:v>3.8299999999999999E-4</c:v>
                </c:pt>
                <c:pt idx="4682">
                  <c:v>7.6599999999999997E-4</c:v>
                </c:pt>
                <c:pt idx="4683">
                  <c:v>3.8299999999999999E-4</c:v>
                </c:pt>
                <c:pt idx="4684">
                  <c:v>3.8299999999999999E-4</c:v>
                </c:pt>
                <c:pt idx="4685">
                  <c:v>3.8299999999999999E-4</c:v>
                </c:pt>
                <c:pt idx="4686">
                  <c:v>7.6599999999999997E-4</c:v>
                </c:pt>
                <c:pt idx="4687">
                  <c:v>7.6599999999999997E-4</c:v>
                </c:pt>
                <c:pt idx="4688">
                  <c:v>3.8299999999999999E-4</c:v>
                </c:pt>
                <c:pt idx="4689">
                  <c:v>7.6599999999999997E-4</c:v>
                </c:pt>
                <c:pt idx="4690">
                  <c:v>3.8299999999999999E-4</c:v>
                </c:pt>
                <c:pt idx="4691">
                  <c:v>7.6599999999999997E-4</c:v>
                </c:pt>
                <c:pt idx="4692">
                  <c:v>7.6599999999999997E-4</c:v>
                </c:pt>
                <c:pt idx="4693">
                  <c:v>3.8299999999999999E-4</c:v>
                </c:pt>
                <c:pt idx="4694">
                  <c:v>3.8299999999999999E-4</c:v>
                </c:pt>
                <c:pt idx="4695">
                  <c:v>3.8299999999999999E-4</c:v>
                </c:pt>
                <c:pt idx="4696">
                  <c:v>7.6599999999999997E-4</c:v>
                </c:pt>
                <c:pt idx="4697">
                  <c:v>3.8299999999999999E-4</c:v>
                </c:pt>
                <c:pt idx="4698">
                  <c:v>7.6599999999999997E-4</c:v>
                </c:pt>
                <c:pt idx="4699">
                  <c:v>7.6599999999999997E-4</c:v>
                </c:pt>
                <c:pt idx="4700">
                  <c:v>7.6599999999999997E-4</c:v>
                </c:pt>
                <c:pt idx="4701">
                  <c:v>7.6599999999999997E-4</c:v>
                </c:pt>
                <c:pt idx="4702">
                  <c:v>7.6599999999999997E-4</c:v>
                </c:pt>
                <c:pt idx="4703">
                  <c:v>3.8299999999999999E-4</c:v>
                </c:pt>
                <c:pt idx="4704">
                  <c:v>3.8299999999999999E-4</c:v>
                </c:pt>
                <c:pt idx="4705">
                  <c:v>7.6599999999999997E-4</c:v>
                </c:pt>
                <c:pt idx="4706">
                  <c:v>3.8299999999999999E-4</c:v>
                </c:pt>
                <c:pt idx="4707">
                  <c:v>7.6599999999999997E-4</c:v>
                </c:pt>
                <c:pt idx="4708">
                  <c:v>3.8299999999999999E-4</c:v>
                </c:pt>
                <c:pt idx="4709">
                  <c:v>7.6599999999999997E-4</c:v>
                </c:pt>
                <c:pt idx="4710">
                  <c:v>3.8299999999999999E-4</c:v>
                </c:pt>
                <c:pt idx="4711">
                  <c:v>3.8299999999999999E-4</c:v>
                </c:pt>
                <c:pt idx="4712">
                  <c:v>3.8299999999999999E-4</c:v>
                </c:pt>
                <c:pt idx="4713">
                  <c:v>7.6599999999999997E-4</c:v>
                </c:pt>
                <c:pt idx="4714">
                  <c:v>3.8299999999999999E-4</c:v>
                </c:pt>
                <c:pt idx="4715">
                  <c:v>7.6599999999999997E-4</c:v>
                </c:pt>
                <c:pt idx="4716">
                  <c:v>7.6599999999999997E-4</c:v>
                </c:pt>
                <c:pt idx="4717">
                  <c:v>7.6599999999999997E-4</c:v>
                </c:pt>
                <c:pt idx="4718">
                  <c:v>7.6599999999999997E-4</c:v>
                </c:pt>
                <c:pt idx="4719">
                  <c:v>7.6599999999999997E-4</c:v>
                </c:pt>
                <c:pt idx="4720">
                  <c:v>3.8299999999999999E-4</c:v>
                </c:pt>
                <c:pt idx="4721">
                  <c:v>3.8299999999999999E-4</c:v>
                </c:pt>
                <c:pt idx="4722">
                  <c:v>7.6599999999999997E-4</c:v>
                </c:pt>
                <c:pt idx="4723">
                  <c:v>3.8299999999999999E-4</c:v>
                </c:pt>
                <c:pt idx="4724">
                  <c:v>7.6599999999999997E-4</c:v>
                </c:pt>
                <c:pt idx="4725">
                  <c:v>7.6599999999999997E-4</c:v>
                </c:pt>
                <c:pt idx="4726">
                  <c:v>7.6599999999999997E-4</c:v>
                </c:pt>
                <c:pt idx="4727">
                  <c:v>3.8299999999999999E-4</c:v>
                </c:pt>
                <c:pt idx="4728">
                  <c:v>7.6599999999999997E-4</c:v>
                </c:pt>
                <c:pt idx="4729">
                  <c:v>7.6599999999999997E-4</c:v>
                </c:pt>
                <c:pt idx="4730">
                  <c:v>3.8299999999999999E-4</c:v>
                </c:pt>
                <c:pt idx="4731">
                  <c:v>7.6599999999999997E-4</c:v>
                </c:pt>
                <c:pt idx="4732">
                  <c:v>7.6599999999999997E-4</c:v>
                </c:pt>
                <c:pt idx="4733">
                  <c:v>3.8299999999999999E-4</c:v>
                </c:pt>
                <c:pt idx="4734">
                  <c:v>7.6599999999999997E-4</c:v>
                </c:pt>
                <c:pt idx="4735">
                  <c:v>7.6599999999999997E-4</c:v>
                </c:pt>
                <c:pt idx="4736">
                  <c:v>7.6599999999999997E-4</c:v>
                </c:pt>
                <c:pt idx="4737">
                  <c:v>1.1490000000000001E-3</c:v>
                </c:pt>
                <c:pt idx="4738">
                  <c:v>3.8299999999999999E-4</c:v>
                </c:pt>
                <c:pt idx="4739">
                  <c:v>3.8299999999999999E-4</c:v>
                </c:pt>
                <c:pt idx="4740">
                  <c:v>7.6599999999999997E-4</c:v>
                </c:pt>
                <c:pt idx="4741">
                  <c:v>3.8299999999999999E-4</c:v>
                </c:pt>
                <c:pt idx="4742">
                  <c:v>7.6599999999999997E-4</c:v>
                </c:pt>
                <c:pt idx="4743">
                  <c:v>7.6599999999999997E-4</c:v>
                </c:pt>
                <c:pt idx="4744">
                  <c:v>3.8299999999999999E-4</c:v>
                </c:pt>
                <c:pt idx="4745">
                  <c:v>7.6599999999999997E-4</c:v>
                </c:pt>
                <c:pt idx="4746">
                  <c:v>3.8299999999999999E-4</c:v>
                </c:pt>
                <c:pt idx="4747">
                  <c:v>7.6599999999999997E-4</c:v>
                </c:pt>
                <c:pt idx="4748">
                  <c:v>7.6599999999999997E-4</c:v>
                </c:pt>
                <c:pt idx="4749">
                  <c:v>3.8299999999999999E-4</c:v>
                </c:pt>
                <c:pt idx="4750">
                  <c:v>7.6599999999999997E-4</c:v>
                </c:pt>
                <c:pt idx="4751">
                  <c:v>7.6599999999999997E-4</c:v>
                </c:pt>
                <c:pt idx="4752">
                  <c:v>7.6599999999999997E-4</c:v>
                </c:pt>
                <c:pt idx="4753">
                  <c:v>7.6599999999999997E-4</c:v>
                </c:pt>
                <c:pt idx="4754">
                  <c:v>7.6599999999999997E-4</c:v>
                </c:pt>
                <c:pt idx="4755">
                  <c:v>7.6599999999999997E-4</c:v>
                </c:pt>
                <c:pt idx="4756">
                  <c:v>7.6599999999999997E-4</c:v>
                </c:pt>
                <c:pt idx="4757">
                  <c:v>7.6599999999999997E-4</c:v>
                </c:pt>
                <c:pt idx="4758">
                  <c:v>3.8299999999999999E-4</c:v>
                </c:pt>
                <c:pt idx="4759">
                  <c:v>7.6599999999999997E-4</c:v>
                </c:pt>
                <c:pt idx="4760">
                  <c:v>7.6599999999999997E-4</c:v>
                </c:pt>
                <c:pt idx="4761">
                  <c:v>7.6599999999999997E-4</c:v>
                </c:pt>
                <c:pt idx="4762">
                  <c:v>3.8299999999999999E-4</c:v>
                </c:pt>
                <c:pt idx="4763">
                  <c:v>3.8299999999999999E-4</c:v>
                </c:pt>
                <c:pt idx="4764">
                  <c:v>7.6599999999999997E-4</c:v>
                </c:pt>
                <c:pt idx="4765">
                  <c:v>3.8299999999999999E-4</c:v>
                </c:pt>
                <c:pt idx="4766">
                  <c:v>7.6599999999999997E-4</c:v>
                </c:pt>
                <c:pt idx="4767">
                  <c:v>7.6599999999999997E-4</c:v>
                </c:pt>
                <c:pt idx="4768">
                  <c:v>3.8299999999999999E-4</c:v>
                </c:pt>
                <c:pt idx="4769">
                  <c:v>7.6599999999999997E-4</c:v>
                </c:pt>
                <c:pt idx="4770">
                  <c:v>3.8299999999999999E-4</c:v>
                </c:pt>
                <c:pt idx="4771">
                  <c:v>7.6599999999999997E-4</c:v>
                </c:pt>
                <c:pt idx="4772">
                  <c:v>7.6599999999999997E-4</c:v>
                </c:pt>
                <c:pt idx="4773">
                  <c:v>3.8299999999999999E-4</c:v>
                </c:pt>
                <c:pt idx="4774">
                  <c:v>3.8299999999999999E-4</c:v>
                </c:pt>
                <c:pt idx="4775">
                  <c:v>7.6599999999999997E-4</c:v>
                </c:pt>
                <c:pt idx="4776">
                  <c:v>7.6599999999999997E-4</c:v>
                </c:pt>
                <c:pt idx="4777">
                  <c:v>7.6599999999999997E-4</c:v>
                </c:pt>
                <c:pt idx="4778">
                  <c:v>3.8299999999999999E-4</c:v>
                </c:pt>
                <c:pt idx="4779">
                  <c:v>3.8299999999999999E-4</c:v>
                </c:pt>
                <c:pt idx="4780">
                  <c:v>7.6599999999999997E-4</c:v>
                </c:pt>
                <c:pt idx="4781">
                  <c:v>3.8299999999999999E-4</c:v>
                </c:pt>
                <c:pt idx="4782">
                  <c:v>7.6599999999999997E-4</c:v>
                </c:pt>
                <c:pt idx="4783">
                  <c:v>3.8299999999999999E-4</c:v>
                </c:pt>
                <c:pt idx="4784">
                  <c:v>3.8299999999999999E-4</c:v>
                </c:pt>
                <c:pt idx="4785">
                  <c:v>7.6599999999999997E-4</c:v>
                </c:pt>
                <c:pt idx="4786">
                  <c:v>3.8299999999999999E-4</c:v>
                </c:pt>
                <c:pt idx="4787">
                  <c:v>7.6599999999999997E-4</c:v>
                </c:pt>
                <c:pt idx="4788">
                  <c:v>7.6599999999999997E-4</c:v>
                </c:pt>
                <c:pt idx="4789">
                  <c:v>3.8299999999999999E-4</c:v>
                </c:pt>
                <c:pt idx="4790">
                  <c:v>7.6599999999999997E-4</c:v>
                </c:pt>
                <c:pt idx="4791">
                  <c:v>7.6599999999999997E-4</c:v>
                </c:pt>
                <c:pt idx="4792">
                  <c:v>7.6599999999999997E-4</c:v>
                </c:pt>
                <c:pt idx="4793">
                  <c:v>3.8299999999999999E-4</c:v>
                </c:pt>
                <c:pt idx="4794">
                  <c:v>7.6599999999999997E-4</c:v>
                </c:pt>
                <c:pt idx="4795">
                  <c:v>7.6599999999999997E-4</c:v>
                </c:pt>
                <c:pt idx="4796">
                  <c:v>3.8299999999999999E-4</c:v>
                </c:pt>
                <c:pt idx="4797">
                  <c:v>3.8299999999999999E-4</c:v>
                </c:pt>
                <c:pt idx="4798">
                  <c:v>7.6599999999999997E-4</c:v>
                </c:pt>
                <c:pt idx="4799">
                  <c:v>3.8299999999999999E-4</c:v>
                </c:pt>
                <c:pt idx="4800">
                  <c:v>3.8299999999999999E-4</c:v>
                </c:pt>
                <c:pt idx="4801">
                  <c:v>7.6599999999999997E-4</c:v>
                </c:pt>
                <c:pt idx="4802">
                  <c:v>3.8299999999999999E-4</c:v>
                </c:pt>
                <c:pt idx="4803">
                  <c:v>7.6599999999999997E-4</c:v>
                </c:pt>
                <c:pt idx="4804">
                  <c:v>7.6599999999999997E-4</c:v>
                </c:pt>
                <c:pt idx="4805">
                  <c:v>7.6599999999999997E-4</c:v>
                </c:pt>
                <c:pt idx="4806">
                  <c:v>7.6599999999999997E-4</c:v>
                </c:pt>
                <c:pt idx="4807">
                  <c:v>3.8299999999999999E-4</c:v>
                </c:pt>
                <c:pt idx="4808">
                  <c:v>3.8299999999999999E-4</c:v>
                </c:pt>
                <c:pt idx="4809">
                  <c:v>3.8299999999999999E-4</c:v>
                </c:pt>
                <c:pt idx="4810">
                  <c:v>7.6599999999999997E-4</c:v>
                </c:pt>
                <c:pt idx="4811">
                  <c:v>7.6599999999999997E-4</c:v>
                </c:pt>
                <c:pt idx="4812">
                  <c:v>3.8299999999999999E-4</c:v>
                </c:pt>
                <c:pt idx="4813">
                  <c:v>3.8299999999999999E-4</c:v>
                </c:pt>
                <c:pt idx="4814">
                  <c:v>3.8299999999999999E-4</c:v>
                </c:pt>
                <c:pt idx="4815">
                  <c:v>3.8299999999999999E-4</c:v>
                </c:pt>
                <c:pt idx="4816">
                  <c:v>7.6599999999999997E-4</c:v>
                </c:pt>
                <c:pt idx="4817">
                  <c:v>3.8299999999999999E-4</c:v>
                </c:pt>
                <c:pt idx="4818">
                  <c:v>7.6599999999999997E-4</c:v>
                </c:pt>
                <c:pt idx="4819">
                  <c:v>3.8299999999999999E-4</c:v>
                </c:pt>
                <c:pt idx="4820">
                  <c:v>3.8299999999999999E-4</c:v>
                </c:pt>
                <c:pt idx="4821">
                  <c:v>7.6599999999999997E-4</c:v>
                </c:pt>
                <c:pt idx="4822">
                  <c:v>7.6599999999999997E-4</c:v>
                </c:pt>
                <c:pt idx="4823">
                  <c:v>3.8299999999999999E-4</c:v>
                </c:pt>
                <c:pt idx="4824">
                  <c:v>3.8299999999999999E-4</c:v>
                </c:pt>
                <c:pt idx="4825">
                  <c:v>3.8299999999999999E-4</c:v>
                </c:pt>
                <c:pt idx="4826">
                  <c:v>3.8299999999999999E-4</c:v>
                </c:pt>
                <c:pt idx="4827">
                  <c:v>7.6599999999999997E-4</c:v>
                </c:pt>
                <c:pt idx="4828">
                  <c:v>7.6599999999999997E-4</c:v>
                </c:pt>
                <c:pt idx="4829">
                  <c:v>7.6599999999999997E-4</c:v>
                </c:pt>
                <c:pt idx="4830">
                  <c:v>7.6599999999999997E-4</c:v>
                </c:pt>
                <c:pt idx="4831">
                  <c:v>3.8299999999999999E-4</c:v>
                </c:pt>
                <c:pt idx="4832">
                  <c:v>7.6599999999999997E-4</c:v>
                </c:pt>
                <c:pt idx="4833">
                  <c:v>7.6599999999999997E-4</c:v>
                </c:pt>
                <c:pt idx="4834">
                  <c:v>3.8299999999999999E-4</c:v>
                </c:pt>
                <c:pt idx="4835">
                  <c:v>3.8299999999999999E-4</c:v>
                </c:pt>
                <c:pt idx="4836">
                  <c:v>7.6599999999999997E-4</c:v>
                </c:pt>
                <c:pt idx="4837">
                  <c:v>7.6599999999999997E-4</c:v>
                </c:pt>
                <c:pt idx="4838">
                  <c:v>7.6599999999999997E-4</c:v>
                </c:pt>
                <c:pt idx="4839">
                  <c:v>7.6599999999999997E-4</c:v>
                </c:pt>
                <c:pt idx="4840">
                  <c:v>3.8299999999999999E-4</c:v>
                </c:pt>
                <c:pt idx="4841">
                  <c:v>3.8299999999999999E-4</c:v>
                </c:pt>
                <c:pt idx="4842">
                  <c:v>7.6599999999999997E-4</c:v>
                </c:pt>
                <c:pt idx="4843">
                  <c:v>3.8299999999999999E-4</c:v>
                </c:pt>
                <c:pt idx="4844">
                  <c:v>7.6599999999999997E-4</c:v>
                </c:pt>
                <c:pt idx="4845">
                  <c:v>3.8299999999999999E-4</c:v>
                </c:pt>
                <c:pt idx="4846">
                  <c:v>3.8299999999999999E-4</c:v>
                </c:pt>
                <c:pt idx="4847">
                  <c:v>3.8299999999999999E-4</c:v>
                </c:pt>
                <c:pt idx="4848">
                  <c:v>7.6599999999999997E-4</c:v>
                </c:pt>
                <c:pt idx="4849">
                  <c:v>3.8299999999999999E-4</c:v>
                </c:pt>
                <c:pt idx="4850">
                  <c:v>3.8299999999999999E-4</c:v>
                </c:pt>
                <c:pt idx="4851">
                  <c:v>7.6599999999999997E-4</c:v>
                </c:pt>
                <c:pt idx="4852">
                  <c:v>7.6599999999999997E-4</c:v>
                </c:pt>
                <c:pt idx="4853">
                  <c:v>7.6599999999999997E-4</c:v>
                </c:pt>
                <c:pt idx="4854">
                  <c:v>3.8299999999999999E-4</c:v>
                </c:pt>
                <c:pt idx="4855">
                  <c:v>7.6599999999999997E-4</c:v>
                </c:pt>
                <c:pt idx="4856">
                  <c:v>7.6599999999999997E-4</c:v>
                </c:pt>
                <c:pt idx="4857">
                  <c:v>7.6599999999999997E-4</c:v>
                </c:pt>
                <c:pt idx="4858">
                  <c:v>3.8299999999999999E-4</c:v>
                </c:pt>
                <c:pt idx="4859">
                  <c:v>3.8299999999999999E-4</c:v>
                </c:pt>
                <c:pt idx="4860">
                  <c:v>7.6599999999999997E-4</c:v>
                </c:pt>
                <c:pt idx="4861">
                  <c:v>7.6599999999999997E-4</c:v>
                </c:pt>
                <c:pt idx="4862">
                  <c:v>3.8299999999999999E-4</c:v>
                </c:pt>
                <c:pt idx="4863">
                  <c:v>7.6599999999999997E-4</c:v>
                </c:pt>
                <c:pt idx="4864">
                  <c:v>7.6599999999999997E-4</c:v>
                </c:pt>
                <c:pt idx="4865">
                  <c:v>3.8299999999999999E-4</c:v>
                </c:pt>
                <c:pt idx="4866">
                  <c:v>7.6599999999999997E-4</c:v>
                </c:pt>
                <c:pt idx="4867">
                  <c:v>3.8299999999999999E-4</c:v>
                </c:pt>
                <c:pt idx="4868">
                  <c:v>3.8299999999999999E-4</c:v>
                </c:pt>
                <c:pt idx="4869">
                  <c:v>7.6599999999999997E-4</c:v>
                </c:pt>
                <c:pt idx="4870">
                  <c:v>3.8299999999999999E-4</c:v>
                </c:pt>
                <c:pt idx="4871">
                  <c:v>3.8299999999999999E-4</c:v>
                </c:pt>
                <c:pt idx="4872">
                  <c:v>7.6599999999999997E-4</c:v>
                </c:pt>
                <c:pt idx="4873">
                  <c:v>7.6599999999999997E-4</c:v>
                </c:pt>
                <c:pt idx="4874">
                  <c:v>3.8299999999999999E-4</c:v>
                </c:pt>
                <c:pt idx="4875">
                  <c:v>3.8299999999999999E-4</c:v>
                </c:pt>
                <c:pt idx="4876">
                  <c:v>7.6599999999999997E-4</c:v>
                </c:pt>
                <c:pt idx="4877">
                  <c:v>7.6599999999999997E-4</c:v>
                </c:pt>
                <c:pt idx="4878">
                  <c:v>3.8299999999999999E-4</c:v>
                </c:pt>
                <c:pt idx="4879">
                  <c:v>3.8299999999999999E-4</c:v>
                </c:pt>
                <c:pt idx="4880">
                  <c:v>7.6599999999999997E-4</c:v>
                </c:pt>
                <c:pt idx="4881">
                  <c:v>7.6599999999999997E-4</c:v>
                </c:pt>
                <c:pt idx="4882">
                  <c:v>3.8299999999999999E-4</c:v>
                </c:pt>
                <c:pt idx="4883">
                  <c:v>3.8299999999999999E-4</c:v>
                </c:pt>
                <c:pt idx="4884">
                  <c:v>3.8299999999999999E-4</c:v>
                </c:pt>
                <c:pt idx="4885">
                  <c:v>3.8299999999999999E-4</c:v>
                </c:pt>
                <c:pt idx="4886">
                  <c:v>7.6599999999999997E-4</c:v>
                </c:pt>
                <c:pt idx="4887">
                  <c:v>3.8299999999999999E-4</c:v>
                </c:pt>
                <c:pt idx="4888">
                  <c:v>7.6599999999999997E-4</c:v>
                </c:pt>
                <c:pt idx="4889">
                  <c:v>3.8299999999999999E-4</c:v>
                </c:pt>
                <c:pt idx="4890">
                  <c:v>7.6599999999999997E-4</c:v>
                </c:pt>
                <c:pt idx="4891">
                  <c:v>7.6599999999999997E-4</c:v>
                </c:pt>
                <c:pt idx="4892">
                  <c:v>7.6599999999999997E-4</c:v>
                </c:pt>
                <c:pt idx="4893">
                  <c:v>3.8299999999999999E-4</c:v>
                </c:pt>
                <c:pt idx="4894">
                  <c:v>7.6599999999999997E-4</c:v>
                </c:pt>
                <c:pt idx="4895">
                  <c:v>7.6599999999999997E-4</c:v>
                </c:pt>
                <c:pt idx="4896">
                  <c:v>3.8299999999999999E-4</c:v>
                </c:pt>
                <c:pt idx="4897">
                  <c:v>7.6599999999999997E-4</c:v>
                </c:pt>
                <c:pt idx="4898">
                  <c:v>3.8299999999999999E-4</c:v>
                </c:pt>
                <c:pt idx="4899">
                  <c:v>7.6599999999999997E-4</c:v>
                </c:pt>
                <c:pt idx="4900">
                  <c:v>7.6599999999999997E-4</c:v>
                </c:pt>
                <c:pt idx="4901">
                  <c:v>3.8299999999999999E-4</c:v>
                </c:pt>
                <c:pt idx="4902">
                  <c:v>3.8299999999999999E-4</c:v>
                </c:pt>
                <c:pt idx="4903">
                  <c:v>3.8299999999999999E-4</c:v>
                </c:pt>
                <c:pt idx="4904">
                  <c:v>3.8299999999999999E-4</c:v>
                </c:pt>
                <c:pt idx="4905">
                  <c:v>3.8299999999999999E-4</c:v>
                </c:pt>
                <c:pt idx="4906">
                  <c:v>3.8299999999999999E-4</c:v>
                </c:pt>
                <c:pt idx="4907">
                  <c:v>7.6599999999999997E-4</c:v>
                </c:pt>
                <c:pt idx="4908">
                  <c:v>7.6599999999999997E-4</c:v>
                </c:pt>
                <c:pt idx="4909">
                  <c:v>3.8299999999999999E-4</c:v>
                </c:pt>
                <c:pt idx="4910">
                  <c:v>7.6599999999999997E-4</c:v>
                </c:pt>
                <c:pt idx="4911">
                  <c:v>3.8299999999999999E-4</c:v>
                </c:pt>
                <c:pt idx="4912">
                  <c:v>3.8299999999999999E-4</c:v>
                </c:pt>
                <c:pt idx="4913">
                  <c:v>3.8299999999999999E-4</c:v>
                </c:pt>
                <c:pt idx="4914">
                  <c:v>7.6599999999999997E-4</c:v>
                </c:pt>
                <c:pt idx="4915">
                  <c:v>7.6599999999999997E-4</c:v>
                </c:pt>
                <c:pt idx="4916">
                  <c:v>7.6599999999999997E-4</c:v>
                </c:pt>
                <c:pt idx="4917">
                  <c:v>3.8299999999999999E-4</c:v>
                </c:pt>
                <c:pt idx="4918">
                  <c:v>3.8299999999999999E-4</c:v>
                </c:pt>
                <c:pt idx="4919">
                  <c:v>7.6599999999999997E-4</c:v>
                </c:pt>
                <c:pt idx="4920">
                  <c:v>7.6599999999999997E-4</c:v>
                </c:pt>
                <c:pt idx="4921">
                  <c:v>3.8299999999999999E-4</c:v>
                </c:pt>
                <c:pt idx="4922">
                  <c:v>3.8299999999999999E-4</c:v>
                </c:pt>
                <c:pt idx="4923">
                  <c:v>7.6599999999999997E-4</c:v>
                </c:pt>
                <c:pt idx="4924">
                  <c:v>7.6599999999999997E-4</c:v>
                </c:pt>
                <c:pt idx="4925">
                  <c:v>7.6599999999999997E-4</c:v>
                </c:pt>
                <c:pt idx="4926">
                  <c:v>3.8299999999999999E-4</c:v>
                </c:pt>
                <c:pt idx="4927">
                  <c:v>7.6599999999999997E-4</c:v>
                </c:pt>
                <c:pt idx="4928">
                  <c:v>7.6599999999999997E-4</c:v>
                </c:pt>
                <c:pt idx="4929">
                  <c:v>7.6599999999999997E-4</c:v>
                </c:pt>
                <c:pt idx="4930">
                  <c:v>7.6599999999999997E-4</c:v>
                </c:pt>
                <c:pt idx="4931">
                  <c:v>7.6599999999999997E-4</c:v>
                </c:pt>
                <c:pt idx="4932">
                  <c:v>7.6599999999999997E-4</c:v>
                </c:pt>
                <c:pt idx="4933">
                  <c:v>3.8299999999999999E-4</c:v>
                </c:pt>
                <c:pt idx="4934">
                  <c:v>3.8299999999999999E-4</c:v>
                </c:pt>
                <c:pt idx="4935">
                  <c:v>7.6599999999999997E-4</c:v>
                </c:pt>
                <c:pt idx="4936">
                  <c:v>3.8299999999999999E-4</c:v>
                </c:pt>
                <c:pt idx="4937">
                  <c:v>7.6599999999999997E-4</c:v>
                </c:pt>
                <c:pt idx="4938">
                  <c:v>3.8299999999999999E-4</c:v>
                </c:pt>
                <c:pt idx="4939">
                  <c:v>3.8299999999999999E-4</c:v>
                </c:pt>
                <c:pt idx="4940">
                  <c:v>7.6599999999999997E-4</c:v>
                </c:pt>
                <c:pt idx="4941">
                  <c:v>3.8299999999999999E-4</c:v>
                </c:pt>
                <c:pt idx="4942">
                  <c:v>7.6599999999999997E-4</c:v>
                </c:pt>
                <c:pt idx="4943">
                  <c:v>3.8299999999999999E-4</c:v>
                </c:pt>
                <c:pt idx="4944">
                  <c:v>3.8299999999999999E-4</c:v>
                </c:pt>
                <c:pt idx="4945">
                  <c:v>3.8299999999999999E-4</c:v>
                </c:pt>
                <c:pt idx="4946">
                  <c:v>3.8299999999999999E-4</c:v>
                </c:pt>
                <c:pt idx="4947">
                  <c:v>3.8299999999999999E-4</c:v>
                </c:pt>
                <c:pt idx="4948">
                  <c:v>7.6599999999999997E-4</c:v>
                </c:pt>
                <c:pt idx="4949">
                  <c:v>7.6599999999999997E-4</c:v>
                </c:pt>
                <c:pt idx="4950">
                  <c:v>7.6599999999999997E-4</c:v>
                </c:pt>
                <c:pt idx="4951">
                  <c:v>3.8299999999999999E-4</c:v>
                </c:pt>
                <c:pt idx="4952">
                  <c:v>3.8299999999999999E-4</c:v>
                </c:pt>
                <c:pt idx="4953">
                  <c:v>3.8299999999999999E-4</c:v>
                </c:pt>
                <c:pt idx="4954">
                  <c:v>3.8299999999999999E-4</c:v>
                </c:pt>
                <c:pt idx="4955">
                  <c:v>7.6599999999999997E-4</c:v>
                </c:pt>
                <c:pt idx="4956">
                  <c:v>7.6599999999999997E-4</c:v>
                </c:pt>
                <c:pt idx="4957">
                  <c:v>7.6599999999999997E-4</c:v>
                </c:pt>
                <c:pt idx="4958">
                  <c:v>3.8299999999999999E-4</c:v>
                </c:pt>
                <c:pt idx="4959">
                  <c:v>7.6599999999999997E-4</c:v>
                </c:pt>
                <c:pt idx="4960">
                  <c:v>7.6599999999999997E-4</c:v>
                </c:pt>
                <c:pt idx="4961">
                  <c:v>7.6599999999999997E-4</c:v>
                </c:pt>
                <c:pt idx="4962">
                  <c:v>7.6599999999999997E-4</c:v>
                </c:pt>
                <c:pt idx="4963">
                  <c:v>3.8299999999999999E-4</c:v>
                </c:pt>
                <c:pt idx="4964">
                  <c:v>7.6599999999999997E-4</c:v>
                </c:pt>
                <c:pt idx="4965">
                  <c:v>7.6599999999999997E-4</c:v>
                </c:pt>
                <c:pt idx="4966">
                  <c:v>3.8299999999999999E-4</c:v>
                </c:pt>
                <c:pt idx="4967">
                  <c:v>7.6599999999999997E-4</c:v>
                </c:pt>
                <c:pt idx="4968">
                  <c:v>7.6599999999999997E-4</c:v>
                </c:pt>
                <c:pt idx="4969">
                  <c:v>7.6599999999999997E-4</c:v>
                </c:pt>
                <c:pt idx="4970">
                  <c:v>3.8299999999999999E-4</c:v>
                </c:pt>
                <c:pt idx="4971">
                  <c:v>3.8299999999999999E-4</c:v>
                </c:pt>
                <c:pt idx="4972">
                  <c:v>7.6599999999999997E-4</c:v>
                </c:pt>
                <c:pt idx="4973">
                  <c:v>3.8299999999999999E-4</c:v>
                </c:pt>
                <c:pt idx="4974">
                  <c:v>7.6599999999999997E-4</c:v>
                </c:pt>
                <c:pt idx="4975">
                  <c:v>3.8299999999999999E-4</c:v>
                </c:pt>
                <c:pt idx="4976">
                  <c:v>7.6599999999999997E-4</c:v>
                </c:pt>
                <c:pt idx="4977">
                  <c:v>7.6599999999999997E-4</c:v>
                </c:pt>
                <c:pt idx="4978">
                  <c:v>7.6599999999999997E-4</c:v>
                </c:pt>
                <c:pt idx="4979">
                  <c:v>3.8299999999999999E-4</c:v>
                </c:pt>
                <c:pt idx="4980">
                  <c:v>3.8299999999999999E-4</c:v>
                </c:pt>
                <c:pt idx="4981">
                  <c:v>3.8299999999999999E-4</c:v>
                </c:pt>
                <c:pt idx="4982">
                  <c:v>3.8299999999999999E-4</c:v>
                </c:pt>
                <c:pt idx="4983">
                  <c:v>7.6599999999999997E-4</c:v>
                </c:pt>
                <c:pt idx="4984">
                  <c:v>7.6599999999999997E-4</c:v>
                </c:pt>
                <c:pt idx="4985">
                  <c:v>3.8299999999999999E-4</c:v>
                </c:pt>
                <c:pt idx="4986">
                  <c:v>7.6599999999999997E-4</c:v>
                </c:pt>
                <c:pt idx="4987">
                  <c:v>7.6599999999999997E-4</c:v>
                </c:pt>
                <c:pt idx="4988">
                  <c:v>7.6599999999999997E-4</c:v>
                </c:pt>
                <c:pt idx="4989">
                  <c:v>7.6599999999999997E-4</c:v>
                </c:pt>
                <c:pt idx="4990">
                  <c:v>7.6599999999999997E-4</c:v>
                </c:pt>
                <c:pt idx="4991">
                  <c:v>3.8299999999999999E-4</c:v>
                </c:pt>
                <c:pt idx="4992">
                  <c:v>7.6599999999999997E-4</c:v>
                </c:pt>
                <c:pt idx="4993">
                  <c:v>7.6599999999999997E-4</c:v>
                </c:pt>
                <c:pt idx="4994">
                  <c:v>7.6599999999999997E-4</c:v>
                </c:pt>
                <c:pt idx="4995">
                  <c:v>7.6599999999999997E-4</c:v>
                </c:pt>
                <c:pt idx="4996">
                  <c:v>7.6599999999999997E-4</c:v>
                </c:pt>
                <c:pt idx="4997">
                  <c:v>7.6599999999999997E-4</c:v>
                </c:pt>
                <c:pt idx="4998">
                  <c:v>3.8299999999999999E-4</c:v>
                </c:pt>
                <c:pt idx="4999">
                  <c:v>7.6599999999999997E-4</c:v>
                </c:pt>
                <c:pt idx="5000">
                  <c:v>7.6599999999999997E-4</c:v>
                </c:pt>
                <c:pt idx="5001">
                  <c:v>7.6599999999999997E-4</c:v>
                </c:pt>
                <c:pt idx="5002">
                  <c:v>3.8299999999999999E-4</c:v>
                </c:pt>
                <c:pt idx="5003">
                  <c:v>3.8299999999999999E-4</c:v>
                </c:pt>
                <c:pt idx="5004">
                  <c:v>3.8299999999999999E-4</c:v>
                </c:pt>
                <c:pt idx="5005">
                  <c:v>3.8299999999999999E-4</c:v>
                </c:pt>
                <c:pt idx="5006">
                  <c:v>7.6599999999999997E-4</c:v>
                </c:pt>
                <c:pt idx="5007">
                  <c:v>7.6599999999999997E-4</c:v>
                </c:pt>
                <c:pt idx="5008">
                  <c:v>3.8299999999999999E-4</c:v>
                </c:pt>
                <c:pt idx="5009">
                  <c:v>3.8299999999999999E-4</c:v>
                </c:pt>
                <c:pt idx="5010">
                  <c:v>7.6599999999999997E-4</c:v>
                </c:pt>
                <c:pt idx="5011">
                  <c:v>7.6599999999999997E-4</c:v>
                </c:pt>
                <c:pt idx="5012">
                  <c:v>3.8299999999999999E-4</c:v>
                </c:pt>
                <c:pt idx="5013">
                  <c:v>3.8299999999999999E-4</c:v>
                </c:pt>
                <c:pt idx="5014">
                  <c:v>7.6599999999999997E-4</c:v>
                </c:pt>
                <c:pt idx="5015">
                  <c:v>3.8299999999999999E-4</c:v>
                </c:pt>
                <c:pt idx="5016">
                  <c:v>7.6599999999999997E-4</c:v>
                </c:pt>
                <c:pt idx="5017">
                  <c:v>3.8299999999999999E-4</c:v>
                </c:pt>
                <c:pt idx="5018">
                  <c:v>3.8299999999999999E-4</c:v>
                </c:pt>
                <c:pt idx="5019">
                  <c:v>7.6599999999999997E-4</c:v>
                </c:pt>
                <c:pt idx="5020">
                  <c:v>7.6599999999999997E-4</c:v>
                </c:pt>
                <c:pt idx="5021">
                  <c:v>3.8299999999999999E-4</c:v>
                </c:pt>
                <c:pt idx="5022">
                  <c:v>7.6599999999999997E-4</c:v>
                </c:pt>
                <c:pt idx="5023">
                  <c:v>3.8299999999999999E-4</c:v>
                </c:pt>
                <c:pt idx="5024">
                  <c:v>7.6599999999999997E-4</c:v>
                </c:pt>
                <c:pt idx="5025">
                  <c:v>7.6599999999999997E-4</c:v>
                </c:pt>
                <c:pt idx="5026">
                  <c:v>7.6599999999999997E-4</c:v>
                </c:pt>
                <c:pt idx="5027">
                  <c:v>7.6599999999999997E-4</c:v>
                </c:pt>
                <c:pt idx="5028">
                  <c:v>7.6599999999999997E-4</c:v>
                </c:pt>
                <c:pt idx="5029">
                  <c:v>7.6599999999999997E-4</c:v>
                </c:pt>
                <c:pt idx="5030">
                  <c:v>3.8299999999999999E-4</c:v>
                </c:pt>
                <c:pt idx="5031">
                  <c:v>7.6599999999999997E-4</c:v>
                </c:pt>
                <c:pt idx="5032">
                  <c:v>7.6599999999999997E-4</c:v>
                </c:pt>
                <c:pt idx="5033">
                  <c:v>3.8299999999999999E-4</c:v>
                </c:pt>
                <c:pt idx="5034">
                  <c:v>7.6599999999999997E-4</c:v>
                </c:pt>
                <c:pt idx="5035">
                  <c:v>7.6599999999999997E-4</c:v>
                </c:pt>
                <c:pt idx="5036">
                  <c:v>7.6599999999999997E-4</c:v>
                </c:pt>
                <c:pt idx="5037">
                  <c:v>3.8299999999999999E-4</c:v>
                </c:pt>
                <c:pt idx="5038">
                  <c:v>7.6599999999999997E-4</c:v>
                </c:pt>
                <c:pt idx="5039">
                  <c:v>7.6599999999999997E-4</c:v>
                </c:pt>
                <c:pt idx="5040">
                  <c:v>3.8299999999999999E-4</c:v>
                </c:pt>
                <c:pt idx="5041">
                  <c:v>7.6599999999999997E-4</c:v>
                </c:pt>
                <c:pt idx="5042">
                  <c:v>7.6599999999999997E-4</c:v>
                </c:pt>
                <c:pt idx="5043">
                  <c:v>7.6599999999999997E-4</c:v>
                </c:pt>
                <c:pt idx="5044">
                  <c:v>7.6599999999999997E-4</c:v>
                </c:pt>
                <c:pt idx="5045">
                  <c:v>3.8299999999999999E-4</c:v>
                </c:pt>
                <c:pt idx="5046">
                  <c:v>3.8299999999999999E-4</c:v>
                </c:pt>
                <c:pt idx="5047">
                  <c:v>3.8299999999999999E-4</c:v>
                </c:pt>
                <c:pt idx="5048">
                  <c:v>7.6599999999999997E-4</c:v>
                </c:pt>
                <c:pt idx="5049">
                  <c:v>7.6599999999999997E-4</c:v>
                </c:pt>
                <c:pt idx="5050">
                  <c:v>7.6599999999999997E-4</c:v>
                </c:pt>
                <c:pt idx="5051">
                  <c:v>3.8299999999999999E-4</c:v>
                </c:pt>
                <c:pt idx="5052">
                  <c:v>7.6599999999999997E-4</c:v>
                </c:pt>
                <c:pt idx="5053">
                  <c:v>3.8299999999999999E-4</c:v>
                </c:pt>
                <c:pt idx="5054">
                  <c:v>3.8299999999999999E-4</c:v>
                </c:pt>
                <c:pt idx="5055">
                  <c:v>3.8299999999999999E-4</c:v>
                </c:pt>
                <c:pt idx="5056">
                  <c:v>7.6599999999999997E-4</c:v>
                </c:pt>
                <c:pt idx="5057">
                  <c:v>7.6599999999999997E-4</c:v>
                </c:pt>
                <c:pt idx="5058">
                  <c:v>7.6599999999999997E-4</c:v>
                </c:pt>
                <c:pt idx="5059">
                  <c:v>7.6599999999999997E-4</c:v>
                </c:pt>
                <c:pt idx="5060">
                  <c:v>3.8299999999999999E-4</c:v>
                </c:pt>
                <c:pt idx="5061">
                  <c:v>3.8299999999999999E-4</c:v>
                </c:pt>
                <c:pt idx="5062">
                  <c:v>3.8299999999999999E-4</c:v>
                </c:pt>
                <c:pt idx="5063">
                  <c:v>7.6599999999999997E-4</c:v>
                </c:pt>
                <c:pt idx="5064">
                  <c:v>3.8299999999999999E-4</c:v>
                </c:pt>
                <c:pt idx="5065">
                  <c:v>3.8299999999999999E-4</c:v>
                </c:pt>
                <c:pt idx="5066">
                  <c:v>3.8299999999999999E-4</c:v>
                </c:pt>
                <c:pt idx="5067">
                  <c:v>7.6599999999999997E-4</c:v>
                </c:pt>
                <c:pt idx="5068">
                  <c:v>7.6599999999999997E-4</c:v>
                </c:pt>
                <c:pt idx="5069">
                  <c:v>7.6599999999999997E-4</c:v>
                </c:pt>
                <c:pt idx="5070">
                  <c:v>3.8299999999999999E-4</c:v>
                </c:pt>
                <c:pt idx="5071">
                  <c:v>3.8299999999999999E-4</c:v>
                </c:pt>
                <c:pt idx="5072">
                  <c:v>7.6599999999999997E-4</c:v>
                </c:pt>
                <c:pt idx="5073">
                  <c:v>7.6599999999999997E-4</c:v>
                </c:pt>
                <c:pt idx="5074">
                  <c:v>3.8299999999999999E-4</c:v>
                </c:pt>
                <c:pt idx="5075">
                  <c:v>7.6599999999999997E-4</c:v>
                </c:pt>
                <c:pt idx="5076">
                  <c:v>7.6599999999999997E-4</c:v>
                </c:pt>
                <c:pt idx="5077">
                  <c:v>3.8299999999999999E-4</c:v>
                </c:pt>
                <c:pt idx="5078">
                  <c:v>3.8299999999999999E-4</c:v>
                </c:pt>
                <c:pt idx="5079">
                  <c:v>3.8299999999999999E-4</c:v>
                </c:pt>
                <c:pt idx="5080">
                  <c:v>3.8299999999999999E-4</c:v>
                </c:pt>
                <c:pt idx="5081">
                  <c:v>3.8299999999999999E-4</c:v>
                </c:pt>
                <c:pt idx="5082">
                  <c:v>3.8299999999999999E-4</c:v>
                </c:pt>
                <c:pt idx="5083">
                  <c:v>7.6599999999999997E-4</c:v>
                </c:pt>
                <c:pt idx="5084">
                  <c:v>7.6599999999999997E-4</c:v>
                </c:pt>
                <c:pt idx="5085">
                  <c:v>7.6599999999999997E-4</c:v>
                </c:pt>
                <c:pt idx="5086">
                  <c:v>3.8299999999999999E-4</c:v>
                </c:pt>
                <c:pt idx="5087">
                  <c:v>7.6599999999999997E-4</c:v>
                </c:pt>
                <c:pt idx="5088">
                  <c:v>3.8299999999999999E-4</c:v>
                </c:pt>
                <c:pt idx="5089">
                  <c:v>7.6599999999999997E-4</c:v>
                </c:pt>
                <c:pt idx="5090">
                  <c:v>7.6599999999999997E-4</c:v>
                </c:pt>
                <c:pt idx="5091">
                  <c:v>3.8299999999999999E-4</c:v>
                </c:pt>
                <c:pt idx="5092">
                  <c:v>7.6599999999999997E-4</c:v>
                </c:pt>
                <c:pt idx="5093">
                  <c:v>3.8299999999999999E-4</c:v>
                </c:pt>
                <c:pt idx="5094">
                  <c:v>3.8299999999999999E-4</c:v>
                </c:pt>
                <c:pt idx="5095">
                  <c:v>7.6599999999999997E-4</c:v>
                </c:pt>
                <c:pt idx="5096">
                  <c:v>7.6599999999999997E-4</c:v>
                </c:pt>
                <c:pt idx="5097">
                  <c:v>7.6599999999999997E-4</c:v>
                </c:pt>
                <c:pt idx="5098">
                  <c:v>7.6599999999999997E-4</c:v>
                </c:pt>
                <c:pt idx="5099">
                  <c:v>7.6599999999999997E-4</c:v>
                </c:pt>
                <c:pt idx="5100">
                  <c:v>7.6599999999999997E-4</c:v>
                </c:pt>
                <c:pt idx="5101">
                  <c:v>3.8299999999999999E-4</c:v>
                </c:pt>
                <c:pt idx="5102">
                  <c:v>7.6599999999999997E-4</c:v>
                </c:pt>
                <c:pt idx="5103">
                  <c:v>7.6599999999999997E-4</c:v>
                </c:pt>
                <c:pt idx="5104">
                  <c:v>3.8299999999999999E-4</c:v>
                </c:pt>
                <c:pt idx="5105">
                  <c:v>7.6599999999999997E-4</c:v>
                </c:pt>
                <c:pt idx="5106">
                  <c:v>7.6599999999999997E-4</c:v>
                </c:pt>
                <c:pt idx="5107">
                  <c:v>3.8299999999999999E-4</c:v>
                </c:pt>
                <c:pt idx="5108">
                  <c:v>7.6599999999999997E-4</c:v>
                </c:pt>
                <c:pt idx="5109">
                  <c:v>3.8299999999999999E-4</c:v>
                </c:pt>
                <c:pt idx="5110">
                  <c:v>7.6599999999999997E-4</c:v>
                </c:pt>
                <c:pt idx="5111">
                  <c:v>7.6599999999999997E-4</c:v>
                </c:pt>
                <c:pt idx="5112">
                  <c:v>7.6599999999999997E-4</c:v>
                </c:pt>
                <c:pt idx="5113">
                  <c:v>3.8299999999999999E-4</c:v>
                </c:pt>
                <c:pt idx="5114">
                  <c:v>7.6599999999999997E-4</c:v>
                </c:pt>
                <c:pt idx="5115">
                  <c:v>7.6599999999999997E-4</c:v>
                </c:pt>
                <c:pt idx="5116">
                  <c:v>7.6599999999999997E-4</c:v>
                </c:pt>
                <c:pt idx="5117">
                  <c:v>3.8299999999999999E-4</c:v>
                </c:pt>
                <c:pt idx="5118">
                  <c:v>7.6599999999999997E-4</c:v>
                </c:pt>
                <c:pt idx="5119">
                  <c:v>7.6599999999999997E-4</c:v>
                </c:pt>
                <c:pt idx="5120">
                  <c:v>7.6599999999999997E-4</c:v>
                </c:pt>
                <c:pt idx="5121">
                  <c:v>3.8299999999999999E-4</c:v>
                </c:pt>
                <c:pt idx="5122">
                  <c:v>7.6599999999999997E-4</c:v>
                </c:pt>
                <c:pt idx="5123">
                  <c:v>3.8299999999999999E-4</c:v>
                </c:pt>
                <c:pt idx="5124">
                  <c:v>7.6599999999999997E-4</c:v>
                </c:pt>
                <c:pt idx="5125">
                  <c:v>3.8299999999999999E-4</c:v>
                </c:pt>
                <c:pt idx="5126">
                  <c:v>3.8299999999999999E-4</c:v>
                </c:pt>
                <c:pt idx="5127">
                  <c:v>7.6599999999999997E-4</c:v>
                </c:pt>
                <c:pt idx="5128">
                  <c:v>7.6599999999999997E-4</c:v>
                </c:pt>
                <c:pt idx="5129">
                  <c:v>7.6599999999999997E-4</c:v>
                </c:pt>
                <c:pt idx="5130">
                  <c:v>7.6599999999999997E-4</c:v>
                </c:pt>
                <c:pt idx="5131">
                  <c:v>7.6599999999999997E-4</c:v>
                </c:pt>
                <c:pt idx="5132">
                  <c:v>7.6599999999999997E-4</c:v>
                </c:pt>
                <c:pt idx="5133">
                  <c:v>3.8299999999999999E-4</c:v>
                </c:pt>
                <c:pt idx="5134">
                  <c:v>3.8299999999999999E-4</c:v>
                </c:pt>
                <c:pt idx="5135">
                  <c:v>7.6599999999999997E-4</c:v>
                </c:pt>
                <c:pt idx="5136">
                  <c:v>7.6599999999999997E-4</c:v>
                </c:pt>
                <c:pt idx="5137">
                  <c:v>3.8299999999999999E-4</c:v>
                </c:pt>
                <c:pt idx="5138">
                  <c:v>3.8299999999999999E-4</c:v>
                </c:pt>
                <c:pt idx="5139">
                  <c:v>7.6599999999999997E-4</c:v>
                </c:pt>
                <c:pt idx="5140">
                  <c:v>3.8299999999999999E-4</c:v>
                </c:pt>
                <c:pt idx="5141">
                  <c:v>7.6599999999999997E-4</c:v>
                </c:pt>
                <c:pt idx="5142">
                  <c:v>3.8299999999999999E-4</c:v>
                </c:pt>
                <c:pt idx="5143">
                  <c:v>7.6599999999999997E-4</c:v>
                </c:pt>
                <c:pt idx="5144">
                  <c:v>3.8299999999999999E-4</c:v>
                </c:pt>
                <c:pt idx="5145">
                  <c:v>3.8299999999999999E-4</c:v>
                </c:pt>
                <c:pt idx="5146">
                  <c:v>7.6599999999999997E-4</c:v>
                </c:pt>
                <c:pt idx="5147">
                  <c:v>7.6599999999999997E-4</c:v>
                </c:pt>
                <c:pt idx="5148">
                  <c:v>3.8299999999999999E-4</c:v>
                </c:pt>
                <c:pt idx="5149">
                  <c:v>3.8299999999999999E-4</c:v>
                </c:pt>
                <c:pt idx="5150">
                  <c:v>3.8299999999999999E-4</c:v>
                </c:pt>
                <c:pt idx="5151">
                  <c:v>3.8299999999999999E-4</c:v>
                </c:pt>
                <c:pt idx="5152">
                  <c:v>7.6599999999999997E-4</c:v>
                </c:pt>
                <c:pt idx="5153">
                  <c:v>3.8299999999999999E-4</c:v>
                </c:pt>
                <c:pt idx="5154">
                  <c:v>3.8299999999999999E-4</c:v>
                </c:pt>
                <c:pt idx="5155">
                  <c:v>7.6599999999999997E-4</c:v>
                </c:pt>
                <c:pt idx="5156">
                  <c:v>3.8299999999999999E-4</c:v>
                </c:pt>
                <c:pt idx="5157">
                  <c:v>7.6599999999999997E-4</c:v>
                </c:pt>
                <c:pt idx="5158">
                  <c:v>3.8299999999999999E-4</c:v>
                </c:pt>
                <c:pt idx="5159">
                  <c:v>7.6599999999999997E-4</c:v>
                </c:pt>
                <c:pt idx="5160">
                  <c:v>3.8299999999999999E-4</c:v>
                </c:pt>
                <c:pt idx="5161">
                  <c:v>3.8299999999999999E-4</c:v>
                </c:pt>
                <c:pt idx="5162">
                  <c:v>3.8299999999999999E-4</c:v>
                </c:pt>
                <c:pt idx="5163">
                  <c:v>3.8299999999999999E-4</c:v>
                </c:pt>
                <c:pt idx="5164">
                  <c:v>7.6599999999999997E-4</c:v>
                </c:pt>
                <c:pt idx="5165">
                  <c:v>7.6599999999999997E-4</c:v>
                </c:pt>
                <c:pt idx="5166">
                  <c:v>3.8299999999999999E-4</c:v>
                </c:pt>
                <c:pt idx="5167">
                  <c:v>7.6599999999999997E-4</c:v>
                </c:pt>
                <c:pt idx="5168">
                  <c:v>7.6599999999999997E-4</c:v>
                </c:pt>
                <c:pt idx="5169">
                  <c:v>7.6599999999999997E-4</c:v>
                </c:pt>
                <c:pt idx="5170">
                  <c:v>3.8299999999999999E-4</c:v>
                </c:pt>
                <c:pt idx="5171">
                  <c:v>7.6599999999999997E-4</c:v>
                </c:pt>
                <c:pt idx="5172">
                  <c:v>3.8299999999999999E-4</c:v>
                </c:pt>
                <c:pt idx="5173">
                  <c:v>7.6599999999999997E-4</c:v>
                </c:pt>
                <c:pt idx="5174">
                  <c:v>7.6599999999999997E-4</c:v>
                </c:pt>
                <c:pt idx="5175">
                  <c:v>3.8299999999999999E-4</c:v>
                </c:pt>
                <c:pt idx="5176">
                  <c:v>7.6599999999999997E-4</c:v>
                </c:pt>
                <c:pt idx="5177">
                  <c:v>7.6599999999999997E-4</c:v>
                </c:pt>
                <c:pt idx="5178">
                  <c:v>7.6599999999999997E-4</c:v>
                </c:pt>
                <c:pt idx="5179">
                  <c:v>3.8299999999999999E-4</c:v>
                </c:pt>
                <c:pt idx="5180">
                  <c:v>7.6599999999999997E-4</c:v>
                </c:pt>
                <c:pt idx="5181">
                  <c:v>7.6599999999999997E-4</c:v>
                </c:pt>
                <c:pt idx="5182">
                  <c:v>7.6599999999999997E-4</c:v>
                </c:pt>
                <c:pt idx="5183">
                  <c:v>3.8299999999999999E-4</c:v>
                </c:pt>
                <c:pt idx="5184">
                  <c:v>3.8299999999999999E-4</c:v>
                </c:pt>
                <c:pt idx="5185">
                  <c:v>3.8299999999999999E-4</c:v>
                </c:pt>
                <c:pt idx="5186">
                  <c:v>3.8299999999999999E-4</c:v>
                </c:pt>
                <c:pt idx="5187">
                  <c:v>7.6599999999999997E-4</c:v>
                </c:pt>
                <c:pt idx="5188">
                  <c:v>3.8299999999999999E-4</c:v>
                </c:pt>
                <c:pt idx="5189">
                  <c:v>7.6599999999999997E-4</c:v>
                </c:pt>
                <c:pt idx="5190">
                  <c:v>3.8299999999999999E-4</c:v>
                </c:pt>
                <c:pt idx="5191">
                  <c:v>3.8299999999999999E-4</c:v>
                </c:pt>
                <c:pt idx="5192">
                  <c:v>3.8299999999999999E-4</c:v>
                </c:pt>
                <c:pt idx="5193">
                  <c:v>3.8299999999999999E-4</c:v>
                </c:pt>
                <c:pt idx="5194">
                  <c:v>3.8299999999999999E-4</c:v>
                </c:pt>
                <c:pt idx="5195">
                  <c:v>3.8299999999999999E-4</c:v>
                </c:pt>
                <c:pt idx="5196">
                  <c:v>7.6599999999999997E-4</c:v>
                </c:pt>
                <c:pt idx="5197">
                  <c:v>3.8299999999999999E-4</c:v>
                </c:pt>
                <c:pt idx="5198">
                  <c:v>3.8299999999999999E-4</c:v>
                </c:pt>
                <c:pt idx="5199">
                  <c:v>3.8299999999999999E-4</c:v>
                </c:pt>
                <c:pt idx="5200">
                  <c:v>7.6599999999999997E-4</c:v>
                </c:pt>
                <c:pt idx="5201">
                  <c:v>7.6599999999999997E-4</c:v>
                </c:pt>
                <c:pt idx="5202">
                  <c:v>3.8299999999999999E-4</c:v>
                </c:pt>
                <c:pt idx="5203">
                  <c:v>7.6599999999999997E-4</c:v>
                </c:pt>
                <c:pt idx="5204">
                  <c:v>7.6599999999999997E-4</c:v>
                </c:pt>
                <c:pt idx="5205">
                  <c:v>3.8299999999999999E-4</c:v>
                </c:pt>
                <c:pt idx="5206">
                  <c:v>7.6599999999999997E-4</c:v>
                </c:pt>
                <c:pt idx="5207">
                  <c:v>7.6599999999999997E-4</c:v>
                </c:pt>
                <c:pt idx="5208">
                  <c:v>7.6599999999999997E-4</c:v>
                </c:pt>
                <c:pt idx="5209">
                  <c:v>3.8299999999999999E-4</c:v>
                </c:pt>
                <c:pt idx="5210">
                  <c:v>3.8299999999999999E-4</c:v>
                </c:pt>
                <c:pt idx="5211">
                  <c:v>7.6599999999999997E-4</c:v>
                </c:pt>
                <c:pt idx="5212">
                  <c:v>7.6599999999999997E-4</c:v>
                </c:pt>
                <c:pt idx="5213">
                  <c:v>7.6599999999999997E-4</c:v>
                </c:pt>
                <c:pt idx="5214">
                  <c:v>7.6599999999999997E-4</c:v>
                </c:pt>
                <c:pt idx="5215">
                  <c:v>3.8299999999999999E-4</c:v>
                </c:pt>
                <c:pt idx="5216">
                  <c:v>3.8299999999999999E-4</c:v>
                </c:pt>
                <c:pt idx="5217">
                  <c:v>7.6599999999999997E-4</c:v>
                </c:pt>
                <c:pt idx="5218">
                  <c:v>3.8299999999999999E-4</c:v>
                </c:pt>
                <c:pt idx="5219">
                  <c:v>3.8299999999999999E-4</c:v>
                </c:pt>
                <c:pt idx="5220">
                  <c:v>3.8299999999999999E-4</c:v>
                </c:pt>
                <c:pt idx="5221">
                  <c:v>7.6599999999999997E-4</c:v>
                </c:pt>
                <c:pt idx="5222">
                  <c:v>7.6599999999999997E-4</c:v>
                </c:pt>
                <c:pt idx="5223">
                  <c:v>3.8299999999999999E-4</c:v>
                </c:pt>
                <c:pt idx="5224">
                  <c:v>7.6599999999999997E-4</c:v>
                </c:pt>
                <c:pt idx="5225">
                  <c:v>3.8299999999999999E-4</c:v>
                </c:pt>
                <c:pt idx="5226">
                  <c:v>7.6599999999999997E-4</c:v>
                </c:pt>
                <c:pt idx="5227">
                  <c:v>3.8299999999999999E-4</c:v>
                </c:pt>
                <c:pt idx="5228">
                  <c:v>7.6599999999999997E-4</c:v>
                </c:pt>
                <c:pt idx="5229">
                  <c:v>7.6599999999999997E-4</c:v>
                </c:pt>
                <c:pt idx="5230">
                  <c:v>3.8299999999999999E-4</c:v>
                </c:pt>
                <c:pt idx="5231">
                  <c:v>7.6599999999999997E-4</c:v>
                </c:pt>
                <c:pt idx="5232">
                  <c:v>3.8299999999999999E-4</c:v>
                </c:pt>
                <c:pt idx="5233">
                  <c:v>7.6599999999999997E-4</c:v>
                </c:pt>
                <c:pt idx="5234">
                  <c:v>7.6599999999999997E-4</c:v>
                </c:pt>
                <c:pt idx="5235">
                  <c:v>3.8299999999999999E-4</c:v>
                </c:pt>
                <c:pt idx="5236">
                  <c:v>3.8299999999999999E-4</c:v>
                </c:pt>
                <c:pt idx="5237">
                  <c:v>3.8299999999999999E-4</c:v>
                </c:pt>
                <c:pt idx="5238">
                  <c:v>3.8299999999999999E-4</c:v>
                </c:pt>
                <c:pt idx="5239">
                  <c:v>3.8299999999999999E-4</c:v>
                </c:pt>
                <c:pt idx="5240">
                  <c:v>7.6599999999999997E-4</c:v>
                </c:pt>
                <c:pt idx="5241">
                  <c:v>3.8299999999999999E-4</c:v>
                </c:pt>
                <c:pt idx="5242">
                  <c:v>3.8299999999999999E-4</c:v>
                </c:pt>
                <c:pt idx="5243">
                  <c:v>7.6599999999999997E-4</c:v>
                </c:pt>
                <c:pt idx="5244">
                  <c:v>3.8299999999999999E-4</c:v>
                </c:pt>
                <c:pt idx="5245">
                  <c:v>7.6599999999999997E-4</c:v>
                </c:pt>
                <c:pt idx="5246">
                  <c:v>3.8299999999999999E-4</c:v>
                </c:pt>
                <c:pt idx="5247">
                  <c:v>7.6599999999999997E-4</c:v>
                </c:pt>
                <c:pt idx="5248">
                  <c:v>7.6599999999999997E-4</c:v>
                </c:pt>
                <c:pt idx="5249">
                  <c:v>7.6599999999999997E-4</c:v>
                </c:pt>
                <c:pt idx="5250">
                  <c:v>3.8299999999999999E-4</c:v>
                </c:pt>
                <c:pt idx="5251">
                  <c:v>7.6599999999999997E-4</c:v>
                </c:pt>
                <c:pt idx="5252">
                  <c:v>7.6599999999999997E-4</c:v>
                </c:pt>
                <c:pt idx="5253">
                  <c:v>7.6599999999999997E-4</c:v>
                </c:pt>
                <c:pt idx="5254">
                  <c:v>7.6599999999999997E-4</c:v>
                </c:pt>
                <c:pt idx="5255">
                  <c:v>3.8299999999999999E-4</c:v>
                </c:pt>
                <c:pt idx="5256">
                  <c:v>3.8299999999999999E-4</c:v>
                </c:pt>
                <c:pt idx="5257">
                  <c:v>7.6599999999999997E-4</c:v>
                </c:pt>
                <c:pt idx="5258">
                  <c:v>3.8299999999999999E-4</c:v>
                </c:pt>
                <c:pt idx="5259">
                  <c:v>3.8299999999999999E-4</c:v>
                </c:pt>
                <c:pt idx="5260">
                  <c:v>7.6599999999999997E-4</c:v>
                </c:pt>
                <c:pt idx="5261">
                  <c:v>7.6599999999999997E-4</c:v>
                </c:pt>
                <c:pt idx="5262">
                  <c:v>7.6599999999999997E-4</c:v>
                </c:pt>
                <c:pt idx="5263">
                  <c:v>7.6599999999999997E-4</c:v>
                </c:pt>
                <c:pt idx="5264">
                  <c:v>3.8299999999999999E-4</c:v>
                </c:pt>
                <c:pt idx="5265">
                  <c:v>7.6599999999999997E-4</c:v>
                </c:pt>
                <c:pt idx="5266">
                  <c:v>7.6599999999999997E-4</c:v>
                </c:pt>
                <c:pt idx="5267">
                  <c:v>7.6599999999999997E-4</c:v>
                </c:pt>
                <c:pt idx="5268">
                  <c:v>7.6599999999999997E-4</c:v>
                </c:pt>
                <c:pt idx="5269">
                  <c:v>7.6599999999999997E-4</c:v>
                </c:pt>
                <c:pt idx="5270">
                  <c:v>3.8299999999999999E-4</c:v>
                </c:pt>
                <c:pt idx="5271">
                  <c:v>3.8299999999999999E-4</c:v>
                </c:pt>
                <c:pt idx="5272">
                  <c:v>7.6599999999999997E-4</c:v>
                </c:pt>
                <c:pt idx="5273">
                  <c:v>7.6599999999999997E-4</c:v>
                </c:pt>
                <c:pt idx="5274">
                  <c:v>7.6599999999999997E-4</c:v>
                </c:pt>
                <c:pt idx="5275">
                  <c:v>7.6599999999999997E-4</c:v>
                </c:pt>
                <c:pt idx="5276">
                  <c:v>3.8299999999999999E-4</c:v>
                </c:pt>
                <c:pt idx="5277">
                  <c:v>3.8299999999999999E-4</c:v>
                </c:pt>
                <c:pt idx="5278">
                  <c:v>7.6599999999999997E-4</c:v>
                </c:pt>
                <c:pt idx="5279">
                  <c:v>7.6599999999999997E-4</c:v>
                </c:pt>
                <c:pt idx="5280">
                  <c:v>3.8299999999999999E-4</c:v>
                </c:pt>
                <c:pt idx="5281">
                  <c:v>3.8299999999999999E-4</c:v>
                </c:pt>
                <c:pt idx="5282">
                  <c:v>3.8299999999999999E-4</c:v>
                </c:pt>
                <c:pt idx="5283">
                  <c:v>3.8299999999999999E-4</c:v>
                </c:pt>
                <c:pt idx="5284">
                  <c:v>3.8299999999999999E-4</c:v>
                </c:pt>
                <c:pt idx="5285">
                  <c:v>7.6599999999999997E-4</c:v>
                </c:pt>
                <c:pt idx="5286">
                  <c:v>7.6599999999999997E-4</c:v>
                </c:pt>
                <c:pt idx="5287">
                  <c:v>7.6599999999999997E-4</c:v>
                </c:pt>
                <c:pt idx="5288">
                  <c:v>3.8299999999999999E-4</c:v>
                </c:pt>
                <c:pt idx="5289">
                  <c:v>7.6599999999999997E-4</c:v>
                </c:pt>
                <c:pt idx="5290">
                  <c:v>3.8299999999999999E-4</c:v>
                </c:pt>
                <c:pt idx="5291">
                  <c:v>3.8299999999999999E-4</c:v>
                </c:pt>
                <c:pt idx="5292">
                  <c:v>7.6599999999999997E-4</c:v>
                </c:pt>
                <c:pt idx="5293">
                  <c:v>7.6599999999999997E-4</c:v>
                </c:pt>
                <c:pt idx="5294">
                  <c:v>7.6599999999999997E-4</c:v>
                </c:pt>
                <c:pt idx="5295">
                  <c:v>7.6599999999999997E-4</c:v>
                </c:pt>
                <c:pt idx="5296">
                  <c:v>3.8299999999999999E-4</c:v>
                </c:pt>
                <c:pt idx="5297">
                  <c:v>3.8299999999999999E-4</c:v>
                </c:pt>
                <c:pt idx="5298">
                  <c:v>7.6599999999999997E-4</c:v>
                </c:pt>
                <c:pt idx="5299">
                  <c:v>7.6599999999999997E-4</c:v>
                </c:pt>
                <c:pt idx="5300">
                  <c:v>7.6599999999999997E-4</c:v>
                </c:pt>
                <c:pt idx="5301">
                  <c:v>3.8299999999999999E-4</c:v>
                </c:pt>
                <c:pt idx="5302">
                  <c:v>7.6599999999999997E-4</c:v>
                </c:pt>
                <c:pt idx="5303">
                  <c:v>3.8299999999999999E-4</c:v>
                </c:pt>
                <c:pt idx="5304">
                  <c:v>7.6599999999999997E-4</c:v>
                </c:pt>
                <c:pt idx="5305">
                  <c:v>7.6599999999999997E-4</c:v>
                </c:pt>
                <c:pt idx="5306">
                  <c:v>3.8299999999999999E-4</c:v>
                </c:pt>
                <c:pt idx="5307">
                  <c:v>7.6599999999999997E-4</c:v>
                </c:pt>
                <c:pt idx="5308">
                  <c:v>3.8299999999999999E-4</c:v>
                </c:pt>
                <c:pt idx="5309">
                  <c:v>3.8299999999999999E-4</c:v>
                </c:pt>
                <c:pt idx="5310">
                  <c:v>7.6599999999999997E-4</c:v>
                </c:pt>
                <c:pt idx="5311">
                  <c:v>7.6599999999999997E-4</c:v>
                </c:pt>
                <c:pt idx="5312">
                  <c:v>7.6599999999999997E-4</c:v>
                </c:pt>
                <c:pt idx="5313">
                  <c:v>7.6599999999999997E-4</c:v>
                </c:pt>
                <c:pt idx="5314">
                  <c:v>7.6599999999999997E-4</c:v>
                </c:pt>
                <c:pt idx="5315">
                  <c:v>7.6599999999999997E-4</c:v>
                </c:pt>
                <c:pt idx="5316">
                  <c:v>7.6599999999999997E-4</c:v>
                </c:pt>
                <c:pt idx="5317">
                  <c:v>7.6599999999999997E-4</c:v>
                </c:pt>
                <c:pt idx="5318">
                  <c:v>7.6599999999999997E-4</c:v>
                </c:pt>
                <c:pt idx="5319">
                  <c:v>3.8299999999999999E-4</c:v>
                </c:pt>
                <c:pt idx="5320">
                  <c:v>3.8299999999999999E-4</c:v>
                </c:pt>
                <c:pt idx="5321">
                  <c:v>3.8299999999999999E-4</c:v>
                </c:pt>
                <c:pt idx="5322">
                  <c:v>3.8299999999999999E-4</c:v>
                </c:pt>
                <c:pt idx="5323">
                  <c:v>7.6599999999999997E-4</c:v>
                </c:pt>
                <c:pt idx="5324">
                  <c:v>7.6599999999999997E-4</c:v>
                </c:pt>
                <c:pt idx="5325">
                  <c:v>7.6599999999999997E-4</c:v>
                </c:pt>
                <c:pt idx="5326">
                  <c:v>3.8299999999999999E-4</c:v>
                </c:pt>
                <c:pt idx="5327">
                  <c:v>7.6599999999999997E-4</c:v>
                </c:pt>
                <c:pt idx="5328">
                  <c:v>3.8299999999999999E-4</c:v>
                </c:pt>
                <c:pt idx="5329">
                  <c:v>7.6599999999999997E-4</c:v>
                </c:pt>
                <c:pt idx="5330">
                  <c:v>3.8299999999999999E-4</c:v>
                </c:pt>
                <c:pt idx="5331">
                  <c:v>7.6599999999999997E-4</c:v>
                </c:pt>
                <c:pt idx="5332">
                  <c:v>7.6599999999999997E-4</c:v>
                </c:pt>
                <c:pt idx="5333">
                  <c:v>7.6599999999999997E-4</c:v>
                </c:pt>
                <c:pt idx="5334">
                  <c:v>3.8299999999999999E-4</c:v>
                </c:pt>
                <c:pt idx="5335">
                  <c:v>3.8299999999999999E-4</c:v>
                </c:pt>
                <c:pt idx="5336">
                  <c:v>3.8299999999999999E-4</c:v>
                </c:pt>
                <c:pt idx="5337">
                  <c:v>3.8299999999999999E-4</c:v>
                </c:pt>
                <c:pt idx="5338">
                  <c:v>7.6599999999999997E-4</c:v>
                </c:pt>
                <c:pt idx="5339">
                  <c:v>3.8299999999999999E-4</c:v>
                </c:pt>
                <c:pt idx="5340">
                  <c:v>3.8299999999999999E-4</c:v>
                </c:pt>
                <c:pt idx="5341">
                  <c:v>3.8299999999999999E-4</c:v>
                </c:pt>
                <c:pt idx="5342">
                  <c:v>3.8299999999999999E-4</c:v>
                </c:pt>
                <c:pt idx="5343">
                  <c:v>3.8299999999999999E-4</c:v>
                </c:pt>
                <c:pt idx="5344">
                  <c:v>7.6599999999999997E-4</c:v>
                </c:pt>
                <c:pt idx="5345">
                  <c:v>7.6599999999999997E-4</c:v>
                </c:pt>
                <c:pt idx="5346">
                  <c:v>7.6599999999999997E-4</c:v>
                </c:pt>
                <c:pt idx="5347">
                  <c:v>3.8299999999999999E-4</c:v>
                </c:pt>
                <c:pt idx="5348">
                  <c:v>7.6599999999999997E-4</c:v>
                </c:pt>
                <c:pt idx="5349">
                  <c:v>7.6599999999999997E-4</c:v>
                </c:pt>
                <c:pt idx="5350">
                  <c:v>7.6599999999999997E-4</c:v>
                </c:pt>
                <c:pt idx="5351">
                  <c:v>7.6599999999999997E-4</c:v>
                </c:pt>
                <c:pt idx="5352">
                  <c:v>3.8299999999999999E-4</c:v>
                </c:pt>
                <c:pt idx="5353">
                  <c:v>7.6599999999999997E-4</c:v>
                </c:pt>
                <c:pt idx="5354">
                  <c:v>7.6599999999999997E-4</c:v>
                </c:pt>
                <c:pt idx="5355">
                  <c:v>7.6599999999999997E-4</c:v>
                </c:pt>
                <c:pt idx="5356">
                  <c:v>3.8299999999999999E-4</c:v>
                </c:pt>
                <c:pt idx="5357">
                  <c:v>7.6599999999999997E-4</c:v>
                </c:pt>
                <c:pt idx="5358">
                  <c:v>7.6599999999999997E-4</c:v>
                </c:pt>
                <c:pt idx="5359">
                  <c:v>3.8299999999999999E-4</c:v>
                </c:pt>
                <c:pt idx="5360">
                  <c:v>3.8299999999999999E-4</c:v>
                </c:pt>
                <c:pt idx="5361">
                  <c:v>7.6599999999999997E-4</c:v>
                </c:pt>
                <c:pt idx="5362">
                  <c:v>7.6599999999999997E-4</c:v>
                </c:pt>
                <c:pt idx="5363">
                  <c:v>7.6599999999999997E-4</c:v>
                </c:pt>
                <c:pt idx="5364">
                  <c:v>3.8299999999999999E-4</c:v>
                </c:pt>
                <c:pt idx="5365">
                  <c:v>7.6599999999999997E-4</c:v>
                </c:pt>
                <c:pt idx="5366">
                  <c:v>7.6599999999999997E-4</c:v>
                </c:pt>
                <c:pt idx="5367">
                  <c:v>7.6599999999999997E-4</c:v>
                </c:pt>
                <c:pt idx="5368">
                  <c:v>3.8299999999999999E-4</c:v>
                </c:pt>
                <c:pt idx="5369">
                  <c:v>7.6599999999999997E-4</c:v>
                </c:pt>
                <c:pt idx="5370">
                  <c:v>3.8299999999999999E-4</c:v>
                </c:pt>
                <c:pt idx="5371">
                  <c:v>7.6599999999999997E-4</c:v>
                </c:pt>
                <c:pt idx="5372">
                  <c:v>7.6599999999999997E-4</c:v>
                </c:pt>
                <c:pt idx="5373">
                  <c:v>3.8299999999999999E-4</c:v>
                </c:pt>
                <c:pt idx="5374">
                  <c:v>3.8299999999999999E-4</c:v>
                </c:pt>
                <c:pt idx="5375">
                  <c:v>7.6599999999999997E-4</c:v>
                </c:pt>
                <c:pt idx="5376">
                  <c:v>7.6599999999999997E-4</c:v>
                </c:pt>
                <c:pt idx="5377">
                  <c:v>7.6599999999999997E-4</c:v>
                </c:pt>
                <c:pt idx="5378">
                  <c:v>7.6599999999999997E-4</c:v>
                </c:pt>
                <c:pt idx="5379">
                  <c:v>3.8299999999999999E-4</c:v>
                </c:pt>
                <c:pt idx="5380">
                  <c:v>3.8299999999999999E-4</c:v>
                </c:pt>
                <c:pt idx="5381">
                  <c:v>7.6599999999999997E-4</c:v>
                </c:pt>
                <c:pt idx="5382">
                  <c:v>7.6599999999999997E-4</c:v>
                </c:pt>
                <c:pt idx="5383">
                  <c:v>3.8299999999999999E-4</c:v>
                </c:pt>
                <c:pt idx="5384">
                  <c:v>7.6599999999999997E-4</c:v>
                </c:pt>
                <c:pt idx="5385">
                  <c:v>3.8299999999999999E-4</c:v>
                </c:pt>
                <c:pt idx="5386">
                  <c:v>3.8299999999999999E-4</c:v>
                </c:pt>
                <c:pt idx="5387">
                  <c:v>3.8299999999999999E-4</c:v>
                </c:pt>
                <c:pt idx="5388">
                  <c:v>7.6599999999999997E-4</c:v>
                </c:pt>
                <c:pt idx="5389">
                  <c:v>3.8299999999999999E-4</c:v>
                </c:pt>
                <c:pt idx="5390">
                  <c:v>3.8299999999999999E-4</c:v>
                </c:pt>
                <c:pt idx="5391">
                  <c:v>7.6599999999999997E-4</c:v>
                </c:pt>
                <c:pt idx="5392">
                  <c:v>7.6599999999999997E-4</c:v>
                </c:pt>
                <c:pt idx="5393">
                  <c:v>3.8299999999999999E-4</c:v>
                </c:pt>
                <c:pt idx="5394">
                  <c:v>7.6599999999999997E-4</c:v>
                </c:pt>
                <c:pt idx="5395">
                  <c:v>7.6599999999999997E-4</c:v>
                </c:pt>
                <c:pt idx="5396">
                  <c:v>3.8299999999999999E-4</c:v>
                </c:pt>
                <c:pt idx="5397">
                  <c:v>7.6599999999999997E-4</c:v>
                </c:pt>
                <c:pt idx="5398">
                  <c:v>7.6599999999999997E-4</c:v>
                </c:pt>
                <c:pt idx="5399">
                  <c:v>3.8299999999999999E-4</c:v>
                </c:pt>
                <c:pt idx="5400">
                  <c:v>3.8299999999999999E-4</c:v>
                </c:pt>
                <c:pt idx="5401">
                  <c:v>7.6599999999999997E-4</c:v>
                </c:pt>
                <c:pt idx="5402">
                  <c:v>3.8299999999999999E-4</c:v>
                </c:pt>
                <c:pt idx="5403">
                  <c:v>3.8299999999999999E-4</c:v>
                </c:pt>
                <c:pt idx="5404">
                  <c:v>7.6599999999999997E-4</c:v>
                </c:pt>
                <c:pt idx="5405">
                  <c:v>7.6599999999999997E-4</c:v>
                </c:pt>
                <c:pt idx="5406">
                  <c:v>7.6599999999999997E-4</c:v>
                </c:pt>
                <c:pt idx="5407">
                  <c:v>7.6599999999999997E-4</c:v>
                </c:pt>
                <c:pt idx="5408">
                  <c:v>7.6599999999999997E-4</c:v>
                </c:pt>
                <c:pt idx="5409">
                  <c:v>7.6599999999999997E-4</c:v>
                </c:pt>
                <c:pt idx="5410">
                  <c:v>3.8299999999999999E-4</c:v>
                </c:pt>
                <c:pt idx="5411">
                  <c:v>3.8299999999999999E-4</c:v>
                </c:pt>
                <c:pt idx="5412">
                  <c:v>7.6599999999999997E-4</c:v>
                </c:pt>
                <c:pt idx="5413">
                  <c:v>7.6599999999999997E-4</c:v>
                </c:pt>
                <c:pt idx="5414">
                  <c:v>3.8299999999999999E-4</c:v>
                </c:pt>
                <c:pt idx="5415">
                  <c:v>3.8299999999999999E-4</c:v>
                </c:pt>
                <c:pt idx="5416">
                  <c:v>7.6599999999999997E-4</c:v>
                </c:pt>
                <c:pt idx="5417">
                  <c:v>7.6599999999999997E-4</c:v>
                </c:pt>
                <c:pt idx="5418">
                  <c:v>3.8299999999999999E-4</c:v>
                </c:pt>
                <c:pt idx="5419">
                  <c:v>3.8299999999999999E-4</c:v>
                </c:pt>
                <c:pt idx="5420">
                  <c:v>3.8299999999999999E-4</c:v>
                </c:pt>
                <c:pt idx="5421">
                  <c:v>3.8299999999999999E-4</c:v>
                </c:pt>
                <c:pt idx="5422">
                  <c:v>7.6599999999999997E-4</c:v>
                </c:pt>
                <c:pt idx="5423">
                  <c:v>7.6599999999999997E-4</c:v>
                </c:pt>
                <c:pt idx="5424">
                  <c:v>3.8299999999999999E-4</c:v>
                </c:pt>
                <c:pt idx="5425">
                  <c:v>7.6599999999999997E-4</c:v>
                </c:pt>
                <c:pt idx="5426">
                  <c:v>3.8299999999999999E-4</c:v>
                </c:pt>
                <c:pt idx="5427">
                  <c:v>3.8299999999999999E-4</c:v>
                </c:pt>
                <c:pt idx="5428">
                  <c:v>7.6599999999999997E-4</c:v>
                </c:pt>
                <c:pt idx="5429">
                  <c:v>3.8299999999999999E-4</c:v>
                </c:pt>
                <c:pt idx="5430">
                  <c:v>3.8299999999999999E-4</c:v>
                </c:pt>
                <c:pt idx="5431">
                  <c:v>3.8299999999999999E-4</c:v>
                </c:pt>
                <c:pt idx="5432">
                  <c:v>3.8299999999999999E-4</c:v>
                </c:pt>
                <c:pt idx="5433">
                  <c:v>3.8299999999999999E-4</c:v>
                </c:pt>
                <c:pt idx="5434">
                  <c:v>7.6599999999999997E-4</c:v>
                </c:pt>
                <c:pt idx="5435">
                  <c:v>7.6599999999999997E-4</c:v>
                </c:pt>
                <c:pt idx="5436">
                  <c:v>3.8299999999999999E-4</c:v>
                </c:pt>
                <c:pt idx="5437">
                  <c:v>3.8299999999999999E-4</c:v>
                </c:pt>
                <c:pt idx="5438">
                  <c:v>3.8299999999999999E-4</c:v>
                </c:pt>
                <c:pt idx="5439">
                  <c:v>7.6599999999999997E-4</c:v>
                </c:pt>
                <c:pt idx="5440">
                  <c:v>3.8299999999999999E-4</c:v>
                </c:pt>
                <c:pt idx="5441">
                  <c:v>7.6599999999999997E-4</c:v>
                </c:pt>
                <c:pt idx="5442">
                  <c:v>7.6599999999999997E-4</c:v>
                </c:pt>
                <c:pt idx="5443">
                  <c:v>7.6599999999999997E-4</c:v>
                </c:pt>
                <c:pt idx="5444">
                  <c:v>7.6599999999999997E-4</c:v>
                </c:pt>
                <c:pt idx="5445">
                  <c:v>3.8299999999999999E-4</c:v>
                </c:pt>
                <c:pt idx="5446">
                  <c:v>3.8299999999999999E-4</c:v>
                </c:pt>
                <c:pt idx="5447">
                  <c:v>3.8299999999999999E-4</c:v>
                </c:pt>
                <c:pt idx="5448">
                  <c:v>3.8299999999999999E-4</c:v>
                </c:pt>
                <c:pt idx="5449">
                  <c:v>3.8299999999999999E-4</c:v>
                </c:pt>
                <c:pt idx="5450">
                  <c:v>7.6599999999999997E-4</c:v>
                </c:pt>
                <c:pt idx="5451">
                  <c:v>7.6599999999999997E-4</c:v>
                </c:pt>
                <c:pt idx="5452">
                  <c:v>3.8299999999999999E-4</c:v>
                </c:pt>
                <c:pt idx="5453">
                  <c:v>3.8299999999999999E-4</c:v>
                </c:pt>
                <c:pt idx="5454">
                  <c:v>3.8299999999999999E-4</c:v>
                </c:pt>
                <c:pt idx="5455">
                  <c:v>7.6599999999999997E-4</c:v>
                </c:pt>
                <c:pt idx="5456">
                  <c:v>7.6599999999999997E-4</c:v>
                </c:pt>
                <c:pt idx="5457">
                  <c:v>3.8299999999999999E-4</c:v>
                </c:pt>
                <c:pt idx="5458">
                  <c:v>7.6599999999999997E-4</c:v>
                </c:pt>
                <c:pt idx="5459">
                  <c:v>3.8299999999999999E-4</c:v>
                </c:pt>
                <c:pt idx="5460">
                  <c:v>7.6599999999999997E-4</c:v>
                </c:pt>
                <c:pt idx="5461">
                  <c:v>7.6599999999999997E-4</c:v>
                </c:pt>
                <c:pt idx="5462">
                  <c:v>7.6599999999999997E-4</c:v>
                </c:pt>
                <c:pt idx="5463">
                  <c:v>7.6599999999999997E-4</c:v>
                </c:pt>
                <c:pt idx="5464">
                  <c:v>3.8299999999999999E-4</c:v>
                </c:pt>
                <c:pt idx="5465">
                  <c:v>7.6599999999999997E-4</c:v>
                </c:pt>
                <c:pt idx="5466">
                  <c:v>7.6599999999999997E-4</c:v>
                </c:pt>
                <c:pt idx="5467">
                  <c:v>7.6599999999999997E-4</c:v>
                </c:pt>
                <c:pt idx="5468">
                  <c:v>3.8299999999999999E-4</c:v>
                </c:pt>
                <c:pt idx="5469">
                  <c:v>7.6599999999999997E-4</c:v>
                </c:pt>
                <c:pt idx="5470">
                  <c:v>3.8299999999999999E-4</c:v>
                </c:pt>
                <c:pt idx="5471">
                  <c:v>7.6599999999999997E-4</c:v>
                </c:pt>
                <c:pt idx="5472">
                  <c:v>7.6599999999999997E-4</c:v>
                </c:pt>
                <c:pt idx="5473">
                  <c:v>3.8299999999999999E-4</c:v>
                </c:pt>
                <c:pt idx="5474">
                  <c:v>7.6599999999999997E-4</c:v>
                </c:pt>
                <c:pt idx="5475">
                  <c:v>3.8299999999999999E-4</c:v>
                </c:pt>
                <c:pt idx="5476">
                  <c:v>7.6599999999999997E-4</c:v>
                </c:pt>
                <c:pt idx="5477">
                  <c:v>7.6599999999999997E-4</c:v>
                </c:pt>
                <c:pt idx="5478">
                  <c:v>7.6599999999999997E-4</c:v>
                </c:pt>
                <c:pt idx="5479">
                  <c:v>3.8299999999999999E-4</c:v>
                </c:pt>
                <c:pt idx="5480">
                  <c:v>7.6599999999999997E-4</c:v>
                </c:pt>
                <c:pt idx="5481">
                  <c:v>7.6599999999999997E-4</c:v>
                </c:pt>
                <c:pt idx="5482">
                  <c:v>3.8299999999999999E-4</c:v>
                </c:pt>
                <c:pt idx="5483">
                  <c:v>7.6599999999999997E-4</c:v>
                </c:pt>
                <c:pt idx="5484">
                  <c:v>3.8299999999999999E-4</c:v>
                </c:pt>
                <c:pt idx="5485">
                  <c:v>7.6599999999999997E-4</c:v>
                </c:pt>
                <c:pt idx="5486">
                  <c:v>7.6599999999999997E-4</c:v>
                </c:pt>
                <c:pt idx="5487">
                  <c:v>3.8299999999999999E-4</c:v>
                </c:pt>
                <c:pt idx="5488">
                  <c:v>7.6599999999999997E-4</c:v>
                </c:pt>
                <c:pt idx="5489">
                  <c:v>7.6599999999999997E-4</c:v>
                </c:pt>
                <c:pt idx="5490">
                  <c:v>7.6599999999999997E-4</c:v>
                </c:pt>
                <c:pt idx="5491">
                  <c:v>7.6599999999999997E-4</c:v>
                </c:pt>
                <c:pt idx="5492">
                  <c:v>7.6599999999999997E-4</c:v>
                </c:pt>
                <c:pt idx="5493">
                  <c:v>7.6599999999999997E-4</c:v>
                </c:pt>
                <c:pt idx="5494">
                  <c:v>3.8299999999999999E-4</c:v>
                </c:pt>
                <c:pt idx="5495">
                  <c:v>3.8299999999999999E-4</c:v>
                </c:pt>
                <c:pt idx="5496">
                  <c:v>3.8299999999999999E-4</c:v>
                </c:pt>
                <c:pt idx="5497">
                  <c:v>7.6599999999999997E-4</c:v>
                </c:pt>
                <c:pt idx="5498">
                  <c:v>3.8299999999999999E-4</c:v>
                </c:pt>
                <c:pt idx="5499">
                  <c:v>7.6599999999999997E-4</c:v>
                </c:pt>
                <c:pt idx="5500">
                  <c:v>3.8299999999999999E-4</c:v>
                </c:pt>
                <c:pt idx="5501">
                  <c:v>7.6599999999999997E-4</c:v>
                </c:pt>
                <c:pt idx="5502">
                  <c:v>3.8299999999999999E-4</c:v>
                </c:pt>
                <c:pt idx="5503">
                  <c:v>7.6599999999999997E-4</c:v>
                </c:pt>
                <c:pt idx="5504">
                  <c:v>3.8299999999999999E-4</c:v>
                </c:pt>
                <c:pt idx="5505">
                  <c:v>7.6599999999999997E-4</c:v>
                </c:pt>
                <c:pt idx="5506">
                  <c:v>3.8299999999999999E-4</c:v>
                </c:pt>
                <c:pt idx="5507">
                  <c:v>7.6599999999999997E-4</c:v>
                </c:pt>
                <c:pt idx="5508">
                  <c:v>7.6599999999999997E-4</c:v>
                </c:pt>
                <c:pt idx="5509">
                  <c:v>7.6599999999999997E-4</c:v>
                </c:pt>
                <c:pt idx="5510">
                  <c:v>3.8299999999999999E-4</c:v>
                </c:pt>
                <c:pt idx="5511">
                  <c:v>3.8299999999999999E-4</c:v>
                </c:pt>
                <c:pt idx="5512">
                  <c:v>7.6599999999999997E-4</c:v>
                </c:pt>
                <c:pt idx="5513">
                  <c:v>3.8299999999999999E-4</c:v>
                </c:pt>
                <c:pt idx="5514">
                  <c:v>3.8299999999999999E-4</c:v>
                </c:pt>
                <c:pt idx="5515">
                  <c:v>7.6599999999999997E-4</c:v>
                </c:pt>
                <c:pt idx="5516">
                  <c:v>7.6599999999999997E-4</c:v>
                </c:pt>
                <c:pt idx="5517">
                  <c:v>7.6599999999999997E-4</c:v>
                </c:pt>
                <c:pt idx="5518">
                  <c:v>7.6599999999999997E-4</c:v>
                </c:pt>
                <c:pt idx="5519">
                  <c:v>7.6599999999999997E-4</c:v>
                </c:pt>
                <c:pt idx="5520">
                  <c:v>7.6599999999999997E-4</c:v>
                </c:pt>
                <c:pt idx="5521">
                  <c:v>7.6599999999999997E-4</c:v>
                </c:pt>
                <c:pt idx="5522">
                  <c:v>7.6599999999999997E-4</c:v>
                </c:pt>
                <c:pt idx="5523">
                  <c:v>7.6599999999999997E-4</c:v>
                </c:pt>
                <c:pt idx="5524">
                  <c:v>3.8299999999999999E-4</c:v>
                </c:pt>
                <c:pt idx="5525">
                  <c:v>7.6599999999999997E-4</c:v>
                </c:pt>
                <c:pt idx="5526">
                  <c:v>7.6599999999999997E-4</c:v>
                </c:pt>
                <c:pt idx="5527">
                  <c:v>7.6599999999999997E-4</c:v>
                </c:pt>
                <c:pt idx="5528">
                  <c:v>7.6599999999999997E-4</c:v>
                </c:pt>
                <c:pt idx="5529">
                  <c:v>7.6599999999999997E-4</c:v>
                </c:pt>
                <c:pt idx="5530">
                  <c:v>7.6599999999999997E-4</c:v>
                </c:pt>
                <c:pt idx="5531">
                  <c:v>3.8299999999999999E-4</c:v>
                </c:pt>
                <c:pt idx="5532">
                  <c:v>3.8299999999999999E-4</c:v>
                </c:pt>
                <c:pt idx="5533">
                  <c:v>7.6599999999999997E-4</c:v>
                </c:pt>
                <c:pt idx="5534">
                  <c:v>3.8299999999999999E-4</c:v>
                </c:pt>
                <c:pt idx="5535">
                  <c:v>3.8299999999999999E-4</c:v>
                </c:pt>
                <c:pt idx="5536">
                  <c:v>3.8299999999999999E-4</c:v>
                </c:pt>
                <c:pt idx="5537">
                  <c:v>3.8299999999999999E-4</c:v>
                </c:pt>
                <c:pt idx="5538">
                  <c:v>3.8299999999999999E-4</c:v>
                </c:pt>
                <c:pt idx="5539">
                  <c:v>7.6599999999999997E-4</c:v>
                </c:pt>
                <c:pt idx="5540">
                  <c:v>3.8299999999999999E-4</c:v>
                </c:pt>
                <c:pt idx="5541">
                  <c:v>3.8299999999999999E-4</c:v>
                </c:pt>
                <c:pt idx="5542">
                  <c:v>7.6599999999999997E-4</c:v>
                </c:pt>
                <c:pt idx="5543">
                  <c:v>7.6599999999999997E-4</c:v>
                </c:pt>
                <c:pt idx="5544">
                  <c:v>7.6599999999999997E-4</c:v>
                </c:pt>
                <c:pt idx="5545">
                  <c:v>7.6599999999999997E-4</c:v>
                </c:pt>
                <c:pt idx="5546">
                  <c:v>7.6599999999999997E-4</c:v>
                </c:pt>
                <c:pt idx="5547">
                  <c:v>7.6599999999999997E-4</c:v>
                </c:pt>
                <c:pt idx="5548">
                  <c:v>7.6599999999999997E-4</c:v>
                </c:pt>
                <c:pt idx="5549">
                  <c:v>7.6599999999999997E-4</c:v>
                </c:pt>
                <c:pt idx="5550">
                  <c:v>3.8299999999999999E-4</c:v>
                </c:pt>
                <c:pt idx="5551">
                  <c:v>7.6599999999999997E-4</c:v>
                </c:pt>
                <c:pt idx="5552">
                  <c:v>3.8299999999999999E-4</c:v>
                </c:pt>
                <c:pt idx="5553">
                  <c:v>3.8299999999999999E-4</c:v>
                </c:pt>
                <c:pt idx="5554">
                  <c:v>7.6599999999999997E-4</c:v>
                </c:pt>
                <c:pt idx="5555">
                  <c:v>3.8299999999999999E-4</c:v>
                </c:pt>
                <c:pt idx="5556">
                  <c:v>7.6599999999999997E-4</c:v>
                </c:pt>
                <c:pt idx="5557">
                  <c:v>7.6599999999999997E-4</c:v>
                </c:pt>
                <c:pt idx="5558">
                  <c:v>7.6599999999999997E-4</c:v>
                </c:pt>
                <c:pt idx="5559">
                  <c:v>7.6599999999999997E-4</c:v>
                </c:pt>
                <c:pt idx="5560">
                  <c:v>7.6599999999999997E-4</c:v>
                </c:pt>
                <c:pt idx="5561">
                  <c:v>7.6599999999999997E-4</c:v>
                </c:pt>
                <c:pt idx="5562">
                  <c:v>7.6599999999999997E-4</c:v>
                </c:pt>
                <c:pt idx="5563">
                  <c:v>3.8299999999999999E-4</c:v>
                </c:pt>
                <c:pt idx="5564">
                  <c:v>7.6599999999999997E-4</c:v>
                </c:pt>
                <c:pt idx="5565">
                  <c:v>7.6599999999999997E-4</c:v>
                </c:pt>
                <c:pt idx="5566">
                  <c:v>7.6599999999999997E-4</c:v>
                </c:pt>
                <c:pt idx="5567">
                  <c:v>7.6599999999999997E-4</c:v>
                </c:pt>
                <c:pt idx="5568">
                  <c:v>7.6599999999999997E-4</c:v>
                </c:pt>
                <c:pt idx="5569">
                  <c:v>7.6599999999999997E-4</c:v>
                </c:pt>
                <c:pt idx="5570">
                  <c:v>3.8299999999999999E-4</c:v>
                </c:pt>
                <c:pt idx="5571">
                  <c:v>3.8299999999999999E-4</c:v>
                </c:pt>
                <c:pt idx="5572">
                  <c:v>3.8299999999999999E-4</c:v>
                </c:pt>
                <c:pt idx="5573">
                  <c:v>3.8299999999999999E-4</c:v>
                </c:pt>
                <c:pt idx="5574">
                  <c:v>3.8299999999999999E-4</c:v>
                </c:pt>
                <c:pt idx="5575">
                  <c:v>3.8299999999999999E-4</c:v>
                </c:pt>
                <c:pt idx="5576">
                  <c:v>3.8299999999999999E-4</c:v>
                </c:pt>
                <c:pt idx="5577">
                  <c:v>7.6599999999999997E-4</c:v>
                </c:pt>
                <c:pt idx="5578">
                  <c:v>7.6599999999999997E-4</c:v>
                </c:pt>
                <c:pt idx="5579">
                  <c:v>3.8299999999999999E-4</c:v>
                </c:pt>
                <c:pt idx="5580">
                  <c:v>7.6599999999999997E-4</c:v>
                </c:pt>
                <c:pt idx="5581">
                  <c:v>7.6599999999999997E-4</c:v>
                </c:pt>
                <c:pt idx="5582">
                  <c:v>7.6599999999999997E-4</c:v>
                </c:pt>
                <c:pt idx="5583">
                  <c:v>3.8299999999999999E-4</c:v>
                </c:pt>
                <c:pt idx="5584">
                  <c:v>3.8299999999999999E-4</c:v>
                </c:pt>
                <c:pt idx="5585">
                  <c:v>3.8299999999999999E-4</c:v>
                </c:pt>
                <c:pt idx="5586">
                  <c:v>7.6599999999999997E-4</c:v>
                </c:pt>
                <c:pt idx="5587">
                  <c:v>7.6599999999999997E-4</c:v>
                </c:pt>
                <c:pt idx="5588">
                  <c:v>3.8299999999999999E-4</c:v>
                </c:pt>
                <c:pt idx="5589">
                  <c:v>3.8299999999999999E-4</c:v>
                </c:pt>
                <c:pt idx="5590">
                  <c:v>7.6599999999999997E-4</c:v>
                </c:pt>
                <c:pt idx="5591">
                  <c:v>7.6599999999999997E-4</c:v>
                </c:pt>
                <c:pt idx="5592">
                  <c:v>3.8299999999999999E-4</c:v>
                </c:pt>
                <c:pt idx="5593">
                  <c:v>7.6599999999999997E-4</c:v>
                </c:pt>
                <c:pt idx="5594">
                  <c:v>7.6599999999999997E-4</c:v>
                </c:pt>
                <c:pt idx="5595">
                  <c:v>7.6599999999999997E-4</c:v>
                </c:pt>
                <c:pt idx="5596">
                  <c:v>7.6599999999999997E-4</c:v>
                </c:pt>
                <c:pt idx="5597">
                  <c:v>7.6599999999999997E-4</c:v>
                </c:pt>
                <c:pt idx="5598">
                  <c:v>7.6599999999999997E-4</c:v>
                </c:pt>
                <c:pt idx="5599">
                  <c:v>7.6599999999999997E-4</c:v>
                </c:pt>
                <c:pt idx="5600">
                  <c:v>3.8299999999999999E-4</c:v>
                </c:pt>
                <c:pt idx="5601">
                  <c:v>7.6599999999999997E-4</c:v>
                </c:pt>
                <c:pt idx="5602">
                  <c:v>7.6599999999999997E-4</c:v>
                </c:pt>
                <c:pt idx="5603">
                  <c:v>7.6599999999999997E-4</c:v>
                </c:pt>
                <c:pt idx="5604">
                  <c:v>7.6599999999999997E-4</c:v>
                </c:pt>
                <c:pt idx="5605">
                  <c:v>7.6599999999999997E-4</c:v>
                </c:pt>
                <c:pt idx="5606">
                  <c:v>7.6599999999999997E-4</c:v>
                </c:pt>
                <c:pt idx="5607">
                  <c:v>7.6599999999999997E-4</c:v>
                </c:pt>
                <c:pt idx="5608">
                  <c:v>3.8299999999999999E-4</c:v>
                </c:pt>
                <c:pt idx="5609">
                  <c:v>3.8299999999999999E-4</c:v>
                </c:pt>
                <c:pt idx="5610">
                  <c:v>3.8299999999999999E-4</c:v>
                </c:pt>
                <c:pt idx="5611">
                  <c:v>7.6599999999999997E-4</c:v>
                </c:pt>
                <c:pt idx="5612">
                  <c:v>7.6599999999999997E-4</c:v>
                </c:pt>
                <c:pt idx="5613">
                  <c:v>3.8299999999999999E-4</c:v>
                </c:pt>
                <c:pt idx="5614">
                  <c:v>3.8299999999999999E-4</c:v>
                </c:pt>
                <c:pt idx="5615">
                  <c:v>7.6599999999999997E-4</c:v>
                </c:pt>
                <c:pt idx="5616">
                  <c:v>3.8299999999999999E-4</c:v>
                </c:pt>
                <c:pt idx="5617">
                  <c:v>3.8299999999999999E-4</c:v>
                </c:pt>
                <c:pt idx="5618">
                  <c:v>3.8299999999999999E-4</c:v>
                </c:pt>
                <c:pt idx="5619">
                  <c:v>7.6599999999999997E-4</c:v>
                </c:pt>
                <c:pt idx="5620">
                  <c:v>7.6599999999999997E-4</c:v>
                </c:pt>
                <c:pt idx="5621">
                  <c:v>3.8299999999999999E-4</c:v>
                </c:pt>
                <c:pt idx="5622">
                  <c:v>7.6599999999999997E-4</c:v>
                </c:pt>
                <c:pt idx="5623">
                  <c:v>7.6599999999999997E-4</c:v>
                </c:pt>
                <c:pt idx="5624">
                  <c:v>7.6599999999999997E-4</c:v>
                </c:pt>
                <c:pt idx="5625">
                  <c:v>3.8299999999999999E-4</c:v>
                </c:pt>
                <c:pt idx="5626">
                  <c:v>7.6599999999999997E-4</c:v>
                </c:pt>
                <c:pt idx="5627">
                  <c:v>3.8299999999999999E-4</c:v>
                </c:pt>
                <c:pt idx="5628">
                  <c:v>7.6599999999999997E-4</c:v>
                </c:pt>
                <c:pt idx="5629">
                  <c:v>3.8299999999999999E-4</c:v>
                </c:pt>
                <c:pt idx="5630">
                  <c:v>3.8299999999999999E-4</c:v>
                </c:pt>
                <c:pt idx="5631">
                  <c:v>7.6599999999999997E-4</c:v>
                </c:pt>
                <c:pt idx="5632">
                  <c:v>3.8299999999999999E-4</c:v>
                </c:pt>
                <c:pt idx="5633">
                  <c:v>3.8299999999999999E-4</c:v>
                </c:pt>
                <c:pt idx="5634">
                  <c:v>7.6599999999999997E-4</c:v>
                </c:pt>
                <c:pt idx="5635">
                  <c:v>3.8299999999999999E-4</c:v>
                </c:pt>
                <c:pt idx="5636">
                  <c:v>7.6599999999999997E-4</c:v>
                </c:pt>
                <c:pt idx="5637">
                  <c:v>7.6599999999999997E-4</c:v>
                </c:pt>
                <c:pt idx="5638">
                  <c:v>7.6599999999999997E-4</c:v>
                </c:pt>
                <c:pt idx="5639">
                  <c:v>7.6599999999999997E-4</c:v>
                </c:pt>
                <c:pt idx="5640">
                  <c:v>7.6599999999999997E-4</c:v>
                </c:pt>
                <c:pt idx="5641">
                  <c:v>3.8299999999999999E-4</c:v>
                </c:pt>
                <c:pt idx="5642">
                  <c:v>7.6599999999999997E-4</c:v>
                </c:pt>
                <c:pt idx="5643">
                  <c:v>7.6599999999999997E-4</c:v>
                </c:pt>
                <c:pt idx="5644">
                  <c:v>3.8299999999999999E-4</c:v>
                </c:pt>
                <c:pt idx="5645">
                  <c:v>3.8299999999999999E-4</c:v>
                </c:pt>
                <c:pt idx="5646">
                  <c:v>3.8299999999999999E-4</c:v>
                </c:pt>
                <c:pt idx="5647">
                  <c:v>7.6599999999999997E-4</c:v>
                </c:pt>
                <c:pt idx="5648">
                  <c:v>7.6599999999999997E-4</c:v>
                </c:pt>
                <c:pt idx="5649">
                  <c:v>7.6599999999999997E-4</c:v>
                </c:pt>
                <c:pt idx="5650">
                  <c:v>7.6599999999999997E-4</c:v>
                </c:pt>
                <c:pt idx="5651">
                  <c:v>7.6599999999999997E-4</c:v>
                </c:pt>
                <c:pt idx="5652">
                  <c:v>7.6599999999999997E-4</c:v>
                </c:pt>
                <c:pt idx="5653">
                  <c:v>7.6599999999999997E-4</c:v>
                </c:pt>
                <c:pt idx="5654">
                  <c:v>7.6599999999999997E-4</c:v>
                </c:pt>
                <c:pt idx="5655">
                  <c:v>7.6599999999999997E-4</c:v>
                </c:pt>
                <c:pt idx="5656">
                  <c:v>3.8299999999999999E-4</c:v>
                </c:pt>
                <c:pt idx="5657">
                  <c:v>3.8299999999999999E-4</c:v>
                </c:pt>
                <c:pt idx="5658">
                  <c:v>3.8299999999999999E-4</c:v>
                </c:pt>
                <c:pt idx="5659">
                  <c:v>7.6599999999999997E-4</c:v>
                </c:pt>
                <c:pt idx="5660">
                  <c:v>3.8299999999999999E-4</c:v>
                </c:pt>
                <c:pt idx="5661">
                  <c:v>3.8299999999999999E-4</c:v>
                </c:pt>
                <c:pt idx="5662">
                  <c:v>7.6599999999999997E-4</c:v>
                </c:pt>
                <c:pt idx="5663">
                  <c:v>7.6599999999999997E-4</c:v>
                </c:pt>
                <c:pt idx="5664">
                  <c:v>3.8299999999999999E-4</c:v>
                </c:pt>
                <c:pt idx="5665">
                  <c:v>7.6599999999999997E-4</c:v>
                </c:pt>
                <c:pt idx="5666">
                  <c:v>7.6599999999999997E-4</c:v>
                </c:pt>
                <c:pt idx="5667">
                  <c:v>3.8299999999999999E-4</c:v>
                </c:pt>
                <c:pt idx="5668">
                  <c:v>7.6599999999999997E-4</c:v>
                </c:pt>
                <c:pt idx="5669">
                  <c:v>7.6599999999999997E-4</c:v>
                </c:pt>
                <c:pt idx="5670">
                  <c:v>7.6599999999999997E-4</c:v>
                </c:pt>
                <c:pt idx="5671">
                  <c:v>7.6599999999999997E-4</c:v>
                </c:pt>
                <c:pt idx="5672">
                  <c:v>3.8299999999999999E-4</c:v>
                </c:pt>
                <c:pt idx="5673">
                  <c:v>7.6599999999999997E-4</c:v>
                </c:pt>
                <c:pt idx="5674">
                  <c:v>3.8299999999999999E-4</c:v>
                </c:pt>
                <c:pt idx="5675">
                  <c:v>7.6599999999999997E-4</c:v>
                </c:pt>
                <c:pt idx="5676">
                  <c:v>7.6599999999999997E-4</c:v>
                </c:pt>
                <c:pt idx="5677">
                  <c:v>7.6599999999999997E-4</c:v>
                </c:pt>
                <c:pt idx="5678">
                  <c:v>7.6599999999999997E-4</c:v>
                </c:pt>
                <c:pt idx="5679">
                  <c:v>3.8299999999999999E-4</c:v>
                </c:pt>
                <c:pt idx="5680">
                  <c:v>3.8299999999999999E-4</c:v>
                </c:pt>
                <c:pt idx="5681">
                  <c:v>3.8299999999999999E-4</c:v>
                </c:pt>
                <c:pt idx="5682">
                  <c:v>3.8299999999999999E-4</c:v>
                </c:pt>
                <c:pt idx="5683">
                  <c:v>7.6599999999999997E-4</c:v>
                </c:pt>
                <c:pt idx="5684">
                  <c:v>3.8299999999999999E-4</c:v>
                </c:pt>
                <c:pt idx="5685">
                  <c:v>3.8299999999999999E-4</c:v>
                </c:pt>
                <c:pt idx="5686">
                  <c:v>3.8299999999999999E-4</c:v>
                </c:pt>
                <c:pt idx="5687">
                  <c:v>7.6599999999999997E-4</c:v>
                </c:pt>
                <c:pt idx="5688">
                  <c:v>7.6599999999999997E-4</c:v>
                </c:pt>
                <c:pt idx="5689">
                  <c:v>3.8299999999999999E-4</c:v>
                </c:pt>
                <c:pt idx="5690">
                  <c:v>3.8299999999999999E-4</c:v>
                </c:pt>
                <c:pt idx="5691">
                  <c:v>7.6599999999999997E-4</c:v>
                </c:pt>
                <c:pt idx="5692">
                  <c:v>7.6599999999999997E-4</c:v>
                </c:pt>
                <c:pt idx="5693">
                  <c:v>7.6599999999999997E-4</c:v>
                </c:pt>
                <c:pt idx="5694">
                  <c:v>3.8299999999999999E-4</c:v>
                </c:pt>
                <c:pt idx="5695">
                  <c:v>3.8299999999999999E-4</c:v>
                </c:pt>
                <c:pt idx="5696">
                  <c:v>3.8299999999999999E-4</c:v>
                </c:pt>
                <c:pt idx="5697">
                  <c:v>3.8299999999999999E-4</c:v>
                </c:pt>
                <c:pt idx="5698">
                  <c:v>3.8299999999999999E-4</c:v>
                </c:pt>
                <c:pt idx="5699">
                  <c:v>3.8299999999999999E-4</c:v>
                </c:pt>
                <c:pt idx="5700">
                  <c:v>3.8299999999999999E-4</c:v>
                </c:pt>
                <c:pt idx="5701">
                  <c:v>7.6599999999999997E-4</c:v>
                </c:pt>
                <c:pt idx="5702">
                  <c:v>3.8299999999999999E-4</c:v>
                </c:pt>
                <c:pt idx="5703">
                  <c:v>3.8299999999999999E-4</c:v>
                </c:pt>
                <c:pt idx="5704">
                  <c:v>3.8299999999999999E-4</c:v>
                </c:pt>
                <c:pt idx="5705">
                  <c:v>7.6599999999999997E-4</c:v>
                </c:pt>
                <c:pt idx="5706">
                  <c:v>7.6599999999999997E-4</c:v>
                </c:pt>
                <c:pt idx="5707">
                  <c:v>7.6599999999999997E-4</c:v>
                </c:pt>
                <c:pt idx="5708">
                  <c:v>3.8299999999999999E-4</c:v>
                </c:pt>
                <c:pt idx="5709">
                  <c:v>7.6599999999999997E-4</c:v>
                </c:pt>
                <c:pt idx="5710">
                  <c:v>7.6599999999999997E-4</c:v>
                </c:pt>
                <c:pt idx="5711">
                  <c:v>3.8299999999999999E-4</c:v>
                </c:pt>
                <c:pt idx="5712">
                  <c:v>7.6599999999999997E-4</c:v>
                </c:pt>
                <c:pt idx="5713">
                  <c:v>7.6599999999999997E-4</c:v>
                </c:pt>
                <c:pt idx="5714">
                  <c:v>7.6599999999999997E-4</c:v>
                </c:pt>
                <c:pt idx="5715">
                  <c:v>3.8299999999999999E-4</c:v>
                </c:pt>
                <c:pt idx="5716">
                  <c:v>3.8299999999999999E-4</c:v>
                </c:pt>
                <c:pt idx="5717">
                  <c:v>7.6599999999999997E-4</c:v>
                </c:pt>
                <c:pt idx="5718">
                  <c:v>3.8299999999999999E-4</c:v>
                </c:pt>
                <c:pt idx="5719">
                  <c:v>3.8299999999999999E-4</c:v>
                </c:pt>
                <c:pt idx="5720">
                  <c:v>3.8299999999999999E-4</c:v>
                </c:pt>
                <c:pt idx="5721">
                  <c:v>7.6599999999999997E-4</c:v>
                </c:pt>
                <c:pt idx="5722">
                  <c:v>7.6599999999999997E-4</c:v>
                </c:pt>
                <c:pt idx="5723">
                  <c:v>7.6599999999999997E-4</c:v>
                </c:pt>
                <c:pt idx="5724">
                  <c:v>7.6599999999999997E-4</c:v>
                </c:pt>
                <c:pt idx="5725">
                  <c:v>7.6599999999999997E-4</c:v>
                </c:pt>
                <c:pt idx="5726">
                  <c:v>7.6599999999999997E-4</c:v>
                </c:pt>
                <c:pt idx="5727">
                  <c:v>7.6599999999999997E-4</c:v>
                </c:pt>
                <c:pt idx="5728">
                  <c:v>7.6599999999999997E-4</c:v>
                </c:pt>
                <c:pt idx="5729">
                  <c:v>3.8299999999999999E-4</c:v>
                </c:pt>
                <c:pt idx="5730">
                  <c:v>7.6599999999999997E-4</c:v>
                </c:pt>
                <c:pt idx="5731">
                  <c:v>1.1490000000000001E-3</c:v>
                </c:pt>
                <c:pt idx="5732">
                  <c:v>1.1490000000000001E-3</c:v>
                </c:pt>
                <c:pt idx="5733">
                  <c:v>3.8299999999999999E-4</c:v>
                </c:pt>
                <c:pt idx="5734">
                  <c:v>7.6599999999999997E-4</c:v>
                </c:pt>
                <c:pt idx="5735">
                  <c:v>7.6599999999999997E-4</c:v>
                </c:pt>
                <c:pt idx="5736">
                  <c:v>1.1490000000000001E-3</c:v>
                </c:pt>
                <c:pt idx="5737">
                  <c:v>7.6599999999999997E-4</c:v>
                </c:pt>
                <c:pt idx="5738">
                  <c:v>7.6599999999999997E-4</c:v>
                </c:pt>
                <c:pt idx="5739">
                  <c:v>3.8299999999999999E-4</c:v>
                </c:pt>
                <c:pt idx="5740">
                  <c:v>3.8299999999999999E-4</c:v>
                </c:pt>
                <c:pt idx="5741">
                  <c:v>3.8299999999999999E-4</c:v>
                </c:pt>
                <c:pt idx="5742">
                  <c:v>7.6599999999999997E-4</c:v>
                </c:pt>
                <c:pt idx="5743">
                  <c:v>7.6599999999999997E-4</c:v>
                </c:pt>
                <c:pt idx="5744">
                  <c:v>7.6599999999999997E-4</c:v>
                </c:pt>
                <c:pt idx="5745">
                  <c:v>7.6599999999999997E-4</c:v>
                </c:pt>
                <c:pt idx="5746">
                  <c:v>7.6599999999999997E-4</c:v>
                </c:pt>
                <c:pt idx="5747">
                  <c:v>3.8299999999999999E-4</c:v>
                </c:pt>
                <c:pt idx="5748">
                  <c:v>7.6599999999999997E-4</c:v>
                </c:pt>
                <c:pt idx="5749">
                  <c:v>7.6599999999999997E-4</c:v>
                </c:pt>
                <c:pt idx="5750">
                  <c:v>7.6599999999999997E-4</c:v>
                </c:pt>
                <c:pt idx="5751">
                  <c:v>3.8299999999999999E-4</c:v>
                </c:pt>
                <c:pt idx="5752">
                  <c:v>7.6599999999999997E-4</c:v>
                </c:pt>
                <c:pt idx="5753">
                  <c:v>7.6599999999999997E-4</c:v>
                </c:pt>
                <c:pt idx="5754">
                  <c:v>3.8299999999999999E-4</c:v>
                </c:pt>
                <c:pt idx="5755">
                  <c:v>7.6599999999999997E-4</c:v>
                </c:pt>
                <c:pt idx="5756">
                  <c:v>7.6599999999999997E-4</c:v>
                </c:pt>
                <c:pt idx="5757">
                  <c:v>7.6599999999999997E-4</c:v>
                </c:pt>
                <c:pt idx="5758">
                  <c:v>3.8299999999999999E-4</c:v>
                </c:pt>
                <c:pt idx="5759">
                  <c:v>7.6599999999999997E-4</c:v>
                </c:pt>
                <c:pt idx="5760">
                  <c:v>7.6599999999999997E-4</c:v>
                </c:pt>
                <c:pt idx="5761">
                  <c:v>7.6599999999999997E-4</c:v>
                </c:pt>
                <c:pt idx="5762">
                  <c:v>7.6599999999999997E-4</c:v>
                </c:pt>
                <c:pt idx="5763">
                  <c:v>7.6599999999999997E-4</c:v>
                </c:pt>
                <c:pt idx="5764">
                  <c:v>7.6599999999999997E-4</c:v>
                </c:pt>
                <c:pt idx="5765">
                  <c:v>3.8299999999999999E-4</c:v>
                </c:pt>
                <c:pt idx="5766">
                  <c:v>7.6599999999999997E-4</c:v>
                </c:pt>
                <c:pt idx="5767">
                  <c:v>3.8299999999999999E-4</c:v>
                </c:pt>
                <c:pt idx="5768">
                  <c:v>3.8299999999999999E-4</c:v>
                </c:pt>
                <c:pt idx="5769">
                  <c:v>7.6599999999999997E-4</c:v>
                </c:pt>
                <c:pt idx="5770">
                  <c:v>7.6599999999999997E-4</c:v>
                </c:pt>
                <c:pt idx="5771">
                  <c:v>7.6599999999999997E-4</c:v>
                </c:pt>
                <c:pt idx="5772">
                  <c:v>7.6599999999999997E-4</c:v>
                </c:pt>
                <c:pt idx="5773">
                  <c:v>7.6599999999999997E-4</c:v>
                </c:pt>
                <c:pt idx="5774">
                  <c:v>7.6599999999999997E-4</c:v>
                </c:pt>
                <c:pt idx="5775">
                  <c:v>7.6599999999999997E-4</c:v>
                </c:pt>
                <c:pt idx="5776">
                  <c:v>3.8299999999999999E-4</c:v>
                </c:pt>
                <c:pt idx="5777">
                  <c:v>7.6599999999999997E-4</c:v>
                </c:pt>
                <c:pt idx="5778">
                  <c:v>7.6599999999999997E-4</c:v>
                </c:pt>
                <c:pt idx="5779">
                  <c:v>3.8299999999999999E-4</c:v>
                </c:pt>
                <c:pt idx="5780">
                  <c:v>7.6599999999999997E-4</c:v>
                </c:pt>
                <c:pt idx="5781">
                  <c:v>3.8299999999999999E-4</c:v>
                </c:pt>
                <c:pt idx="5782">
                  <c:v>3.8299999999999999E-4</c:v>
                </c:pt>
                <c:pt idx="5783">
                  <c:v>3.8299999999999999E-4</c:v>
                </c:pt>
                <c:pt idx="5784">
                  <c:v>3.8299999999999999E-4</c:v>
                </c:pt>
                <c:pt idx="5785">
                  <c:v>7.6599999999999997E-4</c:v>
                </c:pt>
                <c:pt idx="5786">
                  <c:v>3.8299999999999999E-4</c:v>
                </c:pt>
                <c:pt idx="5787">
                  <c:v>7.6599999999999997E-4</c:v>
                </c:pt>
                <c:pt idx="5788">
                  <c:v>7.6599999999999997E-4</c:v>
                </c:pt>
                <c:pt idx="5789">
                  <c:v>7.6599999999999997E-4</c:v>
                </c:pt>
                <c:pt idx="5790">
                  <c:v>7.6599999999999997E-4</c:v>
                </c:pt>
                <c:pt idx="5791">
                  <c:v>7.6599999999999997E-4</c:v>
                </c:pt>
                <c:pt idx="5792">
                  <c:v>3.8299999999999999E-4</c:v>
                </c:pt>
                <c:pt idx="5793">
                  <c:v>7.6599999999999997E-4</c:v>
                </c:pt>
                <c:pt idx="5794">
                  <c:v>7.6599999999999997E-4</c:v>
                </c:pt>
                <c:pt idx="5795">
                  <c:v>3.8299999999999999E-4</c:v>
                </c:pt>
                <c:pt idx="5796">
                  <c:v>7.6599999999999997E-4</c:v>
                </c:pt>
                <c:pt idx="5797">
                  <c:v>7.6599999999999997E-4</c:v>
                </c:pt>
                <c:pt idx="5798">
                  <c:v>7.6599999999999997E-4</c:v>
                </c:pt>
                <c:pt idx="5799">
                  <c:v>3.8299999999999999E-4</c:v>
                </c:pt>
                <c:pt idx="5800">
                  <c:v>7.6599999999999997E-4</c:v>
                </c:pt>
                <c:pt idx="5801">
                  <c:v>7.6599999999999997E-4</c:v>
                </c:pt>
                <c:pt idx="5802">
                  <c:v>7.6599999999999997E-4</c:v>
                </c:pt>
                <c:pt idx="5803">
                  <c:v>7.6599999999999997E-4</c:v>
                </c:pt>
                <c:pt idx="5804">
                  <c:v>7.6599999999999997E-4</c:v>
                </c:pt>
                <c:pt idx="5805">
                  <c:v>3.8299999999999999E-4</c:v>
                </c:pt>
                <c:pt idx="5806">
                  <c:v>7.6599999999999997E-4</c:v>
                </c:pt>
                <c:pt idx="5807">
                  <c:v>7.6599999999999997E-4</c:v>
                </c:pt>
                <c:pt idx="5808">
                  <c:v>7.6599999999999997E-4</c:v>
                </c:pt>
                <c:pt idx="5809">
                  <c:v>3.8299999999999999E-4</c:v>
                </c:pt>
                <c:pt idx="5810">
                  <c:v>7.6599999999999997E-4</c:v>
                </c:pt>
                <c:pt idx="5811">
                  <c:v>3.8299999999999999E-4</c:v>
                </c:pt>
                <c:pt idx="5812">
                  <c:v>7.6599999999999997E-4</c:v>
                </c:pt>
                <c:pt idx="5813">
                  <c:v>7.6599999999999997E-4</c:v>
                </c:pt>
                <c:pt idx="5814">
                  <c:v>3.8299999999999999E-4</c:v>
                </c:pt>
                <c:pt idx="5815">
                  <c:v>3.8299999999999999E-4</c:v>
                </c:pt>
                <c:pt idx="5816">
                  <c:v>7.6599999999999997E-4</c:v>
                </c:pt>
                <c:pt idx="5817">
                  <c:v>3.8299999999999999E-4</c:v>
                </c:pt>
                <c:pt idx="5818">
                  <c:v>3.8299999999999999E-4</c:v>
                </c:pt>
                <c:pt idx="5819">
                  <c:v>3.8299999999999999E-4</c:v>
                </c:pt>
                <c:pt idx="5820">
                  <c:v>7.6599999999999997E-4</c:v>
                </c:pt>
                <c:pt idx="5821">
                  <c:v>7.6599999999999997E-4</c:v>
                </c:pt>
                <c:pt idx="5822">
                  <c:v>3.8299999999999999E-4</c:v>
                </c:pt>
                <c:pt idx="5823">
                  <c:v>7.6599999999999997E-4</c:v>
                </c:pt>
                <c:pt idx="5824">
                  <c:v>3.8299999999999999E-4</c:v>
                </c:pt>
                <c:pt idx="5825">
                  <c:v>3.8299999999999999E-4</c:v>
                </c:pt>
                <c:pt idx="5826">
                  <c:v>3.8299999999999999E-4</c:v>
                </c:pt>
                <c:pt idx="5827">
                  <c:v>7.6599999999999997E-4</c:v>
                </c:pt>
                <c:pt idx="5828">
                  <c:v>3.8299999999999999E-4</c:v>
                </c:pt>
                <c:pt idx="5829">
                  <c:v>3.8299999999999999E-4</c:v>
                </c:pt>
                <c:pt idx="5830">
                  <c:v>3.8299999999999999E-4</c:v>
                </c:pt>
                <c:pt idx="5831">
                  <c:v>7.6599999999999997E-4</c:v>
                </c:pt>
                <c:pt idx="5832">
                  <c:v>7.6599999999999997E-4</c:v>
                </c:pt>
                <c:pt idx="5833">
                  <c:v>3.8299999999999999E-4</c:v>
                </c:pt>
                <c:pt idx="5834">
                  <c:v>7.6599999999999997E-4</c:v>
                </c:pt>
                <c:pt idx="5835">
                  <c:v>7.6599999999999997E-4</c:v>
                </c:pt>
                <c:pt idx="5836">
                  <c:v>7.6599999999999997E-4</c:v>
                </c:pt>
                <c:pt idx="5837">
                  <c:v>7.6599999999999997E-4</c:v>
                </c:pt>
                <c:pt idx="5838">
                  <c:v>7.6599999999999997E-4</c:v>
                </c:pt>
                <c:pt idx="5839">
                  <c:v>3.8299999999999999E-4</c:v>
                </c:pt>
                <c:pt idx="5840">
                  <c:v>7.6599999999999997E-4</c:v>
                </c:pt>
                <c:pt idx="5841">
                  <c:v>7.6599999999999997E-4</c:v>
                </c:pt>
                <c:pt idx="5842">
                  <c:v>7.6599999999999997E-4</c:v>
                </c:pt>
                <c:pt idx="5843">
                  <c:v>3.8299999999999999E-4</c:v>
                </c:pt>
                <c:pt idx="5844">
                  <c:v>7.6599999999999997E-4</c:v>
                </c:pt>
                <c:pt idx="5845">
                  <c:v>3.8299999999999999E-4</c:v>
                </c:pt>
                <c:pt idx="5846">
                  <c:v>3.8299999999999999E-4</c:v>
                </c:pt>
                <c:pt idx="5847">
                  <c:v>3.8299999999999999E-4</c:v>
                </c:pt>
                <c:pt idx="5848">
                  <c:v>7.6599999999999997E-4</c:v>
                </c:pt>
                <c:pt idx="5849">
                  <c:v>7.6599999999999997E-4</c:v>
                </c:pt>
                <c:pt idx="5850">
                  <c:v>3.8299999999999999E-4</c:v>
                </c:pt>
                <c:pt idx="5851">
                  <c:v>3.8299999999999999E-4</c:v>
                </c:pt>
                <c:pt idx="5852">
                  <c:v>7.6599999999999997E-4</c:v>
                </c:pt>
                <c:pt idx="5853">
                  <c:v>7.6599999999999997E-4</c:v>
                </c:pt>
                <c:pt idx="5854">
                  <c:v>7.6599999999999997E-4</c:v>
                </c:pt>
                <c:pt idx="5855">
                  <c:v>7.6599999999999997E-4</c:v>
                </c:pt>
                <c:pt idx="5856">
                  <c:v>3.8299999999999999E-4</c:v>
                </c:pt>
                <c:pt idx="5857">
                  <c:v>3.8299999999999999E-4</c:v>
                </c:pt>
                <c:pt idx="5858">
                  <c:v>7.6599999999999997E-4</c:v>
                </c:pt>
                <c:pt idx="5859">
                  <c:v>3.8299999999999999E-4</c:v>
                </c:pt>
                <c:pt idx="5860">
                  <c:v>7.6599999999999997E-4</c:v>
                </c:pt>
                <c:pt idx="5861">
                  <c:v>3.8299999999999999E-4</c:v>
                </c:pt>
                <c:pt idx="5862">
                  <c:v>3.8299999999999999E-4</c:v>
                </c:pt>
                <c:pt idx="5863">
                  <c:v>3.8299999999999999E-4</c:v>
                </c:pt>
                <c:pt idx="5864">
                  <c:v>7.6599999999999997E-4</c:v>
                </c:pt>
                <c:pt idx="5865">
                  <c:v>3.8299999999999999E-4</c:v>
                </c:pt>
                <c:pt idx="5866">
                  <c:v>3.8299999999999999E-4</c:v>
                </c:pt>
                <c:pt idx="5867">
                  <c:v>3.8299999999999999E-4</c:v>
                </c:pt>
                <c:pt idx="5868">
                  <c:v>7.6599999999999997E-4</c:v>
                </c:pt>
                <c:pt idx="5869">
                  <c:v>3.8299999999999999E-4</c:v>
                </c:pt>
                <c:pt idx="5870">
                  <c:v>7.6599999999999997E-4</c:v>
                </c:pt>
                <c:pt idx="5871">
                  <c:v>7.6599999999999997E-4</c:v>
                </c:pt>
                <c:pt idx="5872">
                  <c:v>3.8299999999999999E-4</c:v>
                </c:pt>
                <c:pt idx="5873">
                  <c:v>3.8299999999999999E-4</c:v>
                </c:pt>
                <c:pt idx="5874">
                  <c:v>3.8299999999999999E-4</c:v>
                </c:pt>
                <c:pt idx="5875">
                  <c:v>3.8299999999999999E-4</c:v>
                </c:pt>
                <c:pt idx="5876">
                  <c:v>7.6599999999999997E-4</c:v>
                </c:pt>
                <c:pt idx="5877">
                  <c:v>7.6599999999999997E-4</c:v>
                </c:pt>
                <c:pt idx="5878">
                  <c:v>7.6599999999999997E-4</c:v>
                </c:pt>
                <c:pt idx="5879">
                  <c:v>7.6599999999999997E-4</c:v>
                </c:pt>
                <c:pt idx="5880">
                  <c:v>3.8299999999999999E-4</c:v>
                </c:pt>
                <c:pt idx="5881">
                  <c:v>7.6599999999999997E-4</c:v>
                </c:pt>
                <c:pt idx="5882">
                  <c:v>7.6599999999999997E-4</c:v>
                </c:pt>
                <c:pt idx="5883">
                  <c:v>3.8299999999999999E-4</c:v>
                </c:pt>
                <c:pt idx="5884">
                  <c:v>7.6599999999999997E-4</c:v>
                </c:pt>
                <c:pt idx="5885">
                  <c:v>7.6599999999999997E-4</c:v>
                </c:pt>
                <c:pt idx="5886">
                  <c:v>7.6599999999999997E-4</c:v>
                </c:pt>
                <c:pt idx="5887">
                  <c:v>3.8299999999999999E-4</c:v>
                </c:pt>
                <c:pt idx="5888">
                  <c:v>3.8299999999999999E-4</c:v>
                </c:pt>
                <c:pt idx="5889">
                  <c:v>3.8299999999999999E-4</c:v>
                </c:pt>
                <c:pt idx="5890">
                  <c:v>7.6599999999999997E-4</c:v>
                </c:pt>
                <c:pt idx="5891">
                  <c:v>7.6599999999999997E-4</c:v>
                </c:pt>
                <c:pt idx="5892">
                  <c:v>7.6599999999999997E-4</c:v>
                </c:pt>
                <c:pt idx="5893">
                  <c:v>3.8299999999999999E-4</c:v>
                </c:pt>
                <c:pt idx="5894">
                  <c:v>3.8299999999999999E-4</c:v>
                </c:pt>
                <c:pt idx="5895">
                  <c:v>7.6599999999999997E-4</c:v>
                </c:pt>
                <c:pt idx="5896">
                  <c:v>7.6599999999999997E-4</c:v>
                </c:pt>
                <c:pt idx="5897">
                  <c:v>3.8299999999999999E-4</c:v>
                </c:pt>
                <c:pt idx="5898">
                  <c:v>7.6599999999999997E-4</c:v>
                </c:pt>
                <c:pt idx="5899">
                  <c:v>7.6599999999999997E-4</c:v>
                </c:pt>
                <c:pt idx="5900">
                  <c:v>7.6599999999999997E-4</c:v>
                </c:pt>
                <c:pt idx="5901">
                  <c:v>3.8299999999999999E-4</c:v>
                </c:pt>
                <c:pt idx="5902">
                  <c:v>3.8299999999999999E-4</c:v>
                </c:pt>
                <c:pt idx="5903">
                  <c:v>3.8299999999999999E-4</c:v>
                </c:pt>
                <c:pt idx="5904">
                  <c:v>7.6599999999999997E-4</c:v>
                </c:pt>
                <c:pt idx="5905">
                  <c:v>7.6599999999999997E-4</c:v>
                </c:pt>
                <c:pt idx="5906">
                  <c:v>3.8299999999999999E-4</c:v>
                </c:pt>
                <c:pt idx="5907">
                  <c:v>3.8299999999999999E-4</c:v>
                </c:pt>
                <c:pt idx="5908">
                  <c:v>7.6599999999999997E-4</c:v>
                </c:pt>
                <c:pt idx="5909">
                  <c:v>3.8299999999999999E-4</c:v>
                </c:pt>
                <c:pt idx="5910">
                  <c:v>3.8299999999999999E-4</c:v>
                </c:pt>
                <c:pt idx="5911">
                  <c:v>7.6599999999999997E-4</c:v>
                </c:pt>
                <c:pt idx="5912">
                  <c:v>7.6599999999999997E-4</c:v>
                </c:pt>
                <c:pt idx="5913">
                  <c:v>7.6599999999999997E-4</c:v>
                </c:pt>
                <c:pt idx="5914">
                  <c:v>3.8299999999999999E-4</c:v>
                </c:pt>
                <c:pt idx="5915">
                  <c:v>7.6599999999999997E-4</c:v>
                </c:pt>
                <c:pt idx="5916">
                  <c:v>7.6599999999999997E-4</c:v>
                </c:pt>
                <c:pt idx="5917">
                  <c:v>3.8299999999999999E-4</c:v>
                </c:pt>
                <c:pt idx="5918">
                  <c:v>3.8299999999999999E-4</c:v>
                </c:pt>
                <c:pt idx="5919">
                  <c:v>3.8299999999999999E-4</c:v>
                </c:pt>
                <c:pt idx="5920">
                  <c:v>3.8299999999999999E-4</c:v>
                </c:pt>
                <c:pt idx="5921">
                  <c:v>3.8299999999999999E-4</c:v>
                </c:pt>
                <c:pt idx="5922">
                  <c:v>3.8299999999999999E-4</c:v>
                </c:pt>
                <c:pt idx="5923">
                  <c:v>7.6599999999999997E-4</c:v>
                </c:pt>
                <c:pt idx="5924">
                  <c:v>7.6599999999999997E-4</c:v>
                </c:pt>
                <c:pt idx="5925">
                  <c:v>7.6599999999999997E-4</c:v>
                </c:pt>
                <c:pt idx="5926">
                  <c:v>7.6599999999999997E-4</c:v>
                </c:pt>
                <c:pt idx="5927">
                  <c:v>3.8299999999999999E-4</c:v>
                </c:pt>
                <c:pt idx="5928">
                  <c:v>7.6599999999999997E-4</c:v>
                </c:pt>
                <c:pt idx="5929">
                  <c:v>3.8299999999999999E-4</c:v>
                </c:pt>
                <c:pt idx="5930">
                  <c:v>3.8299999999999999E-4</c:v>
                </c:pt>
                <c:pt idx="5931">
                  <c:v>7.6599999999999997E-4</c:v>
                </c:pt>
                <c:pt idx="5932">
                  <c:v>7.6599999999999997E-4</c:v>
                </c:pt>
                <c:pt idx="5933">
                  <c:v>3.8299999999999999E-4</c:v>
                </c:pt>
                <c:pt idx="5934">
                  <c:v>7.6599999999999997E-4</c:v>
                </c:pt>
                <c:pt idx="5935">
                  <c:v>7.6599999999999997E-4</c:v>
                </c:pt>
                <c:pt idx="5936">
                  <c:v>3.8299999999999999E-4</c:v>
                </c:pt>
                <c:pt idx="5937">
                  <c:v>7.6599999999999997E-4</c:v>
                </c:pt>
                <c:pt idx="5938">
                  <c:v>7.6599999999999997E-4</c:v>
                </c:pt>
                <c:pt idx="5939">
                  <c:v>7.6599999999999997E-4</c:v>
                </c:pt>
                <c:pt idx="5940">
                  <c:v>3.8299999999999999E-4</c:v>
                </c:pt>
                <c:pt idx="5941">
                  <c:v>3.8299999999999999E-4</c:v>
                </c:pt>
                <c:pt idx="5942">
                  <c:v>7.6599999999999997E-4</c:v>
                </c:pt>
                <c:pt idx="5943">
                  <c:v>3.8299999999999999E-4</c:v>
                </c:pt>
                <c:pt idx="5944">
                  <c:v>3.8299999999999999E-4</c:v>
                </c:pt>
                <c:pt idx="5945">
                  <c:v>7.6599999999999997E-4</c:v>
                </c:pt>
                <c:pt idx="5946">
                  <c:v>3.8299999999999999E-4</c:v>
                </c:pt>
                <c:pt idx="5947">
                  <c:v>7.6599999999999997E-4</c:v>
                </c:pt>
                <c:pt idx="5948">
                  <c:v>3.8299999999999999E-4</c:v>
                </c:pt>
                <c:pt idx="5949">
                  <c:v>7.6599999999999997E-4</c:v>
                </c:pt>
                <c:pt idx="5950">
                  <c:v>7.6599999999999997E-4</c:v>
                </c:pt>
                <c:pt idx="5951">
                  <c:v>3.8299999999999999E-4</c:v>
                </c:pt>
                <c:pt idx="5952">
                  <c:v>7.6599999999999997E-4</c:v>
                </c:pt>
                <c:pt idx="5953">
                  <c:v>7.6599999999999997E-4</c:v>
                </c:pt>
                <c:pt idx="5954">
                  <c:v>7.6599999999999997E-4</c:v>
                </c:pt>
                <c:pt idx="5955">
                  <c:v>7.6599999999999997E-4</c:v>
                </c:pt>
                <c:pt idx="5956">
                  <c:v>7.6599999999999997E-4</c:v>
                </c:pt>
                <c:pt idx="5957">
                  <c:v>7.6599999999999997E-4</c:v>
                </c:pt>
                <c:pt idx="5958">
                  <c:v>7.6599999999999997E-4</c:v>
                </c:pt>
                <c:pt idx="5959">
                  <c:v>3.8299999999999999E-4</c:v>
                </c:pt>
                <c:pt idx="5960">
                  <c:v>7.6599999999999997E-4</c:v>
                </c:pt>
                <c:pt idx="5961">
                  <c:v>7.6599999999999997E-4</c:v>
                </c:pt>
                <c:pt idx="5962">
                  <c:v>3.8299999999999999E-4</c:v>
                </c:pt>
                <c:pt idx="5963">
                  <c:v>7.6599999999999997E-4</c:v>
                </c:pt>
                <c:pt idx="5964">
                  <c:v>7.6599999999999997E-4</c:v>
                </c:pt>
                <c:pt idx="5965">
                  <c:v>3.8299999999999999E-4</c:v>
                </c:pt>
                <c:pt idx="5966">
                  <c:v>7.6599999999999997E-4</c:v>
                </c:pt>
                <c:pt idx="5967">
                  <c:v>7.6599999999999997E-4</c:v>
                </c:pt>
                <c:pt idx="5968">
                  <c:v>7.6599999999999997E-4</c:v>
                </c:pt>
                <c:pt idx="5969">
                  <c:v>7.6599999999999997E-4</c:v>
                </c:pt>
                <c:pt idx="5970">
                  <c:v>7.6599999999999997E-4</c:v>
                </c:pt>
                <c:pt idx="5971">
                  <c:v>3.8299999999999999E-4</c:v>
                </c:pt>
                <c:pt idx="5972">
                  <c:v>7.6599999999999997E-4</c:v>
                </c:pt>
                <c:pt idx="5973">
                  <c:v>7.6599999999999997E-4</c:v>
                </c:pt>
                <c:pt idx="5974">
                  <c:v>7.6599999999999997E-4</c:v>
                </c:pt>
                <c:pt idx="5975">
                  <c:v>7.6599999999999997E-4</c:v>
                </c:pt>
                <c:pt idx="5976">
                  <c:v>7.6599999999999997E-4</c:v>
                </c:pt>
                <c:pt idx="5977">
                  <c:v>7.6599999999999997E-4</c:v>
                </c:pt>
                <c:pt idx="5978">
                  <c:v>3.8299999999999999E-4</c:v>
                </c:pt>
                <c:pt idx="5979">
                  <c:v>7.6599999999999997E-4</c:v>
                </c:pt>
                <c:pt idx="5980">
                  <c:v>7.6599999999999997E-4</c:v>
                </c:pt>
                <c:pt idx="5981">
                  <c:v>7.6599999999999997E-4</c:v>
                </c:pt>
                <c:pt idx="5982">
                  <c:v>7.6599999999999997E-4</c:v>
                </c:pt>
                <c:pt idx="5983">
                  <c:v>3.8299999999999999E-4</c:v>
                </c:pt>
                <c:pt idx="5984">
                  <c:v>3.8299999999999999E-4</c:v>
                </c:pt>
                <c:pt idx="5985">
                  <c:v>7.6599999999999997E-4</c:v>
                </c:pt>
                <c:pt idx="5986">
                  <c:v>7.6599999999999997E-4</c:v>
                </c:pt>
                <c:pt idx="5987">
                  <c:v>7.6599999999999997E-4</c:v>
                </c:pt>
                <c:pt idx="5988">
                  <c:v>7.6599999999999997E-4</c:v>
                </c:pt>
                <c:pt idx="5989">
                  <c:v>7.6599999999999997E-4</c:v>
                </c:pt>
                <c:pt idx="5990">
                  <c:v>3.8299999999999999E-4</c:v>
                </c:pt>
                <c:pt idx="5991">
                  <c:v>7.6599999999999997E-4</c:v>
                </c:pt>
                <c:pt idx="5992">
                  <c:v>7.6599999999999997E-4</c:v>
                </c:pt>
                <c:pt idx="5993">
                  <c:v>7.6599999999999997E-4</c:v>
                </c:pt>
                <c:pt idx="5994">
                  <c:v>7.6599999999999997E-4</c:v>
                </c:pt>
                <c:pt idx="5995">
                  <c:v>3.8299999999999999E-4</c:v>
                </c:pt>
                <c:pt idx="5996">
                  <c:v>3.8299999999999999E-4</c:v>
                </c:pt>
                <c:pt idx="5997">
                  <c:v>7.6599999999999997E-4</c:v>
                </c:pt>
                <c:pt idx="5998">
                  <c:v>7.6599999999999997E-4</c:v>
                </c:pt>
                <c:pt idx="5999">
                  <c:v>3.8299999999999999E-4</c:v>
                </c:pt>
                <c:pt idx="6000">
                  <c:v>7.6599999999999997E-4</c:v>
                </c:pt>
                <c:pt idx="6001">
                  <c:v>3.8299999999999999E-4</c:v>
                </c:pt>
                <c:pt idx="6002">
                  <c:v>7.6599999999999997E-4</c:v>
                </c:pt>
                <c:pt idx="6003">
                  <c:v>7.6599999999999997E-4</c:v>
                </c:pt>
                <c:pt idx="6004">
                  <c:v>7.6599999999999997E-4</c:v>
                </c:pt>
                <c:pt idx="6005">
                  <c:v>7.6599999999999997E-4</c:v>
                </c:pt>
                <c:pt idx="6006">
                  <c:v>7.6599999999999997E-4</c:v>
                </c:pt>
                <c:pt idx="6007">
                  <c:v>7.6599999999999997E-4</c:v>
                </c:pt>
                <c:pt idx="6008">
                  <c:v>3.8299999999999999E-4</c:v>
                </c:pt>
                <c:pt idx="6009">
                  <c:v>7.6599999999999997E-4</c:v>
                </c:pt>
                <c:pt idx="6010">
                  <c:v>7.6599999999999997E-4</c:v>
                </c:pt>
                <c:pt idx="6011">
                  <c:v>3.8299999999999999E-4</c:v>
                </c:pt>
                <c:pt idx="6012">
                  <c:v>7.6599999999999997E-4</c:v>
                </c:pt>
                <c:pt idx="6013">
                  <c:v>7.6599999999999997E-4</c:v>
                </c:pt>
                <c:pt idx="6014">
                  <c:v>3.8299999999999999E-4</c:v>
                </c:pt>
                <c:pt idx="6015">
                  <c:v>3.8299999999999999E-4</c:v>
                </c:pt>
                <c:pt idx="6016">
                  <c:v>7.6599999999999997E-4</c:v>
                </c:pt>
                <c:pt idx="6017">
                  <c:v>7.6599999999999997E-4</c:v>
                </c:pt>
                <c:pt idx="6018">
                  <c:v>7.6599999999999997E-4</c:v>
                </c:pt>
                <c:pt idx="6019">
                  <c:v>7.6599999999999997E-4</c:v>
                </c:pt>
                <c:pt idx="6020">
                  <c:v>7.6599999999999997E-4</c:v>
                </c:pt>
                <c:pt idx="6021">
                  <c:v>7.6599999999999997E-4</c:v>
                </c:pt>
                <c:pt idx="6022">
                  <c:v>3.8299999999999999E-4</c:v>
                </c:pt>
                <c:pt idx="6023">
                  <c:v>3.8299999999999999E-4</c:v>
                </c:pt>
                <c:pt idx="6024">
                  <c:v>7.6599999999999997E-4</c:v>
                </c:pt>
                <c:pt idx="6025">
                  <c:v>7.6599999999999997E-4</c:v>
                </c:pt>
                <c:pt idx="6026">
                  <c:v>3.8299999999999999E-4</c:v>
                </c:pt>
                <c:pt idx="6027">
                  <c:v>3.8299999999999999E-4</c:v>
                </c:pt>
                <c:pt idx="6028">
                  <c:v>3.8299999999999999E-4</c:v>
                </c:pt>
                <c:pt idx="6029">
                  <c:v>7.6599999999999997E-4</c:v>
                </c:pt>
                <c:pt idx="6030">
                  <c:v>7.6599999999999997E-4</c:v>
                </c:pt>
                <c:pt idx="6031">
                  <c:v>7.6599999999999997E-4</c:v>
                </c:pt>
                <c:pt idx="6032">
                  <c:v>3.8299999999999999E-4</c:v>
                </c:pt>
                <c:pt idx="6033">
                  <c:v>3.8299999999999999E-4</c:v>
                </c:pt>
                <c:pt idx="6034">
                  <c:v>3.8299999999999999E-4</c:v>
                </c:pt>
                <c:pt idx="6035">
                  <c:v>7.6599999999999997E-4</c:v>
                </c:pt>
                <c:pt idx="6036">
                  <c:v>3.8299999999999999E-4</c:v>
                </c:pt>
                <c:pt idx="6037">
                  <c:v>3.8299999999999999E-4</c:v>
                </c:pt>
                <c:pt idx="6038">
                  <c:v>3.8299999999999999E-4</c:v>
                </c:pt>
                <c:pt idx="6039">
                  <c:v>7.6599999999999997E-4</c:v>
                </c:pt>
                <c:pt idx="6040">
                  <c:v>7.6599999999999997E-4</c:v>
                </c:pt>
                <c:pt idx="6041">
                  <c:v>3.8299999999999999E-4</c:v>
                </c:pt>
                <c:pt idx="6042">
                  <c:v>7.6599999999999997E-4</c:v>
                </c:pt>
                <c:pt idx="6043">
                  <c:v>7.6599999999999997E-4</c:v>
                </c:pt>
                <c:pt idx="6044">
                  <c:v>7.6599999999999997E-4</c:v>
                </c:pt>
                <c:pt idx="6045">
                  <c:v>7.6599999999999997E-4</c:v>
                </c:pt>
                <c:pt idx="6046">
                  <c:v>7.6599999999999997E-4</c:v>
                </c:pt>
                <c:pt idx="6047">
                  <c:v>7.6599999999999997E-4</c:v>
                </c:pt>
                <c:pt idx="6048">
                  <c:v>7.6599999999999997E-4</c:v>
                </c:pt>
                <c:pt idx="6049">
                  <c:v>7.6599999999999997E-4</c:v>
                </c:pt>
                <c:pt idx="6050">
                  <c:v>3.8299999999999999E-4</c:v>
                </c:pt>
                <c:pt idx="6051">
                  <c:v>7.6599999999999997E-4</c:v>
                </c:pt>
                <c:pt idx="6052">
                  <c:v>7.6599999999999997E-4</c:v>
                </c:pt>
                <c:pt idx="6053">
                  <c:v>3.8299999999999999E-4</c:v>
                </c:pt>
                <c:pt idx="6054">
                  <c:v>7.6599999999999997E-4</c:v>
                </c:pt>
                <c:pt idx="6055">
                  <c:v>7.6599999999999997E-4</c:v>
                </c:pt>
                <c:pt idx="6056">
                  <c:v>7.6599999999999997E-4</c:v>
                </c:pt>
                <c:pt idx="6057">
                  <c:v>3.8299999999999999E-4</c:v>
                </c:pt>
                <c:pt idx="6058">
                  <c:v>7.6599999999999997E-4</c:v>
                </c:pt>
                <c:pt idx="6059">
                  <c:v>7.6599999999999997E-4</c:v>
                </c:pt>
                <c:pt idx="6060">
                  <c:v>3.8299999999999999E-4</c:v>
                </c:pt>
                <c:pt idx="6061">
                  <c:v>7.6599999999999997E-4</c:v>
                </c:pt>
                <c:pt idx="6062">
                  <c:v>7.6599999999999997E-4</c:v>
                </c:pt>
                <c:pt idx="6063">
                  <c:v>7.6599999999999997E-4</c:v>
                </c:pt>
                <c:pt idx="6064">
                  <c:v>7.6599999999999997E-4</c:v>
                </c:pt>
                <c:pt idx="6065">
                  <c:v>7.6599999999999997E-4</c:v>
                </c:pt>
                <c:pt idx="6066">
                  <c:v>7.6599999999999997E-4</c:v>
                </c:pt>
                <c:pt idx="6067">
                  <c:v>3.8299999999999999E-4</c:v>
                </c:pt>
                <c:pt idx="6068">
                  <c:v>7.6599999999999997E-4</c:v>
                </c:pt>
                <c:pt idx="6069">
                  <c:v>7.6599999999999997E-4</c:v>
                </c:pt>
                <c:pt idx="6070">
                  <c:v>7.6599999999999997E-4</c:v>
                </c:pt>
                <c:pt idx="6071">
                  <c:v>7.6599999999999997E-4</c:v>
                </c:pt>
                <c:pt idx="6072">
                  <c:v>7.6599999999999997E-4</c:v>
                </c:pt>
                <c:pt idx="6073">
                  <c:v>3.8299999999999999E-4</c:v>
                </c:pt>
                <c:pt idx="6074">
                  <c:v>3.8299999999999999E-4</c:v>
                </c:pt>
                <c:pt idx="6075">
                  <c:v>3.8299999999999999E-4</c:v>
                </c:pt>
                <c:pt idx="6076">
                  <c:v>7.6599999999999997E-4</c:v>
                </c:pt>
                <c:pt idx="6077">
                  <c:v>7.6599999999999997E-4</c:v>
                </c:pt>
                <c:pt idx="6078">
                  <c:v>3.8299999999999999E-4</c:v>
                </c:pt>
                <c:pt idx="6079">
                  <c:v>3.8299999999999999E-4</c:v>
                </c:pt>
                <c:pt idx="6080">
                  <c:v>7.6599999999999997E-4</c:v>
                </c:pt>
                <c:pt idx="6081">
                  <c:v>3.8299999999999999E-4</c:v>
                </c:pt>
                <c:pt idx="6082">
                  <c:v>7.6599999999999997E-4</c:v>
                </c:pt>
                <c:pt idx="6083">
                  <c:v>3.8299999999999999E-4</c:v>
                </c:pt>
                <c:pt idx="6084">
                  <c:v>7.6599999999999997E-4</c:v>
                </c:pt>
                <c:pt idx="6085">
                  <c:v>7.6599999999999997E-4</c:v>
                </c:pt>
                <c:pt idx="6086">
                  <c:v>3.8299999999999999E-4</c:v>
                </c:pt>
                <c:pt idx="6087">
                  <c:v>3.8299999999999999E-4</c:v>
                </c:pt>
                <c:pt idx="6088">
                  <c:v>7.6599999999999997E-4</c:v>
                </c:pt>
                <c:pt idx="6089">
                  <c:v>3.8299999999999999E-4</c:v>
                </c:pt>
                <c:pt idx="6090">
                  <c:v>3.8299999999999999E-4</c:v>
                </c:pt>
                <c:pt idx="6091">
                  <c:v>7.6599999999999997E-4</c:v>
                </c:pt>
                <c:pt idx="6092">
                  <c:v>7.6599999999999997E-4</c:v>
                </c:pt>
                <c:pt idx="6093">
                  <c:v>3.8299999999999999E-4</c:v>
                </c:pt>
                <c:pt idx="6094">
                  <c:v>3.8299999999999999E-4</c:v>
                </c:pt>
                <c:pt idx="6095">
                  <c:v>7.6599999999999997E-4</c:v>
                </c:pt>
                <c:pt idx="6096">
                  <c:v>3.8299999999999999E-4</c:v>
                </c:pt>
                <c:pt idx="6097">
                  <c:v>7.6599999999999997E-4</c:v>
                </c:pt>
                <c:pt idx="6098">
                  <c:v>7.6599999999999997E-4</c:v>
                </c:pt>
                <c:pt idx="6099">
                  <c:v>7.6599999999999997E-4</c:v>
                </c:pt>
                <c:pt idx="6100">
                  <c:v>3.8299999999999999E-4</c:v>
                </c:pt>
                <c:pt idx="6101">
                  <c:v>7.6599999999999997E-4</c:v>
                </c:pt>
                <c:pt idx="6102">
                  <c:v>3.8299999999999999E-4</c:v>
                </c:pt>
                <c:pt idx="6103">
                  <c:v>7.6599999999999997E-4</c:v>
                </c:pt>
                <c:pt idx="6104">
                  <c:v>7.6599999999999997E-4</c:v>
                </c:pt>
                <c:pt idx="6105">
                  <c:v>3.8299999999999999E-4</c:v>
                </c:pt>
                <c:pt idx="6106">
                  <c:v>7.6599999999999997E-4</c:v>
                </c:pt>
                <c:pt idx="6107">
                  <c:v>7.6599999999999997E-4</c:v>
                </c:pt>
                <c:pt idx="6108">
                  <c:v>3.8299999999999999E-4</c:v>
                </c:pt>
                <c:pt idx="6109">
                  <c:v>7.6599999999999997E-4</c:v>
                </c:pt>
                <c:pt idx="6110">
                  <c:v>3.8299999999999999E-4</c:v>
                </c:pt>
                <c:pt idx="6111">
                  <c:v>7.6599999999999997E-4</c:v>
                </c:pt>
                <c:pt idx="6112">
                  <c:v>7.6599999999999997E-4</c:v>
                </c:pt>
                <c:pt idx="6113">
                  <c:v>7.6599999999999997E-4</c:v>
                </c:pt>
                <c:pt idx="6114">
                  <c:v>3.8299999999999999E-4</c:v>
                </c:pt>
                <c:pt idx="6115">
                  <c:v>3.8299999999999999E-4</c:v>
                </c:pt>
                <c:pt idx="6116">
                  <c:v>7.6599999999999997E-4</c:v>
                </c:pt>
                <c:pt idx="6117">
                  <c:v>7.6599999999999997E-4</c:v>
                </c:pt>
                <c:pt idx="6118">
                  <c:v>7.6599999999999997E-4</c:v>
                </c:pt>
                <c:pt idx="6119">
                  <c:v>7.6599999999999997E-4</c:v>
                </c:pt>
                <c:pt idx="6120">
                  <c:v>3.8299999999999999E-4</c:v>
                </c:pt>
                <c:pt idx="6121">
                  <c:v>3.8299999999999999E-4</c:v>
                </c:pt>
                <c:pt idx="6122">
                  <c:v>3.8299999999999999E-4</c:v>
                </c:pt>
                <c:pt idx="6123">
                  <c:v>3.8299999999999999E-4</c:v>
                </c:pt>
                <c:pt idx="6124">
                  <c:v>7.6599999999999997E-4</c:v>
                </c:pt>
                <c:pt idx="6125">
                  <c:v>7.6599999999999997E-4</c:v>
                </c:pt>
                <c:pt idx="6126">
                  <c:v>7.6599999999999997E-4</c:v>
                </c:pt>
                <c:pt idx="6127">
                  <c:v>3.8299999999999999E-4</c:v>
                </c:pt>
                <c:pt idx="6128">
                  <c:v>3.8299999999999999E-4</c:v>
                </c:pt>
                <c:pt idx="6129">
                  <c:v>7.6599999999999997E-4</c:v>
                </c:pt>
                <c:pt idx="6130">
                  <c:v>7.6599999999999997E-4</c:v>
                </c:pt>
                <c:pt idx="6131">
                  <c:v>3.8299999999999999E-4</c:v>
                </c:pt>
                <c:pt idx="6132">
                  <c:v>7.6599999999999997E-4</c:v>
                </c:pt>
                <c:pt idx="6133">
                  <c:v>7.6599999999999997E-4</c:v>
                </c:pt>
                <c:pt idx="6134">
                  <c:v>3.8299999999999999E-4</c:v>
                </c:pt>
                <c:pt idx="6135">
                  <c:v>3.8299999999999999E-4</c:v>
                </c:pt>
                <c:pt idx="6136">
                  <c:v>7.6599999999999997E-4</c:v>
                </c:pt>
                <c:pt idx="6137">
                  <c:v>3.8299999999999999E-4</c:v>
                </c:pt>
                <c:pt idx="6138">
                  <c:v>7.6599999999999997E-4</c:v>
                </c:pt>
                <c:pt idx="6139">
                  <c:v>3.8299999999999999E-4</c:v>
                </c:pt>
                <c:pt idx="6140">
                  <c:v>7.6599999999999997E-4</c:v>
                </c:pt>
                <c:pt idx="6141">
                  <c:v>3.8299999999999999E-4</c:v>
                </c:pt>
                <c:pt idx="6142">
                  <c:v>7.6599999999999997E-4</c:v>
                </c:pt>
                <c:pt idx="6143">
                  <c:v>7.6599999999999997E-4</c:v>
                </c:pt>
                <c:pt idx="6144">
                  <c:v>7.6599999999999997E-4</c:v>
                </c:pt>
                <c:pt idx="6145">
                  <c:v>3.8299999999999999E-4</c:v>
                </c:pt>
                <c:pt idx="6146">
                  <c:v>7.6599999999999997E-4</c:v>
                </c:pt>
                <c:pt idx="6147">
                  <c:v>3.8299999999999999E-4</c:v>
                </c:pt>
                <c:pt idx="6148">
                  <c:v>3.8299999999999999E-4</c:v>
                </c:pt>
                <c:pt idx="6149">
                  <c:v>3.8299999999999999E-4</c:v>
                </c:pt>
                <c:pt idx="6150">
                  <c:v>7.6599999999999997E-4</c:v>
                </c:pt>
                <c:pt idx="6151">
                  <c:v>3.8299999999999999E-4</c:v>
                </c:pt>
                <c:pt idx="6152">
                  <c:v>3.8299999999999999E-4</c:v>
                </c:pt>
                <c:pt idx="6153">
                  <c:v>3.8299999999999999E-4</c:v>
                </c:pt>
                <c:pt idx="6154">
                  <c:v>7.6599999999999997E-4</c:v>
                </c:pt>
                <c:pt idx="6155">
                  <c:v>3.8299999999999999E-4</c:v>
                </c:pt>
                <c:pt idx="6156">
                  <c:v>3.8299999999999999E-4</c:v>
                </c:pt>
                <c:pt idx="6157">
                  <c:v>3.8299999999999999E-4</c:v>
                </c:pt>
                <c:pt idx="6158">
                  <c:v>7.6599999999999997E-4</c:v>
                </c:pt>
                <c:pt idx="6159">
                  <c:v>3.8299999999999999E-4</c:v>
                </c:pt>
                <c:pt idx="6160">
                  <c:v>7.6599999999999997E-4</c:v>
                </c:pt>
                <c:pt idx="6161">
                  <c:v>3.8299999999999999E-4</c:v>
                </c:pt>
                <c:pt idx="6162">
                  <c:v>3.8299999999999999E-4</c:v>
                </c:pt>
                <c:pt idx="6163">
                  <c:v>7.6599999999999997E-4</c:v>
                </c:pt>
                <c:pt idx="6164">
                  <c:v>3.8299999999999999E-4</c:v>
                </c:pt>
                <c:pt idx="6165">
                  <c:v>3.8299999999999999E-4</c:v>
                </c:pt>
                <c:pt idx="6166">
                  <c:v>7.6599999999999997E-4</c:v>
                </c:pt>
                <c:pt idx="6167">
                  <c:v>7.6599999999999997E-4</c:v>
                </c:pt>
                <c:pt idx="6168">
                  <c:v>3.8299999999999999E-4</c:v>
                </c:pt>
                <c:pt idx="6169">
                  <c:v>7.6599999999999997E-4</c:v>
                </c:pt>
                <c:pt idx="6170">
                  <c:v>7.6599999999999997E-4</c:v>
                </c:pt>
                <c:pt idx="6171">
                  <c:v>3.8299999999999999E-4</c:v>
                </c:pt>
                <c:pt idx="6172">
                  <c:v>3.8299999999999999E-4</c:v>
                </c:pt>
                <c:pt idx="6173">
                  <c:v>3.8299999999999999E-4</c:v>
                </c:pt>
                <c:pt idx="6174">
                  <c:v>7.6599999999999997E-4</c:v>
                </c:pt>
                <c:pt idx="6175">
                  <c:v>3.8299999999999999E-4</c:v>
                </c:pt>
                <c:pt idx="6176">
                  <c:v>7.6599999999999997E-4</c:v>
                </c:pt>
                <c:pt idx="6177">
                  <c:v>3.8299999999999999E-4</c:v>
                </c:pt>
                <c:pt idx="6178">
                  <c:v>3.8299999999999999E-4</c:v>
                </c:pt>
                <c:pt idx="6179">
                  <c:v>3.8299999999999999E-4</c:v>
                </c:pt>
                <c:pt idx="6180">
                  <c:v>7.6599999999999997E-4</c:v>
                </c:pt>
                <c:pt idx="6181">
                  <c:v>7.6599999999999997E-4</c:v>
                </c:pt>
                <c:pt idx="6182">
                  <c:v>7.6599999999999997E-4</c:v>
                </c:pt>
                <c:pt idx="6183">
                  <c:v>3.8299999999999999E-4</c:v>
                </c:pt>
                <c:pt idx="6184">
                  <c:v>7.6599999999999997E-4</c:v>
                </c:pt>
                <c:pt idx="6185">
                  <c:v>7.6599999999999997E-4</c:v>
                </c:pt>
                <c:pt idx="6186">
                  <c:v>7.6599999999999997E-4</c:v>
                </c:pt>
                <c:pt idx="6187">
                  <c:v>3.8299999999999999E-4</c:v>
                </c:pt>
                <c:pt idx="6188">
                  <c:v>7.6599999999999997E-4</c:v>
                </c:pt>
                <c:pt idx="6189">
                  <c:v>7.6599999999999997E-4</c:v>
                </c:pt>
                <c:pt idx="6190">
                  <c:v>3.8299999999999999E-4</c:v>
                </c:pt>
                <c:pt idx="6191">
                  <c:v>3.8299999999999999E-4</c:v>
                </c:pt>
                <c:pt idx="6192">
                  <c:v>7.6599999999999997E-4</c:v>
                </c:pt>
                <c:pt idx="6193">
                  <c:v>7.6599999999999997E-4</c:v>
                </c:pt>
                <c:pt idx="6194">
                  <c:v>7.6599999999999997E-4</c:v>
                </c:pt>
                <c:pt idx="6195">
                  <c:v>7.6599999999999997E-4</c:v>
                </c:pt>
                <c:pt idx="6196">
                  <c:v>7.6599999999999997E-4</c:v>
                </c:pt>
                <c:pt idx="6197">
                  <c:v>7.6599999999999997E-4</c:v>
                </c:pt>
                <c:pt idx="6198">
                  <c:v>3.8299999999999999E-4</c:v>
                </c:pt>
                <c:pt idx="6199">
                  <c:v>7.6599999999999997E-4</c:v>
                </c:pt>
                <c:pt idx="6200">
                  <c:v>7.6599999999999997E-4</c:v>
                </c:pt>
                <c:pt idx="6201">
                  <c:v>3.8299999999999999E-4</c:v>
                </c:pt>
                <c:pt idx="6202">
                  <c:v>7.6599999999999997E-4</c:v>
                </c:pt>
                <c:pt idx="6203">
                  <c:v>3.8299999999999999E-4</c:v>
                </c:pt>
                <c:pt idx="6204">
                  <c:v>7.6599999999999997E-4</c:v>
                </c:pt>
                <c:pt idx="6205">
                  <c:v>7.6599999999999997E-4</c:v>
                </c:pt>
                <c:pt idx="6206">
                  <c:v>7.6599999999999997E-4</c:v>
                </c:pt>
                <c:pt idx="6207">
                  <c:v>7.6599999999999997E-4</c:v>
                </c:pt>
                <c:pt idx="6208">
                  <c:v>7.6599999999999997E-4</c:v>
                </c:pt>
                <c:pt idx="6209">
                  <c:v>3.8299999999999999E-4</c:v>
                </c:pt>
                <c:pt idx="6210">
                  <c:v>3.8299999999999999E-4</c:v>
                </c:pt>
                <c:pt idx="6211">
                  <c:v>7.6599999999999997E-4</c:v>
                </c:pt>
                <c:pt idx="6212">
                  <c:v>3.8299999999999999E-4</c:v>
                </c:pt>
                <c:pt idx="6213">
                  <c:v>3.8299999999999999E-4</c:v>
                </c:pt>
                <c:pt idx="6214">
                  <c:v>7.6599999999999997E-4</c:v>
                </c:pt>
                <c:pt idx="6215">
                  <c:v>7.6599999999999997E-4</c:v>
                </c:pt>
                <c:pt idx="6216">
                  <c:v>7.6599999999999997E-4</c:v>
                </c:pt>
                <c:pt idx="6217">
                  <c:v>3.8299999999999999E-4</c:v>
                </c:pt>
                <c:pt idx="6218">
                  <c:v>7.6599999999999997E-4</c:v>
                </c:pt>
                <c:pt idx="6219">
                  <c:v>7.6599999999999997E-4</c:v>
                </c:pt>
                <c:pt idx="6220">
                  <c:v>7.6599999999999997E-4</c:v>
                </c:pt>
                <c:pt idx="6221">
                  <c:v>7.6599999999999997E-4</c:v>
                </c:pt>
                <c:pt idx="6222">
                  <c:v>3.8299999999999999E-4</c:v>
                </c:pt>
                <c:pt idx="6223">
                  <c:v>7.6599999999999997E-4</c:v>
                </c:pt>
                <c:pt idx="6224">
                  <c:v>7.6599999999999997E-4</c:v>
                </c:pt>
                <c:pt idx="6225">
                  <c:v>3.8299999999999999E-4</c:v>
                </c:pt>
                <c:pt idx="6226">
                  <c:v>7.6599999999999997E-4</c:v>
                </c:pt>
                <c:pt idx="6227">
                  <c:v>7.6599999999999997E-4</c:v>
                </c:pt>
                <c:pt idx="6228">
                  <c:v>3.8299999999999999E-4</c:v>
                </c:pt>
                <c:pt idx="6229">
                  <c:v>3.8299999999999999E-4</c:v>
                </c:pt>
                <c:pt idx="6230">
                  <c:v>7.6599999999999997E-4</c:v>
                </c:pt>
                <c:pt idx="6231">
                  <c:v>3.8299999999999999E-4</c:v>
                </c:pt>
                <c:pt idx="6232">
                  <c:v>7.6599999999999997E-4</c:v>
                </c:pt>
                <c:pt idx="6233">
                  <c:v>3.8299999999999999E-4</c:v>
                </c:pt>
                <c:pt idx="6234">
                  <c:v>3.8299999999999999E-4</c:v>
                </c:pt>
                <c:pt idx="6235">
                  <c:v>3.8299999999999999E-4</c:v>
                </c:pt>
                <c:pt idx="6236">
                  <c:v>3.8299999999999999E-4</c:v>
                </c:pt>
                <c:pt idx="6237">
                  <c:v>7.6599999999999997E-4</c:v>
                </c:pt>
                <c:pt idx="6238">
                  <c:v>7.6599999999999997E-4</c:v>
                </c:pt>
                <c:pt idx="6239">
                  <c:v>7.6599999999999997E-4</c:v>
                </c:pt>
                <c:pt idx="6240">
                  <c:v>3.8299999999999999E-4</c:v>
                </c:pt>
                <c:pt idx="6241">
                  <c:v>3.8299999999999999E-4</c:v>
                </c:pt>
                <c:pt idx="6242">
                  <c:v>3.8299999999999999E-4</c:v>
                </c:pt>
                <c:pt idx="6243">
                  <c:v>3.8299999999999999E-4</c:v>
                </c:pt>
                <c:pt idx="6244">
                  <c:v>7.6599999999999997E-4</c:v>
                </c:pt>
                <c:pt idx="6245">
                  <c:v>3.8299999999999999E-4</c:v>
                </c:pt>
                <c:pt idx="6246">
                  <c:v>3.8299999999999999E-4</c:v>
                </c:pt>
                <c:pt idx="6247">
                  <c:v>7.6599999999999997E-4</c:v>
                </c:pt>
                <c:pt idx="6248">
                  <c:v>7.6599999999999997E-4</c:v>
                </c:pt>
                <c:pt idx="6249">
                  <c:v>3.8299999999999999E-4</c:v>
                </c:pt>
                <c:pt idx="6250">
                  <c:v>7.6599999999999997E-4</c:v>
                </c:pt>
                <c:pt idx="6251">
                  <c:v>7.6599999999999997E-4</c:v>
                </c:pt>
                <c:pt idx="6252">
                  <c:v>3.8299999999999999E-4</c:v>
                </c:pt>
                <c:pt idx="6253">
                  <c:v>7.6599999999999997E-4</c:v>
                </c:pt>
                <c:pt idx="6254">
                  <c:v>3.8299999999999999E-4</c:v>
                </c:pt>
                <c:pt idx="6255">
                  <c:v>3.8299999999999999E-4</c:v>
                </c:pt>
                <c:pt idx="6256">
                  <c:v>7.6599999999999997E-4</c:v>
                </c:pt>
                <c:pt idx="6257">
                  <c:v>7.6599999999999997E-4</c:v>
                </c:pt>
                <c:pt idx="6258">
                  <c:v>7.6599999999999997E-4</c:v>
                </c:pt>
                <c:pt idx="6259">
                  <c:v>3.8299999999999999E-4</c:v>
                </c:pt>
                <c:pt idx="6260">
                  <c:v>7.6599999999999997E-4</c:v>
                </c:pt>
                <c:pt idx="6261">
                  <c:v>7.6599999999999997E-4</c:v>
                </c:pt>
                <c:pt idx="6262">
                  <c:v>7.6599999999999997E-4</c:v>
                </c:pt>
                <c:pt idx="6263">
                  <c:v>7.6599999999999997E-4</c:v>
                </c:pt>
                <c:pt idx="6264">
                  <c:v>3.8299999999999999E-4</c:v>
                </c:pt>
                <c:pt idx="6265">
                  <c:v>7.6599999999999997E-4</c:v>
                </c:pt>
                <c:pt idx="6266">
                  <c:v>7.6599999999999997E-4</c:v>
                </c:pt>
                <c:pt idx="6267">
                  <c:v>3.8299999999999999E-4</c:v>
                </c:pt>
                <c:pt idx="6268">
                  <c:v>7.6599999999999997E-4</c:v>
                </c:pt>
                <c:pt idx="6269">
                  <c:v>7.6599999999999997E-4</c:v>
                </c:pt>
                <c:pt idx="6270">
                  <c:v>3.8299999999999999E-4</c:v>
                </c:pt>
                <c:pt idx="6271">
                  <c:v>3.8299999999999999E-4</c:v>
                </c:pt>
                <c:pt idx="6272">
                  <c:v>7.6599999999999997E-4</c:v>
                </c:pt>
                <c:pt idx="6273">
                  <c:v>7.6599999999999997E-4</c:v>
                </c:pt>
                <c:pt idx="6274">
                  <c:v>3.8299999999999999E-4</c:v>
                </c:pt>
                <c:pt idx="6275">
                  <c:v>7.6599999999999997E-4</c:v>
                </c:pt>
                <c:pt idx="6276">
                  <c:v>3.8299999999999999E-4</c:v>
                </c:pt>
                <c:pt idx="6277">
                  <c:v>3.8299999999999999E-4</c:v>
                </c:pt>
                <c:pt idx="6278">
                  <c:v>3.8299999999999999E-4</c:v>
                </c:pt>
                <c:pt idx="6279">
                  <c:v>3.8299999999999999E-4</c:v>
                </c:pt>
                <c:pt idx="6280">
                  <c:v>7.6599999999999997E-4</c:v>
                </c:pt>
                <c:pt idx="6281">
                  <c:v>7.6599999999999997E-4</c:v>
                </c:pt>
                <c:pt idx="6282">
                  <c:v>7.6599999999999997E-4</c:v>
                </c:pt>
                <c:pt idx="6283">
                  <c:v>3.8299999999999999E-4</c:v>
                </c:pt>
                <c:pt idx="6284">
                  <c:v>3.8299999999999999E-4</c:v>
                </c:pt>
                <c:pt idx="6285">
                  <c:v>3.8299999999999999E-4</c:v>
                </c:pt>
                <c:pt idx="6286">
                  <c:v>7.6599999999999997E-4</c:v>
                </c:pt>
                <c:pt idx="6287">
                  <c:v>7.6599999999999997E-4</c:v>
                </c:pt>
                <c:pt idx="6288">
                  <c:v>7.6599999999999997E-4</c:v>
                </c:pt>
                <c:pt idx="6289">
                  <c:v>7.6599999999999997E-4</c:v>
                </c:pt>
                <c:pt idx="6290">
                  <c:v>3.8299999999999999E-4</c:v>
                </c:pt>
                <c:pt idx="6291">
                  <c:v>7.6599999999999997E-4</c:v>
                </c:pt>
                <c:pt idx="6292">
                  <c:v>3.8299999999999999E-4</c:v>
                </c:pt>
                <c:pt idx="6293">
                  <c:v>3.8299999999999999E-4</c:v>
                </c:pt>
                <c:pt idx="6294">
                  <c:v>7.6599999999999997E-4</c:v>
                </c:pt>
                <c:pt idx="6295">
                  <c:v>7.6599999999999997E-4</c:v>
                </c:pt>
                <c:pt idx="6296">
                  <c:v>7.6599999999999997E-4</c:v>
                </c:pt>
                <c:pt idx="6297">
                  <c:v>7.6599999999999997E-4</c:v>
                </c:pt>
                <c:pt idx="6298">
                  <c:v>3.8299999999999999E-4</c:v>
                </c:pt>
                <c:pt idx="6299">
                  <c:v>7.6599999999999997E-4</c:v>
                </c:pt>
                <c:pt idx="6300">
                  <c:v>7.6599999999999997E-4</c:v>
                </c:pt>
                <c:pt idx="6301">
                  <c:v>3.8299999999999999E-4</c:v>
                </c:pt>
                <c:pt idx="6302">
                  <c:v>7.6599999999999997E-4</c:v>
                </c:pt>
                <c:pt idx="6303">
                  <c:v>7.6599999999999997E-4</c:v>
                </c:pt>
                <c:pt idx="6304">
                  <c:v>3.8299999999999999E-4</c:v>
                </c:pt>
                <c:pt idx="6305">
                  <c:v>7.6599999999999997E-4</c:v>
                </c:pt>
                <c:pt idx="6306">
                  <c:v>7.6599999999999997E-4</c:v>
                </c:pt>
                <c:pt idx="6307">
                  <c:v>3.8299999999999999E-4</c:v>
                </c:pt>
                <c:pt idx="6308">
                  <c:v>7.6599999999999997E-4</c:v>
                </c:pt>
                <c:pt idx="6309">
                  <c:v>7.6599999999999997E-4</c:v>
                </c:pt>
                <c:pt idx="6310">
                  <c:v>7.6599999999999997E-4</c:v>
                </c:pt>
                <c:pt idx="6311">
                  <c:v>3.8299999999999999E-4</c:v>
                </c:pt>
                <c:pt idx="6312">
                  <c:v>3.8299999999999999E-4</c:v>
                </c:pt>
                <c:pt idx="6313">
                  <c:v>3.8299999999999999E-4</c:v>
                </c:pt>
                <c:pt idx="6314">
                  <c:v>7.6599999999999997E-4</c:v>
                </c:pt>
                <c:pt idx="6315">
                  <c:v>3.8299999999999999E-4</c:v>
                </c:pt>
                <c:pt idx="6316">
                  <c:v>7.6599999999999997E-4</c:v>
                </c:pt>
                <c:pt idx="6317">
                  <c:v>3.8299999999999999E-4</c:v>
                </c:pt>
                <c:pt idx="6318">
                  <c:v>7.6599999999999997E-4</c:v>
                </c:pt>
                <c:pt idx="6319">
                  <c:v>7.6599999999999997E-4</c:v>
                </c:pt>
                <c:pt idx="6320">
                  <c:v>3.8299999999999999E-4</c:v>
                </c:pt>
                <c:pt idx="6321">
                  <c:v>7.6599999999999997E-4</c:v>
                </c:pt>
                <c:pt idx="6322">
                  <c:v>3.8299999999999999E-4</c:v>
                </c:pt>
                <c:pt idx="6323">
                  <c:v>7.6599999999999997E-4</c:v>
                </c:pt>
                <c:pt idx="6324">
                  <c:v>7.6599999999999997E-4</c:v>
                </c:pt>
                <c:pt idx="6325">
                  <c:v>7.6599999999999997E-4</c:v>
                </c:pt>
                <c:pt idx="6326">
                  <c:v>7.6599999999999997E-4</c:v>
                </c:pt>
                <c:pt idx="6327">
                  <c:v>3.8299999999999999E-4</c:v>
                </c:pt>
                <c:pt idx="6328">
                  <c:v>7.6599999999999997E-4</c:v>
                </c:pt>
                <c:pt idx="6329">
                  <c:v>7.6599999999999997E-4</c:v>
                </c:pt>
                <c:pt idx="6330">
                  <c:v>7.6599999999999997E-4</c:v>
                </c:pt>
                <c:pt idx="6331">
                  <c:v>7.6599999999999997E-4</c:v>
                </c:pt>
                <c:pt idx="6332">
                  <c:v>3.8299999999999999E-4</c:v>
                </c:pt>
                <c:pt idx="6333">
                  <c:v>3.8299999999999999E-4</c:v>
                </c:pt>
                <c:pt idx="6334">
                  <c:v>7.6599999999999997E-4</c:v>
                </c:pt>
                <c:pt idx="6335">
                  <c:v>3.8299999999999999E-4</c:v>
                </c:pt>
                <c:pt idx="6336">
                  <c:v>3.8299999999999999E-4</c:v>
                </c:pt>
                <c:pt idx="6337">
                  <c:v>7.6599999999999997E-4</c:v>
                </c:pt>
                <c:pt idx="6338">
                  <c:v>7.6599999999999997E-4</c:v>
                </c:pt>
                <c:pt idx="6339">
                  <c:v>7.6599999999999997E-4</c:v>
                </c:pt>
                <c:pt idx="6340">
                  <c:v>3.8299999999999999E-4</c:v>
                </c:pt>
                <c:pt idx="6341">
                  <c:v>7.6599999999999997E-4</c:v>
                </c:pt>
                <c:pt idx="6342">
                  <c:v>7.6599999999999997E-4</c:v>
                </c:pt>
                <c:pt idx="6343">
                  <c:v>7.6599999999999997E-4</c:v>
                </c:pt>
                <c:pt idx="6344">
                  <c:v>7.6599999999999997E-4</c:v>
                </c:pt>
                <c:pt idx="6345">
                  <c:v>7.6599999999999997E-4</c:v>
                </c:pt>
                <c:pt idx="6346">
                  <c:v>7.6599999999999997E-4</c:v>
                </c:pt>
                <c:pt idx="6347">
                  <c:v>3.8299999999999999E-4</c:v>
                </c:pt>
                <c:pt idx="6348">
                  <c:v>7.6599999999999997E-4</c:v>
                </c:pt>
                <c:pt idx="6349">
                  <c:v>3.8299999999999999E-4</c:v>
                </c:pt>
                <c:pt idx="6350">
                  <c:v>7.6599999999999997E-4</c:v>
                </c:pt>
                <c:pt idx="6351">
                  <c:v>3.8299999999999999E-4</c:v>
                </c:pt>
                <c:pt idx="6352">
                  <c:v>3.8299999999999999E-4</c:v>
                </c:pt>
                <c:pt idx="6353">
                  <c:v>3.8299999999999999E-4</c:v>
                </c:pt>
                <c:pt idx="6354">
                  <c:v>3.8299999999999999E-4</c:v>
                </c:pt>
                <c:pt idx="6355">
                  <c:v>7.6599999999999997E-4</c:v>
                </c:pt>
                <c:pt idx="6356">
                  <c:v>7.6599999999999997E-4</c:v>
                </c:pt>
                <c:pt idx="6357">
                  <c:v>3.8299999999999999E-4</c:v>
                </c:pt>
                <c:pt idx="6358">
                  <c:v>7.6599999999999997E-4</c:v>
                </c:pt>
                <c:pt idx="6359">
                  <c:v>3.8299999999999999E-4</c:v>
                </c:pt>
                <c:pt idx="6360">
                  <c:v>7.6599999999999997E-4</c:v>
                </c:pt>
                <c:pt idx="6361">
                  <c:v>7.6599999999999997E-4</c:v>
                </c:pt>
                <c:pt idx="6362">
                  <c:v>3.8299999999999999E-4</c:v>
                </c:pt>
                <c:pt idx="6363">
                  <c:v>7.6599999999999997E-4</c:v>
                </c:pt>
                <c:pt idx="6364">
                  <c:v>3.8299999999999999E-4</c:v>
                </c:pt>
                <c:pt idx="6365">
                  <c:v>3.8299999999999999E-4</c:v>
                </c:pt>
                <c:pt idx="6366">
                  <c:v>7.6599999999999997E-4</c:v>
                </c:pt>
                <c:pt idx="6367">
                  <c:v>7.6599999999999997E-4</c:v>
                </c:pt>
                <c:pt idx="6368">
                  <c:v>3.8299999999999999E-4</c:v>
                </c:pt>
                <c:pt idx="6369">
                  <c:v>3.8299999999999999E-4</c:v>
                </c:pt>
                <c:pt idx="6370">
                  <c:v>3.8299999999999999E-4</c:v>
                </c:pt>
                <c:pt idx="6371">
                  <c:v>7.6599999999999997E-4</c:v>
                </c:pt>
                <c:pt idx="6372">
                  <c:v>7.6599999999999997E-4</c:v>
                </c:pt>
                <c:pt idx="6373">
                  <c:v>3.8299999999999999E-4</c:v>
                </c:pt>
                <c:pt idx="6374">
                  <c:v>3.8299999999999999E-4</c:v>
                </c:pt>
                <c:pt idx="6375">
                  <c:v>7.6599999999999997E-4</c:v>
                </c:pt>
                <c:pt idx="6376">
                  <c:v>3.8299999999999999E-4</c:v>
                </c:pt>
                <c:pt idx="6377">
                  <c:v>7.6599999999999997E-4</c:v>
                </c:pt>
                <c:pt idx="6378">
                  <c:v>7.6599999999999997E-4</c:v>
                </c:pt>
                <c:pt idx="6379">
                  <c:v>7.6599999999999997E-4</c:v>
                </c:pt>
                <c:pt idx="6380">
                  <c:v>7.6599999999999997E-4</c:v>
                </c:pt>
                <c:pt idx="6381">
                  <c:v>7.6599999999999997E-4</c:v>
                </c:pt>
                <c:pt idx="6382">
                  <c:v>7.6599999999999997E-4</c:v>
                </c:pt>
                <c:pt idx="6383">
                  <c:v>3.8299999999999999E-4</c:v>
                </c:pt>
                <c:pt idx="6384">
                  <c:v>7.6599999999999997E-4</c:v>
                </c:pt>
                <c:pt idx="6385">
                  <c:v>7.6599999999999997E-4</c:v>
                </c:pt>
                <c:pt idx="6386">
                  <c:v>3.8299999999999999E-4</c:v>
                </c:pt>
                <c:pt idx="6387">
                  <c:v>7.6599999999999997E-4</c:v>
                </c:pt>
                <c:pt idx="6388">
                  <c:v>3.8299999999999999E-4</c:v>
                </c:pt>
                <c:pt idx="6389">
                  <c:v>3.8299999999999999E-4</c:v>
                </c:pt>
                <c:pt idx="6390">
                  <c:v>7.6599999999999997E-4</c:v>
                </c:pt>
                <c:pt idx="6391">
                  <c:v>7.6599999999999997E-4</c:v>
                </c:pt>
                <c:pt idx="6392">
                  <c:v>7.6599999999999997E-4</c:v>
                </c:pt>
                <c:pt idx="6393">
                  <c:v>3.8299999999999999E-4</c:v>
                </c:pt>
                <c:pt idx="6394">
                  <c:v>7.6599999999999997E-4</c:v>
                </c:pt>
                <c:pt idx="6395">
                  <c:v>7.6599999999999997E-4</c:v>
                </c:pt>
                <c:pt idx="6396">
                  <c:v>3.8299999999999999E-4</c:v>
                </c:pt>
                <c:pt idx="6397">
                  <c:v>3.8299999999999999E-4</c:v>
                </c:pt>
                <c:pt idx="6398">
                  <c:v>7.6599999999999997E-4</c:v>
                </c:pt>
                <c:pt idx="6399">
                  <c:v>3.8299999999999999E-4</c:v>
                </c:pt>
                <c:pt idx="6400">
                  <c:v>7.6599999999999997E-4</c:v>
                </c:pt>
                <c:pt idx="6401">
                  <c:v>7.6599999999999997E-4</c:v>
                </c:pt>
                <c:pt idx="6402">
                  <c:v>3.8299999999999999E-4</c:v>
                </c:pt>
                <c:pt idx="6403">
                  <c:v>3.8299999999999999E-4</c:v>
                </c:pt>
                <c:pt idx="6404">
                  <c:v>3.8299999999999999E-4</c:v>
                </c:pt>
                <c:pt idx="6405">
                  <c:v>7.6599999999999997E-4</c:v>
                </c:pt>
                <c:pt idx="6406">
                  <c:v>7.6599999999999997E-4</c:v>
                </c:pt>
                <c:pt idx="6407">
                  <c:v>7.6599999999999997E-4</c:v>
                </c:pt>
                <c:pt idx="6408">
                  <c:v>7.6599999999999997E-4</c:v>
                </c:pt>
                <c:pt idx="6409">
                  <c:v>7.6599999999999997E-4</c:v>
                </c:pt>
                <c:pt idx="6410">
                  <c:v>7.6599999999999997E-4</c:v>
                </c:pt>
                <c:pt idx="6411">
                  <c:v>7.6599999999999997E-4</c:v>
                </c:pt>
                <c:pt idx="6412">
                  <c:v>3.8299999999999999E-4</c:v>
                </c:pt>
                <c:pt idx="6413">
                  <c:v>7.6599999999999997E-4</c:v>
                </c:pt>
                <c:pt idx="6414">
                  <c:v>7.6599999999999997E-4</c:v>
                </c:pt>
                <c:pt idx="6415">
                  <c:v>7.6599999999999997E-4</c:v>
                </c:pt>
                <c:pt idx="6416">
                  <c:v>3.8299999999999999E-4</c:v>
                </c:pt>
                <c:pt idx="6417">
                  <c:v>7.6599999999999997E-4</c:v>
                </c:pt>
                <c:pt idx="6418">
                  <c:v>3.8299999999999999E-4</c:v>
                </c:pt>
                <c:pt idx="6419">
                  <c:v>7.6599999999999997E-4</c:v>
                </c:pt>
                <c:pt idx="6420">
                  <c:v>3.8299999999999999E-4</c:v>
                </c:pt>
                <c:pt idx="6421">
                  <c:v>7.6599999999999997E-4</c:v>
                </c:pt>
                <c:pt idx="6422">
                  <c:v>3.8299999999999999E-4</c:v>
                </c:pt>
                <c:pt idx="6423">
                  <c:v>3.8299999999999999E-4</c:v>
                </c:pt>
                <c:pt idx="6424">
                  <c:v>7.6599999999999997E-4</c:v>
                </c:pt>
                <c:pt idx="6425">
                  <c:v>3.8299999999999999E-4</c:v>
                </c:pt>
                <c:pt idx="6426">
                  <c:v>3.8299999999999999E-4</c:v>
                </c:pt>
                <c:pt idx="6427">
                  <c:v>7.6599999999999997E-4</c:v>
                </c:pt>
                <c:pt idx="6428">
                  <c:v>3.8299999999999999E-4</c:v>
                </c:pt>
                <c:pt idx="6429">
                  <c:v>7.6599999999999997E-4</c:v>
                </c:pt>
                <c:pt idx="6430">
                  <c:v>7.6599999999999997E-4</c:v>
                </c:pt>
                <c:pt idx="6431">
                  <c:v>7.6599999999999997E-4</c:v>
                </c:pt>
                <c:pt idx="6432">
                  <c:v>7.6599999999999997E-4</c:v>
                </c:pt>
                <c:pt idx="6433">
                  <c:v>7.6599999999999997E-4</c:v>
                </c:pt>
                <c:pt idx="6434">
                  <c:v>7.6599999999999997E-4</c:v>
                </c:pt>
                <c:pt idx="6435">
                  <c:v>7.6599999999999997E-4</c:v>
                </c:pt>
                <c:pt idx="6436">
                  <c:v>3.8299999999999999E-4</c:v>
                </c:pt>
                <c:pt idx="6437">
                  <c:v>3.8299999999999999E-4</c:v>
                </c:pt>
                <c:pt idx="6438">
                  <c:v>7.6599999999999997E-4</c:v>
                </c:pt>
                <c:pt idx="6439">
                  <c:v>3.8299999999999999E-4</c:v>
                </c:pt>
                <c:pt idx="6440">
                  <c:v>7.6599999999999997E-4</c:v>
                </c:pt>
                <c:pt idx="6441">
                  <c:v>7.6599999999999997E-4</c:v>
                </c:pt>
                <c:pt idx="6442">
                  <c:v>3.8299999999999999E-4</c:v>
                </c:pt>
                <c:pt idx="6443">
                  <c:v>3.8299999999999999E-4</c:v>
                </c:pt>
                <c:pt idx="6444">
                  <c:v>7.6599999999999997E-4</c:v>
                </c:pt>
                <c:pt idx="6445">
                  <c:v>7.6599999999999997E-4</c:v>
                </c:pt>
                <c:pt idx="6446">
                  <c:v>3.8299999999999999E-4</c:v>
                </c:pt>
                <c:pt idx="6447">
                  <c:v>3.8299999999999999E-4</c:v>
                </c:pt>
                <c:pt idx="6448">
                  <c:v>7.6599999999999997E-4</c:v>
                </c:pt>
                <c:pt idx="6449">
                  <c:v>3.8299999999999999E-4</c:v>
                </c:pt>
                <c:pt idx="6450">
                  <c:v>3.8299999999999999E-4</c:v>
                </c:pt>
                <c:pt idx="6451">
                  <c:v>3.8299999999999999E-4</c:v>
                </c:pt>
                <c:pt idx="6452">
                  <c:v>7.6599999999999997E-4</c:v>
                </c:pt>
                <c:pt idx="6453">
                  <c:v>7.6599999999999997E-4</c:v>
                </c:pt>
                <c:pt idx="6454">
                  <c:v>3.8299999999999999E-4</c:v>
                </c:pt>
                <c:pt idx="6455">
                  <c:v>3.8299999999999999E-4</c:v>
                </c:pt>
                <c:pt idx="6456">
                  <c:v>3.8299999999999999E-4</c:v>
                </c:pt>
                <c:pt idx="6457">
                  <c:v>7.6599999999999997E-4</c:v>
                </c:pt>
                <c:pt idx="6458">
                  <c:v>7.6599999999999997E-4</c:v>
                </c:pt>
                <c:pt idx="6459">
                  <c:v>3.8299999999999999E-4</c:v>
                </c:pt>
                <c:pt idx="6460">
                  <c:v>3.8299999999999999E-4</c:v>
                </c:pt>
                <c:pt idx="6461">
                  <c:v>7.6599999999999997E-4</c:v>
                </c:pt>
                <c:pt idx="6462">
                  <c:v>3.8299999999999999E-4</c:v>
                </c:pt>
                <c:pt idx="6463">
                  <c:v>3.8299999999999999E-4</c:v>
                </c:pt>
                <c:pt idx="6464">
                  <c:v>3.8299999999999999E-4</c:v>
                </c:pt>
                <c:pt idx="6465">
                  <c:v>7.6599999999999997E-4</c:v>
                </c:pt>
                <c:pt idx="6466">
                  <c:v>7.6599999999999997E-4</c:v>
                </c:pt>
                <c:pt idx="6467">
                  <c:v>7.6599999999999997E-4</c:v>
                </c:pt>
                <c:pt idx="6468">
                  <c:v>7.6599999999999997E-4</c:v>
                </c:pt>
                <c:pt idx="6469">
                  <c:v>3.8299999999999999E-4</c:v>
                </c:pt>
                <c:pt idx="6470">
                  <c:v>7.6599999999999997E-4</c:v>
                </c:pt>
                <c:pt idx="6471">
                  <c:v>7.6599999999999997E-4</c:v>
                </c:pt>
                <c:pt idx="6472">
                  <c:v>7.6599999999999997E-4</c:v>
                </c:pt>
                <c:pt idx="6473">
                  <c:v>7.6599999999999997E-4</c:v>
                </c:pt>
                <c:pt idx="6474">
                  <c:v>7.6599999999999997E-4</c:v>
                </c:pt>
                <c:pt idx="6475">
                  <c:v>3.8299999999999999E-4</c:v>
                </c:pt>
                <c:pt idx="6476">
                  <c:v>3.8299999999999999E-4</c:v>
                </c:pt>
                <c:pt idx="6477">
                  <c:v>7.6599999999999997E-4</c:v>
                </c:pt>
                <c:pt idx="6478">
                  <c:v>7.6599999999999997E-4</c:v>
                </c:pt>
                <c:pt idx="6479">
                  <c:v>3.8299999999999999E-4</c:v>
                </c:pt>
                <c:pt idx="6480">
                  <c:v>7.6599999999999997E-4</c:v>
                </c:pt>
                <c:pt idx="6481">
                  <c:v>7.6599999999999997E-4</c:v>
                </c:pt>
                <c:pt idx="6482">
                  <c:v>7.6599999999999997E-4</c:v>
                </c:pt>
                <c:pt idx="6483">
                  <c:v>7.6599999999999997E-4</c:v>
                </c:pt>
                <c:pt idx="6484">
                  <c:v>3.8299999999999999E-4</c:v>
                </c:pt>
                <c:pt idx="6485">
                  <c:v>7.6599999999999997E-4</c:v>
                </c:pt>
                <c:pt idx="6486">
                  <c:v>7.6599999999999997E-4</c:v>
                </c:pt>
                <c:pt idx="6487">
                  <c:v>7.6599999999999997E-4</c:v>
                </c:pt>
                <c:pt idx="6488">
                  <c:v>7.6599999999999997E-4</c:v>
                </c:pt>
                <c:pt idx="6489">
                  <c:v>3.8299999999999999E-4</c:v>
                </c:pt>
                <c:pt idx="6490">
                  <c:v>7.6599999999999997E-4</c:v>
                </c:pt>
                <c:pt idx="6491">
                  <c:v>3.8299999999999999E-4</c:v>
                </c:pt>
                <c:pt idx="6492">
                  <c:v>7.6599999999999997E-4</c:v>
                </c:pt>
                <c:pt idx="6493">
                  <c:v>7.6599999999999997E-4</c:v>
                </c:pt>
                <c:pt idx="6494">
                  <c:v>3.8299999999999999E-4</c:v>
                </c:pt>
                <c:pt idx="6495">
                  <c:v>7.6599999999999997E-4</c:v>
                </c:pt>
                <c:pt idx="6496">
                  <c:v>7.6599999999999997E-4</c:v>
                </c:pt>
                <c:pt idx="6497">
                  <c:v>3.8299999999999999E-4</c:v>
                </c:pt>
                <c:pt idx="6498">
                  <c:v>7.6599999999999997E-4</c:v>
                </c:pt>
                <c:pt idx="6499">
                  <c:v>3.8299999999999999E-4</c:v>
                </c:pt>
                <c:pt idx="6500">
                  <c:v>3.8299999999999999E-4</c:v>
                </c:pt>
                <c:pt idx="6501">
                  <c:v>3.8299999999999999E-4</c:v>
                </c:pt>
                <c:pt idx="6502">
                  <c:v>3.8299999999999999E-4</c:v>
                </c:pt>
                <c:pt idx="6503">
                  <c:v>3.8299999999999999E-4</c:v>
                </c:pt>
                <c:pt idx="6504">
                  <c:v>7.6599999999999997E-4</c:v>
                </c:pt>
                <c:pt idx="6505">
                  <c:v>7.6599999999999997E-4</c:v>
                </c:pt>
                <c:pt idx="6506">
                  <c:v>7.6599999999999997E-4</c:v>
                </c:pt>
                <c:pt idx="6507">
                  <c:v>3.8299999999999999E-4</c:v>
                </c:pt>
                <c:pt idx="6508">
                  <c:v>7.6599999999999997E-4</c:v>
                </c:pt>
                <c:pt idx="6509">
                  <c:v>3.8299999999999999E-4</c:v>
                </c:pt>
                <c:pt idx="6510">
                  <c:v>3.8299999999999999E-4</c:v>
                </c:pt>
                <c:pt idx="6511">
                  <c:v>7.6599999999999997E-4</c:v>
                </c:pt>
                <c:pt idx="6512">
                  <c:v>7.6599999999999997E-4</c:v>
                </c:pt>
                <c:pt idx="6513">
                  <c:v>7.6599999999999997E-4</c:v>
                </c:pt>
                <c:pt idx="6514">
                  <c:v>7.6599999999999997E-4</c:v>
                </c:pt>
                <c:pt idx="6515">
                  <c:v>3.8299999999999999E-4</c:v>
                </c:pt>
                <c:pt idx="6516">
                  <c:v>3.8299999999999999E-4</c:v>
                </c:pt>
                <c:pt idx="6517">
                  <c:v>3.8299999999999999E-4</c:v>
                </c:pt>
                <c:pt idx="6518">
                  <c:v>7.6599999999999997E-4</c:v>
                </c:pt>
                <c:pt idx="6519">
                  <c:v>7.6599999999999997E-4</c:v>
                </c:pt>
                <c:pt idx="6520">
                  <c:v>3.8299999999999999E-4</c:v>
                </c:pt>
                <c:pt idx="6521">
                  <c:v>7.6599999999999997E-4</c:v>
                </c:pt>
                <c:pt idx="6522">
                  <c:v>3.8299999999999999E-4</c:v>
                </c:pt>
                <c:pt idx="6523">
                  <c:v>3.8299999999999999E-4</c:v>
                </c:pt>
                <c:pt idx="6524">
                  <c:v>7.6599999999999997E-4</c:v>
                </c:pt>
                <c:pt idx="6525">
                  <c:v>3.8299999999999999E-4</c:v>
                </c:pt>
                <c:pt idx="6526">
                  <c:v>7.6599999999999997E-4</c:v>
                </c:pt>
                <c:pt idx="6527">
                  <c:v>3.8299999999999999E-4</c:v>
                </c:pt>
                <c:pt idx="6528">
                  <c:v>7.6599999999999997E-4</c:v>
                </c:pt>
                <c:pt idx="6529">
                  <c:v>3.8299999999999999E-4</c:v>
                </c:pt>
                <c:pt idx="6530">
                  <c:v>7.6599999999999997E-4</c:v>
                </c:pt>
                <c:pt idx="6531">
                  <c:v>7.6599999999999997E-4</c:v>
                </c:pt>
                <c:pt idx="6532">
                  <c:v>7.6599999999999997E-4</c:v>
                </c:pt>
                <c:pt idx="6533">
                  <c:v>7.6599999999999997E-4</c:v>
                </c:pt>
                <c:pt idx="6534">
                  <c:v>7.6599999999999997E-4</c:v>
                </c:pt>
                <c:pt idx="6535">
                  <c:v>3.8299999999999999E-4</c:v>
                </c:pt>
                <c:pt idx="6536">
                  <c:v>7.6599999999999997E-4</c:v>
                </c:pt>
                <c:pt idx="6537">
                  <c:v>3.8299999999999999E-4</c:v>
                </c:pt>
                <c:pt idx="6538">
                  <c:v>7.6599999999999997E-4</c:v>
                </c:pt>
                <c:pt idx="6539">
                  <c:v>3.8299999999999999E-4</c:v>
                </c:pt>
                <c:pt idx="6540">
                  <c:v>7.6599999999999997E-4</c:v>
                </c:pt>
                <c:pt idx="6541">
                  <c:v>7.6599999999999997E-4</c:v>
                </c:pt>
                <c:pt idx="6542">
                  <c:v>7.6599999999999997E-4</c:v>
                </c:pt>
                <c:pt idx="6543">
                  <c:v>3.8299999999999999E-4</c:v>
                </c:pt>
                <c:pt idx="6544">
                  <c:v>7.6599999999999997E-4</c:v>
                </c:pt>
                <c:pt idx="6545">
                  <c:v>7.6599999999999997E-4</c:v>
                </c:pt>
                <c:pt idx="6546">
                  <c:v>7.6599999999999997E-4</c:v>
                </c:pt>
                <c:pt idx="6547">
                  <c:v>7.6599999999999997E-4</c:v>
                </c:pt>
                <c:pt idx="6548">
                  <c:v>3.8299999999999999E-4</c:v>
                </c:pt>
                <c:pt idx="6549">
                  <c:v>7.6599999999999997E-4</c:v>
                </c:pt>
                <c:pt idx="6550">
                  <c:v>3.8299999999999999E-4</c:v>
                </c:pt>
                <c:pt idx="6551">
                  <c:v>3.8299999999999999E-4</c:v>
                </c:pt>
                <c:pt idx="6552">
                  <c:v>3.8299999999999999E-4</c:v>
                </c:pt>
                <c:pt idx="6553">
                  <c:v>3.8299999999999999E-4</c:v>
                </c:pt>
                <c:pt idx="6554">
                  <c:v>7.6599999999999997E-4</c:v>
                </c:pt>
                <c:pt idx="6555">
                  <c:v>3.8299999999999999E-4</c:v>
                </c:pt>
                <c:pt idx="6556">
                  <c:v>7.6599999999999997E-4</c:v>
                </c:pt>
                <c:pt idx="6557">
                  <c:v>3.8299999999999999E-4</c:v>
                </c:pt>
                <c:pt idx="6558">
                  <c:v>7.6599999999999997E-4</c:v>
                </c:pt>
                <c:pt idx="6559">
                  <c:v>7.6599999999999997E-4</c:v>
                </c:pt>
                <c:pt idx="6560">
                  <c:v>7.6599999999999997E-4</c:v>
                </c:pt>
                <c:pt idx="6561">
                  <c:v>7.6599999999999997E-4</c:v>
                </c:pt>
                <c:pt idx="6562">
                  <c:v>3.8299999999999999E-4</c:v>
                </c:pt>
                <c:pt idx="6563">
                  <c:v>7.6599999999999997E-4</c:v>
                </c:pt>
                <c:pt idx="6564">
                  <c:v>3.8299999999999999E-4</c:v>
                </c:pt>
                <c:pt idx="6565">
                  <c:v>7.6599999999999997E-4</c:v>
                </c:pt>
                <c:pt idx="6566">
                  <c:v>7.6599999999999997E-4</c:v>
                </c:pt>
                <c:pt idx="6567">
                  <c:v>3.8299999999999999E-4</c:v>
                </c:pt>
                <c:pt idx="6568">
                  <c:v>3.8299999999999999E-4</c:v>
                </c:pt>
                <c:pt idx="6569">
                  <c:v>3.8299999999999999E-4</c:v>
                </c:pt>
                <c:pt idx="6570">
                  <c:v>3.8299999999999999E-4</c:v>
                </c:pt>
                <c:pt idx="6571">
                  <c:v>7.6599999999999997E-4</c:v>
                </c:pt>
                <c:pt idx="6572">
                  <c:v>7.6599999999999997E-4</c:v>
                </c:pt>
                <c:pt idx="6573">
                  <c:v>7.6599999999999997E-4</c:v>
                </c:pt>
                <c:pt idx="6574">
                  <c:v>3.8299999999999999E-4</c:v>
                </c:pt>
                <c:pt idx="6575">
                  <c:v>3.8299999999999999E-4</c:v>
                </c:pt>
                <c:pt idx="6576">
                  <c:v>7.6599999999999997E-4</c:v>
                </c:pt>
                <c:pt idx="6577">
                  <c:v>3.8299999999999999E-4</c:v>
                </c:pt>
                <c:pt idx="6578">
                  <c:v>3.8299999999999999E-4</c:v>
                </c:pt>
                <c:pt idx="6579">
                  <c:v>3.8299999999999999E-4</c:v>
                </c:pt>
                <c:pt idx="6580">
                  <c:v>7.6599999999999997E-4</c:v>
                </c:pt>
                <c:pt idx="6581">
                  <c:v>3.8299999999999999E-4</c:v>
                </c:pt>
                <c:pt idx="6582">
                  <c:v>3.8299999999999999E-4</c:v>
                </c:pt>
                <c:pt idx="6583">
                  <c:v>3.8299999999999999E-4</c:v>
                </c:pt>
                <c:pt idx="6584">
                  <c:v>7.6599999999999997E-4</c:v>
                </c:pt>
                <c:pt idx="6585">
                  <c:v>3.8299999999999999E-4</c:v>
                </c:pt>
                <c:pt idx="6586">
                  <c:v>7.6599999999999997E-4</c:v>
                </c:pt>
                <c:pt idx="6587">
                  <c:v>7.6599999999999997E-4</c:v>
                </c:pt>
                <c:pt idx="6588">
                  <c:v>3.8299999999999999E-4</c:v>
                </c:pt>
                <c:pt idx="6589">
                  <c:v>7.6599999999999997E-4</c:v>
                </c:pt>
                <c:pt idx="6590">
                  <c:v>7.6599999999999997E-4</c:v>
                </c:pt>
                <c:pt idx="6591">
                  <c:v>3.8299999999999999E-4</c:v>
                </c:pt>
                <c:pt idx="6592">
                  <c:v>7.6599999999999997E-4</c:v>
                </c:pt>
                <c:pt idx="6593">
                  <c:v>3.8299999999999999E-4</c:v>
                </c:pt>
                <c:pt idx="6594">
                  <c:v>3.8299999999999999E-4</c:v>
                </c:pt>
                <c:pt idx="6595">
                  <c:v>3.8299999999999999E-4</c:v>
                </c:pt>
                <c:pt idx="6596">
                  <c:v>7.6599999999999997E-4</c:v>
                </c:pt>
                <c:pt idx="6597">
                  <c:v>3.8299999999999999E-4</c:v>
                </c:pt>
                <c:pt idx="6598">
                  <c:v>7.6599999999999997E-4</c:v>
                </c:pt>
                <c:pt idx="6599">
                  <c:v>7.6599999999999997E-4</c:v>
                </c:pt>
                <c:pt idx="6600">
                  <c:v>7.6599999999999997E-4</c:v>
                </c:pt>
                <c:pt idx="6601">
                  <c:v>3.8299999999999999E-4</c:v>
                </c:pt>
                <c:pt idx="6602">
                  <c:v>7.6599999999999997E-4</c:v>
                </c:pt>
                <c:pt idx="6603">
                  <c:v>3.8299999999999999E-4</c:v>
                </c:pt>
                <c:pt idx="6604">
                  <c:v>7.6599999999999997E-4</c:v>
                </c:pt>
                <c:pt idx="6605">
                  <c:v>7.6599999999999997E-4</c:v>
                </c:pt>
                <c:pt idx="6606">
                  <c:v>7.6599999999999997E-4</c:v>
                </c:pt>
                <c:pt idx="6607">
                  <c:v>7.6599999999999997E-4</c:v>
                </c:pt>
                <c:pt idx="6608">
                  <c:v>7.6599999999999997E-4</c:v>
                </c:pt>
                <c:pt idx="6609">
                  <c:v>3.8299999999999999E-4</c:v>
                </c:pt>
                <c:pt idx="6610">
                  <c:v>7.6599999999999997E-4</c:v>
                </c:pt>
                <c:pt idx="6611">
                  <c:v>7.6599999999999997E-4</c:v>
                </c:pt>
                <c:pt idx="6612">
                  <c:v>7.6599999999999997E-4</c:v>
                </c:pt>
                <c:pt idx="6613">
                  <c:v>3.8299999999999999E-4</c:v>
                </c:pt>
                <c:pt idx="6614">
                  <c:v>3.8299999999999999E-4</c:v>
                </c:pt>
                <c:pt idx="6615">
                  <c:v>7.6599999999999997E-4</c:v>
                </c:pt>
                <c:pt idx="6616">
                  <c:v>7.6599999999999997E-4</c:v>
                </c:pt>
                <c:pt idx="6617">
                  <c:v>3.8299999999999999E-4</c:v>
                </c:pt>
                <c:pt idx="6618">
                  <c:v>3.8299999999999999E-4</c:v>
                </c:pt>
                <c:pt idx="6619">
                  <c:v>7.6599999999999997E-4</c:v>
                </c:pt>
                <c:pt idx="6620">
                  <c:v>7.6599999999999997E-4</c:v>
                </c:pt>
                <c:pt idx="6621">
                  <c:v>7.6599999999999997E-4</c:v>
                </c:pt>
                <c:pt idx="6622">
                  <c:v>7.6599999999999997E-4</c:v>
                </c:pt>
                <c:pt idx="6623">
                  <c:v>7.6599999999999997E-4</c:v>
                </c:pt>
                <c:pt idx="6624">
                  <c:v>7.6599999999999997E-4</c:v>
                </c:pt>
                <c:pt idx="6625">
                  <c:v>3.8299999999999999E-4</c:v>
                </c:pt>
                <c:pt idx="6626">
                  <c:v>3.8299999999999999E-4</c:v>
                </c:pt>
                <c:pt idx="6627">
                  <c:v>3.8299999999999999E-4</c:v>
                </c:pt>
                <c:pt idx="6628">
                  <c:v>3.8299999999999999E-4</c:v>
                </c:pt>
                <c:pt idx="6629">
                  <c:v>3.8299999999999999E-4</c:v>
                </c:pt>
                <c:pt idx="6630">
                  <c:v>7.6599999999999997E-4</c:v>
                </c:pt>
                <c:pt idx="6631">
                  <c:v>3.8299999999999999E-4</c:v>
                </c:pt>
                <c:pt idx="6632">
                  <c:v>7.6599999999999997E-4</c:v>
                </c:pt>
                <c:pt idx="6633">
                  <c:v>3.8299999999999999E-4</c:v>
                </c:pt>
                <c:pt idx="6634">
                  <c:v>3.8299999999999999E-4</c:v>
                </c:pt>
                <c:pt idx="6635">
                  <c:v>3.8299999999999999E-4</c:v>
                </c:pt>
                <c:pt idx="6636">
                  <c:v>3.8299999999999999E-4</c:v>
                </c:pt>
                <c:pt idx="6637">
                  <c:v>3.8299999999999999E-4</c:v>
                </c:pt>
                <c:pt idx="6638">
                  <c:v>7.6599999999999997E-4</c:v>
                </c:pt>
                <c:pt idx="6639">
                  <c:v>7.6599999999999997E-4</c:v>
                </c:pt>
                <c:pt idx="6640">
                  <c:v>3.8299999999999999E-4</c:v>
                </c:pt>
                <c:pt idx="6641">
                  <c:v>3.8299999999999999E-4</c:v>
                </c:pt>
                <c:pt idx="6642">
                  <c:v>7.6599999999999997E-4</c:v>
                </c:pt>
                <c:pt idx="6643">
                  <c:v>7.6599999999999997E-4</c:v>
                </c:pt>
                <c:pt idx="6644">
                  <c:v>7.6599999999999997E-4</c:v>
                </c:pt>
                <c:pt idx="6645">
                  <c:v>7.6599999999999997E-4</c:v>
                </c:pt>
                <c:pt idx="6646">
                  <c:v>7.6599999999999997E-4</c:v>
                </c:pt>
                <c:pt idx="6647">
                  <c:v>7.6599999999999997E-4</c:v>
                </c:pt>
                <c:pt idx="6648">
                  <c:v>7.6599999999999997E-4</c:v>
                </c:pt>
                <c:pt idx="6649">
                  <c:v>3.8299999999999999E-4</c:v>
                </c:pt>
                <c:pt idx="6650">
                  <c:v>7.6599999999999997E-4</c:v>
                </c:pt>
                <c:pt idx="6651">
                  <c:v>7.6599999999999997E-4</c:v>
                </c:pt>
                <c:pt idx="6652">
                  <c:v>7.6599999999999997E-4</c:v>
                </c:pt>
                <c:pt idx="6653">
                  <c:v>3.8299999999999999E-4</c:v>
                </c:pt>
                <c:pt idx="6654">
                  <c:v>3.8299999999999999E-4</c:v>
                </c:pt>
                <c:pt idx="6655">
                  <c:v>3.8299999999999999E-4</c:v>
                </c:pt>
                <c:pt idx="6656">
                  <c:v>7.6599999999999997E-4</c:v>
                </c:pt>
                <c:pt idx="6657">
                  <c:v>7.6599999999999997E-4</c:v>
                </c:pt>
                <c:pt idx="6658">
                  <c:v>7.6599999999999997E-4</c:v>
                </c:pt>
                <c:pt idx="6659">
                  <c:v>7.6599999999999997E-4</c:v>
                </c:pt>
                <c:pt idx="6660">
                  <c:v>3.8299999999999999E-4</c:v>
                </c:pt>
                <c:pt idx="6661">
                  <c:v>7.6599999999999997E-4</c:v>
                </c:pt>
                <c:pt idx="6662">
                  <c:v>7.6599999999999997E-4</c:v>
                </c:pt>
                <c:pt idx="6663">
                  <c:v>3.8299999999999999E-4</c:v>
                </c:pt>
                <c:pt idx="6664">
                  <c:v>7.6599999999999997E-4</c:v>
                </c:pt>
                <c:pt idx="6665">
                  <c:v>3.8299999999999999E-4</c:v>
                </c:pt>
                <c:pt idx="6666">
                  <c:v>3.8299999999999999E-4</c:v>
                </c:pt>
                <c:pt idx="6667">
                  <c:v>7.6599999999999997E-4</c:v>
                </c:pt>
                <c:pt idx="6668">
                  <c:v>7.6599999999999997E-4</c:v>
                </c:pt>
                <c:pt idx="6669">
                  <c:v>7.6599999999999997E-4</c:v>
                </c:pt>
                <c:pt idx="6670">
                  <c:v>7.6599999999999997E-4</c:v>
                </c:pt>
                <c:pt idx="6671">
                  <c:v>7.6599999999999997E-4</c:v>
                </c:pt>
                <c:pt idx="6672">
                  <c:v>7.6599999999999997E-4</c:v>
                </c:pt>
                <c:pt idx="6673">
                  <c:v>3.8299999999999999E-4</c:v>
                </c:pt>
                <c:pt idx="6674">
                  <c:v>3.8299999999999999E-4</c:v>
                </c:pt>
                <c:pt idx="6675">
                  <c:v>1.1490000000000001E-3</c:v>
                </c:pt>
                <c:pt idx="6676">
                  <c:v>1.1490000000000001E-3</c:v>
                </c:pt>
                <c:pt idx="6677">
                  <c:v>1.1490000000000001E-3</c:v>
                </c:pt>
                <c:pt idx="6678">
                  <c:v>1.5319999999999999E-3</c:v>
                </c:pt>
                <c:pt idx="6679">
                  <c:v>7.6599999999999997E-4</c:v>
                </c:pt>
                <c:pt idx="6680">
                  <c:v>7.6599999999999997E-4</c:v>
                </c:pt>
                <c:pt idx="6681">
                  <c:v>3.8299999999999999E-4</c:v>
                </c:pt>
                <c:pt idx="6682">
                  <c:v>3.8299999999999999E-4</c:v>
                </c:pt>
                <c:pt idx="6683">
                  <c:v>3.8299999999999999E-4</c:v>
                </c:pt>
                <c:pt idx="6684">
                  <c:v>3.8299999999999999E-4</c:v>
                </c:pt>
                <c:pt idx="6685">
                  <c:v>7.6599999999999997E-4</c:v>
                </c:pt>
                <c:pt idx="6686">
                  <c:v>7.6599999999999997E-4</c:v>
                </c:pt>
                <c:pt idx="6687">
                  <c:v>3.8299999999999999E-4</c:v>
                </c:pt>
                <c:pt idx="6688">
                  <c:v>7.6599999999999997E-4</c:v>
                </c:pt>
                <c:pt idx="6689">
                  <c:v>3.8299999999999999E-4</c:v>
                </c:pt>
                <c:pt idx="6690">
                  <c:v>3.8299999999999999E-4</c:v>
                </c:pt>
                <c:pt idx="6691">
                  <c:v>7.6599999999999997E-4</c:v>
                </c:pt>
                <c:pt idx="6692">
                  <c:v>3.8299999999999999E-4</c:v>
                </c:pt>
                <c:pt idx="6693">
                  <c:v>3.8299999999999999E-4</c:v>
                </c:pt>
                <c:pt idx="6694">
                  <c:v>3.8299999999999999E-4</c:v>
                </c:pt>
                <c:pt idx="6695">
                  <c:v>3.8299999999999999E-4</c:v>
                </c:pt>
                <c:pt idx="6696">
                  <c:v>7.6599999999999997E-4</c:v>
                </c:pt>
                <c:pt idx="6697">
                  <c:v>7.6599999999999997E-4</c:v>
                </c:pt>
                <c:pt idx="6698">
                  <c:v>3.8299999999999999E-4</c:v>
                </c:pt>
                <c:pt idx="6699">
                  <c:v>3.8299999999999999E-4</c:v>
                </c:pt>
                <c:pt idx="6700">
                  <c:v>7.6599999999999997E-4</c:v>
                </c:pt>
                <c:pt idx="6701">
                  <c:v>3.8299999999999999E-4</c:v>
                </c:pt>
                <c:pt idx="6702">
                  <c:v>3.8299999999999999E-4</c:v>
                </c:pt>
                <c:pt idx="6703">
                  <c:v>7.6599999999999997E-4</c:v>
                </c:pt>
                <c:pt idx="6704">
                  <c:v>3.8299999999999999E-4</c:v>
                </c:pt>
                <c:pt idx="6705">
                  <c:v>3.8299999999999999E-4</c:v>
                </c:pt>
                <c:pt idx="6706">
                  <c:v>7.6599999999999997E-4</c:v>
                </c:pt>
                <c:pt idx="6707">
                  <c:v>7.6599999999999997E-4</c:v>
                </c:pt>
                <c:pt idx="6708">
                  <c:v>7.6599999999999997E-4</c:v>
                </c:pt>
                <c:pt idx="6709">
                  <c:v>7.6599999999999997E-4</c:v>
                </c:pt>
                <c:pt idx="6710">
                  <c:v>7.6599999999999997E-4</c:v>
                </c:pt>
                <c:pt idx="6711">
                  <c:v>7.6599999999999997E-4</c:v>
                </c:pt>
                <c:pt idx="6712">
                  <c:v>7.6599999999999997E-4</c:v>
                </c:pt>
                <c:pt idx="6713">
                  <c:v>7.6599999999999997E-4</c:v>
                </c:pt>
                <c:pt idx="6714">
                  <c:v>7.6599999999999997E-4</c:v>
                </c:pt>
                <c:pt idx="6715">
                  <c:v>3.8299999999999999E-4</c:v>
                </c:pt>
                <c:pt idx="6716">
                  <c:v>7.6599999999999997E-4</c:v>
                </c:pt>
                <c:pt idx="6717">
                  <c:v>3.8299999999999999E-4</c:v>
                </c:pt>
                <c:pt idx="6718">
                  <c:v>7.6599999999999997E-4</c:v>
                </c:pt>
                <c:pt idx="6719">
                  <c:v>3.8299999999999999E-4</c:v>
                </c:pt>
                <c:pt idx="6720">
                  <c:v>3.8299999999999999E-4</c:v>
                </c:pt>
                <c:pt idx="6721">
                  <c:v>3.8299999999999999E-4</c:v>
                </c:pt>
                <c:pt idx="6722">
                  <c:v>3.8299999999999999E-4</c:v>
                </c:pt>
                <c:pt idx="6723">
                  <c:v>3.8299999999999999E-4</c:v>
                </c:pt>
                <c:pt idx="6724">
                  <c:v>3.8299999999999999E-4</c:v>
                </c:pt>
                <c:pt idx="6725">
                  <c:v>3.8299999999999999E-4</c:v>
                </c:pt>
                <c:pt idx="6726">
                  <c:v>3.8299999999999999E-4</c:v>
                </c:pt>
                <c:pt idx="6727">
                  <c:v>3.8299999999999999E-4</c:v>
                </c:pt>
                <c:pt idx="6728">
                  <c:v>3.8299999999999999E-4</c:v>
                </c:pt>
                <c:pt idx="6729">
                  <c:v>7.6599999999999997E-4</c:v>
                </c:pt>
                <c:pt idx="6730">
                  <c:v>3.8299999999999999E-4</c:v>
                </c:pt>
                <c:pt idx="6731">
                  <c:v>3.8299999999999999E-4</c:v>
                </c:pt>
                <c:pt idx="6732">
                  <c:v>7.6599999999999997E-4</c:v>
                </c:pt>
                <c:pt idx="6733">
                  <c:v>3.8299999999999999E-4</c:v>
                </c:pt>
                <c:pt idx="6734">
                  <c:v>7.6599999999999997E-4</c:v>
                </c:pt>
                <c:pt idx="6735">
                  <c:v>3.8299999999999999E-4</c:v>
                </c:pt>
                <c:pt idx="6736">
                  <c:v>7.6599999999999997E-4</c:v>
                </c:pt>
                <c:pt idx="6737">
                  <c:v>3.8299999999999999E-4</c:v>
                </c:pt>
                <c:pt idx="6738">
                  <c:v>3.8299999999999999E-4</c:v>
                </c:pt>
                <c:pt idx="6739">
                  <c:v>7.6599999999999997E-4</c:v>
                </c:pt>
                <c:pt idx="6740">
                  <c:v>7.6599999999999997E-4</c:v>
                </c:pt>
                <c:pt idx="6741">
                  <c:v>7.6599999999999997E-4</c:v>
                </c:pt>
                <c:pt idx="6742">
                  <c:v>3.8299999999999999E-4</c:v>
                </c:pt>
                <c:pt idx="6743">
                  <c:v>7.6599999999999997E-4</c:v>
                </c:pt>
                <c:pt idx="6744">
                  <c:v>3.8299999999999999E-4</c:v>
                </c:pt>
                <c:pt idx="6745">
                  <c:v>3.8299999999999999E-4</c:v>
                </c:pt>
                <c:pt idx="6746">
                  <c:v>7.6599999999999997E-4</c:v>
                </c:pt>
                <c:pt idx="6747">
                  <c:v>7.6599999999999997E-4</c:v>
                </c:pt>
                <c:pt idx="6748">
                  <c:v>3.8299999999999999E-4</c:v>
                </c:pt>
                <c:pt idx="6749">
                  <c:v>3.8299999999999999E-4</c:v>
                </c:pt>
                <c:pt idx="6750">
                  <c:v>7.6599999999999997E-4</c:v>
                </c:pt>
                <c:pt idx="6751">
                  <c:v>3.8299999999999999E-4</c:v>
                </c:pt>
                <c:pt idx="6752">
                  <c:v>7.6599999999999997E-4</c:v>
                </c:pt>
                <c:pt idx="6753">
                  <c:v>3.8299999999999999E-4</c:v>
                </c:pt>
                <c:pt idx="6754">
                  <c:v>7.6599999999999997E-4</c:v>
                </c:pt>
                <c:pt idx="6755">
                  <c:v>3.8299999999999999E-4</c:v>
                </c:pt>
                <c:pt idx="6756">
                  <c:v>7.6599999999999997E-4</c:v>
                </c:pt>
                <c:pt idx="6757">
                  <c:v>3.8299999999999999E-4</c:v>
                </c:pt>
                <c:pt idx="6758">
                  <c:v>7.6599999999999997E-4</c:v>
                </c:pt>
                <c:pt idx="6759">
                  <c:v>3.8299999999999999E-4</c:v>
                </c:pt>
                <c:pt idx="6760">
                  <c:v>7.6599999999999997E-4</c:v>
                </c:pt>
                <c:pt idx="6761">
                  <c:v>3.8299999999999999E-4</c:v>
                </c:pt>
                <c:pt idx="6762">
                  <c:v>7.6599999999999997E-4</c:v>
                </c:pt>
                <c:pt idx="6763">
                  <c:v>7.6599999999999997E-4</c:v>
                </c:pt>
                <c:pt idx="6764">
                  <c:v>7.6599999999999997E-4</c:v>
                </c:pt>
                <c:pt idx="6765">
                  <c:v>3.8299999999999999E-4</c:v>
                </c:pt>
                <c:pt idx="6766">
                  <c:v>3.8299999999999999E-4</c:v>
                </c:pt>
                <c:pt idx="6767">
                  <c:v>7.6599999999999997E-4</c:v>
                </c:pt>
                <c:pt idx="6768">
                  <c:v>3.8299999999999999E-4</c:v>
                </c:pt>
                <c:pt idx="6769">
                  <c:v>7.6599999999999997E-4</c:v>
                </c:pt>
                <c:pt idx="6770">
                  <c:v>7.6599999999999997E-4</c:v>
                </c:pt>
                <c:pt idx="6771">
                  <c:v>7.6599999999999997E-4</c:v>
                </c:pt>
                <c:pt idx="6772">
                  <c:v>7.6599999999999997E-4</c:v>
                </c:pt>
                <c:pt idx="6773">
                  <c:v>7.6599999999999997E-4</c:v>
                </c:pt>
                <c:pt idx="6774">
                  <c:v>3.8299999999999999E-4</c:v>
                </c:pt>
                <c:pt idx="6775">
                  <c:v>3.8299999999999999E-4</c:v>
                </c:pt>
                <c:pt idx="6776">
                  <c:v>3.8299999999999999E-4</c:v>
                </c:pt>
                <c:pt idx="6777">
                  <c:v>7.6599999999999997E-4</c:v>
                </c:pt>
                <c:pt idx="6778">
                  <c:v>3.8299999999999999E-4</c:v>
                </c:pt>
                <c:pt idx="6779">
                  <c:v>7.6599999999999997E-4</c:v>
                </c:pt>
                <c:pt idx="6780">
                  <c:v>7.6599999999999997E-4</c:v>
                </c:pt>
                <c:pt idx="6781">
                  <c:v>3.8299999999999999E-4</c:v>
                </c:pt>
                <c:pt idx="6782">
                  <c:v>3.8299999999999999E-4</c:v>
                </c:pt>
                <c:pt idx="6783">
                  <c:v>3.8299999999999999E-4</c:v>
                </c:pt>
                <c:pt idx="6784">
                  <c:v>7.6599999999999997E-4</c:v>
                </c:pt>
                <c:pt idx="6785">
                  <c:v>7.6599999999999997E-4</c:v>
                </c:pt>
                <c:pt idx="6786">
                  <c:v>3.8299999999999999E-4</c:v>
                </c:pt>
                <c:pt idx="6787">
                  <c:v>3.8299999999999999E-4</c:v>
                </c:pt>
                <c:pt idx="6788">
                  <c:v>7.6599999999999997E-4</c:v>
                </c:pt>
                <c:pt idx="6789">
                  <c:v>7.6599999999999997E-4</c:v>
                </c:pt>
                <c:pt idx="6790">
                  <c:v>3.8299999999999999E-4</c:v>
                </c:pt>
                <c:pt idx="6791">
                  <c:v>7.6599999999999997E-4</c:v>
                </c:pt>
                <c:pt idx="6792">
                  <c:v>7.6599999999999997E-4</c:v>
                </c:pt>
                <c:pt idx="6793">
                  <c:v>7.6599999999999997E-4</c:v>
                </c:pt>
                <c:pt idx="6794">
                  <c:v>3.8299999999999999E-4</c:v>
                </c:pt>
                <c:pt idx="6795">
                  <c:v>7.6599999999999997E-4</c:v>
                </c:pt>
                <c:pt idx="6796">
                  <c:v>7.6599999999999997E-4</c:v>
                </c:pt>
                <c:pt idx="6797">
                  <c:v>3.8299999999999999E-4</c:v>
                </c:pt>
                <c:pt idx="6798">
                  <c:v>7.6599999999999997E-4</c:v>
                </c:pt>
                <c:pt idx="6799">
                  <c:v>7.6599999999999997E-4</c:v>
                </c:pt>
                <c:pt idx="6800">
                  <c:v>7.6599999999999997E-4</c:v>
                </c:pt>
                <c:pt idx="6801">
                  <c:v>3.8299999999999999E-4</c:v>
                </c:pt>
                <c:pt idx="6802">
                  <c:v>7.6599999999999997E-4</c:v>
                </c:pt>
                <c:pt idx="6803">
                  <c:v>3.8299999999999999E-4</c:v>
                </c:pt>
                <c:pt idx="6804">
                  <c:v>3.8299999999999999E-4</c:v>
                </c:pt>
                <c:pt idx="6805">
                  <c:v>7.6599999999999997E-4</c:v>
                </c:pt>
                <c:pt idx="6806">
                  <c:v>7.6599999999999997E-4</c:v>
                </c:pt>
                <c:pt idx="6807">
                  <c:v>7.6599999999999997E-4</c:v>
                </c:pt>
                <c:pt idx="6808">
                  <c:v>3.8299999999999999E-4</c:v>
                </c:pt>
                <c:pt idx="6809">
                  <c:v>7.6599999999999997E-4</c:v>
                </c:pt>
                <c:pt idx="6810">
                  <c:v>7.6599999999999997E-4</c:v>
                </c:pt>
                <c:pt idx="6811">
                  <c:v>7.6599999999999997E-4</c:v>
                </c:pt>
                <c:pt idx="6812">
                  <c:v>3.8299999999999999E-4</c:v>
                </c:pt>
                <c:pt idx="6813">
                  <c:v>7.6599999999999997E-4</c:v>
                </c:pt>
                <c:pt idx="6814">
                  <c:v>3.8299999999999999E-4</c:v>
                </c:pt>
                <c:pt idx="6815">
                  <c:v>3.8299999999999999E-4</c:v>
                </c:pt>
                <c:pt idx="6816">
                  <c:v>3.8299999999999999E-4</c:v>
                </c:pt>
                <c:pt idx="6817">
                  <c:v>7.6599999999999997E-4</c:v>
                </c:pt>
                <c:pt idx="6818">
                  <c:v>7.6599999999999997E-4</c:v>
                </c:pt>
                <c:pt idx="6819">
                  <c:v>3.8299999999999999E-4</c:v>
                </c:pt>
                <c:pt idx="6820">
                  <c:v>3.8299999999999999E-4</c:v>
                </c:pt>
                <c:pt idx="6821">
                  <c:v>7.6599999999999997E-4</c:v>
                </c:pt>
                <c:pt idx="6822">
                  <c:v>7.6599999999999997E-4</c:v>
                </c:pt>
                <c:pt idx="6823">
                  <c:v>3.8299999999999999E-4</c:v>
                </c:pt>
                <c:pt idx="6824">
                  <c:v>3.8299999999999999E-4</c:v>
                </c:pt>
                <c:pt idx="6825">
                  <c:v>3.8299999999999999E-4</c:v>
                </c:pt>
                <c:pt idx="6826">
                  <c:v>3.8299999999999999E-4</c:v>
                </c:pt>
                <c:pt idx="6827">
                  <c:v>3.8299999999999999E-4</c:v>
                </c:pt>
                <c:pt idx="6828">
                  <c:v>3.8299999999999999E-4</c:v>
                </c:pt>
                <c:pt idx="6829">
                  <c:v>3.8299999999999999E-4</c:v>
                </c:pt>
                <c:pt idx="6830">
                  <c:v>3.8299999999999999E-4</c:v>
                </c:pt>
                <c:pt idx="6831">
                  <c:v>7.6599999999999997E-4</c:v>
                </c:pt>
                <c:pt idx="6832">
                  <c:v>7.6599999999999997E-4</c:v>
                </c:pt>
                <c:pt idx="6833">
                  <c:v>7.6599999999999997E-4</c:v>
                </c:pt>
                <c:pt idx="6834">
                  <c:v>3.8299999999999999E-4</c:v>
                </c:pt>
                <c:pt idx="6835">
                  <c:v>7.6599999999999997E-4</c:v>
                </c:pt>
                <c:pt idx="6836">
                  <c:v>7.6599999999999997E-4</c:v>
                </c:pt>
                <c:pt idx="6837">
                  <c:v>3.8299999999999999E-4</c:v>
                </c:pt>
                <c:pt idx="6838">
                  <c:v>3.8299999999999999E-4</c:v>
                </c:pt>
                <c:pt idx="6839">
                  <c:v>3.8299999999999999E-4</c:v>
                </c:pt>
                <c:pt idx="6840">
                  <c:v>7.6599999999999997E-4</c:v>
                </c:pt>
                <c:pt idx="6841">
                  <c:v>3.8299999999999999E-4</c:v>
                </c:pt>
                <c:pt idx="6842">
                  <c:v>3.8299999999999999E-4</c:v>
                </c:pt>
                <c:pt idx="6843">
                  <c:v>3.8299999999999999E-4</c:v>
                </c:pt>
                <c:pt idx="6844">
                  <c:v>3.8299999999999999E-4</c:v>
                </c:pt>
                <c:pt idx="6845">
                  <c:v>7.6599999999999997E-4</c:v>
                </c:pt>
                <c:pt idx="6846">
                  <c:v>7.6599999999999997E-4</c:v>
                </c:pt>
                <c:pt idx="6847">
                  <c:v>3.8299999999999999E-4</c:v>
                </c:pt>
                <c:pt idx="6848">
                  <c:v>3.8299999999999999E-4</c:v>
                </c:pt>
                <c:pt idx="6849">
                  <c:v>3.8299999999999999E-4</c:v>
                </c:pt>
                <c:pt idx="6850">
                  <c:v>3.8299999999999999E-4</c:v>
                </c:pt>
                <c:pt idx="6851">
                  <c:v>7.6599999999999997E-4</c:v>
                </c:pt>
                <c:pt idx="6852">
                  <c:v>3.8299999999999999E-4</c:v>
                </c:pt>
                <c:pt idx="6853">
                  <c:v>3.8299999999999999E-4</c:v>
                </c:pt>
                <c:pt idx="6854">
                  <c:v>3.8299999999999999E-4</c:v>
                </c:pt>
                <c:pt idx="6855">
                  <c:v>7.6599999999999997E-4</c:v>
                </c:pt>
                <c:pt idx="6856">
                  <c:v>7.6599999999999997E-4</c:v>
                </c:pt>
                <c:pt idx="6857">
                  <c:v>3.8299999999999999E-4</c:v>
                </c:pt>
                <c:pt idx="6858">
                  <c:v>3.8299999999999999E-4</c:v>
                </c:pt>
                <c:pt idx="6859">
                  <c:v>7.6599999999999997E-4</c:v>
                </c:pt>
                <c:pt idx="6860">
                  <c:v>7.6599999999999997E-4</c:v>
                </c:pt>
                <c:pt idx="6861">
                  <c:v>3.8299999999999999E-4</c:v>
                </c:pt>
                <c:pt idx="6862">
                  <c:v>7.6599999999999997E-4</c:v>
                </c:pt>
                <c:pt idx="6863">
                  <c:v>3.8299999999999999E-4</c:v>
                </c:pt>
                <c:pt idx="6864">
                  <c:v>7.6599999999999997E-4</c:v>
                </c:pt>
                <c:pt idx="6865">
                  <c:v>3.8299999999999999E-4</c:v>
                </c:pt>
                <c:pt idx="6866">
                  <c:v>7.6599999999999997E-4</c:v>
                </c:pt>
                <c:pt idx="6867">
                  <c:v>7.6599999999999997E-4</c:v>
                </c:pt>
                <c:pt idx="6868">
                  <c:v>7.6599999999999997E-4</c:v>
                </c:pt>
                <c:pt idx="6869">
                  <c:v>3.8299999999999999E-4</c:v>
                </c:pt>
                <c:pt idx="6870">
                  <c:v>3.8299999999999999E-4</c:v>
                </c:pt>
                <c:pt idx="6871">
                  <c:v>3.8299999999999999E-4</c:v>
                </c:pt>
                <c:pt idx="6872">
                  <c:v>7.6599999999999997E-4</c:v>
                </c:pt>
                <c:pt idx="6873">
                  <c:v>3.8299999999999999E-4</c:v>
                </c:pt>
                <c:pt idx="6874">
                  <c:v>3.8299999999999999E-4</c:v>
                </c:pt>
                <c:pt idx="6875">
                  <c:v>7.6599999999999997E-4</c:v>
                </c:pt>
                <c:pt idx="6876">
                  <c:v>3.8299999999999999E-4</c:v>
                </c:pt>
                <c:pt idx="6877">
                  <c:v>7.6599999999999997E-4</c:v>
                </c:pt>
                <c:pt idx="6878">
                  <c:v>7.6599999999999997E-4</c:v>
                </c:pt>
                <c:pt idx="6879">
                  <c:v>7.6599999999999997E-4</c:v>
                </c:pt>
                <c:pt idx="6880">
                  <c:v>3.8299999999999999E-4</c:v>
                </c:pt>
                <c:pt idx="6881">
                  <c:v>7.6599999999999997E-4</c:v>
                </c:pt>
                <c:pt idx="6882">
                  <c:v>7.6599999999999997E-4</c:v>
                </c:pt>
                <c:pt idx="6883">
                  <c:v>7.6599999999999997E-4</c:v>
                </c:pt>
                <c:pt idx="6884">
                  <c:v>3.8299999999999999E-4</c:v>
                </c:pt>
                <c:pt idx="6885">
                  <c:v>7.6599999999999997E-4</c:v>
                </c:pt>
                <c:pt idx="6886">
                  <c:v>3.8299999999999999E-4</c:v>
                </c:pt>
                <c:pt idx="6887">
                  <c:v>3.8299999999999999E-4</c:v>
                </c:pt>
                <c:pt idx="6888">
                  <c:v>3.8299999999999999E-4</c:v>
                </c:pt>
                <c:pt idx="6889">
                  <c:v>7.6599999999999997E-4</c:v>
                </c:pt>
                <c:pt idx="6890">
                  <c:v>3.8299999999999999E-4</c:v>
                </c:pt>
                <c:pt idx="6891">
                  <c:v>3.8299999999999999E-4</c:v>
                </c:pt>
                <c:pt idx="6892">
                  <c:v>7.6599999999999997E-4</c:v>
                </c:pt>
                <c:pt idx="6893">
                  <c:v>7.6599999999999997E-4</c:v>
                </c:pt>
                <c:pt idx="6894">
                  <c:v>3.8299999999999999E-4</c:v>
                </c:pt>
                <c:pt idx="6895">
                  <c:v>7.6599999999999997E-4</c:v>
                </c:pt>
                <c:pt idx="6896">
                  <c:v>1.1490000000000001E-3</c:v>
                </c:pt>
                <c:pt idx="6897">
                  <c:v>3.8299999999999999E-4</c:v>
                </c:pt>
                <c:pt idx="6898">
                  <c:v>7.6599999999999997E-4</c:v>
                </c:pt>
                <c:pt idx="6899">
                  <c:v>7.6599999999999997E-4</c:v>
                </c:pt>
                <c:pt idx="6900">
                  <c:v>7.6599999999999997E-4</c:v>
                </c:pt>
                <c:pt idx="6901">
                  <c:v>3.8299999999999999E-4</c:v>
                </c:pt>
                <c:pt idx="6902">
                  <c:v>3.8299999999999999E-4</c:v>
                </c:pt>
                <c:pt idx="6903">
                  <c:v>7.6599999999999997E-4</c:v>
                </c:pt>
                <c:pt idx="6904">
                  <c:v>7.6599999999999997E-4</c:v>
                </c:pt>
                <c:pt idx="6905">
                  <c:v>7.6599999999999997E-4</c:v>
                </c:pt>
                <c:pt idx="6906">
                  <c:v>7.6599999999999997E-4</c:v>
                </c:pt>
                <c:pt idx="6907">
                  <c:v>7.6599999999999997E-4</c:v>
                </c:pt>
                <c:pt idx="6908">
                  <c:v>3.8299999999999999E-4</c:v>
                </c:pt>
                <c:pt idx="6909">
                  <c:v>3.8299999999999999E-4</c:v>
                </c:pt>
                <c:pt idx="6910">
                  <c:v>7.6599999999999997E-4</c:v>
                </c:pt>
                <c:pt idx="6911">
                  <c:v>7.6599999999999997E-4</c:v>
                </c:pt>
                <c:pt idx="6912">
                  <c:v>3.8299999999999999E-4</c:v>
                </c:pt>
                <c:pt idx="6913">
                  <c:v>3.8299999999999999E-4</c:v>
                </c:pt>
                <c:pt idx="6914">
                  <c:v>7.6599999999999997E-4</c:v>
                </c:pt>
                <c:pt idx="6915">
                  <c:v>3.8299999999999999E-4</c:v>
                </c:pt>
                <c:pt idx="6916">
                  <c:v>7.6599999999999997E-4</c:v>
                </c:pt>
                <c:pt idx="6917">
                  <c:v>7.6599999999999997E-4</c:v>
                </c:pt>
                <c:pt idx="6918">
                  <c:v>7.6599999999999997E-4</c:v>
                </c:pt>
                <c:pt idx="6919">
                  <c:v>3.8299999999999999E-4</c:v>
                </c:pt>
                <c:pt idx="6920">
                  <c:v>3.8299999999999999E-4</c:v>
                </c:pt>
                <c:pt idx="6921">
                  <c:v>7.6599999999999997E-4</c:v>
                </c:pt>
                <c:pt idx="6922">
                  <c:v>7.6599999999999997E-4</c:v>
                </c:pt>
                <c:pt idx="6923">
                  <c:v>3.8299999999999999E-4</c:v>
                </c:pt>
                <c:pt idx="6924">
                  <c:v>3.8299999999999999E-4</c:v>
                </c:pt>
                <c:pt idx="6925">
                  <c:v>7.6599999999999997E-4</c:v>
                </c:pt>
                <c:pt idx="6926">
                  <c:v>1.1490000000000001E-3</c:v>
                </c:pt>
                <c:pt idx="6927">
                  <c:v>7.6599999999999997E-4</c:v>
                </c:pt>
                <c:pt idx="6928">
                  <c:v>7.6599999999999997E-4</c:v>
                </c:pt>
                <c:pt idx="6929">
                  <c:v>3.8299999999999999E-4</c:v>
                </c:pt>
                <c:pt idx="6930">
                  <c:v>3.8299999999999999E-4</c:v>
                </c:pt>
                <c:pt idx="6931">
                  <c:v>3.8299999999999999E-4</c:v>
                </c:pt>
                <c:pt idx="6932">
                  <c:v>3.8299999999999999E-4</c:v>
                </c:pt>
                <c:pt idx="6933">
                  <c:v>7.6599999999999997E-4</c:v>
                </c:pt>
                <c:pt idx="6934">
                  <c:v>3.8299999999999999E-4</c:v>
                </c:pt>
                <c:pt idx="6935">
                  <c:v>3.8299999999999999E-4</c:v>
                </c:pt>
                <c:pt idx="6936">
                  <c:v>7.6599999999999997E-4</c:v>
                </c:pt>
                <c:pt idx="6937">
                  <c:v>7.6599999999999997E-4</c:v>
                </c:pt>
                <c:pt idx="6938">
                  <c:v>7.6599999999999997E-4</c:v>
                </c:pt>
                <c:pt idx="6939">
                  <c:v>7.6599999999999997E-4</c:v>
                </c:pt>
                <c:pt idx="6940">
                  <c:v>3.8299999999999999E-4</c:v>
                </c:pt>
                <c:pt idx="6941">
                  <c:v>3.8299999999999999E-4</c:v>
                </c:pt>
                <c:pt idx="6942">
                  <c:v>3.8299999999999999E-4</c:v>
                </c:pt>
                <c:pt idx="6943">
                  <c:v>7.6599999999999997E-4</c:v>
                </c:pt>
                <c:pt idx="6944">
                  <c:v>7.6599999999999997E-4</c:v>
                </c:pt>
                <c:pt idx="6945">
                  <c:v>3.8299999999999999E-4</c:v>
                </c:pt>
                <c:pt idx="6946">
                  <c:v>7.6599999999999997E-4</c:v>
                </c:pt>
                <c:pt idx="6947">
                  <c:v>7.6599999999999997E-4</c:v>
                </c:pt>
                <c:pt idx="6948">
                  <c:v>7.6599999999999997E-4</c:v>
                </c:pt>
                <c:pt idx="6949">
                  <c:v>3.8299999999999999E-4</c:v>
                </c:pt>
                <c:pt idx="6950">
                  <c:v>7.6599999999999997E-4</c:v>
                </c:pt>
                <c:pt idx="6951">
                  <c:v>3.8299999999999999E-4</c:v>
                </c:pt>
                <c:pt idx="6952">
                  <c:v>7.6599999999999997E-4</c:v>
                </c:pt>
                <c:pt idx="6953">
                  <c:v>3.8299999999999999E-4</c:v>
                </c:pt>
                <c:pt idx="6954">
                  <c:v>7.6599999999999997E-4</c:v>
                </c:pt>
                <c:pt idx="6955">
                  <c:v>7.6599999999999997E-4</c:v>
                </c:pt>
                <c:pt idx="6956">
                  <c:v>7.6599999999999997E-4</c:v>
                </c:pt>
                <c:pt idx="6957">
                  <c:v>3.8299999999999999E-4</c:v>
                </c:pt>
                <c:pt idx="6958">
                  <c:v>7.6599999999999997E-4</c:v>
                </c:pt>
                <c:pt idx="6959">
                  <c:v>7.6599999999999997E-4</c:v>
                </c:pt>
                <c:pt idx="6960">
                  <c:v>7.6599999999999997E-4</c:v>
                </c:pt>
                <c:pt idx="6961">
                  <c:v>3.8299999999999999E-4</c:v>
                </c:pt>
                <c:pt idx="6962">
                  <c:v>7.6599999999999997E-4</c:v>
                </c:pt>
                <c:pt idx="6963">
                  <c:v>3.8299999999999999E-4</c:v>
                </c:pt>
                <c:pt idx="6964">
                  <c:v>7.6599999999999997E-4</c:v>
                </c:pt>
                <c:pt idx="6965">
                  <c:v>3.8299999999999999E-4</c:v>
                </c:pt>
                <c:pt idx="6966">
                  <c:v>7.6599999999999997E-4</c:v>
                </c:pt>
                <c:pt idx="6967">
                  <c:v>7.6599999999999997E-4</c:v>
                </c:pt>
                <c:pt idx="6968">
                  <c:v>7.6599999999999997E-4</c:v>
                </c:pt>
                <c:pt idx="6969">
                  <c:v>3.8299999999999999E-4</c:v>
                </c:pt>
                <c:pt idx="6970">
                  <c:v>3.8299999999999999E-4</c:v>
                </c:pt>
                <c:pt idx="6971">
                  <c:v>7.6599999999999997E-4</c:v>
                </c:pt>
                <c:pt idx="6972">
                  <c:v>7.6599999999999997E-4</c:v>
                </c:pt>
                <c:pt idx="6973">
                  <c:v>3.8299999999999999E-4</c:v>
                </c:pt>
                <c:pt idx="6974">
                  <c:v>7.6599999999999997E-4</c:v>
                </c:pt>
                <c:pt idx="6975">
                  <c:v>7.6599999999999997E-4</c:v>
                </c:pt>
                <c:pt idx="6976">
                  <c:v>3.8299999999999999E-4</c:v>
                </c:pt>
                <c:pt idx="6977">
                  <c:v>3.8299999999999999E-4</c:v>
                </c:pt>
                <c:pt idx="6978">
                  <c:v>7.6599999999999997E-4</c:v>
                </c:pt>
                <c:pt idx="6979">
                  <c:v>7.6599999999999997E-4</c:v>
                </c:pt>
                <c:pt idx="6980">
                  <c:v>7.6599999999999997E-4</c:v>
                </c:pt>
                <c:pt idx="6981">
                  <c:v>3.8299999999999999E-4</c:v>
                </c:pt>
                <c:pt idx="6982">
                  <c:v>3.8299999999999999E-4</c:v>
                </c:pt>
                <c:pt idx="6983">
                  <c:v>7.6599999999999997E-4</c:v>
                </c:pt>
                <c:pt idx="6984">
                  <c:v>3.8299999999999999E-4</c:v>
                </c:pt>
                <c:pt idx="6985">
                  <c:v>7.6599999999999997E-4</c:v>
                </c:pt>
                <c:pt idx="6986">
                  <c:v>7.6599999999999997E-4</c:v>
                </c:pt>
                <c:pt idx="6987">
                  <c:v>7.6599999999999997E-4</c:v>
                </c:pt>
                <c:pt idx="6988">
                  <c:v>7.6599999999999997E-4</c:v>
                </c:pt>
                <c:pt idx="6989">
                  <c:v>3.8299999999999999E-4</c:v>
                </c:pt>
                <c:pt idx="6990">
                  <c:v>3.8299999999999999E-4</c:v>
                </c:pt>
                <c:pt idx="6991">
                  <c:v>7.6599999999999997E-4</c:v>
                </c:pt>
                <c:pt idx="6992">
                  <c:v>7.6599999999999997E-4</c:v>
                </c:pt>
                <c:pt idx="6993">
                  <c:v>3.8299999999999999E-4</c:v>
                </c:pt>
                <c:pt idx="6994">
                  <c:v>7.6599999999999997E-4</c:v>
                </c:pt>
                <c:pt idx="6995">
                  <c:v>7.6599999999999997E-4</c:v>
                </c:pt>
                <c:pt idx="6996">
                  <c:v>3.8299999999999999E-4</c:v>
                </c:pt>
                <c:pt idx="6997">
                  <c:v>3.8299999999999999E-4</c:v>
                </c:pt>
                <c:pt idx="6998">
                  <c:v>7.6599999999999997E-4</c:v>
                </c:pt>
                <c:pt idx="6999">
                  <c:v>7.6599999999999997E-4</c:v>
                </c:pt>
                <c:pt idx="7000">
                  <c:v>7.6599999999999997E-4</c:v>
                </c:pt>
                <c:pt idx="7001">
                  <c:v>7.6599999999999997E-4</c:v>
                </c:pt>
                <c:pt idx="7002">
                  <c:v>7.6599999999999997E-4</c:v>
                </c:pt>
                <c:pt idx="7003">
                  <c:v>3.8299999999999999E-4</c:v>
                </c:pt>
                <c:pt idx="7004">
                  <c:v>3.8299999999999999E-4</c:v>
                </c:pt>
                <c:pt idx="7005">
                  <c:v>3.8299999999999999E-4</c:v>
                </c:pt>
                <c:pt idx="7006">
                  <c:v>7.6599999999999997E-4</c:v>
                </c:pt>
                <c:pt idx="7007">
                  <c:v>7.6599999999999997E-4</c:v>
                </c:pt>
                <c:pt idx="7008">
                  <c:v>7.6599999999999997E-4</c:v>
                </c:pt>
                <c:pt idx="7009">
                  <c:v>7.6599999999999997E-4</c:v>
                </c:pt>
                <c:pt idx="7010">
                  <c:v>3.8299999999999999E-4</c:v>
                </c:pt>
                <c:pt idx="7011">
                  <c:v>3.8299999999999999E-4</c:v>
                </c:pt>
                <c:pt idx="7012">
                  <c:v>7.6599999999999997E-4</c:v>
                </c:pt>
                <c:pt idx="7013">
                  <c:v>3.8299999999999999E-4</c:v>
                </c:pt>
                <c:pt idx="7014">
                  <c:v>7.6599999999999997E-4</c:v>
                </c:pt>
                <c:pt idx="7015">
                  <c:v>3.8299999999999999E-4</c:v>
                </c:pt>
                <c:pt idx="7016">
                  <c:v>7.6599999999999997E-4</c:v>
                </c:pt>
                <c:pt idx="7017">
                  <c:v>7.6599999999999997E-4</c:v>
                </c:pt>
                <c:pt idx="7018">
                  <c:v>7.6599999999999997E-4</c:v>
                </c:pt>
                <c:pt idx="7019">
                  <c:v>7.6599999999999997E-4</c:v>
                </c:pt>
                <c:pt idx="7020">
                  <c:v>7.6599999999999997E-4</c:v>
                </c:pt>
                <c:pt idx="7021">
                  <c:v>7.6599999999999997E-4</c:v>
                </c:pt>
                <c:pt idx="7022">
                  <c:v>7.6599999999999997E-4</c:v>
                </c:pt>
                <c:pt idx="7023">
                  <c:v>3.8299999999999999E-4</c:v>
                </c:pt>
                <c:pt idx="7024">
                  <c:v>7.6599999999999997E-4</c:v>
                </c:pt>
                <c:pt idx="7025">
                  <c:v>7.6599999999999997E-4</c:v>
                </c:pt>
                <c:pt idx="7026">
                  <c:v>7.6599999999999997E-4</c:v>
                </c:pt>
                <c:pt idx="7027">
                  <c:v>3.8299999999999999E-4</c:v>
                </c:pt>
                <c:pt idx="7028">
                  <c:v>7.6599999999999997E-4</c:v>
                </c:pt>
                <c:pt idx="7029">
                  <c:v>7.6599999999999997E-4</c:v>
                </c:pt>
                <c:pt idx="7030">
                  <c:v>7.6599999999999997E-4</c:v>
                </c:pt>
                <c:pt idx="7031">
                  <c:v>7.6599999999999997E-4</c:v>
                </c:pt>
                <c:pt idx="7032">
                  <c:v>3.8299999999999999E-4</c:v>
                </c:pt>
                <c:pt idx="7033">
                  <c:v>7.6599999999999997E-4</c:v>
                </c:pt>
                <c:pt idx="7034">
                  <c:v>7.6599999999999997E-4</c:v>
                </c:pt>
                <c:pt idx="7035">
                  <c:v>7.6599999999999997E-4</c:v>
                </c:pt>
                <c:pt idx="7036">
                  <c:v>7.6599999999999997E-4</c:v>
                </c:pt>
                <c:pt idx="7037">
                  <c:v>7.6599999999999997E-4</c:v>
                </c:pt>
                <c:pt idx="7038">
                  <c:v>7.6599999999999997E-4</c:v>
                </c:pt>
                <c:pt idx="7039">
                  <c:v>7.6599999999999997E-4</c:v>
                </c:pt>
                <c:pt idx="7040">
                  <c:v>7.6599999999999997E-4</c:v>
                </c:pt>
                <c:pt idx="7041">
                  <c:v>3.8299999999999999E-4</c:v>
                </c:pt>
                <c:pt idx="7042">
                  <c:v>7.6599999999999997E-4</c:v>
                </c:pt>
                <c:pt idx="7043">
                  <c:v>7.6599999999999997E-4</c:v>
                </c:pt>
                <c:pt idx="7044">
                  <c:v>3.8299999999999999E-4</c:v>
                </c:pt>
                <c:pt idx="7045">
                  <c:v>7.6599999999999997E-4</c:v>
                </c:pt>
                <c:pt idx="7046">
                  <c:v>3.8299999999999999E-4</c:v>
                </c:pt>
                <c:pt idx="7047">
                  <c:v>7.6599999999999997E-4</c:v>
                </c:pt>
                <c:pt idx="7048">
                  <c:v>3.8299999999999999E-4</c:v>
                </c:pt>
                <c:pt idx="7049">
                  <c:v>7.6599999999999997E-4</c:v>
                </c:pt>
                <c:pt idx="7050">
                  <c:v>7.6599999999999997E-4</c:v>
                </c:pt>
                <c:pt idx="7051">
                  <c:v>3.8299999999999999E-4</c:v>
                </c:pt>
                <c:pt idx="7052">
                  <c:v>7.6599999999999997E-4</c:v>
                </c:pt>
                <c:pt idx="7053">
                  <c:v>7.6599999999999997E-4</c:v>
                </c:pt>
                <c:pt idx="7054">
                  <c:v>3.8299999999999999E-4</c:v>
                </c:pt>
                <c:pt idx="7055">
                  <c:v>3.8299999999999999E-4</c:v>
                </c:pt>
                <c:pt idx="7056">
                  <c:v>7.6599999999999997E-4</c:v>
                </c:pt>
                <c:pt idx="7057">
                  <c:v>7.6599999999999997E-4</c:v>
                </c:pt>
                <c:pt idx="7058">
                  <c:v>3.8299999999999999E-4</c:v>
                </c:pt>
                <c:pt idx="7059">
                  <c:v>7.6599999999999997E-4</c:v>
                </c:pt>
                <c:pt idx="7060">
                  <c:v>3.8299999999999999E-4</c:v>
                </c:pt>
                <c:pt idx="7061">
                  <c:v>7.6599999999999997E-4</c:v>
                </c:pt>
                <c:pt idx="7062">
                  <c:v>7.6599999999999997E-4</c:v>
                </c:pt>
                <c:pt idx="7063">
                  <c:v>7.6599999999999997E-4</c:v>
                </c:pt>
                <c:pt idx="7064">
                  <c:v>7.6599999999999997E-4</c:v>
                </c:pt>
                <c:pt idx="7065">
                  <c:v>7.6599999999999997E-4</c:v>
                </c:pt>
                <c:pt idx="7066">
                  <c:v>3.8299999999999999E-4</c:v>
                </c:pt>
                <c:pt idx="7067">
                  <c:v>3.8299999999999999E-4</c:v>
                </c:pt>
                <c:pt idx="7068">
                  <c:v>7.6599999999999997E-4</c:v>
                </c:pt>
                <c:pt idx="7069">
                  <c:v>3.8299999999999999E-4</c:v>
                </c:pt>
                <c:pt idx="7070">
                  <c:v>7.6599999999999997E-4</c:v>
                </c:pt>
                <c:pt idx="7071">
                  <c:v>7.6599999999999997E-4</c:v>
                </c:pt>
                <c:pt idx="7072">
                  <c:v>3.8299999999999999E-4</c:v>
                </c:pt>
                <c:pt idx="7073">
                  <c:v>3.8299999999999999E-4</c:v>
                </c:pt>
                <c:pt idx="7074">
                  <c:v>3.8299999999999999E-4</c:v>
                </c:pt>
                <c:pt idx="7075">
                  <c:v>3.8299999999999999E-4</c:v>
                </c:pt>
                <c:pt idx="7076">
                  <c:v>3.8299999999999999E-4</c:v>
                </c:pt>
                <c:pt idx="7077">
                  <c:v>3.8299999999999999E-4</c:v>
                </c:pt>
                <c:pt idx="7078">
                  <c:v>7.6599999999999997E-4</c:v>
                </c:pt>
                <c:pt idx="7079">
                  <c:v>7.6599999999999997E-4</c:v>
                </c:pt>
                <c:pt idx="7080">
                  <c:v>7.6599999999999997E-4</c:v>
                </c:pt>
                <c:pt idx="7081">
                  <c:v>3.8299999999999999E-4</c:v>
                </c:pt>
                <c:pt idx="7082">
                  <c:v>7.6599999999999997E-4</c:v>
                </c:pt>
                <c:pt idx="7083">
                  <c:v>3.8299999999999999E-4</c:v>
                </c:pt>
                <c:pt idx="7084">
                  <c:v>3.8299999999999999E-4</c:v>
                </c:pt>
                <c:pt idx="7085">
                  <c:v>3.8299999999999999E-4</c:v>
                </c:pt>
                <c:pt idx="7086">
                  <c:v>3.8299999999999999E-4</c:v>
                </c:pt>
                <c:pt idx="7087">
                  <c:v>3.8299999999999999E-4</c:v>
                </c:pt>
                <c:pt idx="7088">
                  <c:v>7.6599999999999997E-4</c:v>
                </c:pt>
                <c:pt idx="7089">
                  <c:v>3.8299999999999999E-4</c:v>
                </c:pt>
                <c:pt idx="7090">
                  <c:v>7.6599999999999997E-4</c:v>
                </c:pt>
                <c:pt idx="7091">
                  <c:v>7.6599999999999997E-4</c:v>
                </c:pt>
                <c:pt idx="7092">
                  <c:v>7.6599999999999997E-4</c:v>
                </c:pt>
                <c:pt idx="7093">
                  <c:v>7.6599999999999997E-4</c:v>
                </c:pt>
                <c:pt idx="7094">
                  <c:v>3.8299999999999999E-4</c:v>
                </c:pt>
                <c:pt idx="7095">
                  <c:v>7.6599999999999997E-4</c:v>
                </c:pt>
                <c:pt idx="7096">
                  <c:v>7.6599999999999997E-4</c:v>
                </c:pt>
                <c:pt idx="7097">
                  <c:v>7.6599999999999997E-4</c:v>
                </c:pt>
                <c:pt idx="7098">
                  <c:v>7.6599999999999997E-4</c:v>
                </c:pt>
                <c:pt idx="7099">
                  <c:v>3.8299999999999999E-4</c:v>
                </c:pt>
                <c:pt idx="7100">
                  <c:v>7.6599999999999997E-4</c:v>
                </c:pt>
                <c:pt idx="7101">
                  <c:v>7.6599999999999997E-4</c:v>
                </c:pt>
                <c:pt idx="7102">
                  <c:v>7.6599999999999997E-4</c:v>
                </c:pt>
                <c:pt idx="7103">
                  <c:v>7.6599999999999997E-4</c:v>
                </c:pt>
                <c:pt idx="7104">
                  <c:v>3.8299999999999999E-4</c:v>
                </c:pt>
                <c:pt idx="7105">
                  <c:v>3.8299999999999999E-4</c:v>
                </c:pt>
                <c:pt idx="7106">
                  <c:v>7.6599999999999997E-4</c:v>
                </c:pt>
                <c:pt idx="7107">
                  <c:v>3.8299999999999999E-4</c:v>
                </c:pt>
                <c:pt idx="7108">
                  <c:v>7.6599999999999997E-4</c:v>
                </c:pt>
                <c:pt idx="7109">
                  <c:v>7.6599999999999997E-4</c:v>
                </c:pt>
                <c:pt idx="7110">
                  <c:v>7.6599999999999997E-4</c:v>
                </c:pt>
                <c:pt idx="7111">
                  <c:v>7.6599999999999997E-4</c:v>
                </c:pt>
                <c:pt idx="7112">
                  <c:v>7.6599999999999997E-4</c:v>
                </c:pt>
                <c:pt idx="7113">
                  <c:v>3.8299999999999999E-4</c:v>
                </c:pt>
                <c:pt idx="7114">
                  <c:v>7.6599999999999997E-4</c:v>
                </c:pt>
                <c:pt idx="7115">
                  <c:v>3.8299999999999999E-4</c:v>
                </c:pt>
                <c:pt idx="7116">
                  <c:v>7.6599999999999997E-4</c:v>
                </c:pt>
                <c:pt idx="7117">
                  <c:v>7.6599999999999997E-4</c:v>
                </c:pt>
                <c:pt idx="7118">
                  <c:v>3.8299999999999999E-4</c:v>
                </c:pt>
                <c:pt idx="7119">
                  <c:v>7.6599999999999997E-4</c:v>
                </c:pt>
                <c:pt idx="7120">
                  <c:v>3.8299999999999999E-4</c:v>
                </c:pt>
                <c:pt idx="7121">
                  <c:v>7.6599999999999997E-4</c:v>
                </c:pt>
                <c:pt idx="7122">
                  <c:v>7.6599999999999997E-4</c:v>
                </c:pt>
                <c:pt idx="7123">
                  <c:v>7.6599999999999997E-4</c:v>
                </c:pt>
                <c:pt idx="7124">
                  <c:v>3.8299999999999999E-4</c:v>
                </c:pt>
                <c:pt idx="7125">
                  <c:v>3.8299999999999999E-4</c:v>
                </c:pt>
                <c:pt idx="7126">
                  <c:v>7.6599999999999997E-4</c:v>
                </c:pt>
                <c:pt idx="7127">
                  <c:v>7.6599999999999997E-4</c:v>
                </c:pt>
                <c:pt idx="7128">
                  <c:v>3.8299999999999999E-4</c:v>
                </c:pt>
                <c:pt idx="7129">
                  <c:v>3.8299999999999999E-4</c:v>
                </c:pt>
                <c:pt idx="7130">
                  <c:v>7.6599999999999997E-4</c:v>
                </c:pt>
                <c:pt idx="7131">
                  <c:v>7.6599999999999997E-4</c:v>
                </c:pt>
                <c:pt idx="7132">
                  <c:v>3.8299999999999999E-4</c:v>
                </c:pt>
                <c:pt idx="7133">
                  <c:v>3.8299999999999999E-4</c:v>
                </c:pt>
                <c:pt idx="7134">
                  <c:v>7.6599999999999997E-4</c:v>
                </c:pt>
                <c:pt idx="7135">
                  <c:v>3.8299999999999999E-4</c:v>
                </c:pt>
                <c:pt idx="7136">
                  <c:v>3.8299999999999999E-4</c:v>
                </c:pt>
                <c:pt idx="7137">
                  <c:v>3.8299999999999999E-4</c:v>
                </c:pt>
                <c:pt idx="7138">
                  <c:v>3.8299999999999999E-4</c:v>
                </c:pt>
                <c:pt idx="7139">
                  <c:v>7.6599999999999997E-4</c:v>
                </c:pt>
                <c:pt idx="7140">
                  <c:v>3.8299999999999999E-4</c:v>
                </c:pt>
                <c:pt idx="7141">
                  <c:v>7.6599999999999997E-4</c:v>
                </c:pt>
                <c:pt idx="7142">
                  <c:v>3.8299999999999999E-4</c:v>
                </c:pt>
                <c:pt idx="7143">
                  <c:v>7.6599999999999997E-4</c:v>
                </c:pt>
                <c:pt idx="7144">
                  <c:v>7.6599999999999997E-4</c:v>
                </c:pt>
                <c:pt idx="7145">
                  <c:v>7.6599999999999997E-4</c:v>
                </c:pt>
                <c:pt idx="7146">
                  <c:v>7.6599999999999997E-4</c:v>
                </c:pt>
                <c:pt idx="7147">
                  <c:v>7.6599999999999997E-4</c:v>
                </c:pt>
                <c:pt idx="7148">
                  <c:v>7.6599999999999997E-4</c:v>
                </c:pt>
                <c:pt idx="7149">
                  <c:v>7.6599999999999997E-4</c:v>
                </c:pt>
                <c:pt idx="7150">
                  <c:v>7.6599999999999997E-4</c:v>
                </c:pt>
                <c:pt idx="7151">
                  <c:v>3.8299999999999999E-4</c:v>
                </c:pt>
                <c:pt idx="7152">
                  <c:v>7.6599999999999997E-4</c:v>
                </c:pt>
                <c:pt idx="7153">
                  <c:v>7.6599999999999997E-4</c:v>
                </c:pt>
                <c:pt idx="7154">
                  <c:v>7.6599999999999997E-4</c:v>
                </c:pt>
                <c:pt idx="7155">
                  <c:v>7.6599999999999997E-4</c:v>
                </c:pt>
                <c:pt idx="7156">
                  <c:v>7.6599999999999997E-4</c:v>
                </c:pt>
                <c:pt idx="7157">
                  <c:v>7.6599999999999997E-4</c:v>
                </c:pt>
                <c:pt idx="7158">
                  <c:v>3.8299999999999999E-4</c:v>
                </c:pt>
                <c:pt idx="7159">
                  <c:v>7.6599999999999997E-4</c:v>
                </c:pt>
                <c:pt idx="7160">
                  <c:v>7.6599999999999997E-4</c:v>
                </c:pt>
                <c:pt idx="7161">
                  <c:v>7.6599999999999997E-4</c:v>
                </c:pt>
                <c:pt idx="7162">
                  <c:v>7.6599999999999997E-4</c:v>
                </c:pt>
                <c:pt idx="7163">
                  <c:v>3.8299999999999999E-4</c:v>
                </c:pt>
                <c:pt idx="7164">
                  <c:v>7.6599999999999997E-4</c:v>
                </c:pt>
                <c:pt idx="7165">
                  <c:v>3.8299999999999999E-4</c:v>
                </c:pt>
                <c:pt idx="7166">
                  <c:v>3.8299999999999999E-4</c:v>
                </c:pt>
                <c:pt idx="7167">
                  <c:v>3.8299999999999999E-4</c:v>
                </c:pt>
                <c:pt idx="7168">
                  <c:v>7.6599999999999997E-4</c:v>
                </c:pt>
                <c:pt idx="7169">
                  <c:v>3.8299999999999999E-4</c:v>
                </c:pt>
                <c:pt idx="7170">
                  <c:v>7.6599999999999997E-4</c:v>
                </c:pt>
                <c:pt idx="7171">
                  <c:v>7.6599999999999997E-4</c:v>
                </c:pt>
                <c:pt idx="7172">
                  <c:v>3.8299999999999999E-4</c:v>
                </c:pt>
                <c:pt idx="7173">
                  <c:v>7.6599999999999997E-4</c:v>
                </c:pt>
                <c:pt idx="7174">
                  <c:v>7.6599999999999997E-4</c:v>
                </c:pt>
                <c:pt idx="7175">
                  <c:v>3.8299999999999999E-4</c:v>
                </c:pt>
                <c:pt idx="7176">
                  <c:v>3.8299999999999999E-4</c:v>
                </c:pt>
                <c:pt idx="7177">
                  <c:v>7.6599999999999997E-4</c:v>
                </c:pt>
                <c:pt idx="7178">
                  <c:v>3.8299999999999999E-4</c:v>
                </c:pt>
                <c:pt idx="7179">
                  <c:v>3.8299999999999999E-4</c:v>
                </c:pt>
                <c:pt idx="7180">
                  <c:v>7.6599999999999997E-4</c:v>
                </c:pt>
                <c:pt idx="7181">
                  <c:v>7.6599999999999997E-4</c:v>
                </c:pt>
                <c:pt idx="7182">
                  <c:v>7.6599999999999997E-4</c:v>
                </c:pt>
                <c:pt idx="7183">
                  <c:v>3.8299999999999999E-4</c:v>
                </c:pt>
                <c:pt idx="7184">
                  <c:v>7.6599999999999997E-4</c:v>
                </c:pt>
                <c:pt idx="7185">
                  <c:v>3.8299999999999999E-4</c:v>
                </c:pt>
                <c:pt idx="7186">
                  <c:v>7.6599999999999997E-4</c:v>
                </c:pt>
                <c:pt idx="7187">
                  <c:v>7.6599999999999997E-4</c:v>
                </c:pt>
                <c:pt idx="7188">
                  <c:v>3.8299999999999999E-4</c:v>
                </c:pt>
                <c:pt idx="7189">
                  <c:v>7.6599999999999997E-4</c:v>
                </c:pt>
                <c:pt idx="7190">
                  <c:v>7.6599999999999997E-4</c:v>
                </c:pt>
                <c:pt idx="7191">
                  <c:v>3.8299999999999999E-4</c:v>
                </c:pt>
                <c:pt idx="7192">
                  <c:v>3.8299999999999999E-4</c:v>
                </c:pt>
                <c:pt idx="7193">
                  <c:v>7.6599999999999997E-4</c:v>
                </c:pt>
                <c:pt idx="7194">
                  <c:v>7.6599999999999997E-4</c:v>
                </c:pt>
                <c:pt idx="7195">
                  <c:v>3.8299999999999999E-4</c:v>
                </c:pt>
                <c:pt idx="7196">
                  <c:v>3.8299999999999999E-4</c:v>
                </c:pt>
                <c:pt idx="7197">
                  <c:v>3.8299999999999999E-4</c:v>
                </c:pt>
                <c:pt idx="7198">
                  <c:v>7.6599999999999997E-4</c:v>
                </c:pt>
                <c:pt idx="7199">
                  <c:v>7.6599999999999997E-4</c:v>
                </c:pt>
                <c:pt idx="7200">
                  <c:v>3.8299999999999999E-4</c:v>
                </c:pt>
                <c:pt idx="7201">
                  <c:v>7.6599999999999997E-4</c:v>
                </c:pt>
                <c:pt idx="7202">
                  <c:v>7.6599999999999997E-4</c:v>
                </c:pt>
                <c:pt idx="7203">
                  <c:v>7.6599999999999997E-4</c:v>
                </c:pt>
                <c:pt idx="7204">
                  <c:v>7.6599999999999997E-4</c:v>
                </c:pt>
                <c:pt idx="7205">
                  <c:v>7.6599999999999997E-4</c:v>
                </c:pt>
                <c:pt idx="7206">
                  <c:v>3.8299999999999999E-4</c:v>
                </c:pt>
                <c:pt idx="7207">
                  <c:v>7.6599999999999997E-4</c:v>
                </c:pt>
                <c:pt idx="7208">
                  <c:v>7.6599999999999997E-4</c:v>
                </c:pt>
                <c:pt idx="7209">
                  <c:v>7.6599999999999997E-4</c:v>
                </c:pt>
                <c:pt idx="7210">
                  <c:v>7.6599999999999997E-4</c:v>
                </c:pt>
                <c:pt idx="7211">
                  <c:v>3.8299999999999999E-4</c:v>
                </c:pt>
                <c:pt idx="7212">
                  <c:v>3.8299999999999999E-4</c:v>
                </c:pt>
                <c:pt idx="7213">
                  <c:v>7.6599999999999997E-4</c:v>
                </c:pt>
                <c:pt idx="7214">
                  <c:v>7.6599999999999997E-4</c:v>
                </c:pt>
                <c:pt idx="7215">
                  <c:v>3.8299999999999999E-4</c:v>
                </c:pt>
                <c:pt idx="7216">
                  <c:v>7.6599999999999997E-4</c:v>
                </c:pt>
                <c:pt idx="7217">
                  <c:v>7.6599999999999997E-4</c:v>
                </c:pt>
                <c:pt idx="7218">
                  <c:v>7.6599999999999997E-4</c:v>
                </c:pt>
                <c:pt idx="7219">
                  <c:v>3.8299999999999999E-4</c:v>
                </c:pt>
                <c:pt idx="7220">
                  <c:v>3.8299999999999999E-4</c:v>
                </c:pt>
                <c:pt idx="7221">
                  <c:v>7.6599999999999997E-4</c:v>
                </c:pt>
                <c:pt idx="7222">
                  <c:v>7.6599999999999997E-4</c:v>
                </c:pt>
                <c:pt idx="7223">
                  <c:v>3.8299999999999999E-4</c:v>
                </c:pt>
                <c:pt idx="7224">
                  <c:v>7.6599999999999997E-4</c:v>
                </c:pt>
                <c:pt idx="7225">
                  <c:v>3.8299999999999999E-4</c:v>
                </c:pt>
                <c:pt idx="7226">
                  <c:v>7.6599999999999997E-4</c:v>
                </c:pt>
                <c:pt idx="7227">
                  <c:v>3.8299999999999999E-4</c:v>
                </c:pt>
                <c:pt idx="7228">
                  <c:v>7.6599999999999997E-4</c:v>
                </c:pt>
                <c:pt idx="7229">
                  <c:v>7.6599999999999997E-4</c:v>
                </c:pt>
                <c:pt idx="7230">
                  <c:v>7.6599999999999997E-4</c:v>
                </c:pt>
                <c:pt idx="7231">
                  <c:v>3.8299999999999999E-4</c:v>
                </c:pt>
                <c:pt idx="7232">
                  <c:v>7.6599999999999997E-4</c:v>
                </c:pt>
                <c:pt idx="7233">
                  <c:v>7.6599999999999997E-4</c:v>
                </c:pt>
                <c:pt idx="7234">
                  <c:v>3.8299999999999999E-4</c:v>
                </c:pt>
                <c:pt idx="7235">
                  <c:v>7.6599999999999997E-4</c:v>
                </c:pt>
                <c:pt idx="7236">
                  <c:v>7.6599999999999997E-4</c:v>
                </c:pt>
                <c:pt idx="7237">
                  <c:v>7.6599999999999997E-4</c:v>
                </c:pt>
                <c:pt idx="7238">
                  <c:v>3.8299999999999999E-4</c:v>
                </c:pt>
                <c:pt idx="7239">
                  <c:v>3.8299999999999999E-4</c:v>
                </c:pt>
                <c:pt idx="7240">
                  <c:v>3.8299999999999999E-4</c:v>
                </c:pt>
                <c:pt idx="7241">
                  <c:v>3.8299999999999999E-4</c:v>
                </c:pt>
                <c:pt idx="7242">
                  <c:v>7.6599999999999997E-4</c:v>
                </c:pt>
                <c:pt idx="7243">
                  <c:v>3.8299999999999999E-4</c:v>
                </c:pt>
                <c:pt idx="7244">
                  <c:v>3.8299999999999999E-4</c:v>
                </c:pt>
                <c:pt idx="7245">
                  <c:v>7.6599999999999997E-4</c:v>
                </c:pt>
                <c:pt idx="7246">
                  <c:v>3.8299999999999999E-4</c:v>
                </c:pt>
                <c:pt idx="7247">
                  <c:v>3.8299999999999999E-4</c:v>
                </c:pt>
                <c:pt idx="7248">
                  <c:v>3.8299999999999999E-4</c:v>
                </c:pt>
                <c:pt idx="7249">
                  <c:v>7.6599999999999997E-4</c:v>
                </c:pt>
                <c:pt idx="7250">
                  <c:v>7.6599999999999997E-4</c:v>
                </c:pt>
                <c:pt idx="7251">
                  <c:v>7.6599999999999997E-4</c:v>
                </c:pt>
                <c:pt idx="7252">
                  <c:v>3.8299999999999999E-4</c:v>
                </c:pt>
                <c:pt idx="7253">
                  <c:v>3.8299999999999999E-4</c:v>
                </c:pt>
                <c:pt idx="7254">
                  <c:v>7.6599999999999997E-4</c:v>
                </c:pt>
                <c:pt idx="7255">
                  <c:v>3.8299999999999999E-4</c:v>
                </c:pt>
                <c:pt idx="7256">
                  <c:v>3.8299999999999999E-4</c:v>
                </c:pt>
                <c:pt idx="7257">
                  <c:v>3.8299999999999999E-4</c:v>
                </c:pt>
                <c:pt idx="7258">
                  <c:v>3.8299999999999999E-4</c:v>
                </c:pt>
                <c:pt idx="7259">
                  <c:v>3.8299999999999999E-4</c:v>
                </c:pt>
                <c:pt idx="7260">
                  <c:v>7.6599999999999997E-4</c:v>
                </c:pt>
                <c:pt idx="7261">
                  <c:v>7.6599999999999997E-4</c:v>
                </c:pt>
                <c:pt idx="7262">
                  <c:v>7.6599999999999997E-4</c:v>
                </c:pt>
                <c:pt idx="7263">
                  <c:v>3.8299999999999999E-4</c:v>
                </c:pt>
                <c:pt idx="7264">
                  <c:v>1.5319999999999999E-3</c:v>
                </c:pt>
                <c:pt idx="7265">
                  <c:v>1.1490000000000001E-3</c:v>
                </c:pt>
                <c:pt idx="7266">
                  <c:v>7.6599999999999997E-4</c:v>
                </c:pt>
                <c:pt idx="7267">
                  <c:v>7.6599999999999997E-4</c:v>
                </c:pt>
                <c:pt idx="7268">
                  <c:v>3.8299999999999999E-4</c:v>
                </c:pt>
                <c:pt idx="7269">
                  <c:v>3.8299999999999999E-4</c:v>
                </c:pt>
                <c:pt idx="7270">
                  <c:v>7.6599999999999997E-4</c:v>
                </c:pt>
                <c:pt idx="7271">
                  <c:v>3.8299999999999999E-4</c:v>
                </c:pt>
                <c:pt idx="7272">
                  <c:v>3.8299999999999999E-4</c:v>
                </c:pt>
                <c:pt idx="7273">
                  <c:v>7.6599999999999997E-4</c:v>
                </c:pt>
                <c:pt idx="7274">
                  <c:v>7.6599999999999997E-4</c:v>
                </c:pt>
                <c:pt idx="7275">
                  <c:v>7.6599999999999997E-4</c:v>
                </c:pt>
                <c:pt idx="7276">
                  <c:v>3.8299999999999999E-4</c:v>
                </c:pt>
                <c:pt idx="7277">
                  <c:v>3.8299999999999999E-4</c:v>
                </c:pt>
                <c:pt idx="7278">
                  <c:v>3.8299999999999999E-4</c:v>
                </c:pt>
                <c:pt idx="7279">
                  <c:v>7.6599999999999997E-4</c:v>
                </c:pt>
                <c:pt idx="7280">
                  <c:v>3.8299999999999999E-4</c:v>
                </c:pt>
                <c:pt idx="7281">
                  <c:v>7.6599999999999997E-4</c:v>
                </c:pt>
                <c:pt idx="7282">
                  <c:v>7.6599999999999997E-4</c:v>
                </c:pt>
                <c:pt idx="7283">
                  <c:v>7.6599999999999997E-4</c:v>
                </c:pt>
                <c:pt idx="7284">
                  <c:v>7.6599999999999997E-4</c:v>
                </c:pt>
                <c:pt idx="7285">
                  <c:v>7.6599999999999997E-4</c:v>
                </c:pt>
                <c:pt idx="7286">
                  <c:v>3.8299999999999999E-4</c:v>
                </c:pt>
                <c:pt idx="7287">
                  <c:v>7.6599999999999997E-4</c:v>
                </c:pt>
                <c:pt idx="7288">
                  <c:v>7.6599999999999997E-4</c:v>
                </c:pt>
                <c:pt idx="7289">
                  <c:v>3.8299999999999999E-4</c:v>
                </c:pt>
                <c:pt idx="7290">
                  <c:v>3.8299999999999999E-4</c:v>
                </c:pt>
                <c:pt idx="7291">
                  <c:v>7.6599999999999997E-4</c:v>
                </c:pt>
                <c:pt idx="7292">
                  <c:v>7.6599999999999997E-4</c:v>
                </c:pt>
                <c:pt idx="7293">
                  <c:v>7.6599999999999997E-4</c:v>
                </c:pt>
                <c:pt idx="7294">
                  <c:v>3.8299999999999999E-4</c:v>
                </c:pt>
                <c:pt idx="7295">
                  <c:v>7.6599999999999997E-4</c:v>
                </c:pt>
                <c:pt idx="7296">
                  <c:v>7.6599999999999997E-4</c:v>
                </c:pt>
                <c:pt idx="7297">
                  <c:v>7.6599999999999997E-4</c:v>
                </c:pt>
                <c:pt idx="7298">
                  <c:v>7.6599999999999997E-4</c:v>
                </c:pt>
                <c:pt idx="7299">
                  <c:v>7.6599999999999997E-4</c:v>
                </c:pt>
                <c:pt idx="7300">
                  <c:v>7.6599999999999997E-4</c:v>
                </c:pt>
                <c:pt idx="7301">
                  <c:v>7.6599999999999997E-4</c:v>
                </c:pt>
                <c:pt idx="7302">
                  <c:v>7.6599999999999997E-4</c:v>
                </c:pt>
                <c:pt idx="7303">
                  <c:v>3.8299999999999999E-4</c:v>
                </c:pt>
                <c:pt idx="7304">
                  <c:v>3.8299999999999999E-4</c:v>
                </c:pt>
                <c:pt idx="7305">
                  <c:v>7.6599999999999997E-4</c:v>
                </c:pt>
                <c:pt idx="7306">
                  <c:v>3.8299999999999999E-4</c:v>
                </c:pt>
                <c:pt idx="7307">
                  <c:v>3.8299999999999999E-4</c:v>
                </c:pt>
                <c:pt idx="7308">
                  <c:v>3.8299999999999999E-4</c:v>
                </c:pt>
                <c:pt idx="7309">
                  <c:v>7.6599999999999997E-4</c:v>
                </c:pt>
                <c:pt idx="7310">
                  <c:v>3.8299999999999999E-4</c:v>
                </c:pt>
                <c:pt idx="7311">
                  <c:v>3.8299999999999999E-4</c:v>
                </c:pt>
                <c:pt idx="7312">
                  <c:v>3.8299999999999999E-4</c:v>
                </c:pt>
                <c:pt idx="7313">
                  <c:v>3.8299999999999999E-4</c:v>
                </c:pt>
                <c:pt idx="7314">
                  <c:v>7.6599999999999997E-4</c:v>
                </c:pt>
                <c:pt idx="7315">
                  <c:v>3.8299999999999999E-4</c:v>
                </c:pt>
                <c:pt idx="7316">
                  <c:v>7.6599999999999997E-4</c:v>
                </c:pt>
                <c:pt idx="7317">
                  <c:v>3.8299999999999999E-4</c:v>
                </c:pt>
                <c:pt idx="7318">
                  <c:v>7.6599999999999997E-4</c:v>
                </c:pt>
                <c:pt idx="7319">
                  <c:v>7.6599999999999997E-4</c:v>
                </c:pt>
                <c:pt idx="7320">
                  <c:v>7.6599999999999997E-4</c:v>
                </c:pt>
                <c:pt idx="7321">
                  <c:v>3.8299999999999999E-4</c:v>
                </c:pt>
                <c:pt idx="7322">
                  <c:v>7.6599999999999997E-4</c:v>
                </c:pt>
                <c:pt idx="7323">
                  <c:v>7.6599999999999997E-4</c:v>
                </c:pt>
                <c:pt idx="7324">
                  <c:v>7.6599999999999997E-4</c:v>
                </c:pt>
                <c:pt idx="7325">
                  <c:v>3.8299999999999999E-4</c:v>
                </c:pt>
                <c:pt idx="7326">
                  <c:v>3.8299999999999999E-4</c:v>
                </c:pt>
                <c:pt idx="7327">
                  <c:v>3.8299999999999999E-4</c:v>
                </c:pt>
                <c:pt idx="7328">
                  <c:v>3.8299999999999999E-4</c:v>
                </c:pt>
                <c:pt idx="7329">
                  <c:v>7.6599999999999997E-4</c:v>
                </c:pt>
                <c:pt idx="7330">
                  <c:v>7.6599999999999997E-4</c:v>
                </c:pt>
                <c:pt idx="7331">
                  <c:v>3.8299999999999999E-4</c:v>
                </c:pt>
                <c:pt idx="7332">
                  <c:v>7.6599999999999997E-4</c:v>
                </c:pt>
                <c:pt idx="7333">
                  <c:v>7.6599999999999997E-4</c:v>
                </c:pt>
                <c:pt idx="7334">
                  <c:v>7.6599999999999997E-4</c:v>
                </c:pt>
                <c:pt idx="7335">
                  <c:v>7.6599999999999997E-4</c:v>
                </c:pt>
                <c:pt idx="7336">
                  <c:v>7.6599999999999997E-4</c:v>
                </c:pt>
                <c:pt idx="7337">
                  <c:v>3.8299999999999999E-4</c:v>
                </c:pt>
                <c:pt idx="7338">
                  <c:v>7.6599999999999997E-4</c:v>
                </c:pt>
                <c:pt idx="7339">
                  <c:v>3.8299999999999999E-4</c:v>
                </c:pt>
                <c:pt idx="7340">
                  <c:v>3.8299999999999999E-4</c:v>
                </c:pt>
                <c:pt idx="7341">
                  <c:v>7.6599999999999997E-4</c:v>
                </c:pt>
                <c:pt idx="7342">
                  <c:v>7.6599999999999997E-4</c:v>
                </c:pt>
                <c:pt idx="7343">
                  <c:v>7.6599999999999997E-4</c:v>
                </c:pt>
                <c:pt idx="7344">
                  <c:v>7.6599999999999997E-4</c:v>
                </c:pt>
                <c:pt idx="7345">
                  <c:v>7.6599999999999997E-4</c:v>
                </c:pt>
                <c:pt idx="7346">
                  <c:v>3.8299999999999999E-4</c:v>
                </c:pt>
                <c:pt idx="7347">
                  <c:v>7.6599999999999997E-4</c:v>
                </c:pt>
                <c:pt idx="7348">
                  <c:v>7.6599999999999997E-4</c:v>
                </c:pt>
                <c:pt idx="7349">
                  <c:v>3.8299999999999999E-4</c:v>
                </c:pt>
                <c:pt idx="7350">
                  <c:v>7.6599999999999997E-4</c:v>
                </c:pt>
                <c:pt idx="7351">
                  <c:v>7.6599999999999997E-4</c:v>
                </c:pt>
                <c:pt idx="7352">
                  <c:v>7.6599999999999997E-4</c:v>
                </c:pt>
                <c:pt idx="7353">
                  <c:v>7.6599999999999997E-4</c:v>
                </c:pt>
                <c:pt idx="7354">
                  <c:v>7.6599999999999997E-4</c:v>
                </c:pt>
                <c:pt idx="7355">
                  <c:v>7.6599999999999997E-4</c:v>
                </c:pt>
                <c:pt idx="7356">
                  <c:v>3.8299999999999999E-4</c:v>
                </c:pt>
                <c:pt idx="7357">
                  <c:v>7.6599999999999997E-4</c:v>
                </c:pt>
                <c:pt idx="7358">
                  <c:v>3.8299999999999999E-4</c:v>
                </c:pt>
                <c:pt idx="7359">
                  <c:v>3.8299999999999999E-4</c:v>
                </c:pt>
                <c:pt idx="7360">
                  <c:v>3.8299999999999999E-4</c:v>
                </c:pt>
                <c:pt idx="7361">
                  <c:v>3.8299999999999999E-4</c:v>
                </c:pt>
                <c:pt idx="7362">
                  <c:v>7.6599999999999997E-4</c:v>
                </c:pt>
                <c:pt idx="7363">
                  <c:v>7.6599999999999997E-4</c:v>
                </c:pt>
                <c:pt idx="7364">
                  <c:v>7.6599999999999997E-4</c:v>
                </c:pt>
                <c:pt idx="7365">
                  <c:v>7.6599999999999997E-4</c:v>
                </c:pt>
                <c:pt idx="7366">
                  <c:v>1.1490000000000001E-3</c:v>
                </c:pt>
                <c:pt idx="7367">
                  <c:v>1.5319999999999999E-3</c:v>
                </c:pt>
                <c:pt idx="7368">
                  <c:v>1.1490000000000001E-3</c:v>
                </c:pt>
                <c:pt idx="7369">
                  <c:v>3.8299999999999999E-4</c:v>
                </c:pt>
                <c:pt idx="7370">
                  <c:v>7.6599999999999997E-4</c:v>
                </c:pt>
                <c:pt idx="7371">
                  <c:v>7.6599999999999997E-4</c:v>
                </c:pt>
                <c:pt idx="7372">
                  <c:v>3.8299999999999999E-4</c:v>
                </c:pt>
                <c:pt idx="7373">
                  <c:v>3.8299999999999999E-4</c:v>
                </c:pt>
                <c:pt idx="7374">
                  <c:v>3.8299999999999999E-4</c:v>
                </c:pt>
                <c:pt idx="7375">
                  <c:v>7.6599999999999997E-4</c:v>
                </c:pt>
                <c:pt idx="7376">
                  <c:v>3.8299999999999999E-4</c:v>
                </c:pt>
                <c:pt idx="7377">
                  <c:v>7.6599999999999997E-4</c:v>
                </c:pt>
                <c:pt idx="7378">
                  <c:v>7.6599999999999997E-4</c:v>
                </c:pt>
                <c:pt idx="7379">
                  <c:v>1.1490000000000001E-3</c:v>
                </c:pt>
                <c:pt idx="7380">
                  <c:v>3.8299999999999999E-4</c:v>
                </c:pt>
                <c:pt idx="7381">
                  <c:v>7.6599999999999997E-4</c:v>
                </c:pt>
                <c:pt idx="7382">
                  <c:v>7.6599999999999997E-4</c:v>
                </c:pt>
                <c:pt idx="7383">
                  <c:v>3.8299999999999999E-4</c:v>
                </c:pt>
                <c:pt idx="7384">
                  <c:v>7.6599999999999997E-4</c:v>
                </c:pt>
                <c:pt idx="7385">
                  <c:v>3.8299999999999999E-4</c:v>
                </c:pt>
                <c:pt idx="7386">
                  <c:v>7.6599999999999997E-4</c:v>
                </c:pt>
                <c:pt idx="7387">
                  <c:v>7.6599999999999997E-4</c:v>
                </c:pt>
                <c:pt idx="7388">
                  <c:v>7.6599999999999997E-4</c:v>
                </c:pt>
                <c:pt idx="7389">
                  <c:v>7.6599999999999997E-4</c:v>
                </c:pt>
                <c:pt idx="7390">
                  <c:v>3.8299999999999999E-4</c:v>
                </c:pt>
                <c:pt idx="7391">
                  <c:v>3.8299999999999999E-4</c:v>
                </c:pt>
                <c:pt idx="7392">
                  <c:v>7.6599999999999997E-4</c:v>
                </c:pt>
                <c:pt idx="7393">
                  <c:v>7.6599999999999997E-4</c:v>
                </c:pt>
                <c:pt idx="7394">
                  <c:v>3.8299999999999999E-4</c:v>
                </c:pt>
                <c:pt idx="7395">
                  <c:v>7.6599999999999997E-4</c:v>
                </c:pt>
                <c:pt idx="7396">
                  <c:v>7.6599999999999997E-4</c:v>
                </c:pt>
                <c:pt idx="7397">
                  <c:v>7.6599999999999997E-4</c:v>
                </c:pt>
                <c:pt idx="7398">
                  <c:v>1.5319999999999999E-3</c:v>
                </c:pt>
                <c:pt idx="7399">
                  <c:v>1.5319999999999999E-3</c:v>
                </c:pt>
                <c:pt idx="7400">
                  <c:v>1.5319999999999999E-3</c:v>
                </c:pt>
                <c:pt idx="7401">
                  <c:v>1.5319999999999999E-3</c:v>
                </c:pt>
                <c:pt idx="7402">
                  <c:v>1.5319999999999999E-3</c:v>
                </c:pt>
                <c:pt idx="7403">
                  <c:v>1.1490000000000001E-3</c:v>
                </c:pt>
                <c:pt idx="7404">
                  <c:v>1.5319999999999999E-3</c:v>
                </c:pt>
                <c:pt idx="7405">
                  <c:v>1.1490000000000001E-3</c:v>
                </c:pt>
                <c:pt idx="7406">
                  <c:v>1.1490000000000001E-3</c:v>
                </c:pt>
                <c:pt idx="7407">
                  <c:v>1.1490000000000001E-3</c:v>
                </c:pt>
                <c:pt idx="7408">
                  <c:v>7.6599999999999997E-4</c:v>
                </c:pt>
                <c:pt idx="7409">
                  <c:v>7.6599999999999997E-4</c:v>
                </c:pt>
                <c:pt idx="7410">
                  <c:v>3.8299999999999999E-4</c:v>
                </c:pt>
                <c:pt idx="7411">
                  <c:v>7.6599999999999997E-4</c:v>
                </c:pt>
                <c:pt idx="7412">
                  <c:v>7.6599999999999997E-4</c:v>
                </c:pt>
                <c:pt idx="7413">
                  <c:v>3.8299999999999999E-4</c:v>
                </c:pt>
                <c:pt idx="7414">
                  <c:v>7.6599999999999997E-4</c:v>
                </c:pt>
                <c:pt idx="7415">
                  <c:v>3.8299999999999999E-4</c:v>
                </c:pt>
                <c:pt idx="7416">
                  <c:v>7.6599999999999997E-4</c:v>
                </c:pt>
                <c:pt idx="7417">
                  <c:v>3.8299999999999999E-4</c:v>
                </c:pt>
                <c:pt idx="7418">
                  <c:v>7.6599999999999997E-4</c:v>
                </c:pt>
                <c:pt idx="7419">
                  <c:v>1.1490000000000001E-3</c:v>
                </c:pt>
                <c:pt idx="7420">
                  <c:v>1.5319999999999999E-3</c:v>
                </c:pt>
                <c:pt idx="7421">
                  <c:v>1.5319999999999999E-3</c:v>
                </c:pt>
                <c:pt idx="7422">
                  <c:v>1.5319999999999999E-3</c:v>
                </c:pt>
                <c:pt idx="7423">
                  <c:v>1.5319999999999999E-3</c:v>
                </c:pt>
                <c:pt idx="7424">
                  <c:v>1.5319999999999999E-3</c:v>
                </c:pt>
                <c:pt idx="7425">
                  <c:v>1.5319999999999999E-3</c:v>
                </c:pt>
                <c:pt idx="7426">
                  <c:v>1.1490000000000001E-3</c:v>
                </c:pt>
                <c:pt idx="7427">
                  <c:v>1.1490000000000001E-3</c:v>
                </c:pt>
                <c:pt idx="7428">
                  <c:v>1.1490000000000001E-3</c:v>
                </c:pt>
                <c:pt idx="7429">
                  <c:v>7.6599999999999997E-4</c:v>
                </c:pt>
                <c:pt idx="7430">
                  <c:v>7.6599999999999997E-4</c:v>
                </c:pt>
                <c:pt idx="7431">
                  <c:v>7.6599999999999997E-4</c:v>
                </c:pt>
                <c:pt idx="7432">
                  <c:v>7.6599999999999997E-4</c:v>
                </c:pt>
                <c:pt idx="7433">
                  <c:v>3.8299999999999999E-4</c:v>
                </c:pt>
                <c:pt idx="7434">
                  <c:v>3.8299999999999999E-4</c:v>
                </c:pt>
                <c:pt idx="7435">
                  <c:v>3.8299999999999999E-4</c:v>
                </c:pt>
                <c:pt idx="7436">
                  <c:v>3.8299999999999999E-4</c:v>
                </c:pt>
                <c:pt idx="7437">
                  <c:v>7.6599999999999997E-4</c:v>
                </c:pt>
                <c:pt idx="7438">
                  <c:v>7.6599999999999997E-4</c:v>
                </c:pt>
                <c:pt idx="7439">
                  <c:v>3.8299999999999999E-4</c:v>
                </c:pt>
                <c:pt idx="7440">
                  <c:v>7.6599999999999997E-4</c:v>
                </c:pt>
                <c:pt idx="7441">
                  <c:v>3.8299999999999999E-4</c:v>
                </c:pt>
                <c:pt idx="7442">
                  <c:v>7.6599999999999997E-4</c:v>
                </c:pt>
                <c:pt idx="7443">
                  <c:v>3.8299999999999999E-4</c:v>
                </c:pt>
                <c:pt idx="7444">
                  <c:v>7.6599999999999997E-4</c:v>
                </c:pt>
                <c:pt idx="7445">
                  <c:v>3.8299999999999999E-4</c:v>
                </c:pt>
                <c:pt idx="7446">
                  <c:v>7.6599999999999997E-4</c:v>
                </c:pt>
                <c:pt idx="7447">
                  <c:v>3.8299999999999999E-4</c:v>
                </c:pt>
                <c:pt idx="7448">
                  <c:v>3.8299999999999999E-4</c:v>
                </c:pt>
                <c:pt idx="7449">
                  <c:v>3.8299999999999999E-4</c:v>
                </c:pt>
                <c:pt idx="7450">
                  <c:v>3.8299999999999999E-4</c:v>
                </c:pt>
                <c:pt idx="7451">
                  <c:v>3.8299999999999999E-4</c:v>
                </c:pt>
                <c:pt idx="7452">
                  <c:v>7.6599999999999997E-4</c:v>
                </c:pt>
                <c:pt idx="7453">
                  <c:v>3.8299999999999999E-4</c:v>
                </c:pt>
                <c:pt idx="7454">
                  <c:v>3.8299999999999999E-4</c:v>
                </c:pt>
                <c:pt idx="7455">
                  <c:v>3.8299999999999999E-4</c:v>
                </c:pt>
                <c:pt idx="7456">
                  <c:v>7.6599999999999997E-4</c:v>
                </c:pt>
                <c:pt idx="7457">
                  <c:v>7.6599999999999997E-4</c:v>
                </c:pt>
                <c:pt idx="7458">
                  <c:v>3.8299999999999999E-4</c:v>
                </c:pt>
                <c:pt idx="7459">
                  <c:v>7.6599999999999997E-4</c:v>
                </c:pt>
                <c:pt idx="7460">
                  <c:v>7.6599999999999997E-4</c:v>
                </c:pt>
                <c:pt idx="7461">
                  <c:v>3.8299999999999999E-4</c:v>
                </c:pt>
                <c:pt idx="7462">
                  <c:v>7.6599999999999997E-4</c:v>
                </c:pt>
                <c:pt idx="7463">
                  <c:v>3.8299999999999999E-4</c:v>
                </c:pt>
                <c:pt idx="7464">
                  <c:v>7.6599999999999997E-4</c:v>
                </c:pt>
                <c:pt idx="7465">
                  <c:v>7.6599999999999997E-4</c:v>
                </c:pt>
                <c:pt idx="7466">
                  <c:v>7.6599999999999997E-4</c:v>
                </c:pt>
                <c:pt idx="7467">
                  <c:v>3.8299999999999999E-4</c:v>
                </c:pt>
                <c:pt idx="7468">
                  <c:v>7.6599999999999997E-4</c:v>
                </c:pt>
                <c:pt idx="7469">
                  <c:v>7.6599999999999997E-4</c:v>
                </c:pt>
                <c:pt idx="7470">
                  <c:v>7.6599999999999997E-4</c:v>
                </c:pt>
                <c:pt idx="7471">
                  <c:v>7.6599999999999997E-4</c:v>
                </c:pt>
                <c:pt idx="7472">
                  <c:v>7.6599999999999997E-4</c:v>
                </c:pt>
                <c:pt idx="7473">
                  <c:v>3.8299999999999999E-4</c:v>
                </c:pt>
                <c:pt idx="7474">
                  <c:v>3.8299999999999999E-4</c:v>
                </c:pt>
                <c:pt idx="7475">
                  <c:v>3.8299999999999999E-4</c:v>
                </c:pt>
                <c:pt idx="7476">
                  <c:v>7.6599999999999997E-4</c:v>
                </c:pt>
                <c:pt idx="7477">
                  <c:v>3.8299999999999999E-4</c:v>
                </c:pt>
                <c:pt idx="7478">
                  <c:v>3.8299999999999999E-4</c:v>
                </c:pt>
                <c:pt idx="7479">
                  <c:v>7.6599999999999997E-4</c:v>
                </c:pt>
                <c:pt idx="7480">
                  <c:v>3.8299999999999999E-4</c:v>
                </c:pt>
                <c:pt idx="7481">
                  <c:v>3.8299999999999999E-4</c:v>
                </c:pt>
                <c:pt idx="7482">
                  <c:v>3.8299999999999999E-4</c:v>
                </c:pt>
                <c:pt idx="7483">
                  <c:v>3.8299999999999999E-4</c:v>
                </c:pt>
                <c:pt idx="7484">
                  <c:v>3.8299999999999999E-4</c:v>
                </c:pt>
                <c:pt idx="7485">
                  <c:v>7.6599999999999997E-4</c:v>
                </c:pt>
                <c:pt idx="7486">
                  <c:v>7.6599999999999997E-4</c:v>
                </c:pt>
                <c:pt idx="7487">
                  <c:v>7.6599999999999997E-4</c:v>
                </c:pt>
                <c:pt idx="7488">
                  <c:v>3.8299999999999999E-4</c:v>
                </c:pt>
                <c:pt idx="7489">
                  <c:v>7.6599999999999997E-4</c:v>
                </c:pt>
                <c:pt idx="7490">
                  <c:v>7.6599999999999997E-4</c:v>
                </c:pt>
                <c:pt idx="7491">
                  <c:v>3.8299999999999999E-4</c:v>
                </c:pt>
                <c:pt idx="7492">
                  <c:v>3.8299999999999999E-4</c:v>
                </c:pt>
                <c:pt idx="7493">
                  <c:v>7.6599999999999997E-4</c:v>
                </c:pt>
                <c:pt idx="7494">
                  <c:v>3.8299999999999999E-4</c:v>
                </c:pt>
                <c:pt idx="7495">
                  <c:v>3.8299999999999999E-4</c:v>
                </c:pt>
                <c:pt idx="7496">
                  <c:v>3.8299999999999999E-4</c:v>
                </c:pt>
                <c:pt idx="7497">
                  <c:v>1.1490000000000001E-3</c:v>
                </c:pt>
                <c:pt idx="7498">
                  <c:v>7.6599999999999997E-4</c:v>
                </c:pt>
                <c:pt idx="7499">
                  <c:v>7.6599999999999997E-4</c:v>
                </c:pt>
                <c:pt idx="7500">
                  <c:v>3.8299999999999999E-4</c:v>
                </c:pt>
                <c:pt idx="7501">
                  <c:v>7.6599999999999997E-4</c:v>
                </c:pt>
                <c:pt idx="7502">
                  <c:v>7.6599999999999997E-4</c:v>
                </c:pt>
                <c:pt idx="7503">
                  <c:v>3.8299999999999999E-4</c:v>
                </c:pt>
                <c:pt idx="7504">
                  <c:v>3.8299999999999999E-4</c:v>
                </c:pt>
                <c:pt idx="7505">
                  <c:v>7.6599999999999997E-4</c:v>
                </c:pt>
                <c:pt idx="7506">
                  <c:v>7.6599999999999997E-4</c:v>
                </c:pt>
                <c:pt idx="7507">
                  <c:v>7.6599999999999997E-4</c:v>
                </c:pt>
                <c:pt idx="7508">
                  <c:v>7.6599999999999997E-4</c:v>
                </c:pt>
                <c:pt idx="7509">
                  <c:v>7.6599999999999997E-4</c:v>
                </c:pt>
                <c:pt idx="7510">
                  <c:v>7.6599999999999997E-4</c:v>
                </c:pt>
                <c:pt idx="7511">
                  <c:v>7.6599999999999997E-4</c:v>
                </c:pt>
                <c:pt idx="7512">
                  <c:v>7.6599999999999997E-4</c:v>
                </c:pt>
                <c:pt idx="7513">
                  <c:v>3.8299999999999999E-4</c:v>
                </c:pt>
                <c:pt idx="7514">
                  <c:v>3.8299999999999999E-4</c:v>
                </c:pt>
                <c:pt idx="7515">
                  <c:v>3.8299999999999999E-4</c:v>
                </c:pt>
                <c:pt idx="7516">
                  <c:v>7.6599999999999997E-4</c:v>
                </c:pt>
                <c:pt idx="7517">
                  <c:v>7.6599999999999997E-4</c:v>
                </c:pt>
                <c:pt idx="7518">
                  <c:v>3.8299999999999999E-4</c:v>
                </c:pt>
                <c:pt idx="7519">
                  <c:v>3.8299999999999999E-4</c:v>
                </c:pt>
                <c:pt idx="7520">
                  <c:v>7.6599999999999997E-4</c:v>
                </c:pt>
                <c:pt idx="7521">
                  <c:v>7.6599999999999997E-4</c:v>
                </c:pt>
                <c:pt idx="7522">
                  <c:v>7.6599999999999997E-4</c:v>
                </c:pt>
                <c:pt idx="7523">
                  <c:v>7.6599999999999997E-4</c:v>
                </c:pt>
                <c:pt idx="7524">
                  <c:v>3.8299999999999999E-4</c:v>
                </c:pt>
                <c:pt idx="7525">
                  <c:v>7.6599999999999997E-4</c:v>
                </c:pt>
                <c:pt idx="7526">
                  <c:v>3.8299999999999999E-4</c:v>
                </c:pt>
                <c:pt idx="7527">
                  <c:v>3.8299999999999999E-4</c:v>
                </c:pt>
                <c:pt idx="7528">
                  <c:v>7.6599999999999997E-4</c:v>
                </c:pt>
                <c:pt idx="7529">
                  <c:v>3.8299999999999999E-4</c:v>
                </c:pt>
                <c:pt idx="7530">
                  <c:v>3.8299999999999999E-4</c:v>
                </c:pt>
                <c:pt idx="7531">
                  <c:v>7.6599999999999997E-4</c:v>
                </c:pt>
                <c:pt idx="7532">
                  <c:v>7.6599999999999997E-4</c:v>
                </c:pt>
                <c:pt idx="7533">
                  <c:v>3.8299999999999999E-4</c:v>
                </c:pt>
                <c:pt idx="7534">
                  <c:v>7.6599999999999997E-4</c:v>
                </c:pt>
                <c:pt idx="7535">
                  <c:v>3.8299999999999999E-4</c:v>
                </c:pt>
                <c:pt idx="7536">
                  <c:v>7.6599999999999997E-4</c:v>
                </c:pt>
                <c:pt idx="7537">
                  <c:v>3.8299999999999999E-4</c:v>
                </c:pt>
                <c:pt idx="7538">
                  <c:v>7.6599999999999997E-4</c:v>
                </c:pt>
                <c:pt idx="7539">
                  <c:v>3.8299999999999999E-4</c:v>
                </c:pt>
                <c:pt idx="7540">
                  <c:v>7.6599999999999997E-4</c:v>
                </c:pt>
                <c:pt idx="7541">
                  <c:v>3.8299999999999999E-4</c:v>
                </c:pt>
                <c:pt idx="7542">
                  <c:v>3.8299999999999999E-4</c:v>
                </c:pt>
                <c:pt idx="7543">
                  <c:v>3.8299999999999999E-4</c:v>
                </c:pt>
                <c:pt idx="7544">
                  <c:v>7.6599999999999997E-4</c:v>
                </c:pt>
                <c:pt idx="7545">
                  <c:v>7.6599999999999997E-4</c:v>
                </c:pt>
                <c:pt idx="7546">
                  <c:v>7.6599999999999997E-4</c:v>
                </c:pt>
                <c:pt idx="7547">
                  <c:v>3.8299999999999999E-4</c:v>
                </c:pt>
                <c:pt idx="7548">
                  <c:v>7.6599999999999997E-4</c:v>
                </c:pt>
                <c:pt idx="7549">
                  <c:v>7.6599999999999997E-4</c:v>
                </c:pt>
                <c:pt idx="7550">
                  <c:v>7.6599999999999997E-4</c:v>
                </c:pt>
                <c:pt idx="7551">
                  <c:v>7.6599999999999997E-4</c:v>
                </c:pt>
                <c:pt idx="7552">
                  <c:v>7.6599999999999997E-4</c:v>
                </c:pt>
                <c:pt idx="7553">
                  <c:v>7.6599999999999997E-4</c:v>
                </c:pt>
                <c:pt idx="7554">
                  <c:v>3.8299999999999999E-4</c:v>
                </c:pt>
                <c:pt idx="7555">
                  <c:v>7.6599999999999997E-4</c:v>
                </c:pt>
                <c:pt idx="7556">
                  <c:v>3.8299999999999999E-4</c:v>
                </c:pt>
                <c:pt idx="7557">
                  <c:v>7.6599999999999997E-4</c:v>
                </c:pt>
                <c:pt idx="7558">
                  <c:v>7.6599999999999997E-4</c:v>
                </c:pt>
                <c:pt idx="7559">
                  <c:v>7.6599999999999997E-4</c:v>
                </c:pt>
                <c:pt idx="7560">
                  <c:v>7.6599999999999997E-4</c:v>
                </c:pt>
                <c:pt idx="7561">
                  <c:v>7.6599999999999997E-4</c:v>
                </c:pt>
                <c:pt idx="7562">
                  <c:v>3.8299999999999999E-4</c:v>
                </c:pt>
                <c:pt idx="7563">
                  <c:v>7.6599999999999997E-4</c:v>
                </c:pt>
                <c:pt idx="7564">
                  <c:v>3.8299999999999999E-4</c:v>
                </c:pt>
                <c:pt idx="7565">
                  <c:v>3.8299999999999999E-4</c:v>
                </c:pt>
                <c:pt idx="7566">
                  <c:v>3.8299999999999999E-4</c:v>
                </c:pt>
                <c:pt idx="7567">
                  <c:v>7.6599999999999997E-4</c:v>
                </c:pt>
                <c:pt idx="7568">
                  <c:v>7.6599999999999997E-4</c:v>
                </c:pt>
                <c:pt idx="7569">
                  <c:v>3.8299999999999999E-4</c:v>
                </c:pt>
                <c:pt idx="7570">
                  <c:v>3.8299999999999999E-4</c:v>
                </c:pt>
                <c:pt idx="7571">
                  <c:v>3.8299999999999999E-4</c:v>
                </c:pt>
                <c:pt idx="7572">
                  <c:v>7.6599999999999997E-4</c:v>
                </c:pt>
                <c:pt idx="7573">
                  <c:v>3.8299999999999999E-4</c:v>
                </c:pt>
                <c:pt idx="7574">
                  <c:v>3.8299999999999999E-4</c:v>
                </c:pt>
                <c:pt idx="7575">
                  <c:v>7.6599999999999997E-4</c:v>
                </c:pt>
                <c:pt idx="7576">
                  <c:v>3.8299999999999999E-4</c:v>
                </c:pt>
                <c:pt idx="7577">
                  <c:v>3.8299999999999999E-4</c:v>
                </c:pt>
                <c:pt idx="7578">
                  <c:v>3.8299999999999999E-4</c:v>
                </c:pt>
                <c:pt idx="7579">
                  <c:v>3.8299999999999999E-4</c:v>
                </c:pt>
                <c:pt idx="7580">
                  <c:v>3.8299999999999999E-4</c:v>
                </c:pt>
                <c:pt idx="7581">
                  <c:v>7.6599999999999997E-4</c:v>
                </c:pt>
                <c:pt idx="7582">
                  <c:v>7.6599999999999997E-4</c:v>
                </c:pt>
                <c:pt idx="7583">
                  <c:v>7.6599999999999997E-4</c:v>
                </c:pt>
                <c:pt idx="7584">
                  <c:v>7.6599999999999997E-4</c:v>
                </c:pt>
                <c:pt idx="7585">
                  <c:v>7.6599999999999997E-4</c:v>
                </c:pt>
                <c:pt idx="7586">
                  <c:v>7.6599999999999997E-4</c:v>
                </c:pt>
                <c:pt idx="7587">
                  <c:v>7.6599999999999997E-4</c:v>
                </c:pt>
                <c:pt idx="7588">
                  <c:v>3.8299999999999999E-4</c:v>
                </c:pt>
                <c:pt idx="7589">
                  <c:v>7.6599999999999997E-4</c:v>
                </c:pt>
                <c:pt idx="7590">
                  <c:v>7.6599999999999997E-4</c:v>
                </c:pt>
                <c:pt idx="7591">
                  <c:v>3.8299999999999999E-4</c:v>
                </c:pt>
                <c:pt idx="7592">
                  <c:v>7.6599999999999997E-4</c:v>
                </c:pt>
                <c:pt idx="7593">
                  <c:v>7.6599999999999997E-4</c:v>
                </c:pt>
                <c:pt idx="7594">
                  <c:v>3.8299999999999999E-4</c:v>
                </c:pt>
                <c:pt idx="7595">
                  <c:v>7.6599999999999997E-4</c:v>
                </c:pt>
                <c:pt idx="7596">
                  <c:v>3.8299999999999999E-4</c:v>
                </c:pt>
                <c:pt idx="7597">
                  <c:v>3.8299999999999999E-4</c:v>
                </c:pt>
                <c:pt idx="7598">
                  <c:v>3.8299999999999999E-4</c:v>
                </c:pt>
                <c:pt idx="7599">
                  <c:v>3.8299999999999999E-4</c:v>
                </c:pt>
                <c:pt idx="7600">
                  <c:v>7.6599999999999997E-4</c:v>
                </c:pt>
                <c:pt idx="7601">
                  <c:v>3.8299999999999999E-4</c:v>
                </c:pt>
                <c:pt idx="7602">
                  <c:v>7.6599999999999997E-4</c:v>
                </c:pt>
                <c:pt idx="7603">
                  <c:v>7.6599999999999997E-4</c:v>
                </c:pt>
                <c:pt idx="7604">
                  <c:v>3.8299999999999999E-4</c:v>
                </c:pt>
                <c:pt idx="7605">
                  <c:v>7.6599999999999997E-4</c:v>
                </c:pt>
                <c:pt idx="7606">
                  <c:v>3.8299999999999999E-4</c:v>
                </c:pt>
                <c:pt idx="7607">
                  <c:v>3.8299999999999999E-4</c:v>
                </c:pt>
                <c:pt idx="7608">
                  <c:v>7.6599999999999997E-4</c:v>
                </c:pt>
                <c:pt idx="7609">
                  <c:v>3.8299999999999999E-4</c:v>
                </c:pt>
                <c:pt idx="7610">
                  <c:v>3.8299999999999999E-4</c:v>
                </c:pt>
                <c:pt idx="7611">
                  <c:v>3.8299999999999999E-4</c:v>
                </c:pt>
                <c:pt idx="7612">
                  <c:v>3.8299999999999999E-4</c:v>
                </c:pt>
                <c:pt idx="7613">
                  <c:v>7.6599999999999997E-4</c:v>
                </c:pt>
                <c:pt idx="7614">
                  <c:v>7.6599999999999997E-4</c:v>
                </c:pt>
                <c:pt idx="7615">
                  <c:v>7.6599999999999997E-4</c:v>
                </c:pt>
                <c:pt idx="7616">
                  <c:v>7.6599999999999997E-4</c:v>
                </c:pt>
                <c:pt idx="7617">
                  <c:v>7.6599999999999997E-4</c:v>
                </c:pt>
                <c:pt idx="7618">
                  <c:v>7.6599999999999997E-4</c:v>
                </c:pt>
                <c:pt idx="7619">
                  <c:v>3.8299999999999999E-4</c:v>
                </c:pt>
                <c:pt idx="7620">
                  <c:v>3.8299999999999999E-4</c:v>
                </c:pt>
                <c:pt idx="7621">
                  <c:v>3.8299999999999999E-4</c:v>
                </c:pt>
                <c:pt idx="7622">
                  <c:v>7.6599999999999997E-4</c:v>
                </c:pt>
                <c:pt idx="7623">
                  <c:v>7.6599999999999997E-4</c:v>
                </c:pt>
                <c:pt idx="7624">
                  <c:v>7.6599999999999997E-4</c:v>
                </c:pt>
                <c:pt idx="7625">
                  <c:v>3.8299999999999999E-4</c:v>
                </c:pt>
                <c:pt idx="7626">
                  <c:v>3.8299999999999999E-4</c:v>
                </c:pt>
                <c:pt idx="7627">
                  <c:v>7.6599999999999997E-4</c:v>
                </c:pt>
                <c:pt idx="7628">
                  <c:v>7.6599999999999997E-4</c:v>
                </c:pt>
                <c:pt idx="7629">
                  <c:v>7.6599999999999997E-4</c:v>
                </c:pt>
                <c:pt idx="7630">
                  <c:v>7.6599999999999997E-4</c:v>
                </c:pt>
                <c:pt idx="7631">
                  <c:v>7.6599999999999997E-4</c:v>
                </c:pt>
                <c:pt idx="7632">
                  <c:v>7.6599999999999997E-4</c:v>
                </c:pt>
                <c:pt idx="7633">
                  <c:v>7.6599999999999997E-4</c:v>
                </c:pt>
                <c:pt idx="7634">
                  <c:v>7.6599999999999997E-4</c:v>
                </c:pt>
                <c:pt idx="7635">
                  <c:v>3.8299999999999999E-4</c:v>
                </c:pt>
                <c:pt idx="7636">
                  <c:v>3.8299999999999999E-4</c:v>
                </c:pt>
                <c:pt idx="7637">
                  <c:v>7.6599999999999997E-4</c:v>
                </c:pt>
                <c:pt idx="7638">
                  <c:v>3.8299999999999999E-4</c:v>
                </c:pt>
                <c:pt idx="7639">
                  <c:v>3.8299999999999999E-4</c:v>
                </c:pt>
                <c:pt idx="7640">
                  <c:v>7.6599999999999997E-4</c:v>
                </c:pt>
                <c:pt idx="7641">
                  <c:v>3.8299999999999999E-4</c:v>
                </c:pt>
                <c:pt idx="7642">
                  <c:v>7.6599999999999997E-4</c:v>
                </c:pt>
                <c:pt idx="7643">
                  <c:v>7.6599999999999997E-4</c:v>
                </c:pt>
                <c:pt idx="7644">
                  <c:v>3.8299999999999999E-4</c:v>
                </c:pt>
                <c:pt idx="7645">
                  <c:v>7.6599999999999997E-4</c:v>
                </c:pt>
                <c:pt idx="7646">
                  <c:v>3.8299999999999999E-4</c:v>
                </c:pt>
                <c:pt idx="7647">
                  <c:v>7.6599999999999997E-4</c:v>
                </c:pt>
                <c:pt idx="7648">
                  <c:v>7.6599999999999997E-4</c:v>
                </c:pt>
                <c:pt idx="7649">
                  <c:v>7.6599999999999997E-4</c:v>
                </c:pt>
                <c:pt idx="7650">
                  <c:v>3.8299999999999999E-4</c:v>
                </c:pt>
                <c:pt idx="7651">
                  <c:v>7.6599999999999997E-4</c:v>
                </c:pt>
                <c:pt idx="7652">
                  <c:v>7.6599999999999997E-4</c:v>
                </c:pt>
                <c:pt idx="7653">
                  <c:v>3.8299999999999999E-4</c:v>
                </c:pt>
                <c:pt idx="7654">
                  <c:v>3.8299999999999999E-4</c:v>
                </c:pt>
                <c:pt idx="7655">
                  <c:v>7.6599999999999997E-4</c:v>
                </c:pt>
                <c:pt idx="7656">
                  <c:v>3.8299999999999999E-4</c:v>
                </c:pt>
                <c:pt idx="7657">
                  <c:v>7.6599999999999997E-4</c:v>
                </c:pt>
                <c:pt idx="7658">
                  <c:v>7.6599999999999997E-4</c:v>
                </c:pt>
                <c:pt idx="7659">
                  <c:v>7.6599999999999997E-4</c:v>
                </c:pt>
                <c:pt idx="7660">
                  <c:v>7.6599999999999997E-4</c:v>
                </c:pt>
                <c:pt idx="7661">
                  <c:v>3.8299999999999999E-4</c:v>
                </c:pt>
                <c:pt idx="7662">
                  <c:v>3.8299999999999999E-4</c:v>
                </c:pt>
                <c:pt idx="7663">
                  <c:v>7.6599999999999997E-4</c:v>
                </c:pt>
                <c:pt idx="7664">
                  <c:v>7.6599999999999997E-4</c:v>
                </c:pt>
                <c:pt idx="7665">
                  <c:v>7.6599999999999997E-4</c:v>
                </c:pt>
                <c:pt idx="7666">
                  <c:v>7.6599999999999997E-4</c:v>
                </c:pt>
                <c:pt idx="7667">
                  <c:v>7.6599999999999997E-4</c:v>
                </c:pt>
                <c:pt idx="7668">
                  <c:v>7.6599999999999997E-4</c:v>
                </c:pt>
                <c:pt idx="7669">
                  <c:v>3.8299999999999999E-4</c:v>
                </c:pt>
                <c:pt idx="7670">
                  <c:v>3.8299999999999999E-4</c:v>
                </c:pt>
                <c:pt idx="7671">
                  <c:v>7.6599999999999997E-4</c:v>
                </c:pt>
                <c:pt idx="7672">
                  <c:v>7.6599999999999997E-4</c:v>
                </c:pt>
                <c:pt idx="7673">
                  <c:v>7.6599999999999997E-4</c:v>
                </c:pt>
                <c:pt idx="7674">
                  <c:v>3.8299999999999999E-4</c:v>
                </c:pt>
                <c:pt idx="7675">
                  <c:v>7.6599999999999997E-4</c:v>
                </c:pt>
                <c:pt idx="7676">
                  <c:v>3.8299999999999999E-4</c:v>
                </c:pt>
                <c:pt idx="7677">
                  <c:v>7.6599999999999997E-4</c:v>
                </c:pt>
                <c:pt idx="7678">
                  <c:v>7.6599999999999997E-4</c:v>
                </c:pt>
                <c:pt idx="7679">
                  <c:v>3.8299999999999999E-4</c:v>
                </c:pt>
                <c:pt idx="7680">
                  <c:v>7.6599999999999997E-4</c:v>
                </c:pt>
                <c:pt idx="7681">
                  <c:v>3.8299999999999999E-4</c:v>
                </c:pt>
                <c:pt idx="7682">
                  <c:v>7.6599999999999997E-4</c:v>
                </c:pt>
                <c:pt idx="7683">
                  <c:v>3.8299999999999999E-4</c:v>
                </c:pt>
                <c:pt idx="7684">
                  <c:v>3.8299999999999999E-4</c:v>
                </c:pt>
                <c:pt idx="7685">
                  <c:v>3.8299999999999999E-4</c:v>
                </c:pt>
                <c:pt idx="7686">
                  <c:v>7.6599999999999997E-4</c:v>
                </c:pt>
                <c:pt idx="7687">
                  <c:v>7.6599999999999997E-4</c:v>
                </c:pt>
                <c:pt idx="7688">
                  <c:v>7.6599999999999997E-4</c:v>
                </c:pt>
                <c:pt idx="7689">
                  <c:v>7.6599999999999997E-4</c:v>
                </c:pt>
                <c:pt idx="7690">
                  <c:v>3.8299999999999999E-4</c:v>
                </c:pt>
                <c:pt idx="7691">
                  <c:v>7.6599999999999997E-4</c:v>
                </c:pt>
                <c:pt idx="7692">
                  <c:v>7.6599999999999997E-4</c:v>
                </c:pt>
                <c:pt idx="7693">
                  <c:v>7.6599999999999997E-4</c:v>
                </c:pt>
                <c:pt idx="7694">
                  <c:v>3.8299999999999999E-4</c:v>
                </c:pt>
                <c:pt idx="7695">
                  <c:v>7.6599999999999997E-4</c:v>
                </c:pt>
                <c:pt idx="7696">
                  <c:v>7.6599999999999997E-4</c:v>
                </c:pt>
                <c:pt idx="7697">
                  <c:v>3.8299999999999999E-4</c:v>
                </c:pt>
                <c:pt idx="7698">
                  <c:v>7.6599999999999997E-4</c:v>
                </c:pt>
                <c:pt idx="7699">
                  <c:v>3.8299999999999999E-4</c:v>
                </c:pt>
                <c:pt idx="7700">
                  <c:v>7.6599999999999997E-4</c:v>
                </c:pt>
                <c:pt idx="7701">
                  <c:v>3.8299999999999999E-4</c:v>
                </c:pt>
                <c:pt idx="7702">
                  <c:v>7.6599999999999997E-4</c:v>
                </c:pt>
                <c:pt idx="7703">
                  <c:v>7.6599999999999997E-4</c:v>
                </c:pt>
                <c:pt idx="7704">
                  <c:v>7.6599999999999997E-4</c:v>
                </c:pt>
                <c:pt idx="7705">
                  <c:v>3.8299999999999999E-4</c:v>
                </c:pt>
                <c:pt idx="7706">
                  <c:v>7.6599999999999997E-4</c:v>
                </c:pt>
                <c:pt idx="7707">
                  <c:v>7.6599999999999997E-4</c:v>
                </c:pt>
                <c:pt idx="7708">
                  <c:v>3.8299999999999999E-4</c:v>
                </c:pt>
                <c:pt idx="7709">
                  <c:v>3.8299999999999999E-4</c:v>
                </c:pt>
                <c:pt idx="7710">
                  <c:v>7.6599999999999997E-4</c:v>
                </c:pt>
                <c:pt idx="7711">
                  <c:v>3.8299999999999999E-4</c:v>
                </c:pt>
                <c:pt idx="7712">
                  <c:v>3.8299999999999999E-4</c:v>
                </c:pt>
                <c:pt idx="7713">
                  <c:v>7.6599999999999997E-4</c:v>
                </c:pt>
                <c:pt idx="7714">
                  <c:v>3.8299999999999999E-4</c:v>
                </c:pt>
                <c:pt idx="7715">
                  <c:v>7.6599999999999997E-4</c:v>
                </c:pt>
                <c:pt idx="7716">
                  <c:v>7.6599999999999997E-4</c:v>
                </c:pt>
                <c:pt idx="7717">
                  <c:v>7.6599999999999997E-4</c:v>
                </c:pt>
                <c:pt idx="7718">
                  <c:v>7.6599999999999997E-4</c:v>
                </c:pt>
                <c:pt idx="7719">
                  <c:v>3.8299999999999999E-4</c:v>
                </c:pt>
                <c:pt idx="7720">
                  <c:v>3.8299999999999999E-4</c:v>
                </c:pt>
                <c:pt idx="7721">
                  <c:v>3.8299999999999999E-4</c:v>
                </c:pt>
                <c:pt idx="7722">
                  <c:v>7.6599999999999997E-4</c:v>
                </c:pt>
                <c:pt idx="7723">
                  <c:v>3.8299999999999999E-4</c:v>
                </c:pt>
                <c:pt idx="7724">
                  <c:v>7.6599999999999997E-4</c:v>
                </c:pt>
                <c:pt idx="7725">
                  <c:v>3.8299999999999999E-4</c:v>
                </c:pt>
                <c:pt idx="7726">
                  <c:v>3.8299999999999999E-4</c:v>
                </c:pt>
                <c:pt idx="7727">
                  <c:v>3.8299999999999999E-4</c:v>
                </c:pt>
                <c:pt idx="7728">
                  <c:v>7.6599999999999997E-4</c:v>
                </c:pt>
                <c:pt idx="7729">
                  <c:v>7.6599999999999997E-4</c:v>
                </c:pt>
                <c:pt idx="7730">
                  <c:v>7.6599999999999997E-4</c:v>
                </c:pt>
                <c:pt idx="7731">
                  <c:v>7.6599999999999997E-4</c:v>
                </c:pt>
                <c:pt idx="7732">
                  <c:v>7.6599999999999997E-4</c:v>
                </c:pt>
                <c:pt idx="7733">
                  <c:v>7.6599999999999997E-4</c:v>
                </c:pt>
                <c:pt idx="7734">
                  <c:v>7.6599999999999997E-4</c:v>
                </c:pt>
                <c:pt idx="7735">
                  <c:v>7.6599999999999997E-4</c:v>
                </c:pt>
                <c:pt idx="7736">
                  <c:v>3.8299999999999999E-4</c:v>
                </c:pt>
                <c:pt idx="7737">
                  <c:v>7.6599999999999997E-4</c:v>
                </c:pt>
                <c:pt idx="7738">
                  <c:v>7.6599999999999997E-4</c:v>
                </c:pt>
                <c:pt idx="7739">
                  <c:v>7.6599999999999997E-4</c:v>
                </c:pt>
                <c:pt idx="7740">
                  <c:v>3.8299999999999999E-4</c:v>
                </c:pt>
                <c:pt idx="7741">
                  <c:v>7.6599999999999997E-4</c:v>
                </c:pt>
                <c:pt idx="7742">
                  <c:v>7.6599999999999997E-4</c:v>
                </c:pt>
                <c:pt idx="7743">
                  <c:v>3.8299999999999999E-4</c:v>
                </c:pt>
                <c:pt idx="7744">
                  <c:v>3.8299999999999999E-4</c:v>
                </c:pt>
                <c:pt idx="7745">
                  <c:v>7.6599999999999997E-4</c:v>
                </c:pt>
                <c:pt idx="7746">
                  <c:v>7.6599999999999997E-4</c:v>
                </c:pt>
                <c:pt idx="7747">
                  <c:v>3.8299999999999999E-4</c:v>
                </c:pt>
                <c:pt idx="7748">
                  <c:v>3.8299999999999999E-4</c:v>
                </c:pt>
                <c:pt idx="7749">
                  <c:v>7.6599999999999997E-4</c:v>
                </c:pt>
                <c:pt idx="7750">
                  <c:v>3.8299999999999999E-4</c:v>
                </c:pt>
                <c:pt idx="7751">
                  <c:v>7.6599999999999997E-4</c:v>
                </c:pt>
                <c:pt idx="7752">
                  <c:v>7.6599999999999997E-4</c:v>
                </c:pt>
                <c:pt idx="7753">
                  <c:v>7.6599999999999997E-4</c:v>
                </c:pt>
                <c:pt idx="7754">
                  <c:v>7.6599999999999997E-4</c:v>
                </c:pt>
                <c:pt idx="7755">
                  <c:v>3.8299999999999999E-4</c:v>
                </c:pt>
                <c:pt idx="7756">
                  <c:v>7.6599999999999997E-4</c:v>
                </c:pt>
                <c:pt idx="7757">
                  <c:v>7.6599999999999997E-4</c:v>
                </c:pt>
                <c:pt idx="7758">
                  <c:v>7.6599999999999997E-4</c:v>
                </c:pt>
                <c:pt idx="7759">
                  <c:v>7.6599999999999997E-4</c:v>
                </c:pt>
                <c:pt idx="7760">
                  <c:v>7.6599999999999997E-4</c:v>
                </c:pt>
                <c:pt idx="7761">
                  <c:v>7.6599999999999997E-4</c:v>
                </c:pt>
                <c:pt idx="7762">
                  <c:v>7.6599999999999997E-4</c:v>
                </c:pt>
                <c:pt idx="7763">
                  <c:v>3.8299999999999999E-4</c:v>
                </c:pt>
                <c:pt idx="7764">
                  <c:v>3.8299999999999999E-4</c:v>
                </c:pt>
                <c:pt idx="7765">
                  <c:v>3.8299999999999999E-4</c:v>
                </c:pt>
                <c:pt idx="7766">
                  <c:v>7.6599999999999997E-4</c:v>
                </c:pt>
                <c:pt idx="7767">
                  <c:v>7.6599999999999997E-4</c:v>
                </c:pt>
                <c:pt idx="7768">
                  <c:v>7.6599999999999997E-4</c:v>
                </c:pt>
                <c:pt idx="7769">
                  <c:v>7.6599999999999997E-4</c:v>
                </c:pt>
                <c:pt idx="7770">
                  <c:v>7.6599999999999997E-4</c:v>
                </c:pt>
                <c:pt idx="7771">
                  <c:v>7.6599999999999997E-4</c:v>
                </c:pt>
                <c:pt idx="7772">
                  <c:v>3.8299999999999999E-4</c:v>
                </c:pt>
                <c:pt idx="7773">
                  <c:v>3.8299999999999999E-4</c:v>
                </c:pt>
                <c:pt idx="7774">
                  <c:v>7.6599999999999997E-4</c:v>
                </c:pt>
                <c:pt idx="7775">
                  <c:v>3.8299999999999999E-4</c:v>
                </c:pt>
                <c:pt idx="7776">
                  <c:v>3.8299999999999999E-4</c:v>
                </c:pt>
                <c:pt idx="7777">
                  <c:v>3.8299999999999999E-4</c:v>
                </c:pt>
                <c:pt idx="7778">
                  <c:v>3.8299999999999999E-4</c:v>
                </c:pt>
                <c:pt idx="7779">
                  <c:v>7.6599999999999997E-4</c:v>
                </c:pt>
                <c:pt idx="7780">
                  <c:v>7.6599999999999997E-4</c:v>
                </c:pt>
                <c:pt idx="7781">
                  <c:v>7.6599999999999997E-4</c:v>
                </c:pt>
                <c:pt idx="7782">
                  <c:v>3.8299999999999999E-4</c:v>
                </c:pt>
                <c:pt idx="7783">
                  <c:v>3.8299999999999999E-4</c:v>
                </c:pt>
                <c:pt idx="7784">
                  <c:v>7.6599999999999997E-4</c:v>
                </c:pt>
                <c:pt idx="7785">
                  <c:v>7.6599999999999997E-4</c:v>
                </c:pt>
                <c:pt idx="7786">
                  <c:v>7.6599999999999997E-4</c:v>
                </c:pt>
                <c:pt idx="7787">
                  <c:v>3.8299999999999999E-4</c:v>
                </c:pt>
                <c:pt idx="7788">
                  <c:v>3.8299999999999999E-4</c:v>
                </c:pt>
                <c:pt idx="7789">
                  <c:v>7.6599999999999997E-4</c:v>
                </c:pt>
                <c:pt idx="7790">
                  <c:v>7.6599999999999997E-4</c:v>
                </c:pt>
                <c:pt idx="7791">
                  <c:v>3.8299999999999999E-4</c:v>
                </c:pt>
                <c:pt idx="7792">
                  <c:v>3.8299999999999999E-4</c:v>
                </c:pt>
                <c:pt idx="7793">
                  <c:v>3.8299999999999999E-4</c:v>
                </c:pt>
                <c:pt idx="7794">
                  <c:v>7.6599999999999997E-4</c:v>
                </c:pt>
                <c:pt idx="7795">
                  <c:v>7.6599999999999997E-4</c:v>
                </c:pt>
                <c:pt idx="7796">
                  <c:v>3.8299999999999999E-4</c:v>
                </c:pt>
                <c:pt idx="7797">
                  <c:v>7.6599999999999997E-4</c:v>
                </c:pt>
                <c:pt idx="7798">
                  <c:v>7.6599999999999997E-4</c:v>
                </c:pt>
                <c:pt idx="7799">
                  <c:v>3.8299999999999999E-4</c:v>
                </c:pt>
                <c:pt idx="7800">
                  <c:v>7.6599999999999997E-4</c:v>
                </c:pt>
                <c:pt idx="7801">
                  <c:v>7.6599999999999997E-4</c:v>
                </c:pt>
                <c:pt idx="7802">
                  <c:v>3.8299999999999999E-4</c:v>
                </c:pt>
                <c:pt idx="7803">
                  <c:v>3.8299999999999999E-4</c:v>
                </c:pt>
                <c:pt idx="7804">
                  <c:v>7.6599999999999997E-4</c:v>
                </c:pt>
                <c:pt idx="7805">
                  <c:v>3.8299999999999999E-4</c:v>
                </c:pt>
                <c:pt idx="7806">
                  <c:v>3.8299999999999999E-4</c:v>
                </c:pt>
                <c:pt idx="7807">
                  <c:v>7.6599999999999997E-4</c:v>
                </c:pt>
                <c:pt idx="7808">
                  <c:v>7.6599999999999997E-4</c:v>
                </c:pt>
                <c:pt idx="7809">
                  <c:v>7.6599999999999997E-4</c:v>
                </c:pt>
                <c:pt idx="7810">
                  <c:v>7.6599999999999997E-4</c:v>
                </c:pt>
                <c:pt idx="7811">
                  <c:v>3.8299999999999999E-4</c:v>
                </c:pt>
                <c:pt idx="7812">
                  <c:v>3.8299999999999999E-4</c:v>
                </c:pt>
                <c:pt idx="7813">
                  <c:v>7.6599999999999997E-4</c:v>
                </c:pt>
                <c:pt idx="7814">
                  <c:v>3.8299999999999999E-4</c:v>
                </c:pt>
                <c:pt idx="7815">
                  <c:v>7.6599999999999997E-4</c:v>
                </c:pt>
                <c:pt idx="7816">
                  <c:v>7.6599999999999997E-4</c:v>
                </c:pt>
                <c:pt idx="7817">
                  <c:v>3.8299999999999999E-4</c:v>
                </c:pt>
                <c:pt idx="7818">
                  <c:v>7.6599999999999997E-4</c:v>
                </c:pt>
                <c:pt idx="7819">
                  <c:v>3.8299999999999999E-4</c:v>
                </c:pt>
                <c:pt idx="7820">
                  <c:v>3.8299999999999999E-4</c:v>
                </c:pt>
                <c:pt idx="7821">
                  <c:v>3.8299999999999999E-4</c:v>
                </c:pt>
                <c:pt idx="7822">
                  <c:v>3.8299999999999999E-4</c:v>
                </c:pt>
                <c:pt idx="7823">
                  <c:v>7.6599999999999997E-4</c:v>
                </c:pt>
                <c:pt idx="7824">
                  <c:v>3.8299999999999999E-4</c:v>
                </c:pt>
                <c:pt idx="7825">
                  <c:v>7.6599999999999997E-4</c:v>
                </c:pt>
                <c:pt idx="7826">
                  <c:v>7.6599999999999997E-4</c:v>
                </c:pt>
                <c:pt idx="7827">
                  <c:v>7.6599999999999997E-4</c:v>
                </c:pt>
                <c:pt idx="7828">
                  <c:v>3.8299999999999999E-4</c:v>
                </c:pt>
                <c:pt idx="7829">
                  <c:v>3.8299999999999999E-4</c:v>
                </c:pt>
                <c:pt idx="7830">
                  <c:v>7.6599999999999997E-4</c:v>
                </c:pt>
                <c:pt idx="7831">
                  <c:v>7.6599999999999997E-4</c:v>
                </c:pt>
                <c:pt idx="7832">
                  <c:v>3.8299999999999999E-4</c:v>
                </c:pt>
                <c:pt idx="7833">
                  <c:v>7.6599999999999997E-4</c:v>
                </c:pt>
                <c:pt idx="7834">
                  <c:v>3.8299999999999999E-4</c:v>
                </c:pt>
                <c:pt idx="7835">
                  <c:v>3.8299999999999999E-4</c:v>
                </c:pt>
                <c:pt idx="7836">
                  <c:v>7.6599999999999997E-4</c:v>
                </c:pt>
                <c:pt idx="7837">
                  <c:v>7.6599999999999997E-4</c:v>
                </c:pt>
                <c:pt idx="7838">
                  <c:v>7.6599999999999997E-4</c:v>
                </c:pt>
                <c:pt idx="7839">
                  <c:v>7.6599999999999997E-4</c:v>
                </c:pt>
                <c:pt idx="7840">
                  <c:v>3.8299999999999999E-4</c:v>
                </c:pt>
                <c:pt idx="7841">
                  <c:v>7.6599999999999997E-4</c:v>
                </c:pt>
                <c:pt idx="7842">
                  <c:v>7.6599999999999997E-4</c:v>
                </c:pt>
                <c:pt idx="7843">
                  <c:v>3.8299999999999999E-4</c:v>
                </c:pt>
                <c:pt idx="7844">
                  <c:v>3.8299999999999999E-4</c:v>
                </c:pt>
                <c:pt idx="7845">
                  <c:v>7.6599999999999997E-4</c:v>
                </c:pt>
                <c:pt idx="7846">
                  <c:v>3.8299999999999999E-4</c:v>
                </c:pt>
                <c:pt idx="7847">
                  <c:v>3.8299999999999999E-4</c:v>
                </c:pt>
                <c:pt idx="7848">
                  <c:v>7.6599999999999997E-4</c:v>
                </c:pt>
                <c:pt idx="7849">
                  <c:v>7.6599999999999997E-4</c:v>
                </c:pt>
                <c:pt idx="7850">
                  <c:v>7.6599999999999997E-4</c:v>
                </c:pt>
                <c:pt idx="7851">
                  <c:v>7.6599999999999997E-4</c:v>
                </c:pt>
                <c:pt idx="7852">
                  <c:v>7.6599999999999997E-4</c:v>
                </c:pt>
                <c:pt idx="7853">
                  <c:v>7.6599999999999997E-4</c:v>
                </c:pt>
                <c:pt idx="7854">
                  <c:v>3.8299999999999999E-4</c:v>
                </c:pt>
                <c:pt idx="7855">
                  <c:v>3.8299999999999999E-4</c:v>
                </c:pt>
                <c:pt idx="7856">
                  <c:v>7.6599999999999997E-4</c:v>
                </c:pt>
                <c:pt idx="7857">
                  <c:v>7.6599999999999997E-4</c:v>
                </c:pt>
                <c:pt idx="7858">
                  <c:v>3.8299999999999999E-4</c:v>
                </c:pt>
                <c:pt idx="7859">
                  <c:v>7.6599999999999997E-4</c:v>
                </c:pt>
                <c:pt idx="7860">
                  <c:v>3.8299999999999999E-4</c:v>
                </c:pt>
                <c:pt idx="7861">
                  <c:v>3.8299999999999999E-4</c:v>
                </c:pt>
                <c:pt idx="7862">
                  <c:v>3.8299999999999999E-4</c:v>
                </c:pt>
                <c:pt idx="7863">
                  <c:v>3.8299999999999999E-4</c:v>
                </c:pt>
                <c:pt idx="7864">
                  <c:v>3.8299999999999999E-4</c:v>
                </c:pt>
                <c:pt idx="7865">
                  <c:v>7.6599999999999997E-4</c:v>
                </c:pt>
                <c:pt idx="7866">
                  <c:v>3.8299999999999999E-4</c:v>
                </c:pt>
                <c:pt idx="7867">
                  <c:v>7.6599999999999997E-4</c:v>
                </c:pt>
                <c:pt idx="7868">
                  <c:v>7.6599999999999997E-4</c:v>
                </c:pt>
                <c:pt idx="7869">
                  <c:v>3.8299999999999999E-4</c:v>
                </c:pt>
                <c:pt idx="7870">
                  <c:v>7.6599999999999997E-4</c:v>
                </c:pt>
                <c:pt idx="7871">
                  <c:v>3.8299999999999999E-4</c:v>
                </c:pt>
                <c:pt idx="7872">
                  <c:v>3.8299999999999999E-4</c:v>
                </c:pt>
                <c:pt idx="7873">
                  <c:v>7.6599999999999997E-4</c:v>
                </c:pt>
                <c:pt idx="7874">
                  <c:v>7.6599999999999997E-4</c:v>
                </c:pt>
                <c:pt idx="7875">
                  <c:v>7.6599999999999997E-4</c:v>
                </c:pt>
                <c:pt idx="7876">
                  <c:v>7.6599999999999997E-4</c:v>
                </c:pt>
                <c:pt idx="7877">
                  <c:v>7.6599999999999997E-4</c:v>
                </c:pt>
                <c:pt idx="7878">
                  <c:v>3.8299999999999999E-4</c:v>
                </c:pt>
                <c:pt idx="7879">
                  <c:v>3.8299999999999999E-4</c:v>
                </c:pt>
                <c:pt idx="7880">
                  <c:v>7.6599999999999997E-4</c:v>
                </c:pt>
                <c:pt idx="7881">
                  <c:v>3.8299999999999999E-4</c:v>
                </c:pt>
                <c:pt idx="7882">
                  <c:v>7.6599999999999997E-4</c:v>
                </c:pt>
                <c:pt idx="7883">
                  <c:v>3.8299999999999999E-4</c:v>
                </c:pt>
                <c:pt idx="7884">
                  <c:v>7.6599999999999997E-4</c:v>
                </c:pt>
                <c:pt idx="7885">
                  <c:v>3.8299999999999999E-4</c:v>
                </c:pt>
                <c:pt idx="7886">
                  <c:v>7.6599999999999997E-4</c:v>
                </c:pt>
                <c:pt idx="7887">
                  <c:v>3.8299999999999999E-4</c:v>
                </c:pt>
                <c:pt idx="7888">
                  <c:v>7.6599999999999997E-4</c:v>
                </c:pt>
                <c:pt idx="7889">
                  <c:v>7.6599999999999997E-4</c:v>
                </c:pt>
                <c:pt idx="7890">
                  <c:v>3.8299999999999999E-4</c:v>
                </c:pt>
                <c:pt idx="7891">
                  <c:v>7.6599999999999997E-4</c:v>
                </c:pt>
                <c:pt idx="7892">
                  <c:v>7.6599999999999997E-4</c:v>
                </c:pt>
                <c:pt idx="7893">
                  <c:v>3.8299999999999999E-4</c:v>
                </c:pt>
                <c:pt idx="7894">
                  <c:v>7.6599999999999997E-4</c:v>
                </c:pt>
                <c:pt idx="7895">
                  <c:v>7.6599999999999997E-4</c:v>
                </c:pt>
                <c:pt idx="7896">
                  <c:v>3.8299999999999999E-4</c:v>
                </c:pt>
                <c:pt idx="7897">
                  <c:v>3.8299999999999999E-4</c:v>
                </c:pt>
                <c:pt idx="7898">
                  <c:v>7.6599999999999997E-4</c:v>
                </c:pt>
                <c:pt idx="7899">
                  <c:v>7.6599999999999997E-4</c:v>
                </c:pt>
                <c:pt idx="7900">
                  <c:v>7.6599999999999997E-4</c:v>
                </c:pt>
                <c:pt idx="7901">
                  <c:v>3.8299999999999999E-4</c:v>
                </c:pt>
                <c:pt idx="7902">
                  <c:v>7.6599999999999997E-4</c:v>
                </c:pt>
                <c:pt idx="7903">
                  <c:v>7.6599999999999997E-4</c:v>
                </c:pt>
                <c:pt idx="7904">
                  <c:v>7.6599999999999997E-4</c:v>
                </c:pt>
                <c:pt idx="7905">
                  <c:v>7.6599999999999997E-4</c:v>
                </c:pt>
                <c:pt idx="7906">
                  <c:v>7.6599999999999997E-4</c:v>
                </c:pt>
                <c:pt idx="7907">
                  <c:v>3.8299999999999999E-4</c:v>
                </c:pt>
                <c:pt idx="7908">
                  <c:v>7.6599999999999997E-4</c:v>
                </c:pt>
                <c:pt idx="7909">
                  <c:v>7.6599999999999997E-4</c:v>
                </c:pt>
                <c:pt idx="7910">
                  <c:v>3.8299999999999999E-4</c:v>
                </c:pt>
                <c:pt idx="7911">
                  <c:v>3.8299999999999999E-4</c:v>
                </c:pt>
                <c:pt idx="7912">
                  <c:v>7.6599999999999997E-4</c:v>
                </c:pt>
                <c:pt idx="7913">
                  <c:v>3.8299999999999999E-4</c:v>
                </c:pt>
                <c:pt idx="7914">
                  <c:v>3.8299999999999999E-4</c:v>
                </c:pt>
                <c:pt idx="7915">
                  <c:v>7.6599999999999997E-4</c:v>
                </c:pt>
                <c:pt idx="7916">
                  <c:v>7.6599999999999997E-4</c:v>
                </c:pt>
                <c:pt idx="7917">
                  <c:v>7.6599999999999997E-4</c:v>
                </c:pt>
                <c:pt idx="7918">
                  <c:v>3.8299999999999999E-4</c:v>
                </c:pt>
                <c:pt idx="7919">
                  <c:v>7.6599999999999997E-4</c:v>
                </c:pt>
                <c:pt idx="7920">
                  <c:v>7.6599999999999997E-4</c:v>
                </c:pt>
                <c:pt idx="7921">
                  <c:v>3.8299999999999999E-4</c:v>
                </c:pt>
                <c:pt idx="7922">
                  <c:v>7.6599999999999997E-4</c:v>
                </c:pt>
                <c:pt idx="7923">
                  <c:v>3.8299999999999999E-4</c:v>
                </c:pt>
                <c:pt idx="7924">
                  <c:v>3.8299999999999999E-4</c:v>
                </c:pt>
                <c:pt idx="7925">
                  <c:v>3.8299999999999999E-4</c:v>
                </c:pt>
                <c:pt idx="7926">
                  <c:v>3.8299999999999999E-4</c:v>
                </c:pt>
                <c:pt idx="7927">
                  <c:v>7.6599999999999997E-4</c:v>
                </c:pt>
                <c:pt idx="7928">
                  <c:v>7.6599999999999997E-4</c:v>
                </c:pt>
                <c:pt idx="7929">
                  <c:v>3.8299999999999999E-4</c:v>
                </c:pt>
                <c:pt idx="7930">
                  <c:v>7.6599999999999997E-4</c:v>
                </c:pt>
                <c:pt idx="7931">
                  <c:v>3.8299999999999999E-4</c:v>
                </c:pt>
                <c:pt idx="7932">
                  <c:v>3.8299999999999999E-4</c:v>
                </c:pt>
                <c:pt idx="7933">
                  <c:v>3.8299999999999999E-4</c:v>
                </c:pt>
                <c:pt idx="7934">
                  <c:v>3.8299999999999999E-4</c:v>
                </c:pt>
                <c:pt idx="7935">
                  <c:v>3.8299999999999999E-4</c:v>
                </c:pt>
                <c:pt idx="7936">
                  <c:v>7.6599999999999997E-4</c:v>
                </c:pt>
                <c:pt idx="7937">
                  <c:v>3.8299999999999999E-4</c:v>
                </c:pt>
                <c:pt idx="7938">
                  <c:v>7.6599999999999997E-4</c:v>
                </c:pt>
                <c:pt idx="7939">
                  <c:v>7.6599999999999997E-4</c:v>
                </c:pt>
                <c:pt idx="7940">
                  <c:v>3.8299999999999999E-4</c:v>
                </c:pt>
                <c:pt idx="7941">
                  <c:v>3.8299999999999999E-4</c:v>
                </c:pt>
                <c:pt idx="7942">
                  <c:v>7.6599999999999997E-4</c:v>
                </c:pt>
                <c:pt idx="7943">
                  <c:v>3.8299999999999999E-4</c:v>
                </c:pt>
                <c:pt idx="7944">
                  <c:v>3.8299999999999999E-4</c:v>
                </c:pt>
                <c:pt idx="7945">
                  <c:v>3.8299999999999999E-4</c:v>
                </c:pt>
                <c:pt idx="7946">
                  <c:v>3.8299999999999999E-4</c:v>
                </c:pt>
                <c:pt idx="7947">
                  <c:v>3.8299999999999999E-4</c:v>
                </c:pt>
                <c:pt idx="7948">
                  <c:v>7.6599999999999997E-4</c:v>
                </c:pt>
                <c:pt idx="7949">
                  <c:v>3.8299999999999999E-4</c:v>
                </c:pt>
                <c:pt idx="7950">
                  <c:v>3.8299999999999999E-4</c:v>
                </c:pt>
                <c:pt idx="7951">
                  <c:v>3.8299999999999999E-4</c:v>
                </c:pt>
                <c:pt idx="7952">
                  <c:v>3.8299999999999999E-4</c:v>
                </c:pt>
                <c:pt idx="7953">
                  <c:v>3.8299999999999999E-4</c:v>
                </c:pt>
                <c:pt idx="7954">
                  <c:v>3.8299999999999999E-4</c:v>
                </c:pt>
                <c:pt idx="7955">
                  <c:v>7.6599999999999997E-4</c:v>
                </c:pt>
                <c:pt idx="7956">
                  <c:v>7.6599999999999997E-4</c:v>
                </c:pt>
                <c:pt idx="7957">
                  <c:v>7.6599999999999997E-4</c:v>
                </c:pt>
                <c:pt idx="7958">
                  <c:v>7.6599999999999997E-4</c:v>
                </c:pt>
                <c:pt idx="7959">
                  <c:v>3.8299999999999999E-4</c:v>
                </c:pt>
                <c:pt idx="7960">
                  <c:v>7.6599999999999997E-4</c:v>
                </c:pt>
                <c:pt idx="7961">
                  <c:v>7.6599999999999997E-4</c:v>
                </c:pt>
                <c:pt idx="7962">
                  <c:v>7.6599999999999997E-4</c:v>
                </c:pt>
                <c:pt idx="7963">
                  <c:v>3.8299999999999999E-4</c:v>
                </c:pt>
                <c:pt idx="7964">
                  <c:v>7.6599999999999997E-4</c:v>
                </c:pt>
                <c:pt idx="7965">
                  <c:v>7.6599999999999997E-4</c:v>
                </c:pt>
                <c:pt idx="7966">
                  <c:v>7.6599999999999997E-4</c:v>
                </c:pt>
                <c:pt idx="7967">
                  <c:v>7.6599999999999997E-4</c:v>
                </c:pt>
                <c:pt idx="7968">
                  <c:v>7.6599999999999997E-4</c:v>
                </c:pt>
                <c:pt idx="7969">
                  <c:v>3.8299999999999999E-4</c:v>
                </c:pt>
                <c:pt idx="7970">
                  <c:v>3.8299999999999999E-4</c:v>
                </c:pt>
                <c:pt idx="7971">
                  <c:v>7.6599999999999997E-4</c:v>
                </c:pt>
                <c:pt idx="7972">
                  <c:v>3.8299999999999999E-4</c:v>
                </c:pt>
                <c:pt idx="7973">
                  <c:v>7.6599999999999997E-4</c:v>
                </c:pt>
                <c:pt idx="7974">
                  <c:v>7.6599999999999997E-4</c:v>
                </c:pt>
                <c:pt idx="7975">
                  <c:v>3.8299999999999999E-4</c:v>
                </c:pt>
                <c:pt idx="7976">
                  <c:v>7.6599999999999997E-4</c:v>
                </c:pt>
                <c:pt idx="7977">
                  <c:v>7.6599999999999997E-4</c:v>
                </c:pt>
                <c:pt idx="7978">
                  <c:v>3.8299999999999999E-4</c:v>
                </c:pt>
                <c:pt idx="7979">
                  <c:v>7.6599999999999997E-4</c:v>
                </c:pt>
                <c:pt idx="7980">
                  <c:v>7.6599999999999997E-4</c:v>
                </c:pt>
                <c:pt idx="7981">
                  <c:v>3.8299999999999999E-4</c:v>
                </c:pt>
                <c:pt idx="7982">
                  <c:v>3.8299999999999999E-4</c:v>
                </c:pt>
                <c:pt idx="7983">
                  <c:v>3.8299999999999999E-4</c:v>
                </c:pt>
                <c:pt idx="7984">
                  <c:v>3.8299999999999999E-4</c:v>
                </c:pt>
                <c:pt idx="7985">
                  <c:v>7.6599999999999997E-4</c:v>
                </c:pt>
                <c:pt idx="7986">
                  <c:v>3.8299999999999999E-4</c:v>
                </c:pt>
                <c:pt idx="7987">
                  <c:v>3.8299999999999999E-4</c:v>
                </c:pt>
                <c:pt idx="7988">
                  <c:v>3.8299999999999999E-4</c:v>
                </c:pt>
                <c:pt idx="7989">
                  <c:v>7.6599999999999997E-4</c:v>
                </c:pt>
                <c:pt idx="7990">
                  <c:v>7.6599999999999997E-4</c:v>
                </c:pt>
                <c:pt idx="7991">
                  <c:v>7.6599999999999997E-4</c:v>
                </c:pt>
                <c:pt idx="7992">
                  <c:v>3.8299999999999999E-4</c:v>
                </c:pt>
                <c:pt idx="7993">
                  <c:v>3.8299999999999999E-4</c:v>
                </c:pt>
                <c:pt idx="7994">
                  <c:v>3.8299999999999999E-4</c:v>
                </c:pt>
                <c:pt idx="7995">
                  <c:v>7.6599999999999997E-4</c:v>
                </c:pt>
                <c:pt idx="7996">
                  <c:v>7.6599999999999997E-4</c:v>
                </c:pt>
                <c:pt idx="7997">
                  <c:v>7.6599999999999997E-4</c:v>
                </c:pt>
                <c:pt idx="7998">
                  <c:v>3.8299999999999999E-4</c:v>
                </c:pt>
                <c:pt idx="7999">
                  <c:v>3.8299999999999999E-4</c:v>
                </c:pt>
                <c:pt idx="8000">
                  <c:v>7.6599999999999997E-4</c:v>
                </c:pt>
                <c:pt idx="8001">
                  <c:v>7.6599999999999997E-4</c:v>
                </c:pt>
                <c:pt idx="8002">
                  <c:v>3.8299999999999999E-4</c:v>
                </c:pt>
                <c:pt idx="8003">
                  <c:v>3.8299999999999999E-4</c:v>
                </c:pt>
                <c:pt idx="8004">
                  <c:v>7.6599999999999997E-4</c:v>
                </c:pt>
                <c:pt idx="8005">
                  <c:v>3.8299999999999999E-4</c:v>
                </c:pt>
                <c:pt idx="8006">
                  <c:v>7.6599999999999997E-4</c:v>
                </c:pt>
                <c:pt idx="8007">
                  <c:v>3.8299999999999999E-4</c:v>
                </c:pt>
                <c:pt idx="8008">
                  <c:v>7.6599999999999997E-4</c:v>
                </c:pt>
                <c:pt idx="8009">
                  <c:v>3.8299999999999999E-4</c:v>
                </c:pt>
                <c:pt idx="8010">
                  <c:v>7.6599999999999997E-4</c:v>
                </c:pt>
                <c:pt idx="8011">
                  <c:v>7.6599999999999997E-4</c:v>
                </c:pt>
                <c:pt idx="8012">
                  <c:v>3.8299999999999999E-4</c:v>
                </c:pt>
                <c:pt idx="8013">
                  <c:v>3.8299999999999999E-4</c:v>
                </c:pt>
                <c:pt idx="8014">
                  <c:v>7.6599999999999997E-4</c:v>
                </c:pt>
                <c:pt idx="8015">
                  <c:v>3.8299999999999999E-4</c:v>
                </c:pt>
                <c:pt idx="8016">
                  <c:v>3.8299999999999999E-4</c:v>
                </c:pt>
                <c:pt idx="8017">
                  <c:v>3.8299999999999999E-4</c:v>
                </c:pt>
                <c:pt idx="8018">
                  <c:v>7.6599999999999997E-4</c:v>
                </c:pt>
                <c:pt idx="8019">
                  <c:v>7.6599999999999997E-4</c:v>
                </c:pt>
                <c:pt idx="8020">
                  <c:v>3.8299999999999999E-4</c:v>
                </c:pt>
                <c:pt idx="8021">
                  <c:v>3.8299999999999999E-4</c:v>
                </c:pt>
                <c:pt idx="8022">
                  <c:v>7.6599999999999997E-4</c:v>
                </c:pt>
                <c:pt idx="8023">
                  <c:v>7.6599999999999997E-4</c:v>
                </c:pt>
                <c:pt idx="8024">
                  <c:v>7.6599999999999997E-4</c:v>
                </c:pt>
                <c:pt idx="8025">
                  <c:v>7.6599999999999997E-4</c:v>
                </c:pt>
                <c:pt idx="8026">
                  <c:v>7.6599999999999997E-4</c:v>
                </c:pt>
                <c:pt idx="8027">
                  <c:v>3.8299999999999999E-4</c:v>
                </c:pt>
                <c:pt idx="8028">
                  <c:v>7.6599999999999997E-4</c:v>
                </c:pt>
                <c:pt idx="8029">
                  <c:v>3.8299999999999999E-4</c:v>
                </c:pt>
                <c:pt idx="8030">
                  <c:v>7.6599999999999997E-4</c:v>
                </c:pt>
                <c:pt idx="8031">
                  <c:v>7.6599999999999997E-4</c:v>
                </c:pt>
                <c:pt idx="8032">
                  <c:v>3.8299999999999999E-4</c:v>
                </c:pt>
                <c:pt idx="8033">
                  <c:v>3.8299999999999999E-4</c:v>
                </c:pt>
                <c:pt idx="8034">
                  <c:v>3.8299999999999999E-4</c:v>
                </c:pt>
                <c:pt idx="8035">
                  <c:v>3.8299999999999999E-4</c:v>
                </c:pt>
                <c:pt idx="8036">
                  <c:v>7.6599999999999997E-4</c:v>
                </c:pt>
                <c:pt idx="8037">
                  <c:v>7.6599999999999997E-4</c:v>
                </c:pt>
                <c:pt idx="8038">
                  <c:v>3.8299999999999999E-4</c:v>
                </c:pt>
                <c:pt idx="8039">
                  <c:v>7.6599999999999997E-4</c:v>
                </c:pt>
                <c:pt idx="8040">
                  <c:v>3.8299999999999999E-4</c:v>
                </c:pt>
                <c:pt idx="8041">
                  <c:v>3.8299999999999999E-4</c:v>
                </c:pt>
                <c:pt idx="8042">
                  <c:v>3.8299999999999999E-4</c:v>
                </c:pt>
                <c:pt idx="8043">
                  <c:v>7.6599999999999997E-4</c:v>
                </c:pt>
                <c:pt idx="8044">
                  <c:v>3.8299999999999999E-4</c:v>
                </c:pt>
                <c:pt idx="8045">
                  <c:v>3.8299999999999999E-4</c:v>
                </c:pt>
                <c:pt idx="8046">
                  <c:v>7.6599999999999997E-4</c:v>
                </c:pt>
                <c:pt idx="8047">
                  <c:v>7.6599999999999997E-4</c:v>
                </c:pt>
                <c:pt idx="8048">
                  <c:v>7.6599999999999997E-4</c:v>
                </c:pt>
                <c:pt idx="8049">
                  <c:v>3.8299999999999999E-4</c:v>
                </c:pt>
                <c:pt idx="8050">
                  <c:v>3.8299999999999999E-4</c:v>
                </c:pt>
                <c:pt idx="8051">
                  <c:v>7.6599999999999997E-4</c:v>
                </c:pt>
                <c:pt idx="8052">
                  <c:v>7.6599999999999997E-4</c:v>
                </c:pt>
                <c:pt idx="8053">
                  <c:v>7.6599999999999997E-4</c:v>
                </c:pt>
                <c:pt idx="8054">
                  <c:v>7.6599999999999997E-4</c:v>
                </c:pt>
                <c:pt idx="8055">
                  <c:v>3.8299999999999999E-4</c:v>
                </c:pt>
                <c:pt idx="8056">
                  <c:v>3.8299999999999999E-4</c:v>
                </c:pt>
                <c:pt idx="8057">
                  <c:v>7.6599999999999997E-4</c:v>
                </c:pt>
                <c:pt idx="8058">
                  <c:v>7.6599999999999997E-4</c:v>
                </c:pt>
                <c:pt idx="8059">
                  <c:v>3.8299999999999999E-4</c:v>
                </c:pt>
                <c:pt idx="8060">
                  <c:v>7.6599999999999997E-4</c:v>
                </c:pt>
                <c:pt idx="8061">
                  <c:v>7.6599999999999997E-4</c:v>
                </c:pt>
                <c:pt idx="8062">
                  <c:v>7.6599999999999997E-4</c:v>
                </c:pt>
                <c:pt idx="8063">
                  <c:v>7.6599999999999997E-4</c:v>
                </c:pt>
                <c:pt idx="8064">
                  <c:v>7.6599999999999997E-4</c:v>
                </c:pt>
                <c:pt idx="8065">
                  <c:v>3.8299999999999999E-4</c:v>
                </c:pt>
                <c:pt idx="8066">
                  <c:v>7.6599999999999997E-4</c:v>
                </c:pt>
                <c:pt idx="8067">
                  <c:v>7.6599999999999997E-4</c:v>
                </c:pt>
                <c:pt idx="8068">
                  <c:v>3.8299999999999999E-4</c:v>
                </c:pt>
                <c:pt idx="8069">
                  <c:v>3.8299999999999999E-4</c:v>
                </c:pt>
                <c:pt idx="8070">
                  <c:v>7.6599999999999997E-4</c:v>
                </c:pt>
                <c:pt idx="8071">
                  <c:v>7.6599999999999997E-4</c:v>
                </c:pt>
                <c:pt idx="8072">
                  <c:v>3.8299999999999999E-4</c:v>
                </c:pt>
                <c:pt idx="8073">
                  <c:v>7.6599999999999997E-4</c:v>
                </c:pt>
                <c:pt idx="8074">
                  <c:v>7.6599999999999997E-4</c:v>
                </c:pt>
                <c:pt idx="8075">
                  <c:v>3.8299999999999999E-4</c:v>
                </c:pt>
                <c:pt idx="8076">
                  <c:v>3.8299999999999999E-4</c:v>
                </c:pt>
                <c:pt idx="8077">
                  <c:v>7.6599999999999997E-4</c:v>
                </c:pt>
                <c:pt idx="8078">
                  <c:v>3.8299999999999999E-4</c:v>
                </c:pt>
                <c:pt idx="8079">
                  <c:v>7.6599999999999997E-4</c:v>
                </c:pt>
                <c:pt idx="8080">
                  <c:v>7.6599999999999997E-4</c:v>
                </c:pt>
                <c:pt idx="8081">
                  <c:v>3.8299999999999999E-4</c:v>
                </c:pt>
                <c:pt idx="8082">
                  <c:v>7.6599999999999997E-4</c:v>
                </c:pt>
                <c:pt idx="8083">
                  <c:v>7.6599999999999997E-4</c:v>
                </c:pt>
                <c:pt idx="8084">
                  <c:v>3.8299999999999999E-4</c:v>
                </c:pt>
                <c:pt idx="8085">
                  <c:v>7.6599999999999997E-4</c:v>
                </c:pt>
                <c:pt idx="8086">
                  <c:v>7.6599999999999997E-4</c:v>
                </c:pt>
                <c:pt idx="8087">
                  <c:v>7.6599999999999997E-4</c:v>
                </c:pt>
                <c:pt idx="8088">
                  <c:v>3.8299999999999999E-4</c:v>
                </c:pt>
                <c:pt idx="8089">
                  <c:v>3.8299999999999999E-4</c:v>
                </c:pt>
                <c:pt idx="8090">
                  <c:v>7.6599999999999997E-4</c:v>
                </c:pt>
                <c:pt idx="8091">
                  <c:v>3.8299999999999999E-4</c:v>
                </c:pt>
                <c:pt idx="8092">
                  <c:v>7.6599999999999997E-4</c:v>
                </c:pt>
                <c:pt idx="8093">
                  <c:v>7.6599999999999997E-4</c:v>
                </c:pt>
                <c:pt idx="8094">
                  <c:v>3.8299999999999999E-4</c:v>
                </c:pt>
                <c:pt idx="8095">
                  <c:v>7.6599999999999997E-4</c:v>
                </c:pt>
                <c:pt idx="8096">
                  <c:v>7.6599999999999997E-4</c:v>
                </c:pt>
                <c:pt idx="8097">
                  <c:v>3.8299999999999999E-4</c:v>
                </c:pt>
                <c:pt idx="8098">
                  <c:v>7.6599999999999997E-4</c:v>
                </c:pt>
                <c:pt idx="8099">
                  <c:v>7.6599999999999997E-4</c:v>
                </c:pt>
                <c:pt idx="8100">
                  <c:v>3.8299999999999999E-4</c:v>
                </c:pt>
                <c:pt idx="8101">
                  <c:v>3.8299999999999999E-4</c:v>
                </c:pt>
                <c:pt idx="8102">
                  <c:v>7.6599999999999997E-4</c:v>
                </c:pt>
                <c:pt idx="8103">
                  <c:v>7.6599999999999997E-4</c:v>
                </c:pt>
                <c:pt idx="8104">
                  <c:v>7.6599999999999997E-4</c:v>
                </c:pt>
                <c:pt idx="8105">
                  <c:v>7.6599999999999997E-4</c:v>
                </c:pt>
                <c:pt idx="8106">
                  <c:v>3.8299999999999999E-4</c:v>
                </c:pt>
                <c:pt idx="8107">
                  <c:v>7.6599999999999997E-4</c:v>
                </c:pt>
                <c:pt idx="8108">
                  <c:v>7.6599999999999997E-4</c:v>
                </c:pt>
                <c:pt idx="8109">
                  <c:v>3.8299999999999999E-4</c:v>
                </c:pt>
                <c:pt idx="8110">
                  <c:v>7.6599999999999997E-4</c:v>
                </c:pt>
                <c:pt idx="8111">
                  <c:v>3.8299999999999999E-4</c:v>
                </c:pt>
                <c:pt idx="8112">
                  <c:v>3.8299999999999999E-4</c:v>
                </c:pt>
                <c:pt idx="8113">
                  <c:v>7.6599999999999997E-4</c:v>
                </c:pt>
                <c:pt idx="8114">
                  <c:v>7.6599999999999997E-4</c:v>
                </c:pt>
                <c:pt idx="8115">
                  <c:v>7.6599999999999997E-4</c:v>
                </c:pt>
                <c:pt idx="8116">
                  <c:v>7.6599999999999997E-4</c:v>
                </c:pt>
                <c:pt idx="8117">
                  <c:v>3.8299999999999999E-4</c:v>
                </c:pt>
                <c:pt idx="8118">
                  <c:v>3.8299999999999999E-4</c:v>
                </c:pt>
                <c:pt idx="8119">
                  <c:v>7.6599999999999997E-4</c:v>
                </c:pt>
                <c:pt idx="8120">
                  <c:v>7.6599999999999997E-4</c:v>
                </c:pt>
                <c:pt idx="8121">
                  <c:v>3.8299999999999999E-4</c:v>
                </c:pt>
                <c:pt idx="8122">
                  <c:v>7.6599999999999997E-4</c:v>
                </c:pt>
                <c:pt idx="8123">
                  <c:v>7.6599999999999997E-4</c:v>
                </c:pt>
                <c:pt idx="8124">
                  <c:v>3.8299999999999999E-4</c:v>
                </c:pt>
                <c:pt idx="8125">
                  <c:v>7.6599999999999997E-4</c:v>
                </c:pt>
                <c:pt idx="8126">
                  <c:v>7.6599999999999997E-4</c:v>
                </c:pt>
                <c:pt idx="8127">
                  <c:v>7.6599999999999997E-4</c:v>
                </c:pt>
                <c:pt idx="8128">
                  <c:v>7.6599999999999997E-4</c:v>
                </c:pt>
                <c:pt idx="8129">
                  <c:v>3.8299999999999999E-4</c:v>
                </c:pt>
                <c:pt idx="8130">
                  <c:v>3.8299999999999999E-4</c:v>
                </c:pt>
                <c:pt idx="8131">
                  <c:v>3.8299999999999999E-4</c:v>
                </c:pt>
                <c:pt idx="8132">
                  <c:v>7.6599999999999997E-4</c:v>
                </c:pt>
                <c:pt idx="8133">
                  <c:v>7.6599999999999997E-4</c:v>
                </c:pt>
                <c:pt idx="8134">
                  <c:v>3.8299999999999999E-4</c:v>
                </c:pt>
                <c:pt idx="8135">
                  <c:v>3.8299999999999999E-4</c:v>
                </c:pt>
                <c:pt idx="8136">
                  <c:v>7.6599999999999997E-4</c:v>
                </c:pt>
                <c:pt idx="8137">
                  <c:v>3.8299999999999999E-4</c:v>
                </c:pt>
                <c:pt idx="8138">
                  <c:v>3.8299999999999999E-4</c:v>
                </c:pt>
                <c:pt idx="8139">
                  <c:v>7.6599999999999997E-4</c:v>
                </c:pt>
                <c:pt idx="8140">
                  <c:v>3.8299999999999999E-4</c:v>
                </c:pt>
                <c:pt idx="8141">
                  <c:v>3.8299999999999999E-4</c:v>
                </c:pt>
                <c:pt idx="8142">
                  <c:v>7.6599999999999997E-4</c:v>
                </c:pt>
                <c:pt idx="8143">
                  <c:v>7.6599999999999997E-4</c:v>
                </c:pt>
                <c:pt idx="8144">
                  <c:v>3.8299999999999999E-4</c:v>
                </c:pt>
                <c:pt idx="8145">
                  <c:v>7.6599999999999997E-4</c:v>
                </c:pt>
                <c:pt idx="8146">
                  <c:v>7.6599999999999997E-4</c:v>
                </c:pt>
                <c:pt idx="8147">
                  <c:v>7.6599999999999997E-4</c:v>
                </c:pt>
                <c:pt idx="8148">
                  <c:v>7.6599999999999997E-4</c:v>
                </c:pt>
                <c:pt idx="8149">
                  <c:v>3.8299999999999999E-4</c:v>
                </c:pt>
                <c:pt idx="8150">
                  <c:v>3.8299999999999999E-4</c:v>
                </c:pt>
                <c:pt idx="8151">
                  <c:v>7.6599999999999997E-4</c:v>
                </c:pt>
                <c:pt idx="8152">
                  <c:v>3.8299999999999999E-4</c:v>
                </c:pt>
                <c:pt idx="8153">
                  <c:v>7.6599999999999997E-4</c:v>
                </c:pt>
                <c:pt idx="8154">
                  <c:v>7.6599999999999997E-4</c:v>
                </c:pt>
                <c:pt idx="8155">
                  <c:v>3.8299999999999999E-4</c:v>
                </c:pt>
                <c:pt idx="8156">
                  <c:v>3.8299999999999999E-4</c:v>
                </c:pt>
                <c:pt idx="8157">
                  <c:v>7.6599999999999997E-4</c:v>
                </c:pt>
                <c:pt idx="8158">
                  <c:v>7.6599999999999997E-4</c:v>
                </c:pt>
                <c:pt idx="8159">
                  <c:v>7.6599999999999997E-4</c:v>
                </c:pt>
                <c:pt idx="8160">
                  <c:v>3.8299999999999999E-4</c:v>
                </c:pt>
                <c:pt idx="8161">
                  <c:v>7.6599999999999997E-4</c:v>
                </c:pt>
                <c:pt idx="8162">
                  <c:v>7.6599999999999997E-4</c:v>
                </c:pt>
                <c:pt idx="8163">
                  <c:v>7.6599999999999997E-4</c:v>
                </c:pt>
                <c:pt idx="8164">
                  <c:v>7.6599999999999997E-4</c:v>
                </c:pt>
                <c:pt idx="8165">
                  <c:v>7.6599999999999997E-4</c:v>
                </c:pt>
                <c:pt idx="8166">
                  <c:v>7.6599999999999997E-4</c:v>
                </c:pt>
                <c:pt idx="8167">
                  <c:v>7.6599999999999997E-4</c:v>
                </c:pt>
                <c:pt idx="8168">
                  <c:v>7.6599999999999997E-4</c:v>
                </c:pt>
                <c:pt idx="8169">
                  <c:v>7.6599999999999997E-4</c:v>
                </c:pt>
                <c:pt idx="8170">
                  <c:v>7.6599999999999997E-4</c:v>
                </c:pt>
                <c:pt idx="8171">
                  <c:v>7.6599999999999997E-4</c:v>
                </c:pt>
                <c:pt idx="8172">
                  <c:v>7.6599999999999997E-4</c:v>
                </c:pt>
                <c:pt idx="8173">
                  <c:v>7.6599999999999997E-4</c:v>
                </c:pt>
                <c:pt idx="8174">
                  <c:v>3.8299999999999999E-4</c:v>
                </c:pt>
                <c:pt idx="8175">
                  <c:v>7.6599999999999997E-4</c:v>
                </c:pt>
                <c:pt idx="8176">
                  <c:v>3.8299999999999999E-4</c:v>
                </c:pt>
                <c:pt idx="8177">
                  <c:v>3.8299999999999999E-4</c:v>
                </c:pt>
                <c:pt idx="8178">
                  <c:v>3.8299999999999999E-4</c:v>
                </c:pt>
                <c:pt idx="8179">
                  <c:v>7.6599999999999997E-4</c:v>
                </c:pt>
                <c:pt idx="8180">
                  <c:v>7.6599999999999997E-4</c:v>
                </c:pt>
                <c:pt idx="8181">
                  <c:v>7.6599999999999997E-4</c:v>
                </c:pt>
                <c:pt idx="8182">
                  <c:v>7.6599999999999997E-4</c:v>
                </c:pt>
                <c:pt idx="8183">
                  <c:v>7.6599999999999997E-4</c:v>
                </c:pt>
                <c:pt idx="8184">
                  <c:v>3.8299999999999999E-4</c:v>
                </c:pt>
                <c:pt idx="8185">
                  <c:v>3.8299999999999999E-4</c:v>
                </c:pt>
                <c:pt idx="8186">
                  <c:v>3.8299999999999999E-4</c:v>
                </c:pt>
                <c:pt idx="8187">
                  <c:v>7.6599999999999997E-4</c:v>
                </c:pt>
                <c:pt idx="8188">
                  <c:v>7.6599999999999997E-4</c:v>
                </c:pt>
                <c:pt idx="8189">
                  <c:v>3.8299999999999999E-4</c:v>
                </c:pt>
                <c:pt idx="8190">
                  <c:v>7.6599999999999997E-4</c:v>
                </c:pt>
                <c:pt idx="8191">
                  <c:v>7.6599999999999997E-4</c:v>
                </c:pt>
                <c:pt idx="8192">
                  <c:v>3.8299999999999999E-4</c:v>
                </c:pt>
                <c:pt idx="8193">
                  <c:v>7.6599999999999997E-4</c:v>
                </c:pt>
                <c:pt idx="8194">
                  <c:v>7.6599999999999997E-4</c:v>
                </c:pt>
                <c:pt idx="8195">
                  <c:v>3.8299999999999999E-4</c:v>
                </c:pt>
                <c:pt idx="8196">
                  <c:v>7.6599999999999997E-4</c:v>
                </c:pt>
                <c:pt idx="8197">
                  <c:v>7.6599999999999997E-4</c:v>
                </c:pt>
                <c:pt idx="8198">
                  <c:v>3.8299999999999999E-4</c:v>
                </c:pt>
                <c:pt idx="8199">
                  <c:v>3.8299999999999999E-4</c:v>
                </c:pt>
                <c:pt idx="8200">
                  <c:v>7.6599999999999997E-4</c:v>
                </c:pt>
                <c:pt idx="8201">
                  <c:v>7.6599999999999997E-4</c:v>
                </c:pt>
                <c:pt idx="8202">
                  <c:v>3.8299999999999999E-4</c:v>
                </c:pt>
                <c:pt idx="8203">
                  <c:v>3.8299999999999999E-4</c:v>
                </c:pt>
                <c:pt idx="8204">
                  <c:v>7.6599999999999997E-4</c:v>
                </c:pt>
                <c:pt idx="8205">
                  <c:v>7.6599999999999997E-4</c:v>
                </c:pt>
                <c:pt idx="8206">
                  <c:v>7.6599999999999997E-4</c:v>
                </c:pt>
                <c:pt idx="8207">
                  <c:v>7.6599999999999997E-4</c:v>
                </c:pt>
                <c:pt idx="8208">
                  <c:v>3.8299999999999999E-4</c:v>
                </c:pt>
                <c:pt idx="8209">
                  <c:v>7.6599999999999997E-4</c:v>
                </c:pt>
                <c:pt idx="8210">
                  <c:v>3.8299999999999999E-4</c:v>
                </c:pt>
                <c:pt idx="8211">
                  <c:v>3.8299999999999999E-4</c:v>
                </c:pt>
                <c:pt idx="8212">
                  <c:v>7.6599999999999997E-4</c:v>
                </c:pt>
                <c:pt idx="8213">
                  <c:v>3.8299999999999999E-4</c:v>
                </c:pt>
                <c:pt idx="8214">
                  <c:v>7.6599999999999997E-4</c:v>
                </c:pt>
                <c:pt idx="8215">
                  <c:v>3.8299999999999999E-4</c:v>
                </c:pt>
                <c:pt idx="8216">
                  <c:v>3.8299999999999999E-4</c:v>
                </c:pt>
                <c:pt idx="8217">
                  <c:v>7.6599999999999997E-4</c:v>
                </c:pt>
                <c:pt idx="8218">
                  <c:v>7.6599999999999997E-4</c:v>
                </c:pt>
                <c:pt idx="8219">
                  <c:v>7.6599999999999997E-4</c:v>
                </c:pt>
                <c:pt idx="8220">
                  <c:v>3.8299999999999999E-4</c:v>
                </c:pt>
                <c:pt idx="8221">
                  <c:v>3.8299999999999999E-4</c:v>
                </c:pt>
                <c:pt idx="8222">
                  <c:v>3.8299999999999999E-4</c:v>
                </c:pt>
                <c:pt idx="8223">
                  <c:v>3.8299999999999999E-4</c:v>
                </c:pt>
                <c:pt idx="8224">
                  <c:v>7.6599999999999997E-4</c:v>
                </c:pt>
                <c:pt idx="8225">
                  <c:v>3.8299999999999999E-4</c:v>
                </c:pt>
                <c:pt idx="8226">
                  <c:v>7.6599999999999997E-4</c:v>
                </c:pt>
                <c:pt idx="8227">
                  <c:v>3.8299999999999999E-4</c:v>
                </c:pt>
                <c:pt idx="8228">
                  <c:v>7.6599999999999997E-4</c:v>
                </c:pt>
                <c:pt idx="8229">
                  <c:v>7.6599999999999997E-4</c:v>
                </c:pt>
                <c:pt idx="8230">
                  <c:v>3.8299999999999999E-4</c:v>
                </c:pt>
                <c:pt idx="8231">
                  <c:v>3.8299999999999999E-4</c:v>
                </c:pt>
                <c:pt idx="8232">
                  <c:v>7.6599999999999997E-4</c:v>
                </c:pt>
                <c:pt idx="8233">
                  <c:v>3.8299999999999999E-4</c:v>
                </c:pt>
                <c:pt idx="8234">
                  <c:v>7.6599999999999997E-4</c:v>
                </c:pt>
                <c:pt idx="8235">
                  <c:v>3.8299999999999999E-4</c:v>
                </c:pt>
                <c:pt idx="8236">
                  <c:v>3.8299999999999999E-4</c:v>
                </c:pt>
                <c:pt idx="8237">
                  <c:v>7.6599999999999997E-4</c:v>
                </c:pt>
                <c:pt idx="8238">
                  <c:v>7.6599999999999997E-4</c:v>
                </c:pt>
                <c:pt idx="8239">
                  <c:v>7.6599999999999997E-4</c:v>
                </c:pt>
                <c:pt idx="8240">
                  <c:v>7.6599999999999997E-4</c:v>
                </c:pt>
                <c:pt idx="8241">
                  <c:v>7.6599999999999997E-4</c:v>
                </c:pt>
                <c:pt idx="8242">
                  <c:v>7.6599999999999997E-4</c:v>
                </c:pt>
                <c:pt idx="8243">
                  <c:v>7.6599999999999997E-4</c:v>
                </c:pt>
                <c:pt idx="8244">
                  <c:v>3.8299999999999999E-4</c:v>
                </c:pt>
                <c:pt idx="8245">
                  <c:v>7.6599999999999997E-4</c:v>
                </c:pt>
                <c:pt idx="8246">
                  <c:v>3.8299999999999999E-4</c:v>
                </c:pt>
                <c:pt idx="8247">
                  <c:v>7.6599999999999997E-4</c:v>
                </c:pt>
                <c:pt idx="8248">
                  <c:v>7.6599999999999997E-4</c:v>
                </c:pt>
                <c:pt idx="8249">
                  <c:v>7.6599999999999997E-4</c:v>
                </c:pt>
                <c:pt idx="8250">
                  <c:v>3.8299999999999999E-4</c:v>
                </c:pt>
                <c:pt idx="8251">
                  <c:v>3.8299999999999999E-4</c:v>
                </c:pt>
                <c:pt idx="8252">
                  <c:v>3.8299999999999999E-4</c:v>
                </c:pt>
                <c:pt idx="8253">
                  <c:v>7.6599999999999997E-4</c:v>
                </c:pt>
                <c:pt idx="8254">
                  <c:v>3.8299999999999999E-4</c:v>
                </c:pt>
                <c:pt idx="8255">
                  <c:v>7.6599999999999997E-4</c:v>
                </c:pt>
                <c:pt idx="8256">
                  <c:v>7.6599999999999997E-4</c:v>
                </c:pt>
                <c:pt idx="8257">
                  <c:v>3.8299999999999999E-4</c:v>
                </c:pt>
                <c:pt idx="8258">
                  <c:v>7.6599999999999997E-4</c:v>
                </c:pt>
                <c:pt idx="8259">
                  <c:v>7.6599999999999997E-4</c:v>
                </c:pt>
                <c:pt idx="8260">
                  <c:v>3.8299999999999999E-4</c:v>
                </c:pt>
                <c:pt idx="8261">
                  <c:v>7.6599999999999997E-4</c:v>
                </c:pt>
                <c:pt idx="8262">
                  <c:v>7.6599999999999997E-4</c:v>
                </c:pt>
                <c:pt idx="8263">
                  <c:v>7.6599999999999997E-4</c:v>
                </c:pt>
                <c:pt idx="8264">
                  <c:v>3.8299999999999999E-4</c:v>
                </c:pt>
                <c:pt idx="8265">
                  <c:v>7.6599999999999997E-4</c:v>
                </c:pt>
                <c:pt idx="8266">
                  <c:v>3.8299999999999999E-4</c:v>
                </c:pt>
                <c:pt idx="8267">
                  <c:v>7.6599999999999997E-4</c:v>
                </c:pt>
                <c:pt idx="8268">
                  <c:v>7.6599999999999997E-4</c:v>
                </c:pt>
                <c:pt idx="8269">
                  <c:v>3.8299999999999999E-4</c:v>
                </c:pt>
                <c:pt idx="8270">
                  <c:v>7.6599999999999997E-4</c:v>
                </c:pt>
                <c:pt idx="8271">
                  <c:v>7.6599999999999997E-4</c:v>
                </c:pt>
                <c:pt idx="8272">
                  <c:v>3.8299999999999999E-4</c:v>
                </c:pt>
                <c:pt idx="8273">
                  <c:v>7.6599999999999997E-4</c:v>
                </c:pt>
                <c:pt idx="8274">
                  <c:v>7.6599999999999997E-4</c:v>
                </c:pt>
                <c:pt idx="8275">
                  <c:v>3.8299999999999999E-4</c:v>
                </c:pt>
                <c:pt idx="8276">
                  <c:v>7.6599999999999997E-4</c:v>
                </c:pt>
                <c:pt idx="8277">
                  <c:v>7.6599999999999997E-4</c:v>
                </c:pt>
                <c:pt idx="8278">
                  <c:v>7.6599999999999997E-4</c:v>
                </c:pt>
                <c:pt idx="8279">
                  <c:v>7.6599999999999997E-4</c:v>
                </c:pt>
                <c:pt idx="8280">
                  <c:v>7.6599999999999997E-4</c:v>
                </c:pt>
                <c:pt idx="8281">
                  <c:v>7.6599999999999997E-4</c:v>
                </c:pt>
                <c:pt idx="8282">
                  <c:v>7.6599999999999997E-4</c:v>
                </c:pt>
                <c:pt idx="8283">
                  <c:v>7.6599999999999997E-4</c:v>
                </c:pt>
                <c:pt idx="8284">
                  <c:v>3.8299999999999999E-4</c:v>
                </c:pt>
                <c:pt idx="8285">
                  <c:v>3.8299999999999999E-4</c:v>
                </c:pt>
                <c:pt idx="8286">
                  <c:v>7.6599999999999997E-4</c:v>
                </c:pt>
                <c:pt idx="8287">
                  <c:v>7.6599999999999997E-4</c:v>
                </c:pt>
                <c:pt idx="8288">
                  <c:v>7.6599999999999997E-4</c:v>
                </c:pt>
                <c:pt idx="8289">
                  <c:v>7.6599999999999997E-4</c:v>
                </c:pt>
                <c:pt idx="8290">
                  <c:v>7.6599999999999997E-4</c:v>
                </c:pt>
                <c:pt idx="8291">
                  <c:v>7.6599999999999997E-4</c:v>
                </c:pt>
                <c:pt idx="8292">
                  <c:v>7.6599999999999997E-4</c:v>
                </c:pt>
                <c:pt idx="8293">
                  <c:v>7.6599999999999997E-4</c:v>
                </c:pt>
                <c:pt idx="8294">
                  <c:v>7.6599999999999997E-4</c:v>
                </c:pt>
                <c:pt idx="8295">
                  <c:v>7.6599999999999997E-4</c:v>
                </c:pt>
                <c:pt idx="8296">
                  <c:v>7.6599999999999997E-4</c:v>
                </c:pt>
                <c:pt idx="8297">
                  <c:v>3.8299999999999999E-4</c:v>
                </c:pt>
                <c:pt idx="8298">
                  <c:v>7.6599999999999997E-4</c:v>
                </c:pt>
                <c:pt idx="8299">
                  <c:v>3.8299999999999999E-4</c:v>
                </c:pt>
                <c:pt idx="8300">
                  <c:v>7.6599999999999997E-4</c:v>
                </c:pt>
                <c:pt idx="8301">
                  <c:v>3.8299999999999999E-4</c:v>
                </c:pt>
                <c:pt idx="8302">
                  <c:v>7.6599999999999997E-4</c:v>
                </c:pt>
                <c:pt idx="8303">
                  <c:v>7.6599999999999997E-4</c:v>
                </c:pt>
                <c:pt idx="8304">
                  <c:v>3.8299999999999999E-4</c:v>
                </c:pt>
                <c:pt idx="8305">
                  <c:v>7.6599999999999997E-4</c:v>
                </c:pt>
                <c:pt idx="8306">
                  <c:v>7.6599999999999997E-4</c:v>
                </c:pt>
                <c:pt idx="8307">
                  <c:v>7.6599999999999997E-4</c:v>
                </c:pt>
                <c:pt idx="8308">
                  <c:v>7.6599999999999997E-4</c:v>
                </c:pt>
                <c:pt idx="8309">
                  <c:v>3.8299999999999999E-4</c:v>
                </c:pt>
                <c:pt idx="8310">
                  <c:v>7.6599999999999997E-4</c:v>
                </c:pt>
                <c:pt idx="8311">
                  <c:v>3.8299999999999999E-4</c:v>
                </c:pt>
                <c:pt idx="8312">
                  <c:v>7.6599999999999997E-4</c:v>
                </c:pt>
                <c:pt idx="8313">
                  <c:v>7.6599999999999997E-4</c:v>
                </c:pt>
                <c:pt idx="8314">
                  <c:v>7.6599999999999997E-4</c:v>
                </c:pt>
                <c:pt idx="8315">
                  <c:v>3.8299999999999999E-4</c:v>
                </c:pt>
                <c:pt idx="8316">
                  <c:v>3.8299999999999999E-4</c:v>
                </c:pt>
                <c:pt idx="8317">
                  <c:v>7.6599999999999997E-4</c:v>
                </c:pt>
                <c:pt idx="8318">
                  <c:v>3.8299999999999999E-4</c:v>
                </c:pt>
                <c:pt idx="8319">
                  <c:v>3.8299999999999999E-4</c:v>
                </c:pt>
                <c:pt idx="8320">
                  <c:v>3.8299999999999999E-4</c:v>
                </c:pt>
                <c:pt idx="8321">
                  <c:v>3.8299999999999999E-4</c:v>
                </c:pt>
                <c:pt idx="8322">
                  <c:v>7.6599999999999997E-4</c:v>
                </c:pt>
                <c:pt idx="8323">
                  <c:v>7.6599999999999997E-4</c:v>
                </c:pt>
                <c:pt idx="8324">
                  <c:v>3.8299999999999999E-4</c:v>
                </c:pt>
                <c:pt idx="8325">
                  <c:v>7.6599999999999997E-4</c:v>
                </c:pt>
                <c:pt idx="8326">
                  <c:v>7.6599999999999997E-4</c:v>
                </c:pt>
                <c:pt idx="8327">
                  <c:v>7.6599999999999997E-4</c:v>
                </c:pt>
                <c:pt idx="8328">
                  <c:v>7.6599999999999997E-4</c:v>
                </c:pt>
                <c:pt idx="8329">
                  <c:v>7.6599999999999997E-4</c:v>
                </c:pt>
                <c:pt idx="8330">
                  <c:v>7.6599999999999997E-4</c:v>
                </c:pt>
                <c:pt idx="8331">
                  <c:v>7.6599999999999997E-4</c:v>
                </c:pt>
                <c:pt idx="8332">
                  <c:v>7.6599999999999997E-4</c:v>
                </c:pt>
                <c:pt idx="8333">
                  <c:v>7.6599999999999997E-4</c:v>
                </c:pt>
                <c:pt idx="8334">
                  <c:v>7.6599999999999997E-4</c:v>
                </c:pt>
                <c:pt idx="8335">
                  <c:v>7.6599999999999997E-4</c:v>
                </c:pt>
                <c:pt idx="8336">
                  <c:v>3.8299999999999999E-4</c:v>
                </c:pt>
                <c:pt idx="8337">
                  <c:v>7.6599999999999997E-4</c:v>
                </c:pt>
                <c:pt idx="8338">
                  <c:v>3.8299999999999999E-4</c:v>
                </c:pt>
                <c:pt idx="8339">
                  <c:v>7.6599999999999997E-4</c:v>
                </c:pt>
                <c:pt idx="8340">
                  <c:v>7.6599999999999997E-4</c:v>
                </c:pt>
                <c:pt idx="8341">
                  <c:v>7.6599999999999997E-4</c:v>
                </c:pt>
                <c:pt idx="8342">
                  <c:v>3.8299999999999999E-4</c:v>
                </c:pt>
                <c:pt idx="8343">
                  <c:v>3.8299999999999999E-4</c:v>
                </c:pt>
                <c:pt idx="8344">
                  <c:v>3.8299999999999999E-4</c:v>
                </c:pt>
                <c:pt idx="8345">
                  <c:v>7.6599999999999997E-4</c:v>
                </c:pt>
                <c:pt idx="8346">
                  <c:v>7.6599999999999997E-4</c:v>
                </c:pt>
                <c:pt idx="8347">
                  <c:v>7.6599999999999997E-4</c:v>
                </c:pt>
                <c:pt idx="8348">
                  <c:v>7.6599999999999997E-4</c:v>
                </c:pt>
                <c:pt idx="8349">
                  <c:v>3.8299999999999999E-4</c:v>
                </c:pt>
                <c:pt idx="8350">
                  <c:v>7.6599999999999997E-4</c:v>
                </c:pt>
                <c:pt idx="8351">
                  <c:v>7.6599999999999997E-4</c:v>
                </c:pt>
                <c:pt idx="8352">
                  <c:v>7.6599999999999997E-4</c:v>
                </c:pt>
                <c:pt idx="8353">
                  <c:v>3.8299999999999999E-4</c:v>
                </c:pt>
                <c:pt idx="8354">
                  <c:v>7.6599999999999997E-4</c:v>
                </c:pt>
                <c:pt idx="8355">
                  <c:v>7.6599999999999997E-4</c:v>
                </c:pt>
                <c:pt idx="8356">
                  <c:v>3.8299999999999999E-4</c:v>
                </c:pt>
                <c:pt idx="8357">
                  <c:v>7.6599999999999997E-4</c:v>
                </c:pt>
                <c:pt idx="8358">
                  <c:v>3.8299999999999999E-4</c:v>
                </c:pt>
                <c:pt idx="8359">
                  <c:v>3.8299999999999999E-4</c:v>
                </c:pt>
                <c:pt idx="8360">
                  <c:v>3.8299999999999999E-4</c:v>
                </c:pt>
                <c:pt idx="8361">
                  <c:v>7.6599999999999997E-4</c:v>
                </c:pt>
                <c:pt idx="8362">
                  <c:v>7.6599999999999997E-4</c:v>
                </c:pt>
                <c:pt idx="8363">
                  <c:v>7.6599999999999997E-4</c:v>
                </c:pt>
                <c:pt idx="8364">
                  <c:v>7.6599999999999997E-4</c:v>
                </c:pt>
                <c:pt idx="8365">
                  <c:v>3.8299999999999999E-4</c:v>
                </c:pt>
                <c:pt idx="8366">
                  <c:v>7.6599999999999997E-4</c:v>
                </c:pt>
                <c:pt idx="8367">
                  <c:v>3.8299999999999999E-4</c:v>
                </c:pt>
                <c:pt idx="8368">
                  <c:v>3.8299999999999999E-4</c:v>
                </c:pt>
                <c:pt idx="8369">
                  <c:v>3.8299999999999999E-4</c:v>
                </c:pt>
                <c:pt idx="8370">
                  <c:v>3.8299999999999999E-4</c:v>
                </c:pt>
                <c:pt idx="8371">
                  <c:v>7.6599999999999997E-4</c:v>
                </c:pt>
                <c:pt idx="8372">
                  <c:v>3.8299999999999999E-4</c:v>
                </c:pt>
                <c:pt idx="8373">
                  <c:v>7.6599999999999997E-4</c:v>
                </c:pt>
                <c:pt idx="8374">
                  <c:v>3.8299999999999999E-4</c:v>
                </c:pt>
                <c:pt idx="8375">
                  <c:v>3.8299999999999999E-4</c:v>
                </c:pt>
                <c:pt idx="8376">
                  <c:v>7.6599999999999997E-4</c:v>
                </c:pt>
                <c:pt idx="8377">
                  <c:v>7.6599999999999997E-4</c:v>
                </c:pt>
                <c:pt idx="8378">
                  <c:v>7.6599999999999997E-4</c:v>
                </c:pt>
                <c:pt idx="8379">
                  <c:v>3.8299999999999999E-4</c:v>
                </c:pt>
                <c:pt idx="8380">
                  <c:v>7.6599999999999997E-4</c:v>
                </c:pt>
                <c:pt idx="8381">
                  <c:v>7.6599999999999997E-4</c:v>
                </c:pt>
                <c:pt idx="8382">
                  <c:v>3.8299999999999999E-4</c:v>
                </c:pt>
                <c:pt idx="8383">
                  <c:v>7.6599999999999997E-4</c:v>
                </c:pt>
                <c:pt idx="8384">
                  <c:v>3.8299999999999999E-4</c:v>
                </c:pt>
                <c:pt idx="8385">
                  <c:v>3.8299999999999999E-4</c:v>
                </c:pt>
                <c:pt idx="8386">
                  <c:v>7.6599999999999997E-4</c:v>
                </c:pt>
                <c:pt idx="8387">
                  <c:v>7.6599999999999997E-4</c:v>
                </c:pt>
                <c:pt idx="8388">
                  <c:v>7.6599999999999997E-4</c:v>
                </c:pt>
                <c:pt idx="8389">
                  <c:v>7.6599999999999997E-4</c:v>
                </c:pt>
                <c:pt idx="8390">
                  <c:v>3.8299999999999999E-4</c:v>
                </c:pt>
                <c:pt idx="8391">
                  <c:v>7.6599999999999997E-4</c:v>
                </c:pt>
                <c:pt idx="8392">
                  <c:v>7.6599999999999997E-4</c:v>
                </c:pt>
                <c:pt idx="8393">
                  <c:v>7.6599999999999997E-4</c:v>
                </c:pt>
                <c:pt idx="8394">
                  <c:v>3.8299999999999999E-4</c:v>
                </c:pt>
                <c:pt idx="8395">
                  <c:v>7.6599999999999997E-4</c:v>
                </c:pt>
                <c:pt idx="8396">
                  <c:v>7.6599999999999997E-4</c:v>
                </c:pt>
                <c:pt idx="8397">
                  <c:v>3.8299999999999999E-4</c:v>
                </c:pt>
                <c:pt idx="8398">
                  <c:v>3.8299999999999999E-4</c:v>
                </c:pt>
                <c:pt idx="8399">
                  <c:v>3.8299999999999999E-4</c:v>
                </c:pt>
                <c:pt idx="8400">
                  <c:v>3.8299999999999999E-4</c:v>
                </c:pt>
                <c:pt idx="8401">
                  <c:v>3.8299999999999999E-4</c:v>
                </c:pt>
                <c:pt idx="8402">
                  <c:v>3.8299999999999999E-4</c:v>
                </c:pt>
                <c:pt idx="8403">
                  <c:v>7.6599999999999997E-4</c:v>
                </c:pt>
                <c:pt idx="8404">
                  <c:v>7.6599999999999997E-4</c:v>
                </c:pt>
                <c:pt idx="8405">
                  <c:v>3.8299999999999999E-4</c:v>
                </c:pt>
                <c:pt idx="8406">
                  <c:v>3.8299999999999999E-4</c:v>
                </c:pt>
                <c:pt idx="8407">
                  <c:v>7.6599999999999997E-4</c:v>
                </c:pt>
                <c:pt idx="8408">
                  <c:v>7.6599999999999997E-4</c:v>
                </c:pt>
                <c:pt idx="8409">
                  <c:v>3.8299999999999999E-4</c:v>
                </c:pt>
                <c:pt idx="8410">
                  <c:v>7.6599999999999997E-4</c:v>
                </c:pt>
                <c:pt idx="8411">
                  <c:v>3.8299999999999999E-4</c:v>
                </c:pt>
                <c:pt idx="8412">
                  <c:v>7.6599999999999997E-4</c:v>
                </c:pt>
                <c:pt idx="8413">
                  <c:v>7.6599999999999997E-4</c:v>
                </c:pt>
                <c:pt idx="8414">
                  <c:v>3.8299999999999999E-4</c:v>
                </c:pt>
                <c:pt idx="8415">
                  <c:v>3.8299999999999999E-4</c:v>
                </c:pt>
                <c:pt idx="8416">
                  <c:v>3.8299999999999999E-4</c:v>
                </c:pt>
                <c:pt idx="8417">
                  <c:v>7.6599999999999997E-4</c:v>
                </c:pt>
                <c:pt idx="8418">
                  <c:v>3.8299999999999999E-4</c:v>
                </c:pt>
                <c:pt idx="8419">
                  <c:v>7.6599999999999997E-4</c:v>
                </c:pt>
                <c:pt idx="8420">
                  <c:v>7.6599999999999997E-4</c:v>
                </c:pt>
                <c:pt idx="8421">
                  <c:v>7.6599999999999997E-4</c:v>
                </c:pt>
                <c:pt idx="8422">
                  <c:v>3.8299999999999999E-4</c:v>
                </c:pt>
                <c:pt idx="8423">
                  <c:v>7.6599999999999997E-4</c:v>
                </c:pt>
                <c:pt idx="8424">
                  <c:v>3.8299999999999999E-4</c:v>
                </c:pt>
                <c:pt idx="8425">
                  <c:v>3.8299999999999999E-4</c:v>
                </c:pt>
                <c:pt idx="8426">
                  <c:v>3.8299999999999999E-4</c:v>
                </c:pt>
                <c:pt idx="8427">
                  <c:v>7.6599999999999997E-4</c:v>
                </c:pt>
                <c:pt idx="8428">
                  <c:v>3.8299999999999999E-4</c:v>
                </c:pt>
                <c:pt idx="8429">
                  <c:v>3.8299999999999999E-4</c:v>
                </c:pt>
                <c:pt idx="8430">
                  <c:v>3.8299999999999999E-4</c:v>
                </c:pt>
                <c:pt idx="8431">
                  <c:v>7.6599999999999997E-4</c:v>
                </c:pt>
                <c:pt idx="8432">
                  <c:v>3.8299999999999999E-4</c:v>
                </c:pt>
                <c:pt idx="8433">
                  <c:v>7.6599999999999997E-4</c:v>
                </c:pt>
                <c:pt idx="8434">
                  <c:v>7.6599999999999997E-4</c:v>
                </c:pt>
                <c:pt idx="8435">
                  <c:v>7.6599999999999997E-4</c:v>
                </c:pt>
                <c:pt idx="8436">
                  <c:v>7.6599999999999997E-4</c:v>
                </c:pt>
                <c:pt idx="8437">
                  <c:v>3.8299999999999999E-4</c:v>
                </c:pt>
                <c:pt idx="8438">
                  <c:v>3.8299999999999999E-4</c:v>
                </c:pt>
                <c:pt idx="8439">
                  <c:v>3.8299999999999999E-4</c:v>
                </c:pt>
                <c:pt idx="8440">
                  <c:v>7.6599999999999997E-4</c:v>
                </c:pt>
                <c:pt idx="8441">
                  <c:v>3.8299999999999999E-4</c:v>
                </c:pt>
                <c:pt idx="8442">
                  <c:v>7.6599999999999997E-4</c:v>
                </c:pt>
                <c:pt idx="8443">
                  <c:v>7.6599999999999997E-4</c:v>
                </c:pt>
                <c:pt idx="8444">
                  <c:v>7.6599999999999997E-4</c:v>
                </c:pt>
                <c:pt idx="8445">
                  <c:v>3.8299999999999999E-4</c:v>
                </c:pt>
                <c:pt idx="8446">
                  <c:v>7.6599999999999997E-4</c:v>
                </c:pt>
                <c:pt idx="8447">
                  <c:v>7.6599999999999997E-4</c:v>
                </c:pt>
                <c:pt idx="8448">
                  <c:v>7.6599999999999997E-4</c:v>
                </c:pt>
                <c:pt idx="8449">
                  <c:v>3.8299999999999999E-4</c:v>
                </c:pt>
                <c:pt idx="8450">
                  <c:v>7.6599999999999997E-4</c:v>
                </c:pt>
                <c:pt idx="8451">
                  <c:v>3.8299999999999999E-4</c:v>
                </c:pt>
                <c:pt idx="8452">
                  <c:v>7.6599999999999997E-4</c:v>
                </c:pt>
                <c:pt idx="8453">
                  <c:v>7.6599999999999997E-4</c:v>
                </c:pt>
                <c:pt idx="8454">
                  <c:v>3.8299999999999999E-4</c:v>
                </c:pt>
                <c:pt idx="8455">
                  <c:v>7.6599999999999997E-4</c:v>
                </c:pt>
                <c:pt idx="8456">
                  <c:v>7.6599999999999997E-4</c:v>
                </c:pt>
                <c:pt idx="8457">
                  <c:v>3.8299999999999999E-4</c:v>
                </c:pt>
                <c:pt idx="8458">
                  <c:v>7.6599999999999997E-4</c:v>
                </c:pt>
                <c:pt idx="8459">
                  <c:v>3.8299999999999999E-4</c:v>
                </c:pt>
                <c:pt idx="8460">
                  <c:v>3.8299999999999999E-4</c:v>
                </c:pt>
                <c:pt idx="8461">
                  <c:v>7.6599999999999997E-4</c:v>
                </c:pt>
                <c:pt idx="8462">
                  <c:v>7.6599999999999997E-4</c:v>
                </c:pt>
                <c:pt idx="8463">
                  <c:v>3.8299999999999999E-4</c:v>
                </c:pt>
                <c:pt idx="8464">
                  <c:v>7.6599999999999997E-4</c:v>
                </c:pt>
                <c:pt idx="8465">
                  <c:v>7.6599999999999997E-4</c:v>
                </c:pt>
                <c:pt idx="8466">
                  <c:v>7.6599999999999997E-4</c:v>
                </c:pt>
                <c:pt idx="8467">
                  <c:v>1.1490000000000001E-3</c:v>
                </c:pt>
                <c:pt idx="8468">
                  <c:v>1.1490000000000001E-3</c:v>
                </c:pt>
                <c:pt idx="8469">
                  <c:v>1.1490000000000001E-3</c:v>
                </c:pt>
                <c:pt idx="8470">
                  <c:v>1.1490000000000001E-3</c:v>
                </c:pt>
                <c:pt idx="8471">
                  <c:v>7.6599999999999997E-4</c:v>
                </c:pt>
                <c:pt idx="8472">
                  <c:v>1.1490000000000001E-3</c:v>
                </c:pt>
                <c:pt idx="8473">
                  <c:v>7.6599999999999997E-4</c:v>
                </c:pt>
                <c:pt idx="8474">
                  <c:v>7.6599999999999997E-4</c:v>
                </c:pt>
                <c:pt idx="8475">
                  <c:v>7.6599999999999997E-4</c:v>
                </c:pt>
                <c:pt idx="8476">
                  <c:v>7.6599999999999997E-4</c:v>
                </c:pt>
                <c:pt idx="8477">
                  <c:v>7.6599999999999997E-4</c:v>
                </c:pt>
                <c:pt idx="8478">
                  <c:v>7.6599999999999997E-4</c:v>
                </c:pt>
                <c:pt idx="8479">
                  <c:v>7.6599999999999997E-4</c:v>
                </c:pt>
                <c:pt idx="8480">
                  <c:v>7.6599999999999997E-4</c:v>
                </c:pt>
                <c:pt idx="8481">
                  <c:v>7.6599999999999997E-4</c:v>
                </c:pt>
                <c:pt idx="8482">
                  <c:v>7.6599999999999997E-4</c:v>
                </c:pt>
                <c:pt idx="8483">
                  <c:v>7.6599999999999997E-4</c:v>
                </c:pt>
                <c:pt idx="8484">
                  <c:v>1.1490000000000001E-3</c:v>
                </c:pt>
                <c:pt idx="8485">
                  <c:v>7.6599999999999997E-4</c:v>
                </c:pt>
                <c:pt idx="8486">
                  <c:v>7.6599999999999997E-4</c:v>
                </c:pt>
                <c:pt idx="8487">
                  <c:v>7.6599999999999997E-4</c:v>
                </c:pt>
                <c:pt idx="8488">
                  <c:v>7.6599999999999997E-4</c:v>
                </c:pt>
                <c:pt idx="8489">
                  <c:v>7.6599999999999997E-4</c:v>
                </c:pt>
                <c:pt idx="8490">
                  <c:v>7.6599999999999997E-4</c:v>
                </c:pt>
                <c:pt idx="8491">
                  <c:v>7.6599999999999997E-4</c:v>
                </c:pt>
                <c:pt idx="8492">
                  <c:v>7.6599999999999997E-4</c:v>
                </c:pt>
                <c:pt idx="8493">
                  <c:v>7.6599999999999997E-4</c:v>
                </c:pt>
                <c:pt idx="8494">
                  <c:v>7.6599999999999997E-4</c:v>
                </c:pt>
                <c:pt idx="8495">
                  <c:v>7.6599999999999997E-4</c:v>
                </c:pt>
                <c:pt idx="8496">
                  <c:v>7.6599999999999997E-4</c:v>
                </c:pt>
                <c:pt idx="8497">
                  <c:v>7.6599999999999997E-4</c:v>
                </c:pt>
                <c:pt idx="8498">
                  <c:v>7.6599999999999997E-4</c:v>
                </c:pt>
                <c:pt idx="8499">
                  <c:v>1.1490000000000001E-3</c:v>
                </c:pt>
                <c:pt idx="8500">
                  <c:v>7.6599999999999997E-4</c:v>
                </c:pt>
                <c:pt idx="8501">
                  <c:v>7.6599999999999997E-4</c:v>
                </c:pt>
                <c:pt idx="8502">
                  <c:v>7.6599999999999997E-4</c:v>
                </c:pt>
                <c:pt idx="8503">
                  <c:v>7.6599999999999997E-4</c:v>
                </c:pt>
                <c:pt idx="8504">
                  <c:v>7.6599999999999997E-4</c:v>
                </c:pt>
                <c:pt idx="8505">
                  <c:v>7.6599999999999997E-4</c:v>
                </c:pt>
                <c:pt idx="8506">
                  <c:v>7.6599999999999997E-4</c:v>
                </c:pt>
                <c:pt idx="8507">
                  <c:v>7.6599999999999997E-4</c:v>
                </c:pt>
                <c:pt idx="8508">
                  <c:v>7.6599999999999997E-4</c:v>
                </c:pt>
                <c:pt idx="8509">
                  <c:v>7.6599999999999997E-4</c:v>
                </c:pt>
                <c:pt idx="8510">
                  <c:v>7.6599999999999997E-4</c:v>
                </c:pt>
                <c:pt idx="8511">
                  <c:v>7.6599999999999997E-4</c:v>
                </c:pt>
                <c:pt idx="8512">
                  <c:v>7.6599999999999997E-4</c:v>
                </c:pt>
                <c:pt idx="8513">
                  <c:v>7.6599999999999997E-4</c:v>
                </c:pt>
                <c:pt idx="8514">
                  <c:v>7.6599999999999997E-4</c:v>
                </c:pt>
                <c:pt idx="8515">
                  <c:v>7.6599999999999997E-4</c:v>
                </c:pt>
                <c:pt idx="8516">
                  <c:v>7.6599999999999997E-4</c:v>
                </c:pt>
                <c:pt idx="8517">
                  <c:v>7.6599999999999997E-4</c:v>
                </c:pt>
                <c:pt idx="8518">
                  <c:v>7.6599999999999997E-4</c:v>
                </c:pt>
                <c:pt idx="8519">
                  <c:v>7.6599999999999997E-4</c:v>
                </c:pt>
                <c:pt idx="8520">
                  <c:v>7.6599999999999997E-4</c:v>
                </c:pt>
                <c:pt idx="8521">
                  <c:v>7.6599999999999997E-4</c:v>
                </c:pt>
                <c:pt idx="8522">
                  <c:v>7.6599999999999997E-4</c:v>
                </c:pt>
                <c:pt idx="8523">
                  <c:v>7.6599999999999997E-4</c:v>
                </c:pt>
                <c:pt idx="8524">
                  <c:v>7.6599999999999997E-4</c:v>
                </c:pt>
                <c:pt idx="8525">
                  <c:v>7.6599999999999997E-4</c:v>
                </c:pt>
                <c:pt idx="8526">
                  <c:v>3.8299999999999999E-4</c:v>
                </c:pt>
                <c:pt idx="8527">
                  <c:v>1.1490000000000001E-3</c:v>
                </c:pt>
                <c:pt idx="8528">
                  <c:v>7.6599999999999997E-4</c:v>
                </c:pt>
                <c:pt idx="8529">
                  <c:v>7.6599999999999997E-4</c:v>
                </c:pt>
                <c:pt idx="8530">
                  <c:v>7.6599999999999997E-4</c:v>
                </c:pt>
                <c:pt idx="8531">
                  <c:v>1.1490000000000001E-3</c:v>
                </c:pt>
                <c:pt idx="8532">
                  <c:v>1.1490000000000001E-3</c:v>
                </c:pt>
                <c:pt idx="8533">
                  <c:v>7.6599999999999997E-4</c:v>
                </c:pt>
                <c:pt idx="8534">
                  <c:v>1.1490000000000001E-3</c:v>
                </c:pt>
                <c:pt idx="8535">
                  <c:v>7.6599999999999997E-4</c:v>
                </c:pt>
                <c:pt idx="8536">
                  <c:v>7.6599999999999997E-4</c:v>
                </c:pt>
                <c:pt idx="8537">
                  <c:v>3.8299999999999999E-4</c:v>
                </c:pt>
                <c:pt idx="8538">
                  <c:v>3.8299999999999999E-4</c:v>
                </c:pt>
                <c:pt idx="8539">
                  <c:v>3.8299999999999999E-4</c:v>
                </c:pt>
                <c:pt idx="8540">
                  <c:v>3.8299999999999999E-4</c:v>
                </c:pt>
                <c:pt idx="8541">
                  <c:v>7.6599999999999997E-4</c:v>
                </c:pt>
                <c:pt idx="8542">
                  <c:v>3.8299999999999999E-4</c:v>
                </c:pt>
                <c:pt idx="8543">
                  <c:v>3.8299999999999999E-4</c:v>
                </c:pt>
                <c:pt idx="8544">
                  <c:v>7.6599999999999997E-4</c:v>
                </c:pt>
                <c:pt idx="8545">
                  <c:v>3.8299999999999999E-4</c:v>
                </c:pt>
                <c:pt idx="8546">
                  <c:v>7.6599999999999997E-4</c:v>
                </c:pt>
                <c:pt idx="8547">
                  <c:v>7.6599999999999997E-4</c:v>
                </c:pt>
                <c:pt idx="8548">
                  <c:v>7.6599999999999997E-4</c:v>
                </c:pt>
                <c:pt idx="8549">
                  <c:v>7.6599999999999997E-4</c:v>
                </c:pt>
                <c:pt idx="8550">
                  <c:v>7.6599999999999997E-4</c:v>
                </c:pt>
                <c:pt idx="8551">
                  <c:v>7.6599999999999997E-4</c:v>
                </c:pt>
                <c:pt idx="8552">
                  <c:v>7.6599999999999997E-4</c:v>
                </c:pt>
                <c:pt idx="8553">
                  <c:v>3.8299999999999999E-4</c:v>
                </c:pt>
                <c:pt idx="8554">
                  <c:v>3.8299999999999999E-4</c:v>
                </c:pt>
                <c:pt idx="8555">
                  <c:v>7.6599999999999997E-4</c:v>
                </c:pt>
                <c:pt idx="8556">
                  <c:v>7.6599999999999997E-4</c:v>
                </c:pt>
                <c:pt idx="8557">
                  <c:v>7.6599999999999997E-4</c:v>
                </c:pt>
                <c:pt idx="8558">
                  <c:v>7.6599999999999997E-4</c:v>
                </c:pt>
                <c:pt idx="8559">
                  <c:v>3.8299999999999999E-4</c:v>
                </c:pt>
                <c:pt idx="8560">
                  <c:v>7.6599999999999997E-4</c:v>
                </c:pt>
                <c:pt idx="8561">
                  <c:v>7.6599999999999997E-4</c:v>
                </c:pt>
                <c:pt idx="8562">
                  <c:v>7.6599999999999997E-4</c:v>
                </c:pt>
                <c:pt idx="8563">
                  <c:v>7.6599999999999997E-4</c:v>
                </c:pt>
                <c:pt idx="8564">
                  <c:v>7.6599999999999997E-4</c:v>
                </c:pt>
                <c:pt idx="8565">
                  <c:v>7.6599999999999997E-4</c:v>
                </c:pt>
                <c:pt idx="8566">
                  <c:v>7.6599999999999997E-4</c:v>
                </c:pt>
                <c:pt idx="8567">
                  <c:v>7.6599999999999997E-4</c:v>
                </c:pt>
                <c:pt idx="8568">
                  <c:v>7.6599999999999997E-4</c:v>
                </c:pt>
                <c:pt idx="8569">
                  <c:v>3.8299999999999999E-4</c:v>
                </c:pt>
                <c:pt idx="8570">
                  <c:v>7.6599999999999997E-4</c:v>
                </c:pt>
                <c:pt idx="8571">
                  <c:v>3.8299999999999999E-4</c:v>
                </c:pt>
                <c:pt idx="8572">
                  <c:v>3.8299999999999999E-4</c:v>
                </c:pt>
                <c:pt idx="8573">
                  <c:v>7.6599999999999997E-4</c:v>
                </c:pt>
                <c:pt idx="8574">
                  <c:v>7.6599999999999997E-4</c:v>
                </c:pt>
                <c:pt idx="8575">
                  <c:v>7.6599999999999997E-4</c:v>
                </c:pt>
                <c:pt idx="8576">
                  <c:v>7.6599999999999997E-4</c:v>
                </c:pt>
                <c:pt idx="8577">
                  <c:v>7.6599999999999997E-4</c:v>
                </c:pt>
                <c:pt idx="8578">
                  <c:v>7.6599999999999997E-4</c:v>
                </c:pt>
                <c:pt idx="8579">
                  <c:v>7.6599999999999997E-4</c:v>
                </c:pt>
                <c:pt idx="8580">
                  <c:v>3.8299999999999999E-4</c:v>
                </c:pt>
                <c:pt idx="8581">
                  <c:v>3.8299999999999999E-4</c:v>
                </c:pt>
                <c:pt idx="8582">
                  <c:v>7.6599999999999997E-4</c:v>
                </c:pt>
                <c:pt idx="8583">
                  <c:v>7.6599999999999997E-4</c:v>
                </c:pt>
                <c:pt idx="8584">
                  <c:v>3.8299999999999999E-4</c:v>
                </c:pt>
                <c:pt idx="8585">
                  <c:v>3.8299999999999999E-4</c:v>
                </c:pt>
                <c:pt idx="8586">
                  <c:v>7.6599999999999997E-4</c:v>
                </c:pt>
                <c:pt idx="8587">
                  <c:v>3.8299999999999999E-4</c:v>
                </c:pt>
                <c:pt idx="8588">
                  <c:v>7.6599999999999997E-4</c:v>
                </c:pt>
                <c:pt idx="8589">
                  <c:v>7.6599999999999997E-4</c:v>
                </c:pt>
                <c:pt idx="8590">
                  <c:v>3.8299999999999999E-4</c:v>
                </c:pt>
                <c:pt idx="8591">
                  <c:v>7.6599999999999997E-4</c:v>
                </c:pt>
                <c:pt idx="8592">
                  <c:v>3.8299999999999999E-4</c:v>
                </c:pt>
                <c:pt idx="8593">
                  <c:v>7.6599999999999997E-4</c:v>
                </c:pt>
                <c:pt idx="8594">
                  <c:v>7.6599999999999997E-4</c:v>
                </c:pt>
                <c:pt idx="8595">
                  <c:v>7.6599999999999997E-4</c:v>
                </c:pt>
                <c:pt idx="8596">
                  <c:v>7.6599999999999997E-4</c:v>
                </c:pt>
                <c:pt idx="8597">
                  <c:v>7.6599999999999997E-4</c:v>
                </c:pt>
                <c:pt idx="8598">
                  <c:v>7.6599999999999997E-4</c:v>
                </c:pt>
                <c:pt idx="8599">
                  <c:v>3.8299999999999999E-4</c:v>
                </c:pt>
                <c:pt idx="8600">
                  <c:v>1.1490000000000001E-3</c:v>
                </c:pt>
                <c:pt idx="8601">
                  <c:v>7.6599999999999997E-4</c:v>
                </c:pt>
                <c:pt idx="8602">
                  <c:v>7.6599999999999997E-4</c:v>
                </c:pt>
                <c:pt idx="8603">
                  <c:v>7.6599999999999997E-4</c:v>
                </c:pt>
                <c:pt idx="8604">
                  <c:v>7.6599999999999997E-4</c:v>
                </c:pt>
                <c:pt idx="8605">
                  <c:v>7.6599999999999997E-4</c:v>
                </c:pt>
                <c:pt idx="8606">
                  <c:v>3.8299999999999999E-4</c:v>
                </c:pt>
                <c:pt idx="8607">
                  <c:v>3.8299999999999999E-4</c:v>
                </c:pt>
                <c:pt idx="8608">
                  <c:v>3.8299999999999999E-4</c:v>
                </c:pt>
                <c:pt idx="8609">
                  <c:v>7.6599999999999997E-4</c:v>
                </c:pt>
                <c:pt idx="8610">
                  <c:v>7.6599999999999997E-4</c:v>
                </c:pt>
                <c:pt idx="8611">
                  <c:v>7.6599999999999997E-4</c:v>
                </c:pt>
                <c:pt idx="8612">
                  <c:v>7.6599999999999997E-4</c:v>
                </c:pt>
                <c:pt idx="8613">
                  <c:v>7.6599999999999997E-4</c:v>
                </c:pt>
                <c:pt idx="8614">
                  <c:v>7.6599999999999997E-4</c:v>
                </c:pt>
                <c:pt idx="8615">
                  <c:v>7.6599999999999997E-4</c:v>
                </c:pt>
                <c:pt idx="8616">
                  <c:v>3.8299999999999999E-4</c:v>
                </c:pt>
                <c:pt idx="8617">
                  <c:v>3.8299999999999999E-4</c:v>
                </c:pt>
                <c:pt idx="8618">
                  <c:v>7.6599999999999997E-4</c:v>
                </c:pt>
                <c:pt idx="8619">
                  <c:v>3.8299999999999999E-4</c:v>
                </c:pt>
                <c:pt idx="8620">
                  <c:v>7.6599999999999997E-4</c:v>
                </c:pt>
                <c:pt idx="8621">
                  <c:v>7.6599999999999997E-4</c:v>
                </c:pt>
                <c:pt idx="8622">
                  <c:v>7.6599999999999997E-4</c:v>
                </c:pt>
                <c:pt idx="8623">
                  <c:v>3.8299999999999999E-4</c:v>
                </c:pt>
                <c:pt idx="8624">
                  <c:v>7.6599999999999997E-4</c:v>
                </c:pt>
                <c:pt idx="8625">
                  <c:v>3.8299999999999999E-4</c:v>
                </c:pt>
                <c:pt idx="8626">
                  <c:v>1.1490000000000001E-3</c:v>
                </c:pt>
                <c:pt idx="8627">
                  <c:v>7.6599999999999997E-4</c:v>
                </c:pt>
                <c:pt idx="8628">
                  <c:v>3.8299999999999999E-4</c:v>
                </c:pt>
                <c:pt idx="8629">
                  <c:v>3.8299999999999999E-4</c:v>
                </c:pt>
                <c:pt idx="8630">
                  <c:v>7.6599999999999997E-4</c:v>
                </c:pt>
                <c:pt idx="8631">
                  <c:v>3.8299999999999999E-4</c:v>
                </c:pt>
                <c:pt idx="8632">
                  <c:v>7.6599999999999997E-4</c:v>
                </c:pt>
                <c:pt idx="8633">
                  <c:v>7.6599999999999997E-4</c:v>
                </c:pt>
                <c:pt idx="8634">
                  <c:v>3.8299999999999999E-4</c:v>
                </c:pt>
                <c:pt idx="8635">
                  <c:v>3.8299999999999999E-4</c:v>
                </c:pt>
                <c:pt idx="8636">
                  <c:v>7.6599999999999997E-4</c:v>
                </c:pt>
                <c:pt idx="8637">
                  <c:v>3.8299999999999999E-4</c:v>
                </c:pt>
                <c:pt idx="8638">
                  <c:v>7.6599999999999997E-4</c:v>
                </c:pt>
                <c:pt idx="8639">
                  <c:v>7.6599999999999997E-4</c:v>
                </c:pt>
                <c:pt idx="8640">
                  <c:v>7.6599999999999997E-4</c:v>
                </c:pt>
                <c:pt idx="8641">
                  <c:v>3.8299999999999999E-4</c:v>
                </c:pt>
                <c:pt idx="8642">
                  <c:v>7.6599999999999997E-4</c:v>
                </c:pt>
                <c:pt idx="8643">
                  <c:v>7.6599999999999997E-4</c:v>
                </c:pt>
                <c:pt idx="8644">
                  <c:v>7.6599999999999997E-4</c:v>
                </c:pt>
                <c:pt idx="8645">
                  <c:v>3.8299999999999999E-4</c:v>
                </c:pt>
                <c:pt idx="8646">
                  <c:v>7.6599999999999997E-4</c:v>
                </c:pt>
                <c:pt idx="8647">
                  <c:v>7.6599999999999997E-4</c:v>
                </c:pt>
                <c:pt idx="8648">
                  <c:v>3.8299999999999999E-4</c:v>
                </c:pt>
                <c:pt idx="8649">
                  <c:v>7.6599999999999997E-4</c:v>
                </c:pt>
                <c:pt idx="8650">
                  <c:v>7.6599999999999997E-4</c:v>
                </c:pt>
                <c:pt idx="8651">
                  <c:v>7.6599999999999997E-4</c:v>
                </c:pt>
                <c:pt idx="8652">
                  <c:v>7.6599999999999997E-4</c:v>
                </c:pt>
                <c:pt idx="8653">
                  <c:v>3.8299999999999999E-4</c:v>
                </c:pt>
                <c:pt idx="8654">
                  <c:v>3.8299999999999999E-4</c:v>
                </c:pt>
                <c:pt idx="8655">
                  <c:v>3.8299999999999999E-4</c:v>
                </c:pt>
                <c:pt idx="8656">
                  <c:v>7.6599999999999997E-4</c:v>
                </c:pt>
                <c:pt idx="8657">
                  <c:v>7.6599999999999997E-4</c:v>
                </c:pt>
                <c:pt idx="8658">
                  <c:v>7.6599999999999997E-4</c:v>
                </c:pt>
                <c:pt idx="8659">
                  <c:v>7.6599999999999997E-4</c:v>
                </c:pt>
                <c:pt idx="8660">
                  <c:v>7.6599999999999997E-4</c:v>
                </c:pt>
                <c:pt idx="8661">
                  <c:v>3.8299999999999999E-4</c:v>
                </c:pt>
                <c:pt idx="8662">
                  <c:v>7.6599999999999997E-4</c:v>
                </c:pt>
                <c:pt idx="8663">
                  <c:v>7.6599999999999997E-4</c:v>
                </c:pt>
                <c:pt idx="8664">
                  <c:v>7.6599999999999997E-4</c:v>
                </c:pt>
                <c:pt idx="8665">
                  <c:v>3.8299999999999999E-4</c:v>
                </c:pt>
                <c:pt idx="8666">
                  <c:v>7.6599999999999997E-4</c:v>
                </c:pt>
                <c:pt idx="8667">
                  <c:v>7.6599999999999997E-4</c:v>
                </c:pt>
                <c:pt idx="8668">
                  <c:v>7.6599999999999997E-4</c:v>
                </c:pt>
                <c:pt idx="8669">
                  <c:v>3.8299999999999999E-4</c:v>
                </c:pt>
                <c:pt idx="8670">
                  <c:v>7.6599999999999997E-4</c:v>
                </c:pt>
                <c:pt idx="8671">
                  <c:v>3.8299999999999999E-4</c:v>
                </c:pt>
                <c:pt idx="8672">
                  <c:v>3.8299999999999999E-4</c:v>
                </c:pt>
                <c:pt idx="8673">
                  <c:v>3.8299999999999999E-4</c:v>
                </c:pt>
                <c:pt idx="8674">
                  <c:v>7.6599999999999997E-4</c:v>
                </c:pt>
                <c:pt idx="8675">
                  <c:v>7.6599999999999997E-4</c:v>
                </c:pt>
                <c:pt idx="8676">
                  <c:v>7.6599999999999997E-4</c:v>
                </c:pt>
                <c:pt idx="8677">
                  <c:v>7.6599999999999997E-4</c:v>
                </c:pt>
                <c:pt idx="8678">
                  <c:v>7.6599999999999997E-4</c:v>
                </c:pt>
                <c:pt idx="8679">
                  <c:v>3.8299999999999999E-4</c:v>
                </c:pt>
                <c:pt idx="8680">
                  <c:v>7.6599999999999997E-4</c:v>
                </c:pt>
                <c:pt idx="8681">
                  <c:v>7.6599999999999997E-4</c:v>
                </c:pt>
                <c:pt idx="8682">
                  <c:v>7.6599999999999997E-4</c:v>
                </c:pt>
                <c:pt idx="8683">
                  <c:v>3.8299999999999999E-4</c:v>
                </c:pt>
                <c:pt idx="8684">
                  <c:v>3.8299999999999999E-4</c:v>
                </c:pt>
                <c:pt idx="8685">
                  <c:v>7.6599999999999997E-4</c:v>
                </c:pt>
                <c:pt idx="8686">
                  <c:v>7.6599999999999997E-4</c:v>
                </c:pt>
                <c:pt idx="8687">
                  <c:v>7.6599999999999997E-4</c:v>
                </c:pt>
                <c:pt idx="8688">
                  <c:v>3.8299999999999999E-4</c:v>
                </c:pt>
                <c:pt idx="8689">
                  <c:v>7.6599999999999997E-4</c:v>
                </c:pt>
                <c:pt idx="8690">
                  <c:v>7.6599999999999997E-4</c:v>
                </c:pt>
                <c:pt idx="8691">
                  <c:v>7.6599999999999997E-4</c:v>
                </c:pt>
                <c:pt idx="8692">
                  <c:v>7.6599999999999997E-4</c:v>
                </c:pt>
                <c:pt idx="8693">
                  <c:v>7.6599999999999997E-4</c:v>
                </c:pt>
                <c:pt idx="8694">
                  <c:v>3.8299999999999999E-4</c:v>
                </c:pt>
                <c:pt idx="8695">
                  <c:v>7.6599999999999997E-4</c:v>
                </c:pt>
                <c:pt idx="8696">
                  <c:v>7.6599999999999997E-4</c:v>
                </c:pt>
                <c:pt idx="8697">
                  <c:v>7.6599999999999997E-4</c:v>
                </c:pt>
                <c:pt idx="8698">
                  <c:v>3.8299999999999999E-4</c:v>
                </c:pt>
                <c:pt idx="8699">
                  <c:v>7.6599999999999997E-4</c:v>
                </c:pt>
                <c:pt idx="8700">
                  <c:v>7.6599999999999997E-4</c:v>
                </c:pt>
                <c:pt idx="8701">
                  <c:v>3.8299999999999999E-4</c:v>
                </c:pt>
                <c:pt idx="8702">
                  <c:v>3.8299999999999999E-4</c:v>
                </c:pt>
                <c:pt idx="8703">
                  <c:v>3.8299999999999999E-4</c:v>
                </c:pt>
                <c:pt idx="8704">
                  <c:v>3.8299999999999999E-4</c:v>
                </c:pt>
                <c:pt idx="8705">
                  <c:v>7.6599999999999997E-4</c:v>
                </c:pt>
                <c:pt idx="8706">
                  <c:v>3.8299999999999999E-4</c:v>
                </c:pt>
                <c:pt idx="8707">
                  <c:v>7.6599999999999997E-4</c:v>
                </c:pt>
                <c:pt idx="8708">
                  <c:v>7.6599999999999997E-4</c:v>
                </c:pt>
                <c:pt idx="8709">
                  <c:v>3.8299999999999999E-4</c:v>
                </c:pt>
                <c:pt idx="8710">
                  <c:v>7.6599999999999997E-4</c:v>
                </c:pt>
                <c:pt idx="8711">
                  <c:v>7.6599999999999997E-4</c:v>
                </c:pt>
                <c:pt idx="8712">
                  <c:v>3.8299999999999999E-4</c:v>
                </c:pt>
                <c:pt idx="8713">
                  <c:v>7.6599999999999997E-4</c:v>
                </c:pt>
                <c:pt idx="8714">
                  <c:v>7.6599999999999997E-4</c:v>
                </c:pt>
                <c:pt idx="8715">
                  <c:v>3.8299999999999999E-4</c:v>
                </c:pt>
                <c:pt idx="8716">
                  <c:v>7.2789999999999999E-3</c:v>
                </c:pt>
                <c:pt idx="8717">
                  <c:v>4.9810000000000002E-3</c:v>
                </c:pt>
                <c:pt idx="8718">
                  <c:v>4.9810000000000002E-3</c:v>
                </c:pt>
                <c:pt idx="8719">
                  <c:v>4.2139999999999999E-3</c:v>
                </c:pt>
                <c:pt idx="8720">
                  <c:v>4.2139999999999999E-3</c:v>
                </c:pt>
                <c:pt idx="8721">
                  <c:v>6.5129999999999997E-3</c:v>
                </c:pt>
                <c:pt idx="8722">
                  <c:v>3.8310000000000002E-3</c:v>
                </c:pt>
                <c:pt idx="8723">
                  <c:v>1.1490000000000001E-3</c:v>
                </c:pt>
                <c:pt idx="8724">
                  <c:v>3.8299999999999999E-4</c:v>
                </c:pt>
                <c:pt idx="8725">
                  <c:v>3.8299999999999999E-4</c:v>
                </c:pt>
                <c:pt idx="8726">
                  <c:v>3.8299999999999999E-4</c:v>
                </c:pt>
                <c:pt idx="8727">
                  <c:v>7.6599999999999997E-4</c:v>
                </c:pt>
                <c:pt idx="8728">
                  <c:v>7.6599999999999997E-4</c:v>
                </c:pt>
                <c:pt idx="8729">
                  <c:v>3.8299999999999999E-4</c:v>
                </c:pt>
                <c:pt idx="8730">
                  <c:v>7.6599999999999997E-4</c:v>
                </c:pt>
                <c:pt idx="8731">
                  <c:v>3.8299999999999999E-4</c:v>
                </c:pt>
                <c:pt idx="8732">
                  <c:v>7.6599999999999997E-4</c:v>
                </c:pt>
                <c:pt idx="8733">
                  <c:v>3.8299999999999999E-4</c:v>
                </c:pt>
                <c:pt idx="8734">
                  <c:v>3.8299999999999999E-4</c:v>
                </c:pt>
                <c:pt idx="8735">
                  <c:v>7.6599999999999997E-4</c:v>
                </c:pt>
                <c:pt idx="8736">
                  <c:v>3.8299999999999999E-4</c:v>
                </c:pt>
                <c:pt idx="8737">
                  <c:v>3.8299999999999999E-4</c:v>
                </c:pt>
                <c:pt idx="8738">
                  <c:v>7.6599999999999997E-4</c:v>
                </c:pt>
                <c:pt idx="8739">
                  <c:v>1.1490000000000001E-3</c:v>
                </c:pt>
                <c:pt idx="8740">
                  <c:v>7.6599999999999997E-4</c:v>
                </c:pt>
                <c:pt idx="8741">
                  <c:v>7.6599999999999997E-4</c:v>
                </c:pt>
                <c:pt idx="8742">
                  <c:v>3.8299999999999999E-4</c:v>
                </c:pt>
                <c:pt idx="8743">
                  <c:v>7.6599999999999997E-4</c:v>
                </c:pt>
                <c:pt idx="8744">
                  <c:v>7.6599999999999997E-4</c:v>
                </c:pt>
                <c:pt idx="8745">
                  <c:v>7.6599999999999997E-4</c:v>
                </c:pt>
                <c:pt idx="8746">
                  <c:v>3.8299999999999999E-4</c:v>
                </c:pt>
                <c:pt idx="8747">
                  <c:v>7.6599999999999997E-4</c:v>
                </c:pt>
                <c:pt idx="8748">
                  <c:v>7.6599999999999997E-4</c:v>
                </c:pt>
                <c:pt idx="8749">
                  <c:v>7.6599999999999997E-4</c:v>
                </c:pt>
                <c:pt idx="8750">
                  <c:v>7.6599999999999997E-4</c:v>
                </c:pt>
                <c:pt idx="8751">
                  <c:v>7.6599999999999997E-4</c:v>
                </c:pt>
                <c:pt idx="8752">
                  <c:v>7.6599999999999997E-4</c:v>
                </c:pt>
                <c:pt idx="8753">
                  <c:v>7.6599999999999997E-4</c:v>
                </c:pt>
                <c:pt idx="8754">
                  <c:v>3.8299999999999999E-4</c:v>
                </c:pt>
                <c:pt idx="8755">
                  <c:v>7.6599999999999997E-4</c:v>
                </c:pt>
                <c:pt idx="8756">
                  <c:v>7.6599999999999997E-4</c:v>
                </c:pt>
                <c:pt idx="8757">
                  <c:v>3.8299999999999999E-4</c:v>
                </c:pt>
                <c:pt idx="8758">
                  <c:v>3.8299999999999999E-4</c:v>
                </c:pt>
                <c:pt idx="8759">
                  <c:v>7.6599999999999997E-4</c:v>
                </c:pt>
                <c:pt idx="8760">
                  <c:v>7.6599999999999997E-4</c:v>
                </c:pt>
                <c:pt idx="8761">
                  <c:v>7.6599999999999997E-4</c:v>
                </c:pt>
                <c:pt idx="8762">
                  <c:v>3.8299999999999999E-4</c:v>
                </c:pt>
                <c:pt idx="8763">
                  <c:v>7.6599999999999997E-4</c:v>
                </c:pt>
                <c:pt idx="8764">
                  <c:v>1.1490000000000001E-3</c:v>
                </c:pt>
                <c:pt idx="8765">
                  <c:v>1.1490000000000001E-3</c:v>
                </c:pt>
                <c:pt idx="8766">
                  <c:v>1.1490000000000001E-3</c:v>
                </c:pt>
                <c:pt idx="8767">
                  <c:v>3.8299999999999999E-4</c:v>
                </c:pt>
                <c:pt idx="8768">
                  <c:v>7.6599999999999997E-4</c:v>
                </c:pt>
                <c:pt idx="8769">
                  <c:v>7.6599999999999997E-4</c:v>
                </c:pt>
                <c:pt idx="8770">
                  <c:v>7.6599999999999997E-4</c:v>
                </c:pt>
                <c:pt idx="8771">
                  <c:v>7.6599999999999997E-4</c:v>
                </c:pt>
                <c:pt idx="8772">
                  <c:v>3.8299999999999999E-4</c:v>
                </c:pt>
                <c:pt idx="8773">
                  <c:v>3.8299999999999999E-4</c:v>
                </c:pt>
                <c:pt idx="8774">
                  <c:v>7.6599999999999997E-4</c:v>
                </c:pt>
                <c:pt idx="8775">
                  <c:v>3.8299999999999999E-4</c:v>
                </c:pt>
                <c:pt idx="8776">
                  <c:v>7.6599999999999997E-4</c:v>
                </c:pt>
                <c:pt idx="8777">
                  <c:v>3.8299999999999999E-4</c:v>
                </c:pt>
                <c:pt idx="8778">
                  <c:v>7.6599999999999997E-4</c:v>
                </c:pt>
                <c:pt idx="8779">
                  <c:v>7.6599999999999997E-4</c:v>
                </c:pt>
                <c:pt idx="8780">
                  <c:v>3.8299999999999999E-4</c:v>
                </c:pt>
                <c:pt idx="8781">
                  <c:v>7.6599999999999997E-4</c:v>
                </c:pt>
                <c:pt idx="8782">
                  <c:v>7.6599999999999997E-4</c:v>
                </c:pt>
                <c:pt idx="8783">
                  <c:v>7.6599999999999997E-4</c:v>
                </c:pt>
                <c:pt idx="8784">
                  <c:v>3.8299999999999999E-4</c:v>
                </c:pt>
                <c:pt idx="8785">
                  <c:v>7.6599999999999997E-4</c:v>
                </c:pt>
                <c:pt idx="8786">
                  <c:v>7.6599999999999997E-4</c:v>
                </c:pt>
                <c:pt idx="8787">
                  <c:v>3.8299999999999999E-4</c:v>
                </c:pt>
                <c:pt idx="8788">
                  <c:v>7.6599999999999997E-4</c:v>
                </c:pt>
                <c:pt idx="8789">
                  <c:v>7.6599999999999997E-4</c:v>
                </c:pt>
                <c:pt idx="8790">
                  <c:v>7.6599999999999997E-4</c:v>
                </c:pt>
                <c:pt idx="8791">
                  <c:v>3.8299999999999999E-4</c:v>
                </c:pt>
                <c:pt idx="8792">
                  <c:v>7.6599999999999997E-4</c:v>
                </c:pt>
                <c:pt idx="8793">
                  <c:v>1.1490000000000001E-3</c:v>
                </c:pt>
                <c:pt idx="8794">
                  <c:v>7.6599999999999997E-4</c:v>
                </c:pt>
                <c:pt idx="8795">
                  <c:v>7.6599999999999997E-4</c:v>
                </c:pt>
                <c:pt idx="8796">
                  <c:v>7.6599999999999997E-4</c:v>
                </c:pt>
                <c:pt idx="8797">
                  <c:v>7.6599999999999997E-4</c:v>
                </c:pt>
                <c:pt idx="8798">
                  <c:v>7.6599999999999997E-4</c:v>
                </c:pt>
                <c:pt idx="8799">
                  <c:v>3.8299999999999999E-4</c:v>
                </c:pt>
                <c:pt idx="8800">
                  <c:v>7.6599999999999997E-4</c:v>
                </c:pt>
                <c:pt idx="8801">
                  <c:v>1.1490000000000001E-3</c:v>
                </c:pt>
                <c:pt idx="8802">
                  <c:v>7.6599999999999997E-4</c:v>
                </c:pt>
                <c:pt idx="8803">
                  <c:v>7.6599999999999997E-4</c:v>
                </c:pt>
                <c:pt idx="8804">
                  <c:v>3.8299999999999999E-4</c:v>
                </c:pt>
                <c:pt idx="8805">
                  <c:v>7.6599999999999997E-4</c:v>
                </c:pt>
                <c:pt idx="8806">
                  <c:v>7.6599999999999997E-4</c:v>
                </c:pt>
                <c:pt idx="8807">
                  <c:v>7.6599999999999997E-4</c:v>
                </c:pt>
                <c:pt idx="8808">
                  <c:v>7.6599999999999997E-4</c:v>
                </c:pt>
                <c:pt idx="8809">
                  <c:v>7.6599999999999997E-4</c:v>
                </c:pt>
                <c:pt idx="8810">
                  <c:v>7.6599999999999997E-4</c:v>
                </c:pt>
                <c:pt idx="8811">
                  <c:v>7.6599999999999997E-4</c:v>
                </c:pt>
                <c:pt idx="8812">
                  <c:v>3.8299999999999999E-4</c:v>
                </c:pt>
                <c:pt idx="8813">
                  <c:v>3.8299999999999999E-4</c:v>
                </c:pt>
                <c:pt idx="8814">
                  <c:v>7.6599999999999997E-4</c:v>
                </c:pt>
                <c:pt idx="8815">
                  <c:v>1.1490000000000001E-3</c:v>
                </c:pt>
                <c:pt idx="8816">
                  <c:v>7.6599999999999997E-4</c:v>
                </c:pt>
                <c:pt idx="8817">
                  <c:v>7.6599999999999997E-4</c:v>
                </c:pt>
                <c:pt idx="8818">
                  <c:v>7.6599999999999997E-4</c:v>
                </c:pt>
                <c:pt idx="8819">
                  <c:v>7.6599999999999997E-4</c:v>
                </c:pt>
                <c:pt idx="8820">
                  <c:v>7.6599999999999997E-4</c:v>
                </c:pt>
                <c:pt idx="8821">
                  <c:v>1.1490000000000001E-3</c:v>
                </c:pt>
                <c:pt idx="8822">
                  <c:v>7.6599999999999997E-4</c:v>
                </c:pt>
                <c:pt idx="8823">
                  <c:v>7.6599999999999997E-4</c:v>
                </c:pt>
                <c:pt idx="8824">
                  <c:v>7.6599999999999997E-4</c:v>
                </c:pt>
                <c:pt idx="8825">
                  <c:v>7.6599999999999997E-4</c:v>
                </c:pt>
                <c:pt idx="8826">
                  <c:v>7.6599999999999997E-4</c:v>
                </c:pt>
                <c:pt idx="8827">
                  <c:v>3.8299999999999999E-4</c:v>
                </c:pt>
                <c:pt idx="8828">
                  <c:v>7.6599999999999997E-4</c:v>
                </c:pt>
                <c:pt idx="8829">
                  <c:v>3.8299999999999999E-4</c:v>
                </c:pt>
                <c:pt idx="8830">
                  <c:v>3.8299999999999999E-4</c:v>
                </c:pt>
                <c:pt idx="8831">
                  <c:v>3.8299999999999999E-4</c:v>
                </c:pt>
                <c:pt idx="8832">
                  <c:v>3.8299999999999999E-4</c:v>
                </c:pt>
                <c:pt idx="8833">
                  <c:v>1.1490000000000001E-3</c:v>
                </c:pt>
                <c:pt idx="8834">
                  <c:v>7.6599999999999997E-4</c:v>
                </c:pt>
                <c:pt idx="8835">
                  <c:v>7.6599999999999997E-4</c:v>
                </c:pt>
                <c:pt idx="8836">
                  <c:v>7.6599999999999997E-4</c:v>
                </c:pt>
                <c:pt idx="8837">
                  <c:v>7.6599999999999997E-4</c:v>
                </c:pt>
                <c:pt idx="8838">
                  <c:v>7.6599999999999997E-4</c:v>
                </c:pt>
                <c:pt idx="8839">
                  <c:v>3.8299999999999999E-4</c:v>
                </c:pt>
                <c:pt idx="8840">
                  <c:v>7.6599999999999997E-4</c:v>
                </c:pt>
                <c:pt idx="8841">
                  <c:v>3.8299999999999999E-4</c:v>
                </c:pt>
                <c:pt idx="8842">
                  <c:v>3.8299999999999999E-4</c:v>
                </c:pt>
                <c:pt idx="8843">
                  <c:v>3.8299999999999999E-4</c:v>
                </c:pt>
                <c:pt idx="8844">
                  <c:v>7.6599999999999997E-4</c:v>
                </c:pt>
                <c:pt idx="8845">
                  <c:v>1.1490000000000001E-3</c:v>
                </c:pt>
                <c:pt idx="8846">
                  <c:v>7.6599999999999997E-4</c:v>
                </c:pt>
                <c:pt idx="8847">
                  <c:v>7.6599999999999997E-4</c:v>
                </c:pt>
                <c:pt idx="8848">
                  <c:v>7.6599999999999997E-4</c:v>
                </c:pt>
                <c:pt idx="8849">
                  <c:v>7.6599999999999997E-4</c:v>
                </c:pt>
                <c:pt idx="8850">
                  <c:v>7.6599999999999997E-4</c:v>
                </c:pt>
                <c:pt idx="8851">
                  <c:v>7.6599999999999997E-4</c:v>
                </c:pt>
                <c:pt idx="8852">
                  <c:v>1.1490000000000001E-3</c:v>
                </c:pt>
                <c:pt idx="8853">
                  <c:v>7.6599999999999997E-4</c:v>
                </c:pt>
                <c:pt idx="8854">
                  <c:v>1.1490000000000001E-3</c:v>
                </c:pt>
                <c:pt idx="8855">
                  <c:v>7.6599999999999997E-4</c:v>
                </c:pt>
                <c:pt idx="8856">
                  <c:v>7.6599999999999997E-4</c:v>
                </c:pt>
                <c:pt idx="8857">
                  <c:v>1.1490000000000001E-3</c:v>
                </c:pt>
                <c:pt idx="8858">
                  <c:v>7.6599999999999997E-4</c:v>
                </c:pt>
                <c:pt idx="8859">
                  <c:v>7.6599999999999997E-4</c:v>
                </c:pt>
                <c:pt idx="8860">
                  <c:v>7.6599999999999997E-4</c:v>
                </c:pt>
                <c:pt idx="8861">
                  <c:v>3.8299999999999999E-4</c:v>
                </c:pt>
                <c:pt idx="8862">
                  <c:v>3.8299999999999999E-4</c:v>
                </c:pt>
                <c:pt idx="8863">
                  <c:v>3.8299999999999999E-4</c:v>
                </c:pt>
                <c:pt idx="8864">
                  <c:v>7.6599999999999997E-4</c:v>
                </c:pt>
                <c:pt idx="8865">
                  <c:v>7.6599999999999997E-4</c:v>
                </c:pt>
                <c:pt idx="8866">
                  <c:v>7.6599999999999997E-4</c:v>
                </c:pt>
                <c:pt idx="8867">
                  <c:v>3.8299999999999999E-4</c:v>
                </c:pt>
                <c:pt idx="8868">
                  <c:v>7.6599999999999997E-4</c:v>
                </c:pt>
                <c:pt idx="8869">
                  <c:v>3.8299999999999999E-4</c:v>
                </c:pt>
                <c:pt idx="8870">
                  <c:v>7.6599999999999997E-4</c:v>
                </c:pt>
                <c:pt idx="8871">
                  <c:v>7.6599999999999997E-4</c:v>
                </c:pt>
                <c:pt idx="8872">
                  <c:v>7.6599999999999997E-4</c:v>
                </c:pt>
                <c:pt idx="8873">
                  <c:v>7.6599999999999997E-4</c:v>
                </c:pt>
                <c:pt idx="8874">
                  <c:v>3.8299999999999999E-4</c:v>
                </c:pt>
                <c:pt idx="8875">
                  <c:v>3.8299999999999999E-4</c:v>
                </c:pt>
                <c:pt idx="8876">
                  <c:v>7.6599999999999997E-4</c:v>
                </c:pt>
                <c:pt idx="8877">
                  <c:v>3.8299999999999999E-4</c:v>
                </c:pt>
                <c:pt idx="8878">
                  <c:v>7.6599999999999997E-4</c:v>
                </c:pt>
                <c:pt idx="8879">
                  <c:v>3.8299999999999999E-4</c:v>
                </c:pt>
                <c:pt idx="8880">
                  <c:v>7.6599999999999997E-4</c:v>
                </c:pt>
                <c:pt idx="8881">
                  <c:v>3.8299999999999999E-4</c:v>
                </c:pt>
                <c:pt idx="8882">
                  <c:v>7.6599999999999997E-4</c:v>
                </c:pt>
                <c:pt idx="8883">
                  <c:v>7.6599999999999997E-4</c:v>
                </c:pt>
                <c:pt idx="8884">
                  <c:v>3.8299999999999999E-4</c:v>
                </c:pt>
                <c:pt idx="8885">
                  <c:v>7.6599999999999997E-4</c:v>
                </c:pt>
                <c:pt idx="8886">
                  <c:v>3.8299999999999999E-4</c:v>
                </c:pt>
                <c:pt idx="8887">
                  <c:v>7.6599999999999997E-4</c:v>
                </c:pt>
                <c:pt idx="8888">
                  <c:v>7.6599999999999997E-4</c:v>
                </c:pt>
                <c:pt idx="8889">
                  <c:v>7.6599999999999997E-4</c:v>
                </c:pt>
                <c:pt idx="8890">
                  <c:v>7.6599999999999997E-4</c:v>
                </c:pt>
                <c:pt idx="8891">
                  <c:v>7.6599999999999997E-4</c:v>
                </c:pt>
                <c:pt idx="8892">
                  <c:v>7.6599999999999997E-4</c:v>
                </c:pt>
                <c:pt idx="8893">
                  <c:v>7.6599999999999997E-4</c:v>
                </c:pt>
                <c:pt idx="8894">
                  <c:v>7.6599999999999997E-4</c:v>
                </c:pt>
                <c:pt idx="8895">
                  <c:v>7.6599999999999997E-4</c:v>
                </c:pt>
                <c:pt idx="8896">
                  <c:v>7.6599999999999997E-4</c:v>
                </c:pt>
                <c:pt idx="8897">
                  <c:v>7.6599999999999997E-4</c:v>
                </c:pt>
                <c:pt idx="8898">
                  <c:v>3.8299999999999999E-4</c:v>
                </c:pt>
                <c:pt idx="8899">
                  <c:v>3.8299999999999999E-4</c:v>
                </c:pt>
                <c:pt idx="8900">
                  <c:v>7.6599999999999997E-4</c:v>
                </c:pt>
                <c:pt idx="8901">
                  <c:v>3.8299999999999999E-4</c:v>
                </c:pt>
                <c:pt idx="8902">
                  <c:v>3.8299999999999999E-4</c:v>
                </c:pt>
                <c:pt idx="8903">
                  <c:v>7.6599999999999997E-4</c:v>
                </c:pt>
                <c:pt idx="8904">
                  <c:v>7.6599999999999997E-4</c:v>
                </c:pt>
                <c:pt idx="8905">
                  <c:v>7.6599999999999997E-4</c:v>
                </c:pt>
                <c:pt idx="8906">
                  <c:v>3.8299999999999999E-4</c:v>
                </c:pt>
                <c:pt idx="8907">
                  <c:v>7.6599999999999997E-4</c:v>
                </c:pt>
                <c:pt idx="8908">
                  <c:v>7.6599999999999997E-4</c:v>
                </c:pt>
                <c:pt idx="8909">
                  <c:v>3.8299999999999999E-4</c:v>
                </c:pt>
                <c:pt idx="8910">
                  <c:v>7.6599999999999997E-4</c:v>
                </c:pt>
                <c:pt idx="8911">
                  <c:v>7.6599999999999997E-4</c:v>
                </c:pt>
                <c:pt idx="8912">
                  <c:v>3.8299999999999999E-4</c:v>
                </c:pt>
                <c:pt idx="8913">
                  <c:v>7.6599999999999997E-4</c:v>
                </c:pt>
                <c:pt idx="8914">
                  <c:v>7.6599999999999997E-4</c:v>
                </c:pt>
                <c:pt idx="8915">
                  <c:v>7.6599999999999997E-4</c:v>
                </c:pt>
                <c:pt idx="8916">
                  <c:v>3.8299999999999999E-4</c:v>
                </c:pt>
                <c:pt idx="8917">
                  <c:v>7.6599999999999997E-4</c:v>
                </c:pt>
                <c:pt idx="8918">
                  <c:v>7.6599999999999997E-4</c:v>
                </c:pt>
                <c:pt idx="8919">
                  <c:v>3.8299999999999999E-4</c:v>
                </c:pt>
                <c:pt idx="8920">
                  <c:v>3.8299999999999999E-4</c:v>
                </c:pt>
                <c:pt idx="8921">
                  <c:v>3.8299999999999999E-4</c:v>
                </c:pt>
                <c:pt idx="8922">
                  <c:v>7.6599999999999997E-4</c:v>
                </c:pt>
                <c:pt idx="8923">
                  <c:v>7.6599999999999997E-4</c:v>
                </c:pt>
                <c:pt idx="8924">
                  <c:v>3.8299999999999999E-4</c:v>
                </c:pt>
                <c:pt idx="8925">
                  <c:v>1.1490000000000001E-3</c:v>
                </c:pt>
                <c:pt idx="8926">
                  <c:v>3.8299999999999999E-4</c:v>
                </c:pt>
                <c:pt idx="8927">
                  <c:v>3.8299999999999999E-4</c:v>
                </c:pt>
                <c:pt idx="8928">
                  <c:v>7.6599999999999997E-4</c:v>
                </c:pt>
                <c:pt idx="8929">
                  <c:v>7.6599999999999997E-4</c:v>
                </c:pt>
                <c:pt idx="8930">
                  <c:v>7.6599999999999997E-4</c:v>
                </c:pt>
                <c:pt idx="8931">
                  <c:v>3.8299999999999999E-4</c:v>
                </c:pt>
                <c:pt idx="8932">
                  <c:v>7.6599999999999997E-4</c:v>
                </c:pt>
                <c:pt idx="8933">
                  <c:v>7.6599999999999997E-4</c:v>
                </c:pt>
                <c:pt idx="8934">
                  <c:v>3.8299999999999999E-4</c:v>
                </c:pt>
                <c:pt idx="8935">
                  <c:v>3.8299999999999999E-4</c:v>
                </c:pt>
                <c:pt idx="8936">
                  <c:v>7.6599999999999997E-4</c:v>
                </c:pt>
                <c:pt idx="8937">
                  <c:v>3.8299999999999999E-4</c:v>
                </c:pt>
                <c:pt idx="8938">
                  <c:v>3.8299999999999999E-4</c:v>
                </c:pt>
                <c:pt idx="8939">
                  <c:v>3.8299999999999999E-4</c:v>
                </c:pt>
                <c:pt idx="8940">
                  <c:v>7.6599999999999997E-4</c:v>
                </c:pt>
                <c:pt idx="8941">
                  <c:v>7.6599999999999997E-4</c:v>
                </c:pt>
                <c:pt idx="8942">
                  <c:v>7.6599999999999997E-4</c:v>
                </c:pt>
                <c:pt idx="8943">
                  <c:v>7.6599999999999997E-4</c:v>
                </c:pt>
                <c:pt idx="8944">
                  <c:v>7.6599999999999997E-4</c:v>
                </c:pt>
                <c:pt idx="8945">
                  <c:v>3.8299999999999999E-4</c:v>
                </c:pt>
                <c:pt idx="8946">
                  <c:v>3.8299999999999999E-4</c:v>
                </c:pt>
                <c:pt idx="8947">
                  <c:v>7.6599999999999997E-4</c:v>
                </c:pt>
                <c:pt idx="8948">
                  <c:v>7.6599999999999997E-4</c:v>
                </c:pt>
                <c:pt idx="8949">
                  <c:v>7.6599999999999997E-4</c:v>
                </c:pt>
                <c:pt idx="8950">
                  <c:v>3.8299999999999999E-4</c:v>
                </c:pt>
                <c:pt idx="8951">
                  <c:v>3.8299999999999999E-4</c:v>
                </c:pt>
                <c:pt idx="8952">
                  <c:v>7.6599999999999997E-4</c:v>
                </c:pt>
                <c:pt idx="8953">
                  <c:v>3.8299999999999999E-4</c:v>
                </c:pt>
                <c:pt idx="8954">
                  <c:v>7.6599999999999997E-4</c:v>
                </c:pt>
                <c:pt idx="8955">
                  <c:v>7.6599999999999997E-4</c:v>
                </c:pt>
                <c:pt idx="8956">
                  <c:v>3.8299999999999999E-4</c:v>
                </c:pt>
                <c:pt idx="8957">
                  <c:v>3.8299999999999999E-4</c:v>
                </c:pt>
                <c:pt idx="8958">
                  <c:v>3.8299999999999999E-4</c:v>
                </c:pt>
                <c:pt idx="8959">
                  <c:v>3.8299999999999999E-4</c:v>
                </c:pt>
                <c:pt idx="8960">
                  <c:v>7.6599999999999997E-4</c:v>
                </c:pt>
                <c:pt idx="8961">
                  <c:v>3.8299999999999999E-4</c:v>
                </c:pt>
                <c:pt idx="8962">
                  <c:v>3.8299999999999999E-4</c:v>
                </c:pt>
                <c:pt idx="8963">
                  <c:v>3.8299999999999999E-4</c:v>
                </c:pt>
                <c:pt idx="8964">
                  <c:v>3.8299999999999999E-4</c:v>
                </c:pt>
                <c:pt idx="8965">
                  <c:v>7.6599999999999997E-4</c:v>
                </c:pt>
                <c:pt idx="8966">
                  <c:v>7.6599999999999997E-4</c:v>
                </c:pt>
                <c:pt idx="8967">
                  <c:v>7.6599999999999997E-4</c:v>
                </c:pt>
                <c:pt idx="8968">
                  <c:v>7.6599999999999997E-4</c:v>
                </c:pt>
                <c:pt idx="8969">
                  <c:v>7.6599999999999997E-4</c:v>
                </c:pt>
                <c:pt idx="8970">
                  <c:v>7.6599999999999997E-4</c:v>
                </c:pt>
                <c:pt idx="8971">
                  <c:v>3.8299999999999999E-4</c:v>
                </c:pt>
                <c:pt idx="8972">
                  <c:v>7.6599999999999997E-4</c:v>
                </c:pt>
                <c:pt idx="8973">
                  <c:v>7.6599999999999997E-4</c:v>
                </c:pt>
                <c:pt idx="8974">
                  <c:v>7.6599999999999997E-4</c:v>
                </c:pt>
                <c:pt idx="8975">
                  <c:v>7.6599999999999997E-4</c:v>
                </c:pt>
                <c:pt idx="8976">
                  <c:v>7.6599999999999997E-4</c:v>
                </c:pt>
                <c:pt idx="8977">
                  <c:v>7.6599999999999997E-4</c:v>
                </c:pt>
                <c:pt idx="8978">
                  <c:v>7.6599999999999997E-4</c:v>
                </c:pt>
                <c:pt idx="8979">
                  <c:v>7.6599999999999997E-4</c:v>
                </c:pt>
                <c:pt idx="8980">
                  <c:v>7.6599999999999997E-4</c:v>
                </c:pt>
                <c:pt idx="8981">
                  <c:v>7.6599999999999997E-4</c:v>
                </c:pt>
                <c:pt idx="8982">
                  <c:v>7.6599999999999997E-4</c:v>
                </c:pt>
                <c:pt idx="8983">
                  <c:v>7.6599999999999997E-4</c:v>
                </c:pt>
                <c:pt idx="8984">
                  <c:v>7.6599999999999997E-4</c:v>
                </c:pt>
                <c:pt idx="8985">
                  <c:v>7.6599999999999997E-4</c:v>
                </c:pt>
                <c:pt idx="8986">
                  <c:v>7.6599999999999997E-4</c:v>
                </c:pt>
                <c:pt idx="8987">
                  <c:v>7.6599999999999997E-4</c:v>
                </c:pt>
                <c:pt idx="8988">
                  <c:v>3.8299999999999999E-4</c:v>
                </c:pt>
                <c:pt idx="8989">
                  <c:v>7.6599999999999997E-4</c:v>
                </c:pt>
                <c:pt idx="8990">
                  <c:v>7.6599999999999997E-4</c:v>
                </c:pt>
                <c:pt idx="8991">
                  <c:v>7.6599999999999997E-4</c:v>
                </c:pt>
                <c:pt idx="8992">
                  <c:v>3.8299999999999999E-4</c:v>
                </c:pt>
                <c:pt idx="8993">
                  <c:v>3.8299999999999999E-4</c:v>
                </c:pt>
                <c:pt idx="8994">
                  <c:v>3.8299999999999999E-4</c:v>
                </c:pt>
                <c:pt idx="8995">
                  <c:v>7.6599999999999997E-4</c:v>
                </c:pt>
                <c:pt idx="8996">
                  <c:v>7.6599999999999997E-4</c:v>
                </c:pt>
                <c:pt idx="8997">
                  <c:v>7.6599999999999997E-4</c:v>
                </c:pt>
                <c:pt idx="8998">
                  <c:v>3.8299999999999999E-4</c:v>
                </c:pt>
                <c:pt idx="8999">
                  <c:v>7.6599999999999997E-4</c:v>
                </c:pt>
                <c:pt idx="9000">
                  <c:v>7.6599999999999997E-4</c:v>
                </c:pt>
                <c:pt idx="9001">
                  <c:v>7.6599999999999997E-4</c:v>
                </c:pt>
                <c:pt idx="9002">
                  <c:v>3.8299999999999999E-4</c:v>
                </c:pt>
                <c:pt idx="9003">
                  <c:v>3.8299999999999999E-4</c:v>
                </c:pt>
                <c:pt idx="9004">
                  <c:v>3.8299999999999999E-4</c:v>
                </c:pt>
                <c:pt idx="9005">
                  <c:v>3.8299999999999999E-4</c:v>
                </c:pt>
                <c:pt idx="9006">
                  <c:v>7.6599999999999997E-4</c:v>
                </c:pt>
                <c:pt idx="9007">
                  <c:v>7.6599999999999997E-4</c:v>
                </c:pt>
                <c:pt idx="9008">
                  <c:v>3.8299999999999999E-4</c:v>
                </c:pt>
                <c:pt idx="9009">
                  <c:v>7.6599999999999997E-4</c:v>
                </c:pt>
                <c:pt idx="9010">
                  <c:v>7.6599999999999997E-4</c:v>
                </c:pt>
                <c:pt idx="9011">
                  <c:v>7.6599999999999997E-4</c:v>
                </c:pt>
                <c:pt idx="9012">
                  <c:v>7.6599999999999997E-4</c:v>
                </c:pt>
                <c:pt idx="9013">
                  <c:v>7.6599999999999997E-4</c:v>
                </c:pt>
                <c:pt idx="9014">
                  <c:v>3.8299999999999999E-4</c:v>
                </c:pt>
                <c:pt idx="9015">
                  <c:v>3.8299999999999999E-4</c:v>
                </c:pt>
                <c:pt idx="9016">
                  <c:v>7.6599999999999997E-4</c:v>
                </c:pt>
                <c:pt idx="9017">
                  <c:v>7.6599999999999997E-4</c:v>
                </c:pt>
                <c:pt idx="9018">
                  <c:v>7.6599999999999997E-4</c:v>
                </c:pt>
                <c:pt idx="9019">
                  <c:v>3.8299999999999999E-4</c:v>
                </c:pt>
                <c:pt idx="9020">
                  <c:v>3.8299999999999999E-4</c:v>
                </c:pt>
                <c:pt idx="9021">
                  <c:v>7.6599999999999997E-4</c:v>
                </c:pt>
                <c:pt idx="9022">
                  <c:v>3.8299999999999999E-4</c:v>
                </c:pt>
                <c:pt idx="9023">
                  <c:v>7.6599999999999997E-4</c:v>
                </c:pt>
                <c:pt idx="9024">
                  <c:v>7.6599999999999997E-4</c:v>
                </c:pt>
                <c:pt idx="9025">
                  <c:v>7.6599999999999997E-4</c:v>
                </c:pt>
                <c:pt idx="9026">
                  <c:v>7.6599999999999997E-4</c:v>
                </c:pt>
                <c:pt idx="9027">
                  <c:v>7.6599999999999997E-4</c:v>
                </c:pt>
                <c:pt idx="9028">
                  <c:v>3.8299999999999999E-4</c:v>
                </c:pt>
                <c:pt idx="9029">
                  <c:v>3.8299999999999999E-4</c:v>
                </c:pt>
                <c:pt idx="9030">
                  <c:v>3.8299999999999999E-4</c:v>
                </c:pt>
                <c:pt idx="9031">
                  <c:v>1.1490000000000001E-3</c:v>
                </c:pt>
                <c:pt idx="9032">
                  <c:v>7.6599999999999997E-4</c:v>
                </c:pt>
                <c:pt idx="9033">
                  <c:v>7.6599999999999997E-4</c:v>
                </c:pt>
                <c:pt idx="9034">
                  <c:v>7.6599999999999997E-4</c:v>
                </c:pt>
                <c:pt idx="9035">
                  <c:v>3.8299999999999999E-4</c:v>
                </c:pt>
                <c:pt idx="9036">
                  <c:v>7.6599999999999997E-4</c:v>
                </c:pt>
                <c:pt idx="9037">
                  <c:v>7.6599999999999997E-4</c:v>
                </c:pt>
                <c:pt idx="9038">
                  <c:v>3.8299999999999999E-4</c:v>
                </c:pt>
                <c:pt idx="9039">
                  <c:v>7.6599999999999997E-4</c:v>
                </c:pt>
                <c:pt idx="9040">
                  <c:v>7.6599999999999997E-4</c:v>
                </c:pt>
                <c:pt idx="9041">
                  <c:v>7.6599999999999997E-4</c:v>
                </c:pt>
                <c:pt idx="9042">
                  <c:v>3.8299999999999999E-4</c:v>
                </c:pt>
                <c:pt idx="9043">
                  <c:v>7.6599999999999997E-4</c:v>
                </c:pt>
                <c:pt idx="9044">
                  <c:v>7.6599999999999997E-4</c:v>
                </c:pt>
                <c:pt idx="9045">
                  <c:v>7.6599999999999997E-4</c:v>
                </c:pt>
                <c:pt idx="9046">
                  <c:v>7.6599999999999997E-4</c:v>
                </c:pt>
                <c:pt idx="9047">
                  <c:v>7.6599999999999997E-4</c:v>
                </c:pt>
                <c:pt idx="9048">
                  <c:v>3.8299999999999999E-4</c:v>
                </c:pt>
                <c:pt idx="9049">
                  <c:v>7.6599999999999997E-4</c:v>
                </c:pt>
                <c:pt idx="9050">
                  <c:v>3.8299999999999999E-4</c:v>
                </c:pt>
                <c:pt idx="9051">
                  <c:v>7.6599999999999997E-4</c:v>
                </c:pt>
                <c:pt idx="9052">
                  <c:v>3.8299999999999999E-4</c:v>
                </c:pt>
                <c:pt idx="9053">
                  <c:v>7.6599999999999997E-4</c:v>
                </c:pt>
                <c:pt idx="9054">
                  <c:v>7.6599999999999997E-4</c:v>
                </c:pt>
                <c:pt idx="9055">
                  <c:v>7.6599999999999997E-4</c:v>
                </c:pt>
                <c:pt idx="9056">
                  <c:v>7.6599999999999997E-4</c:v>
                </c:pt>
                <c:pt idx="9057">
                  <c:v>3.8299999999999999E-4</c:v>
                </c:pt>
                <c:pt idx="9058">
                  <c:v>3.8299999999999999E-4</c:v>
                </c:pt>
                <c:pt idx="9059">
                  <c:v>3.8299999999999999E-4</c:v>
                </c:pt>
                <c:pt idx="9060">
                  <c:v>7.6599999999999997E-4</c:v>
                </c:pt>
                <c:pt idx="9061">
                  <c:v>3.8299999999999999E-4</c:v>
                </c:pt>
                <c:pt idx="9062">
                  <c:v>3.8299999999999999E-4</c:v>
                </c:pt>
                <c:pt idx="9063">
                  <c:v>7.6599999999999997E-4</c:v>
                </c:pt>
                <c:pt idx="9064">
                  <c:v>3.8299999999999999E-4</c:v>
                </c:pt>
                <c:pt idx="9065">
                  <c:v>7.6599999999999997E-4</c:v>
                </c:pt>
                <c:pt idx="9066">
                  <c:v>3.8299999999999999E-4</c:v>
                </c:pt>
                <c:pt idx="9067">
                  <c:v>7.6599999999999997E-4</c:v>
                </c:pt>
                <c:pt idx="9068">
                  <c:v>7.6599999999999997E-4</c:v>
                </c:pt>
                <c:pt idx="9069">
                  <c:v>3.8299999999999999E-4</c:v>
                </c:pt>
                <c:pt idx="9070">
                  <c:v>3.8299999999999999E-4</c:v>
                </c:pt>
                <c:pt idx="9071">
                  <c:v>7.6599999999999997E-4</c:v>
                </c:pt>
                <c:pt idx="9072">
                  <c:v>3.8299999999999999E-4</c:v>
                </c:pt>
                <c:pt idx="9073">
                  <c:v>7.6599999999999997E-4</c:v>
                </c:pt>
                <c:pt idx="9074">
                  <c:v>7.6599999999999997E-4</c:v>
                </c:pt>
                <c:pt idx="9075">
                  <c:v>3.8299999999999999E-4</c:v>
                </c:pt>
                <c:pt idx="9076">
                  <c:v>7.6599999999999997E-4</c:v>
                </c:pt>
                <c:pt idx="9077">
                  <c:v>7.6599999999999997E-4</c:v>
                </c:pt>
                <c:pt idx="9078">
                  <c:v>7.6599999999999997E-4</c:v>
                </c:pt>
                <c:pt idx="9079">
                  <c:v>3.8299999999999999E-4</c:v>
                </c:pt>
                <c:pt idx="9080">
                  <c:v>7.6599999999999997E-4</c:v>
                </c:pt>
                <c:pt idx="9081">
                  <c:v>3.8299999999999999E-4</c:v>
                </c:pt>
                <c:pt idx="9082">
                  <c:v>7.6599999999999997E-4</c:v>
                </c:pt>
                <c:pt idx="9083">
                  <c:v>3.8299999999999999E-4</c:v>
                </c:pt>
                <c:pt idx="9084">
                  <c:v>3.8299999999999999E-4</c:v>
                </c:pt>
                <c:pt idx="9085">
                  <c:v>3.8299999999999999E-4</c:v>
                </c:pt>
                <c:pt idx="9086">
                  <c:v>7.6599999999999997E-4</c:v>
                </c:pt>
                <c:pt idx="9087">
                  <c:v>7.6599999999999997E-4</c:v>
                </c:pt>
                <c:pt idx="9088">
                  <c:v>3.8299999999999999E-4</c:v>
                </c:pt>
                <c:pt idx="9089">
                  <c:v>7.6599999999999997E-4</c:v>
                </c:pt>
                <c:pt idx="9090">
                  <c:v>7.6599999999999997E-4</c:v>
                </c:pt>
                <c:pt idx="9091">
                  <c:v>3.8299999999999999E-4</c:v>
                </c:pt>
                <c:pt idx="9092">
                  <c:v>7.6599999999999997E-4</c:v>
                </c:pt>
                <c:pt idx="9093">
                  <c:v>7.6599999999999997E-4</c:v>
                </c:pt>
                <c:pt idx="9094">
                  <c:v>7.6599999999999997E-4</c:v>
                </c:pt>
                <c:pt idx="9095">
                  <c:v>7.6599999999999997E-4</c:v>
                </c:pt>
                <c:pt idx="9096">
                  <c:v>3.8299999999999999E-4</c:v>
                </c:pt>
                <c:pt idx="9097">
                  <c:v>7.6599999999999997E-4</c:v>
                </c:pt>
                <c:pt idx="9098">
                  <c:v>7.6599999999999997E-4</c:v>
                </c:pt>
                <c:pt idx="9099">
                  <c:v>3.8299999999999999E-4</c:v>
                </c:pt>
                <c:pt idx="9100">
                  <c:v>3.8299999999999999E-4</c:v>
                </c:pt>
                <c:pt idx="9101">
                  <c:v>7.6599999999999997E-4</c:v>
                </c:pt>
                <c:pt idx="9102">
                  <c:v>7.6599999999999997E-4</c:v>
                </c:pt>
                <c:pt idx="9103">
                  <c:v>7.6599999999999997E-4</c:v>
                </c:pt>
                <c:pt idx="9104">
                  <c:v>7.6599999999999997E-4</c:v>
                </c:pt>
                <c:pt idx="9105">
                  <c:v>7.6599999999999997E-4</c:v>
                </c:pt>
                <c:pt idx="9106">
                  <c:v>7.6599999999999997E-4</c:v>
                </c:pt>
                <c:pt idx="9107">
                  <c:v>7.6599999999999997E-4</c:v>
                </c:pt>
                <c:pt idx="9108">
                  <c:v>3.8299999999999999E-4</c:v>
                </c:pt>
                <c:pt idx="9109">
                  <c:v>7.6599999999999997E-4</c:v>
                </c:pt>
                <c:pt idx="9110">
                  <c:v>7.6599999999999997E-4</c:v>
                </c:pt>
                <c:pt idx="9111">
                  <c:v>7.6599999999999997E-4</c:v>
                </c:pt>
                <c:pt idx="9112">
                  <c:v>7.6599999999999997E-4</c:v>
                </c:pt>
                <c:pt idx="9113">
                  <c:v>7.6599999999999997E-4</c:v>
                </c:pt>
                <c:pt idx="9114">
                  <c:v>7.6599999999999997E-4</c:v>
                </c:pt>
                <c:pt idx="9115">
                  <c:v>7.6599999999999997E-4</c:v>
                </c:pt>
                <c:pt idx="9116">
                  <c:v>3.8299999999999999E-4</c:v>
                </c:pt>
                <c:pt idx="9117">
                  <c:v>7.6599999999999997E-4</c:v>
                </c:pt>
                <c:pt idx="9118">
                  <c:v>7.6599999999999997E-4</c:v>
                </c:pt>
                <c:pt idx="9119">
                  <c:v>7.6599999999999997E-4</c:v>
                </c:pt>
                <c:pt idx="9120">
                  <c:v>7.6599999999999997E-4</c:v>
                </c:pt>
                <c:pt idx="9121">
                  <c:v>3.8299999999999999E-4</c:v>
                </c:pt>
                <c:pt idx="9122">
                  <c:v>3.8299999999999999E-4</c:v>
                </c:pt>
                <c:pt idx="9123">
                  <c:v>7.6599999999999997E-4</c:v>
                </c:pt>
                <c:pt idx="9124">
                  <c:v>7.6599999999999997E-4</c:v>
                </c:pt>
                <c:pt idx="9125">
                  <c:v>3.8299999999999999E-4</c:v>
                </c:pt>
                <c:pt idx="9126">
                  <c:v>3.8299999999999999E-4</c:v>
                </c:pt>
                <c:pt idx="9127">
                  <c:v>3.8299999999999999E-4</c:v>
                </c:pt>
                <c:pt idx="9128">
                  <c:v>7.6599999999999997E-4</c:v>
                </c:pt>
                <c:pt idx="9129">
                  <c:v>7.6599999999999997E-4</c:v>
                </c:pt>
                <c:pt idx="9130">
                  <c:v>3.8299999999999999E-4</c:v>
                </c:pt>
                <c:pt idx="9131">
                  <c:v>7.6599999999999997E-4</c:v>
                </c:pt>
                <c:pt idx="9132">
                  <c:v>3.8299999999999999E-4</c:v>
                </c:pt>
                <c:pt idx="9133">
                  <c:v>7.6599999999999997E-4</c:v>
                </c:pt>
                <c:pt idx="9134">
                  <c:v>7.6599999999999997E-4</c:v>
                </c:pt>
                <c:pt idx="9135">
                  <c:v>3.8299999999999999E-4</c:v>
                </c:pt>
                <c:pt idx="9136">
                  <c:v>7.6599999999999997E-4</c:v>
                </c:pt>
                <c:pt idx="9137">
                  <c:v>3.8299999999999999E-4</c:v>
                </c:pt>
                <c:pt idx="9138">
                  <c:v>7.6599999999999997E-4</c:v>
                </c:pt>
                <c:pt idx="9139">
                  <c:v>7.6599999999999997E-4</c:v>
                </c:pt>
                <c:pt idx="9140">
                  <c:v>3.8299999999999999E-4</c:v>
                </c:pt>
                <c:pt idx="9141">
                  <c:v>3.8299999999999999E-4</c:v>
                </c:pt>
                <c:pt idx="9142">
                  <c:v>7.6599999999999997E-4</c:v>
                </c:pt>
                <c:pt idx="9143">
                  <c:v>7.6599999999999997E-4</c:v>
                </c:pt>
                <c:pt idx="9144">
                  <c:v>3.8299999999999999E-4</c:v>
                </c:pt>
                <c:pt idx="9145">
                  <c:v>7.6599999999999997E-4</c:v>
                </c:pt>
                <c:pt idx="9146">
                  <c:v>3.8299999999999999E-4</c:v>
                </c:pt>
                <c:pt idx="9147">
                  <c:v>7.6599999999999997E-4</c:v>
                </c:pt>
                <c:pt idx="9148">
                  <c:v>7.6599999999999997E-4</c:v>
                </c:pt>
                <c:pt idx="9149">
                  <c:v>7.6599999999999997E-4</c:v>
                </c:pt>
                <c:pt idx="9150">
                  <c:v>3.8299999999999999E-4</c:v>
                </c:pt>
                <c:pt idx="9151">
                  <c:v>3.8299999999999999E-4</c:v>
                </c:pt>
                <c:pt idx="9152">
                  <c:v>7.6599999999999997E-4</c:v>
                </c:pt>
                <c:pt idx="9153">
                  <c:v>7.6599999999999997E-4</c:v>
                </c:pt>
                <c:pt idx="9154">
                  <c:v>3.8299999999999999E-4</c:v>
                </c:pt>
                <c:pt idx="9155">
                  <c:v>7.6599999999999997E-4</c:v>
                </c:pt>
                <c:pt idx="9156">
                  <c:v>7.6599999999999997E-4</c:v>
                </c:pt>
                <c:pt idx="9157">
                  <c:v>7.6599999999999997E-4</c:v>
                </c:pt>
                <c:pt idx="9158">
                  <c:v>7.6599999999999997E-4</c:v>
                </c:pt>
                <c:pt idx="9159">
                  <c:v>3.8299999999999999E-4</c:v>
                </c:pt>
                <c:pt idx="9160">
                  <c:v>7.6599999999999997E-4</c:v>
                </c:pt>
                <c:pt idx="9161">
                  <c:v>3.8299999999999999E-4</c:v>
                </c:pt>
                <c:pt idx="9162">
                  <c:v>7.6599999999999997E-4</c:v>
                </c:pt>
                <c:pt idx="9163">
                  <c:v>7.6599999999999997E-4</c:v>
                </c:pt>
                <c:pt idx="9164">
                  <c:v>7.6599999999999997E-4</c:v>
                </c:pt>
                <c:pt idx="9165">
                  <c:v>7.6599999999999997E-4</c:v>
                </c:pt>
                <c:pt idx="9166">
                  <c:v>7.6599999999999997E-4</c:v>
                </c:pt>
                <c:pt idx="9167">
                  <c:v>7.6599999999999997E-4</c:v>
                </c:pt>
                <c:pt idx="9168">
                  <c:v>3.8299999999999999E-4</c:v>
                </c:pt>
                <c:pt idx="9169">
                  <c:v>7.6599999999999997E-4</c:v>
                </c:pt>
                <c:pt idx="9170">
                  <c:v>3.8299999999999999E-4</c:v>
                </c:pt>
                <c:pt idx="9171">
                  <c:v>7.6599999999999997E-4</c:v>
                </c:pt>
                <c:pt idx="9172">
                  <c:v>3.8299999999999999E-4</c:v>
                </c:pt>
                <c:pt idx="9173">
                  <c:v>7.6599999999999997E-4</c:v>
                </c:pt>
                <c:pt idx="9174">
                  <c:v>7.6599999999999997E-4</c:v>
                </c:pt>
                <c:pt idx="9175">
                  <c:v>7.6599999999999997E-4</c:v>
                </c:pt>
                <c:pt idx="9176">
                  <c:v>7.6599999999999997E-4</c:v>
                </c:pt>
                <c:pt idx="9177">
                  <c:v>7.6599999999999997E-4</c:v>
                </c:pt>
                <c:pt idx="9178">
                  <c:v>7.6599999999999997E-4</c:v>
                </c:pt>
                <c:pt idx="9179">
                  <c:v>3.8299999999999999E-4</c:v>
                </c:pt>
                <c:pt idx="9180">
                  <c:v>3.8299999999999999E-4</c:v>
                </c:pt>
                <c:pt idx="9181">
                  <c:v>7.6599999999999997E-4</c:v>
                </c:pt>
                <c:pt idx="9182">
                  <c:v>3.8299999999999999E-4</c:v>
                </c:pt>
                <c:pt idx="9183">
                  <c:v>7.6599999999999997E-4</c:v>
                </c:pt>
                <c:pt idx="9184">
                  <c:v>7.6599999999999997E-4</c:v>
                </c:pt>
                <c:pt idx="9185">
                  <c:v>7.6599999999999997E-4</c:v>
                </c:pt>
                <c:pt idx="9186">
                  <c:v>7.6599999999999997E-4</c:v>
                </c:pt>
                <c:pt idx="9187">
                  <c:v>7.6599999999999997E-4</c:v>
                </c:pt>
                <c:pt idx="9188">
                  <c:v>3.8299999999999999E-4</c:v>
                </c:pt>
                <c:pt idx="9189">
                  <c:v>3.8299999999999999E-4</c:v>
                </c:pt>
                <c:pt idx="9190">
                  <c:v>7.6599999999999997E-4</c:v>
                </c:pt>
                <c:pt idx="9191">
                  <c:v>3.8299999999999999E-4</c:v>
                </c:pt>
                <c:pt idx="9192">
                  <c:v>3.8299999999999999E-4</c:v>
                </c:pt>
                <c:pt idx="9193">
                  <c:v>7.6599999999999997E-4</c:v>
                </c:pt>
                <c:pt idx="9194">
                  <c:v>7.6599999999999997E-4</c:v>
                </c:pt>
                <c:pt idx="9195">
                  <c:v>3.8299999999999999E-4</c:v>
                </c:pt>
                <c:pt idx="9196">
                  <c:v>3.8299999999999999E-4</c:v>
                </c:pt>
                <c:pt idx="9197">
                  <c:v>7.6599999999999997E-4</c:v>
                </c:pt>
                <c:pt idx="9198">
                  <c:v>7.6599999999999997E-4</c:v>
                </c:pt>
                <c:pt idx="9199">
                  <c:v>3.8299999999999999E-4</c:v>
                </c:pt>
                <c:pt idx="9200">
                  <c:v>3.8299999999999999E-4</c:v>
                </c:pt>
                <c:pt idx="9201">
                  <c:v>7.6599999999999997E-4</c:v>
                </c:pt>
                <c:pt idx="9202">
                  <c:v>3.8299999999999999E-4</c:v>
                </c:pt>
                <c:pt idx="9203">
                  <c:v>7.6599999999999997E-4</c:v>
                </c:pt>
                <c:pt idx="9204">
                  <c:v>7.6599999999999997E-4</c:v>
                </c:pt>
                <c:pt idx="9205">
                  <c:v>3.8299999999999999E-4</c:v>
                </c:pt>
                <c:pt idx="9206">
                  <c:v>3.8299999999999999E-4</c:v>
                </c:pt>
                <c:pt idx="9207">
                  <c:v>7.6599999999999997E-4</c:v>
                </c:pt>
                <c:pt idx="9208">
                  <c:v>7.6599999999999997E-4</c:v>
                </c:pt>
                <c:pt idx="9209">
                  <c:v>7.6599999999999997E-4</c:v>
                </c:pt>
                <c:pt idx="9210">
                  <c:v>7.6599999999999997E-4</c:v>
                </c:pt>
                <c:pt idx="9211">
                  <c:v>3.8299999999999999E-4</c:v>
                </c:pt>
                <c:pt idx="9212">
                  <c:v>7.6599999999999997E-4</c:v>
                </c:pt>
                <c:pt idx="9213">
                  <c:v>7.6599999999999997E-4</c:v>
                </c:pt>
                <c:pt idx="9214">
                  <c:v>7.6599999999999997E-4</c:v>
                </c:pt>
                <c:pt idx="9215">
                  <c:v>3.8299999999999999E-4</c:v>
                </c:pt>
                <c:pt idx="9216">
                  <c:v>7.6599999999999997E-4</c:v>
                </c:pt>
                <c:pt idx="9217">
                  <c:v>7.6599999999999997E-4</c:v>
                </c:pt>
                <c:pt idx="9218">
                  <c:v>3.8299999999999999E-4</c:v>
                </c:pt>
                <c:pt idx="9219">
                  <c:v>3.8299999999999999E-4</c:v>
                </c:pt>
                <c:pt idx="9220">
                  <c:v>3.8299999999999999E-4</c:v>
                </c:pt>
                <c:pt idx="9221">
                  <c:v>7.6599999999999997E-4</c:v>
                </c:pt>
                <c:pt idx="9222">
                  <c:v>3.8299999999999999E-4</c:v>
                </c:pt>
                <c:pt idx="9223">
                  <c:v>3.8299999999999999E-4</c:v>
                </c:pt>
                <c:pt idx="9224">
                  <c:v>7.6599999999999997E-4</c:v>
                </c:pt>
                <c:pt idx="9225">
                  <c:v>7.6599999999999997E-4</c:v>
                </c:pt>
                <c:pt idx="9226">
                  <c:v>3.8299999999999999E-4</c:v>
                </c:pt>
                <c:pt idx="9227">
                  <c:v>7.6599999999999997E-4</c:v>
                </c:pt>
                <c:pt idx="9228">
                  <c:v>3.8299999999999999E-4</c:v>
                </c:pt>
                <c:pt idx="9229">
                  <c:v>7.6599999999999997E-4</c:v>
                </c:pt>
                <c:pt idx="9230">
                  <c:v>7.6599999999999997E-4</c:v>
                </c:pt>
                <c:pt idx="9231">
                  <c:v>7.6599999999999997E-4</c:v>
                </c:pt>
                <c:pt idx="9232">
                  <c:v>7.6599999999999997E-4</c:v>
                </c:pt>
                <c:pt idx="9233">
                  <c:v>3.8299999999999999E-4</c:v>
                </c:pt>
                <c:pt idx="9234">
                  <c:v>3.8299999999999999E-4</c:v>
                </c:pt>
                <c:pt idx="9235">
                  <c:v>7.6599999999999997E-4</c:v>
                </c:pt>
                <c:pt idx="9236">
                  <c:v>7.6599999999999997E-4</c:v>
                </c:pt>
                <c:pt idx="9237">
                  <c:v>3.8299999999999999E-4</c:v>
                </c:pt>
                <c:pt idx="9238">
                  <c:v>7.6599999999999997E-4</c:v>
                </c:pt>
                <c:pt idx="9239">
                  <c:v>3.8299999999999999E-4</c:v>
                </c:pt>
                <c:pt idx="9240">
                  <c:v>3.8299999999999999E-4</c:v>
                </c:pt>
                <c:pt idx="9241">
                  <c:v>7.6599999999999997E-4</c:v>
                </c:pt>
                <c:pt idx="9242">
                  <c:v>7.6599999999999997E-4</c:v>
                </c:pt>
                <c:pt idx="9243">
                  <c:v>7.6599999999999997E-4</c:v>
                </c:pt>
                <c:pt idx="9244">
                  <c:v>3.8299999999999999E-4</c:v>
                </c:pt>
                <c:pt idx="9245">
                  <c:v>7.6599999999999997E-4</c:v>
                </c:pt>
                <c:pt idx="9246">
                  <c:v>7.6599999999999997E-4</c:v>
                </c:pt>
                <c:pt idx="9247">
                  <c:v>7.6599999999999997E-4</c:v>
                </c:pt>
                <c:pt idx="9248">
                  <c:v>3.8299999999999999E-4</c:v>
                </c:pt>
                <c:pt idx="9249">
                  <c:v>7.6599999999999997E-4</c:v>
                </c:pt>
                <c:pt idx="9250">
                  <c:v>7.6599999999999997E-4</c:v>
                </c:pt>
                <c:pt idx="9251">
                  <c:v>7.6599999999999997E-4</c:v>
                </c:pt>
                <c:pt idx="9252">
                  <c:v>7.6599999999999997E-4</c:v>
                </c:pt>
                <c:pt idx="9253">
                  <c:v>7.6599999999999997E-4</c:v>
                </c:pt>
                <c:pt idx="9254">
                  <c:v>7.6599999999999997E-4</c:v>
                </c:pt>
                <c:pt idx="9255">
                  <c:v>7.6599999999999997E-4</c:v>
                </c:pt>
                <c:pt idx="9256">
                  <c:v>7.6599999999999997E-4</c:v>
                </c:pt>
                <c:pt idx="9257">
                  <c:v>7.6599999999999997E-4</c:v>
                </c:pt>
                <c:pt idx="9258">
                  <c:v>3.8299999999999999E-4</c:v>
                </c:pt>
                <c:pt idx="9259">
                  <c:v>3.8299999999999999E-4</c:v>
                </c:pt>
                <c:pt idx="9260">
                  <c:v>7.6599999999999997E-4</c:v>
                </c:pt>
                <c:pt idx="9261">
                  <c:v>7.6599999999999997E-4</c:v>
                </c:pt>
                <c:pt idx="9262">
                  <c:v>3.8299999999999999E-4</c:v>
                </c:pt>
                <c:pt idx="9263">
                  <c:v>7.6599999999999997E-4</c:v>
                </c:pt>
                <c:pt idx="9264">
                  <c:v>3.8299999999999999E-4</c:v>
                </c:pt>
                <c:pt idx="9265">
                  <c:v>3.8299999999999999E-4</c:v>
                </c:pt>
                <c:pt idx="9266">
                  <c:v>7.6599999999999997E-4</c:v>
                </c:pt>
                <c:pt idx="9267">
                  <c:v>7.6599999999999997E-4</c:v>
                </c:pt>
                <c:pt idx="9268">
                  <c:v>7.6599999999999997E-4</c:v>
                </c:pt>
                <c:pt idx="9269">
                  <c:v>3.8299999999999999E-4</c:v>
                </c:pt>
                <c:pt idx="9270">
                  <c:v>7.6599999999999997E-4</c:v>
                </c:pt>
                <c:pt idx="9271">
                  <c:v>3.8299999999999999E-4</c:v>
                </c:pt>
                <c:pt idx="9272">
                  <c:v>7.6599999999999997E-4</c:v>
                </c:pt>
                <c:pt idx="9273">
                  <c:v>7.6599999999999997E-4</c:v>
                </c:pt>
                <c:pt idx="9274">
                  <c:v>3.8299999999999999E-4</c:v>
                </c:pt>
                <c:pt idx="9275">
                  <c:v>3.8299999999999999E-4</c:v>
                </c:pt>
                <c:pt idx="9276">
                  <c:v>7.6599999999999997E-4</c:v>
                </c:pt>
                <c:pt idx="9277">
                  <c:v>7.6599999999999997E-4</c:v>
                </c:pt>
                <c:pt idx="9278">
                  <c:v>7.6599999999999997E-4</c:v>
                </c:pt>
                <c:pt idx="9279">
                  <c:v>7.6599999999999997E-4</c:v>
                </c:pt>
                <c:pt idx="9280">
                  <c:v>3.8299999999999999E-4</c:v>
                </c:pt>
                <c:pt idx="9281">
                  <c:v>7.6599999999999997E-4</c:v>
                </c:pt>
                <c:pt idx="9282">
                  <c:v>7.6599999999999997E-4</c:v>
                </c:pt>
                <c:pt idx="9283">
                  <c:v>7.6599999999999997E-4</c:v>
                </c:pt>
                <c:pt idx="9284">
                  <c:v>7.6599999999999997E-4</c:v>
                </c:pt>
                <c:pt idx="9285">
                  <c:v>7.6599999999999997E-4</c:v>
                </c:pt>
                <c:pt idx="9286">
                  <c:v>7.6599999999999997E-4</c:v>
                </c:pt>
                <c:pt idx="9287">
                  <c:v>3.8299999999999999E-4</c:v>
                </c:pt>
                <c:pt idx="9288">
                  <c:v>7.6599999999999997E-4</c:v>
                </c:pt>
                <c:pt idx="9289">
                  <c:v>7.6599999999999997E-4</c:v>
                </c:pt>
                <c:pt idx="9290">
                  <c:v>7.6599999999999997E-4</c:v>
                </c:pt>
                <c:pt idx="9291">
                  <c:v>7.6599999999999997E-4</c:v>
                </c:pt>
                <c:pt idx="9292">
                  <c:v>3.8299999999999999E-4</c:v>
                </c:pt>
                <c:pt idx="9293">
                  <c:v>3.8299999999999999E-4</c:v>
                </c:pt>
                <c:pt idx="9294">
                  <c:v>7.6599999999999997E-4</c:v>
                </c:pt>
                <c:pt idx="9295">
                  <c:v>3.8299999999999999E-4</c:v>
                </c:pt>
                <c:pt idx="9296">
                  <c:v>3.8299999999999999E-4</c:v>
                </c:pt>
                <c:pt idx="9297">
                  <c:v>7.6599999999999997E-4</c:v>
                </c:pt>
                <c:pt idx="9298">
                  <c:v>7.6599999999999997E-4</c:v>
                </c:pt>
                <c:pt idx="9299">
                  <c:v>7.6599999999999997E-4</c:v>
                </c:pt>
                <c:pt idx="9300">
                  <c:v>7.6599999999999997E-4</c:v>
                </c:pt>
                <c:pt idx="9301">
                  <c:v>7.6599999999999997E-4</c:v>
                </c:pt>
                <c:pt idx="9302">
                  <c:v>3.8299999999999999E-4</c:v>
                </c:pt>
                <c:pt idx="9303">
                  <c:v>7.6599999999999997E-4</c:v>
                </c:pt>
                <c:pt idx="9304">
                  <c:v>7.6599999999999997E-4</c:v>
                </c:pt>
                <c:pt idx="9305">
                  <c:v>3.8299999999999999E-4</c:v>
                </c:pt>
                <c:pt idx="9306">
                  <c:v>7.6599999999999997E-4</c:v>
                </c:pt>
                <c:pt idx="9307">
                  <c:v>3.8299999999999999E-4</c:v>
                </c:pt>
                <c:pt idx="9308">
                  <c:v>7.6599999999999997E-4</c:v>
                </c:pt>
                <c:pt idx="9309">
                  <c:v>7.6599999999999997E-4</c:v>
                </c:pt>
                <c:pt idx="9310">
                  <c:v>7.6599999999999997E-4</c:v>
                </c:pt>
                <c:pt idx="9311">
                  <c:v>7.6599999999999997E-4</c:v>
                </c:pt>
                <c:pt idx="9312">
                  <c:v>3.8299999999999999E-4</c:v>
                </c:pt>
                <c:pt idx="9313">
                  <c:v>7.6599999999999997E-4</c:v>
                </c:pt>
                <c:pt idx="9314">
                  <c:v>7.6599999999999997E-4</c:v>
                </c:pt>
                <c:pt idx="9315">
                  <c:v>7.6599999999999997E-4</c:v>
                </c:pt>
                <c:pt idx="9316">
                  <c:v>7.6599999999999997E-4</c:v>
                </c:pt>
                <c:pt idx="9317">
                  <c:v>7.6599999999999997E-4</c:v>
                </c:pt>
                <c:pt idx="9318">
                  <c:v>7.6599999999999997E-4</c:v>
                </c:pt>
                <c:pt idx="9319">
                  <c:v>3.8299999999999999E-4</c:v>
                </c:pt>
                <c:pt idx="9320">
                  <c:v>7.6599999999999997E-4</c:v>
                </c:pt>
                <c:pt idx="9321">
                  <c:v>3.8299999999999999E-4</c:v>
                </c:pt>
                <c:pt idx="9322">
                  <c:v>3.8299999999999999E-4</c:v>
                </c:pt>
                <c:pt idx="9323">
                  <c:v>7.6599999999999997E-4</c:v>
                </c:pt>
                <c:pt idx="9324">
                  <c:v>3.8299999999999999E-4</c:v>
                </c:pt>
                <c:pt idx="9325">
                  <c:v>3.8299999999999999E-4</c:v>
                </c:pt>
                <c:pt idx="9326">
                  <c:v>7.6599999999999997E-4</c:v>
                </c:pt>
                <c:pt idx="9327">
                  <c:v>3.8299999999999999E-4</c:v>
                </c:pt>
                <c:pt idx="9328">
                  <c:v>3.8299999999999999E-4</c:v>
                </c:pt>
                <c:pt idx="9329">
                  <c:v>3.8299999999999999E-4</c:v>
                </c:pt>
                <c:pt idx="9330">
                  <c:v>3.8299999999999999E-4</c:v>
                </c:pt>
                <c:pt idx="9331">
                  <c:v>7.6599999999999997E-4</c:v>
                </c:pt>
                <c:pt idx="9332">
                  <c:v>7.6599999999999997E-4</c:v>
                </c:pt>
                <c:pt idx="9333">
                  <c:v>7.6599999999999997E-4</c:v>
                </c:pt>
                <c:pt idx="9334">
                  <c:v>7.6599999999999997E-4</c:v>
                </c:pt>
                <c:pt idx="9335">
                  <c:v>3.8299999999999999E-4</c:v>
                </c:pt>
                <c:pt idx="9336">
                  <c:v>7.6599999999999997E-4</c:v>
                </c:pt>
                <c:pt idx="9337">
                  <c:v>3.8299999999999999E-4</c:v>
                </c:pt>
                <c:pt idx="9338">
                  <c:v>7.6599999999999997E-4</c:v>
                </c:pt>
                <c:pt idx="9339">
                  <c:v>3.8299999999999999E-4</c:v>
                </c:pt>
                <c:pt idx="9340">
                  <c:v>3.8299999999999999E-4</c:v>
                </c:pt>
                <c:pt idx="9341">
                  <c:v>3.8299999999999999E-4</c:v>
                </c:pt>
                <c:pt idx="9342">
                  <c:v>7.6599999999999997E-4</c:v>
                </c:pt>
                <c:pt idx="9343">
                  <c:v>3.8299999999999999E-4</c:v>
                </c:pt>
                <c:pt idx="9344">
                  <c:v>7.6599999999999997E-4</c:v>
                </c:pt>
                <c:pt idx="9345">
                  <c:v>7.6599999999999997E-4</c:v>
                </c:pt>
                <c:pt idx="9346">
                  <c:v>7.6599999999999997E-4</c:v>
                </c:pt>
                <c:pt idx="9347">
                  <c:v>3.8299999999999999E-4</c:v>
                </c:pt>
                <c:pt idx="9348">
                  <c:v>3.8299999999999999E-4</c:v>
                </c:pt>
                <c:pt idx="9349">
                  <c:v>3.8299999999999999E-4</c:v>
                </c:pt>
                <c:pt idx="9350">
                  <c:v>3.8299999999999999E-4</c:v>
                </c:pt>
                <c:pt idx="9351">
                  <c:v>3.8299999999999999E-4</c:v>
                </c:pt>
                <c:pt idx="9352">
                  <c:v>7.6599999999999997E-4</c:v>
                </c:pt>
                <c:pt idx="9353">
                  <c:v>3.8299999999999999E-4</c:v>
                </c:pt>
                <c:pt idx="9354">
                  <c:v>7.6599999999999997E-4</c:v>
                </c:pt>
                <c:pt idx="9355">
                  <c:v>3.8299999999999999E-4</c:v>
                </c:pt>
                <c:pt idx="9356">
                  <c:v>7.6599999999999997E-4</c:v>
                </c:pt>
                <c:pt idx="9357">
                  <c:v>3.8299999999999999E-4</c:v>
                </c:pt>
                <c:pt idx="9358">
                  <c:v>7.6599999999999997E-4</c:v>
                </c:pt>
                <c:pt idx="9359">
                  <c:v>7.6599999999999997E-4</c:v>
                </c:pt>
                <c:pt idx="9360">
                  <c:v>7.6599999999999997E-4</c:v>
                </c:pt>
                <c:pt idx="9361">
                  <c:v>7.6599999999999997E-4</c:v>
                </c:pt>
                <c:pt idx="9362">
                  <c:v>3.8299999999999999E-4</c:v>
                </c:pt>
                <c:pt idx="9363">
                  <c:v>3.8299999999999999E-4</c:v>
                </c:pt>
                <c:pt idx="9364">
                  <c:v>7.6599999999999997E-4</c:v>
                </c:pt>
                <c:pt idx="9365">
                  <c:v>7.6599999999999997E-4</c:v>
                </c:pt>
                <c:pt idx="9366">
                  <c:v>7.6599999999999997E-4</c:v>
                </c:pt>
                <c:pt idx="9367">
                  <c:v>7.6599999999999997E-4</c:v>
                </c:pt>
                <c:pt idx="9368">
                  <c:v>3.8299999999999999E-4</c:v>
                </c:pt>
                <c:pt idx="9369">
                  <c:v>7.6599999999999997E-4</c:v>
                </c:pt>
                <c:pt idx="9370">
                  <c:v>7.6599999999999997E-4</c:v>
                </c:pt>
                <c:pt idx="9371">
                  <c:v>3.8299999999999999E-4</c:v>
                </c:pt>
                <c:pt idx="9372">
                  <c:v>7.6599999999999997E-4</c:v>
                </c:pt>
                <c:pt idx="9373">
                  <c:v>3.8299999999999999E-4</c:v>
                </c:pt>
                <c:pt idx="9374">
                  <c:v>7.6599999999999997E-4</c:v>
                </c:pt>
                <c:pt idx="9375">
                  <c:v>3.8299999999999999E-4</c:v>
                </c:pt>
                <c:pt idx="9376">
                  <c:v>7.6599999999999997E-4</c:v>
                </c:pt>
                <c:pt idx="9377">
                  <c:v>3.8299999999999999E-4</c:v>
                </c:pt>
                <c:pt idx="9378">
                  <c:v>7.6599999999999997E-4</c:v>
                </c:pt>
                <c:pt idx="9379">
                  <c:v>3.8299999999999999E-4</c:v>
                </c:pt>
                <c:pt idx="9380">
                  <c:v>7.6599999999999997E-4</c:v>
                </c:pt>
                <c:pt idx="9381">
                  <c:v>7.6599999999999997E-4</c:v>
                </c:pt>
                <c:pt idx="9382">
                  <c:v>7.6599999999999997E-4</c:v>
                </c:pt>
                <c:pt idx="9383">
                  <c:v>7.6599999999999997E-4</c:v>
                </c:pt>
                <c:pt idx="9384">
                  <c:v>3.8299999999999999E-4</c:v>
                </c:pt>
                <c:pt idx="9385">
                  <c:v>7.6599999999999997E-4</c:v>
                </c:pt>
                <c:pt idx="9386">
                  <c:v>7.6599999999999997E-4</c:v>
                </c:pt>
                <c:pt idx="9387">
                  <c:v>3.8299999999999999E-4</c:v>
                </c:pt>
                <c:pt idx="9388">
                  <c:v>7.6599999999999997E-4</c:v>
                </c:pt>
                <c:pt idx="9389">
                  <c:v>3.8299999999999999E-4</c:v>
                </c:pt>
                <c:pt idx="9390">
                  <c:v>3.8299999999999999E-4</c:v>
                </c:pt>
                <c:pt idx="9391">
                  <c:v>7.6599999999999997E-4</c:v>
                </c:pt>
                <c:pt idx="9392">
                  <c:v>7.6599999999999997E-4</c:v>
                </c:pt>
                <c:pt idx="9393">
                  <c:v>7.6599999999999997E-4</c:v>
                </c:pt>
                <c:pt idx="9394">
                  <c:v>7.6599999999999997E-4</c:v>
                </c:pt>
                <c:pt idx="9395">
                  <c:v>3.8299999999999999E-4</c:v>
                </c:pt>
                <c:pt idx="9396">
                  <c:v>3.8299999999999999E-4</c:v>
                </c:pt>
                <c:pt idx="9397">
                  <c:v>3.8299999999999999E-4</c:v>
                </c:pt>
                <c:pt idx="9398">
                  <c:v>3.8299999999999999E-4</c:v>
                </c:pt>
                <c:pt idx="9399">
                  <c:v>3.8299999999999999E-4</c:v>
                </c:pt>
                <c:pt idx="9400">
                  <c:v>7.6599999999999997E-4</c:v>
                </c:pt>
                <c:pt idx="9401">
                  <c:v>7.6599999999999997E-4</c:v>
                </c:pt>
                <c:pt idx="9402">
                  <c:v>3.8299999999999999E-4</c:v>
                </c:pt>
                <c:pt idx="9403">
                  <c:v>3.8299999999999999E-4</c:v>
                </c:pt>
                <c:pt idx="9404">
                  <c:v>7.6599999999999997E-4</c:v>
                </c:pt>
                <c:pt idx="9405">
                  <c:v>3.8299999999999999E-4</c:v>
                </c:pt>
                <c:pt idx="9406">
                  <c:v>7.6599999999999997E-4</c:v>
                </c:pt>
                <c:pt idx="9407">
                  <c:v>3.8299999999999999E-4</c:v>
                </c:pt>
                <c:pt idx="9408">
                  <c:v>3.8299999999999999E-4</c:v>
                </c:pt>
                <c:pt idx="9409">
                  <c:v>7.6599999999999997E-4</c:v>
                </c:pt>
                <c:pt idx="9410">
                  <c:v>3.8299999999999999E-4</c:v>
                </c:pt>
                <c:pt idx="9411">
                  <c:v>7.6599999999999997E-4</c:v>
                </c:pt>
                <c:pt idx="9412">
                  <c:v>7.6599999999999997E-4</c:v>
                </c:pt>
                <c:pt idx="9413">
                  <c:v>3.8299999999999999E-4</c:v>
                </c:pt>
                <c:pt idx="9414">
                  <c:v>3.8299999999999999E-4</c:v>
                </c:pt>
                <c:pt idx="9415">
                  <c:v>7.6599999999999997E-4</c:v>
                </c:pt>
                <c:pt idx="9416">
                  <c:v>3.8299999999999999E-4</c:v>
                </c:pt>
                <c:pt idx="9417">
                  <c:v>3.8299999999999999E-4</c:v>
                </c:pt>
                <c:pt idx="9418">
                  <c:v>3.8299999999999999E-4</c:v>
                </c:pt>
                <c:pt idx="9419">
                  <c:v>7.6599999999999997E-4</c:v>
                </c:pt>
                <c:pt idx="9420">
                  <c:v>7.6599999999999997E-4</c:v>
                </c:pt>
                <c:pt idx="9421">
                  <c:v>3.8299999999999999E-4</c:v>
                </c:pt>
                <c:pt idx="9422">
                  <c:v>3.8299999999999999E-4</c:v>
                </c:pt>
                <c:pt idx="9423">
                  <c:v>3.8299999999999999E-4</c:v>
                </c:pt>
                <c:pt idx="9424">
                  <c:v>3.8299999999999999E-4</c:v>
                </c:pt>
                <c:pt idx="9425">
                  <c:v>3.8299999999999999E-4</c:v>
                </c:pt>
                <c:pt idx="9426">
                  <c:v>3.8299999999999999E-4</c:v>
                </c:pt>
                <c:pt idx="9427">
                  <c:v>7.6599999999999997E-4</c:v>
                </c:pt>
                <c:pt idx="9428">
                  <c:v>3.8299999999999999E-4</c:v>
                </c:pt>
                <c:pt idx="9429">
                  <c:v>7.6599999999999997E-4</c:v>
                </c:pt>
                <c:pt idx="9430">
                  <c:v>7.6599999999999997E-4</c:v>
                </c:pt>
                <c:pt idx="9431">
                  <c:v>7.6599999999999997E-4</c:v>
                </c:pt>
                <c:pt idx="9432">
                  <c:v>3.8299999999999999E-4</c:v>
                </c:pt>
                <c:pt idx="9433">
                  <c:v>7.6599999999999997E-4</c:v>
                </c:pt>
                <c:pt idx="9434">
                  <c:v>7.6599999999999997E-4</c:v>
                </c:pt>
                <c:pt idx="9435">
                  <c:v>3.8299999999999999E-4</c:v>
                </c:pt>
                <c:pt idx="9436">
                  <c:v>3.8299999999999999E-4</c:v>
                </c:pt>
                <c:pt idx="9437">
                  <c:v>7.6599999999999997E-4</c:v>
                </c:pt>
                <c:pt idx="9438">
                  <c:v>3.8299999999999999E-4</c:v>
                </c:pt>
                <c:pt idx="9439">
                  <c:v>3.8299999999999999E-4</c:v>
                </c:pt>
                <c:pt idx="9440">
                  <c:v>7.6599999999999997E-4</c:v>
                </c:pt>
                <c:pt idx="9441">
                  <c:v>3.8299999999999999E-4</c:v>
                </c:pt>
                <c:pt idx="9442">
                  <c:v>7.6599999999999997E-4</c:v>
                </c:pt>
                <c:pt idx="9443">
                  <c:v>7.6599999999999997E-4</c:v>
                </c:pt>
                <c:pt idx="9444">
                  <c:v>7.6599999999999997E-4</c:v>
                </c:pt>
                <c:pt idx="9445">
                  <c:v>3.8299999999999999E-4</c:v>
                </c:pt>
                <c:pt idx="9446">
                  <c:v>7.6599999999999997E-4</c:v>
                </c:pt>
                <c:pt idx="9447">
                  <c:v>3.8299999999999999E-4</c:v>
                </c:pt>
                <c:pt idx="9448">
                  <c:v>7.6599999999999997E-4</c:v>
                </c:pt>
                <c:pt idx="9449">
                  <c:v>3.8299999999999999E-4</c:v>
                </c:pt>
                <c:pt idx="9450">
                  <c:v>7.6599999999999997E-4</c:v>
                </c:pt>
                <c:pt idx="9451">
                  <c:v>7.6599999999999997E-4</c:v>
                </c:pt>
                <c:pt idx="9452">
                  <c:v>7.6599999999999997E-4</c:v>
                </c:pt>
                <c:pt idx="9453">
                  <c:v>7.6599999999999997E-4</c:v>
                </c:pt>
                <c:pt idx="9454">
                  <c:v>3.8299999999999999E-4</c:v>
                </c:pt>
                <c:pt idx="9455">
                  <c:v>3.8299999999999999E-4</c:v>
                </c:pt>
                <c:pt idx="9456">
                  <c:v>7.6599999999999997E-4</c:v>
                </c:pt>
                <c:pt idx="9457">
                  <c:v>7.6599999999999997E-4</c:v>
                </c:pt>
                <c:pt idx="9458">
                  <c:v>3.8299999999999999E-4</c:v>
                </c:pt>
                <c:pt idx="9459">
                  <c:v>7.6599999999999997E-4</c:v>
                </c:pt>
                <c:pt idx="9460">
                  <c:v>3.8299999999999999E-4</c:v>
                </c:pt>
                <c:pt idx="9461">
                  <c:v>3.8299999999999999E-4</c:v>
                </c:pt>
                <c:pt idx="9462">
                  <c:v>3.8299999999999999E-4</c:v>
                </c:pt>
                <c:pt idx="9463">
                  <c:v>7.6599999999999997E-4</c:v>
                </c:pt>
                <c:pt idx="9464">
                  <c:v>3.8299999999999999E-4</c:v>
                </c:pt>
                <c:pt idx="9465">
                  <c:v>7.6599999999999997E-4</c:v>
                </c:pt>
                <c:pt idx="9466">
                  <c:v>7.6599999999999997E-4</c:v>
                </c:pt>
                <c:pt idx="9467">
                  <c:v>3.8299999999999999E-4</c:v>
                </c:pt>
                <c:pt idx="9468">
                  <c:v>7.6599999999999997E-4</c:v>
                </c:pt>
                <c:pt idx="9469">
                  <c:v>3.8299999999999999E-4</c:v>
                </c:pt>
                <c:pt idx="9470">
                  <c:v>7.6599999999999997E-4</c:v>
                </c:pt>
                <c:pt idx="9471">
                  <c:v>7.6599999999999997E-4</c:v>
                </c:pt>
                <c:pt idx="9472">
                  <c:v>3.8299999999999999E-4</c:v>
                </c:pt>
                <c:pt idx="9473">
                  <c:v>7.6599999999999997E-4</c:v>
                </c:pt>
                <c:pt idx="9474">
                  <c:v>7.6599999999999997E-4</c:v>
                </c:pt>
                <c:pt idx="9475">
                  <c:v>7.6599999999999997E-4</c:v>
                </c:pt>
                <c:pt idx="9476">
                  <c:v>3.8299999999999999E-4</c:v>
                </c:pt>
                <c:pt idx="9477">
                  <c:v>7.6599999999999997E-4</c:v>
                </c:pt>
                <c:pt idx="9478">
                  <c:v>3.8299999999999999E-4</c:v>
                </c:pt>
                <c:pt idx="9479">
                  <c:v>7.6599999999999997E-4</c:v>
                </c:pt>
                <c:pt idx="9480">
                  <c:v>7.6599999999999997E-4</c:v>
                </c:pt>
                <c:pt idx="9481">
                  <c:v>7.6599999999999997E-4</c:v>
                </c:pt>
                <c:pt idx="9482">
                  <c:v>7.6599999999999997E-4</c:v>
                </c:pt>
                <c:pt idx="9483">
                  <c:v>7.6599999999999997E-4</c:v>
                </c:pt>
                <c:pt idx="9484">
                  <c:v>3.8299999999999999E-4</c:v>
                </c:pt>
                <c:pt idx="9485">
                  <c:v>3.8299999999999999E-4</c:v>
                </c:pt>
                <c:pt idx="9486">
                  <c:v>7.6599999999999997E-4</c:v>
                </c:pt>
                <c:pt idx="9487">
                  <c:v>7.6599999999999997E-4</c:v>
                </c:pt>
                <c:pt idx="9488">
                  <c:v>7.6599999999999997E-4</c:v>
                </c:pt>
                <c:pt idx="9489">
                  <c:v>3.8299999999999999E-4</c:v>
                </c:pt>
                <c:pt idx="9490">
                  <c:v>3.8299999999999999E-4</c:v>
                </c:pt>
                <c:pt idx="9491">
                  <c:v>7.6599999999999997E-4</c:v>
                </c:pt>
                <c:pt idx="9492">
                  <c:v>7.6599999999999997E-4</c:v>
                </c:pt>
                <c:pt idx="9493">
                  <c:v>3.8299999999999999E-4</c:v>
                </c:pt>
                <c:pt idx="9494">
                  <c:v>3.8299999999999999E-4</c:v>
                </c:pt>
                <c:pt idx="9495">
                  <c:v>7.6599999999999997E-4</c:v>
                </c:pt>
                <c:pt idx="9496">
                  <c:v>3.8299999999999999E-4</c:v>
                </c:pt>
                <c:pt idx="9497">
                  <c:v>3.8299999999999999E-4</c:v>
                </c:pt>
                <c:pt idx="9498">
                  <c:v>7.6599999999999997E-4</c:v>
                </c:pt>
                <c:pt idx="9499">
                  <c:v>3.8299999999999999E-4</c:v>
                </c:pt>
                <c:pt idx="9500">
                  <c:v>3.8299999999999999E-4</c:v>
                </c:pt>
                <c:pt idx="9501">
                  <c:v>7.6599999999999997E-4</c:v>
                </c:pt>
                <c:pt idx="9502">
                  <c:v>3.8299999999999999E-4</c:v>
                </c:pt>
                <c:pt idx="9503">
                  <c:v>3.8299999999999999E-4</c:v>
                </c:pt>
                <c:pt idx="9504">
                  <c:v>7.6599999999999997E-4</c:v>
                </c:pt>
                <c:pt idx="9505">
                  <c:v>7.6599999999999997E-4</c:v>
                </c:pt>
                <c:pt idx="9506">
                  <c:v>7.6599999999999997E-4</c:v>
                </c:pt>
                <c:pt idx="9507">
                  <c:v>3.8299999999999999E-4</c:v>
                </c:pt>
                <c:pt idx="9508">
                  <c:v>7.6599999999999997E-4</c:v>
                </c:pt>
                <c:pt idx="9509">
                  <c:v>7.6599999999999997E-4</c:v>
                </c:pt>
                <c:pt idx="9510">
                  <c:v>7.6599999999999997E-4</c:v>
                </c:pt>
                <c:pt idx="9511">
                  <c:v>7.6599999999999997E-4</c:v>
                </c:pt>
                <c:pt idx="9512">
                  <c:v>7.6599999999999997E-4</c:v>
                </c:pt>
                <c:pt idx="9513">
                  <c:v>3.8299999999999999E-4</c:v>
                </c:pt>
                <c:pt idx="9514">
                  <c:v>7.6599999999999997E-4</c:v>
                </c:pt>
                <c:pt idx="9515">
                  <c:v>3.8299999999999999E-4</c:v>
                </c:pt>
                <c:pt idx="9516">
                  <c:v>7.6599999999999997E-4</c:v>
                </c:pt>
                <c:pt idx="9517">
                  <c:v>7.6599999999999997E-4</c:v>
                </c:pt>
                <c:pt idx="9518">
                  <c:v>7.6599999999999997E-4</c:v>
                </c:pt>
                <c:pt idx="9519">
                  <c:v>7.6599999999999997E-4</c:v>
                </c:pt>
                <c:pt idx="9520">
                  <c:v>3.8299999999999999E-4</c:v>
                </c:pt>
                <c:pt idx="9521">
                  <c:v>7.6599999999999997E-4</c:v>
                </c:pt>
                <c:pt idx="9522">
                  <c:v>3.8299999999999999E-4</c:v>
                </c:pt>
                <c:pt idx="9523">
                  <c:v>3.8299999999999999E-4</c:v>
                </c:pt>
                <c:pt idx="9524">
                  <c:v>3.8299999999999999E-4</c:v>
                </c:pt>
                <c:pt idx="9525">
                  <c:v>3.8299999999999999E-4</c:v>
                </c:pt>
                <c:pt idx="9526">
                  <c:v>7.6599999999999997E-4</c:v>
                </c:pt>
                <c:pt idx="9527">
                  <c:v>3.8299999999999999E-4</c:v>
                </c:pt>
                <c:pt idx="9528">
                  <c:v>3.8299999999999999E-4</c:v>
                </c:pt>
                <c:pt idx="9529">
                  <c:v>3.8299999999999999E-4</c:v>
                </c:pt>
                <c:pt idx="9530">
                  <c:v>3.8299999999999999E-4</c:v>
                </c:pt>
                <c:pt idx="9531">
                  <c:v>3.8299999999999999E-4</c:v>
                </c:pt>
                <c:pt idx="9532">
                  <c:v>3.8299999999999999E-4</c:v>
                </c:pt>
                <c:pt idx="9533">
                  <c:v>7.6599999999999997E-4</c:v>
                </c:pt>
                <c:pt idx="9534">
                  <c:v>7.6599999999999997E-4</c:v>
                </c:pt>
                <c:pt idx="9535">
                  <c:v>3.8299999999999999E-4</c:v>
                </c:pt>
                <c:pt idx="9536">
                  <c:v>7.6599999999999997E-4</c:v>
                </c:pt>
                <c:pt idx="9537">
                  <c:v>7.6599999999999997E-4</c:v>
                </c:pt>
                <c:pt idx="9538">
                  <c:v>7.6599999999999997E-4</c:v>
                </c:pt>
                <c:pt idx="9539">
                  <c:v>3.8299999999999999E-4</c:v>
                </c:pt>
                <c:pt idx="9540">
                  <c:v>7.6599999999999997E-4</c:v>
                </c:pt>
                <c:pt idx="9541">
                  <c:v>3.8299999999999999E-4</c:v>
                </c:pt>
                <c:pt idx="9542">
                  <c:v>7.6599999999999997E-4</c:v>
                </c:pt>
                <c:pt idx="9543">
                  <c:v>3.8299999999999999E-4</c:v>
                </c:pt>
                <c:pt idx="9544">
                  <c:v>7.6599999999999997E-4</c:v>
                </c:pt>
                <c:pt idx="9545">
                  <c:v>3.8299999999999999E-4</c:v>
                </c:pt>
                <c:pt idx="9546">
                  <c:v>7.6599999999999997E-4</c:v>
                </c:pt>
                <c:pt idx="9547">
                  <c:v>7.6599999999999997E-4</c:v>
                </c:pt>
                <c:pt idx="9548">
                  <c:v>3.8299999999999999E-4</c:v>
                </c:pt>
                <c:pt idx="9549">
                  <c:v>7.6599999999999997E-4</c:v>
                </c:pt>
                <c:pt idx="9550">
                  <c:v>7.6599999999999997E-4</c:v>
                </c:pt>
                <c:pt idx="9551">
                  <c:v>7.6599999999999997E-4</c:v>
                </c:pt>
                <c:pt idx="9552">
                  <c:v>3.8299999999999999E-4</c:v>
                </c:pt>
                <c:pt idx="9553">
                  <c:v>3.8299999999999999E-4</c:v>
                </c:pt>
                <c:pt idx="9554">
                  <c:v>7.6599999999999997E-4</c:v>
                </c:pt>
                <c:pt idx="9555">
                  <c:v>7.6599999999999997E-4</c:v>
                </c:pt>
                <c:pt idx="9556">
                  <c:v>3.8299999999999999E-4</c:v>
                </c:pt>
                <c:pt idx="9557">
                  <c:v>3.8299999999999999E-4</c:v>
                </c:pt>
                <c:pt idx="9558">
                  <c:v>7.6599999999999997E-4</c:v>
                </c:pt>
                <c:pt idx="9559">
                  <c:v>7.6599999999999997E-4</c:v>
                </c:pt>
                <c:pt idx="9560">
                  <c:v>3.8299999999999999E-4</c:v>
                </c:pt>
                <c:pt idx="9561">
                  <c:v>3.8299999999999999E-4</c:v>
                </c:pt>
                <c:pt idx="9562">
                  <c:v>3.8299999999999999E-4</c:v>
                </c:pt>
                <c:pt idx="9563">
                  <c:v>7.6599999999999997E-4</c:v>
                </c:pt>
                <c:pt idx="9564">
                  <c:v>3.8299999999999999E-4</c:v>
                </c:pt>
                <c:pt idx="9565">
                  <c:v>3.8299999999999999E-4</c:v>
                </c:pt>
                <c:pt idx="9566">
                  <c:v>7.6599999999999997E-4</c:v>
                </c:pt>
                <c:pt idx="9567">
                  <c:v>7.6599999999999997E-4</c:v>
                </c:pt>
                <c:pt idx="9568">
                  <c:v>3.8299999999999999E-4</c:v>
                </c:pt>
                <c:pt idx="9569">
                  <c:v>7.6599999999999997E-4</c:v>
                </c:pt>
                <c:pt idx="9570">
                  <c:v>7.6599999999999997E-4</c:v>
                </c:pt>
                <c:pt idx="9571">
                  <c:v>3.8299999999999999E-4</c:v>
                </c:pt>
                <c:pt idx="9572">
                  <c:v>3.8299999999999999E-4</c:v>
                </c:pt>
                <c:pt idx="9573">
                  <c:v>3.8299999999999999E-4</c:v>
                </c:pt>
                <c:pt idx="9574">
                  <c:v>7.6599999999999997E-4</c:v>
                </c:pt>
                <c:pt idx="9575">
                  <c:v>3.8299999999999999E-4</c:v>
                </c:pt>
                <c:pt idx="9576">
                  <c:v>3.8299999999999999E-4</c:v>
                </c:pt>
                <c:pt idx="9577">
                  <c:v>3.8299999999999999E-4</c:v>
                </c:pt>
                <c:pt idx="9578">
                  <c:v>7.6599999999999997E-4</c:v>
                </c:pt>
                <c:pt idx="9579">
                  <c:v>7.6599999999999997E-4</c:v>
                </c:pt>
                <c:pt idx="9580">
                  <c:v>7.6599999999999997E-4</c:v>
                </c:pt>
                <c:pt idx="9581">
                  <c:v>3.8299999999999999E-4</c:v>
                </c:pt>
                <c:pt idx="9582">
                  <c:v>3.8299999999999999E-4</c:v>
                </c:pt>
                <c:pt idx="9583">
                  <c:v>7.6599999999999997E-4</c:v>
                </c:pt>
                <c:pt idx="9584">
                  <c:v>7.6599999999999997E-4</c:v>
                </c:pt>
                <c:pt idx="9585">
                  <c:v>7.6599999999999997E-4</c:v>
                </c:pt>
                <c:pt idx="9586">
                  <c:v>3.8299999999999999E-4</c:v>
                </c:pt>
                <c:pt idx="9587">
                  <c:v>7.6599999999999997E-4</c:v>
                </c:pt>
                <c:pt idx="9588">
                  <c:v>3.8299999999999999E-4</c:v>
                </c:pt>
                <c:pt idx="9589">
                  <c:v>7.6599999999999997E-4</c:v>
                </c:pt>
                <c:pt idx="9590">
                  <c:v>3.8299999999999999E-4</c:v>
                </c:pt>
                <c:pt idx="9591">
                  <c:v>7.6599999999999997E-4</c:v>
                </c:pt>
                <c:pt idx="9592">
                  <c:v>7.6599999999999997E-4</c:v>
                </c:pt>
                <c:pt idx="9593">
                  <c:v>7.6599999999999997E-4</c:v>
                </c:pt>
                <c:pt idx="9594">
                  <c:v>7.6599999999999997E-4</c:v>
                </c:pt>
                <c:pt idx="9595">
                  <c:v>3.8299999999999999E-4</c:v>
                </c:pt>
                <c:pt idx="9596">
                  <c:v>3.8299999999999999E-4</c:v>
                </c:pt>
                <c:pt idx="9597">
                  <c:v>3.8299999999999999E-4</c:v>
                </c:pt>
                <c:pt idx="9598">
                  <c:v>7.6599999999999997E-4</c:v>
                </c:pt>
                <c:pt idx="9599">
                  <c:v>7.6599999999999997E-4</c:v>
                </c:pt>
                <c:pt idx="9600">
                  <c:v>7.6599999999999997E-4</c:v>
                </c:pt>
                <c:pt idx="9601">
                  <c:v>7.6599999999999997E-4</c:v>
                </c:pt>
                <c:pt idx="9602">
                  <c:v>7.6599999999999997E-4</c:v>
                </c:pt>
                <c:pt idx="9603">
                  <c:v>3.8299999999999999E-4</c:v>
                </c:pt>
                <c:pt idx="9604">
                  <c:v>3.8299999999999999E-4</c:v>
                </c:pt>
                <c:pt idx="9605">
                  <c:v>7.6599999999999997E-4</c:v>
                </c:pt>
                <c:pt idx="9606">
                  <c:v>7.6599999999999997E-4</c:v>
                </c:pt>
                <c:pt idx="9607">
                  <c:v>3.8299999999999999E-4</c:v>
                </c:pt>
                <c:pt idx="9608">
                  <c:v>3.8299999999999999E-4</c:v>
                </c:pt>
                <c:pt idx="9609">
                  <c:v>7.6599999999999997E-4</c:v>
                </c:pt>
                <c:pt idx="9610">
                  <c:v>7.6599999999999997E-4</c:v>
                </c:pt>
                <c:pt idx="9611">
                  <c:v>7.6599999999999997E-4</c:v>
                </c:pt>
                <c:pt idx="9612">
                  <c:v>7.6599999999999997E-4</c:v>
                </c:pt>
                <c:pt idx="9613">
                  <c:v>7.6599999999999997E-4</c:v>
                </c:pt>
                <c:pt idx="9614">
                  <c:v>3.8299999999999999E-4</c:v>
                </c:pt>
                <c:pt idx="9615">
                  <c:v>3.8299999999999999E-4</c:v>
                </c:pt>
                <c:pt idx="9616">
                  <c:v>3.8299999999999999E-4</c:v>
                </c:pt>
                <c:pt idx="9617">
                  <c:v>7.6599999999999997E-4</c:v>
                </c:pt>
                <c:pt idx="9618">
                  <c:v>3.8299999999999999E-4</c:v>
                </c:pt>
                <c:pt idx="9619">
                  <c:v>7.6599999999999997E-4</c:v>
                </c:pt>
                <c:pt idx="9620">
                  <c:v>3.8299999999999999E-4</c:v>
                </c:pt>
                <c:pt idx="9621">
                  <c:v>3.8299999999999999E-4</c:v>
                </c:pt>
                <c:pt idx="9622">
                  <c:v>7.6599999999999997E-4</c:v>
                </c:pt>
                <c:pt idx="9623">
                  <c:v>3.8299999999999999E-4</c:v>
                </c:pt>
                <c:pt idx="9624">
                  <c:v>7.6599999999999997E-4</c:v>
                </c:pt>
                <c:pt idx="9625">
                  <c:v>3.8299999999999999E-4</c:v>
                </c:pt>
                <c:pt idx="9626">
                  <c:v>3.8299999999999999E-4</c:v>
                </c:pt>
                <c:pt idx="9627">
                  <c:v>7.6599999999999997E-4</c:v>
                </c:pt>
                <c:pt idx="9628">
                  <c:v>7.6599999999999997E-4</c:v>
                </c:pt>
                <c:pt idx="9629">
                  <c:v>7.6599999999999997E-4</c:v>
                </c:pt>
                <c:pt idx="9630">
                  <c:v>3.8299999999999999E-4</c:v>
                </c:pt>
                <c:pt idx="9631">
                  <c:v>7.6599999999999997E-4</c:v>
                </c:pt>
                <c:pt idx="9632">
                  <c:v>3.8299999999999999E-4</c:v>
                </c:pt>
                <c:pt idx="9633">
                  <c:v>3.8299999999999999E-4</c:v>
                </c:pt>
                <c:pt idx="9634">
                  <c:v>7.6599999999999997E-4</c:v>
                </c:pt>
                <c:pt idx="9635">
                  <c:v>3.8299999999999999E-4</c:v>
                </c:pt>
                <c:pt idx="9636">
                  <c:v>3.8299999999999999E-4</c:v>
                </c:pt>
                <c:pt idx="9637">
                  <c:v>3.8299999999999999E-4</c:v>
                </c:pt>
                <c:pt idx="9638">
                  <c:v>3.8299999999999999E-4</c:v>
                </c:pt>
                <c:pt idx="9639">
                  <c:v>3.8299999999999999E-4</c:v>
                </c:pt>
                <c:pt idx="9640">
                  <c:v>7.6599999999999997E-4</c:v>
                </c:pt>
                <c:pt idx="9641">
                  <c:v>7.6599999999999997E-4</c:v>
                </c:pt>
                <c:pt idx="9642">
                  <c:v>7.6599999999999997E-4</c:v>
                </c:pt>
                <c:pt idx="9643">
                  <c:v>3.8299999999999999E-4</c:v>
                </c:pt>
                <c:pt idx="9644">
                  <c:v>3.8299999999999999E-4</c:v>
                </c:pt>
                <c:pt idx="9645">
                  <c:v>3.8299999999999999E-4</c:v>
                </c:pt>
                <c:pt idx="9646">
                  <c:v>7.6599999999999997E-4</c:v>
                </c:pt>
                <c:pt idx="9647">
                  <c:v>7.6599999999999997E-4</c:v>
                </c:pt>
                <c:pt idx="9648">
                  <c:v>7.6599999999999997E-4</c:v>
                </c:pt>
                <c:pt idx="9649">
                  <c:v>7.6599999999999997E-4</c:v>
                </c:pt>
                <c:pt idx="9650">
                  <c:v>3.8299999999999999E-4</c:v>
                </c:pt>
                <c:pt idx="9651">
                  <c:v>3.8299999999999999E-4</c:v>
                </c:pt>
                <c:pt idx="9652">
                  <c:v>7.6599999999999997E-4</c:v>
                </c:pt>
                <c:pt idx="9653">
                  <c:v>7.6599999999999997E-4</c:v>
                </c:pt>
                <c:pt idx="9654">
                  <c:v>3.8299999999999999E-4</c:v>
                </c:pt>
                <c:pt idx="9655">
                  <c:v>7.6599999999999997E-4</c:v>
                </c:pt>
                <c:pt idx="9656">
                  <c:v>3.8299999999999999E-4</c:v>
                </c:pt>
                <c:pt idx="9657">
                  <c:v>3.8299999999999999E-4</c:v>
                </c:pt>
                <c:pt idx="9658">
                  <c:v>3.8299999999999999E-4</c:v>
                </c:pt>
                <c:pt idx="9659">
                  <c:v>7.6599999999999997E-4</c:v>
                </c:pt>
                <c:pt idx="9660">
                  <c:v>3.8299999999999999E-4</c:v>
                </c:pt>
                <c:pt idx="9661">
                  <c:v>7.6599999999999997E-4</c:v>
                </c:pt>
                <c:pt idx="9662">
                  <c:v>3.8299999999999999E-4</c:v>
                </c:pt>
                <c:pt idx="9663">
                  <c:v>3.8299999999999999E-4</c:v>
                </c:pt>
                <c:pt idx="9664">
                  <c:v>3.8299999999999999E-4</c:v>
                </c:pt>
                <c:pt idx="9665">
                  <c:v>3.8299999999999999E-4</c:v>
                </c:pt>
                <c:pt idx="9666">
                  <c:v>7.6599999999999997E-4</c:v>
                </c:pt>
                <c:pt idx="9667">
                  <c:v>3.8299999999999999E-4</c:v>
                </c:pt>
                <c:pt idx="9668">
                  <c:v>7.6599999999999997E-4</c:v>
                </c:pt>
                <c:pt idx="9669">
                  <c:v>7.6599999999999997E-4</c:v>
                </c:pt>
                <c:pt idx="9670">
                  <c:v>3.8299999999999999E-4</c:v>
                </c:pt>
                <c:pt idx="9671">
                  <c:v>7.6599999999999997E-4</c:v>
                </c:pt>
                <c:pt idx="9672">
                  <c:v>7.6599999999999997E-4</c:v>
                </c:pt>
                <c:pt idx="9673">
                  <c:v>3.8299999999999999E-4</c:v>
                </c:pt>
                <c:pt idx="9674">
                  <c:v>3.8299999999999999E-4</c:v>
                </c:pt>
                <c:pt idx="9675">
                  <c:v>7.6599999999999997E-4</c:v>
                </c:pt>
                <c:pt idx="9676">
                  <c:v>7.6599999999999997E-4</c:v>
                </c:pt>
                <c:pt idx="9677">
                  <c:v>7.6599999999999997E-4</c:v>
                </c:pt>
                <c:pt idx="9678">
                  <c:v>7.6599999999999997E-4</c:v>
                </c:pt>
                <c:pt idx="9679">
                  <c:v>3.8299999999999999E-4</c:v>
                </c:pt>
                <c:pt idx="9680">
                  <c:v>3.8299999999999999E-4</c:v>
                </c:pt>
                <c:pt idx="9681">
                  <c:v>7.6599999999999997E-4</c:v>
                </c:pt>
                <c:pt idx="9682">
                  <c:v>7.6599999999999997E-4</c:v>
                </c:pt>
                <c:pt idx="9683">
                  <c:v>7.6599999999999997E-4</c:v>
                </c:pt>
                <c:pt idx="9684">
                  <c:v>3.8299999999999999E-4</c:v>
                </c:pt>
                <c:pt idx="9685">
                  <c:v>7.6599999999999997E-4</c:v>
                </c:pt>
                <c:pt idx="9686">
                  <c:v>3.8299999999999999E-4</c:v>
                </c:pt>
                <c:pt idx="9687">
                  <c:v>3.8299999999999999E-4</c:v>
                </c:pt>
                <c:pt idx="9688">
                  <c:v>7.6599999999999997E-4</c:v>
                </c:pt>
                <c:pt idx="9689">
                  <c:v>3.8299999999999999E-4</c:v>
                </c:pt>
                <c:pt idx="9690">
                  <c:v>7.6599999999999997E-4</c:v>
                </c:pt>
                <c:pt idx="9691">
                  <c:v>7.6599999999999997E-4</c:v>
                </c:pt>
                <c:pt idx="9692">
                  <c:v>7.6599999999999997E-4</c:v>
                </c:pt>
                <c:pt idx="9693">
                  <c:v>3.8299999999999999E-4</c:v>
                </c:pt>
                <c:pt idx="9694">
                  <c:v>3.8299999999999999E-4</c:v>
                </c:pt>
                <c:pt idx="9695">
                  <c:v>3.8299999999999999E-4</c:v>
                </c:pt>
                <c:pt idx="9696">
                  <c:v>7.6599999999999997E-4</c:v>
                </c:pt>
                <c:pt idx="9697">
                  <c:v>7.6599999999999997E-4</c:v>
                </c:pt>
                <c:pt idx="9698">
                  <c:v>7.6599999999999997E-4</c:v>
                </c:pt>
                <c:pt idx="9699">
                  <c:v>7.6599999999999997E-4</c:v>
                </c:pt>
                <c:pt idx="9700">
                  <c:v>3.8299999999999999E-4</c:v>
                </c:pt>
                <c:pt idx="9701">
                  <c:v>3.8299999999999999E-4</c:v>
                </c:pt>
                <c:pt idx="9702">
                  <c:v>3.8299999999999999E-4</c:v>
                </c:pt>
                <c:pt idx="9703">
                  <c:v>7.6599999999999997E-4</c:v>
                </c:pt>
                <c:pt idx="9704">
                  <c:v>7.6599999999999997E-4</c:v>
                </c:pt>
                <c:pt idx="9705">
                  <c:v>3.8299999999999999E-4</c:v>
                </c:pt>
                <c:pt idx="9706">
                  <c:v>7.6599999999999997E-4</c:v>
                </c:pt>
                <c:pt idx="9707">
                  <c:v>7.6599999999999997E-4</c:v>
                </c:pt>
                <c:pt idx="9708">
                  <c:v>3.8299999999999999E-4</c:v>
                </c:pt>
                <c:pt idx="9709">
                  <c:v>7.6599999999999997E-4</c:v>
                </c:pt>
                <c:pt idx="9710">
                  <c:v>3.8299999999999999E-4</c:v>
                </c:pt>
                <c:pt idx="9711">
                  <c:v>3.8299999999999999E-4</c:v>
                </c:pt>
                <c:pt idx="9712">
                  <c:v>7.6599999999999997E-4</c:v>
                </c:pt>
                <c:pt idx="9713">
                  <c:v>7.6599999999999997E-4</c:v>
                </c:pt>
                <c:pt idx="9714">
                  <c:v>7.6599999999999997E-4</c:v>
                </c:pt>
                <c:pt idx="9715">
                  <c:v>7.6599999999999997E-4</c:v>
                </c:pt>
                <c:pt idx="9716">
                  <c:v>7.6599999999999997E-4</c:v>
                </c:pt>
                <c:pt idx="9717">
                  <c:v>7.6599999999999997E-4</c:v>
                </c:pt>
                <c:pt idx="9718">
                  <c:v>3.8299999999999999E-4</c:v>
                </c:pt>
                <c:pt idx="9719">
                  <c:v>7.6599999999999997E-4</c:v>
                </c:pt>
                <c:pt idx="9720">
                  <c:v>7.6599999999999997E-4</c:v>
                </c:pt>
                <c:pt idx="9721">
                  <c:v>3.8299999999999999E-4</c:v>
                </c:pt>
                <c:pt idx="9722">
                  <c:v>3.8299999999999999E-4</c:v>
                </c:pt>
                <c:pt idx="9723">
                  <c:v>3.8299999999999999E-4</c:v>
                </c:pt>
                <c:pt idx="9724">
                  <c:v>3.8299999999999999E-4</c:v>
                </c:pt>
                <c:pt idx="9725">
                  <c:v>7.6599999999999997E-4</c:v>
                </c:pt>
                <c:pt idx="9726">
                  <c:v>7.6599999999999997E-4</c:v>
                </c:pt>
                <c:pt idx="9727">
                  <c:v>7.6599999999999997E-4</c:v>
                </c:pt>
                <c:pt idx="9728">
                  <c:v>7.6599999999999997E-4</c:v>
                </c:pt>
                <c:pt idx="9729">
                  <c:v>7.6599999999999997E-4</c:v>
                </c:pt>
                <c:pt idx="9730">
                  <c:v>3.8299999999999999E-4</c:v>
                </c:pt>
                <c:pt idx="9731">
                  <c:v>3.8299999999999999E-4</c:v>
                </c:pt>
                <c:pt idx="9732">
                  <c:v>7.6599999999999997E-4</c:v>
                </c:pt>
                <c:pt idx="9733">
                  <c:v>7.6599999999999997E-4</c:v>
                </c:pt>
                <c:pt idx="9734">
                  <c:v>7.6599999999999997E-4</c:v>
                </c:pt>
                <c:pt idx="9735">
                  <c:v>3.8299999999999999E-4</c:v>
                </c:pt>
                <c:pt idx="9736">
                  <c:v>3.8299999999999999E-4</c:v>
                </c:pt>
                <c:pt idx="9737">
                  <c:v>3.8299999999999999E-4</c:v>
                </c:pt>
                <c:pt idx="9738">
                  <c:v>3.8299999999999999E-4</c:v>
                </c:pt>
                <c:pt idx="9739">
                  <c:v>7.6599999999999997E-4</c:v>
                </c:pt>
                <c:pt idx="9740">
                  <c:v>3.8299999999999999E-4</c:v>
                </c:pt>
                <c:pt idx="9741">
                  <c:v>3.8299999999999999E-4</c:v>
                </c:pt>
                <c:pt idx="9742">
                  <c:v>7.6599999999999997E-4</c:v>
                </c:pt>
                <c:pt idx="9743">
                  <c:v>7.6599999999999997E-4</c:v>
                </c:pt>
                <c:pt idx="9744">
                  <c:v>3.8299999999999999E-4</c:v>
                </c:pt>
                <c:pt idx="9745">
                  <c:v>7.6599999999999997E-4</c:v>
                </c:pt>
                <c:pt idx="9746">
                  <c:v>7.6599999999999997E-4</c:v>
                </c:pt>
                <c:pt idx="9747">
                  <c:v>3.8299999999999999E-4</c:v>
                </c:pt>
                <c:pt idx="9748">
                  <c:v>3.8299999999999999E-4</c:v>
                </c:pt>
                <c:pt idx="9749">
                  <c:v>3.8299999999999999E-4</c:v>
                </c:pt>
                <c:pt idx="9750">
                  <c:v>7.6599999999999997E-4</c:v>
                </c:pt>
                <c:pt idx="9751">
                  <c:v>3.8299999999999999E-4</c:v>
                </c:pt>
                <c:pt idx="9752">
                  <c:v>7.6599999999999997E-4</c:v>
                </c:pt>
                <c:pt idx="9753">
                  <c:v>7.6599999999999997E-4</c:v>
                </c:pt>
                <c:pt idx="9754">
                  <c:v>7.6599999999999997E-4</c:v>
                </c:pt>
                <c:pt idx="9755">
                  <c:v>7.6599999999999997E-4</c:v>
                </c:pt>
                <c:pt idx="9756">
                  <c:v>7.6599999999999997E-4</c:v>
                </c:pt>
                <c:pt idx="9757">
                  <c:v>7.6599999999999997E-4</c:v>
                </c:pt>
                <c:pt idx="9758">
                  <c:v>7.6599999999999997E-4</c:v>
                </c:pt>
                <c:pt idx="9759">
                  <c:v>3.8299999999999999E-4</c:v>
                </c:pt>
                <c:pt idx="9760">
                  <c:v>3.8299999999999999E-4</c:v>
                </c:pt>
                <c:pt idx="9761">
                  <c:v>7.6599999999999997E-4</c:v>
                </c:pt>
                <c:pt idx="9762">
                  <c:v>3.8299999999999999E-4</c:v>
                </c:pt>
                <c:pt idx="9763">
                  <c:v>3.8299999999999999E-4</c:v>
                </c:pt>
                <c:pt idx="9764">
                  <c:v>7.6599999999999997E-4</c:v>
                </c:pt>
                <c:pt idx="9765">
                  <c:v>3.8299999999999999E-4</c:v>
                </c:pt>
                <c:pt idx="9766">
                  <c:v>7.6599999999999997E-4</c:v>
                </c:pt>
                <c:pt idx="9767">
                  <c:v>7.6599999999999997E-4</c:v>
                </c:pt>
                <c:pt idx="9768">
                  <c:v>7.6599999999999997E-4</c:v>
                </c:pt>
                <c:pt idx="9769">
                  <c:v>7.6599999999999997E-4</c:v>
                </c:pt>
                <c:pt idx="9770">
                  <c:v>7.6599999999999997E-4</c:v>
                </c:pt>
                <c:pt idx="9771">
                  <c:v>3.8299999999999999E-4</c:v>
                </c:pt>
                <c:pt idx="9772">
                  <c:v>7.6599999999999997E-4</c:v>
                </c:pt>
                <c:pt idx="9773">
                  <c:v>7.6599999999999997E-4</c:v>
                </c:pt>
                <c:pt idx="9774">
                  <c:v>7.6599999999999997E-4</c:v>
                </c:pt>
                <c:pt idx="9775">
                  <c:v>3.8299999999999999E-4</c:v>
                </c:pt>
                <c:pt idx="9776">
                  <c:v>7.6599999999999997E-4</c:v>
                </c:pt>
                <c:pt idx="9777">
                  <c:v>3.8299999999999999E-4</c:v>
                </c:pt>
                <c:pt idx="9778">
                  <c:v>7.6599999999999997E-4</c:v>
                </c:pt>
                <c:pt idx="9779">
                  <c:v>7.6599999999999997E-4</c:v>
                </c:pt>
                <c:pt idx="9780">
                  <c:v>3.8299999999999999E-4</c:v>
                </c:pt>
                <c:pt idx="9781">
                  <c:v>7.6599999999999997E-4</c:v>
                </c:pt>
                <c:pt idx="9782">
                  <c:v>3.8299999999999999E-4</c:v>
                </c:pt>
                <c:pt idx="9783">
                  <c:v>3.8299999999999999E-4</c:v>
                </c:pt>
                <c:pt idx="9784">
                  <c:v>7.6599999999999997E-4</c:v>
                </c:pt>
                <c:pt idx="9785">
                  <c:v>7.6599999999999997E-4</c:v>
                </c:pt>
                <c:pt idx="9786">
                  <c:v>3.8299999999999999E-4</c:v>
                </c:pt>
                <c:pt idx="9787">
                  <c:v>7.6599999999999997E-4</c:v>
                </c:pt>
                <c:pt idx="9788">
                  <c:v>3.8299999999999999E-4</c:v>
                </c:pt>
                <c:pt idx="9789">
                  <c:v>7.6599999999999997E-4</c:v>
                </c:pt>
                <c:pt idx="9790">
                  <c:v>3.8299999999999999E-4</c:v>
                </c:pt>
                <c:pt idx="9791">
                  <c:v>7.6599999999999997E-4</c:v>
                </c:pt>
                <c:pt idx="9792">
                  <c:v>3.8299999999999999E-4</c:v>
                </c:pt>
                <c:pt idx="9793">
                  <c:v>7.6599999999999997E-4</c:v>
                </c:pt>
                <c:pt idx="9794">
                  <c:v>3.8299999999999999E-4</c:v>
                </c:pt>
                <c:pt idx="9795">
                  <c:v>7.6599999999999997E-4</c:v>
                </c:pt>
                <c:pt idx="9796">
                  <c:v>3.8299999999999999E-4</c:v>
                </c:pt>
                <c:pt idx="9797">
                  <c:v>3.8299999999999999E-4</c:v>
                </c:pt>
                <c:pt idx="9798">
                  <c:v>3.8299999999999999E-4</c:v>
                </c:pt>
                <c:pt idx="9799">
                  <c:v>3.8299999999999999E-4</c:v>
                </c:pt>
                <c:pt idx="9800">
                  <c:v>7.6599999999999997E-4</c:v>
                </c:pt>
                <c:pt idx="9801">
                  <c:v>3.8299999999999999E-4</c:v>
                </c:pt>
                <c:pt idx="9802">
                  <c:v>7.6599999999999997E-4</c:v>
                </c:pt>
                <c:pt idx="9803">
                  <c:v>7.6599999999999997E-4</c:v>
                </c:pt>
                <c:pt idx="9804">
                  <c:v>3.8299999999999999E-4</c:v>
                </c:pt>
                <c:pt idx="9805">
                  <c:v>7.6599999999999997E-4</c:v>
                </c:pt>
                <c:pt idx="9806">
                  <c:v>7.6599999999999997E-4</c:v>
                </c:pt>
                <c:pt idx="9807">
                  <c:v>3.8299999999999999E-4</c:v>
                </c:pt>
                <c:pt idx="9808">
                  <c:v>7.6599999999999997E-4</c:v>
                </c:pt>
                <c:pt idx="9809">
                  <c:v>3.8299999999999999E-4</c:v>
                </c:pt>
                <c:pt idx="9810">
                  <c:v>7.6599999999999997E-4</c:v>
                </c:pt>
                <c:pt idx="9811">
                  <c:v>3.8299999999999999E-4</c:v>
                </c:pt>
                <c:pt idx="9812">
                  <c:v>3.8299999999999999E-4</c:v>
                </c:pt>
                <c:pt idx="9813">
                  <c:v>3.8299999999999999E-4</c:v>
                </c:pt>
                <c:pt idx="9814">
                  <c:v>3.8299999999999999E-4</c:v>
                </c:pt>
                <c:pt idx="9815">
                  <c:v>7.6599999999999997E-4</c:v>
                </c:pt>
                <c:pt idx="9816">
                  <c:v>3.8299999999999999E-4</c:v>
                </c:pt>
                <c:pt idx="9817">
                  <c:v>7.6599999999999997E-4</c:v>
                </c:pt>
                <c:pt idx="9818">
                  <c:v>7.6599999999999997E-4</c:v>
                </c:pt>
                <c:pt idx="9819">
                  <c:v>3.8299999999999999E-4</c:v>
                </c:pt>
                <c:pt idx="9820">
                  <c:v>7.6599999999999997E-4</c:v>
                </c:pt>
                <c:pt idx="9821">
                  <c:v>3.8299999999999999E-4</c:v>
                </c:pt>
                <c:pt idx="9822">
                  <c:v>3.8299999999999999E-4</c:v>
                </c:pt>
                <c:pt idx="9823">
                  <c:v>7.6599999999999997E-4</c:v>
                </c:pt>
                <c:pt idx="9824">
                  <c:v>7.6599999999999997E-4</c:v>
                </c:pt>
                <c:pt idx="9825">
                  <c:v>7.6599999999999997E-4</c:v>
                </c:pt>
                <c:pt idx="9826">
                  <c:v>3.8299999999999999E-4</c:v>
                </c:pt>
                <c:pt idx="9827">
                  <c:v>3.8299999999999999E-4</c:v>
                </c:pt>
                <c:pt idx="9828">
                  <c:v>3.8299999999999999E-4</c:v>
                </c:pt>
                <c:pt idx="9829">
                  <c:v>3.8299999999999999E-4</c:v>
                </c:pt>
                <c:pt idx="9830">
                  <c:v>7.6599999999999997E-4</c:v>
                </c:pt>
                <c:pt idx="9831">
                  <c:v>7.6599999999999997E-4</c:v>
                </c:pt>
                <c:pt idx="9832">
                  <c:v>7.6599999999999997E-4</c:v>
                </c:pt>
                <c:pt idx="9833">
                  <c:v>7.6599999999999997E-4</c:v>
                </c:pt>
                <c:pt idx="9834">
                  <c:v>3.8299999999999999E-4</c:v>
                </c:pt>
                <c:pt idx="9835">
                  <c:v>7.6599999999999997E-4</c:v>
                </c:pt>
                <c:pt idx="9836">
                  <c:v>3.8299999999999999E-4</c:v>
                </c:pt>
                <c:pt idx="9837">
                  <c:v>7.6599999999999997E-4</c:v>
                </c:pt>
                <c:pt idx="9838">
                  <c:v>3.8299999999999999E-4</c:v>
                </c:pt>
                <c:pt idx="9839">
                  <c:v>3.8299999999999999E-4</c:v>
                </c:pt>
                <c:pt idx="9840">
                  <c:v>7.6599999999999997E-4</c:v>
                </c:pt>
                <c:pt idx="9841">
                  <c:v>3.8299999999999999E-4</c:v>
                </c:pt>
                <c:pt idx="9842">
                  <c:v>7.6599999999999997E-4</c:v>
                </c:pt>
                <c:pt idx="9843">
                  <c:v>7.6599999999999997E-4</c:v>
                </c:pt>
                <c:pt idx="9844">
                  <c:v>3.8299999999999999E-4</c:v>
                </c:pt>
                <c:pt idx="9845">
                  <c:v>3.8299999999999999E-4</c:v>
                </c:pt>
                <c:pt idx="9846">
                  <c:v>3.8299999999999999E-4</c:v>
                </c:pt>
                <c:pt idx="9847">
                  <c:v>3.8299999999999999E-4</c:v>
                </c:pt>
                <c:pt idx="9848">
                  <c:v>7.6599999999999997E-4</c:v>
                </c:pt>
                <c:pt idx="9849">
                  <c:v>7.6599999999999997E-4</c:v>
                </c:pt>
                <c:pt idx="9850">
                  <c:v>7.6599999999999997E-4</c:v>
                </c:pt>
                <c:pt idx="9851">
                  <c:v>3.8299999999999999E-4</c:v>
                </c:pt>
                <c:pt idx="9852">
                  <c:v>7.6599999999999997E-4</c:v>
                </c:pt>
                <c:pt idx="9853">
                  <c:v>3.8299999999999999E-4</c:v>
                </c:pt>
                <c:pt idx="9854">
                  <c:v>7.6599999999999997E-4</c:v>
                </c:pt>
                <c:pt idx="9855">
                  <c:v>3.8299999999999999E-4</c:v>
                </c:pt>
                <c:pt idx="9856">
                  <c:v>3.8299999999999999E-4</c:v>
                </c:pt>
                <c:pt idx="9857">
                  <c:v>3.8299999999999999E-4</c:v>
                </c:pt>
                <c:pt idx="9858">
                  <c:v>7.6599999999999997E-4</c:v>
                </c:pt>
                <c:pt idx="9859">
                  <c:v>3.8299999999999999E-4</c:v>
                </c:pt>
                <c:pt idx="9860">
                  <c:v>7.6599999999999997E-4</c:v>
                </c:pt>
                <c:pt idx="9861">
                  <c:v>3.8299999999999999E-4</c:v>
                </c:pt>
                <c:pt idx="9862">
                  <c:v>7.6599999999999997E-4</c:v>
                </c:pt>
                <c:pt idx="9863">
                  <c:v>7.6599999999999997E-4</c:v>
                </c:pt>
                <c:pt idx="9864">
                  <c:v>7.6599999999999997E-4</c:v>
                </c:pt>
                <c:pt idx="9865">
                  <c:v>3.8299999999999999E-4</c:v>
                </c:pt>
                <c:pt idx="9866">
                  <c:v>7.6599999999999997E-4</c:v>
                </c:pt>
                <c:pt idx="9867">
                  <c:v>7.6599999999999997E-4</c:v>
                </c:pt>
                <c:pt idx="9868">
                  <c:v>7.6599999999999997E-4</c:v>
                </c:pt>
                <c:pt idx="9869">
                  <c:v>3.8299999999999999E-4</c:v>
                </c:pt>
                <c:pt idx="9870">
                  <c:v>3.8299999999999999E-4</c:v>
                </c:pt>
                <c:pt idx="9871">
                  <c:v>7.6599999999999997E-4</c:v>
                </c:pt>
                <c:pt idx="9872">
                  <c:v>7.6599999999999997E-4</c:v>
                </c:pt>
                <c:pt idx="9873">
                  <c:v>7.6599999999999997E-4</c:v>
                </c:pt>
                <c:pt idx="9874">
                  <c:v>7.6599999999999997E-4</c:v>
                </c:pt>
                <c:pt idx="9875">
                  <c:v>3.8299999999999999E-4</c:v>
                </c:pt>
                <c:pt idx="9876">
                  <c:v>3.8299999999999999E-4</c:v>
                </c:pt>
                <c:pt idx="9877">
                  <c:v>7.6599999999999997E-4</c:v>
                </c:pt>
                <c:pt idx="9878">
                  <c:v>7.6599999999999997E-4</c:v>
                </c:pt>
                <c:pt idx="9879">
                  <c:v>7.6599999999999997E-4</c:v>
                </c:pt>
                <c:pt idx="9880">
                  <c:v>7.6599999999999997E-4</c:v>
                </c:pt>
                <c:pt idx="9881">
                  <c:v>3.8299999999999999E-4</c:v>
                </c:pt>
                <c:pt idx="9882">
                  <c:v>7.6599999999999997E-4</c:v>
                </c:pt>
                <c:pt idx="9883">
                  <c:v>3.8299999999999999E-4</c:v>
                </c:pt>
                <c:pt idx="9884">
                  <c:v>7.6599999999999997E-4</c:v>
                </c:pt>
                <c:pt idx="9885">
                  <c:v>7.6599999999999997E-4</c:v>
                </c:pt>
                <c:pt idx="9886">
                  <c:v>7.6599999999999997E-4</c:v>
                </c:pt>
                <c:pt idx="9887">
                  <c:v>7.6599999999999997E-4</c:v>
                </c:pt>
                <c:pt idx="9888">
                  <c:v>7.6599999999999997E-4</c:v>
                </c:pt>
                <c:pt idx="9889">
                  <c:v>7.6599999999999997E-4</c:v>
                </c:pt>
                <c:pt idx="9890">
                  <c:v>7.6599999999999997E-4</c:v>
                </c:pt>
                <c:pt idx="9891">
                  <c:v>7.6599999999999997E-4</c:v>
                </c:pt>
                <c:pt idx="9892">
                  <c:v>3.8299999999999999E-4</c:v>
                </c:pt>
                <c:pt idx="9893">
                  <c:v>3.8299999999999999E-4</c:v>
                </c:pt>
                <c:pt idx="9894">
                  <c:v>7.6599999999999997E-4</c:v>
                </c:pt>
                <c:pt idx="9895">
                  <c:v>3.8299999999999999E-4</c:v>
                </c:pt>
                <c:pt idx="9896">
                  <c:v>7.6599999999999997E-4</c:v>
                </c:pt>
                <c:pt idx="9897">
                  <c:v>7.6599999999999997E-4</c:v>
                </c:pt>
                <c:pt idx="9898">
                  <c:v>3.8299999999999999E-4</c:v>
                </c:pt>
                <c:pt idx="9899">
                  <c:v>3.8299999999999999E-4</c:v>
                </c:pt>
                <c:pt idx="9900">
                  <c:v>7.6599999999999997E-4</c:v>
                </c:pt>
                <c:pt idx="9901">
                  <c:v>3.8299999999999999E-4</c:v>
                </c:pt>
                <c:pt idx="9902">
                  <c:v>7.6599999999999997E-4</c:v>
                </c:pt>
                <c:pt idx="9903">
                  <c:v>7.6599999999999997E-4</c:v>
                </c:pt>
                <c:pt idx="9904">
                  <c:v>7.6599999999999997E-4</c:v>
                </c:pt>
                <c:pt idx="9905">
                  <c:v>3.8299999999999999E-4</c:v>
                </c:pt>
                <c:pt idx="9906">
                  <c:v>7.6599999999999997E-4</c:v>
                </c:pt>
                <c:pt idx="9907">
                  <c:v>3.8299999999999999E-4</c:v>
                </c:pt>
                <c:pt idx="9908">
                  <c:v>3.8299999999999999E-4</c:v>
                </c:pt>
                <c:pt idx="9909">
                  <c:v>7.6599999999999997E-4</c:v>
                </c:pt>
                <c:pt idx="9910">
                  <c:v>3.8299999999999999E-4</c:v>
                </c:pt>
                <c:pt idx="9911">
                  <c:v>7.6599999999999997E-4</c:v>
                </c:pt>
                <c:pt idx="9912">
                  <c:v>3.8299999999999999E-4</c:v>
                </c:pt>
                <c:pt idx="9913">
                  <c:v>7.6599999999999997E-4</c:v>
                </c:pt>
                <c:pt idx="9914">
                  <c:v>7.6599999999999997E-4</c:v>
                </c:pt>
                <c:pt idx="9915">
                  <c:v>3.8299999999999999E-4</c:v>
                </c:pt>
                <c:pt idx="9916">
                  <c:v>7.6599999999999997E-4</c:v>
                </c:pt>
                <c:pt idx="9917">
                  <c:v>7.6599999999999997E-4</c:v>
                </c:pt>
                <c:pt idx="9918">
                  <c:v>3.8299999999999999E-4</c:v>
                </c:pt>
                <c:pt idx="9919">
                  <c:v>7.6599999999999997E-4</c:v>
                </c:pt>
                <c:pt idx="9920">
                  <c:v>3.8299999999999999E-4</c:v>
                </c:pt>
                <c:pt idx="9921">
                  <c:v>7.6599999999999997E-4</c:v>
                </c:pt>
                <c:pt idx="9922">
                  <c:v>7.6599999999999997E-4</c:v>
                </c:pt>
                <c:pt idx="9923">
                  <c:v>7.6599999999999997E-4</c:v>
                </c:pt>
                <c:pt idx="9924">
                  <c:v>7.6599999999999997E-4</c:v>
                </c:pt>
                <c:pt idx="9925">
                  <c:v>7.6599999999999997E-4</c:v>
                </c:pt>
                <c:pt idx="9926">
                  <c:v>7.6599999999999997E-4</c:v>
                </c:pt>
                <c:pt idx="9927">
                  <c:v>3.8299999999999999E-4</c:v>
                </c:pt>
                <c:pt idx="9928">
                  <c:v>7.6599999999999997E-4</c:v>
                </c:pt>
                <c:pt idx="9929">
                  <c:v>3.8299999999999999E-4</c:v>
                </c:pt>
                <c:pt idx="9930">
                  <c:v>7.6599999999999997E-4</c:v>
                </c:pt>
                <c:pt idx="9931">
                  <c:v>7.6599999999999997E-4</c:v>
                </c:pt>
                <c:pt idx="9932">
                  <c:v>7.6599999999999997E-4</c:v>
                </c:pt>
                <c:pt idx="9933">
                  <c:v>7.6599999999999997E-4</c:v>
                </c:pt>
                <c:pt idx="9934">
                  <c:v>3.8299999999999999E-4</c:v>
                </c:pt>
                <c:pt idx="9935">
                  <c:v>3.8299999999999999E-4</c:v>
                </c:pt>
                <c:pt idx="9936">
                  <c:v>7.6599999999999997E-4</c:v>
                </c:pt>
                <c:pt idx="9937">
                  <c:v>7.6599999999999997E-4</c:v>
                </c:pt>
                <c:pt idx="9938">
                  <c:v>3.8299999999999999E-4</c:v>
                </c:pt>
                <c:pt idx="9939">
                  <c:v>3.8299999999999999E-4</c:v>
                </c:pt>
                <c:pt idx="9940">
                  <c:v>3.8299999999999999E-4</c:v>
                </c:pt>
                <c:pt idx="9941">
                  <c:v>7.6599999999999997E-4</c:v>
                </c:pt>
                <c:pt idx="9942">
                  <c:v>7.6599999999999997E-4</c:v>
                </c:pt>
                <c:pt idx="9943">
                  <c:v>7.6599999999999997E-4</c:v>
                </c:pt>
                <c:pt idx="9944">
                  <c:v>3.8299999999999999E-4</c:v>
                </c:pt>
                <c:pt idx="9945">
                  <c:v>3.8299999999999999E-4</c:v>
                </c:pt>
                <c:pt idx="9946">
                  <c:v>3.8299999999999999E-4</c:v>
                </c:pt>
                <c:pt idx="9947">
                  <c:v>7.6599999999999997E-4</c:v>
                </c:pt>
                <c:pt idx="9948">
                  <c:v>7.6599999999999997E-4</c:v>
                </c:pt>
                <c:pt idx="9949">
                  <c:v>7.6599999999999997E-4</c:v>
                </c:pt>
                <c:pt idx="9950">
                  <c:v>7.6599999999999997E-4</c:v>
                </c:pt>
                <c:pt idx="9951">
                  <c:v>7.6599999999999997E-4</c:v>
                </c:pt>
                <c:pt idx="9952">
                  <c:v>3.8299999999999999E-4</c:v>
                </c:pt>
                <c:pt idx="9953">
                  <c:v>7.6599999999999997E-4</c:v>
                </c:pt>
                <c:pt idx="9954">
                  <c:v>7.6599999999999997E-4</c:v>
                </c:pt>
                <c:pt idx="9955">
                  <c:v>3.8299999999999999E-4</c:v>
                </c:pt>
                <c:pt idx="9956">
                  <c:v>7.6599999999999997E-4</c:v>
                </c:pt>
                <c:pt idx="9957">
                  <c:v>7.6599999999999997E-4</c:v>
                </c:pt>
                <c:pt idx="9958">
                  <c:v>3.8299999999999999E-4</c:v>
                </c:pt>
                <c:pt idx="9959">
                  <c:v>7.6599999999999997E-4</c:v>
                </c:pt>
                <c:pt idx="9960">
                  <c:v>3.8299999999999999E-4</c:v>
                </c:pt>
                <c:pt idx="9961">
                  <c:v>7.6599999999999997E-4</c:v>
                </c:pt>
                <c:pt idx="9962">
                  <c:v>3.8299999999999999E-4</c:v>
                </c:pt>
                <c:pt idx="9963">
                  <c:v>7.6599999999999997E-4</c:v>
                </c:pt>
                <c:pt idx="9964">
                  <c:v>7.6599999999999997E-4</c:v>
                </c:pt>
                <c:pt idx="9965">
                  <c:v>7.6599999999999997E-4</c:v>
                </c:pt>
                <c:pt idx="9966">
                  <c:v>7.6599999999999997E-4</c:v>
                </c:pt>
                <c:pt idx="9967">
                  <c:v>7.6599999999999997E-4</c:v>
                </c:pt>
                <c:pt idx="9968">
                  <c:v>3.8299999999999999E-4</c:v>
                </c:pt>
                <c:pt idx="9969">
                  <c:v>3.8299999999999999E-4</c:v>
                </c:pt>
                <c:pt idx="9970">
                  <c:v>3.8299999999999999E-4</c:v>
                </c:pt>
                <c:pt idx="9971">
                  <c:v>7.6599999999999997E-4</c:v>
                </c:pt>
                <c:pt idx="9972">
                  <c:v>7.6599999999999997E-4</c:v>
                </c:pt>
                <c:pt idx="9973">
                  <c:v>7.6599999999999997E-4</c:v>
                </c:pt>
                <c:pt idx="9974">
                  <c:v>7.6599999999999997E-4</c:v>
                </c:pt>
                <c:pt idx="9975">
                  <c:v>7.6599999999999997E-4</c:v>
                </c:pt>
                <c:pt idx="9976">
                  <c:v>7.6599999999999997E-4</c:v>
                </c:pt>
                <c:pt idx="9977">
                  <c:v>3.8299999999999999E-4</c:v>
                </c:pt>
                <c:pt idx="9978">
                  <c:v>3.8299999999999999E-4</c:v>
                </c:pt>
                <c:pt idx="9979">
                  <c:v>3.8299999999999999E-4</c:v>
                </c:pt>
                <c:pt idx="9980">
                  <c:v>7.6599999999999997E-4</c:v>
                </c:pt>
                <c:pt idx="9981">
                  <c:v>7.6599999999999997E-4</c:v>
                </c:pt>
                <c:pt idx="9982">
                  <c:v>7.6599999999999997E-4</c:v>
                </c:pt>
                <c:pt idx="9983">
                  <c:v>3.8299999999999999E-4</c:v>
                </c:pt>
                <c:pt idx="9984">
                  <c:v>3.8299999999999999E-4</c:v>
                </c:pt>
                <c:pt idx="9985">
                  <c:v>7.6599999999999997E-4</c:v>
                </c:pt>
                <c:pt idx="9986">
                  <c:v>3.8299999999999999E-4</c:v>
                </c:pt>
                <c:pt idx="9987">
                  <c:v>7.6599999999999997E-4</c:v>
                </c:pt>
                <c:pt idx="9988">
                  <c:v>7.6599999999999997E-4</c:v>
                </c:pt>
                <c:pt idx="9989">
                  <c:v>3.8299999999999999E-4</c:v>
                </c:pt>
                <c:pt idx="9990">
                  <c:v>3.8299999999999999E-4</c:v>
                </c:pt>
                <c:pt idx="9991">
                  <c:v>7.6599999999999997E-4</c:v>
                </c:pt>
                <c:pt idx="9992">
                  <c:v>3.8299999999999999E-4</c:v>
                </c:pt>
                <c:pt idx="9993">
                  <c:v>7.6599999999999997E-4</c:v>
                </c:pt>
                <c:pt idx="9994">
                  <c:v>7.6599999999999997E-4</c:v>
                </c:pt>
                <c:pt idx="9995">
                  <c:v>7.6599999999999997E-4</c:v>
                </c:pt>
                <c:pt idx="9996">
                  <c:v>3.8299999999999999E-4</c:v>
                </c:pt>
                <c:pt idx="9997">
                  <c:v>7.6599999999999997E-4</c:v>
                </c:pt>
                <c:pt idx="9998">
                  <c:v>7.6599999999999997E-4</c:v>
                </c:pt>
                <c:pt idx="9999">
                  <c:v>7.6599999999999997E-4</c:v>
                </c:pt>
                <c:pt idx="10000">
                  <c:v>7.6599999999999997E-4</c:v>
                </c:pt>
                <c:pt idx="10001">
                  <c:v>3.8299999999999999E-4</c:v>
                </c:pt>
                <c:pt idx="10002">
                  <c:v>3.8299999999999999E-4</c:v>
                </c:pt>
                <c:pt idx="10003">
                  <c:v>7.6599999999999997E-4</c:v>
                </c:pt>
                <c:pt idx="10004">
                  <c:v>7.6599999999999997E-4</c:v>
                </c:pt>
                <c:pt idx="10005">
                  <c:v>7.6599999999999997E-4</c:v>
                </c:pt>
                <c:pt idx="10006">
                  <c:v>7.6599999999999997E-4</c:v>
                </c:pt>
                <c:pt idx="10007">
                  <c:v>3.8299999999999999E-4</c:v>
                </c:pt>
                <c:pt idx="10008">
                  <c:v>7.6599999999999997E-4</c:v>
                </c:pt>
                <c:pt idx="10009">
                  <c:v>3.8299999999999999E-4</c:v>
                </c:pt>
                <c:pt idx="10010">
                  <c:v>7.6599999999999997E-4</c:v>
                </c:pt>
                <c:pt idx="10011">
                  <c:v>3.8299999999999999E-4</c:v>
                </c:pt>
                <c:pt idx="10012">
                  <c:v>7.6599999999999997E-4</c:v>
                </c:pt>
                <c:pt idx="10013">
                  <c:v>7.6599999999999997E-4</c:v>
                </c:pt>
                <c:pt idx="10014">
                  <c:v>3.8299999999999999E-4</c:v>
                </c:pt>
                <c:pt idx="10015">
                  <c:v>3.8299999999999999E-4</c:v>
                </c:pt>
                <c:pt idx="10016">
                  <c:v>7.6599999999999997E-4</c:v>
                </c:pt>
                <c:pt idx="10017">
                  <c:v>3.8299999999999999E-4</c:v>
                </c:pt>
                <c:pt idx="10018">
                  <c:v>3.8299999999999999E-4</c:v>
                </c:pt>
                <c:pt idx="10019">
                  <c:v>7.6599999999999997E-4</c:v>
                </c:pt>
                <c:pt idx="10020">
                  <c:v>3.8299999999999999E-4</c:v>
                </c:pt>
                <c:pt idx="10021">
                  <c:v>7.6599999999999997E-4</c:v>
                </c:pt>
                <c:pt idx="10022">
                  <c:v>7.6599999999999997E-4</c:v>
                </c:pt>
                <c:pt idx="10023">
                  <c:v>7.6599999999999997E-4</c:v>
                </c:pt>
                <c:pt idx="10024">
                  <c:v>7.6599999999999997E-4</c:v>
                </c:pt>
                <c:pt idx="10025">
                  <c:v>3.8299999999999999E-4</c:v>
                </c:pt>
                <c:pt idx="10026">
                  <c:v>3.8299999999999999E-4</c:v>
                </c:pt>
                <c:pt idx="10027">
                  <c:v>7.6599999999999997E-4</c:v>
                </c:pt>
                <c:pt idx="10028">
                  <c:v>3.8299999999999999E-4</c:v>
                </c:pt>
                <c:pt idx="10029">
                  <c:v>3.8299999999999999E-4</c:v>
                </c:pt>
                <c:pt idx="10030">
                  <c:v>7.6599999999999997E-4</c:v>
                </c:pt>
                <c:pt idx="10031">
                  <c:v>3.8299999999999999E-4</c:v>
                </c:pt>
                <c:pt idx="10032">
                  <c:v>7.6599999999999997E-4</c:v>
                </c:pt>
                <c:pt idx="10033">
                  <c:v>7.6599999999999997E-4</c:v>
                </c:pt>
                <c:pt idx="10034">
                  <c:v>7.6599999999999997E-4</c:v>
                </c:pt>
                <c:pt idx="10035">
                  <c:v>7.6599999999999997E-4</c:v>
                </c:pt>
                <c:pt idx="10036">
                  <c:v>7.6599999999999997E-4</c:v>
                </c:pt>
                <c:pt idx="10037">
                  <c:v>3.8299999999999999E-4</c:v>
                </c:pt>
                <c:pt idx="10038">
                  <c:v>7.6599999999999997E-4</c:v>
                </c:pt>
                <c:pt idx="10039">
                  <c:v>7.6599999999999997E-4</c:v>
                </c:pt>
                <c:pt idx="10040">
                  <c:v>3.8299999999999999E-4</c:v>
                </c:pt>
                <c:pt idx="10041">
                  <c:v>7.6599999999999997E-4</c:v>
                </c:pt>
                <c:pt idx="10042">
                  <c:v>7.6599999999999997E-4</c:v>
                </c:pt>
                <c:pt idx="10043">
                  <c:v>3.8299999999999999E-4</c:v>
                </c:pt>
                <c:pt idx="10044">
                  <c:v>3.8299999999999999E-4</c:v>
                </c:pt>
                <c:pt idx="10045">
                  <c:v>7.6599999999999997E-4</c:v>
                </c:pt>
                <c:pt idx="10046">
                  <c:v>7.6599999999999997E-4</c:v>
                </c:pt>
                <c:pt idx="10047">
                  <c:v>7.6599999999999997E-4</c:v>
                </c:pt>
                <c:pt idx="10048">
                  <c:v>1.5319999999999999E-3</c:v>
                </c:pt>
                <c:pt idx="10049">
                  <c:v>1.1490000000000001E-3</c:v>
                </c:pt>
                <c:pt idx="10050">
                  <c:v>1.1490000000000001E-3</c:v>
                </c:pt>
                <c:pt idx="10051">
                  <c:v>1.1490000000000001E-3</c:v>
                </c:pt>
                <c:pt idx="10052">
                  <c:v>1.5319999999999999E-3</c:v>
                </c:pt>
                <c:pt idx="10053">
                  <c:v>1.916E-3</c:v>
                </c:pt>
                <c:pt idx="10054">
                  <c:v>1.1490000000000001E-3</c:v>
                </c:pt>
                <c:pt idx="10055">
                  <c:v>1.5319999999999999E-3</c:v>
                </c:pt>
                <c:pt idx="10056">
                  <c:v>1.1490000000000001E-3</c:v>
                </c:pt>
                <c:pt idx="10057">
                  <c:v>1.5319999999999999E-3</c:v>
                </c:pt>
                <c:pt idx="10058">
                  <c:v>1.916E-3</c:v>
                </c:pt>
                <c:pt idx="10059">
                  <c:v>1.5319999999999999E-3</c:v>
                </c:pt>
                <c:pt idx="10060">
                  <c:v>1.5319999999999999E-3</c:v>
                </c:pt>
                <c:pt idx="10061">
                  <c:v>1.1490000000000001E-3</c:v>
                </c:pt>
                <c:pt idx="10062">
                  <c:v>1.5319999999999999E-3</c:v>
                </c:pt>
                <c:pt idx="10063">
                  <c:v>1.5319999999999999E-3</c:v>
                </c:pt>
                <c:pt idx="10064">
                  <c:v>1.5319999999999999E-3</c:v>
                </c:pt>
                <c:pt idx="10065">
                  <c:v>1.5319999999999999E-3</c:v>
                </c:pt>
                <c:pt idx="10066">
                  <c:v>1.5319999999999999E-3</c:v>
                </c:pt>
                <c:pt idx="10067">
                  <c:v>1.5319999999999999E-3</c:v>
                </c:pt>
                <c:pt idx="10068">
                  <c:v>1.1490000000000001E-3</c:v>
                </c:pt>
                <c:pt idx="10069">
                  <c:v>1.5319999999999999E-3</c:v>
                </c:pt>
                <c:pt idx="10070">
                  <c:v>1.1490000000000001E-3</c:v>
                </c:pt>
                <c:pt idx="10071">
                  <c:v>1.5319999999999999E-3</c:v>
                </c:pt>
                <c:pt idx="10072">
                  <c:v>1.5319999999999999E-3</c:v>
                </c:pt>
                <c:pt idx="10073">
                  <c:v>1.5319999999999999E-3</c:v>
                </c:pt>
                <c:pt idx="10074">
                  <c:v>1.5319999999999999E-3</c:v>
                </c:pt>
                <c:pt idx="10075">
                  <c:v>1.916E-3</c:v>
                </c:pt>
                <c:pt idx="10076">
                  <c:v>1.1490000000000001E-3</c:v>
                </c:pt>
                <c:pt idx="10077">
                  <c:v>1.5319999999999999E-3</c:v>
                </c:pt>
                <c:pt idx="10078">
                  <c:v>1.5319999999999999E-3</c:v>
                </c:pt>
                <c:pt idx="10079">
                  <c:v>1.916E-3</c:v>
                </c:pt>
                <c:pt idx="10080">
                  <c:v>1.5319999999999999E-3</c:v>
                </c:pt>
                <c:pt idx="10081">
                  <c:v>1.5319999999999999E-3</c:v>
                </c:pt>
                <c:pt idx="10082">
                  <c:v>1.916E-3</c:v>
                </c:pt>
                <c:pt idx="10083">
                  <c:v>1.5319999999999999E-3</c:v>
                </c:pt>
                <c:pt idx="10084">
                  <c:v>1.5319999999999999E-3</c:v>
                </c:pt>
                <c:pt idx="10085">
                  <c:v>1.5319999999999999E-3</c:v>
                </c:pt>
                <c:pt idx="10086">
                  <c:v>1.5319999999999999E-3</c:v>
                </c:pt>
                <c:pt idx="10087">
                  <c:v>1.5319999999999999E-3</c:v>
                </c:pt>
                <c:pt idx="10088">
                  <c:v>1.5319999999999999E-3</c:v>
                </c:pt>
                <c:pt idx="10089">
                  <c:v>1.5319999999999999E-3</c:v>
                </c:pt>
                <c:pt idx="10090">
                  <c:v>1.5319999999999999E-3</c:v>
                </c:pt>
                <c:pt idx="10091">
                  <c:v>1.1490000000000001E-3</c:v>
                </c:pt>
                <c:pt idx="10092">
                  <c:v>1.5319999999999999E-3</c:v>
                </c:pt>
                <c:pt idx="10093">
                  <c:v>1.1490000000000001E-3</c:v>
                </c:pt>
                <c:pt idx="10094">
                  <c:v>1.5319999999999999E-3</c:v>
                </c:pt>
                <c:pt idx="10095">
                  <c:v>1.5319999999999999E-3</c:v>
                </c:pt>
                <c:pt idx="10096">
                  <c:v>1.5319999999999999E-3</c:v>
                </c:pt>
                <c:pt idx="10097">
                  <c:v>1.5319999999999999E-3</c:v>
                </c:pt>
                <c:pt idx="10098">
                  <c:v>1.5319999999999999E-3</c:v>
                </c:pt>
                <c:pt idx="10099">
                  <c:v>1.1490000000000001E-3</c:v>
                </c:pt>
                <c:pt idx="10100">
                  <c:v>1.5319999999999999E-3</c:v>
                </c:pt>
                <c:pt idx="10101">
                  <c:v>1.5319999999999999E-3</c:v>
                </c:pt>
                <c:pt idx="10102">
                  <c:v>1.1490000000000001E-3</c:v>
                </c:pt>
                <c:pt idx="10103">
                  <c:v>1.5319999999999999E-3</c:v>
                </c:pt>
                <c:pt idx="10104">
                  <c:v>1.5319999999999999E-3</c:v>
                </c:pt>
                <c:pt idx="10105">
                  <c:v>1.5319999999999999E-3</c:v>
                </c:pt>
                <c:pt idx="10106">
                  <c:v>1.1490000000000001E-3</c:v>
                </c:pt>
                <c:pt idx="10107">
                  <c:v>1.5319999999999999E-3</c:v>
                </c:pt>
                <c:pt idx="10108">
                  <c:v>1.5319999999999999E-3</c:v>
                </c:pt>
                <c:pt idx="10109">
                  <c:v>1.5319999999999999E-3</c:v>
                </c:pt>
                <c:pt idx="10110">
                  <c:v>1.5319999999999999E-3</c:v>
                </c:pt>
                <c:pt idx="10111">
                  <c:v>1.5319999999999999E-3</c:v>
                </c:pt>
                <c:pt idx="10112">
                  <c:v>1.5319999999999999E-3</c:v>
                </c:pt>
                <c:pt idx="10113">
                  <c:v>1.5319999999999999E-3</c:v>
                </c:pt>
                <c:pt idx="10114">
                  <c:v>1.5319999999999999E-3</c:v>
                </c:pt>
                <c:pt idx="10115">
                  <c:v>1.5319999999999999E-3</c:v>
                </c:pt>
                <c:pt idx="10116">
                  <c:v>1.5319999999999999E-3</c:v>
                </c:pt>
                <c:pt idx="10117">
                  <c:v>1.5319999999999999E-3</c:v>
                </c:pt>
                <c:pt idx="10118">
                  <c:v>1.5319999999999999E-3</c:v>
                </c:pt>
                <c:pt idx="10119">
                  <c:v>1.5319999999999999E-3</c:v>
                </c:pt>
                <c:pt idx="10120">
                  <c:v>1.916E-3</c:v>
                </c:pt>
                <c:pt idx="10121">
                  <c:v>1.5319999999999999E-3</c:v>
                </c:pt>
                <c:pt idx="10122">
                  <c:v>1.1490000000000001E-3</c:v>
                </c:pt>
                <c:pt idx="10123">
                  <c:v>1.5319999999999999E-3</c:v>
                </c:pt>
                <c:pt idx="10124">
                  <c:v>1.5319999999999999E-3</c:v>
                </c:pt>
                <c:pt idx="10125">
                  <c:v>1.1490000000000001E-3</c:v>
                </c:pt>
                <c:pt idx="10126">
                  <c:v>1.1490000000000001E-3</c:v>
                </c:pt>
                <c:pt idx="10127">
                  <c:v>1.5319999999999999E-3</c:v>
                </c:pt>
                <c:pt idx="10128">
                  <c:v>1.1490000000000001E-3</c:v>
                </c:pt>
                <c:pt idx="10129">
                  <c:v>1.916E-3</c:v>
                </c:pt>
                <c:pt idx="10130">
                  <c:v>1.5319999999999999E-3</c:v>
                </c:pt>
                <c:pt idx="10131">
                  <c:v>1.5319999999999999E-3</c:v>
                </c:pt>
                <c:pt idx="10132">
                  <c:v>1.5319999999999999E-3</c:v>
                </c:pt>
                <c:pt idx="10133">
                  <c:v>1.5319999999999999E-3</c:v>
                </c:pt>
                <c:pt idx="10134">
                  <c:v>1.5319999999999999E-3</c:v>
                </c:pt>
                <c:pt idx="10135">
                  <c:v>1.5319999999999999E-3</c:v>
                </c:pt>
                <c:pt idx="10136">
                  <c:v>1.5319999999999999E-3</c:v>
                </c:pt>
                <c:pt idx="10137">
                  <c:v>1.5319999999999999E-3</c:v>
                </c:pt>
                <c:pt idx="10138">
                  <c:v>1.5319999999999999E-3</c:v>
                </c:pt>
                <c:pt idx="10139">
                  <c:v>1.5319999999999999E-3</c:v>
                </c:pt>
                <c:pt idx="10140">
                  <c:v>1.5319999999999999E-3</c:v>
                </c:pt>
                <c:pt idx="10141">
                  <c:v>1.916E-3</c:v>
                </c:pt>
                <c:pt idx="10142">
                  <c:v>1.916E-3</c:v>
                </c:pt>
                <c:pt idx="10143">
                  <c:v>1.5319999999999999E-3</c:v>
                </c:pt>
                <c:pt idx="10144">
                  <c:v>1.5319999999999999E-3</c:v>
                </c:pt>
                <c:pt idx="10145">
                  <c:v>1.1490000000000001E-3</c:v>
                </c:pt>
                <c:pt idx="10146">
                  <c:v>1.5319999999999999E-3</c:v>
                </c:pt>
                <c:pt idx="10147">
                  <c:v>1.5319999999999999E-3</c:v>
                </c:pt>
                <c:pt idx="10148">
                  <c:v>1.5319999999999999E-3</c:v>
                </c:pt>
                <c:pt idx="10149">
                  <c:v>1.5319999999999999E-3</c:v>
                </c:pt>
                <c:pt idx="10150">
                  <c:v>1.5319999999999999E-3</c:v>
                </c:pt>
                <c:pt idx="10151">
                  <c:v>1.5319999999999999E-3</c:v>
                </c:pt>
                <c:pt idx="10152">
                  <c:v>1.5319999999999999E-3</c:v>
                </c:pt>
                <c:pt idx="10153">
                  <c:v>1.5319999999999999E-3</c:v>
                </c:pt>
                <c:pt idx="10154">
                  <c:v>1.5319999999999999E-3</c:v>
                </c:pt>
                <c:pt idx="10155">
                  <c:v>1.5319999999999999E-3</c:v>
                </c:pt>
                <c:pt idx="10156">
                  <c:v>1.5319999999999999E-3</c:v>
                </c:pt>
                <c:pt idx="10157">
                  <c:v>1.5319999999999999E-3</c:v>
                </c:pt>
                <c:pt idx="10158">
                  <c:v>1.1490000000000001E-3</c:v>
                </c:pt>
                <c:pt idx="10159">
                  <c:v>7.6599999999999997E-4</c:v>
                </c:pt>
                <c:pt idx="10160">
                  <c:v>7.6599999999999997E-4</c:v>
                </c:pt>
                <c:pt idx="10161">
                  <c:v>3.8299999999999999E-4</c:v>
                </c:pt>
                <c:pt idx="10162">
                  <c:v>7.6599999999999997E-4</c:v>
                </c:pt>
                <c:pt idx="10163">
                  <c:v>3.8299999999999999E-4</c:v>
                </c:pt>
                <c:pt idx="10164">
                  <c:v>7.6599999999999997E-4</c:v>
                </c:pt>
                <c:pt idx="10165">
                  <c:v>7.6599999999999997E-4</c:v>
                </c:pt>
                <c:pt idx="10166">
                  <c:v>7.6599999999999997E-4</c:v>
                </c:pt>
                <c:pt idx="10167">
                  <c:v>7.6599999999999997E-4</c:v>
                </c:pt>
                <c:pt idx="10168">
                  <c:v>7.6599999999999997E-4</c:v>
                </c:pt>
                <c:pt idx="10169">
                  <c:v>1.1490000000000001E-3</c:v>
                </c:pt>
                <c:pt idx="10170">
                  <c:v>7.6599999999999997E-4</c:v>
                </c:pt>
                <c:pt idx="10171">
                  <c:v>1.916E-3</c:v>
                </c:pt>
                <c:pt idx="10172">
                  <c:v>7.6599999999999997E-4</c:v>
                </c:pt>
                <c:pt idx="10173">
                  <c:v>7.6599999999999997E-4</c:v>
                </c:pt>
                <c:pt idx="10174">
                  <c:v>7.6599999999999997E-4</c:v>
                </c:pt>
                <c:pt idx="10175">
                  <c:v>7.6599999999999997E-4</c:v>
                </c:pt>
                <c:pt idx="10176">
                  <c:v>7.6599999999999997E-4</c:v>
                </c:pt>
                <c:pt idx="10177">
                  <c:v>7.6599999999999997E-4</c:v>
                </c:pt>
                <c:pt idx="10178">
                  <c:v>7.6599999999999997E-4</c:v>
                </c:pt>
                <c:pt idx="10179">
                  <c:v>1.1490000000000001E-3</c:v>
                </c:pt>
                <c:pt idx="10180">
                  <c:v>7.6599999999999997E-4</c:v>
                </c:pt>
                <c:pt idx="10181">
                  <c:v>7.6599999999999997E-4</c:v>
                </c:pt>
                <c:pt idx="10182">
                  <c:v>7.6599999999999997E-4</c:v>
                </c:pt>
                <c:pt idx="10183">
                  <c:v>3.8299999999999999E-4</c:v>
                </c:pt>
                <c:pt idx="10184">
                  <c:v>3.8299999999999999E-4</c:v>
                </c:pt>
                <c:pt idx="10185">
                  <c:v>7.6599999999999997E-4</c:v>
                </c:pt>
                <c:pt idx="10186">
                  <c:v>7.6599999999999997E-4</c:v>
                </c:pt>
                <c:pt idx="10187">
                  <c:v>7.6599999999999997E-4</c:v>
                </c:pt>
                <c:pt idx="10188">
                  <c:v>1.1490000000000001E-3</c:v>
                </c:pt>
                <c:pt idx="10189">
                  <c:v>7.6599999999999997E-4</c:v>
                </c:pt>
                <c:pt idx="10190">
                  <c:v>1.1490000000000001E-3</c:v>
                </c:pt>
                <c:pt idx="10191">
                  <c:v>7.6599999999999997E-4</c:v>
                </c:pt>
                <c:pt idx="10192">
                  <c:v>7.6599999999999997E-4</c:v>
                </c:pt>
                <c:pt idx="10193">
                  <c:v>7.6599999999999997E-4</c:v>
                </c:pt>
                <c:pt idx="10194">
                  <c:v>1.5319999999999999E-3</c:v>
                </c:pt>
                <c:pt idx="10195">
                  <c:v>1.5319999999999999E-3</c:v>
                </c:pt>
                <c:pt idx="10196">
                  <c:v>1.1490000000000001E-3</c:v>
                </c:pt>
                <c:pt idx="10197">
                  <c:v>1.5319999999999999E-3</c:v>
                </c:pt>
                <c:pt idx="10198">
                  <c:v>1.5319999999999999E-3</c:v>
                </c:pt>
                <c:pt idx="10199">
                  <c:v>1.1490000000000001E-3</c:v>
                </c:pt>
                <c:pt idx="10200">
                  <c:v>1.5319999999999999E-3</c:v>
                </c:pt>
                <c:pt idx="10201">
                  <c:v>1.5319999999999999E-3</c:v>
                </c:pt>
                <c:pt idx="10202">
                  <c:v>1.5319999999999999E-3</c:v>
                </c:pt>
                <c:pt idx="10203">
                  <c:v>1.5319999999999999E-3</c:v>
                </c:pt>
                <c:pt idx="10204">
                  <c:v>1.5319999999999999E-3</c:v>
                </c:pt>
                <c:pt idx="10205">
                  <c:v>1.5319999999999999E-3</c:v>
                </c:pt>
                <c:pt idx="10206">
                  <c:v>1.5319999999999999E-3</c:v>
                </c:pt>
                <c:pt idx="10207">
                  <c:v>1.1490000000000001E-3</c:v>
                </c:pt>
                <c:pt idx="10208">
                  <c:v>7.6599999999999997E-4</c:v>
                </c:pt>
                <c:pt idx="10209">
                  <c:v>7.6599999999999997E-4</c:v>
                </c:pt>
                <c:pt idx="10210">
                  <c:v>7.6599999999999997E-4</c:v>
                </c:pt>
                <c:pt idx="10211">
                  <c:v>1.1490000000000001E-3</c:v>
                </c:pt>
                <c:pt idx="10212">
                  <c:v>7.6599999999999997E-4</c:v>
                </c:pt>
                <c:pt idx="10213">
                  <c:v>3.8299999999999999E-4</c:v>
                </c:pt>
                <c:pt idx="10214">
                  <c:v>7.6599999999999997E-4</c:v>
                </c:pt>
                <c:pt idx="10215">
                  <c:v>7.6599999999999997E-4</c:v>
                </c:pt>
                <c:pt idx="10216">
                  <c:v>1.1490000000000001E-3</c:v>
                </c:pt>
                <c:pt idx="10217">
                  <c:v>7.6599999999999997E-4</c:v>
                </c:pt>
                <c:pt idx="10218">
                  <c:v>3.8299999999999999E-4</c:v>
                </c:pt>
                <c:pt idx="10219">
                  <c:v>3.8299999999999999E-4</c:v>
                </c:pt>
                <c:pt idx="10220">
                  <c:v>7.6599999999999997E-4</c:v>
                </c:pt>
                <c:pt idx="10221">
                  <c:v>7.6599999999999997E-4</c:v>
                </c:pt>
                <c:pt idx="10222">
                  <c:v>7.6599999999999997E-4</c:v>
                </c:pt>
                <c:pt idx="10223">
                  <c:v>7.6599999999999997E-4</c:v>
                </c:pt>
                <c:pt idx="10224">
                  <c:v>1.1490000000000001E-3</c:v>
                </c:pt>
                <c:pt idx="10225">
                  <c:v>7.6599999999999997E-4</c:v>
                </c:pt>
                <c:pt idx="10226">
                  <c:v>7.6599999999999997E-4</c:v>
                </c:pt>
                <c:pt idx="10227">
                  <c:v>7.6599999999999997E-4</c:v>
                </c:pt>
                <c:pt idx="10228">
                  <c:v>7.6599999999999997E-4</c:v>
                </c:pt>
                <c:pt idx="10229">
                  <c:v>3.8299999999999999E-4</c:v>
                </c:pt>
                <c:pt idx="10230">
                  <c:v>3.8299999999999999E-4</c:v>
                </c:pt>
                <c:pt idx="10231">
                  <c:v>3.8299999999999999E-4</c:v>
                </c:pt>
                <c:pt idx="10232">
                  <c:v>7.6599999999999997E-4</c:v>
                </c:pt>
                <c:pt idx="10233">
                  <c:v>7.6599999999999997E-4</c:v>
                </c:pt>
                <c:pt idx="10234">
                  <c:v>3.8299999999999999E-4</c:v>
                </c:pt>
                <c:pt idx="10235">
                  <c:v>7.6599999999999997E-4</c:v>
                </c:pt>
                <c:pt idx="10236">
                  <c:v>7.6599999999999997E-4</c:v>
                </c:pt>
                <c:pt idx="10237">
                  <c:v>3.8299999999999999E-4</c:v>
                </c:pt>
                <c:pt idx="10238">
                  <c:v>3.8299999999999999E-4</c:v>
                </c:pt>
                <c:pt idx="10239">
                  <c:v>7.6599999999999997E-4</c:v>
                </c:pt>
                <c:pt idx="10240">
                  <c:v>7.6599999999999997E-4</c:v>
                </c:pt>
                <c:pt idx="10241">
                  <c:v>7.6599999999999997E-4</c:v>
                </c:pt>
                <c:pt idx="10242">
                  <c:v>7.6599999999999997E-4</c:v>
                </c:pt>
                <c:pt idx="10243">
                  <c:v>7.6599999999999997E-4</c:v>
                </c:pt>
                <c:pt idx="10244">
                  <c:v>3.8299999999999999E-4</c:v>
                </c:pt>
                <c:pt idx="10245">
                  <c:v>7.6599999999999997E-4</c:v>
                </c:pt>
                <c:pt idx="10246">
                  <c:v>7.6599999999999997E-4</c:v>
                </c:pt>
                <c:pt idx="10247">
                  <c:v>7.6599999999999997E-4</c:v>
                </c:pt>
                <c:pt idx="10248">
                  <c:v>3.8299999999999999E-4</c:v>
                </c:pt>
                <c:pt idx="10249">
                  <c:v>7.6599999999999997E-4</c:v>
                </c:pt>
                <c:pt idx="10250">
                  <c:v>7.6599999999999997E-4</c:v>
                </c:pt>
                <c:pt idx="10251">
                  <c:v>7.6599999999999997E-4</c:v>
                </c:pt>
                <c:pt idx="10252">
                  <c:v>7.6599999999999997E-4</c:v>
                </c:pt>
                <c:pt idx="10253">
                  <c:v>7.6599999999999997E-4</c:v>
                </c:pt>
                <c:pt idx="10254">
                  <c:v>1.1490000000000001E-3</c:v>
                </c:pt>
                <c:pt idx="10255">
                  <c:v>7.6599999999999997E-4</c:v>
                </c:pt>
                <c:pt idx="10256">
                  <c:v>7.6599999999999997E-4</c:v>
                </c:pt>
                <c:pt idx="10257">
                  <c:v>7.6599999999999997E-4</c:v>
                </c:pt>
                <c:pt idx="10258">
                  <c:v>7.6599999999999997E-4</c:v>
                </c:pt>
                <c:pt idx="10259">
                  <c:v>7.6599999999999997E-4</c:v>
                </c:pt>
                <c:pt idx="10260">
                  <c:v>7.6599999999999997E-4</c:v>
                </c:pt>
                <c:pt idx="10261">
                  <c:v>7.6599999999999997E-4</c:v>
                </c:pt>
                <c:pt idx="10262">
                  <c:v>3.8299999999999999E-4</c:v>
                </c:pt>
                <c:pt idx="10263">
                  <c:v>7.6599999999999997E-4</c:v>
                </c:pt>
                <c:pt idx="10264">
                  <c:v>7.6599999999999997E-4</c:v>
                </c:pt>
                <c:pt idx="10265">
                  <c:v>7.6599999999999997E-4</c:v>
                </c:pt>
                <c:pt idx="10266">
                  <c:v>7.6599999999999997E-4</c:v>
                </c:pt>
                <c:pt idx="10267">
                  <c:v>7.6599999999999997E-4</c:v>
                </c:pt>
                <c:pt idx="10268">
                  <c:v>7.6599999999999997E-4</c:v>
                </c:pt>
                <c:pt idx="10269">
                  <c:v>7.6599999999999997E-4</c:v>
                </c:pt>
                <c:pt idx="10270">
                  <c:v>3.8299999999999999E-4</c:v>
                </c:pt>
                <c:pt idx="10271">
                  <c:v>7.6599999999999997E-4</c:v>
                </c:pt>
                <c:pt idx="10272">
                  <c:v>7.6599999999999997E-4</c:v>
                </c:pt>
                <c:pt idx="10273">
                  <c:v>7.6599999999999997E-4</c:v>
                </c:pt>
                <c:pt idx="10274">
                  <c:v>3.8299999999999999E-4</c:v>
                </c:pt>
                <c:pt idx="10275">
                  <c:v>3.8299999999999999E-4</c:v>
                </c:pt>
                <c:pt idx="10276">
                  <c:v>3.8299999999999999E-4</c:v>
                </c:pt>
                <c:pt idx="10277">
                  <c:v>7.6599999999999997E-4</c:v>
                </c:pt>
                <c:pt idx="10278">
                  <c:v>3.8299999999999999E-4</c:v>
                </c:pt>
                <c:pt idx="10279">
                  <c:v>7.6599999999999997E-4</c:v>
                </c:pt>
                <c:pt idx="10280">
                  <c:v>7.6599999999999997E-4</c:v>
                </c:pt>
                <c:pt idx="10281">
                  <c:v>3.8299999999999999E-4</c:v>
                </c:pt>
                <c:pt idx="10282">
                  <c:v>3.8299999999999999E-4</c:v>
                </c:pt>
                <c:pt idx="10283">
                  <c:v>7.6599999999999997E-4</c:v>
                </c:pt>
                <c:pt idx="10284">
                  <c:v>7.6599999999999997E-4</c:v>
                </c:pt>
                <c:pt idx="10285">
                  <c:v>7.6599999999999997E-4</c:v>
                </c:pt>
                <c:pt idx="10286">
                  <c:v>7.6599999999999997E-4</c:v>
                </c:pt>
                <c:pt idx="10287">
                  <c:v>7.6599999999999997E-4</c:v>
                </c:pt>
                <c:pt idx="10288">
                  <c:v>7.6599999999999997E-4</c:v>
                </c:pt>
                <c:pt idx="10289">
                  <c:v>7.6599999999999997E-4</c:v>
                </c:pt>
                <c:pt idx="10290">
                  <c:v>3.8299999999999999E-4</c:v>
                </c:pt>
                <c:pt idx="10291">
                  <c:v>3.8299999999999999E-4</c:v>
                </c:pt>
                <c:pt idx="10292">
                  <c:v>7.6599999999999997E-4</c:v>
                </c:pt>
                <c:pt idx="10293">
                  <c:v>7.6599999999999997E-4</c:v>
                </c:pt>
                <c:pt idx="10294">
                  <c:v>7.6599999999999997E-4</c:v>
                </c:pt>
                <c:pt idx="10295">
                  <c:v>1.1490000000000001E-3</c:v>
                </c:pt>
                <c:pt idx="10296">
                  <c:v>7.6599999999999997E-4</c:v>
                </c:pt>
                <c:pt idx="10297">
                  <c:v>7.6599999999999997E-4</c:v>
                </c:pt>
                <c:pt idx="10298">
                  <c:v>7.6599999999999997E-4</c:v>
                </c:pt>
                <c:pt idx="10299">
                  <c:v>7.6599999999999997E-4</c:v>
                </c:pt>
                <c:pt idx="10300">
                  <c:v>1.1490000000000001E-3</c:v>
                </c:pt>
                <c:pt idx="10301">
                  <c:v>3.8299999999999999E-4</c:v>
                </c:pt>
                <c:pt idx="10302">
                  <c:v>7.6599999999999997E-4</c:v>
                </c:pt>
                <c:pt idx="10303">
                  <c:v>3.8299999999999999E-4</c:v>
                </c:pt>
                <c:pt idx="10304">
                  <c:v>7.6599999999999997E-4</c:v>
                </c:pt>
                <c:pt idx="10305">
                  <c:v>7.6599999999999997E-4</c:v>
                </c:pt>
                <c:pt idx="10306">
                  <c:v>7.6599999999999997E-4</c:v>
                </c:pt>
                <c:pt idx="10307">
                  <c:v>1.1490000000000001E-3</c:v>
                </c:pt>
                <c:pt idx="10308">
                  <c:v>7.6599999999999997E-4</c:v>
                </c:pt>
                <c:pt idx="10309">
                  <c:v>7.6599999999999997E-4</c:v>
                </c:pt>
                <c:pt idx="10310">
                  <c:v>7.6599999999999997E-4</c:v>
                </c:pt>
                <c:pt idx="10311">
                  <c:v>7.6599999999999997E-4</c:v>
                </c:pt>
                <c:pt idx="10312">
                  <c:v>7.6599999999999997E-4</c:v>
                </c:pt>
                <c:pt idx="10313">
                  <c:v>7.6599999999999997E-4</c:v>
                </c:pt>
                <c:pt idx="10314">
                  <c:v>3.8299999999999999E-4</c:v>
                </c:pt>
                <c:pt idx="10315">
                  <c:v>3.8299999999999999E-4</c:v>
                </c:pt>
                <c:pt idx="10316">
                  <c:v>7.6599999999999997E-4</c:v>
                </c:pt>
                <c:pt idx="10317">
                  <c:v>7.6599999999999997E-4</c:v>
                </c:pt>
                <c:pt idx="10318">
                  <c:v>7.6599999999999997E-4</c:v>
                </c:pt>
                <c:pt idx="10319">
                  <c:v>7.6599999999999997E-4</c:v>
                </c:pt>
                <c:pt idx="10320">
                  <c:v>7.6599999999999997E-4</c:v>
                </c:pt>
                <c:pt idx="10321">
                  <c:v>7.6599999999999997E-4</c:v>
                </c:pt>
                <c:pt idx="10322">
                  <c:v>7.6599999999999997E-4</c:v>
                </c:pt>
                <c:pt idx="10323">
                  <c:v>1.1490000000000001E-3</c:v>
                </c:pt>
                <c:pt idx="10324">
                  <c:v>3.8299999999999999E-4</c:v>
                </c:pt>
                <c:pt idx="10325">
                  <c:v>7.6599999999999997E-4</c:v>
                </c:pt>
                <c:pt idx="10326">
                  <c:v>3.8299999999999999E-4</c:v>
                </c:pt>
                <c:pt idx="10327">
                  <c:v>7.6599999999999997E-4</c:v>
                </c:pt>
                <c:pt idx="10328">
                  <c:v>7.6599999999999997E-4</c:v>
                </c:pt>
                <c:pt idx="10329">
                  <c:v>3.8299999999999999E-4</c:v>
                </c:pt>
                <c:pt idx="10330">
                  <c:v>7.6599999999999997E-4</c:v>
                </c:pt>
                <c:pt idx="10331">
                  <c:v>7.6599999999999997E-4</c:v>
                </c:pt>
                <c:pt idx="10332">
                  <c:v>7.6599999999999997E-4</c:v>
                </c:pt>
                <c:pt idx="10333">
                  <c:v>7.6599999999999997E-4</c:v>
                </c:pt>
                <c:pt idx="10334">
                  <c:v>7.6599999999999997E-4</c:v>
                </c:pt>
                <c:pt idx="10335">
                  <c:v>7.6599999999999997E-4</c:v>
                </c:pt>
                <c:pt idx="10336">
                  <c:v>3.8299999999999999E-4</c:v>
                </c:pt>
                <c:pt idx="10337">
                  <c:v>3.8299999999999999E-4</c:v>
                </c:pt>
                <c:pt idx="10338">
                  <c:v>7.6599999999999997E-4</c:v>
                </c:pt>
                <c:pt idx="10339">
                  <c:v>3.8299999999999999E-4</c:v>
                </c:pt>
                <c:pt idx="10340">
                  <c:v>3.8299999999999999E-4</c:v>
                </c:pt>
                <c:pt idx="10341">
                  <c:v>7.6599999999999997E-4</c:v>
                </c:pt>
                <c:pt idx="10342">
                  <c:v>7.6599999999999997E-4</c:v>
                </c:pt>
                <c:pt idx="10343">
                  <c:v>7.6599999999999997E-4</c:v>
                </c:pt>
                <c:pt idx="10344">
                  <c:v>3.8299999999999999E-4</c:v>
                </c:pt>
                <c:pt idx="10345">
                  <c:v>3.8299999999999999E-4</c:v>
                </c:pt>
                <c:pt idx="10346">
                  <c:v>7.6599999999999997E-4</c:v>
                </c:pt>
                <c:pt idx="10347">
                  <c:v>3.8299999999999999E-4</c:v>
                </c:pt>
                <c:pt idx="10348">
                  <c:v>7.6599999999999997E-4</c:v>
                </c:pt>
                <c:pt idx="10349">
                  <c:v>3.8299999999999999E-4</c:v>
                </c:pt>
                <c:pt idx="10350">
                  <c:v>3.8299999999999999E-4</c:v>
                </c:pt>
                <c:pt idx="10351">
                  <c:v>3.8299999999999999E-4</c:v>
                </c:pt>
                <c:pt idx="10352">
                  <c:v>3.8299999999999999E-4</c:v>
                </c:pt>
                <c:pt idx="10353">
                  <c:v>3.8299999999999999E-4</c:v>
                </c:pt>
                <c:pt idx="10354">
                  <c:v>7.6599999999999997E-4</c:v>
                </c:pt>
                <c:pt idx="10355">
                  <c:v>7.6599999999999997E-4</c:v>
                </c:pt>
                <c:pt idx="10356">
                  <c:v>7.6599999999999997E-4</c:v>
                </c:pt>
                <c:pt idx="10357">
                  <c:v>7.6599999999999997E-4</c:v>
                </c:pt>
                <c:pt idx="10358">
                  <c:v>3.8299999999999999E-4</c:v>
                </c:pt>
                <c:pt idx="10359">
                  <c:v>7.6599999999999997E-4</c:v>
                </c:pt>
                <c:pt idx="10360">
                  <c:v>3.8299999999999999E-4</c:v>
                </c:pt>
                <c:pt idx="10361">
                  <c:v>3.8299999999999999E-4</c:v>
                </c:pt>
                <c:pt idx="10362">
                  <c:v>7.6599999999999997E-4</c:v>
                </c:pt>
                <c:pt idx="10363">
                  <c:v>3.8299999999999999E-4</c:v>
                </c:pt>
                <c:pt idx="10364">
                  <c:v>3.8299999999999999E-4</c:v>
                </c:pt>
                <c:pt idx="10365">
                  <c:v>7.6599999999999997E-4</c:v>
                </c:pt>
                <c:pt idx="10366">
                  <c:v>7.6599999999999997E-4</c:v>
                </c:pt>
                <c:pt idx="10367">
                  <c:v>7.6599999999999997E-4</c:v>
                </c:pt>
                <c:pt idx="10368">
                  <c:v>7.6599999999999997E-4</c:v>
                </c:pt>
                <c:pt idx="10369">
                  <c:v>3.8299999999999999E-4</c:v>
                </c:pt>
                <c:pt idx="10370">
                  <c:v>7.6599999999999997E-4</c:v>
                </c:pt>
                <c:pt idx="10371">
                  <c:v>7.6599999999999997E-4</c:v>
                </c:pt>
                <c:pt idx="10372">
                  <c:v>3.8299999999999999E-4</c:v>
                </c:pt>
                <c:pt idx="10373">
                  <c:v>7.6599999999999997E-4</c:v>
                </c:pt>
                <c:pt idx="10374">
                  <c:v>7.6599999999999997E-4</c:v>
                </c:pt>
                <c:pt idx="10375">
                  <c:v>7.6599999999999997E-4</c:v>
                </c:pt>
                <c:pt idx="10376">
                  <c:v>7.6599999999999997E-4</c:v>
                </c:pt>
                <c:pt idx="10377">
                  <c:v>7.6599999999999997E-4</c:v>
                </c:pt>
                <c:pt idx="10378">
                  <c:v>7.6599999999999997E-4</c:v>
                </c:pt>
                <c:pt idx="10379">
                  <c:v>7.6599999999999997E-4</c:v>
                </c:pt>
                <c:pt idx="10380">
                  <c:v>3.8299999999999999E-4</c:v>
                </c:pt>
                <c:pt idx="10381">
                  <c:v>7.6599999999999997E-4</c:v>
                </c:pt>
                <c:pt idx="10382">
                  <c:v>7.6599999999999997E-4</c:v>
                </c:pt>
                <c:pt idx="10383">
                  <c:v>7.6599999999999997E-4</c:v>
                </c:pt>
                <c:pt idx="10384">
                  <c:v>7.6599999999999997E-4</c:v>
                </c:pt>
                <c:pt idx="10385">
                  <c:v>3.8299999999999999E-4</c:v>
                </c:pt>
                <c:pt idx="10386">
                  <c:v>3.8299999999999999E-4</c:v>
                </c:pt>
                <c:pt idx="10387">
                  <c:v>3.8299999999999999E-4</c:v>
                </c:pt>
                <c:pt idx="10388">
                  <c:v>7.6599999999999997E-4</c:v>
                </c:pt>
                <c:pt idx="10389">
                  <c:v>3.8299999999999999E-4</c:v>
                </c:pt>
                <c:pt idx="10390">
                  <c:v>7.6599999999999997E-4</c:v>
                </c:pt>
                <c:pt idx="10391">
                  <c:v>7.6599999999999997E-4</c:v>
                </c:pt>
                <c:pt idx="10392">
                  <c:v>7.6599999999999997E-4</c:v>
                </c:pt>
                <c:pt idx="10393">
                  <c:v>7.6599999999999997E-4</c:v>
                </c:pt>
                <c:pt idx="10394">
                  <c:v>3.8299999999999999E-4</c:v>
                </c:pt>
                <c:pt idx="10395">
                  <c:v>3.8299999999999999E-4</c:v>
                </c:pt>
                <c:pt idx="10396">
                  <c:v>7.6599999999999997E-4</c:v>
                </c:pt>
                <c:pt idx="10397">
                  <c:v>7.6599999999999997E-4</c:v>
                </c:pt>
                <c:pt idx="10398">
                  <c:v>7.6599999999999997E-4</c:v>
                </c:pt>
                <c:pt idx="10399">
                  <c:v>7.6599999999999997E-4</c:v>
                </c:pt>
                <c:pt idx="10400">
                  <c:v>3.8299999999999999E-4</c:v>
                </c:pt>
                <c:pt idx="10401">
                  <c:v>7.6599999999999997E-4</c:v>
                </c:pt>
                <c:pt idx="10402">
                  <c:v>7.6599999999999997E-4</c:v>
                </c:pt>
                <c:pt idx="10403">
                  <c:v>7.6599999999999997E-4</c:v>
                </c:pt>
                <c:pt idx="10404">
                  <c:v>7.6599999999999997E-4</c:v>
                </c:pt>
                <c:pt idx="10405">
                  <c:v>7.6599999999999997E-4</c:v>
                </c:pt>
                <c:pt idx="10406">
                  <c:v>7.6599999999999997E-4</c:v>
                </c:pt>
                <c:pt idx="10407">
                  <c:v>3.8299999999999999E-4</c:v>
                </c:pt>
                <c:pt idx="10408">
                  <c:v>7.6599999999999997E-4</c:v>
                </c:pt>
                <c:pt idx="10409">
                  <c:v>7.6599999999999997E-4</c:v>
                </c:pt>
                <c:pt idx="10410">
                  <c:v>7.6599999999999997E-4</c:v>
                </c:pt>
                <c:pt idx="10411">
                  <c:v>7.6599999999999997E-4</c:v>
                </c:pt>
                <c:pt idx="10412">
                  <c:v>7.6599999999999997E-4</c:v>
                </c:pt>
                <c:pt idx="10413">
                  <c:v>3.8299999999999999E-4</c:v>
                </c:pt>
                <c:pt idx="10414">
                  <c:v>7.6599999999999997E-4</c:v>
                </c:pt>
                <c:pt idx="10415">
                  <c:v>7.6599999999999997E-4</c:v>
                </c:pt>
                <c:pt idx="10416">
                  <c:v>3.8299999999999999E-4</c:v>
                </c:pt>
                <c:pt idx="10417">
                  <c:v>7.6599999999999997E-4</c:v>
                </c:pt>
                <c:pt idx="10418">
                  <c:v>3.8299999999999999E-4</c:v>
                </c:pt>
                <c:pt idx="10419">
                  <c:v>3.8299999999999999E-4</c:v>
                </c:pt>
                <c:pt idx="10420">
                  <c:v>7.6599999999999997E-4</c:v>
                </c:pt>
                <c:pt idx="10421">
                  <c:v>7.6599999999999997E-4</c:v>
                </c:pt>
                <c:pt idx="10422">
                  <c:v>3.8299999999999999E-4</c:v>
                </c:pt>
                <c:pt idx="10423">
                  <c:v>3.8299999999999999E-4</c:v>
                </c:pt>
                <c:pt idx="10424">
                  <c:v>3.8299999999999999E-4</c:v>
                </c:pt>
                <c:pt idx="10425">
                  <c:v>7.6599999999999997E-4</c:v>
                </c:pt>
                <c:pt idx="10426">
                  <c:v>7.6599999999999997E-4</c:v>
                </c:pt>
                <c:pt idx="10427">
                  <c:v>3.8299999999999999E-4</c:v>
                </c:pt>
                <c:pt idx="10428">
                  <c:v>3.8299999999999999E-4</c:v>
                </c:pt>
                <c:pt idx="10429">
                  <c:v>3.8299999999999999E-4</c:v>
                </c:pt>
                <c:pt idx="10430">
                  <c:v>7.6599999999999997E-4</c:v>
                </c:pt>
                <c:pt idx="10431">
                  <c:v>7.6599999999999997E-4</c:v>
                </c:pt>
                <c:pt idx="10432">
                  <c:v>3.8299999999999999E-4</c:v>
                </c:pt>
                <c:pt idx="10433">
                  <c:v>3.8299999999999999E-4</c:v>
                </c:pt>
                <c:pt idx="10434">
                  <c:v>3.8299999999999999E-4</c:v>
                </c:pt>
                <c:pt idx="10435">
                  <c:v>7.6599999999999997E-4</c:v>
                </c:pt>
                <c:pt idx="10436">
                  <c:v>3.8299999999999999E-4</c:v>
                </c:pt>
                <c:pt idx="10437">
                  <c:v>7.6599999999999997E-4</c:v>
                </c:pt>
                <c:pt idx="10438">
                  <c:v>3.8299999999999999E-4</c:v>
                </c:pt>
                <c:pt idx="10439">
                  <c:v>3.8299999999999999E-4</c:v>
                </c:pt>
                <c:pt idx="10440">
                  <c:v>7.6599999999999997E-4</c:v>
                </c:pt>
                <c:pt idx="10441">
                  <c:v>3.8299999999999999E-4</c:v>
                </c:pt>
                <c:pt idx="10442">
                  <c:v>7.6599999999999997E-4</c:v>
                </c:pt>
                <c:pt idx="10443">
                  <c:v>7.6599999999999997E-4</c:v>
                </c:pt>
                <c:pt idx="10444">
                  <c:v>3.8299999999999999E-4</c:v>
                </c:pt>
                <c:pt idx="10445">
                  <c:v>3.8299999999999999E-4</c:v>
                </c:pt>
                <c:pt idx="10446">
                  <c:v>7.6599999999999997E-4</c:v>
                </c:pt>
                <c:pt idx="10447">
                  <c:v>3.8299999999999999E-4</c:v>
                </c:pt>
                <c:pt idx="10448">
                  <c:v>7.6599999999999997E-4</c:v>
                </c:pt>
                <c:pt idx="10449">
                  <c:v>7.6599999999999997E-4</c:v>
                </c:pt>
                <c:pt idx="10450">
                  <c:v>3.8299999999999999E-4</c:v>
                </c:pt>
                <c:pt idx="10451">
                  <c:v>3.8299999999999999E-4</c:v>
                </c:pt>
                <c:pt idx="10452">
                  <c:v>3.8299999999999999E-4</c:v>
                </c:pt>
                <c:pt idx="10453">
                  <c:v>3.8299999999999999E-4</c:v>
                </c:pt>
                <c:pt idx="10454">
                  <c:v>7.6599999999999997E-4</c:v>
                </c:pt>
                <c:pt idx="10455">
                  <c:v>3.8299999999999999E-4</c:v>
                </c:pt>
                <c:pt idx="10456">
                  <c:v>7.6599999999999997E-4</c:v>
                </c:pt>
                <c:pt idx="10457">
                  <c:v>7.6599999999999997E-4</c:v>
                </c:pt>
                <c:pt idx="10458">
                  <c:v>7.6599999999999997E-4</c:v>
                </c:pt>
                <c:pt idx="10459">
                  <c:v>3.8299999999999999E-4</c:v>
                </c:pt>
                <c:pt idx="10460">
                  <c:v>3.8299999999999999E-4</c:v>
                </c:pt>
                <c:pt idx="10461">
                  <c:v>3.8299999999999999E-4</c:v>
                </c:pt>
                <c:pt idx="10462">
                  <c:v>3.8299999999999999E-4</c:v>
                </c:pt>
                <c:pt idx="10463">
                  <c:v>7.6599999999999997E-4</c:v>
                </c:pt>
                <c:pt idx="10464">
                  <c:v>7.6599999999999997E-4</c:v>
                </c:pt>
                <c:pt idx="10465">
                  <c:v>7.6599999999999997E-4</c:v>
                </c:pt>
                <c:pt idx="10466">
                  <c:v>7.6599999999999997E-4</c:v>
                </c:pt>
                <c:pt idx="10467">
                  <c:v>3.8299999999999999E-4</c:v>
                </c:pt>
                <c:pt idx="10468">
                  <c:v>7.6599999999999997E-4</c:v>
                </c:pt>
                <c:pt idx="10469">
                  <c:v>7.6599999999999997E-4</c:v>
                </c:pt>
                <c:pt idx="10470">
                  <c:v>3.8299999999999999E-4</c:v>
                </c:pt>
                <c:pt idx="10471">
                  <c:v>3.8299999999999999E-4</c:v>
                </c:pt>
                <c:pt idx="10472">
                  <c:v>3.8299999999999999E-4</c:v>
                </c:pt>
                <c:pt idx="10473">
                  <c:v>3.8299999999999999E-4</c:v>
                </c:pt>
                <c:pt idx="10474">
                  <c:v>3.8299999999999999E-4</c:v>
                </c:pt>
                <c:pt idx="10475">
                  <c:v>7.6599999999999997E-4</c:v>
                </c:pt>
                <c:pt idx="10476">
                  <c:v>7.6599999999999997E-4</c:v>
                </c:pt>
                <c:pt idx="10477">
                  <c:v>7.6599999999999997E-4</c:v>
                </c:pt>
                <c:pt idx="10478">
                  <c:v>3.8299999999999999E-4</c:v>
                </c:pt>
                <c:pt idx="10479">
                  <c:v>3.8299999999999999E-4</c:v>
                </c:pt>
                <c:pt idx="10480">
                  <c:v>3.8299999999999999E-4</c:v>
                </c:pt>
                <c:pt idx="10481">
                  <c:v>7.6599999999999997E-4</c:v>
                </c:pt>
                <c:pt idx="10482">
                  <c:v>3.8299999999999999E-4</c:v>
                </c:pt>
                <c:pt idx="10483">
                  <c:v>3.8299999999999999E-4</c:v>
                </c:pt>
                <c:pt idx="10484">
                  <c:v>7.6599999999999997E-4</c:v>
                </c:pt>
                <c:pt idx="10485">
                  <c:v>7.6599999999999997E-4</c:v>
                </c:pt>
                <c:pt idx="10486">
                  <c:v>7.6599999999999997E-4</c:v>
                </c:pt>
                <c:pt idx="10487">
                  <c:v>3.8299999999999999E-4</c:v>
                </c:pt>
                <c:pt idx="10488">
                  <c:v>7.6599999999999997E-4</c:v>
                </c:pt>
                <c:pt idx="10489">
                  <c:v>7.6599999999999997E-4</c:v>
                </c:pt>
                <c:pt idx="10490">
                  <c:v>3.8299999999999999E-4</c:v>
                </c:pt>
                <c:pt idx="10491">
                  <c:v>7.6599999999999997E-4</c:v>
                </c:pt>
                <c:pt idx="10492">
                  <c:v>3.8299999999999999E-4</c:v>
                </c:pt>
                <c:pt idx="10493">
                  <c:v>3.8299999999999999E-4</c:v>
                </c:pt>
                <c:pt idx="10494">
                  <c:v>7.6599999999999997E-4</c:v>
                </c:pt>
                <c:pt idx="10495">
                  <c:v>3.8299999999999999E-4</c:v>
                </c:pt>
                <c:pt idx="10496">
                  <c:v>7.6599999999999997E-4</c:v>
                </c:pt>
                <c:pt idx="10497">
                  <c:v>7.6599999999999997E-4</c:v>
                </c:pt>
                <c:pt idx="10498">
                  <c:v>3.8299999999999999E-4</c:v>
                </c:pt>
                <c:pt idx="10499">
                  <c:v>7.6599999999999997E-4</c:v>
                </c:pt>
                <c:pt idx="10500">
                  <c:v>3.8299999999999999E-4</c:v>
                </c:pt>
                <c:pt idx="10501">
                  <c:v>7.6599999999999997E-4</c:v>
                </c:pt>
                <c:pt idx="10502">
                  <c:v>3.8299999999999999E-4</c:v>
                </c:pt>
                <c:pt idx="10503">
                  <c:v>7.6599999999999997E-4</c:v>
                </c:pt>
                <c:pt idx="10504">
                  <c:v>3.8299999999999999E-4</c:v>
                </c:pt>
                <c:pt idx="10505">
                  <c:v>7.6599999999999997E-4</c:v>
                </c:pt>
                <c:pt idx="10506">
                  <c:v>3.8299999999999999E-4</c:v>
                </c:pt>
                <c:pt idx="10507">
                  <c:v>3.8299999999999999E-4</c:v>
                </c:pt>
                <c:pt idx="10508">
                  <c:v>7.6599999999999997E-4</c:v>
                </c:pt>
                <c:pt idx="10509">
                  <c:v>3.8299999999999999E-4</c:v>
                </c:pt>
                <c:pt idx="10510">
                  <c:v>3.8299999999999999E-4</c:v>
                </c:pt>
                <c:pt idx="10511">
                  <c:v>7.6599999999999997E-4</c:v>
                </c:pt>
                <c:pt idx="10512">
                  <c:v>3.8299999999999999E-4</c:v>
                </c:pt>
                <c:pt idx="10513">
                  <c:v>7.6599999999999997E-4</c:v>
                </c:pt>
                <c:pt idx="10514">
                  <c:v>3.8299999999999999E-4</c:v>
                </c:pt>
                <c:pt idx="10515">
                  <c:v>7.6599999999999997E-4</c:v>
                </c:pt>
                <c:pt idx="10516">
                  <c:v>7.6599999999999997E-4</c:v>
                </c:pt>
                <c:pt idx="10517">
                  <c:v>3.8299999999999999E-4</c:v>
                </c:pt>
                <c:pt idx="10518">
                  <c:v>7.6599999999999997E-4</c:v>
                </c:pt>
                <c:pt idx="10519">
                  <c:v>7.6599999999999997E-4</c:v>
                </c:pt>
                <c:pt idx="10520">
                  <c:v>7.6599999999999997E-4</c:v>
                </c:pt>
                <c:pt idx="10521">
                  <c:v>7.6599999999999997E-4</c:v>
                </c:pt>
                <c:pt idx="10522">
                  <c:v>7.6599999999999997E-4</c:v>
                </c:pt>
                <c:pt idx="10523">
                  <c:v>3.8299999999999999E-4</c:v>
                </c:pt>
                <c:pt idx="10524">
                  <c:v>7.6599999999999997E-4</c:v>
                </c:pt>
                <c:pt idx="10525">
                  <c:v>7.6599999999999997E-4</c:v>
                </c:pt>
                <c:pt idx="10526">
                  <c:v>7.6599999999999997E-4</c:v>
                </c:pt>
                <c:pt idx="10527">
                  <c:v>7.6599999999999997E-4</c:v>
                </c:pt>
                <c:pt idx="10528">
                  <c:v>7.6599999999999997E-4</c:v>
                </c:pt>
                <c:pt idx="10529">
                  <c:v>7.6599999999999997E-4</c:v>
                </c:pt>
                <c:pt idx="10530">
                  <c:v>7.6599999999999997E-4</c:v>
                </c:pt>
                <c:pt idx="10531">
                  <c:v>7.6599999999999997E-4</c:v>
                </c:pt>
                <c:pt idx="10532">
                  <c:v>7.6599999999999997E-4</c:v>
                </c:pt>
                <c:pt idx="10533">
                  <c:v>7.6599999999999997E-4</c:v>
                </c:pt>
                <c:pt idx="10534">
                  <c:v>7.6599999999999997E-4</c:v>
                </c:pt>
                <c:pt idx="10535">
                  <c:v>3.8299999999999999E-4</c:v>
                </c:pt>
                <c:pt idx="10536">
                  <c:v>3.8299999999999999E-4</c:v>
                </c:pt>
                <c:pt idx="10537">
                  <c:v>3.8299999999999999E-4</c:v>
                </c:pt>
                <c:pt idx="10538">
                  <c:v>7.6599999999999997E-4</c:v>
                </c:pt>
                <c:pt idx="10539">
                  <c:v>3.8299999999999999E-4</c:v>
                </c:pt>
                <c:pt idx="10540">
                  <c:v>7.6599999999999997E-4</c:v>
                </c:pt>
                <c:pt idx="10541">
                  <c:v>3.8299999999999999E-4</c:v>
                </c:pt>
                <c:pt idx="10542">
                  <c:v>3.8299999999999999E-4</c:v>
                </c:pt>
                <c:pt idx="10543">
                  <c:v>3.8299999999999999E-4</c:v>
                </c:pt>
                <c:pt idx="10544">
                  <c:v>3.8299999999999999E-4</c:v>
                </c:pt>
                <c:pt idx="10545">
                  <c:v>7.6599999999999997E-4</c:v>
                </c:pt>
                <c:pt idx="10546">
                  <c:v>3.8299999999999999E-4</c:v>
                </c:pt>
                <c:pt idx="10547">
                  <c:v>3.8299999999999999E-4</c:v>
                </c:pt>
                <c:pt idx="10548">
                  <c:v>3.8299999999999999E-4</c:v>
                </c:pt>
                <c:pt idx="10549">
                  <c:v>7.6599999999999997E-4</c:v>
                </c:pt>
                <c:pt idx="10550">
                  <c:v>7.6599999999999997E-4</c:v>
                </c:pt>
                <c:pt idx="10551">
                  <c:v>3.8299999999999999E-4</c:v>
                </c:pt>
                <c:pt idx="10552">
                  <c:v>7.6599999999999997E-4</c:v>
                </c:pt>
                <c:pt idx="10553">
                  <c:v>3.8299999999999999E-4</c:v>
                </c:pt>
                <c:pt idx="10554">
                  <c:v>3.8299999999999999E-4</c:v>
                </c:pt>
                <c:pt idx="10555">
                  <c:v>7.6599999999999997E-4</c:v>
                </c:pt>
                <c:pt idx="10556">
                  <c:v>3.8299999999999999E-4</c:v>
                </c:pt>
                <c:pt idx="10557">
                  <c:v>3.8299999999999999E-4</c:v>
                </c:pt>
                <c:pt idx="10558">
                  <c:v>7.6599999999999997E-4</c:v>
                </c:pt>
                <c:pt idx="10559">
                  <c:v>7.6599999999999997E-4</c:v>
                </c:pt>
                <c:pt idx="10560">
                  <c:v>7.6599999999999997E-4</c:v>
                </c:pt>
                <c:pt idx="10561">
                  <c:v>7.6599999999999997E-4</c:v>
                </c:pt>
                <c:pt idx="10562">
                  <c:v>7.6599999999999997E-4</c:v>
                </c:pt>
                <c:pt idx="10563">
                  <c:v>7.6599999999999997E-4</c:v>
                </c:pt>
                <c:pt idx="10564">
                  <c:v>3.8299999999999999E-4</c:v>
                </c:pt>
                <c:pt idx="10565">
                  <c:v>3.8299999999999999E-4</c:v>
                </c:pt>
                <c:pt idx="10566">
                  <c:v>3.8299999999999999E-4</c:v>
                </c:pt>
                <c:pt idx="10567">
                  <c:v>3.8299999999999999E-4</c:v>
                </c:pt>
                <c:pt idx="10568">
                  <c:v>7.6599999999999997E-4</c:v>
                </c:pt>
                <c:pt idx="10569">
                  <c:v>7.6599999999999997E-4</c:v>
                </c:pt>
                <c:pt idx="10570">
                  <c:v>3.8299999999999999E-4</c:v>
                </c:pt>
                <c:pt idx="10571">
                  <c:v>7.6599999999999997E-4</c:v>
                </c:pt>
                <c:pt idx="10572">
                  <c:v>7.6599999999999997E-4</c:v>
                </c:pt>
                <c:pt idx="10573">
                  <c:v>7.6599999999999997E-4</c:v>
                </c:pt>
                <c:pt idx="10574">
                  <c:v>7.6599999999999997E-4</c:v>
                </c:pt>
                <c:pt idx="10575">
                  <c:v>1.1490000000000001E-3</c:v>
                </c:pt>
                <c:pt idx="10576">
                  <c:v>7.6599999999999997E-4</c:v>
                </c:pt>
                <c:pt idx="10577">
                  <c:v>7.6599999999999997E-4</c:v>
                </c:pt>
                <c:pt idx="10578">
                  <c:v>7.6599999999999997E-4</c:v>
                </c:pt>
                <c:pt idx="10579">
                  <c:v>7.6599999999999997E-4</c:v>
                </c:pt>
                <c:pt idx="10580">
                  <c:v>3.8299999999999999E-4</c:v>
                </c:pt>
                <c:pt idx="10581">
                  <c:v>3.8299999999999999E-4</c:v>
                </c:pt>
                <c:pt idx="10582">
                  <c:v>3.8299999999999999E-4</c:v>
                </c:pt>
                <c:pt idx="10583">
                  <c:v>3.8299999999999999E-4</c:v>
                </c:pt>
                <c:pt idx="10584">
                  <c:v>7.6599999999999997E-4</c:v>
                </c:pt>
                <c:pt idx="10585">
                  <c:v>7.6599999999999997E-4</c:v>
                </c:pt>
                <c:pt idx="10586">
                  <c:v>7.6599999999999997E-4</c:v>
                </c:pt>
                <c:pt idx="10587">
                  <c:v>3.8299999999999999E-4</c:v>
                </c:pt>
                <c:pt idx="10588">
                  <c:v>7.6599999999999997E-4</c:v>
                </c:pt>
                <c:pt idx="10589">
                  <c:v>7.6599999999999997E-4</c:v>
                </c:pt>
                <c:pt idx="10590">
                  <c:v>7.6599999999999997E-4</c:v>
                </c:pt>
                <c:pt idx="10591">
                  <c:v>3.8299999999999999E-4</c:v>
                </c:pt>
                <c:pt idx="10592">
                  <c:v>7.6599999999999997E-4</c:v>
                </c:pt>
                <c:pt idx="10593">
                  <c:v>3.8299999999999999E-4</c:v>
                </c:pt>
                <c:pt idx="10594">
                  <c:v>3.8299999999999999E-4</c:v>
                </c:pt>
                <c:pt idx="10595">
                  <c:v>7.6599999999999997E-4</c:v>
                </c:pt>
                <c:pt idx="10596">
                  <c:v>3.8299999999999999E-4</c:v>
                </c:pt>
                <c:pt idx="10597">
                  <c:v>3.8299999999999999E-4</c:v>
                </c:pt>
                <c:pt idx="10598">
                  <c:v>7.6599999999999997E-4</c:v>
                </c:pt>
                <c:pt idx="10599">
                  <c:v>3.8299999999999999E-4</c:v>
                </c:pt>
                <c:pt idx="10600">
                  <c:v>3.8299999999999999E-4</c:v>
                </c:pt>
                <c:pt idx="10601">
                  <c:v>3.8299999999999999E-4</c:v>
                </c:pt>
                <c:pt idx="10602">
                  <c:v>7.6599999999999997E-4</c:v>
                </c:pt>
                <c:pt idx="10603">
                  <c:v>7.6599999999999997E-4</c:v>
                </c:pt>
                <c:pt idx="10604">
                  <c:v>3.8299999999999999E-4</c:v>
                </c:pt>
                <c:pt idx="10605">
                  <c:v>3.8299999999999999E-4</c:v>
                </c:pt>
                <c:pt idx="10606">
                  <c:v>7.6599999999999997E-4</c:v>
                </c:pt>
                <c:pt idx="10607">
                  <c:v>3.8299999999999999E-4</c:v>
                </c:pt>
                <c:pt idx="10608">
                  <c:v>7.6599999999999997E-4</c:v>
                </c:pt>
                <c:pt idx="10609">
                  <c:v>3.8299999999999999E-4</c:v>
                </c:pt>
                <c:pt idx="10610">
                  <c:v>7.6599999999999997E-4</c:v>
                </c:pt>
                <c:pt idx="10611">
                  <c:v>3.8299999999999999E-4</c:v>
                </c:pt>
                <c:pt idx="10612">
                  <c:v>7.6599999999999997E-4</c:v>
                </c:pt>
                <c:pt idx="10613">
                  <c:v>3.8299999999999999E-4</c:v>
                </c:pt>
                <c:pt idx="10614">
                  <c:v>3.8299999999999999E-4</c:v>
                </c:pt>
                <c:pt idx="10615">
                  <c:v>7.6599999999999997E-4</c:v>
                </c:pt>
                <c:pt idx="10616">
                  <c:v>7.6599999999999997E-4</c:v>
                </c:pt>
                <c:pt idx="10617">
                  <c:v>3.8299999999999999E-4</c:v>
                </c:pt>
                <c:pt idx="10618">
                  <c:v>7.6599999999999997E-4</c:v>
                </c:pt>
                <c:pt idx="10619">
                  <c:v>3.8299999999999999E-4</c:v>
                </c:pt>
                <c:pt idx="10620">
                  <c:v>3.8299999999999999E-4</c:v>
                </c:pt>
                <c:pt idx="10621">
                  <c:v>7.6599999999999997E-4</c:v>
                </c:pt>
                <c:pt idx="10622">
                  <c:v>7.6599999999999997E-4</c:v>
                </c:pt>
                <c:pt idx="10623">
                  <c:v>7.6599999999999997E-4</c:v>
                </c:pt>
                <c:pt idx="10624">
                  <c:v>7.6599999999999997E-4</c:v>
                </c:pt>
                <c:pt idx="10625">
                  <c:v>7.6599999999999997E-4</c:v>
                </c:pt>
                <c:pt idx="10626">
                  <c:v>7.6599999999999997E-4</c:v>
                </c:pt>
                <c:pt idx="10627">
                  <c:v>3.8299999999999999E-4</c:v>
                </c:pt>
                <c:pt idx="10628">
                  <c:v>3.8299999999999999E-4</c:v>
                </c:pt>
                <c:pt idx="10629">
                  <c:v>3.8299999999999999E-4</c:v>
                </c:pt>
                <c:pt idx="10630">
                  <c:v>3.8299999999999999E-4</c:v>
                </c:pt>
                <c:pt idx="10631">
                  <c:v>7.6599999999999997E-4</c:v>
                </c:pt>
                <c:pt idx="10632">
                  <c:v>3.8299999999999999E-4</c:v>
                </c:pt>
                <c:pt idx="10633">
                  <c:v>7.6599999999999997E-4</c:v>
                </c:pt>
                <c:pt idx="10634">
                  <c:v>7.6599999999999997E-4</c:v>
                </c:pt>
                <c:pt idx="10635">
                  <c:v>3.8299999999999999E-4</c:v>
                </c:pt>
                <c:pt idx="10636">
                  <c:v>7.6599999999999997E-4</c:v>
                </c:pt>
                <c:pt idx="10637">
                  <c:v>3.8299999999999999E-4</c:v>
                </c:pt>
                <c:pt idx="10638">
                  <c:v>7.6599999999999997E-4</c:v>
                </c:pt>
                <c:pt idx="10639">
                  <c:v>7.6599999999999997E-4</c:v>
                </c:pt>
                <c:pt idx="10640">
                  <c:v>3.8299999999999999E-4</c:v>
                </c:pt>
                <c:pt idx="10641">
                  <c:v>7.6599999999999997E-4</c:v>
                </c:pt>
                <c:pt idx="10642">
                  <c:v>7.6599999999999997E-4</c:v>
                </c:pt>
                <c:pt idx="10643">
                  <c:v>7.6599999999999997E-4</c:v>
                </c:pt>
                <c:pt idx="10644">
                  <c:v>3.8299999999999999E-4</c:v>
                </c:pt>
                <c:pt idx="10645">
                  <c:v>7.6599999999999997E-4</c:v>
                </c:pt>
                <c:pt idx="10646">
                  <c:v>7.6599999999999997E-4</c:v>
                </c:pt>
                <c:pt idx="10647">
                  <c:v>7.6599999999999997E-4</c:v>
                </c:pt>
                <c:pt idx="10648">
                  <c:v>7.6599999999999997E-4</c:v>
                </c:pt>
                <c:pt idx="10649">
                  <c:v>7.6599999999999997E-4</c:v>
                </c:pt>
                <c:pt idx="10650">
                  <c:v>3.8299999999999999E-4</c:v>
                </c:pt>
                <c:pt idx="10651">
                  <c:v>3.8299999999999999E-4</c:v>
                </c:pt>
                <c:pt idx="10652">
                  <c:v>7.6599999999999997E-4</c:v>
                </c:pt>
                <c:pt idx="10653">
                  <c:v>7.6599999999999997E-4</c:v>
                </c:pt>
                <c:pt idx="10654">
                  <c:v>7.6599999999999997E-4</c:v>
                </c:pt>
                <c:pt idx="10655">
                  <c:v>7.6599999999999997E-4</c:v>
                </c:pt>
                <c:pt idx="10656">
                  <c:v>3.8299999999999999E-4</c:v>
                </c:pt>
                <c:pt idx="10657">
                  <c:v>7.6599999999999997E-4</c:v>
                </c:pt>
                <c:pt idx="10658">
                  <c:v>7.6599999999999997E-4</c:v>
                </c:pt>
                <c:pt idx="10659">
                  <c:v>7.6599999999999997E-4</c:v>
                </c:pt>
                <c:pt idx="10660">
                  <c:v>3.8299999999999999E-4</c:v>
                </c:pt>
                <c:pt idx="10661">
                  <c:v>3.8299999999999999E-4</c:v>
                </c:pt>
                <c:pt idx="10662">
                  <c:v>7.6599999999999997E-4</c:v>
                </c:pt>
                <c:pt idx="10663">
                  <c:v>7.6599999999999997E-4</c:v>
                </c:pt>
                <c:pt idx="10664">
                  <c:v>3.8299999999999999E-4</c:v>
                </c:pt>
                <c:pt idx="10665">
                  <c:v>3.8299999999999999E-4</c:v>
                </c:pt>
                <c:pt idx="10666">
                  <c:v>3.8299999999999999E-4</c:v>
                </c:pt>
                <c:pt idx="10667">
                  <c:v>7.6599999999999997E-4</c:v>
                </c:pt>
                <c:pt idx="10668">
                  <c:v>7.6599999999999997E-4</c:v>
                </c:pt>
                <c:pt idx="10669">
                  <c:v>3.8299999999999999E-4</c:v>
                </c:pt>
                <c:pt idx="10670">
                  <c:v>3.8299999999999999E-4</c:v>
                </c:pt>
                <c:pt idx="10671">
                  <c:v>3.8299999999999999E-4</c:v>
                </c:pt>
                <c:pt idx="10672">
                  <c:v>7.6599999999999997E-4</c:v>
                </c:pt>
                <c:pt idx="10673">
                  <c:v>3.8299999999999999E-4</c:v>
                </c:pt>
                <c:pt idx="10674">
                  <c:v>7.6599999999999997E-4</c:v>
                </c:pt>
                <c:pt idx="10675">
                  <c:v>7.6599999999999997E-4</c:v>
                </c:pt>
                <c:pt idx="10676">
                  <c:v>7.6599999999999997E-4</c:v>
                </c:pt>
                <c:pt idx="10677">
                  <c:v>7.6599999999999997E-4</c:v>
                </c:pt>
                <c:pt idx="10678">
                  <c:v>3.8299999999999999E-4</c:v>
                </c:pt>
                <c:pt idx="10679">
                  <c:v>7.6599999999999997E-4</c:v>
                </c:pt>
                <c:pt idx="10680">
                  <c:v>3.8299999999999999E-4</c:v>
                </c:pt>
                <c:pt idx="10681">
                  <c:v>3.8299999999999999E-4</c:v>
                </c:pt>
                <c:pt idx="10682">
                  <c:v>7.6599999999999997E-4</c:v>
                </c:pt>
                <c:pt idx="10683">
                  <c:v>3.8299999999999999E-4</c:v>
                </c:pt>
                <c:pt idx="10684">
                  <c:v>3.8299999999999999E-4</c:v>
                </c:pt>
                <c:pt idx="10685">
                  <c:v>7.6599999999999997E-4</c:v>
                </c:pt>
                <c:pt idx="10686">
                  <c:v>3.8299999999999999E-4</c:v>
                </c:pt>
                <c:pt idx="10687">
                  <c:v>7.6599999999999997E-4</c:v>
                </c:pt>
                <c:pt idx="10688">
                  <c:v>7.6599999999999997E-4</c:v>
                </c:pt>
                <c:pt idx="10689">
                  <c:v>3.8299999999999999E-4</c:v>
                </c:pt>
                <c:pt idx="10690">
                  <c:v>7.6599999999999997E-4</c:v>
                </c:pt>
                <c:pt idx="10691">
                  <c:v>3.8299999999999999E-4</c:v>
                </c:pt>
                <c:pt idx="10692">
                  <c:v>7.6599999999999997E-4</c:v>
                </c:pt>
                <c:pt idx="10693">
                  <c:v>3.8299999999999999E-4</c:v>
                </c:pt>
                <c:pt idx="10694">
                  <c:v>7.6599999999999997E-4</c:v>
                </c:pt>
                <c:pt idx="10695">
                  <c:v>3.8299999999999999E-4</c:v>
                </c:pt>
                <c:pt idx="10696">
                  <c:v>7.6599999999999997E-4</c:v>
                </c:pt>
                <c:pt idx="10697">
                  <c:v>7.6599999999999997E-4</c:v>
                </c:pt>
                <c:pt idx="10698">
                  <c:v>7.6599999999999997E-4</c:v>
                </c:pt>
                <c:pt idx="10699">
                  <c:v>3.8299999999999999E-4</c:v>
                </c:pt>
                <c:pt idx="10700">
                  <c:v>3.8299999999999999E-4</c:v>
                </c:pt>
                <c:pt idx="10701">
                  <c:v>3.8299999999999999E-4</c:v>
                </c:pt>
                <c:pt idx="10702">
                  <c:v>7.6599999999999997E-4</c:v>
                </c:pt>
                <c:pt idx="10703">
                  <c:v>7.6599999999999997E-4</c:v>
                </c:pt>
                <c:pt idx="10704">
                  <c:v>7.6599999999999997E-4</c:v>
                </c:pt>
                <c:pt idx="10705">
                  <c:v>7.6599999999999997E-4</c:v>
                </c:pt>
                <c:pt idx="10706">
                  <c:v>7.6599999999999997E-4</c:v>
                </c:pt>
                <c:pt idx="10707">
                  <c:v>7.6599999999999997E-4</c:v>
                </c:pt>
                <c:pt idx="10708">
                  <c:v>7.6599999999999997E-4</c:v>
                </c:pt>
                <c:pt idx="10709">
                  <c:v>7.6599999999999997E-4</c:v>
                </c:pt>
                <c:pt idx="10710">
                  <c:v>3.8299999999999999E-4</c:v>
                </c:pt>
                <c:pt idx="10711">
                  <c:v>7.6599999999999997E-4</c:v>
                </c:pt>
                <c:pt idx="10712">
                  <c:v>7.6599999999999997E-4</c:v>
                </c:pt>
                <c:pt idx="10713">
                  <c:v>7.6599999999999997E-4</c:v>
                </c:pt>
                <c:pt idx="10714">
                  <c:v>7.6599999999999997E-4</c:v>
                </c:pt>
                <c:pt idx="10715">
                  <c:v>7.6599999999999997E-4</c:v>
                </c:pt>
                <c:pt idx="10716">
                  <c:v>3.8299999999999999E-4</c:v>
                </c:pt>
                <c:pt idx="10717">
                  <c:v>7.6599999999999997E-4</c:v>
                </c:pt>
                <c:pt idx="10718">
                  <c:v>3.8299999999999999E-4</c:v>
                </c:pt>
                <c:pt idx="10719">
                  <c:v>7.6599999999999997E-4</c:v>
                </c:pt>
                <c:pt idx="10720">
                  <c:v>7.6599999999999997E-4</c:v>
                </c:pt>
                <c:pt idx="10721">
                  <c:v>7.6599999999999997E-4</c:v>
                </c:pt>
                <c:pt idx="10722">
                  <c:v>7.6599999999999997E-4</c:v>
                </c:pt>
                <c:pt idx="10723">
                  <c:v>7.6599999999999997E-4</c:v>
                </c:pt>
                <c:pt idx="10724">
                  <c:v>7.6599999999999997E-4</c:v>
                </c:pt>
                <c:pt idx="10725">
                  <c:v>3.8299999999999999E-4</c:v>
                </c:pt>
                <c:pt idx="10726">
                  <c:v>3.8299999999999999E-4</c:v>
                </c:pt>
                <c:pt idx="10727">
                  <c:v>7.6599999999999997E-4</c:v>
                </c:pt>
                <c:pt idx="10728">
                  <c:v>7.6599999999999997E-4</c:v>
                </c:pt>
                <c:pt idx="10729">
                  <c:v>7.6599999999999997E-4</c:v>
                </c:pt>
                <c:pt idx="10730">
                  <c:v>3.8299999999999999E-4</c:v>
                </c:pt>
                <c:pt idx="10731">
                  <c:v>3.8299999999999999E-4</c:v>
                </c:pt>
                <c:pt idx="10732">
                  <c:v>7.6599999999999997E-4</c:v>
                </c:pt>
                <c:pt idx="10733">
                  <c:v>7.6599999999999997E-4</c:v>
                </c:pt>
                <c:pt idx="10734">
                  <c:v>7.6599999999999997E-4</c:v>
                </c:pt>
                <c:pt idx="10735">
                  <c:v>3.8299999999999999E-4</c:v>
                </c:pt>
                <c:pt idx="10736">
                  <c:v>3.8299999999999999E-4</c:v>
                </c:pt>
                <c:pt idx="10737">
                  <c:v>7.6599999999999997E-4</c:v>
                </c:pt>
                <c:pt idx="10738">
                  <c:v>7.6599999999999997E-4</c:v>
                </c:pt>
                <c:pt idx="10739">
                  <c:v>7.6599999999999997E-4</c:v>
                </c:pt>
                <c:pt idx="10740">
                  <c:v>3.8299999999999999E-4</c:v>
                </c:pt>
                <c:pt idx="10741">
                  <c:v>3.8299999999999999E-4</c:v>
                </c:pt>
                <c:pt idx="10742">
                  <c:v>7.6599999999999997E-4</c:v>
                </c:pt>
                <c:pt idx="10743">
                  <c:v>7.6599999999999997E-4</c:v>
                </c:pt>
                <c:pt idx="10744">
                  <c:v>7.6599999999999997E-4</c:v>
                </c:pt>
                <c:pt idx="10745">
                  <c:v>7.6599999999999997E-4</c:v>
                </c:pt>
                <c:pt idx="10746">
                  <c:v>7.6599999999999997E-4</c:v>
                </c:pt>
                <c:pt idx="10747">
                  <c:v>7.6599999999999997E-4</c:v>
                </c:pt>
                <c:pt idx="10748">
                  <c:v>3.8299999999999999E-4</c:v>
                </c:pt>
                <c:pt idx="10749">
                  <c:v>7.6599999999999997E-4</c:v>
                </c:pt>
                <c:pt idx="10750">
                  <c:v>3.8299999999999999E-4</c:v>
                </c:pt>
                <c:pt idx="10751">
                  <c:v>3.8299999999999999E-4</c:v>
                </c:pt>
                <c:pt idx="10752">
                  <c:v>7.6599999999999997E-4</c:v>
                </c:pt>
                <c:pt idx="10753">
                  <c:v>3.8299999999999999E-4</c:v>
                </c:pt>
                <c:pt idx="10754">
                  <c:v>3.8299999999999999E-4</c:v>
                </c:pt>
                <c:pt idx="10755">
                  <c:v>7.6599999999999997E-4</c:v>
                </c:pt>
                <c:pt idx="10756">
                  <c:v>3.8299999999999999E-4</c:v>
                </c:pt>
                <c:pt idx="10757">
                  <c:v>7.6599999999999997E-4</c:v>
                </c:pt>
                <c:pt idx="10758">
                  <c:v>7.6599999999999997E-4</c:v>
                </c:pt>
                <c:pt idx="10759">
                  <c:v>3.8299999999999999E-4</c:v>
                </c:pt>
                <c:pt idx="10760">
                  <c:v>3.8299999999999999E-4</c:v>
                </c:pt>
                <c:pt idx="10761">
                  <c:v>7.6599999999999997E-4</c:v>
                </c:pt>
                <c:pt idx="10762">
                  <c:v>7.6599999999999997E-4</c:v>
                </c:pt>
                <c:pt idx="10763">
                  <c:v>3.8299999999999999E-4</c:v>
                </c:pt>
                <c:pt idx="10764">
                  <c:v>7.6599999999999997E-4</c:v>
                </c:pt>
                <c:pt idx="10765">
                  <c:v>7.6599999999999997E-4</c:v>
                </c:pt>
                <c:pt idx="10766">
                  <c:v>3.8299999999999999E-4</c:v>
                </c:pt>
                <c:pt idx="10767">
                  <c:v>3.8299999999999999E-4</c:v>
                </c:pt>
                <c:pt idx="10768">
                  <c:v>3.8299999999999999E-4</c:v>
                </c:pt>
                <c:pt idx="10769">
                  <c:v>7.6599999999999997E-4</c:v>
                </c:pt>
                <c:pt idx="10770">
                  <c:v>7.6599999999999997E-4</c:v>
                </c:pt>
                <c:pt idx="10771">
                  <c:v>7.6599999999999997E-4</c:v>
                </c:pt>
                <c:pt idx="10772">
                  <c:v>3.8299999999999999E-4</c:v>
                </c:pt>
                <c:pt idx="10773">
                  <c:v>3.8299999999999999E-4</c:v>
                </c:pt>
                <c:pt idx="10774">
                  <c:v>7.6599999999999997E-4</c:v>
                </c:pt>
                <c:pt idx="10775">
                  <c:v>7.6599999999999997E-4</c:v>
                </c:pt>
                <c:pt idx="10776">
                  <c:v>7.6599999999999997E-4</c:v>
                </c:pt>
                <c:pt idx="10777">
                  <c:v>7.6599999999999997E-4</c:v>
                </c:pt>
                <c:pt idx="10778">
                  <c:v>3.8299999999999999E-4</c:v>
                </c:pt>
                <c:pt idx="10779">
                  <c:v>3.8299999999999999E-4</c:v>
                </c:pt>
                <c:pt idx="10780">
                  <c:v>7.6599999999999997E-4</c:v>
                </c:pt>
                <c:pt idx="10781">
                  <c:v>7.6599999999999997E-4</c:v>
                </c:pt>
                <c:pt idx="10782">
                  <c:v>7.6599999999999997E-4</c:v>
                </c:pt>
                <c:pt idx="10783">
                  <c:v>7.6599999999999997E-4</c:v>
                </c:pt>
                <c:pt idx="10784">
                  <c:v>7.6599999999999997E-4</c:v>
                </c:pt>
                <c:pt idx="10785">
                  <c:v>3.8299999999999999E-4</c:v>
                </c:pt>
                <c:pt idx="10786">
                  <c:v>7.6599999999999997E-4</c:v>
                </c:pt>
                <c:pt idx="10787">
                  <c:v>3.8299999999999999E-4</c:v>
                </c:pt>
                <c:pt idx="10788">
                  <c:v>7.6599999999999997E-4</c:v>
                </c:pt>
                <c:pt idx="10789">
                  <c:v>3.8299999999999999E-4</c:v>
                </c:pt>
                <c:pt idx="10790">
                  <c:v>7.6599999999999997E-4</c:v>
                </c:pt>
                <c:pt idx="10791">
                  <c:v>3.8299999999999999E-4</c:v>
                </c:pt>
                <c:pt idx="10792">
                  <c:v>7.6599999999999997E-4</c:v>
                </c:pt>
                <c:pt idx="10793">
                  <c:v>7.6599999999999997E-4</c:v>
                </c:pt>
                <c:pt idx="10794">
                  <c:v>3.8299999999999999E-4</c:v>
                </c:pt>
                <c:pt idx="10795">
                  <c:v>7.6599999999999997E-4</c:v>
                </c:pt>
                <c:pt idx="10796">
                  <c:v>3.8299999999999999E-4</c:v>
                </c:pt>
                <c:pt idx="10797">
                  <c:v>7.6599999999999997E-4</c:v>
                </c:pt>
                <c:pt idx="10798">
                  <c:v>3.8299999999999999E-4</c:v>
                </c:pt>
                <c:pt idx="10799">
                  <c:v>7.6599999999999997E-4</c:v>
                </c:pt>
                <c:pt idx="10800">
                  <c:v>7.6599999999999997E-4</c:v>
                </c:pt>
                <c:pt idx="10801">
                  <c:v>7.6599999999999997E-4</c:v>
                </c:pt>
                <c:pt idx="10802">
                  <c:v>3.8299999999999999E-4</c:v>
                </c:pt>
                <c:pt idx="10803">
                  <c:v>7.6599999999999997E-4</c:v>
                </c:pt>
                <c:pt idx="10804">
                  <c:v>3.8299999999999999E-4</c:v>
                </c:pt>
                <c:pt idx="10805">
                  <c:v>3.8299999999999999E-4</c:v>
                </c:pt>
                <c:pt idx="10806">
                  <c:v>7.6599999999999997E-4</c:v>
                </c:pt>
                <c:pt idx="10807">
                  <c:v>7.6599999999999997E-4</c:v>
                </c:pt>
                <c:pt idx="10808">
                  <c:v>7.6599999999999997E-4</c:v>
                </c:pt>
                <c:pt idx="10809">
                  <c:v>7.6599999999999997E-4</c:v>
                </c:pt>
                <c:pt idx="10810">
                  <c:v>3.8299999999999999E-4</c:v>
                </c:pt>
                <c:pt idx="10811">
                  <c:v>3.8299999999999999E-4</c:v>
                </c:pt>
                <c:pt idx="10812">
                  <c:v>3.8299999999999999E-4</c:v>
                </c:pt>
                <c:pt idx="10813">
                  <c:v>7.6599999999999997E-4</c:v>
                </c:pt>
                <c:pt idx="10814">
                  <c:v>7.6599999999999997E-4</c:v>
                </c:pt>
                <c:pt idx="10815">
                  <c:v>7.6599999999999997E-4</c:v>
                </c:pt>
                <c:pt idx="10816">
                  <c:v>3.8299999999999999E-4</c:v>
                </c:pt>
                <c:pt idx="10817">
                  <c:v>7.6599999999999997E-4</c:v>
                </c:pt>
                <c:pt idx="10818">
                  <c:v>7.6599999999999997E-4</c:v>
                </c:pt>
                <c:pt idx="10819">
                  <c:v>7.6599999999999997E-4</c:v>
                </c:pt>
                <c:pt idx="10820">
                  <c:v>3.8299999999999999E-4</c:v>
                </c:pt>
                <c:pt idx="10821">
                  <c:v>7.6599999999999997E-4</c:v>
                </c:pt>
                <c:pt idx="10822">
                  <c:v>3.8299999999999999E-4</c:v>
                </c:pt>
                <c:pt idx="10823">
                  <c:v>7.6599999999999997E-4</c:v>
                </c:pt>
                <c:pt idx="10824">
                  <c:v>7.6599999999999997E-4</c:v>
                </c:pt>
                <c:pt idx="10825">
                  <c:v>3.8299999999999999E-4</c:v>
                </c:pt>
                <c:pt idx="10826">
                  <c:v>7.6599999999999997E-4</c:v>
                </c:pt>
                <c:pt idx="10827">
                  <c:v>7.6599999999999997E-4</c:v>
                </c:pt>
                <c:pt idx="10828">
                  <c:v>7.6599999999999997E-4</c:v>
                </c:pt>
                <c:pt idx="10829">
                  <c:v>7.6599999999999997E-4</c:v>
                </c:pt>
                <c:pt idx="10830">
                  <c:v>3.8299999999999999E-4</c:v>
                </c:pt>
                <c:pt idx="10831">
                  <c:v>7.6599999999999997E-4</c:v>
                </c:pt>
                <c:pt idx="10832">
                  <c:v>7.6599999999999997E-4</c:v>
                </c:pt>
                <c:pt idx="10833">
                  <c:v>3.8299999999999999E-4</c:v>
                </c:pt>
                <c:pt idx="10834">
                  <c:v>7.6599999999999997E-4</c:v>
                </c:pt>
                <c:pt idx="10835">
                  <c:v>7.6599999999999997E-4</c:v>
                </c:pt>
                <c:pt idx="10836">
                  <c:v>3.8299999999999999E-4</c:v>
                </c:pt>
                <c:pt idx="10837">
                  <c:v>3.8299999999999999E-4</c:v>
                </c:pt>
                <c:pt idx="10838">
                  <c:v>7.6599999999999997E-4</c:v>
                </c:pt>
                <c:pt idx="10839">
                  <c:v>7.6599999999999997E-4</c:v>
                </c:pt>
                <c:pt idx="10840">
                  <c:v>7.6599999999999997E-4</c:v>
                </c:pt>
                <c:pt idx="10841">
                  <c:v>3.8299999999999999E-4</c:v>
                </c:pt>
                <c:pt idx="10842">
                  <c:v>7.6599999999999997E-4</c:v>
                </c:pt>
                <c:pt idx="10843">
                  <c:v>7.6599999999999997E-4</c:v>
                </c:pt>
                <c:pt idx="10844">
                  <c:v>3.8299999999999999E-4</c:v>
                </c:pt>
                <c:pt idx="10845">
                  <c:v>3.8299999999999999E-4</c:v>
                </c:pt>
                <c:pt idx="10846">
                  <c:v>7.6599999999999997E-4</c:v>
                </c:pt>
                <c:pt idx="10847">
                  <c:v>7.6599999999999997E-4</c:v>
                </c:pt>
                <c:pt idx="10848">
                  <c:v>7.6599999999999997E-4</c:v>
                </c:pt>
                <c:pt idx="10849">
                  <c:v>3.8299999999999999E-4</c:v>
                </c:pt>
                <c:pt idx="10850">
                  <c:v>7.6599999999999997E-4</c:v>
                </c:pt>
                <c:pt idx="10851">
                  <c:v>7.6599999999999997E-4</c:v>
                </c:pt>
                <c:pt idx="10852">
                  <c:v>7.6599999999999997E-4</c:v>
                </c:pt>
                <c:pt idx="10853">
                  <c:v>7.6599999999999997E-4</c:v>
                </c:pt>
                <c:pt idx="10854">
                  <c:v>3.8299999999999999E-4</c:v>
                </c:pt>
                <c:pt idx="10855">
                  <c:v>7.6599999999999997E-4</c:v>
                </c:pt>
                <c:pt idx="10856">
                  <c:v>7.6599999999999997E-4</c:v>
                </c:pt>
                <c:pt idx="10857">
                  <c:v>3.8299999999999999E-4</c:v>
                </c:pt>
                <c:pt idx="10858">
                  <c:v>3.8299999999999999E-4</c:v>
                </c:pt>
                <c:pt idx="10859">
                  <c:v>7.6599999999999997E-4</c:v>
                </c:pt>
                <c:pt idx="10860">
                  <c:v>7.6599999999999997E-4</c:v>
                </c:pt>
                <c:pt idx="10861">
                  <c:v>3.8299999999999999E-4</c:v>
                </c:pt>
                <c:pt idx="10862">
                  <c:v>7.6599999999999997E-4</c:v>
                </c:pt>
                <c:pt idx="10863">
                  <c:v>7.6599999999999997E-4</c:v>
                </c:pt>
                <c:pt idx="10864">
                  <c:v>7.6599999999999997E-4</c:v>
                </c:pt>
                <c:pt idx="10865">
                  <c:v>3.8299999999999999E-4</c:v>
                </c:pt>
                <c:pt idx="10866">
                  <c:v>3.8299999999999999E-4</c:v>
                </c:pt>
                <c:pt idx="10867">
                  <c:v>7.6599999999999997E-4</c:v>
                </c:pt>
                <c:pt idx="10868">
                  <c:v>3.8299999999999999E-4</c:v>
                </c:pt>
                <c:pt idx="10869">
                  <c:v>7.6599999999999997E-4</c:v>
                </c:pt>
                <c:pt idx="10870">
                  <c:v>7.6599999999999997E-4</c:v>
                </c:pt>
                <c:pt idx="10871">
                  <c:v>3.8299999999999999E-4</c:v>
                </c:pt>
                <c:pt idx="10872">
                  <c:v>7.6599999999999997E-4</c:v>
                </c:pt>
                <c:pt idx="10873">
                  <c:v>3.8299999999999999E-4</c:v>
                </c:pt>
                <c:pt idx="10874">
                  <c:v>7.6599999999999997E-4</c:v>
                </c:pt>
                <c:pt idx="10875">
                  <c:v>7.6599999999999997E-4</c:v>
                </c:pt>
                <c:pt idx="10876">
                  <c:v>7.6599999999999997E-4</c:v>
                </c:pt>
                <c:pt idx="10877">
                  <c:v>7.6599999999999997E-4</c:v>
                </c:pt>
                <c:pt idx="10878">
                  <c:v>3.8299999999999999E-4</c:v>
                </c:pt>
                <c:pt idx="10879">
                  <c:v>3.8299999999999999E-4</c:v>
                </c:pt>
                <c:pt idx="10880">
                  <c:v>3.8299999999999999E-4</c:v>
                </c:pt>
                <c:pt idx="10881">
                  <c:v>3.8299999999999999E-4</c:v>
                </c:pt>
                <c:pt idx="10882">
                  <c:v>7.6599999999999997E-4</c:v>
                </c:pt>
                <c:pt idx="10883">
                  <c:v>7.6599999999999997E-4</c:v>
                </c:pt>
                <c:pt idx="10884">
                  <c:v>3.8299999999999999E-4</c:v>
                </c:pt>
                <c:pt idx="10885">
                  <c:v>7.6599999999999997E-4</c:v>
                </c:pt>
                <c:pt idx="10886">
                  <c:v>7.6599999999999997E-4</c:v>
                </c:pt>
                <c:pt idx="10887">
                  <c:v>7.6599999999999997E-4</c:v>
                </c:pt>
                <c:pt idx="10888">
                  <c:v>7.6599999999999997E-4</c:v>
                </c:pt>
                <c:pt idx="10889">
                  <c:v>7.6599999999999997E-4</c:v>
                </c:pt>
                <c:pt idx="10890">
                  <c:v>3.8299999999999999E-4</c:v>
                </c:pt>
                <c:pt idx="10891">
                  <c:v>3.8299999999999999E-4</c:v>
                </c:pt>
                <c:pt idx="10892">
                  <c:v>3.8299999999999999E-4</c:v>
                </c:pt>
                <c:pt idx="10893">
                  <c:v>7.6599999999999997E-4</c:v>
                </c:pt>
                <c:pt idx="10894">
                  <c:v>7.6599999999999997E-4</c:v>
                </c:pt>
                <c:pt idx="10895">
                  <c:v>3.8299999999999999E-4</c:v>
                </c:pt>
                <c:pt idx="10896">
                  <c:v>3.8299999999999999E-4</c:v>
                </c:pt>
                <c:pt idx="10897">
                  <c:v>7.6599999999999997E-4</c:v>
                </c:pt>
                <c:pt idx="10898">
                  <c:v>3.8299999999999999E-4</c:v>
                </c:pt>
                <c:pt idx="10899">
                  <c:v>7.6599999999999997E-4</c:v>
                </c:pt>
                <c:pt idx="10900">
                  <c:v>3.8299999999999999E-4</c:v>
                </c:pt>
                <c:pt idx="10901">
                  <c:v>7.6599999999999997E-4</c:v>
                </c:pt>
                <c:pt idx="10902">
                  <c:v>7.6599999999999997E-4</c:v>
                </c:pt>
                <c:pt idx="10903">
                  <c:v>7.6599999999999997E-4</c:v>
                </c:pt>
                <c:pt idx="10904">
                  <c:v>3.8299999999999999E-4</c:v>
                </c:pt>
                <c:pt idx="10905">
                  <c:v>7.6599999999999997E-4</c:v>
                </c:pt>
                <c:pt idx="10906">
                  <c:v>7.6599999999999997E-4</c:v>
                </c:pt>
                <c:pt idx="10907">
                  <c:v>7.6599999999999997E-4</c:v>
                </c:pt>
                <c:pt idx="10908">
                  <c:v>3.8299999999999999E-4</c:v>
                </c:pt>
                <c:pt idx="10909">
                  <c:v>3.8299999999999999E-4</c:v>
                </c:pt>
                <c:pt idx="10910">
                  <c:v>3.8299999999999999E-4</c:v>
                </c:pt>
                <c:pt idx="10911">
                  <c:v>7.6599999999999997E-4</c:v>
                </c:pt>
                <c:pt idx="10912">
                  <c:v>3.8299999999999999E-4</c:v>
                </c:pt>
                <c:pt idx="10913">
                  <c:v>7.6599999999999997E-4</c:v>
                </c:pt>
                <c:pt idx="10914">
                  <c:v>7.6599999999999997E-4</c:v>
                </c:pt>
                <c:pt idx="10915">
                  <c:v>7.6599999999999997E-4</c:v>
                </c:pt>
                <c:pt idx="10916">
                  <c:v>7.6599999999999997E-4</c:v>
                </c:pt>
                <c:pt idx="10917">
                  <c:v>7.6599999999999997E-4</c:v>
                </c:pt>
                <c:pt idx="10918">
                  <c:v>7.6599999999999997E-4</c:v>
                </c:pt>
                <c:pt idx="10919">
                  <c:v>3.8299999999999999E-4</c:v>
                </c:pt>
                <c:pt idx="10920">
                  <c:v>7.6599999999999997E-4</c:v>
                </c:pt>
                <c:pt idx="10921">
                  <c:v>7.6599999999999997E-4</c:v>
                </c:pt>
                <c:pt idx="10922">
                  <c:v>7.6599999999999997E-4</c:v>
                </c:pt>
                <c:pt idx="10923">
                  <c:v>3.8299999999999999E-4</c:v>
                </c:pt>
                <c:pt idx="10924">
                  <c:v>7.6599999999999997E-4</c:v>
                </c:pt>
                <c:pt idx="10925">
                  <c:v>7.6599999999999997E-4</c:v>
                </c:pt>
                <c:pt idx="10926">
                  <c:v>7.6599999999999997E-4</c:v>
                </c:pt>
                <c:pt idx="10927">
                  <c:v>3.8299999999999999E-4</c:v>
                </c:pt>
                <c:pt idx="10928">
                  <c:v>3.8299999999999999E-4</c:v>
                </c:pt>
                <c:pt idx="10929">
                  <c:v>3.8299999999999999E-4</c:v>
                </c:pt>
                <c:pt idx="10930">
                  <c:v>7.6599999999999997E-4</c:v>
                </c:pt>
                <c:pt idx="10931">
                  <c:v>7.6599999999999997E-4</c:v>
                </c:pt>
                <c:pt idx="10932">
                  <c:v>3.8299999999999999E-4</c:v>
                </c:pt>
                <c:pt idx="10933">
                  <c:v>7.6599999999999997E-4</c:v>
                </c:pt>
                <c:pt idx="10934">
                  <c:v>7.6599999999999997E-4</c:v>
                </c:pt>
                <c:pt idx="10935">
                  <c:v>3.8299999999999999E-4</c:v>
                </c:pt>
                <c:pt idx="10936">
                  <c:v>3.8299999999999999E-4</c:v>
                </c:pt>
                <c:pt idx="10937">
                  <c:v>7.6599999999999997E-4</c:v>
                </c:pt>
                <c:pt idx="10938">
                  <c:v>7.6599999999999997E-4</c:v>
                </c:pt>
                <c:pt idx="10939">
                  <c:v>3.8299999999999999E-4</c:v>
                </c:pt>
                <c:pt idx="10940">
                  <c:v>3.8299999999999999E-4</c:v>
                </c:pt>
                <c:pt idx="10941">
                  <c:v>7.6599999999999997E-4</c:v>
                </c:pt>
                <c:pt idx="10942">
                  <c:v>3.8299999999999999E-4</c:v>
                </c:pt>
                <c:pt idx="10943">
                  <c:v>7.6599999999999997E-4</c:v>
                </c:pt>
                <c:pt idx="10944">
                  <c:v>3.8299999999999999E-4</c:v>
                </c:pt>
                <c:pt idx="10945">
                  <c:v>7.6599999999999997E-4</c:v>
                </c:pt>
                <c:pt idx="10946">
                  <c:v>3.8299999999999999E-4</c:v>
                </c:pt>
                <c:pt idx="10947">
                  <c:v>7.6599999999999997E-4</c:v>
                </c:pt>
                <c:pt idx="10948">
                  <c:v>7.6599999999999997E-4</c:v>
                </c:pt>
                <c:pt idx="10949">
                  <c:v>3.8299999999999999E-4</c:v>
                </c:pt>
                <c:pt idx="10950">
                  <c:v>3.8299999999999999E-4</c:v>
                </c:pt>
                <c:pt idx="10951">
                  <c:v>7.6599999999999997E-4</c:v>
                </c:pt>
                <c:pt idx="10952">
                  <c:v>3.8299999999999999E-4</c:v>
                </c:pt>
                <c:pt idx="10953">
                  <c:v>7.6599999999999997E-4</c:v>
                </c:pt>
                <c:pt idx="10954">
                  <c:v>3.8299999999999999E-4</c:v>
                </c:pt>
                <c:pt idx="10955">
                  <c:v>7.6599999999999997E-4</c:v>
                </c:pt>
                <c:pt idx="10956">
                  <c:v>3.8299999999999999E-4</c:v>
                </c:pt>
                <c:pt idx="10957">
                  <c:v>3.8299999999999999E-4</c:v>
                </c:pt>
                <c:pt idx="10958">
                  <c:v>7.6599999999999997E-4</c:v>
                </c:pt>
                <c:pt idx="10959">
                  <c:v>3.8299999999999999E-4</c:v>
                </c:pt>
                <c:pt idx="10960">
                  <c:v>3.8299999999999999E-4</c:v>
                </c:pt>
                <c:pt idx="10961">
                  <c:v>7.6599999999999997E-4</c:v>
                </c:pt>
                <c:pt idx="10962">
                  <c:v>3.8299999999999999E-4</c:v>
                </c:pt>
                <c:pt idx="10963">
                  <c:v>3.8299999999999999E-4</c:v>
                </c:pt>
                <c:pt idx="10964">
                  <c:v>7.6599999999999997E-4</c:v>
                </c:pt>
                <c:pt idx="10965">
                  <c:v>7.6599999999999997E-4</c:v>
                </c:pt>
                <c:pt idx="10966">
                  <c:v>7.6599999999999997E-4</c:v>
                </c:pt>
                <c:pt idx="10967">
                  <c:v>3.8299999999999999E-4</c:v>
                </c:pt>
                <c:pt idx="10968">
                  <c:v>3.8299999999999999E-4</c:v>
                </c:pt>
                <c:pt idx="10969">
                  <c:v>3.8299999999999999E-4</c:v>
                </c:pt>
                <c:pt idx="10970">
                  <c:v>7.6599999999999997E-4</c:v>
                </c:pt>
                <c:pt idx="10971">
                  <c:v>7.6599999999999997E-4</c:v>
                </c:pt>
                <c:pt idx="10972">
                  <c:v>3.8299999999999999E-4</c:v>
                </c:pt>
                <c:pt idx="10973">
                  <c:v>7.6599999999999997E-4</c:v>
                </c:pt>
                <c:pt idx="10974">
                  <c:v>3.8299999999999999E-4</c:v>
                </c:pt>
                <c:pt idx="10975">
                  <c:v>3.8299999999999999E-4</c:v>
                </c:pt>
                <c:pt idx="10976">
                  <c:v>7.6599999999999997E-4</c:v>
                </c:pt>
                <c:pt idx="10977">
                  <c:v>7.6599999999999997E-4</c:v>
                </c:pt>
                <c:pt idx="10978">
                  <c:v>7.6599999999999997E-4</c:v>
                </c:pt>
                <c:pt idx="10979">
                  <c:v>7.6599999999999997E-4</c:v>
                </c:pt>
                <c:pt idx="10980">
                  <c:v>7.6599999999999997E-4</c:v>
                </c:pt>
                <c:pt idx="10981">
                  <c:v>3.8299999999999999E-4</c:v>
                </c:pt>
                <c:pt idx="10982">
                  <c:v>3.8299999999999999E-4</c:v>
                </c:pt>
                <c:pt idx="10983">
                  <c:v>7.6599999999999997E-4</c:v>
                </c:pt>
                <c:pt idx="10984">
                  <c:v>7.6599999999999997E-4</c:v>
                </c:pt>
                <c:pt idx="10985">
                  <c:v>3.8299999999999999E-4</c:v>
                </c:pt>
                <c:pt idx="10986">
                  <c:v>7.6599999999999997E-4</c:v>
                </c:pt>
                <c:pt idx="10987">
                  <c:v>7.6599999999999997E-4</c:v>
                </c:pt>
                <c:pt idx="10988">
                  <c:v>3.8299999999999999E-4</c:v>
                </c:pt>
                <c:pt idx="10989">
                  <c:v>3.8299999999999999E-4</c:v>
                </c:pt>
                <c:pt idx="10990">
                  <c:v>3.8299999999999999E-4</c:v>
                </c:pt>
                <c:pt idx="10991">
                  <c:v>7.6599999999999997E-4</c:v>
                </c:pt>
                <c:pt idx="10992">
                  <c:v>7.6599999999999997E-4</c:v>
                </c:pt>
                <c:pt idx="10993">
                  <c:v>3.8299999999999999E-4</c:v>
                </c:pt>
                <c:pt idx="10994">
                  <c:v>7.6599999999999997E-4</c:v>
                </c:pt>
                <c:pt idx="10995">
                  <c:v>7.6599999999999997E-4</c:v>
                </c:pt>
                <c:pt idx="10996">
                  <c:v>7.6599999999999997E-4</c:v>
                </c:pt>
                <c:pt idx="10997">
                  <c:v>7.6599999999999997E-4</c:v>
                </c:pt>
                <c:pt idx="10998">
                  <c:v>7.6599999999999997E-4</c:v>
                </c:pt>
                <c:pt idx="10999">
                  <c:v>3.8299999999999999E-4</c:v>
                </c:pt>
                <c:pt idx="11000">
                  <c:v>7.6599999999999997E-4</c:v>
                </c:pt>
                <c:pt idx="11001">
                  <c:v>7.6599999999999997E-4</c:v>
                </c:pt>
                <c:pt idx="11002">
                  <c:v>3.8299999999999999E-4</c:v>
                </c:pt>
                <c:pt idx="11003">
                  <c:v>7.6599999999999997E-4</c:v>
                </c:pt>
                <c:pt idx="11004">
                  <c:v>3.8299999999999999E-4</c:v>
                </c:pt>
                <c:pt idx="11005">
                  <c:v>7.6599999999999997E-4</c:v>
                </c:pt>
                <c:pt idx="11006">
                  <c:v>7.6599999999999997E-4</c:v>
                </c:pt>
                <c:pt idx="11007">
                  <c:v>7.6599999999999997E-4</c:v>
                </c:pt>
                <c:pt idx="11008">
                  <c:v>3.8299999999999999E-4</c:v>
                </c:pt>
                <c:pt idx="11009">
                  <c:v>3.8299999999999999E-4</c:v>
                </c:pt>
                <c:pt idx="11010">
                  <c:v>3.8299999999999999E-4</c:v>
                </c:pt>
                <c:pt idx="11011">
                  <c:v>7.6599999999999997E-4</c:v>
                </c:pt>
                <c:pt idx="11012">
                  <c:v>3.8299999999999999E-4</c:v>
                </c:pt>
                <c:pt idx="11013">
                  <c:v>3.8299999999999999E-4</c:v>
                </c:pt>
                <c:pt idx="11014">
                  <c:v>3.8299999999999999E-4</c:v>
                </c:pt>
                <c:pt idx="11015">
                  <c:v>7.6599999999999997E-4</c:v>
                </c:pt>
                <c:pt idx="11016">
                  <c:v>3.8299999999999999E-4</c:v>
                </c:pt>
                <c:pt idx="11017">
                  <c:v>3.8299999999999999E-4</c:v>
                </c:pt>
                <c:pt idx="11018">
                  <c:v>7.6599999999999997E-4</c:v>
                </c:pt>
                <c:pt idx="11019">
                  <c:v>7.6599999999999997E-4</c:v>
                </c:pt>
                <c:pt idx="11020">
                  <c:v>3.8299999999999999E-4</c:v>
                </c:pt>
                <c:pt idx="11021">
                  <c:v>7.6599999999999997E-4</c:v>
                </c:pt>
                <c:pt idx="11022">
                  <c:v>7.6599999999999997E-4</c:v>
                </c:pt>
                <c:pt idx="11023">
                  <c:v>7.6599999999999997E-4</c:v>
                </c:pt>
                <c:pt idx="11024">
                  <c:v>7.6599999999999997E-4</c:v>
                </c:pt>
                <c:pt idx="11025">
                  <c:v>7.6599999999999997E-4</c:v>
                </c:pt>
                <c:pt idx="11026">
                  <c:v>7.6599999999999997E-4</c:v>
                </c:pt>
                <c:pt idx="11027">
                  <c:v>3.8299999999999999E-4</c:v>
                </c:pt>
                <c:pt idx="11028">
                  <c:v>7.6599999999999997E-4</c:v>
                </c:pt>
                <c:pt idx="11029">
                  <c:v>3.8299999999999999E-4</c:v>
                </c:pt>
                <c:pt idx="11030">
                  <c:v>3.8299999999999999E-4</c:v>
                </c:pt>
                <c:pt idx="11031">
                  <c:v>7.6599999999999997E-4</c:v>
                </c:pt>
                <c:pt idx="11032">
                  <c:v>3.8299999999999999E-4</c:v>
                </c:pt>
                <c:pt idx="11033">
                  <c:v>7.6599999999999997E-4</c:v>
                </c:pt>
                <c:pt idx="11034">
                  <c:v>3.8299999999999999E-4</c:v>
                </c:pt>
                <c:pt idx="11035">
                  <c:v>3.8299999999999999E-4</c:v>
                </c:pt>
                <c:pt idx="11036">
                  <c:v>7.6599999999999997E-4</c:v>
                </c:pt>
                <c:pt idx="11037">
                  <c:v>3.8299999999999999E-4</c:v>
                </c:pt>
                <c:pt idx="11038">
                  <c:v>3.8299999999999999E-4</c:v>
                </c:pt>
                <c:pt idx="11039">
                  <c:v>7.6599999999999997E-4</c:v>
                </c:pt>
                <c:pt idx="11040">
                  <c:v>7.6599999999999997E-4</c:v>
                </c:pt>
                <c:pt idx="11041">
                  <c:v>7.6599999999999997E-4</c:v>
                </c:pt>
                <c:pt idx="11042">
                  <c:v>3.8299999999999999E-4</c:v>
                </c:pt>
                <c:pt idx="11043">
                  <c:v>3.8299999999999999E-4</c:v>
                </c:pt>
                <c:pt idx="11044">
                  <c:v>3.8299999999999999E-4</c:v>
                </c:pt>
                <c:pt idx="11045">
                  <c:v>7.6599999999999997E-4</c:v>
                </c:pt>
                <c:pt idx="11046">
                  <c:v>3.8299999999999999E-4</c:v>
                </c:pt>
                <c:pt idx="11047">
                  <c:v>7.6599999999999997E-4</c:v>
                </c:pt>
                <c:pt idx="11048">
                  <c:v>7.6599999999999997E-4</c:v>
                </c:pt>
                <c:pt idx="11049">
                  <c:v>7.6599999999999997E-4</c:v>
                </c:pt>
                <c:pt idx="11050">
                  <c:v>7.6599999999999997E-4</c:v>
                </c:pt>
                <c:pt idx="11051">
                  <c:v>3.8299999999999999E-4</c:v>
                </c:pt>
                <c:pt idx="11052">
                  <c:v>7.6599999999999997E-4</c:v>
                </c:pt>
                <c:pt idx="11053">
                  <c:v>3.8299999999999999E-4</c:v>
                </c:pt>
                <c:pt idx="11054">
                  <c:v>7.6599999999999997E-4</c:v>
                </c:pt>
                <c:pt idx="11055">
                  <c:v>3.8299999999999999E-4</c:v>
                </c:pt>
                <c:pt idx="11056">
                  <c:v>7.6599999999999997E-4</c:v>
                </c:pt>
                <c:pt idx="11057">
                  <c:v>7.6599999999999997E-4</c:v>
                </c:pt>
                <c:pt idx="11058">
                  <c:v>7.6599999999999997E-4</c:v>
                </c:pt>
                <c:pt idx="11059">
                  <c:v>3.8299999999999999E-4</c:v>
                </c:pt>
                <c:pt idx="11060">
                  <c:v>7.6599999999999997E-4</c:v>
                </c:pt>
                <c:pt idx="11061">
                  <c:v>3.8299999999999999E-4</c:v>
                </c:pt>
                <c:pt idx="11062">
                  <c:v>3.8299999999999999E-4</c:v>
                </c:pt>
                <c:pt idx="11063">
                  <c:v>3.8299999999999999E-4</c:v>
                </c:pt>
                <c:pt idx="11064">
                  <c:v>7.6599999999999997E-4</c:v>
                </c:pt>
                <c:pt idx="11065">
                  <c:v>7.6599999999999997E-4</c:v>
                </c:pt>
                <c:pt idx="11066">
                  <c:v>3.8299999999999999E-4</c:v>
                </c:pt>
                <c:pt idx="11067">
                  <c:v>3.8299999999999999E-4</c:v>
                </c:pt>
                <c:pt idx="11068">
                  <c:v>7.6599999999999997E-4</c:v>
                </c:pt>
                <c:pt idx="11069">
                  <c:v>7.6599999999999997E-4</c:v>
                </c:pt>
                <c:pt idx="11070">
                  <c:v>3.8299999999999999E-4</c:v>
                </c:pt>
                <c:pt idx="11071">
                  <c:v>7.6599999999999997E-4</c:v>
                </c:pt>
                <c:pt idx="11072">
                  <c:v>7.6599999999999997E-4</c:v>
                </c:pt>
                <c:pt idx="11073">
                  <c:v>3.8299999999999999E-4</c:v>
                </c:pt>
                <c:pt idx="11074">
                  <c:v>7.6599999999999997E-4</c:v>
                </c:pt>
                <c:pt idx="11075">
                  <c:v>3.8299999999999999E-4</c:v>
                </c:pt>
                <c:pt idx="11076">
                  <c:v>7.6599999999999997E-4</c:v>
                </c:pt>
                <c:pt idx="11077">
                  <c:v>7.6599999999999997E-4</c:v>
                </c:pt>
                <c:pt idx="11078">
                  <c:v>7.6599999999999997E-4</c:v>
                </c:pt>
                <c:pt idx="11079">
                  <c:v>3.8299999999999999E-4</c:v>
                </c:pt>
                <c:pt idx="11080">
                  <c:v>7.6599999999999997E-4</c:v>
                </c:pt>
                <c:pt idx="11081">
                  <c:v>3.8299999999999999E-4</c:v>
                </c:pt>
                <c:pt idx="11082">
                  <c:v>7.6599999999999997E-4</c:v>
                </c:pt>
                <c:pt idx="11083">
                  <c:v>7.6599999999999997E-4</c:v>
                </c:pt>
                <c:pt idx="11084">
                  <c:v>7.6599999999999997E-4</c:v>
                </c:pt>
                <c:pt idx="11085">
                  <c:v>7.6599999999999997E-4</c:v>
                </c:pt>
                <c:pt idx="11086">
                  <c:v>7.6599999999999997E-4</c:v>
                </c:pt>
                <c:pt idx="11087">
                  <c:v>3.8299999999999999E-4</c:v>
                </c:pt>
                <c:pt idx="11088">
                  <c:v>3.8299999999999999E-4</c:v>
                </c:pt>
                <c:pt idx="11089">
                  <c:v>7.6599999999999997E-4</c:v>
                </c:pt>
                <c:pt idx="11090">
                  <c:v>3.8299999999999999E-4</c:v>
                </c:pt>
                <c:pt idx="11091">
                  <c:v>3.8299999999999999E-4</c:v>
                </c:pt>
                <c:pt idx="11092">
                  <c:v>7.6599999999999997E-4</c:v>
                </c:pt>
                <c:pt idx="11093">
                  <c:v>7.6599999999999997E-4</c:v>
                </c:pt>
                <c:pt idx="11094">
                  <c:v>3.8299999999999999E-4</c:v>
                </c:pt>
                <c:pt idx="11095">
                  <c:v>7.6599999999999997E-4</c:v>
                </c:pt>
                <c:pt idx="11096">
                  <c:v>7.6599999999999997E-4</c:v>
                </c:pt>
                <c:pt idx="11097">
                  <c:v>7.6599999999999997E-4</c:v>
                </c:pt>
                <c:pt idx="11098">
                  <c:v>7.6599999999999997E-4</c:v>
                </c:pt>
                <c:pt idx="11099">
                  <c:v>7.6599999999999997E-4</c:v>
                </c:pt>
                <c:pt idx="11100">
                  <c:v>3.8299999999999999E-4</c:v>
                </c:pt>
                <c:pt idx="11101">
                  <c:v>3.8299999999999999E-4</c:v>
                </c:pt>
                <c:pt idx="11102">
                  <c:v>3.8299999999999999E-4</c:v>
                </c:pt>
                <c:pt idx="11103">
                  <c:v>3.8299999999999999E-4</c:v>
                </c:pt>
                <c:pt idx="11104">
                  <c:v>7.6599999999999997E-4</c:v>
                </c:pt>
                <c:pt idx="11105">
                  <c:v>3.8299999999999999E-4</c:v>
                </c:pt>
                <c:pt idx="11106">
                  <c:v>3.8299999999999999E-4</c:v>
                </c:pt>
                <c:pt idx="11107">
                  <c:v>3.8299999999999999E-4</c:v>
                </c:pt>
                <c:pt idx="11108">
                  <c:v>7.6599999999999997E-4</c:v>
                </c:pt>
                <c:pt idx="11109">
                  <c:v>7.6599999999999997E-4</c:v>
                </c:pt>
                <c:pt idx="11110">
                  <c:v>3.8299999999999999E-4</c:v>
                </c:pt>
                <c:pt idx="11111">
                  <c:v>3.8299999999999999E-4</c:v>
                </c:pt>
                <c:pt idx="11112">
                  <c:v>7.6599999999999997E-4</c:v>
                </c:pt>
                <c:pt idx="11113">
                  <c:v>3.8299999999999999E-4</c:v>
                </c:pt>
                <c:pt idx="11114">
                  <c:v>7.6599999999999997E-4</c:v>
                </c:pt>
                <c:pt idx="11115">
                  <c:v>7.6599999999999997E-4</c:v>
                </c:pt>
                <c:pt idx="11116">
                  <c:v>3.8299999999999999E-4</c:v>
                </c:pt>
                <c:pt idx="11117">
                  <c:v>3.8299999999999999E-4</c:v>
                </c:pt>
                <c:pt idx="11118">
                  <c:v>3.8299999999999999E-4</c:v>
                </c:pt>
                <c:pt idx="11119">
                  <c:v>3.8299999999999999E-4</c:v>
                </c:pt>
                <c:pt idx="11120">
                  <c:v>7.6599999999999997E-4</c:v>
                </c:pt>
                <c:pt idx="11121">
                  <c:v>7.6599999999999997E-4</c:v>
                </c:pt>
                <c:pt idx="11122">
                  <c:v>3.8299999999999999E-4</c:v>
                </c:pt>
                <c:pt idx="11123">
                  <c:v>7.6599999999999997E-4</c:v>
                </c:pt>
                <c:pt idx="11124">
                  <c:v>7.6599999999999997E-4</c:v>
                </c:pt>
                <c:pt idx="11125">
                  <c:v>3.8299999999999999E-4</c:v>
                </c:pt>
                <c:pt idx="11126">
                  <c:v>3.8299999999999999E-4</c:v>
                </c:pt>
                <c:pt idx="11127">
                  <c:v>7.6599999999999997E-4</c:v>
                </c:pt>
                <c:pt idx="11128">
                  <c:v>7.6599999999999997E-4</c:v>
                </c:pt>
                <c:pt idx="11129">
                  <c:v>7.6599999999999997E-4</c:v>
                </c:pt>
                <c:pt idx="11130">
                  <c:v>3.8299999999999999E-4</c:v>
                </c:pt>
                <c:pt idx="11131">
                  <c:v>7.6599999999999997E-4</c:v>
                </c:pt>
                <c:pt idx="11132">
                  <c:v>3.8299999999999999E-4</c:v>
                </c:pt>
                <c:pt idx="11133">
                  <c:v>7.6599999999999997E-4</c:v>
                </c:pt>
                <c:pt idx="11134">
                  <c:v>7.6599999999999997E-4</c:v>
                </c:pt>
                <c:pt idx="11135">
                  <c:v>7.6599999999999997E-4</c:v>
                </c:pt>
                <c:pt idx="11136">
                  <c:v>7.6599999999999997E-4</c:v>
                </c:pt>
                <c:pt idx="11137">
                  <c:v>3.8299999999999999E-4</c:v>
                </c:pt>
                <c:pt idx="11138">
                  <c:v>7.6599999999999997E-4</c:v>
                </c:pt>
                <c:pt idx="11139">
                  <c:v>3.8299999999999999E-4</c:v>
                </c:pt>
                <c:pt idx="11140">
                  <c:v>7.6599999999999997E-4</c:v>
                </c:pt>
                <c:pt idx="11141">
                  <c:v>7.6599999999999997E-4</c:v>
                </c:pt>
                <c:pt idx="11142">
                  <c:v>3.8299999999999999E-4</c:v>
                </c:pt>
                <c:pt idx="11143">
                  <c:v>7.6599999999999997E-4</c:v>
                </c:pt>
                <c:pt idx="11144">
                  <c:v>3.8299999999999999E-4</c:v>
                </c:pt>
                <c:pt idx="11145">
                  <c:v>7.6599999999999997E-4</c:v>
                </c:pt>
                <c:pt idx="11146">
                  <c:v>7.6599999999999997E-4</c:v>
                </c:pt>
                <c:pt idx="11147">
                  <c:v>7.6599999999999997E-4</c:v>
                </c:pt>
                <c:pt idx="11148">
                  <c:v>7.6599999999999997E-4</c:v>
                </c:pt>
                <c:pt idx="11149">
                  <c:v>3.8299999999999999E-4</c:v>
                </c:pt>
                <c:pt idx="11150">
                  <c:v>7.6599999999999997E-4</c:v>
                </c:pt>
                <c:pt idx="11151">
                  <c:v>3.8299999999999999E-4</c:v>
                </c:pt>
                <c:pt idx="11152">
                  <c:v>7.6599999999999997E-4</c:v>
                </c:pt>
                <c:pt idx="11153">
                  <c:v>3.8299999999999999E-4</c:v>
                </c:pt>
                <c:pt idx="11154">
                  <c:v>3.8299999999999999E-4</c:v>
                </c:pt>
                <c:pt idx="11155">
                  <c:v>7.6599999999999997E-4</c:v>
                </c:pt>
                <c:pt idx="11156">
                  <c:v>7.6599999999999997E-4</c:v>
                </c:pt>
                <c:pt idx="11157">
                  <c:v>7.6599999999999997E-4</c:v>
                </c:pt>
                <c:pt idx="11158">
                  <c:v>3.8299999999999999E-4</c:v>
                </c:pt>
                <c:pt idx="11159">
                  <c:v>7.6599999999999997E-4</c:v>
                </c:pt>
                <c:pt idx="11160">
                  <c:v>3.8299999999999999E-4</c:v>
                </c:pt>
                <c:pt idx="11161">
                  <c:v>7.6599999999999997E-4</c:v>
                </c:pt>
                <c:pt idx="11162">
                  <c:v>7.6599999999999997E-4</c:v>
                </c:pt>
                <c:pt idx="11163">
                  <c:v>7.6599999999999997E-4</c:v>
                </c:pt>
                <c:pt idx="11164">
                  <c:v>7.6599999999999997E-4</c:v>
                </c:pt>
                <c:pt idx="11165">
                  <c:v>3.8299999999999999E-4</c:v>
                </c:pt>
                <c:pt idx="11166">
                  <c:v>7.6599999999999997E-4</c:v>
                </c:pt>
                <c:pt idx="11167">
                  <c:v>7.6599999999999997E-4</c:v>
                </c:pt>
                <c:pt idx="11168">
                  <c:v>7.6599999999999997E-4</c:v>
                </c:pt>
                <c:pt idx="11169">
                  <c:v>3.8299999999999999E-4</c:v>
                </c:pt>
                <c:pt idx="11170">
                  <c:v>7.6599999999999997E-4</c:v>
                </c:pt>
                <c:pt idx="11171">
                  <c:v>7.6599999999999997E-4</c:v>
                </c:pt>
                <c:pt idx="11172">
                  <c:v>3.8299999999999999E-4</c:v>
                </c:pt>
                <c:pt idx="11173">
                  <c:v>3.8299999999999999E-4</c:v>
                </c:pt>
                <c:pt idx="11174">
                  <c:v>7.6599999999999997E-4</c:v>
                </c:pt>
                <c:pt idx="11175">
                  <c:v>7.6599999999999997E-4</c:v>
                </c:pt>
                <c:pt idx="11176">
                  <c:v>1.1490000000000001E-3</c:v>
                </c:pt>
                <c:pt idx="11177">
                  <c:v>1.1490000000000001E-3</c:v>
                </c:pt>
                <c:pt idx="11178">
                  <c:v>7.6599999999999997E-4</c:v>
                </c:pt>
                <c:pt idx="11179">
                  <c:v>3.8299999999999999E-4</c:v>
                </c:pt>
                <c:pt idx="11180">
                  <c:v>7.6599999999999997E-4</c:v>
                </c:pt>
                <c:pt idx="11181">
                  <c:v>3.8299999999999999E-4</c:v>
                </c:pt>
                <c:pt idx="11182">
                  <c:v>7.6599999999999997E-4</c:v>
                </c:pt>
                <c:pt idx="11183">
                  <c:v>3.8299999999999999E-4</c:v>
                </c:pt>
                <c:pt idx="11184">
                  <c:v>3.8299999999999999E-4</c:v>
                </c:pt>
                <c:pt idx="11185">
                  <c:v>3.8299999999999999E-4</c:v>
                </c:pt>
                <c:pt idx="11186">
                  <c:v>3.8299999999999999E-4</c:v>
                </c:pt>
                <c:pt idx="11187">
                  <c:v>7.6599999999999997E-4</c:v>
                </c:pt>
                <c:pt idx="11188">
                  <c:v>3.8299999999999999E-4</c:v>
                </c:pt>
                <c:pt idx="11189">
                  <c:v>3.8299999999999999E-4</c:v>
                </c:pt>
                <c:pt idx="11190">
                  <c:v>7.6599999999999997E-4</c:v>
                </c:pt>
                <c:pt idx="11191">
                  <c:v>7.6599999999999997E-4</c:v>
                </c:pt>
                <c:pt idx="11192">
                  <c:v>3.8299999999999999E-4</c:v>
                </c:pt>
                <c:pt idx="11193">
                  <c:v>7.6599999999999997E-4</c:v>
                </c:pt>
                <c:pt idx="11194">
                  <c:v>7.6599999999999997E-4</c:v>
                </c:pt>
                <c:pt idx="11195">
                  <c:v>7.6599999999999997E-4</c:v>
                </c:pt>
                <c:pt idx="11196">
                  <c:v>7.6599999999999997E-4</c:v>
                </c:pt>
                <c:pt idx="11197">
                  <c:v>3.8299999999999999E-4</c:v>
                </c:pt>
                <c:pt idx="11198">
                  <c:v>3.8299999999999999E-4</c:v>
                </c:pt>
                <c:pt idx="11199">
                  <c:v>7.6599999999999997E-4</c:v>
                </c:pt>
                <c:pt idx="11200">
                  <c:v>3.8299999999999999E-4</c:v>
                </c:pt>
                <c:pt idx="11201">
                  <c:v>3.8299999999999999E-4</c:v>
                </c:pt>
                <c:pt idx="11202">
                  <c:v>3.8299999999999999E-4</c:v>
                </c:pt>
                <c:pt idx="11203">
                  <c:v>3.8299999999999999E-4</c:v>
                </c:pt>
                <c:pt idx="11204">
                  <c:v>7.6599999999999997E-4</c:v>
                </c:pt>
                <c:pt idx="11205">
                  <c:v>7.6599999999999997E-4</c:v>
                </c:pt>
                <c:pt idx="11206">
                  <c:v>7.6599999999999997E-4</c:v>
                </c:pt>
                <c:pt idx="11207">
                  <c:v>3.8299999999999999E-4</c:v>
                </c:pt>
                <c:pt idx="11208">
                  <c:v>3.8299999999999999E-4</c:v>
                </c:pt>
                <c:pt idx="11209">
                  <c:v>7.6599999999999997E-4</c:v>
                </c:pt>
                <c:pt idx="11210">
                  <c:v>3.8299999999999999E-4</c:v>
                </c:pt>
                <c:pt idx="11211">
                  <c:v>3.8299999999999999E-4</c:v>
                </c:pt>
                <c:pt idx="11212">
                  <c:v>7.6599999999999997E-4</c:v>
                </c:pt>
                <c:pt idx="11213">
                  <c:v>7.6599999999999997E-4</c:v>
                </c:pt>
                <c:pt idx="11214">
                  <c:v>7.6599999999999997E-4</c:v>
                </c:pt>
                <c:pt idx="11215">
                  <c:v>3.8299999999999999E-4</c:v>
                </c:pt>
                <c:pt idx="11216">
                  <c:v>3.8299999999999999E-4</c:v>
                </c:pt>
                <c:pt idx="11217">
                  <c:v>7.6599999999999997E-4</c:v>
                </c:pt>
                <c:pt idx="11218">
                  <c:v>3.8299999999999999E-4</c:v>
                </c:pt>
                <c:pt idx="11219">
                  <c:v>3.8299999999999999E-4</c:v>
                </c:pt>
                <c:pt idx="11220">
                  <c:v>3.8299999999999999E-4</c:v>
                </c:pt>
                <c:pt idx="11221">
                  <c:v>7.6599999999999997E-4</c:v>
                </c:pt>
                <c:pt idx="11222">
                  <c:v>7.6599999999999997E-4</c:v>
                </c:pt>
                <c:pt idx="11223">
                  <c:v>7.6599999999999997E-4</c:v>
                </c:pt>
                <c:pt idx="11224">
                  <c:v>7.6599999999999997E-4</c:v>
                </c:pt>
                <c:pt idx="11225">
                  <c:v>7.6599999999999997E-4</c:v>
                </c:pt>
                <c:pt idx="11226">
                  <c:v>3.8299999999999999E-4</c:v>
                </c:pt>
                <c:pt idx="11227">
                  <c:v>7.6599999999999997E-4</c:v>
                </c:pt>
                <c:pt idx="11228">
                  <c:v>3.8299999999999999E-4</c:v>
                </c:pt>
                <c:pt idx="11229">
                  <c:v>7.6599999999999997E-4</c:v>
                </c:pt>
                <c:pt idx="11230">
                  <c:v>7.6599999999999997E-4</c:v>
                </c:pt>
                <c:pt idx="11231">
                  <c:v>7.6599999999999997E-4</c:v>
                </c:pt>
                <c:pt idx="11232">
                  <c:v>7.6599999999999997E-4</c:v>
                </c:pt>
                <c:pt idx="11233">
                  <c:v>7.6599999999999997E-4</c:v>
                </c:pt>
                <c:pt idx="11234">
                  <c:v>7.6599999999999997E-4</c:v>
                </c:pt>
                <c:pt idx="11235">
                  <c:v>3.8299999999999999E-4</c:v>
                </c:pt>
                <c:pt idx="11236">
                  <c:v>3.8299999999999999E-4</c:v>
                </c:pt>
                <c:pt idx="11237">
                  <c:v>3.8299999999999999E-4</c:v>
                </c:pt>
                <c:pt idx="11238">
                  <c:v>7.6599999999999997E-4</c:v>
                </c:pt>
                <c:pt idx="11239">
                  <c:v>3.8299999999999999E-4</c:v>
                </c:pt>
                <c:pt idx="11240">
                  <c:v>3.8299999999999999E-4</c:v>
                </c:pt>
                <c:pt idx="11241">
                  <c:v>3.8299999999999999E-4</c:v>
                </c:pt>
                <c:pt idx="11242">
                  <c:v>3.8299999999999999E-4</c:v>
                </c:pt>
                <c:pt idx="11243">
                  <c:v>3.8299999999999999E-4</c:v>
                </c:pt>
                <c:pt idx="11244">
                  <c:v>3.8299999999999999E-4</c:v>
                </c:pt>
                <c:pt idx="11245">
                  <c:v>7.6599999999999997E-4</c:v>
                </c:pt>
                <c:pt idx="11246">
                  <c:v>3.8299999999999999E-4</c:v>
                </c:pt>
                <c:pt idx="11247">
                  <c:v>7.6599999999999997E-4</c:v>
                </c:pt>
                <c:pt idx="11248">
                  <c:v>7.6599999999999997E-4</c:v>
                </c:pt>
                <c:pt idx="11249">
                  <c:v>3.8299999999999999E-4</c:v>
                </c:pt>
                <c:pt idx="11250">
                  <c:v>3.8299999999999999E-4</c:v>
                </c:pt>
                <c:pt idx="11251">
                  <c:v>3.8299999999999999E-4</c:v>
                </c:pt>
                <c:pt idx="11252">
                  <c:v>7.6599999999999997E-4</c:v>
                </c:pt>
                <c:pt idx="11253">
                  <c:v>7.6599999999999997E-4</c:v>
                </c:pt>
                <c:pt idx="11254">
                  <c:v>7.6599999999999997E-4</c:v>
                </c:pt>
                <c:pt idx="11255">
                  <c:v>7.6599999999999997E-4</c:v>
                </c:pt>
                <c:pt idx="11256">
                  <c:v>3.8299999999999999E-4</c:v>
                </c:pt>
                <c:pt idx="11257">
                  <c:v>3.8299999999999999E-4</c:v>
                </c:pt>
                <c:pt idx="11258">
                  <c:v>7.6599999999999997E-4</c:v>
                </c:pt>
                <c:pt idx="11259">
                  <c:v>3.8299999999999999E-4</c:v>
                </c:pt>
                <c:pt idx="11260">
                  <c:v>3.8299999999999999E-4</c:v>
                </c:pt>
                <c:pt idx="11261">
                  <c:v>7.6599999999999997E-4</c:v>
                </c:pt>
                <c:pt idx="11262">
                  <c:v>3.8299999999999999E-4</c:v>
                </c:pt>
                <c:pt idx="11263">
                  <c:v>3.8299999999999999E-4</c:v>
                </c:pt>
                <c:pt idx="11264">
                  <c:v>7.6599999999999997E-4</c:v>
                </c:pt>
                <c:pt idx="11265">
                  <c:v>7.6599999999999997E-4</c:v>
                </c:pt>
                <c:pt idx="11266">
                  <c:v>3.8299999999999999E-4</c:v>
                </c:pt>
                <c:pt idx="11267">
                  <c:v>7.6599999999999997E-4</c:v>
                </c:pt>
                <c:pt idx="11268">
                  <c:v>3.8299999999999999E-4</c:v>
                </c:pt>
                <c:pt idx="11269">
                  <c:v>7.6599999999999997E-4</c:v>
                </c:pt>
                <c:pt idx="11270">
                  <c:v>7.6599999999999997E-4</c:v>
                </c:pt>
                <c:pt idx="11271">
                  <c:v>3.8299999999999999E-4</c:v>
                </c:pt>
                <c:pt idx="11272">
                  <c:v>3.8299999999999999E-4</c:v>
                </c:pt>
                <c:pt idx="11273">
                  <c:v>7.6599999999999997E-4</c:v>
                </c:pt>
                <c:pt idx="11274">
                  <c:v>3.8299999999999999E-4</c:v>
                </c:pt>
                <c:pt idx="11275">
                  <c:v>7.6599999999999997E-4</c:v>
                </c:pt>
                <c:pt idx="11276">
                  <c:v>7.6599999999999997E-4</c:v>
                </c:pt>
                <c:pt idx="11277">
                  <c:v>7.6599999999999997E-4</c:v>
                </c:pt>
                <c:pt idx="11278">
                  <c:v>3.8299999999999999E-4</c:v>
                </c:pt>
                <c:pt idx="11279">
                  <c:v>7.6599999999999997E-4</c:v>
                </c:pt>
                <c:pt idx="11280">
                  <c:v>3.8299999999999999E-4</c:v>
                </c:pt>
                <c:pt idx="11281">
                  <c:v>3.8299999999999999E-4</c:v>
                </c:pt>
                <c:pt idx="11282">
                  <c:v>3.8299999999999999E-4</c:v>
                </c:pt>
                <c:pt idx="11283">
                  <c:v>3.8299999999999999E-4</c:v>
                </c:pt>
                <c:pt idx="11284">
                  <c:v>3.8299999999999999E-4</c:v>
                </c:pt>
                <c:pt idx="11285">
                  <c:v>7.6599999999999997E-4</c:v>
                </c:pt>
                <c:pt idx="11286">
                  <c:v>7.6599999999999997E-4</c:v>
                </c:pt>
                <c:pt idx="11287">
                  <c:v>7.6599999999999997E-4</c:v>
                </c:pt>
                <c:pt idx="11288">
                  <c:v>3.8299999999999999E-4</c:v>
                </c:pt>
                <c:pt idx="11289">
                  <c:v>3.8299999999999999E-4</c:v>
                </c:pt>
                <c:pt idx="11290">
                  <c:v>3.8299999999999999E-4</c:v>
                </c:pt>
                <c:pt idx="11291">
                  <c:v>7.6599999999999997E-4</c:v>
                </c:pt>
                <c:pt idx="11292">
                  <c:v>3.8299999999999999E-4</c:v>
                </c:pt>
                <c:pt idx="11293">
                  <c:v>7.6599999999999997E-4</c:v>
                </c:pt>
                <c:pt idx="11294">
                  <c:v>3.8299999999999999E-4</c:v>
                </c:pt>
                <c:pt idx="11295">
                  <c:v>7.6599999999999997E-4</c:v>
                </c:pt>
                <c:pt idx="11296">
                  <c:v>7.6599999999999997E-4</c:v>
                </c:pt>
                <c:pt idx="11297">
                  <c:v>7.6599999999999997E-4</c:v>
                </c:pt>
                <c:pt idx="11298">
                  <c:v>7.6599999999999997E-4</c:v>
                </c:pt>
                <c:pt idx="11299">
                  <c:v>7.6599999999999997E-4</c:v>
                </c:pt>
                <c:pt idx="11300">
                  <c:v>3.8299999999999999E-4</c:v>
                </c:pt>
                <c:pt idx="11301">
                  <c:v>7.6599999999999997E-4</c:v>
                </c:pt>
                <c:pt idx="11302">
                  <c:v>7.6599999999999997E-4</c:v>
                </c:pt>
                <c:pt idx="11303">
                  <c:v>7.6599999999999997E-4</c:v>
                </c:pt>
                <c:pt idx="11304">
                  <c:v>7.6599999999999997E-4</c:v>
                </c:pt>
                <c:pt idx="11305">
                  <c:v>7.6599999999999997E-4</c:v>
                </c:pt>
                <c:pt idx="11306">
                  <c:v>7.6599999999999997E-4</c:v>
                </c:pt>
                <c:pt idx="11307">
                  <c:v>3.8299999999999999E-4</c:v>
                </c:pt>
                <c:pt idx="11308">
                  <c:v>7.6599999999999997E-4</c:v>
                </c:pt>
                <c:pt idx="11309">
                  <c:v>7.6599999999999997E-4</c:v>
                </c:pt>
                <c:pt idx="11310">
                  <c:v>7.6599999999999997E-4</c:v>
                </c:pt>
                <c:pt idx="11311">
                  <c:v>7.6599999999999997E-4</c:v>
                </c:pt>
                <c:pt idx="11312">
                  <c:v>7.6599999999999997E-4</c:v>
                </c:pt>
                <c:pt idx="11313">
                  <c:v>7.6599999999999997E-4</c:v>
                </c:pt>
                <c:pt idx="11314">
                  <c:v>7.6599999999999997E-4</c:v>
                </c:pt>
                <c:pt idx="11315">
                  <c:v>3.8299999999999999E-4</c:v>
                </c:pt>
                <c:pt idx="11316">
                  <c:v>7.6599999999999997E-4</c:v>
                </c:pt>
                <c:pt idx="11317">
                  <c:v>7.6599999999999997E-4</c:v>
                </c:pt>
                <c:pt idx="11318">
                  <c:v>3.8299999999999999E-4</c:v>
                </c:pt>
                <c:pt idx="11319">
                  <c:v>7.6599999999999997E-4</c:v>
                </c:pt>
                <c:pt idx="11320">
                  <c:v>7.6599999999999997E-4</c:v>
                </c:pt>
                <c:pt idx="11321">
                  <c:v>7.6599999999999997E-4</c:v>
                </c:pt>
                <c:pt idx="11322">
                  <c:v>3.8299999999999999E-4</c:v>
                </c:pt>
                <c:pt idx="11323">
                  <c:v>7.6599999999999997E-4</c:v>
                </c:pt>
                <c:pt idx="11324">
                  <c:v>3.8299999999999999E-4</c:v>
                </c:pt>
                <c:pt idx="11325">
                  <c:v>7.6599999999999997E-4</c:v>
                </c:pt>
                <c:pt idx="11326">
                  <c:v>3.8299999999999999E-4</c:v>
                </c:pt>
                <c:pt idx="11327">
                  <c:v>7.6599999999999997E-4</c:v>
                </c:pt>
                <c:pt idx="11328">
                  <c:v>3.8299999999999999E-4</c:v>
                </c:pt>
                <c:pt idx="11329">
                  <c:v>7.6599999999999997E-4</c:v>
                </c:pt>
                <c:pt idx="11330">
                  <c:v>7.6599999999999997E-4</c:v>
                </c:pt>
                <c:pt idx="11331">
                  <c:v>3.8299999999999999E-4</c:v>
                </c:pt>
                <c:pt idx="11332">
                  <c:v>3.8299999999999999E-4</c:v>
                </c:pt>
                <c:pt idx="11333">
                  <c:v>3.8299999999999999E-4</c:v>
                </c:pt>
                <c:pt idx="11334">
                  <c:v>7.6599999999999997E-4</c:v>
                </c:pt>
                <c:pt idx="11335">
                  <c:v>3.8299999999999999E-4</c:v>
                </c:pt>
                <c:pt idx="11336">
                  <c:v>7.6599999999999997E-4</c:v>
                </c:pt>
                <c:pt idx="11337">
                  <c:v>7.6599999999999997E-4</c:v>
                </c:pt>
                <c:pt idx="11338">
                  <c:v>3.8299999999999999E-4</c:v>
                </c:pt>
                <c:pt idx="11339">
                  <c:v>3.8299999999999999E-4</c:v>
                </c:pt>
                <c:pt idx="11340">
                  <c:v>3.8299999999999999E-4</c:v>
                </c:pt>
                <c:pt idx="11341">
                  <c:v>7.6599999999999997E-4</c:v>
                </c:pt>
                <c:pt idx="11342">
                  <c:v>7.6599999999999997E-4</c:v>
                </c:pt>
                <c:pt idx="11343">
                  <c:v>7.6599999999999997E-4</c:v>
                </c:pt>
                <c:pt idx="11344">
                  <c:v>7.6599999999999997E-4</c:v>
                </c:pt>
                <c:pt idx="11345">
                  <c:v>7.6599999999999997E-4</c:v>
                </c:pt>
                <c:pt idx="11346">
                  <c:v>3.8299999999999999E-4</c:v>
                </c:pt>
                <c:pt idx="11347">
                  <c:v>7.6599999999999997E-4</c:v>
                </c:pt>
                <c:pt idx="11348">
                  <c:v>7.6599999999999997E-4</c:v>
                </c:pt>
                <c:pt idx="11349">
                  <c:v>7.6599999999999997E-4</c:v>
                </c:pt>
                <c:pt idx="11350">
                  <c:v>3.8299999999999999E-4</c:v>
                </c:pt>
                <c:pt idx="11351">
                  <c:v>3.8299999999999999E-4</c:v>
                </c:pt>
                <c:pt idx="11352">
                  <c:v>7.6599999999999997E-4</c:v>
                </c:pt>
                <c:pt idx="11353">
                  <c:v>7.6599999999999997E-4</c:v>
                </c:pt>
                <c:pt idx="11354">
                  <c:v>3.8299999999999999E-4</c:v>
                </c:pt>
                <c:pt idx="11355">
                  <c:v>7.6599999999999997E-4</c:v>
                </c:pt>
                <c:pt idx="11356">
                  <c:v>3.8299999999999999E-4</c:v>
                </c:pt>
                <c:pt idx="11357">
                  <c:v>3.8299999999999999E-4</c:v>
                </c:pt>
                <c:pt idx="11358">
                  <c:v>3.8299999999999999E-4</c:v>
                </c:pt>
                <c:pt idx="11359">
                  <c:v>7.6599999999999997E-4</c:v>
                </c:pt>
                <c:pt idx="11360">
                  <c:v>7.6599999999999997E-4</c:v>
                </c:pt>
                <c:pt idx="11361">
                  <c:v>3.8299999999999999E-4</c:v>
                </c:pt>
                <c:pt idx="11362">
                  <c:v>7.6599999999999997E-4</c:v>
                </c:pt>
                <c:pt idx="11363">
                  <c:v>3.8299999999999999E-4</c:v>
                </c:pt>
                <c:pt idx="11364">
                  <c:v>3.8299999999999999E-4</c:v>
                </c:pt>
                <c:pt idx="11365">
                  <c:v>3.8299999999999999E-4</c:v>
                </c:pt>
                <c:pt idx="11366">
                  <c:v>3.8299999999999999E-4</c:v>
                </c:pt>
                <c:pt idx="11367">
                  <c:v>7.6599999999999997E-4</c:v>
                </c:pt>
                <c:pt idx="11368">
                  <c:v>7.6599999999999997E-4</c:v>
                </c:pt>
                <c:pt idx="11369">
                  <c:v>3.8299999999999999E-4</c:v>
                </c:pt>
                <c:pt idx="11370">
                  <c:v>7.6599999999999997E-4</c:v>
                </c:pt>
                <c:pt idx="11371">
                  <c:v>3.8299999999999999E-4</c:v>
                </c:pt>
                <c:pt idx="11372">
                  <c:v>3.8299999999999999E-4</c:v>
                </c:pt>
                <c:pt idx="11373">
                  <c:v>3.8299999999999999E-4</c:v>
                </c:pt>
                <c:pt idx="11374">
                  <c:v>3.8299999999999999E-4</c:v>
                </c:pt>
                <c:pt idx="11375">
                  <c:v>3.8299999999999999E-4</c:v>
                </c:pt>
                <c:pt idx="11376">
                  <c:v>3.8299999999999999E-4</c:v>
                </c:pt>
                <c:pt idx="11377">
                  <c:v>7.6599999999999997E-4</c:v>
                </c:pt>
                <c:pt idx="11378">
                  <c:v>1.1490000000000001E-3</c:v>
                </c:pt>
                <c:pt idx="11379">
                  <c:v>7.6599999999999997E-4</c:v>
                </c:pt>
                <c:pt idx="11380">
                  <c:v>7.6599999999999997E-4</c:v>
                </c:pt>
                <c:pt idx="11381">
                  <c:v>7.6599999999999997E-4</c:v>
                </c:pt>
                <c:pt idx="11382">
                  <c:v>7.6599999999999997E-4</c:v>
                </c:pt>
                <c:pt idx="11383">
                  <c:v>7.6599999999999997E-4</c:v>
                </c:pt>
                <c:pt idx="11384">
                  <c:v>7.6599999999999997E-4</c:v>
                </c:pt>
                <c:pt idx="11385">
                  <c:v>1.1490000000000001E-3</c:v>
                </c:pt>
                <c:pt idx="11386">
                  <c:v>7.6599999999999997E-4</c:v>
                </c:pt>
                <c:pt idx="11387">
                  <c:v>7.6599999999999997E-4</c:v>
                </c:pt>
                <c:pt idx="11388">
                  <c:v>1.1490000000000001E-3</c:v>
                </c:pt>
                <c:pt idx="11389">
                  <c:v>1.1490000000000001E-3</c:v>
                </c:pt>
                <c:pt idx="11390">
                  <c:v>1.1490000000000001E-3</c:v>
                </c:pt>
                <c:pt idx="11391">
                  <c:v>1.1490000000000001E-3</c:v>
                </c:pt>
                <c:pt idx="11392">
                  <c:v>7.6599999999999997E-4</c:v>
                </c:pt>
                <c:pt idx="11393">
                  <c:v>7.6599999999999997E-4</c:v>
                </c:pt>
                <c:pt idx="11394">
                  <c:v>7.6599999999999997E-4</c:v>
                </c:pt>
                <c:pt idx="11395">
                  <c:v>1.1490000000000001E-3</c:v>
                </c:pt>
                <c:pt idx="11396">
                  <c:v>1.1490000000000001E-3</c:v>
                </c:pt>
                <c:pt idx="11397">
                  <c:v>1.1490000000000001E-3</c:v>
                </c:pt>
                <c:pt idx="11398">
                  <c:v>7.6599999999999997E-4</c:v>
                </c:pt>
                <c:pt idx="11399">
                  <c:v>7.6599999999999997E-4</c:v>
                </c:pt>
                <c:pt idx="11400">
                  <c:v>1.1490000000000001E-3</c:v>
                </c:pt>
                <c:pt idx="11401">
                  <c:v>1.1490000000000001E-3</c:v>
                </c:pt>
                <c:pt idx="11402">
                  <c:v>1.1490000000000001E-3</c:v>
                </c:pt>
                <c:pt idx="11403">
                  <c:v>7.6599999999999997E-4</c:v>
                </c:pt>
                <c:pt idx="11404">
                  <c:v>7.6599999999999997E-4</c:v>
                </c:pt>
                <c:pt idx="11405">
                  <c:v>1.1490000000000001E-3</c:v>
                </c:pt>
                <c:pt idx="11406">
                  <c:v>7.6599999999999997E-4</c:v>
                </c:pt>
                <c:pt idx="11407">
                  <c:v>1.1490000000000001E-3</c:v>
                </c:pt>
                <c:pt idx="11408">
                  <c:v>7.6599999999999997E-4</c:v>
                </c:pt>
                <c:pt idx="11409">
                  <c:v>1.1490000000000001E-3</c:v>
                </c:pt>
                <c:pt idx="11410">
                  <c:v>7.6599999999999997E-4</c:v>
                </c:pt>
                <c:pt idx="11411">
                  <c:v>1.1490000000000001E-3</c:v>
                </c:pt>
                <c:pt idx="11412">
                  <c:v>7.6599999999999997E-4</c:v>
                </c:pt>
                <c:pt idx="11413">
                  <c:v>1.1490000000000001E-3</c:v>
                </c:pt>
                <c:pt idx="11414">
                  <c:v>1.1490000000000001E-3</c:v>
                </c:pt>
                <c:pt idx="11415">
                  <c:v>7.6599999999999997E-4</c:v>
                </c:pt>
                <c:pt idx="11416">
                  <c:v>7.6599999999999997E-4</c:v>
                </c:pt>
                <c:pt idx="11417">
                  <c:v>1.1490000000000001E-3</c:v>
                </c:pt>
                <c:pt idx="11418">
                  <c:v>7.6599999999999997E-4</c:v>
                </c:pt>
                <c:pt idx="11419">
                  <c:v>7.6599999999999997E-4</c:v>
                </c:pt>
                <c:pt idx="11420">
                  <c:v>1.1490000000000001E-3</c:v>
                </c:pt>
                <c:pt idx="11421">
                  <c:v>7.6599999999999997E-4</c:v>
                </c:pt>
                <c:pt idx="11422">
                  <c:v>1.1490000000000001E-3</c:v>
                </c:pt>
                <c:pt idx="11423">
                  <c:v>1.1490000000000001E-3</c:v>
                </c:pt>
                <c:pt idx="11424">
                  <c:v>1.1490000000000001E-3</c:v>
                </c:pt>
                <c:pt idx="11425">
                  <c:v>7.6599999999999997E-4</c:v>
                </c:pt>
                <c:pt idx="11426">
                  <c:v>1.1490000000000001E-3</c:v>
                </c:pt>
                <c:pt idx="11427">
                  <c:v>1.1490000000000001E-3</c:v>
                </c:pt>
                <c:pt idx="11428">
                  <c:v>7.6599999999999997E-4</c:v>
                </c:pt>
                <c:pt idx="11429">
                  <c:v>7.6599999999999997E-4</c:v>
                </c:pt>
                <c:pt idx="11430">
                  <c:v>1.1490000000000001E-3</c:v>
                </c:pt>
                <c:pt idx="11431">
                  <c:v>1.1490000000000001E-3</c:v>
                </c:pt>
                <c:pt idx="11432">
                  <c:v>1.1490000000000001E-3</c:v>
                </c:pt>
                <c:pt idx="11433">
                  <c:v>7.6599999999999997E-4</c:v>
                </c:pt>
                <c:pt idx="11434">
                  <c:v>7.6599999999999997E-4</c:v>
                </c:pt>
                <c:pt idx="11435">
                  <c:v>7.6599999999999997E-4</c:v>
                </c:pt>
                <c:pt idx="11436">
                  <c:v>1.1490000000000001E-3</c:v>
                </c:pt>
                <c:pt idx="11437">
                  <c:v>7.6599999999999997E-4</c:v>
                </c:pt>
                <c:pt idx="11438">
                  <c:v>1.1490000000000001E-3</c:v>
                </c:pt>
                <c:pt idx="11439">
                  <c:v>1.1490000000000001E-3</c:v>
                </c:pt>
                <c:pt idx="11440">
                  <c:v>1.1490000000000001E-3</c:v>
                </c:pt>
                <c:pt idx="11441">
                  <c:v>7.6599999999999997E-4</c:v>
                </c:pt>
                <c:pt idx="11442">
                  <c:v>7.6599999999999997E-4</c:v>
                </c:pt>
                <c:pt idx="11443">
                  <c:v>7.6599999999999997E-4</c:v>
                </c:pt>
                <c:pt idx="11444">
                  <c:v>7.6599999999999997E-4</c:v>
                </c:pt>
                <c:pt idx="11445">
                  <c:v>7.6599999999999997E-4</c:v>
                </c:pt>
                <c:pt idx="11446">
                  <c:v>1.1490000000000001E-3</c:v>
                </c:pt>
                <c:pt idx="11447">
                  <c:v>1.1490000000000001E-3</c:v>
                </c:pt>
                <c:pt idx="11448">
                  <c:v>7.6599999999999997E-4</c:v>
                </c:pt>
                <c:pt idx="11449">
                  <c:v>7.6599999999999997E-4</c:v>
                </c:pt>
                <c:pt idx="11450">
                  <c:v>1.1490000000000001E-3</c:v>
                </c:pt>
                <c:pt idx="11451">
                  <c:v>7.6599999999999997E-4</c:v>
                </c:pt>
                <c:pt idx="11452">
                  <c:v>1.1490000000000001E-3</c:v>
                </c:pt>
                <c:pt idx="11453">
                  <c:v>1.1490000000000001E-3</c:v>
                </c:pt>
                <c:pt idx="11454">
                  <c:v>7.6599999999999997E-4</c:v>
                </c:pt>
                <c:pt idx="11455">
                  <c:v>1.1490000000000001E-3</c:v>
                </c:pt>
                <c:pt idx="11456">
                  <c:v>7.6599999999999997E-4</c:v>
                </c:pt>
                <c:pt idx="11457">
                  <c:v>7.6599999999999997E-4</c:v>
                </c:pt>
                <c:pt idx="11458">
                  <c:v>7.6599999999999997E-4</c:v>
                </c:pt>
                <c:pt idx="11459">
                  <c:v>7.6599999999999997E-4</c:v>
                </c:pt>
                <c:pt idx="11460">
                  <c:v>1.1490000000000001E-3</c:v>
                </c:pt>
                <c:pt idx="11461">
                  <c:v>7.6599999999999997E-4</c:v>
                </c:pt>
                <c:pt idx="11462">
                  <c:v>7.6599999999999997E-4</c:v>
                </c:pt>
                <c:pt idx="11463">
                  <c:v>1.1490000000000001E-3</c:v>
                </c:pt>
                <c:pt idx="11464">
                  <c:v>1.1490000000000001E-3</c:v>
                </c:pt>
                <c:pt idx="11465">
                  <c:v>1.1490000000000001E-3</c:v>
                </c:pt>
                <c:pt idx="11466">
                  <c:v>7.6599999999999997E-4</c:v>
                </c:pt>
                <c:pt idx="11467">
                  <c:v>1.1490000000000001E-3</c:v>
                </c:pt>
                <c:pt idx="11468">
                  <c:v>1.1490000000000001E-3</c:v>
                </c:pt>
                <c:pt idx="11469">
                  <c:v>7.6599999999999997E-4</c:v>
                </c:pt>
                <c:pt idx="11470">
                  <c:v>7.6599999999999997E-4</c:v>
                </c:pt>
                <c:pt idx="11471">
                  <c:v>1.1490000000000001E-3</c:v>
                </c:pt>
                <c:pt idx="11472">
                  <c:v>1.1490000000000001E-3</c:v>
                </c:pt>
                <c:pt idx="11473">
                  <c:v>1.1490000000000001E-3</c:v>
                </c:pt>
                <c:pt idx="11474">
                  <c:v>7.6599999999999997E-4</c:v>
                </c:pt>
                <c:pt idx="11475">
                  <c:v>7.6599999999999997E-4</c:v>
                </c:pt>
                <c:pt idx="11476">
                  <c:v>1.1490000000000001E-3</c:v>
                </c:pt>
                <c:pt idx="11477">
                  <c:v>1.1490000000000001E-3</c:v>
                </c:pt>
                <c:pt idx="11478">
                  <c:v>7.6599999999999997E-4</c:v>
                </c:pt>
                <c:pt idx="11479">
                  <c:v>1.1490000000000001E-3</c:v>
                </c:pt>
                <c:pt idx="11480">
                  <c:v>7.6599999999999997E-4</c:v>
                </c:pt>
                <c:pt idx="11481">
                  <c:v>7.6599999999999997E-4</c:v>
                </c:pt>
                <c:pt idx="11482">
                  <c:v>1.1490000000000001E-3</c:v>
                </c:pt>
                <c:pt idx="11483">
                  <c:v>7.6599999999999997E-4</c:v>
                </c:pt>
                <c:pt idx="11484">
                  <c:v>1.1490000000000001E-3</c:v>
                </c:pt>
                <c:pt idx="11485">
                  <c:v>1.1490000000000001E-3</c:v>
                </c:pt>
                <c:pt idx="11486">
                  <c:v>7.6599999999999997E-4</c:v>
                </c:pt>
                <c:pt idx="11487">
                  <c:v>7.6599999999999997E-4</c:v>
                </c:pt>
                <c:pt idx="11488">
                  <c:v>7.6599999999999997E-4</c:v>
                </c:pt>
                <c:pt idx="11489">
                  <c:v>7.6599999999999997E-4</c:v>
                </c:pt>
                <c:pt idx="11490">
                  <c:v>7.6599999999999997E-4</c:v>
                </c:pt>
                <c:pt idx="11491">
                  <c:v>1.1490000000000001E-3</c:v>
                </c:pt>
                <c:pt idx="11492">
                  <c:v>7.6599999999999997E-4</c:v>
                </c:pt>
                <c:pt idx="11493">
                  <c:v>7.6599999999999997E-4</c:v>
                </c:pt>
                <c:pt idx="11494">
                  <c:v>1.1490000000000001E-3</c:v>
                </c:pt>
                <c:pt idx="11495">
                  <c:v>1.1490000000000001E-3</c:v>
                </c:pt>
                <c:pt idx="11496">
                  <c:v>1.1490000000000001E-3</c:v>
                </c:pt>
                <c:pt idx="11497">
                  <c:v>1.1490000000000001E-3</c:v>
                </c:pt>
                <c:pt idx="11498">
                  <c:v>7.6599999999999997E-4</c:v>
                </c:pt>
                <c:pt idx="11499">
                  <c:v>1.1490000000000001E-3</c:v>
                </c:pt>
                <c:pt idx="11500">
                  <c:v>1.1490000000000001E-3</c:v>
                </c:pt>
                <c:pt idx="11501">
                  <c:v>7.6599999999999997E-4</c:v>
                </c:pt>
                <c:pt idx="11502">
                  <c:v>7.6599999999999997E-4</c:v>
                </c:pt>
                <c:pt idx="11503">
                  <c:v>7.6599999999999997E-4</c:v>
                </c:pt>
                <c:pt idx="11504">
                  <c:v>7.6599999999999997E-4</c:v>
                </c:pt>
                <c:pt idx="11505">
                  <c:v>7.6599999999999997E-4</c:v>
                </c:pt>
                <c:pt idx="11506">
                  <c:v>1.5319999999999999E-3</c:v>
                </c:pt>
                <c:pt idx="11507">
                  <c:v>1.5319999999999999E-3</c:v>
                </c:pt>
                <c:pt idx="11508">
                  <c:v>1.1490000000000001E-3</c:v>
                </c:pt>
                <c:pt idx="11509">
                  <c:v>1.1490000000000001E-3</c:v>
                </c:pt>
                <c:pt idx="11510">
                  <c:v>7.6599999999999997E-4</c:v>
                </c:pt>
                <c:pt idx="11511">
                  <c:v>1.1490000000000001E-3</c:v>
                </c:pt>
                <c:pt idx="11512">
                  <c:v>7.6599999999999997E-4</c:v>
                </c:pt>
                <c:pt idx="11513">
                  <c:v>1.1490000000000001E-3</c:v>
                </c:pt>
                <c:pt idx="11514">
                  <c:v>1.1490000000000001E-3</c:v>
                </c:pt>
                <c:pt idx="11515">
                  <c:v>1.1490000000000001E-3</c:v>
                </c:pt>
                <c:pt idx="11516">
                  <c:v>1.1490000000000001E-3</c:v>
                </c:pt>
                <c:pt idx="11517">
                  <c:v>1.1490000000000001E-3</c:v>
                </c:pt>
                <c:pt idx="11518">
                  <c:v>1.5319999999999999E-3</c:v>
                </c:pt>
                <c:pt idx="11519">
                  <c:v>1.1490000000000001E-3</c:v>
                </c:pt>
                <c:pt idx="11520">
                  <c:v>1.5319999999999999E-3</c:v>
                </c:pt>
                <c:pt idx="11521">
                  <c:v>1.1490000000000001E-3</c:v>
                </c:pt>
                <c:pt idx="11522">
                  <c:v>1.5319999999999999E-3</c:v>
                </c:pt>
                <c:pt idx="11523">
                  <c:v>1.1490000000000001E-3</c:v>
                </c:pt>
                <c:pt idx="11524">
                  <c:v>1.1490000000000001E-3</c:v>
                </c:pt>
                <c:pt idx="11525">
                  <c:v>1.1490000000000001E-3</c:v>
                </c:pt>
                <c:pt idx="11526">
                  <c:v>1.5319999999999999E-3</c:v>
                </c:pt>
                <c:pt idx="11527">
                  <c:v>1.1490000000000001E-3</c:v>
                </c:pt>
                <c:pt idx="11528">
                  <c:v>1.1490000000000001E-3</c:v>
                </c:pt>
                <c:pt idx="11529">
                  <c:v>1.1490000000000001E-3</c:v>
                </c:pt>
                <c:pt idx="11530">
                  <c:v>1.5319999999999999E-3</c:v>
                </c:pt>
                <c:pt idx="11531">
                  <c:v>1.1490000000000001E-3</c:v>
                </c:pt>
                <c:pt idx="11532">
                  <c:v>1.1490000000000001E-3</c:v>
                </c:pt>
                <c:pt idx="11533">
                  <c:v>1.1490000000000001E-3</c:v>
                </c:pt>
                <c:pt idx="11534">
                  <c:v>1.1490000000000001E-3</c:v>
                </c:pt>
                <c:pt idx="11535">
                  <c:v>1.1490000000000001E-3</c:v>
                </c:pt>
                <c:pt idx="11536">
                  <c:v>1.5319999999999999E-3</c:v>
                </c:pt>
                <c:pt idx="11537">
                  <c:v>1.1490000000000001E-3</c:v>
                </c:pt>
                <c:pt idx="11538">
                  <c:v>1.1490000000000001E-3</c:v>
                </c:pt>
                <c:pt idx="11539">
                  <c:v>1.5319999999999999E-3</c:v>
                </c:pt>
                <c:pt idx="11540">
                  <c:v>1.1490000000000001E-3</c:v>
                </c:pt>
                <c:pt idx="11541">
                  <c:v>1.5319999999999999E-3</c:v>
                </c:pt>
                <c:pt idx="11542">
                  <c:v>1.1490000000000001E-3</c:v>
                </c:pt>
                <c:pt idx="11543">
                  <c:v>1.1490000000000001E-3</c:v>
                </c:pt>
                <c:pt idx="11544">
                  <c:v>1.1490000000000001E-3</c:v>
                </c:pt>
                <c:pt idx="11545">
                  <c:v>1.5319999999999999E-3</c:v>
                </c:pt>
                <c:pt idx="11546">
                  <c:v>1.5319999999999999E-3</c:v>
                </c:pt>
                <c:pt idx="11547">
                  <c:v>1.1490000000000001E-3</c:v>
                </c:pt>
                <c:pt idx="11548">
                  <c:v>1.1490000000000001E-3</c:v>
                </c:pt>
                <c:pt idx="11549">
                  <c:v>1.1490000000000001E-3</c:v>
                </c:pt>
                <c:pt idx="11550">
                  <c:v>1.1490000000000001E-3</c:v>
                </c:pt>
                <c:pt idx="11551">
                  <c:v>1.1490000000000001E-3</c:v>
                </c:pt>
                <c:pt idx="11552">
                  <c:v>7.6599999999999997E-4</c:v>
                </c:pt>
                <c:pt idx="11553">
                  <c:v>1.1490000000000001E-3</c:v>
                </c:pt>
                <c:pt idx="11554">
                  <c:v>7.6599999999999997E-4</c:v>
                </c:pt>
                <c:pt idx="11555">
                  <c:v>1.1490000000000001E-3</c:v>
                </c:pt>
                <c:pt idx="11556">
                  <c:v>7.6599999999999997E-4</c:v>
                </c:pt>
                <c:pt idx="11557">
                  <c:v>1.5319999999999999E-3</c:v>
                </c:pt>
                <c:pt idx="11558">
                  <c:v>1.5319999999999999E-3</c:v>
                </c:pt>
                <c:pt idx="11559">
                  <c:v>1.5319999999999999E-3</c:v>
                </c:pt>
                <c:pt idx="11560">
                  <c:v>7.6599999999999997E-4</c:v>
                </c:pt>
                <c:pt idx="11561">
                  <c:v>1.1490000000000001E-3</c:v>
                </c:pt>
                <c:pt idx="11562">
                  <c:v>7.6599999999999997E-4</c:v>
                </c:pt>
                <c:pt idx="11563">
                  <c:v>1.1490000000000001E-3</c:v>
                </c:pt>
                <c:pt idx="11564">
                  <c:v>1.1490000000000001E-3</c:v>
                </c:pt>
                <c:pt idx="11565">
                  <c:v>1.1490000000000001E-3</c:v>
                </c:pt>
                <c:pt idx="11566">
                  <c:v>1.5319999999999999E-3</c:v>
                </c:pt>
                <c:pt idx="11567">
                  <c:v>1.916E-3</c:v>
                </c:pt>
                <c:pt idx="11568">
                  <c:v>1.1490000000000001E-3</c:v>
                </c:pt>
                <c:pt idx="11569">
                  <c:v>1.1490000000000001E-3</c:v>
                </c:pt>
                <c:pt idx="11570">
                  <c:v>1.1490000000000001E-3</c:v>
                </c:pt>
                <c:pt idx="11571">
                  <c:v>1.1490000000000001E-3</c:v>
                </c:pt>
                <c:pt idx="11572">
                  <c:v>1.1490000000000001E-3</c:v>
                </c:pt>
                <c:pt idx="11573">
                  <c:v>7.6599999999999997E-4</c:v>
                </c:pt>
                <c:pt idx="11574">
                  <c:v>7.6599999999999997E-4</c:v>
                </c:pt>
                <c:pt idx="11575">
                  <c:v>1.1490000000000001E-3</c:v>
                </c:pt>
                <c:pt idx="11576">
                  <c:v>7.6599999999999997E-4</c:v>
                </c:pt>
                <c:pt idx="11577">
                  <c:v>1.5319999999999999E-3</c:v>
                </c:pt>
                <c:pt idx="11578">
                  <c:v>1.1490000000000001E-3</c:v>
                </c:pt>
                <c:pt idx="11579">
                  <c:v>7.6599999999999997E-4</c:v>
                </c:pt>
                <c:pt idx="11580">
                  <c:v>7.6599999999999997E-4</c:v>
                </c:pt>
                <c:pt idx="11581">
                  <c:v>7.6599999999999997E-4</c:v>
                </c:pt>
                <c:pt idx="11582">
                  <c:v>7.6599999999999997E-4</c:v>
                </c:pt>
                <c:pt idx="11583">
                  <c:v>1.1490000000000001E-3</c:v>
                </c:pt>
                <c:pt idx="11584">
                  <c:v>7.6599999999999997E-4</c:v>
                </c:pt>
                <c:pt idx="11585">
                  <c:v>7.6599999999999997E-4</c:v>
                </c:pt>
                <c:pt idx="11586">
                  <c:v>1.1490000000000001E-3</c:v>
                </c:pt>
                <c:pt idx="11587">
                  <c:v>7.6599999999999997E-4</c:v>
                </c:pt>
                <c:pt idx="11588">
                  <c:v>1.1490000000000001E-3</c:v>
                </c:pt>
                <c:pt idx="11589">
                  <c:v>1.1490000000000001E-3</c:v>
                </c:pt>
                <c:pt idx="11590">
                  <c:v>7.6599999999999997E-4</c:v>
                </c:pt>
                <c:pt idx="11591">
                  <c:v>7.6599999999999997E-4</c:v>
                </c:pt>
                <c:pt idx="11592">
                  <c:v>1.1490000000000001E-3</c:v>
                </c:pt>
                <c:pt idx="11593">
                  <c:v>7.6599999999999997E-4</c:v>
                </c:pt>
                <c:pt idx="11594">
                  <c:v>7.6599999999999997E-4</c:v>
                </c:pt>
                <c:pt idx="11595">
                  <c:v>1.1490000000000001E-3</c:v>
                </c:pt>
                <c:pt idx="11596">
                  <c:v>1.1490000000000001E-3</c:v>
                </c:pt>
                <c:pt idx="11597">
                  <c:v>7.6599999999999997E-4</c:v>
                </c:pt>
                <c:pt idx="11598">
                  <c:v>7.6599999999999997E-4</c:v>
                </c:pt>
                <c:pt idx="11599">
                  <c:v>7.6599999999999997E-4</c:v>
                </c:pt>
                <c:pt idx="11600">
                  <c:v>7.6599999999999997E-4</c:v>
                </c:pt>
                <c:pt idx="11601">
                  <c:v>7.6599999999999997E-4</c:v>
                </c:pt>
                <c:pt idx="11602">
                  <c:v>3.8299999999999999E-4</c:v>
                </c:pt>
                <c:pt idx="11603">
                  <c:v>1.1490000000000001E-3</c:v>
                </c:pt>
                <c:pt idx="11604">
                  <c:v>7.6599999999999997E-4</c:v>
                </c:pt>
                <c:pt idx="11605">
                  <c:v>7.6599999999999997E-4</c:v>
                </c:pt>
                <c:pt idx="11606">
                  <c:v>7.6599999999999997E-4</c:v>
                </c:pt>
                <c:pt idx="11607">
                  <c:v>3.8299999999999999E-4</c:v>
                </c:pt>
                <c:pt idx="11608">
                  <c:v>7.6599999999999997E-4</c:v>
                </c:pt>
                <c:pt idx="11609">
                  <c:v>7.6599999999999997E-4</c:v>
                </c:pt>
                <c:pt idx="11610">
                  <c:v>7.6599999999999997E-4</c:v>
                </c:pt>
                <c:pt idx="11611">
                  <c:v>7.6599999999999997E-4</c:v>
                </c:pt>
                <c:pt idx="11612">
                  <c:v>7.6599999999999997E-4</c:v>
                </c:pt>
                <c:pt idx="11613">
                  <c:v>7.6599999999999997E-4</c:v>
                </c:pt>
                <c:pt idx="11614">
                  <c:v>7.6599999999999997E-4</c:v>
                </c:pt>
                <c:pt idx="11615">
                  <c:v>7.6599999999999997E-4</c:v>
                </c:pt>
                <c:pt idx="11616">
                  <c:v>7.6599999999999997E-4</c:v>
                </c:pt>
                <c:pt idx="11617">
                  <c:v>7.6599999999999997E-4</c:v>
                </c:pt>
                <c:pt idx="11618">
                  <c:v>7.6599999999999997E-4</c:v>
                </c:pt>
                <c:pt idx="11619">
                  <c:v>7.6599999999999997E-4</c:v>
                </c:pt>
                <c:pt idx="11620">
                  <c:v>3.8299999999999999E-4</c:v>
                </c:pt>
                <c:pt idx="11621">
                  <c:v>7.6599999999999997E-4</c:v>
                </c:pt>
                <c:pt idx="11622">
                  <c:v>7.6599999999999997E-4</c:v>
                </c:pt>
                <c:pt idx="11623">
                  <c:v>7.6599999999999997E-4</c:v>
                </c:pt>
                <c:pt idx="11624">
                  <c:v>7.6599999999999997E-4</c:v>
                </c:pt>
                <c:pt idx="11625">
                  <c:v>7.6599999999999997E-4</c:v>
                </c:pt>
                <c:pt idx="11626">
                  <c:v>1.5319999999999999E-3</c:v>
                </c:pt>
                <c:pt idx="11627">
                  <c:v>1.1490000000000001E-3</c:v>
                </c:pt>
                <c:pt idx="11628">
                  <c:v>1.1490000000000001E-3</c:v>
                </c:pt>
                <c:pt idx="11629">
                  <c:v>7.6599999999999997E-4</c:v>
                </c:pt>
                <c:pt idx="11630">
                  <c:v>1.1490000000000001E-3</c:v>
                </c:pt>
                <c:pt idx="11631">
                  <c:v>7.6599999999999997E-4</c:v>
                </c:pt>
                <c:pt idx="11632">
                  <c:v>3.8299999999999999E-4</c:v>
                </c:pt>
                <c:pt idx="11633">
                  <c:v>3.8299999999999999E-4</c:v>
                </c:pt>
                <c:pt idx="11634">
                  <c:v>3.8299999999999999E-4</c:v>
                </c:pt>
                <c:pt idx="11635">
                  <c:v>3.8299999999999999E-4</c:v>
                </c:pt>
                <c:pt idx="11636">
                  <c:v>7.6599999999999997E-4</c:v>
                </c:pt>
                <c:pt idx="11637">
                  <c:v>7.6599999999999997E-4</c:v>
                </c:pt>
                <c:pt idx="11638">
                  <c:v>1.1490000000000001E-3</c:v>
                </c:pt>
                <c:pt idx="11639">
                  <c:v>7.6599999999999997E-4</c:v>
                </c:pt>
                <c:pt idx="11640">
                  <c:v>7.6599999999999997E-4</c:v>
                </c:pt>
                <c:pt idx="11641">
                  <c:v>3.8299999999999999E-4</c:v>
                </c:pt>
                <c:pt idx="11642">
                  <c:v>7.6599999999999997E-4</c:v>
                </c:pt>
                <c:pt idx="11643">
                  <c:v>3.8299999999999999E-4</c:v>
                </c:pt>
                <c:pt idx="11644">
                  <c:v>7.6599999999999997E-4</c:v>
                </c:pt>
                <c:pt idx="11645">
                  <c:v>7.6599999999999997E-4</c:v>
                </c:pt>
                <c:pt idx="11646">
                  <c:v>7.6599999999999997E-4</c:v>
                </c:pt>
                <c:pt idx="11647">
                  <c:v>7.6599999999999997E-4</c:v>
                </c:pt>
                <c:pt idx="11648">
                  <c:v>7.6599999999999997E-4</c:v>
                </c:pt>
                <c:pt idx="11649">
                  <c:v>7.6599999999999997E-4</c:v>
                </c:pt>
                <c:pt idx="11650">
                  <c:v>1.1490000000000001E-3</c:v>
                </c:pt>
                <c:pt idx="11651">
                  <c:v>3.8299999999999999E-4</c:v>
                </c:pt>
                <c:pt idx="11652">
                  <c:v>7.6599999999999997E-4</c:v>
                </c:pt>
                <c:pt idx="11653">
                  <c:v>7.6599999999999997E-4</c:v>
                </c:pt>
                <c:pt idx="11654">
                  <c:v>7.6599999999999997E-4</c:v>
                </c:pt>
                <c:pt idx="11655">
                  <c:v>7.6599999999999997E-4</c:v>
                </c:pt>
                <c:pt idx="11656">
                  <c:v>7.6599999999999997E-4</c:v>
                </c:pt>
                <c:pt idx="11657">
                  <c:v>7.6599999999999997E-4</c:v>
                </c:pt>
                <c:pt idx="11658">
                  <c:v>7.6599999999999997E-4</c:v>
                </c:pt>
                <c:pt idx="11659">
                  <c:v>7.6599999999999997E-4</c:v>
                </c:pt>
                <c:pt idx="11660">
                  <c:v>7.6599999999999997E-4</c:v>
                </c:pt>
                <c:pt idx="11661">
                  <c:v>7.6599999999999997E-4</c:v>
                </c:pt>
                <c:pt idx="11662">
                  <c:v>7.6599999999999997E-4</c:v>
                </c:pt>
                <c:pt idx="11663">
                  <c:v>7.6599999999999997E-4</c:v>
                </c:pt>
                <c:pt idx="11664">
                  <c:v>7.6599999999999997E-4</c:v>
                </c:pt>
                <c:pt idx="11665">
                  <c:v>7.6599999999999997E-4</c:v>
                </c:pt>
                <c:pt idx="11666">
                  <c:v>3.8299999999999999E-4</c:v>
                </c:pt>
                <c:pt idx="11667">
                  <c:v>3.8299999999999999E-4</c:v>
                </c:pt>
                <c:pt idx="11668">
                  <c:v>7.6599999999999997E-4</c:v>
                </c:pt>
                <c:pt idx="11669">
                  <c:v>3.8299999999999999E-4</c:v>
                </c:pt>
                <c:pt idx="11670">
                  <c:v>3.8299999999999999E-4</c:v>
                </c:pt>
                <c:pt idx="11671">
                  <c:v>7.6599999999999997E-4</c:v>
                </c:pt>
                <c:pt idx="11672">
                  <c:v>3.8299999999999999E-4</c:v>
                </c:pt>
                <c:pt idx="11673">
                  <c:v>3.8299999999999999E-4</c:v>
                </c:pt>
                <c:pt idx="11674">
                  <c:v>7.6599999999999997E-4</c:v>
                </c:pt>
                <c:pt idx="11675">
                  <c:v>7.6599999999999997E-4</c:v>
                </c:pt>
                <c:pt idx="11676">
                  <c:v>7.6599999999999997E-4</c:v>
                </c:pt>
                <c:pt idx="11677">
                  <c:v>7.6599999999999997E-4</c:v>
                </c:pt>
                <c:pt idx="11678">
                  <c:v>7.6599999999999997E-4</c:v>
                </c:pt>
                <c:pt idx="11679">
                  <c:v>3.8299999999999999E-4</c:v>
                </c:pt>
                <c:pt idx="11680">
                  <c:v>7.6599999999999997E-4</c:v>
                </c:pt>
                <c:pt idx="11681">
                  <c:v>7.6599999999999997E-4</c:v>
                </c:pt>
                <c:pt idx="11682">
                  <c:v>7.6599999999999997E-4</c:v>
                </c:pt>
                <c:pt idx="11683">
                  <c:v>7.6599999999999997E-4</c:v>
                </c:pt>
                <c:pt idx="11684">
                  <c:v>7.6599999999999997E-4</c:v>
                </c:pt>
                <c:pt idx="11685">
                  <c:v>7.6599999999999997E-4</c:v>
                </c:pt>
                <c:pt idx="11686">
                  <c:v>7.6599999999999997E-4</c:v>
                </c:pt>
                <c:pt idx="11687">
                  <c:v>7.6599999999999997E-4</c:v>
                </c:pt>
                <c:pt idx="11688">
                  <c:v>7.6599999999999997E-4</c:v>
                </c:pt>
                <c:pt idx="11689">
                  <c:v>3.8299999999999999E-4</c:v>
                </c:pt>
                <c:pt idx="11690">
                  <c:v>3.8299999999999999E-4</c:v>
                </c:pt>
                <c:pt idx="11691">
                  <c:v>3.8299999999999999E-4</c:v>
                </c:pt>
                <c:pt idx="11692">
                  <c:v>3.8299999999999999E-4</c:v>
                </c:pt>
                <c:pt idx="11693">
                  <c:v>7.6599999999999997E-4</c:v>
                </c:pt>
                <c:pt idx="11694">
                  <c:v>3.8299999999999999E-4</c:v>
                </c:pt>
                <c:pt idx="11695">
                  <c:v>7.6599999999999997E-4</c:v>
                </c:pt>
                <c:pt idx="11696">
                  <c:v>7.6599999999999997E-4</c:v>
                </c:pt>
                <c:pt idx="11697">
                  <c:v>7.6599999999999997E-4</c:v>
                </c:pt>
                <c:pt idx="11698">
                  <c:v>7.6599999999999997E-4</c:v>
                </c:pt>
                <c:pt idx="11699">
                  <c:v>7.6599999999999997E-4</c:v>
                </c:pt>
                <c:pt idx="11700">
                  <c:v>7.6599999999999997E-4</c:v>
                </c:pt>
                <c:pt idx="11701">
                  <c:v>7.6599999999999997E-4</c:v>
                </c:pt>
                <c:pt idx="11702">
                  <c:v>7.6599999999999997E-4</c:v>
                </c:pt>
                <c:pt idx="11703">
                  <c:v>7.6599999999999997E-4</c:v>
                </c:pt>
                <c:pt idx="11704">
                  <c:v>7.6599999999999997E-4</c:v>
                </c:pt>
                <c:pt idx="11705">
                  <c:v>7.6599999999999997E-4</c:v>
                </c:pt>
                <c:pt idx="11706">
                  <c:v>3.8299999999999999E-4</c:v>
                </c:pt>
                <c:pt idx="11707">
                  <c:v>7.6599999999999997E-4</c:v>
                </c:pt>
                <c:pt idx="11708">
                  <c:v>7.6599999999999997E-4</c:v>
                </c:pt>
                <c:pt idx="11709">
                  <c:v>7.6599999999999997E-4</c:v>
                </c:pt>
                <c:pt idx="11710">
                  <c:v>7.6599999999999997E-4</c:v>
                </c:pt>
                <c:pt idx="11711">
                  <c:v>7.6599999999999997E-4</c:v>
                </c:pt>
                <c:pt idx="11712">
                  <c:v>7.6599999999999997E-4</c:v>
                </c:pt>
                <c:pt idx="11713">
                  <c:v>7.6599999999999997E-4</c:v>
                </c:pt>
                <c:pt idx="11714">
                  <c:v>7.6599999999999997E-4</c:v>
                </c:pt>
                <c:pt idx="11715">
                  <c:v>7.6599999999999997E-4</c:v>
                </c:pt>
                <c:pt idx="11716">
                  <c:v>7.6599999999999997E-4</c:v>
                </c:pt>
                <c:pt idx="11717">
                  <c:v>7.6599999999999997E-4</c:v>
                </c:pt>
                <c:pt idx="11718">
                  <c:v>7.6599999999999997E-4</c:v>
                </c:pt>
                <c:pt idx="11719">
                  <c:v>7.6599999999999997E-4</c:v>
                </c:pt>
                <c:pt idx="11720">
                  <c:v>7.6599999999999997E-4</c:v>
                </c:pt>
                <c:pt idx="11721">
                  <c:v>3.8299999999999999E-4</c:v>
                </c:pt>
                <c:pt idx="11722">
                  <c:v>7.6599999999999997E-4</c:v>
                </c:pt>
                <c:pt idx="11723">
                  <c:v>7.6599999999999997E-4</c:v>
                </c:pt>
                <c:pt idx="11724">
                  <c:v>7.6599999999999997E-4</c:v>
                </c:pt>
                <c:pt idx="11725">
                  <c:v>7.6599999999999997E-4</c:v>
                </c:pt>
                <c:pt idx="11726">
                  <c:v>3.8299999999999999E-4</c:v>
                </c:pt>
                <c:pt idx="11727">
                  <c:v>7.6599999999999997E-4</c:v>
                </c:pt>
                <c:pt idx="11728">
                  <c:v>3.8299999999999999E-4</c:v>
                </c:pt>
                <c:pt idx="11729">
                  <c:v>7.6599999999999997E-4</c:v>
                </c:pt>
                <c:pt idx="11730">
                  <c:v>7.6599999999999997E-4</c:v>
                </c:pt>
                <c:pt idx="11731">
                  <c:v>3.8299999999999999E-4</c:v>
                </c:pt>
                <c:pt idx="11732">
                  <c:v>3.8299999999999999E-4</c:v>
                </c:pt>
                <c:pt idx="11733">
                  <c:v>7.6599999999999997E-4</c:v>
                </c:pt>
                <c:pt idx="11734">
                  <c:v>7.6599999999999997E-4</c:v>
                </c:pt>
                <c:pt idx="11735">
                  <c:v>7.6599999999999997E-4</c:v>
                </c:pt>
                <c:pt idx="11736">
                  <c:v>7.6599999999999997E-4</c:v>
                </c:pt>
                <c:pt idx="11737">
                  <c:v>3.8299999999999999E-4</c:v>
                </c:pt>
                <c:pt idx="11738">
                  <c:v>7.6599999999999997E-4</c:v>
                </c:pt>
                <c:pt idx="11739">
                  <c:v>3.8299999999999999E-4</c:v>
                </c:pt>
                <c:pt idx="11740">
                  <c:v>7.6599999999999997E-4</c:v>
                </c:pt>
                <c:pt idx="11741">
                  <c:v>7.6599999999999997E-4</c:v>
                </c:pt>
                <c:pt idx="11742">
                  <c:v>7.6599999999999997E-4</c:v>
                </c:pt>
                <c:pt idx="11743">
                  <c:v>3.4480000000000001E-3</c:v>
                </c:pt>
                <c:pt idx="11744">
                  <c:v>1.5319999999999999E-3</c:v>
                </c:pt>
                <c:pt idx="11745">
                  <c:v>1.5319999999999999E-3</c:v>
                </c:pt>
                <c:pt idx="11746">
                  <c:v>1.5319999999999999E-3</c:v>
                </c:pt>
                <c:pt idx="11747">
                  <c:v>1.5319999999999999E-3</c:v>
                </c:pt>
                <c:pt idx="11748">
                  <c:v>1.5319999999999999E-3</c:v>
                </c:pt>
                <c:pt idx="11749">
                  <c:v>1.5319999999999999E-3</c:v>
                </c:pt>
                <c:pt idx="11750">
                  <c:v>1.5319999999999999E-3</c:v>
                </c:pt>
                <c:pt idx="11751">
                  <c:v>1.5319999999999999E-3</c:v>
                </c:pt>
                <c:pt idx="11752">
                  <c:v>1.5319999999999999E-3</c:v>
                </c:pt>
                <c:pt idx="11753">
                  <c:v>1.1490000000000001E-3</c:v>
                </c:pt>
                <c:pt idx="11754">
                  <c:v>1.5319999999999999E-3</c:v>
                </c:pt>
                <c:pt idx="11755">
                  <c:v>1.5319999999999999E-3</c:v>
                </c:pt>
                <c:pt idx="11756">
                  <c:v>1.5319999999999999E-3</c:v>
                </c:pt>
                <c:pt idx="11757">
                  <c:v>1.5319999999999999E-3</c:v>
                </c:pt>
                <c:pt idx="11758">
                  <c:v>1.5319999999999999E-3</c:v>
                </c:pt>
                <c:pt idx="11759">
                  <c:v>1.5319999999999999E-3</c:v>
                </c:pt>
                <c:pt idx="11760">
                  <c:v>1.916E-3</c:v>
                </c:pt>
                <c:pt idx="11761">
                  <c:v>1.5319999999999999E-3</c:v>
                </c:pt>
                <c:pt idx="11762">
                  <c:v>1.1490000000000001E-3</c:v>
                </c:pt>
                <c:pt idx="11763">
                  <c:v>1.5319999999999999E-3</c:v>
                </c:pt>
                <c:pt idx="11764">
                  <c:v>1.5319999999999999E-3</c:v>
                </c:pt>
                <c:pt idx="11765">
                  <c:v>1.1490000000000001E-3</c:v>
                </c:pt>
                <c:pt idx="11766">
                  <c:v>1.5319999999999999E-3</c:v>
                </c:pt>
                <c:pt idx="11767">
                  <c:v>1.5319999999999999E-3</c:v>
                </c:pt>
                <c:pt idx="11768">
                  <c:v>1.5319999999999999E-3</c:v>
                </c:pt>
                <c:pt idx="11769">
                  <c:v>1.5319999999999999E-3</c:v>
                </c:pt>
                <c:pt idx="11770">
                  <c:v>1.5319999999999999E-3</c:v>
                </c:pt>
                <c:pt idx="11771">
                  <c:v>1.5319999999999999E-3</c:v>
                </c:pt>
                <c:pt idx="11772">
                  <c:v>1.5319999999999999E-3</c:v>
                </c:pt>
                <c:pt idx="11773">
                  <c:v>1.916E-3</c:v>
                </c:pt>
                <c:pt idx="11774">
                  <c:v>1.5319999999999999E-3</c:v>
                </c:pt>
                <c:pt idx="11775">
                  <c:v>1.5319999999999999E-3</c:v>
                </c:pt>
                <c:pt idx="11776">
                  <c:v>1.1490000000000001E-3</c:v>
                </c:pt>
                <c:pt idx="11777">
                  <c:v>1.1490000000000001E-3</c:v>
                </c:pt>
                <c:pt idx="11778">
                  <c:v>1.5319999999999999E-3</c:v>
                </c:pt>
                <c:pt idx="11779">
                  <c:v>1.5319999999999999E-3</c:v>
                </c:pt>
                <c:pt idx="11780">
                  <c:v>1.5319999999999999E-3</c:v>
                </c:pt>
                <c:pt idx="11781">
                  <c:v>1.5319999999999999E-3</c:v>
                </c:pt>
                <c:pt idx="11782">
                  <c:v>1.5319999999999999E-3</c:v>
                </c:pt>
                <c:pt idx="11783">
                  <c:v>1.5319999999999999E-3</c:v>
                </c:pt>
                <c:pt idx="11784">
                  <c:v>1.5319999999999999E-3</c:v>
                </c:pt>
                <c:pt idx="11785">
                  <c:v>1.5319999999999999E-3</c:v>
                </c:pt>
                <c:pt idx="11786">
                  <c:v>1.1490000000000001E-3</c:v>
                </c:pt>
                <c:pt idx="11787">
                  <c:v>1.5319999999999999E-3</c:v>
                </c:pt>
                <c:pt idx="11788">
                  <c:v>1.5319999999999999E-3</c:v>
                </c:pt>
                <c:pt idx="11789">
                  <c:v>1.1490000000000001E-3</c:v>
                </c:pt>
                <c:pt idx="11790">
                  <c:v>1.1490000000000001E-3</c:v>
                </c:pt>
                <c:pt idx="11791">
                  <c:v>1.5319999999999999E-3</c:v>
                </c:pt>
                <c:pt idx="11792">
                  <c:v>1.5319999999999999E-3</c:v>
                </c:pt>
                <c:pt idx="11793">
                  <c:v>1.5319999999999999E-3</c:v>
                </c:pt>
                <c:pt idx="11794">
                  <c:v>1.5319999999999999E-3</c:v>
                </c:pt>
                <c:pt idx="11795">
                  <c:v>1.5319999999999999E-3</c:v>
                </c:pt>
                <c:pt idx="11796">
                  <c:v>1.5319999999999999E-3</c:v>
                </c:pt>
                <c:pt idx="11797">
                  <c:v>1.5319999999999999E-3</c:v>
                </c:pt>
                <c:pt idx="11798">
                  <c:v>1.5319999999999999E-3</c:v>
                </c:pt>
                <c:pt idx="11799">
                  <c:v>1.5319999999999999E-3</c:v>
                </c:pt>
                <c:pt idx="11800">
                  <c:v>1.5319999999999999E-3</c:v>
                </c:pt>
                <c:pt idx="11801">
                  <c:v>1.916E-3</c:v>
                </c:pt>
                <c:pt idx="11802">
                  <c:v>1.5319999999999999E-3</c:v>
                </c:pt>
                <c:pt idx="11803">
                  <c:v>1.916E-3</c:v>
                </c:pt>
                <c:pt idx="11804">
                  <c:v>1.5319999999999999E-3</c:v>
                </c:pt>
                <c:pt idx="11805">
                  <c:v>1.5319999999999999E-3</c:v>
                </c:pt>
                <c:pt idx="11806">
                  <c:v>1.1490000000000001E-3</c:v>
                </c:pt>
                <c:pt idx="11807">
                  <c:v>1.5319999999999999E-3</c:v>
                </c:pt>
                <c:pt idx="11808">
                  <c:v>1.1490000000000001E-3</c:v>
                </c:pt>
                <c:pt idx="11809">
                  <c:v>1.5319999999999999E-3</c:v>
                </c:pt>
                <c:pt idx="11810">
                  <c:v>1.1490000000000001E-3</c:v>
                </c:pt>
                <c:pt idx="11811">
                  <c:v>1.5319999999999999E-3</c:v>
                </c:pt>
                <c:pt idx="11812">
                  <c:v>1.1490000000000001E-3</c:v>
                </c:pt>
                <c:pt idx="11813">
                  <c:v>1.5319999999999999E-3</c:v>
                </c:pt>
                <c:pt idx="11814">
                  <c:v>1.5319999999999999E-3</c:v>
                </c:pt>
                <c:pt idx="11815">
                  <c:v>1.5319999999999999E-3</c:v>
                </c:pt>
                <c:pt idx="11816">
                  <c:v>1.5319999999999999E-3</c:v>
                </c:pt>
                <c:pt idx="11817">
                  <c:v>1.5319999999999999E-3</c:v>
                </c:pt>
                <c:pt idx="11818">
                  <c:v>1.5319999999999999E-3</c:v>
                </c:pt>
                <c:pt idx="11819">
                  <c:v>1.5319999999999999E-3</c:v>
                </c:pt>
                <c:pt idx="11820">
                  <c:v>1.1490000000000001E-3</c:v>
                </c:pt>
                <c:pt idx="11821">
                  <c:v>1.5319999999999999E-3</c:v>
                </c:pt>
                <c:pt idx="11822">
                  <c:v>1.1490000000000001E-3</c:v>
                </c:pt>
                <c:pt idx="11823">
                  <c:v>1.1490000000000001E-3</c:v>
                </c:pt>
                <c:pt idx="11824">
                  <c:v>1.5319999999999999E-3</c:v>
                </c:pt>
                <c:pt idx="11825">
                  <c:v>1.5319999999999999E-3</c:v>
                </c:pt>
                <c:pt idx="11826">
                  <c:v>1.5319999999999999E-3</c:v>
                </c:pt>
                <c:pt idx="11827">
                  <c:v>1.5319999999999999E-3</c:v>
                </c:pt>
                <c:pt idx="11828">
                  <c:v>1.5319999999999999E-3</c:v>
                </c:pt>
                <c:pt idx="11829">
                  <c:v>1.5319999999999999E-3</c:v>
                </c:pt>
                <c:pt idx="11830">
                  <c:v>1.5319999999999999E-3</c:v>
                </c:pt>
                <c:pt idx="11831">
                  <c:v>1.5319999999999999E-3</c:v>
                </c:pt>
                <c:pt idx="11832">
                  <c:v>1.5319999999999999E-3</c:v>
                </c:pt>
                <c:pt idx="11833">
                  <c:v>1.1490000000000001E-3</c:v>
                </c:pt>
                <c:pt idx="11834">
                  <c:v>1.1490000000000001E-3</c:v>
                </c:pt>
                <c:pt idx="11835">
                  <c:v>1.5319999999999999E-3</c:v>
                </c:pt>
                <c:pt idx="11836">
                  <c:v>1.5319999999999999E-3</c:v>
                </c:pt>
                <c:pt idx="11837">
                  <c:v>1.1490000000000001E-3</c:v>
                </c:pt>
                <c:pt idx="11838">
                  <c:v>1.5319999999999999E-3</c:v>
                </c:pt>
                <c:pt idx="11839">
                  <c:v>1.5319999999999999E-3</c:v>
                </c:pt>
                <c:pt idx="11840">
                  <c:v>1.5319999999999999E-3</c:v>
                </c:pt>
                <c:pt idx="11841">
                  <c:v>1.5319999999999999E-3</c:v>
                </c:pt>
                <c:pt idx="11842">
                  <c:v>1.5319999999999999E-3</c:v>
                </c:pt>
                <c:pt idx="11843">
                  <c:v>1.5319999999999999E-3</c:v>
                </c:pt>
                <c:pt idx="11844">
                  <c:v>1.1490000000000001E-3</c:v>
                </c:pt>
                <c:pt idx="11845">
                  <c:v>1.1490000000000001E-3</c:v>
                </c:pt>
                <c:pt idx="11846">
                  <c:v>1.5319999999999999E-3</c:v>
                </c:pt>
                <c:pt idx="11847">
                  <c:v>1.5319999999999999E-3</c:v>
                </c:pt>
                <c:pt idx="11848">
                  <c:v>1.5319999999999999E-3</c:v>
                </c:pt>
                <c:pt idx="11849">
                  <c:v>1.5319999999999999E-3</c:v>
                </c:pt>
                <c:pt idx="11850">
                  <c:v>1.5319999999999999E-3</c:v>
                </c:pt>
                <c:pt idx="11851">
                  <c:v>1.5319999999999999E-3</c:v>
                </c:pt>
                <c:pt idx="11852">
                  <c:v>1.5319999999999999E-3</c:v>
                </c:pt>
                <c:pt idx="11853">
                  <c:v>1.5319999999999999E-3</c:v>
                </c:pt>
                <c:pt idx="11854">
                  <c:v>1.5319999999999999E-3</c:v>
                </c:pt>
                <c:pt idx="11855">
                  <c:v>1.5319999999999999E-3</c:v>
                </c:pt>
                <c:pt idx="11856">
                  <c:v>1.5319999999999999E-3</c:v>
                </c:pt>
                <c:pt idx="11857">
                  <c:v>1.5319999999999999E-3</c:v>
                </c:pt>
                <c:pt idx="11858">
                  <c:v>1.1490000000000001E-3</c:v>
                </c:pt>
                <c:pt idx="11859">
                  <c:v>1.5319999999999999E-3</c:v>
                </c:pt>
                <c:pt idx="11860">
                  <c:v>1.5319999999999999E-3</c:v>
                </c:pt>
                <c:pt idx="11861">
                  <c:v>1.5319999999999999E-3</c:v>
                </c:pt>
                <c:pt idx="11862">
                  <c:v>1.5319999999999999E-3</c:v>
                </c:pt>
                <c:pt idx="11863">
                  <c:v>1.5319999999999999E-3</c:v>
                </c:pt>
                <c:pt idx="11864">
                  <c:v>1.5319999999999999E-3</c:v>
                </c:pt>
                <c:pt idx="11865">
                  <c:v>1.1490000000000001E-3</c:v>
                </c:pt>
                <c:pt idx="11866">
                  <c:v>1.5319999999999999E-3</c:v>
                </c:pt>
                <c:pt idx="11867">
                  <c:v>1.1490000000000001E-3</c:v>
                </c:pt>
                <c:pt idx="11868">
                  <c:v>1.5319999999999999E-3</c:v>
                </c:pt>
                <c:pt idx="11869">
                  <c:v>1.5319999999999999E-3</c:v>
                </c:pt>
                <c:pt idx="11870">
                  <c:v>1.5319999999999999E-3</c:v>
                </c:pt>
                <c:pt idx="11871">
                  <c:v>1.5319999999999999E-3</c:v>
                </c:pt>
                <c:pt idx="11872">
                  <c:v>1.5319999999999999E-3</c:v>
                </c:pt>
                <c:pt idx="11873">
                  <c:v>1.5319999999999999E-3</c:v>
                </c:pt>
                <c:pt idx="11874">
                  <c:v>1.5319999999999999E-3</c:v>
                </c:pt>
                <c:pt idx="11875">
                  <c:v>1.5319999999999999E-3</c:v>
                </c:pt>
                <c:pt idx="11876">
                  <c:v>1.1490000000000001E-3</c:v>
                </c:pt>
                <c:pt idx="11877">
                  <c:v>1.5319999999999999E-3</c:v>
                </c:pt>
                <c:pt idx="11878">
                  <c:v>1.5319999999999999E-3</c:v>
                </c:pt>
                <c:pt idx="11879">
                  <c:v>1.5319999999999999E-3</c:v>
                </c:pt>
                <c:pt idx="11880">
                  <c:v>1.5319999999999999E-3</c:v>
                </c:pt>
                <c:pt idx="11881">
                  <c:v>1.1490000000000001E-3</c:v>
                </c:pt>
                <c:pt idx="11882">
                  <c:v>1.1490000000000001E-3</c:v>
                </c:pt>
                <c:pt idx="11883">
                  <c:v>1.5319999999999999E-3</c:v>
                </c:pt>
                <c:pt idx="11884">
                  <c:v>1.1490000000000001E-3</c:v>
                </c:pt>
                <c:pt idx="11885">
                  <c:v>1.1490000000000001E-3</c:v>
                </c:pt>
                <c:pt idx="11886">
                  <c:v>7.6599999999999997E-4</c:v>
                </c:pt>
                <c:pt idx="11887">
                  <c:v>1.1490000000000001E-3</c:v>
                </c:pt>
                <c:pt idx="11888">
                  <c:v>7.6599999999999997E-4</c:v>
                </c:pt>
                <c:pt idx="11889">
                  <c:v>7.6599999999999997E-4</c:v>
                </c:pt>
                <c:pt idx="11890">
                  <c:v>7.6599999999999997E-4</c:v>
                </c:pt>
                <c:pt idx="11891">
                  <c:v>7.6599999999999997E-4</c:v>
                </c:pt>
                <c:pt idx="11892">
                  <c:v>3.8299999999999999E-4</c:v>
                </c:pt>
                <c:pt idx="11893">
                  <c:v>7.6599999999999997E-4</c:v>
                </c:pt>
                <c:pt idx="11894">
                  <c:v>7.6599999999999997E-4</c:v>
                </c:pt>
                <c:pt idx="11895">
                  <c:v>7.6599999999999997E-4</c:v>
                </c:pt>
                <c:pt idx="11896">
                  <c:v>7.6599999999999997E-4</c:v>
                </c:pt>
                <c:pt idx="11897">
                  <c:v>3.8299999999999999E-4</c:v>
                </c:pt>
                <c:pt idx="11898">
                  <c:v>7.6599999999999997E-4</c:v>
                </c:pt>
                <c:pt idx="11899">
                  <c:v>7.6599999999999997E-4</c:v>
                </c:pt>
                <c:pt idx="11900">
                  <c:v>7.6599999999999997E-4</c:v>
                </c:pt>
                <c:pt idx="11901">
                  <c:v>7.6599999999999997E-4</c:v>
                </c:pt>
                <c:pt idx="11902">
                  <c:v>7.6599999999999997E-4</c:v>
                </c:pt>
                <c:pt idx="11903">
                  <c:v>7.6599999999999997E-4</c:v>
                </c:pt>
                <c:pt idx="11904">
                  <c:v>7.6599999999999997E-4</c:v>
                </c:pt>
                <c:pt idx="11905">
                  <c:v>3.8299999999999999E-4</c:v>
                </c:pt>
                <c:pt idx="11906">
                  <c:v>7.6599999999999997E-4</c:v>
                </c:pt>
                <c:pt idx="11907">
                  <c:v>7.6599999999999997E-4</c:v>
                </c:pt>
                <c:pt idx="11908">
                  <c:v>7.6599999999999997E-4</c:v>
                </c:pt>
                <c:pt idx="11909">
                  <c:v>7.6599999999999997E-4</c:v>
                </c:pt>
                <c:pt idx="11910">
                  <c:v>7.6599999999999997E-4</c:v>
                </c:pt>
                <c:pt idx="11911">
                  <c:v>7.6599999999999997E-4</c:v>
                </c:pt>
                <c:pt idx="11912">
                  <c:v>7.6599999999999997E-4</c:v>
                </c:pt>
                <c:pt idx="11913">
                  <c:v>7.6599999999999997E-4</c:v>
                </c:pt>
                <c:pt idx="11914">
                  <c:v>7.6599999999999997E-4</c:v>
                </c:pt>
                <c:pt idx="11915">
                  <c:v>3.8299999999999999E-4</c:v>
                </c:pt>
                <c:pt idx="11916">
                  <c:v>7.6599999999999997E-4</c:v>
                </c:pt>
                <c:pt idx="11917">
                  <c:v>7.6599999999999997E-4</c:v>
                </c:pt>
                <c:pt idx="11918">
                  <c:v>7.6599999999999997E-4</c:v>
                </c:pt>
                <c:pt idx="11919">
                  <c:v>7.6599999999999997E-4</c:v>
                </c:pt>
                <c:pt idx="11920">
                  <c:v>7.6599999999999997E-4</c:v>
                </c:pt>
                <c:pt idx="11921">
                  <c:v>7.6599999999999997E-4</c:v>
                </c:pt>
                <c:pt idx="11922">
                  <c:v>3.8299999999999999E-4</c:v>
                </c:pt>
                <c:pt idx="11923">
                  <c:v>7.6599999999999997E-4</c:v>
                </c:pt>
                <c:pt idx="11924">
                  <c:v>7.6599999999999997E-4</c:v>
                </c:pt>
                <c:pt idx="11925">
                  <c:v>3.8299999999999999E-4</c:v>
                </c:pt>
                <c:pt idx="11926">
                  <c:v>7.6599999999999997E-4</c:v>
                </c:pt>
                <c:pt idx="11927">
                  <c:v>7.6599999999999997E-4</c:v>
                </c:pt>
                <c:pt idx="11928">
                  <c:v>7.6599999999999997E-4</c:v>
                </c:pt>
                <c:pt idx="11929">
                  <c:v>7.6599999999999997E-4</c:v>
                </c:pt>
                <c:pt idx="11930">
                  <c:v>7.6599999999999997E-4</c:v>
                </c:pt>
                <c:pt idx="11931">
                  <c:v>7.6599999999999997E-4</c:v>
                </c:pt>
                <c:pt idx="11932">
                  <c:v>3.8299999999999999E-4</c:v>
                </c:pt>
                <c:pt idx="11933">
                  <c:v>7.6599999999999997E-4</c:v>
                </c:pt>
                <c:pt idx="11934">
                  <c:v>7.6599999999999997E-4</c:v>
                </c:pt>
                <c:pt idx="11935">
                  <c:v>7.6599999999999997E-4</c:v>
                </c:pt>
                <c:pt idx="11936">
                  <c:v>7.6599999999999997E-4</c:v>
                </c:pt>
                <c:pt idx="11937">
                  <c:v>7.6599999999999997E-4</c:v>
                </c:pt>
                <c:pt idx="11938">
                  <c:v>7.6599999999999997E-4</c:v>
                </c:pt>
                <c:pt idx="11939">
                  <c:v>7.6599999999999997E-4</c:v>
                </c:pt>
                <c:pt idx="11940">
                  <c:v>7.6599999999999997E-4</c:v>
                </c:pt>
                <c:pt idx="11941">
                  <c:v>7.6599999999999997E-4</c:v>
                </c:pt>
                <c:pt idx="11942">
                  <c:v>7.6599999999999997E-4</c:v>
                </c:pt>
                <c:pt idx="11943">
                  <c:v>7.6599999999999997E-4</c:v>
                </c:pt>
                <c:pt idx="11944">
                  <c:v>7.6599999999999997E-4</c:v>
                </c:pt>
                <c:pt idx="11945">
                  <c:v>7.6599999999999997E-4</c:v>
                </c:pt>
                <c:pt idx="11946">
                  <c:v>7.6599999999999997E-4</c:v>
                </c:pt>
                <c:pt idx="11947">
                  <c:v>3.8299999999999999E-4</c:v>
                </c:pt>
                <c:pt idx="11948">
                  <c:v>7.6599999999999997E-4</c:v>
                </c:pt>
                <c:pt idx="11949">
                  <c:v>3.8299999999999999E-4</c:v>
                </c:pt>
                <c:pt idx="11950">
                  <c:v>7.6599999999999997E-4</c:v>
                </c:pt>
                <c:pt idx="11951">
                  <c:v>3.8299999999999999E-4</c:v>
                </c:pt>
                <c:pt idx="11952">
                  <c:v>7.6599999999999997E-4</c:v>
                </c:pt>
                <c:pt idx="11953">
                  <c:v>7.6599999999999997E-4</c:v>
                </c:pt>
                <c:pt idx="11954">
                  <c:v>7.6599999999999997E-4</c:v>
                </c:pt>
                <c:pt idx="11955">
                  <c:v>7.6599999999999997E-4</c:v>
                </c:pt>
                <c:pt idx="11956">
                  <c:v>7.6599999999999997E-4</c:v>
                </c:pt>
                <c:pt idx="11957">
                  <c:v>3.8299999999999999E-4</c:v>
                </c:pt>
                <c:pt idx="11958">
                  <c:v>3.8299999999999999E-4</c:v>
                </c:pt>
                <c:pt idx="11959">
                  <c:v>3.8299999999999999E-4</c:v>
                </c:pt>
                <c:pt idx="11960">
                  <c:v>7.6599999999999997E-4</c:v>
                </c:pt>
                <c:pt idx="11961">
                  <c:v>3.8299999999999999E-4</c:v>
                </c:pt>
                <c:pt idx="11962">
                  <c:v>3.8299999999999999E-4</c:v>
                </c:pt>
                <c:pt idx="11963">
                  <c:v>3.8299999999999999E-4</c:v>
                </c:pt>
                <c:pt idx="11964">
                  <c:v>7.6599999999999997E-4</c:v>
                </c:pt>
                <c:pt idx="11965">
                  <c:v>7.6599999999999997E-4</c:v>
                </c:pt>
                <c:pt idx="11966">
                  <c:v>3.8299999999999999E-4</c:v>
                </c:pt>
                <c:pt idx="11967">
                  <c:v>7.6599999999999997E-4</c:v>
                </c:pt>
                <c:pt idx="11968">
                  <c:v>7.6599999999999997E-4</c:v>
                </c:pt>
                <c:pt idx="11969">
                  <c:v>3.8299999999999999E-4</c:v>
                </c:pt>
                <c:pt idx="11970">
                  <c:v>3.8299999999999999E-4</c:v>
                </c:pt>
                <c:pt idx="11971">
                  <c:v>7.6599999999999997E-4</c:v>
                </c:pt>
                <c:pt idx="11972">
                  <c:v>7.6599999999999997E-4</c:v>
                </c:pt>
                <c:pt idx="11973">
                  <c:v>7.6599999999999997E-4</c:v>
                </c:pt>
                <c:pt idx="11974">
                  <c:v>7.6599999999999997E-4</c:v>
                </c:pt>
                <c:pt idx="11975">
                  <c:v>3.8299999999999999E-4</c:v>
                </c:pt>
                <c:pt idx="11976">
                  <c:v>3.8299999999999999E-4</c:v>
                </c:pt>
                <c:pt idx="11977">
                  <c:v>7.6599999999999997E-4</c:v>
                </c:pt>
                <c:pt idx="11978">
                  <c:v>7.6599999999999997E-4</c:v>
                </c:pt>
                <c:pt idx="11979">
                  <c:v>3.8299999999999999E-4</c:v>
                </c:pt>
                <c:pt idx="11980">
                  <c:v>7.6599999999999997E-4</c:v>
                </c:pt>
                <c:pt idx="11981">
                  <c:v>7.6599999999999997E-4</c:v>
                </c:pt>
                <c:pt idx="11982">
                  <c:v>7.6599999999999997E-4</c:v>
                </c:pt>
                <c:pt idx="11983">
                  <c:v>7.6599999999999997E-4</c:v>
                </c:pt>
                <c:pt idx="11984">
                  <c:v>7.6599999999999997E-4</c:v>
                </c:pt>
                <c:pt idx="11985">
                  <c:v>3.8299999999999999E-4</c:v>
                </c:pt>
                <c:pt idx="11986">
                  <c:v>7.6599999999999997E-4</c:v>
                </c:pt>
                <c:pt idx="11987">
                  <c:v>7.6599999999999997E-4</c:v>
                </c:pt>
                <c:pt idx="11988">
                  <c:v>7.6599999999999997E-4</c:v>
                </c:pt>
                <c:pt idx="11989">
                  <c:v>7.6599999999999997E-4</c:v>
                </c:pt>
                <c:pt idx="11990">
                  <c:v>7.6599999999999997E-4</c:v>
                </c:pt>
                <c:pt idx="11991">
                  <c:v>7.6599999999999997E-4</c:v>
                </c:pt>
                <c:pt idx="11992">
                  <c:v>7.6599999999999997E-4</c:v>
                </c:pt>
                <c:pt idx="11993">
                  <c:v>7.6599999999999997E-4</c:v>
                </c:pt>
                <c:pt idx="11994">
                  <c:v>7.6599999999999997E-4</c:v>
                </c:pt>
                <c:pt idx="11995">
                  <c:v>7.6599999999999997E-4</c:v>
                </c:pt>
                <c:pt idx="11996">
                  <c:v>7.6599999999999997E-4</c:v>
                </c:pt>
                <c:pt idx="11997">
                  <c:v>3.8299999999999999E-4</c:v>
                </c:pt>
                <c:pt idx="11998">
                  <c:v>7.6599999999999997E-4</c:v>
                </c:pt>
                <c:pt idx="11999">
                  <c:v>7.6599999999999997E-4</c:v>
                </c:pt>
                <c:pt idx="12000">
                  <c:v>3.8299999999999999E-4</c:v>
                </c:pt>
                <c:pt idx="12001">
                  <c:v>3.8299999999999999E-4</c:v>
                </c:pt>
                <c:pt idx="12002">
                  <c:v>3.8299999999999999E-4</c:v>
                </c:pt>
                <c:pt idx="12003">
                  <c:v>7.6599999999999997E-4</c:v>
                </c:pt>
                <c:pt idx="12004">
                  <c:v>7.6599999999999997E-4</c:v>
                </c:pt>
                <c:pt idx="12005">
                  <c:v>3.8299999999999999E-4</c:v>
                </c:pt>
                <c:pt idx="12006">
                  <c:v>3.8299999999999999E-4</c:v>
                </c:pt>
                <c:pt idx="12007">
                  <c:v>7.6599999999999997E-4</c:v>
                </c:pt>
                <c:pt idx="12008">
                  <c:v>7.6599999999999997E-4</c:v>
                </c:pt>
                <c:pt idx="12009">
                  <c:v>3.8299999999999999E-4</c:v>
                </c:pt>
                <c:pt idx="12010">
                  <c:v>7.6599999999999997E-4</c:v>
                </c:pt>
                <c:pt idx="12011">
                  <c:v>3.8299999999999999E-4</c:v>
                </c:pt>
                <c:pt idx="12012">
                  <c:v>3.8299999999999999E-4</c:v>
                </c:pt>
                <c:pt idx="12013">
                  <c:v>7.6599999999999997E-4</c:v>
                </c:pt>
                <c:pt idx="12014">
                  <c:v>3.8299999999999999E-4</c:v>
                </c:pt>
                <c:pt idx="12015">
                  <c:v>3.8299999999999999E-4</c:v>
                </c:pt>
                <c:pt idx="12016">
                  <c:v>7.6599999999999997E-4</c:v>
                </c:pt>
                <c:pt idx="12017">
                  <c:v>3.8299999999999999E-4</c:v>
                </c:pt>
                <c:pt idx="12018">
                  <c:v>7.6599999999999997E-4</c:v>
                </c:pt>
                <c:pt idx="12019">
                  <c:v>7.6599999999999997E-4</c:v>
                </c:pt>
                <c:pt idx="12020">
                  <c:v>7.6599999999999997E-4</c:v>
                </c:pt>
                <c:pt idx="12021">
                  <c:v>7.6599999999999997E-4</c:v>
                </c:pt>
                <c:pt idx="12022">
                  <c:v>7.6599999999999997E-4</c:v>
                </c:pt>
                <c:pt idx="12023">
                  <c:v>3.8299999999999999E-4</c:v>
                </c:pt>
                <c:pt idx="12024">
                  <c:v>7.6599999999999997E-4</c:v>
                </c:pt>
                <c:pt idx="12025">
                  <c:v>3.8299999999999999E-4</c:v>
                </c:pt>
                <c:pt idx="12026">
                  <c:v>7.6599999999999997E-4</c:v>
                </c:pt>
                <c:pt idx="12027">
                  <c:v>1.1490000000000001E-3</c:v>
                </c:pt>
                <c:pt idx="12028">
                  <c:v>7.6599999999999997E-4</c:v>
                </c:pt>
                <c:pt idx="12029">
                  <c:v>7.6599999999999997E-4</c:v>
                </c:pt>
                <c:pt idx="12030">
                  <c:v>7.6599999999999997E-4</c:v>
                </c:pt>
                <c:pt idx="12031">
                  <c:v>1.1490000000000001E-3</c:v>
                </c:pt>
                <c:pt idx="12032">
                  <c:v>7.6599999999999997E-4</c:v>
                </c:pt>
                <c:pt idx="12033">
                  <c:v>3.8299999999999999E-4</c:v>
                </c:pt>
                <c:pt idx="12034">
                  <c:v>7.6599999999999997E-4</c:v>
                </c:pt>
                <c:pt idx="12035">
                  <c:v>7.6599999999999997E-4</c:v>
                </c:pt>
                <c:pt idx="12036">
                  <c:v>7.6599999999999997E-4</c:v>
                </c:pt>
                <c:pt idx="12037">
                  <c:v>3.8299999999999999E-4</c:v>
                </c:pt>
                <c:pt idx="12038">
                  <c:v>7.6599999999999997E-4</c:v>
                </c:pt>
                <c:pt idx="12039">
                  <c:v>7.6599999999999997E-4</c:v>
                </c:pt>
                <c:pt idx="12040">
                  <c:v>7.6599999999999997E-4</c:v>
                </c:pt>
                <c:pt idx="12041">
                  <c:v>7.6599999999999997E-4</c:v>
                </c:pt>
                <c:pt idx="12042">
                  <c:v>7.6599999999999997E-4</c:v>
                </c:pt>
                <c:pt idx="12043">
                  <c:v>1.1490000000000001E-3</c:v>
                </c:pt>
                <c:pt idx="12044">
                  <c:v>7.6599999999999997E-4</c:v>
                </c:pt>
                <c:pt idx="12045">
                  <c:v>7.6599999999999997E-4</c:v>
                </c:pt>
                <c:pt idx="12046">
                  <c:v>7.6599999999999997E-4</c:v>
                </c:pt>
                <c:pt idx="12047">
                  <c:v>7.6599999999999997E-4</c:v>
                </c:pt>
                <c:pt idx="12048">
                  <c:v>7.6599999999999997E-4</c:v>
                </c:pt>
                <c:pt idx="12049">
                  <c:v>3.8299999999999999E-4</c:v>
                </c:pt>
                <c:pt idx="12050">
                  <c:v>3.8299999999999999E-4</c:v>
                </c:pt>
                <c:pt idx="12051">
                  <c:v>3.8299999999999999E-4</c:v>
                </c:pt>
                <c:pt idx="12052">
                  <c:v>7.6599999999999997E-4</c:v>
                </c:pt>
                <c:pt idx="12053">
                  <c:v>3.8299999999999999E-4</c:v>
                </c:pt>
                <c:pt idx="12054">
                  <c:v>3.8299999999999999E-4</c:v>
                </c:pt>
                <c:pt idx="12055">
                  <c:v>7.6599999999999997E-4</c:v>
                </c:pt>
                <c:pt idx="12056">
                  <c:v>7.6599999999999997E-4</c:v>
                </c:pt>
                <c:pt idx="12057">
                  <c:v>7.6599999999999997E-4</c:v>
                </c:pt>
                <c:pt idx="12058">
                  <c:v>3.8299999999999999E-4</c:v>
                </c:pt>
                <c:pt idx="12059">
                  <c:v>3.8299999999999999E-4</c:v>
                </c:pt>
                <c:pt idx="12060">
                  <c:v>7.6599999999999997E-4</c:v>
                </c:pt>
                <c:pt idx="12061">
                  <c:v>7.6599999999999997E-4</c:v>
                </c:pt>
                <c:pt idx="12062">
                  <c:v>7.6599999999999997E-4</c:v>
                </c:pt>
                <c:pt idx="12063">
                  <c:v>7.6599999999999997E-4</c:v>
                </c:pt>
                <c:pt idx="12064">
                  <c:v>7.6599999999999997E-4</c:v>
                </c:pt>
                <c:pt idx="12065">
                  <c:v>7.6599999999999997E-4</c:v>
                </c:pt>
                <c:pt idx="12066">
                  <c:v>7.6599999999999997E-4</c:v>
                </c:pt>
                <c:pt idx="12067">
                  <c:v>1.1490000000000001E-3</c:v>
                </c:pt>
                <c:pt idx="12068">
                  <c:v>7.6599999999999997E-4</c:v>
                </c:pt>
                <c:pt idx="12069">
                  <c:v>7.6599999999999997E-4</c:v>
                </c:pt>
                <c:pt idx="12070">
                  <c:v>7.6599999999999997E-4</c:v>
                </c:pt>
                <c:pt idx="12071">
                  <c:v>7.6599999999999997E-4</c:v>
                </c:pt>
                <c:pt idx="12072">
                  <c:v>7.6599999999999997E-4</c:v>
                </c:pt>
                <c:pt idx="12073">
                  <c:v>7.6599999999999997E-4</c:v>
                </c:pt>
                <c:pt idx="12074">
                  <c:v>7.6599999999999997E-4</c:v>
                </c:pt>
                <c:pt idx="12075">
                  <c:v>7.6599999999999997E-4</c:v>
                </c:pt>
                <c:pt idx="12076">
                  <c:v>7.6599999999999997E-4</c:v>
                </c:pt>
                <c:pt idx="12077">
                  <c:v>7.6599999999999997E-4</c:v>
                </c:pt>
                <c:pt idx="12078">
                  <c:v>7.6599999999999997E-4</c:v>
                </c:pt>
                <c:pt idx="12079">
                  <c:v>7.6599999999999997E-4</c:v>
                </c:pt>
                <c:pt idx="12080">
                  <c:v>7.6599999999999997E-4</c:v>
                </c:pt>
                <c:pt idx="12081">
                  <c:v>7.6599999999999997E-4</c:v>
                </c:pt>
                <c:pt idx="12082">
                  <c:v>7.6599999999999997E-4</c:v>
                </c:pt>
                <c:pt idx="12083">
                  <c:v>7.6599999999999997E-4</c:v>
                </c:pt>
                <c:pt idx="12084">
                  <c:v>3.8299999999999999E-4</c:v>
                </c:pt>
                <c:pt idx="12085">
                  <c:v>7.6599999999999997E-4</c:v>
                </c:pt>
                <c:pt idx="12086">
                  <c:v>7.6599999999999997E-4</c:v>
                </c:pt>
                <c:pt idx="12087">
                  <c:v>7.6599999999999997E-4</c:v>
                </c:pt>
                <c:pt idx="12088">
                  <c:v>7.6599999999999997E-4</c:v>
                </c:pt>
                <c:pt idx="12089">
                  <c:v>7.6599999999999997E-4</c:v>
                </c:pt>
                <c:pt idx="12090">
                  <c:v>1.1490000000000001E-3</c:v>
                </c:pt>
                <c:pt idx="12091">
                  <c:v>7.6599999999999997E-4</c:v>
                </c:pt>
                <c:pt idx="12092">
                  <c:v>7.6599999999999997E-4</c:v>
                </c:pt>
                <c:pt idx="12093">
                  <c:v>3.8299999999999999E-4</c:v>
                </c:pt>
                <c:pt idx="12094">
                  <c:v>3.8299999999999999E-4</c:v>
                </c:pt>
                <c:pt idx="12095">
                  <c:v>1.5319999999999999E-3</c:v>
                </c:pt>
                <c:pt idx="12096">
                  <c:v>7.6599999999999997E-4</c:v>
                </c:pt>
                <c:pt idx="12097">
                  <c:v>1.1490000000000001E-3</c:v>
                </c:pt>
                <c:pt idx="12098">
                  <c:v>7.6599999999999997E-4</c:v>
                </c:pt>
                <c:pt idx="12099">
                  <c:v>3.8299999999999999E-4</c:v>
                </c:pt>
                <c:pt idx="12100">
                  <c:v>3.8299999999999999E-4</c:v>
                </c:pt>
                <c:pt idx="12101">
                  <c:v>7.6599999999999997E-4</c:v>
                </c:pt>
                <c:pt idx="12102">
                  <c:v>7.6599999999999997E-4</c:v>
                </c:pt>
                <c:pt idx="12103">
                  <c:v>3.8299999999999999E-4</c:v>
                </c:pt>
                <c:pt idx="12104">
                  <c:v>7.6599999999999997E-4</c:v>
                </c:pt>
                <c:pt idx="12105">
                  <c:v>7.6599999999999997E-4</c:v>
                </c:pt>
                <c:pt idx="12106">
                  <c:v>7.6599999999999997E-4</c:v>
                </c:pt>
                <c:pt idx="12107">
                  <c:v>7.6599999999999997E-4</c:v>
                </c:pt>
                <c:pt idx="12108">
                  <c:v>7.6599999999999997E-4</c:v>
                </c:pt>
                <c:pt idx="12109">
                  <c:v>3.8299999999999999E-4</c:v>
                </c:pt>
                <c:pt idx="12110">
                  <c:v>3.8299999999999999E-4</c:v>
                </c:pt>
                <c:pt idx="12111">
                  <c:v>3.8299999999999999E-4</c:v>
                </c:pt>
                <c:pt idx="12112">
                  <c:v>7.6599999999999997E-4</c:v>
                </c:pt>
                <c:pt idx="12113">
                  <c:v>7.6599999999999997E-4</c:v>
                </c:pt>
                <c:pt idx="12114">
                  <c:v>7.6599999999999997E-4</c:v>
                </c:pt>
                <c:pt idx="12115">
                  <c:v>3.8299999999999999E-4</c:v>
                </c:pt>
                <c:pt idx="12116">
                  <c:v>7.6599999999999997E-4</c:v>
                </c:pt>
                <c:pt idx="12117">
                  <c:v>7.6599999999999997E-4</c:v>
                </c:pt>
                <c:pt idx="12118">
                  <c:v>7.6599999999999997E-4</c:v>
                </c:pt>
                <c:pt idx="12119">
                  <c:v>7.6599999999999997E-4</c:v>
                </c:pt>
                <c:pt idx="12120">
                  <c:v>7.6599999999999997E-4</c:v>
                </c:pt>
                <c:pt idx="12121">
                  <c:v>7.6599999999999997E-4</c:v>
                </c:pt>
                <c:pt idx="12122">
                  <c:v>7.6599999999999997E-4</c:v>
                </c:pt>
                <c:pt idx="12123">
                  <c:v>1.1490000000000001E-3</c:v>
                </c:pt>
                <c:pt idx="12124">
                  <c:v>7.6599999999999997E-4</c:v>
                </c:pt>
                <c:pt idx="12125">
                  <c:v>1.1490000000000001E-3</c:v>
                </c:pt>
                <c:pt idx="12126">
                  <c:v>1.1490000000000001E-3</c:v>
                </c:pt>
                <c:pt idx="12127">
                  <c:v>7.6599999999999997E-4</c:v>
                </c:pt>
                <c:pt idx="12128">
                  <c:v>7.6599999999999997E-4</c:v>
                </c:pt>
                <c:pt idx="12129">
                  <c:v>7.6599999999999997E-4</c:v>
                </c:pt>
                <c:pt idx="12130">
                  <c:v>3.8299999999999999E-4</c:v>
                </c:pt>
                <c:pt idx="12131">
                  <c:v>1.1490000000000001E-3</c:v>
                </c:pt>
                <c:pt idx="12132">
                  <c:v>7.6599999999999997E-4</c:v>
                </c:pt>
                <c:pt idx="12133">
                  <c:v>7.6599999999999997E-4</c:v>
                </c:pt>
                <c:pt idx="12134">
                  <c:v>7.6599999999999997E-4</c:v>
                </c:pt>
                <c:pt idx="12135">
                  <c:v>7.6599999999999997E-4</c:v>
                </c:pt>
                <c:pt idx="12136">
                  <c:v>7.6599999999999997E-4</c:v>
                </c:pt>
                <c:pt idx="12137">
                  <c:v>1.1490000000000001E-3</c:v>
                </c:pt>
                <c:pt idx="12138">
                  <c:v>7.6599999999999997E-4</c:v>
                </c:pt>
                <c:pt idx="12139">
                  <c:v>7.6599999999999997E-4</c:v>
                </c:pt>
                <c:pt idx="12140">
                  <c:v>1.1490000000000001E-3</c:v>
                </c:pt>
                <c:pt idx="12141">
                  <c:v>7.6599999999999997E-4</c:v>
                </c:pt>
                <c:pt idx="12142">
                  <c:v>7.6599999999999997E-4</c:v>
                </c:pt>
                <c:pt idx="12143">
                  <c:v>7.6599999999999997E-4</c:v>
                </c:pt>
                <c:pt idx="12144">
                  <c:v>7.6599999999999997E-4</c:v>
                </c:pt>
                <c:pt idx="12145">
                  <c:v>7.6599999999999997E-4</c:v>
                </c:pt>
                <c:pt idx="12146">
                  <c:v>3.8299999999999999E-4</c:v>
                </c:pt>
                <c:pt idx="12147">
                  <c:v>7.6599999999999997E-4</c:v>
                </c:pt>
                <c:pt idx="12148">
                  <c:v>1.5319999999999999E-3</c:v>
                </c:pt>
                <c:pt idx="12149">
                  <c:v>1.5319999999999999E-3</c:v>
                </c:pt>
                <c:pt idx="12150">
                  <c:v>7.6599999999999997E-4</c:v>
                </c:pt>
                <c:pt idx="12151">
                  <c:v>7.6599999999999997E-4</c:v>
                </c:pt>
                <c:pt idx="12152">
                  <c:v>7.6599999999999997E-4</c:v>
                </c:pt>
                <c:pt idx="12153">
                  <c:v>7.6599999999999997E-4</c:v>
                </c:pt>
                <c:pt idx="12154">
                  <c:v>7.6599999999999997E-4</c:v>
                </c:pt>
                <c:pt idx="12155">
                  <c:v>7.6599999999999997E-4</c:v>
                </c:pt>
                <c:pt idx="12156">
                  <c:v>7.6599999999999997E-4</c:v>
                </c:pt>
                <c:pt idx="12157">
                  <c:v>1.1490000000000001E-3</c:v>
                </c:pt>
                <c:pt idx="12158">
                  <c:v>7.6599999999999997E-4</c:v>
                </c:pt>
                <c:pt idx="12159">
                  <c:v>3.8299999999999999E-4</c:v>
                </c:pt>
                <c:pt idx="12160">
                  <c:v>7.6599999999999997E-4</c:v>
                </c:pt>
                <c:pt idx="12161">
                  <c:v>7.6599999999999997E-4</c:v>
                </c:pt>
                <c:pt idx="12162">
                  <c:v>7.6599999999999997E-4</c:v>
                </c:pt>
                <c:pt idx="12163">
                  <c:v>7.6599999999999997E-4</c:v>
                </c:pt>
                <c:pt idx="12164">
                  <c:v>7.6599999999999997E-4</c:v>
                </c:pt>
                <c:pt idx="12165">
                  <c:v>7.6599999999999997E-4</c:v>
                </c:pt>
                <c:pt idx="12166">
                  <c:v>7.6599999999999997E-4</c:v>
                </c:pt>
                <c:pt idx="12167">
                  <c:v>7.6599999999999997E-4</c:v>
                </c:pt>
                <c:pt idx="12168">
                  <c:v>7.6599999999999997E-4</c:v>
                </c:pt>
                <c:pt idx="12169">
                  <c:v>7.6599999999999997E-4</c:v>
                </c:pt>
                <c:pt idx="12170">
                  <c:v>1.1490000000000001E-3</c:v>
                </c:pt>
                <c:pt idx="12171">
                  <c:v>7.6599999999999997E-4</c:v>
                </c:pt>
                <c:pt idx="12172">
                  <c:v>1.1490000000000001E-3</c:v>
                </c:pt>
                <c:pt idx="12173">
                  <c:v>7.6599999999999997E-4</c:v>
                </c:pt>
                <c:pt idx="12174">
                  <c:v>1.1490000000000001E-3</c:v>
                </c:pt>
                <c:pt idx="12175">
                  <c:v>7.6599999999999997E-4</c:v>
                </c:pt>
                <c:pt idx="12176">
                  <c:v>7.6599999999999997E-4</c:v>
                </c:pt>
                <c:pt idx="12177">
                  <c:v>7.6599999999999997E-4</c:v>
                </c:pt>
                <c:pt idx="12178">
                  <c:v>7.6599999999999997E-4</c:v>
                </c:pt>
                <c:pt idx="12179">
                  <c:v>3.8299999999999999E-4</c:v>
                </c:pt>
                <c:pt idx="12180">
                  <c:v>7.6599999999999997E-4</c:v>
                </c:pt>
                <c:pt idx="12181">
                  <c:v>7.6599999999999997E-4</c:v>
                </c:pt>
                <c:pt idx="12182">
                  <c:v>3.8299999999999999E-4</c:v>
                </c:pt>
                <c:pt idx="12183">
                  <c:v>3.8299999999999999E-4</c:v>
                </c:pt>
                <c:pt idx="12184">
                  <c:v>3.8299999999999999E-4</c:v>
                </c:pt>
                <c:pt idx="12185">
                  <c:v>7.6599999999999997E-4</c:v>
                </c:pt>
                <c:pt idx="12186">
                  <c:v>7.6599999999999997E-4</c:v>
                </c:pt>
                <c:pt idx="12187">
                  <c:v>7.6599999999999997E-4</c:v>
                </c:pt>
                <c:pt idx="12188">
                  <c:v>7.6599999999999997E-4</c:v>
                </c:pt>
                <c:pt idx="12189">
                  <c:v>7.6599999999999997E-4</c:v>
                </c:pt>
                <c:pt idx="12190">
                  <c:v>7.6599999999999997E-4</c:v>
                </c:pt>
                <c:pt idx="12191">
                  <c:v>7.6599999999999997E-4</c:v>
                </c:pt>
                <c:pt idx="12192">
                  <c:v>7.6599999999999997E-4</c:v>
                </c:pt>
                <c:pt idx="12193">
                  <c:v>7.6599999999999997E-4</c:v>
                </c:pt>
                <c:pt idx="12194">
                  <c:v>7.6599999999999997E-4</c:v>
                </c:pt>
                <c:pt idx="12195">
                  <c:v>3.8299999999999999E-4</c:v>
                </c:pt>
                <c:pt idx="12196">
                  <c:v>7.6599999999999997E-4</c:v>
                </c:pt>
                <c:pt idx="12197">
                  <c:v>7.6599999999999997E-4</c:v>
                </c:pt>
                <c:pt idx="12198">
                  <c:v>3.8299999999999999E-4</c:v>
                </c:pt>
                <c:pt idx="12199">
                  <c:v>3.8299999999999999E-4</c:v>
                </c:pt>
                <c:pt idx="12200">
                  <c:v>7.6599999999999997E-4</c:v>
                </c:pt>
                <c:pt idx="12201">
                  <c:v>3.8299999999999999E-4</c:v>
                </c:pt>
                <c:pt idx="12202">
                  <c:v>3.8299999999999999E-4</c:v>
                </c:pt>
                <c:pt idx="12203">
                  <c:v>7.6599999999999997E-4</c:v>
                </c:pt>
                <c:pt idx="12204">
                  <c:v>7.6599999999999997E-4</c:v>
                </c:pt>
                <c:pt idx="12205">
                  <c:v>3.8299999999999999E-4</c:v>
                </c:pt>
                <c:pt idx="12206">
                  <c:v>7.6599999999999997E-4</c:v>
                </c:pt>
                <c:pt idx="12207">
                  <c:v>7.6599999999999997E-4</c:v>
                </c:pt>
                <c:pt idx="12208">
                  <c:v>3.8299999999999999E-4</c:v>
                </c:pt>
                <c:pt idx="12209">
                  <c:v>7.6599999999999997E-4</c:v>
                </c:pt>
                <c:pt idx="12210">
                  <c:v>7.6599999999999997E-4</c:v>
                </c:pt>
                <c:pt idx="12211">
                  <c:v>1.1490000000000001E-3</c:v>
                </c:pt>
                <c:pt idx="12212">
                  <c:v>7.6599999999999997E-4</c:v>
                </c:pt>
                <c:pt idx="12213">
                  <c:v>3.8299999999999999E-4</c:v>
                </c:pt>
                <c:pt idx="12214">
                  <c:v>7.6599999999999997E-4</c:v>
                </c:pt>
                <c:pt idx="12215">
                  <c:v>3.8299999999999999E-4</c:v>
                </c:pt>
                <c:pt idx="12216">
                  <c:v>3.8299999999999999E-4</c:v>
                </c:pt>
                <c:pt idx="12217">
                  <c:v>7.6599999999999997E-4</c:v>
                </c:pt>
                <c:pt idx="12218">
                  <c:v>3.8299999999999999E-4</c:v>
                </c:pt>
                <c:pt idx="12219">
                  <c:v>3.8299999999999999E-4</c:v>
                </c:pt>
                <c:pt idx="12220">
                  <c:v>7.6599999999999997E-4</c:v>
                </c:pt>
                <c:pt idx="12221">
                  <c:v>7.6599999999999997E-4</c:v>
                </c:pt>
                <c:pt idx="12222">
                  <c:v>7.6599999999999997E-4</c:v>
                </c:pt>
                <c:pt idx="12223">
                  <c:v>3.8299999999999999E-4</c:v>
                </c:pt>
                <c:pt idx="12224">
                  <c:v>3.8299999999999999E-4</c:v>
                </c:pt>
                <c:pt idx="12225">
                  <c:v>3.8299999999999999E-4</c:v>
                </c:pt>
                <c:pt idx="12226">
                  <c:v>3.8299999999999999E-4</c:v>
                </c:pt>
                <c:pt idx="12227">
                  <c:v>7.6599999999999997E-4</c:v>
                </c:pt>
                <c:pt idx="12228">
                  <c:v>3.8299999999999999E-4</c:v>
                </c:pt>
                <c:pt idx="12229">
                  <c:v>3.8299999999999999E-4</c:v>
                </c:pt>
                <c:pt idx="12230">
                  <c:v>7.6599999999999997E-4</c:v>
                </c:pt>
                <c:pt idx="12231">
                  <c:v>7.6599999999999997E-4</c:v>
                </c:pt>
                <c:pt idx="12232">
                  <c:v>7.6599999999999997E-4</c:v>
                </c:pt>
                <c:pt idx="12233">
                  <c:v>7.6599999999999997E-4</c:v>
                </c:pt>
                <c:pt idx="12234">
                  <c:v>3.8299999999999999E-4</c:v>
                </c:pt>
                <c:pt idx="12235">
                  <c:v>7.6599999999999997E-4</c:v>
                </c:pt>
                <c:pt idx="12236">
                  <c:v>3.8299999999999999E-4</c:v>
                </c:pt>
                <c:pt idx="12237">
                  <c:v>7.6599999999999997E-4</c:v>
                </c:pt>
                <c:pt idx="12238">
                  <c:v>7.6599999999999997E-4</c:v>
                </c:pt>
                <c:pt idx="12239">
                  <c:v>7.6599999999999997E-4</c:v>
                </c:pt>
                <c:pt idx="12240">
                  <c:v>7.6599999999999997E-4</c:v>
                </c:pt>
                <c:pt idx="12241">
                  <c:v>3.8299999999999999E-4</c:v>
                </c:pt>
                <c:pt idx="12242">
                  <c:v>7.6599999999999997E-4</c:v>
                </c:pt>
                <c:pt idx="12243">
                  <c:v>3.8299999999999999E-4</c:v>
                </c:pt>
                <c:pt idx="12244">
                  <c:v>7.6599999999999997E-4</c:v>
                </c:pt>
                <c:pt idx="12245">
                  <c:v>7.6599999999999997E-4</c:v>
                </c:pt>
                <c:pt idx="12246">
                  <c:v>7.6599999999999997E-4</c:v>
                </c:pt>
                <c:pt idx="12247">
                  <c:v>7.6599999999999997E-4</c:v>
                </c:pt>
                <c:pt idx="12248">
                  <c:v>7.6599999999999997E-4</c:v>
                </c:pt>
                <c:pt idx="12249">
                  <c:v>3.8299999999999999E-4</c:v>
                </c:pt>
                <c:pt idx="12250">
                  <c:v>3.8299999999999999E-4</c:v>
                </c:pt>
                <c:pt idx="12251">
                  <c:v>1.5319999999999999E-3</c:v>
                </c:pt>
                <c:pt idx="12252">
                  <c:v>7.6599999999999997E-4</c:v>
                </c:pt>
                <c:pt idx="12253">
                  <c:v>7.6599999999999997E-4</c:v>
                </c:pt>
                <c:pt idx="12254">
                  <c:v>7.6599999999999997E-4</c:v>
                </c:pt>
                <c:pt idx="12255">
                  <c:v>7.6599999999999997E-4</c:v>
                </c:pt>
                <c:pt idx="12256">
                  <c:v>7.6599999999999997E-4</c:v>
                </c:pt>
                <c:pt idx="12257">
                  <c:v>7.6599999999999997E-4</c:v>
                </c:pt>
                <c:pt idx="12258">
                  <c:v>7.6599999999999997E-4</c:v>
                </c:pt>
                <c:pt idx="12259">
                  <c:v>7.6599999999999997E-4</c:v>
                </c:pt>
                <c:pt idx="12260">
                  <c:v>1.1490000000000001E-3</c:v>
                </c:pt>
                <c:pt idx="12261">
                  <c:v>7.6599999999999997E-4</c:v>
                </c:pt>
                <c:pt idx="12262">
                  <c:v>3.8299999999999999E-4</c:v>
                </c:pt>
                <c:pt idx="12263">
                  <c:v>7.6599999999999997E-4</c:v>
                </c:pt>
                <c:pt idx="12264">
                  <c:v>7.6599999999999997E-4</c:v>
                </c:pt>
                <c:pt idx="12265">
                  <c:v>7.6599999999999997E-4</c:v>
                </c:pt>
                <c:pt idx="12266">
                  <c:v>7.6599999999999997E-4</c:v>
                </c:pt>
                <c:pt idx="12267">
                  <c:v>7.6599999999999997E-4</c:v>
                </c:pt>
                <c:pt idx="12268">
                  <c:v>3.8299999999999999E-4</c:v>
                </c:pt>
                <c:pt idx="12269">
                  <c:v>7.6599999999999997E-4</c:v>
                </c:pt>
                <c:pt idx="12270">
                  <c:v>7.6599999999999997E-4</c:v>
                </c:pt>
                <c:pt idx="12271">
                  <c:v>3.8299999999999999E-4</c:v>
                </c:pt>
                <c:pt idx="12272">
                  <c:v>7.6599999999999997E-4</c:v>
                </c:pt>
                <c:pt idx="12273">
                  <c:v>3.8299999999999999E-4</c:v>
                </c:pt>
                <c:pt idx="12274">
                  <c:v>7.6599999999999997E-4</c:v>
                </c:pt>
                <c:pt idx="12275">
                  <c:v>3.8299999999999999E-4</c:v>
                </c:pt>
                <c:pt idx="12276">
                  <c:v>3.8299999999999999E-4</c:v>
                </c:pt>
                <c:pt idx="12277">
                  <c:v>3.8299999999999999E-4</c:v>
                </c:pt>
                <c:pt idx="12278">
                  <c:v>7.6599999999999997E-4</c:v>
                </c:pt>
                <c:pt idx="12279">
                  <c:v>3.8299999999999999E-4</c:v>
                </c:pt>
                <c:pt idx="12280">
                  <c:v>3.8299999999999999E-4</c:v>
                </c:pt>
                <c:pt idx="12281">
                  <c:v>7.6599999999999997E-4</c:v>
                </c:pt>
                <c:pt idx="12282">
                  <c:v>7.6599999999999997E-4</c:v>
                </c:pt>
                <c:pt idx="12283">
                  <c:v>3.8299999999999999E-4</c:v>
                </c:pt>
                <c:pt idx="12284">
                  <c:v>3.8299999999999999E-4</c:v>
                </c:pt>
                <c:pt idx="12285">
                  <c:v>7.6599999999999997E-4</c:v>
                </c:pt>
                <c:pt idx="12286">
                  <c:v>7.6599999999999997E-4</c:v>
                </c:pt>
                <c:pt idx="12287">
                  <c:v>7.6599999999999997E-4</c:v>
                </c:pt>
                <c:pt idx="12288">
                  <c:v>7.6599999999999997E-4</c:v>
                </c:pt>
                <c:pt idx="12289">
                  <c:v>7.6599999999999997E-4</c:v>
                </c:pt>
                <c:pt idx="12290">
                  <c:v>7.6599999999999997E-4</c:v>
                </c:pt>
                <c:pt idx="12291">
                  <c:v>7.6599999999999997E-4</c:v>
                </c:pt>
                <c:pt idx="12292">
                  <c:v>3.8299999999999999E-4</c:v>
                </c:pt>
                <c:pt idx="12293">
                  <c:v>3.8299999999999999E-4</c:v>
                </c:pt>
                <c:pt idx="12294">
                  <c:v>3.8299999999999999E-4</c:v>
                </c:pt>
                <c:pt idx="12295">
                  <c:v>7.6599999999999997E-4</c:v>
                </c:pt>
                <c:pt idx="12296">
                  <c:v>3.8299999999999999E-4</c:v>
                </c:pt>
                <c:pt idx="12297">
                  <c:v>7.6599999999999997E-4</c:v>
                </c:pt>
                <c:pt idx="12298">
                  <c:v>7.6599999999999997E-4</c:v>
                </c:pt>
                <c:pt idx="12299">
                  <c:v>1.1490000000000001E-3</c:v>
                </c:pt>
                <c:pt idx="12300">
                  <c:v>7.6599999999999997E-4</c:v>
                </c:pt>
                <c:pt idx="12301">
                  <c:v>3.8299999999999999E-4</c:v>
                </c:pt>
                <c:pt idx="12302">
                  <c:v>7.6599999999999997E-4</c:v>
                </c:pt>
                <c:pt idx="12303">
                  <c:v>7.6599999999999997E-4</c:v>
                </c:pt>
                <c:pt idx="12304">
                  <c:v>7.6599999999999997E-4</c:v>
                </c:pt>
                <c:pt idx="12305">
                  <c:v>7.6599999999999997E-4</c:v>
                </c:pt>
                <c:pt idx="12306">
                  <c:v>7.6599999999999997E-4</c:v>
                </c:pt>
                <c:pt idx="12307">
                  <c:v>3.8299999999999999E-4</c:v>
                </c:pt>
                <c:pt idx="12308">
                  <c:v>7.6599999999999997E-4</c:v>
                </c:pt>
                <c:pt idx="12309">
                  <c:v>3.8299999999999999E-4</c:v>
                </c:pt>
                <c:pt idx="12310">
                  <c:v>3.8299999999999999E-4</c:v>
                </c:pt>
                <c:pt idx="12311">
                  <c:v>3.8299999999999999E-4</c:v>
                </c:pt>
                <c:pt idx="12312">
                  <c:v>7.6599999999999997E-4</c:v>
                </c:pt>
                <c:pt idx="12313">
                  <c:v>3.8299999999999999E-4</c:v>
                </c:pt>
                <c:pt idx="12314">
                  <c:v>7.6599999999999997E-4</c:v>
                </c:pt>
                <c:pt idx="12315">
                  <c:v>7.6599999999999997E-4</c:v>
                </c:pt>
                <c:pt idx="12316">
                  <c:v>7.6599999999999997E-4</c:v>
                </c:pt>
                <c:pt idx="12317">
                  <c:v>3.8299999999999999E-4</c:v>
                </c:pt>
                <c:pt idx="12318">
                  <c:v>7.6599999999999997E-4</c:v>
                </c:pt>
                <c:pt idx="12319">
                  <c:v>3.8299999999999999E-4</c:v>
                </c:pt>
                <c:pt idx="12320">
                  <c:v>3.8299999999999999E-4</c:v>
                </c:pt>
                <c:pt idx="12321">
                  <c:v>7.6599999999999997E-4</c:v>
                </c:pt>
                <c:pt idx="12322">
                  <c:v>7.6599999999999997E-4</c:v>
                </c:pt>
                <c:pt idx="12323">
                  <c:v>7.6599999999999997E-4</c:v>
                </c:pt>
                <c:pt idx="12324">
                  <c:v>7.6599999999999997E-4</c:v>
                </c:pt>
                <c:pt idx="12325">
                  <c:v>1.1490000000000001E-3</c:v>
                </c:pt>
                <c:pt idx="12326">
                  <c:v>7.6599999999999997E-4</c:v>
                </c:pt>
                <c:pt idx="12327">
                  <c:v>7.6599999999999997E-4</c:v>
                </c:pt>
                <c:pt idx="12328">
                  <c:v>1.1490000000000001E-3</c:v>
                </c:pt>
                <c:pt idx="12329">
                  <c:v>3.8299999999999999E-4</c:v>
                </c:pt>
                <c:pt idx="12330">
                  <c:v>1.1490000000000001E-3</c:v>
                </c:pt>
                <c:pt idx="12331">
                  <c:v>7.6599999999999997E-4</c:v>
                </c:pt>
                <c:pt idx="12332">
                  <c:v>3.8299999999999999E-4</c:v>
                </c:pt>
                <c:pt idx="12333">
                  <c:v>3.8299999999999999E-4</c:v>
                </c:pt>
                <c:pt idx="12334">
                  <c:v>7.6599999999999997E-4</c:v>
                </c:pt>
                <c:pt idx="12335">
                  <c:v>7.6599999999999997E-4</c:v>
                </c:pt>
                <c:pt idx="12336">
                  <c:v>7.6599999999999997E-4</c:v>
                </c:pt>
                <c:pt idx="12337">
                  <c:v>7.6599999999999997E-4</c:v>
                </c:pt>
                <c:pt idx="12338">
                  <c:v>1.1490000000000001E-3</c:v>
                </c:pt>
                <c:pt idx="12339">
                  <c:v>3.8299999999999999E-4</c:v>
                </c:pt>
                <c:pt idx="12340">
                  <c:v>1.1490000000000001E-3</c:v>
                </c:pt>
                <c:pt idx="12341">
                  <c:v>7.6599999999999997E-4</c:v>
                </c:pt>
                <c:pt idx="12342">
                  <c:v>3.8299999999999999E-4</c:v>
                </c:pt>
                <c:pt idx="12343">
                  <c:v>3.8299999999999999E-4</c:v>
                </c:pt>
                <c:pt idx="12344">
                  <c:v>7.6599999999999997E-4</c:v>
                </c:pt>
                <c:pt idx="12345">
                  <c:v>7.6599999999999997E-4</c:v>
                </c:pt>
                <c:pt idx="12346">
                  <c:v>7.6599999999999997E-4</c:v>
                </c:pt>
                <c:pt idx="12347">
                  <c:v>7.6599999999999997E-4</c:v>
                </c:pt>
                <c:pt idx="12348">
                  <c:v>7.6599999999999997E-4</c:v>
                </c:pt>
                <c:pt idx="12349">
                  <c:v>7.6599999999999997E-4</c:v>
                </c:pt>
                <c:pt idx="12350">
                  <c:v>7.6599999999999997E-4</c:v>
                </c:pt>
                <c:pt idx="12351">
                  <c:v>7.6599999999999997E-4</c:v>
                </c:pt>
                <c:pt idx="12352">
                  <c:v>7.6599999999999997E-4</c:v>
                </c:pt>
                <c:pt idx="12353">
                  <c:v>3.8299999999999999E-4</c:v>
                </c:pt>
                <c:pt idx="12354">
                  <c:v>7.6599999999999997E-4</c:v>
                </c:pt>
                <c:pt idx="12355">
                  <c:v>3.8299999999999999E-4</c:v>
                </c:pt>
                <c:pt idx="12356">
                  <c:v>3.8299999999999999E-4</c:v>
                </c:pt>
                <c:pt idx="12357">
                  <c:v>7.6599999999999997E-4</c:v>
                </c:pt>
                <c:pt idx="12358">
                  <c:v>7.6599999999999997E-4</c:v>
                </c:pt>
                <c:pt idx="12359">
                  <c:v>3.8299999999999999E-4</c:v>
                </c:pt>
                <c:pt idx="12360">
                  <c:v>7.6599999999999997E-4</c:v>
                </c:pt>
                <c:pt idx="12361">
                  <c:v>3.8299999999999999E-4</c:v>
                </c:pt>
                <c:pt idx="12362">
                  <c:v>7.6599999999999997E-4</c:v>
                </c:pt>
                <c:pt idx="12363">
                  <c:v>7.6599999999999997E-4</c:v>
                </c:pt>
                <c:pt idx="12364">
                  <c:v>7.6599999999999997E-4</c:v>
                </c:pt>
                <c:pt idx="12365">
                  <c:v>3.8299999999999999E-4</c:v>
                </c:pt>
                <c:pt idx="12366">
                  <c:v>3.8299999999999999E-4</c:v>
                </c:pt>
                <c:pt idx="12367">
                  <c:v>7.6599999999999997E-4</c:v>
                </c:pt>
                <c:pt idx="12368">
                  <c:v>1.1490000000000001E-3</c:v>
                </c:pt>
                <c:pt idx="12369">
                  <c:v>7.6599999999999997E-4</c:v>
                </c:pt>
                <c:pt idx="12370">
                  <c:v>3.8299999999999999E-4</c:v>
                </c:pt>
                <c:pt idx="12371">
                  <c:v>3.8299999999999999E-4</c:v>
                </c:pt>
                <c:pt idx="12372">
                  <c:v>7.6599999999999997E-4</c:v>
                </c:pt>
                <c:pt idx="12373">
                  <c:v>3.8299999999999999E-4</c:v>
                </c:pt>
                <c:pt idx="12374">
                  <c:v>7.6599999999999997E-4</c:v>
                </c:pt>
                <c:pt idx="12375">
                  <c:v>3.8299999999999999E-4</c:v>
                </c:pt>
                <c:pt idx="12376">
                  <c:v>7.6599999999999997E-4</c:v>
                </c:pt>
                <c:pt idx="12377">
                  <c:v>3.8299999999999999E-4</c:v>
                </c:pt>
                <c:pt idx="12378">
                  <c:v>7.6599999999999997E-4</c:v>
                </c:pt>
                <c:pt idx="12379">
                  <c:v>3.8299999999999999E-4</c:v>
                </c:pt>
                <c:pt idx="12380">
                  <c:v>7.6599999999999997E-4</c:v>
                </c:pt>
                <c:pt idx="12381">
                  <c:v>7.6599999999999997E-4</c:v>
                </c:pt>
                <c:pt idx="12382">
                  <c:v>7.6599999999999997E-4</c:v>
                </c:pt>
                <c:pt idx="12383">
                  <c:v>3.8299999999999999E-4</c:v>
                </c:pt>
                <c:pt idx="12384">
                  <c:v>3.8299999999999999E-4</c:v>
                </c:pt>
                <c:pt idx="12385">
                  <c:v>7.6599999999999997E-4</c:v>
                </c:pt>
                <c:pt idx="12386">
                  <c:v>3.8299999999999999E-4</c:v>
                </c:pt>
                <c:pt idx="12387">
                  <c:v>3.8299999999999999E-4</c:v>
                </c:pt>
                <c:pt idx="12388">
                  <c:v>7.6599999999999997E-4</c:v>
                </c:pt>
                <c:pt idx="12389">
                  <c:v>7.6599999999999997E-4</c:v>
                </c:pt>
                <c:pt idx="12390">
                  <c:v>7.6599999999999997E-4</c:v>
                </c:pt>
                <c:pt idx="12391">
                  <c:v>7.6599999999999997E-4</c:v>
                </c:pt>
                <c:pt idx="12392">
                  <c:v>3.8299999999999999E-4</c:v>
                </c:pt>
                <c:pt idx="12393">
                  <c:v>7.6599999999999997E-4</c:v>
                </c:pt>
                <c:pt idx="12394">
                  <c:v>3.8299999999999999E-4</c:v>
                </c:pt>
                <c:pt idx="12395">
                  <c:v>7.6599999999999997E-4</c:v>
                </c:pt>
                <c:pt idx="12396">
                  <c:v>7.6599999999999997E-4</c:v>
                </c:pt>
                <c:pt idx="12397">
                  <c:v>7.6599999999999997E-4</c:v>
                </c:pt>
                <c:pt idx="12398">
                  <c:v>3.8299999999999999E-4</c:v>
                </c:pt>
                <c:pt idx="12399">
                  <c:v>3.8299999999999999E-4</c:v>
                </c:pt>
                <c:pt idx="12400">
                  <c:v>7.6599999999999997E-4</c:v>
                </c:pt>
                <c:pt idx="12401">
                  <c:v>7.6599999999999997E-4</c:v>
                </c:pt>
                <c:pt idx="12402">
                  <c:v>7.6599999999999997E-4</c:v>
                </c:pt>
                <c:pt idx="12403">
                  <c:v>7.6599999999999997E-4</c:v>
                </c:pt>
                <c:pt idx="12404">
                  <c:v>3.8299999999999999E-4</c:v>
                </c:pt>
                <c:pt idx="12405">
                  <c:v>3.8299999999999999E-4</c:v>
                </c:pt>
                <c:pt idx="12406">
                  <c:v>7.6599999999999997E-4</c:v>
                </c:pt>
                <c:pt idx="12407">
                  <c:v>7.6599999999999997E-4</c:v>
                </c:pt>
                <c:pt idx="12408">
                  <c:v>1.1490000000000001E-3</c:v>
                </c:pt>
                <c:pt idx="12409">
                  <c:v>7.6599999999999997E-4</c:v>
                </c:pt>
                <c:pt idx="12410">
                  <c:v>7.6599999999999997E-4</c:v>
                </c:pt>
                <c:pt idx="12411">
                  <c:v>7.6599999999999997E-4</c:v>
                </c:pt>
                <c:pt idx="12412">
                  <c:v>7.6599999999999997E-4</c:v>
                </c:pt>
                <c:pt idx="12413">
                  <c:v>3.8299999999999999E-4</c:v>
                </c:pt>
                <c:pt idx="12414">
                  <c:v>3.8299999999999999E-4</c:v>
                </c:pt>
                <c:pt idx="12415">
                  <c:v>7.6599999999999997E-4</c:v>
                </c:pt>
                <c:pt idx="12416">
                  <c:v>3.8299999999999999E-4</c:v>
                </c:pt>
                <c:pt idx="12417">
                  <c:v>7.6599999999999997E-4</c:v>
                </c:pt>
                <c:pt idx="12418">
                  <c:v>3.8299999999999999E-4</c:v>
                </c:pt>
                <c:pt idx="12419">
                  <c:v>7.6599999999999997E-4</c:v>
                </c:pt>
                <c:pt idx="12420">
                  <c:v>3.8299999999999999E-4</c:v>
                </c:pt>
                <c:pt idx="12421">
                  <c:v>3.8299999999999999E-4</c:v>
                </c:pt>
                <c:pt idx="12422">
                  <c:v>3.8299999999999999E-4</c:v>
                </c:pt>
                <c:pt idx="12423">
                  <c:v>1.5319999999999999E-3</c:v>
                </c:pt>
                <c:pt idx="12424">
                  <c:v>1.1490000000000001E-3</c:v>
                </c:pt>
                <c:pt idx="12425">
                  <c:v>1.5319999999999999E-3</c:v>
                </c:pt>
                <c:pt idx="12426">
                  <c:v>7.6599999999999997E-4</c:v>
                </c:pt>
                <c:pt idx="12427">
                  <c:v>3.8299999999999999E-4</c:v>
                </c:pt>
                <c:pt idx="12428">
                  <c:v>7.6599999999999997E-4</c:v>
                </c:pt>
                <c:pt idx="12429">
                  <c:v>7.6599999999999997E-4</c:v>
                </c:pt>
                <c:pt idx="12430">
                  <c:v>7.6599999999999997E-4</c:v>
                </c:pt>
                <c:pt idx="12431">
                  <c:v>7.6599999999999997E-4</c:v>
                </c:pt>
                <c:pt idx="12432">
                  <c:v>3.8299999999999999E-4</c:v>
                </c:pt>
                <c:pt idx="12433">
                  <c:v>7.6599999999999997E-4</c:v>
                </c:pt>
                <c:pt idx="12434">
                  <c:v>7.6599999999999997E-4</c:v>
                </c:pt>
                <c:pt idx="12435">
                  <c:v>7.6599999999999997E-4</c:v>
                </c:pt>
                <c:pt idx="12436">
                  <c:v>7.6599999999999997E-4</c:v>
                </c:pt>
                <c:pt idx="12437">
                  <c:v>3.8299999999999999E-4</c:v>
                </c:pt>
                <c:pt idx="12438">
                  <c:v>7.6599999999999997E-4</c:v>
                </c:pt>
                <c:pt idx="12439">
                  <c:v>7.6599999999999997E-4</c:v>
                </c:pt>
                <c:pt idx="12440">
                  <c:v>3.8299999999999999E-4</c:v>
                </c:pt>
                <c:pt idx="12441">
                  <c:v>3.8299999999999999E-4</c:v>
                </c:pt>
                <c:pt idx="12442">
                  <c:v>7.6599999999999997E-4</c:v>
                </c:pt>
                <c:pt idx="12443">
                  <c:v>3.8299999999999999E-4</c:v>
                </c:pt>
                <c:pt idx="12444">
                  <c:v>7.6599999999999997E-4</c:v>
                </c:pt>
                <c:pt idx="12445">
                  <c:v>3.8299999999999999E-4</c:v>
                </c:pt>
                <c:pt idx="12446">
                  <c:v>3.8299999999999999E-4</c:v>
                </c:pt>
                <c:pt idx="12447">
                  <c:v>1.1490000000000001E-3</c:v>
                </c:pt>
                <c:pt idx="12448">
                  <c:v>7.6599999999999997E-4</c:v>
                </c:pt>
                <c:pt idx="12449">
                  <c:v>7.6599999999999997E-4</c:v>
                </c:pt>
                <c:pt idx="12450">
                  <c:v>7.6599999999999997E-4</c:v>
                </c:pt>
                <c:pt idx="12451">
                  <c:v>7.6599999999999997E-4</c:v>
                </c:pt>
                <c:pt idx="12452">
                  <c:v>7.6599999999999997E-4</c:v>
                </c:pt>
                <c:pt idx="12453">
                  <c:v>7.6599999999999997E-4</c:v>
                </c:pt>
                <c:pt idx="12454">
                  <c:v>7.6599999999999997E-4</c:v>
                </c:pt>
                <c:pt idx="12455">
                  <c:v>7.6599999999999997E-4</c:v>
                </c:pt>
                <c:pt idx="12456">
                  <c:v>3.8299999999999999E-4</c:v>
                </c:pt>
                <c:pt idx="12457">
                  <c:v>3.8299999999999999E-4</c:v>
                </c:pt>
                <c:pt idx="12458">
                  <c:v>7.6599999999999997E-4</c:v>
                </c:pt>
                <c:pt idx="12459">
                  <c:v>7.6599999999999997E-4</c:v>
                </c:pt>
                <c:pt idx="12460">
                  <c:v>3.8299999999999999E-4</c:v>
                </c:pt>
                <c:pt idx="12461">
                  <c:v>7.6599999999999997E-4</c:v>
                </c:pt>
                <c:pt idx="12462">
                  <c:v>7.6599999999999997E-4</c:v>
                </c:pt>
                <c:pt idx="12463">
                  <c:v>7.6599999999999997E-4</c:v>
                </c:pt>
                <c:pt idx="12464">
                  <c:v>7.6599999999999997E-4</c:v>
                </c:pt>
                <c:pt idx="12465">
                  <c:v>3.8299999999999999E-4</c:v>
                </c:pt>
                <c:pt idx="12466">
                  <c:v>3.8299999999999999E-4</c:v>
                </c:pt>
                <c:pt idx="12467">
                  <c:v>3.8299999999999999E-4</c:v>
                </c:pt>
                <c:pt idx="12468">
                  <c:v>3.8299999999999999E-4</c:v>
                </c:pt>
                <c:pt idx="12469">
                  <c:v>7.6599999999999997E-4</c:v>
                </c:pt>
                <c:pt idx="12470">
                  <c:v>7.6599999999999997E-4</c:v>
                </c:pt>
                <c:pt idx="12471">
                  <c:v>3.8299999999999999E-4</c:v>
                </c:pt>
                <c:pt idx="12472">
                  <c:v>7.6599999999999997E-4</c:v>
                </c:pt>
                <c:pt idx="12473">
                  <c:v>7.6599999999999997E-4</c:v>
                </c:pt>
                <c:pt idx="12474">
                  <c:v>7.6599999999999997E-4</c:v>
                </c:pt>
                <c:pt idx="12475">
                  <c:v>7.6599999999999997E-4</c:v>
                </c:pt>
                <c:pt idx="12476">
                  <c:v>7.6599999999999997E-4</c:v>
                </c:pt>
                <c:pt idx="12477">
                  <c:v>7.6599999999999997E-4</c:v>
                </c:pt>
                <c:pt idx="12478">
                  <c:v>7.6599999999999997E-4</c:v>
                </c:pt>
                <c:pt idx="12479">
                  <c:v>7.6599999999999997E-4</c:v>
                </c:pt>
                <c:pt idx="12480">
                  <c:v>7.6599999999999997E-4</c:v>
                </c:pt>
                <c:pt idx="12481">
                  <c:v>7.6599999999999997E-4</c:v>
                </c:pt>
                <c:pt idx="12482">
                  <c:v>7.6599999999999997E-4</c:v>
                </c:pt>
                <c:pt idx="12483">
                  <c:v>1.1490000000000001E-3</c:v>
                </c:pt>
                <c:pt idx="12484">
                  <c:v>3.8299999999999999E-4</c:v>
                </c:pt>
                <c:pt idx="12485">
                  <c:v>7.6599999999999997E-4</c:v>
                </c:pt>
                <c:pt idx="12486">
                  <c:v>7.6599999999999997E-4</c:v>
                </c:pt>
                <c:pt idx="12487">
                  <c:v>7.6599999999999997E-4</c:v>
                </c:pt>
                <c:pt idx="12488">
                  <c:v>3.8299999999999999E-4</c:v>
                </c:pt>
                <c:pt idx="12489">
                  <c:v>3.8299999999999999E-4</c:v>
                </c:pt>
                <c:pt idx="12490">
                  <c:v>7.6599999999999997E-4</c:v>
                </c:pt>
                <c:pt idx="12491">
                  <c:v>3.8299999999999999E-4</c:v>
                </c:pt>
                <c:pt idx="12492">
                  <c:v>7.6599999999999997E-4</c:v>
                </c:pt>
                <c:pt idx="12493">
                  <c:v>7.6599999999999997E-4</c:v>
                </c:pt>
                <c:pt idx="12494">
                  <c:v>7.6599999999999997E-4</c:v>
                </c:pt>
                <c:pt idx="12495">
                  <c:v>7.6599999999999997E-4</c:v>
                </c:pt>
                <c:pt idx="12496">
                  <c:v>7.6599999999999997E-4</c:v>
                </c:pt>
                <c:pt idx="12497">
                  <c:v>7.6599999999999997E-4</c:v>
                </c:pt>
                <c:pt idx="12498">
                  <c:v>7.6599999999999997E-4</c:v>
                </c:pt>
                <c:pt idx="12499">
                  <c:v>7.6599999999999997E-4</c:v>
                </c:pt>
                <c:pt idx="12500">
                  <c:v>7.6599999999999997E-4</c:v>
                </c:pt>
                <c:pt idx="12501">
                  <c:v>3.8299999999999999E-4</c:v>
                </c:pt>
                <c:pt idx="12502">
                  <c:v>7.6599999999999997E-4</c:v>
                </c:pt>
                <c:pt idx="12503">
                  <c:v>7.6599999999999997E-4</c:v>
                </c:pt>
                <c:pt idx="12504">
                  <c:v>3.8299999999999999E-4</c:v>
                </c:pt>
                <c:pt idx="12505">
                  <c:v>3.8299999999999999E-4</c:v>
                </c:pt>
                <c:pt idx="12506">
                  <c:v>7.6599999999999997E-4</c:v>
                </c:pt>
                <c:pt idx="12507">
                  <c:v>7.6599999999999997E-4</c:v>
                </c:pt>
                <c:pt idx="12508">
                  <c:v>3.8299999999999999E-4</c:v>
                </c:pt>
                <c:pt idx="12509">
                  <c:v>7.6599999999999997E-4</c:v>
                </c:pt>
                <c:pt idx="12510">
                  <c:v>7.6599999999999997E-4</c:v>
                </c:pt>
                <c:pt idx="12511">
                  <c:v>7.6599999999999997E-4</c:v>
                </c:pt>
                <c:pt idx="12512">
                  <c:v>3.8299999999999999E-4</c:v>
                </c:pt>
                <c:pt idx="12513">
                  <c:v>7.6599999999999997E-4</c:v>
                </c:pt>
                <c:pt idx="12514">
                  <c:v>3.8299999999999999E-4</c:v>
                </c:pt>
                <c:pt idx="12515">
                  <c:v>7.6599999999999997E-4</c:v>
                </c:pt>
                <c:pt idx="12516">
                  <c:v>7.6599999999999997E-4</c:v>
                </c:pt>
                <c:pt idx="12517">
                  <c:v>7.6599999999999997E-4</c:v>
                </c:pt>
                <c:pt idx="12518">
                  <c:v>7.6599999999999997E-4</c:v>
                </c:pt>
                <c:pt idx="12519">
                  <c:v>7.6599999999999997E-4</c:v>
                </c:pt>
                <c:pt idx="12520">
                  <c:v>7.6599999999999997E-4</c:v>
                </c:pt>
                <c:pt idx="12521">
                  <c:v>1.1490000000000001E-3</c:v>
                </c:pt>
                <c:pt idx="12522">
                  <c:v>7.6599999999999997E-4</c:v>
                </c:pt>
                <c:pt idx="12523">
                  <c:v>1.1490000000000001E-3</c:v>
                </c:pt>
                <c:pt idx="12524">
                  <c:v>7.6599999999999997E-4</c:v>
                </c:pt>
                <c:pt idx="12525">
                  <c:v>7.6599999999999997E-4</c:v>
                </c:pt>
                <c:pt idx="12526">
                  <c:v>7.6599999999999997E-4</c:v>
                </c:pt>
                <c:pt idx="12527">
                  <c:v>3.8299999999999999E-4</c:v>
                </c:pt>
                <c:pt idx="12528">
                  <c:v>7.6599999999999997E-4</c:v>
                </c:pt>
                <c:pt idx="12529">
                  <c:v>7.6599999999999997E-4</c:v>
                </c:pt>
                <c:pt idx="12530">
                  <c:v>1.1490000000000001E-3</c:v>
                </c:pt>
                <c:pt idx="12531">
                  <c:v>7.6599999999999997E-4</c:v>
                </c:pt>
                <c:pt idx="12532">
                  <c:v>7.6599999999999997E-4</c:v>
                </c:pt>
                <c:pt idx="12533">
                  <c:v>7.6599999999999997E-4</c:v>
                </c:pt>
                <c:pt idx="12534">
                  <c:v>3.8299999999999999E-4</c:v>
                </c:pt>
                <c:pt idx="12535">
                  <c:v>7.6599999999999997E-4</c:v>
                </c:pt>
                <c:pt idx="12536">
                  <c:v>7.6599999999999997E-4</c:v>
                </c:pt>
                <c:pt idx="12537">
                  <c:v>7.6599999999999997E-4</c:v>
                </c:pt>
                <c:pt idx="12538">
                  <c:v>7.6599999999999997E-4</c:v>
                </c:pt>
                <c:pt idx="12539">
                  <c:v>7.6599999999999997E-4</c:v>
                </c:pt>
                <c:pt idx="12540">
                  <c:v>7.6599999999999997E-4</c:v>
                </c:pt>
                <c:pt idx="12541">
                  <c:v>7.6599999999999997E-4</c:v>
                </c:pt>
                <c:pt idx="12542">
                  <c:v>7.6599999999999997E-4</c:v>
                </c:pt>
                <c:pt idx="12543">
                  <c:v>3.8299999999999999E-4</c:v>
                </c:pt>
                <c:pt idx="12544">
                  <c:v>3.8299999999999999E-4</c:v>
                </c:pt>
                <c:pt idx="12545">
                  <c:v>7.6599999999999997E-4</c:v>
                </c:pt>
                <c:pt idx="12546">
                  <c:v>7.6599999999999997E-4</c:v>
                </c:pt>
                <c:pt idx="12547">
                  <c:v>7.6599999999999997E-4</c:v>
                </c:pt>
                <c:pt idx="12548">
                  <c:v>3.8299999999999999E-4</c:v>
                </c:pt>
                <c:pt idx="12549">
                  <c:v>7.6599999999999997E-4</c:v>
                </c:pt>
                <c:pt idx="12550">
                  <c:v>7.6599999999999997E-4</c:v>
                </c:pt>
                <c:pt idx="12551">
                  <c:v>3.8299999999999999E-4</c:v>
                </c:pt>
                <c:pt idx="12552">
                  <c:v>1.1490000000000001E-3</c:v>
                </c:pt>
                <c:pt idx="12553">
                  <c:v>7.6599999999999997E-4</c:v>
                </c:pt>
                <c:pt idx="12554">
                  <c:v>7.6599999999999997E-4</c:v>
                </c:pt>
                <c:pt idx="12555">
                  <c:v>7.6599999999999997E-4</c:v>
                </c:pt>
                <c:pt idx="12556">
                  <c:v>7.6599999999999997E-4</c:v>
                </c:pt>
                <c:pt idx="12557">
                  <c:v>7.6599999999999997E-4</c:v>
                </c:pt>
                <c:pt idx="12558">
                  <c:v>3.8299999999999999E-4</c:v>
                </c:pt>
                <c:pt idx="12559">
                  <c:v>3.8299999999999999E-4</c:v>
                </c:pt>
                <c:pt idx="12560">
                  <c:v>3.8299999999999999E-4</c:v>
                </c:pt>
                <c:pt idx="12561">
                  <c:v>7.6599999999999997E-4</c:v>
                </c:pt>
                <c:pt idx="12562">
                  <c:v>7.6599999999999997E-4</c:v>
                </c:pt>
                <c:pt idx="12563">
                  <c:v>1.1490000000000001E-3</c:v>
                </c:pt>
                <c:pt idx="12564">
                  <c:v>7.6599999999999997E-4</c:v>
                </c:pt>
                <c:pt idx="12565">
                  <c:v>7.6599999999999997E-4</c:v>
                </c:pt>
                <c:pt idx="12566">
                  <c:v>7.6599999999999997E-4</c:v>
                </c:pt>
                <c:pt idx="12567">
                  <c:v>7.6599999999999997E-4</c:v>
                </c:pt>
                <c:pt idx="12568">
                  <c:v>3.8299999999999999E-4</c:v>
                </c:pt>
                <c:pt idx="12569">
                  <c:v>7.6599999999999997E-4</c:v>
                </c:pt>
                <c:pt idx="12570">
                  <c:v>7.6599999999999997E-4</c:v>
                </c:pt>
                <c:pt idx="12571">
                  <c:v>7.6599999999999997E-4</c:v>
                </c:pt>
                <c:pt idx="12572">
                  <c:v>3.8299999999999999E-4</c:v>
                </c:pt>
                <c:pt idx="12573">
                  <c:v>7.6599999999999997E-4</c:v>
                </c:pt>
                <c:pt idx="12574">
                  <c:v>7.6599999999999997E-4</c:v>
                </c:pt>
                <c:pt idx="12575">
                  <c:v>3.8299999999999999E-4</c:v>
                </c:pt>
                <c:pt idx="12576">
                  <c:v>7.6599999999999997E-4</c:v>
                </c:pt>
                <c:pt idx="12577">
                  <c:v>7.6599999999999997E-4</c:v>
                </c:pt>
                <c:pt idx="12578">
                  <c:v>7.6599999999999997E-4</c:v>
                </c:pt>
                <c:pt idx="12579">
                  <c:v>7.6599999999999997E-4</c:v>
                </c:pt>
                <c:pt idx="12580">
                  <c:v>7.6599999999999997E-4</c:v>
                </c:pt>
                <c:pt idx="12581">
                  <c:v>3.8299999999999999E-4</c:v>
                </c:pt>
                <c:pt idx="12582">
                  <c:v>7.6599999999999997E-4</c:v>
                </c:pt>
                <c:pt idx="12583">
                  <c:v>3.8299999999999999E-4</c:v>
                </c:pt>
                <c:pt idx="12584">
                  <c:v>3.8299999999999999E-4</c:v>
                </c:pt>
                <c:pt idx="12585">
                  <c:v>7.6599999999999997E-4</c:v>
                </c:pt>
                <c:pt idx="12586">
                  <c:v>7.6599999999999997E-4</c:v>
                </c:pt>
                <c:pt idx="12587">
                  <c:v>7.6599999999999997E-4</c:v>
                </c:pt>
                <c:pt idx="12588">
                  <c:v>7.6599999999999997E-4</c:v>
                </c:pt>
                <c:pt idx="12589">
                  <c:v>7.6599999999999997E-4</c:v>
                </c:pt>
                <c:pt idx="12590">
                  <c:v>7.6599999999999997E-4</c:v>
                </c:pt>
                <c:pt idx="12591">
                  <c:v>3.8299999999999999E-4</c:v>
                </c:pt>
                <c:pt idx="12592">
                  <c:v>3.8299999999999999E-4</c:v>
                </c:pt>
                <c:pt idx="12593">
                  <c:v>3.8299999999999999E-4</c:v>
                </c:pt>
                <c:pt idx="12594">
                  <c:v>7.6599999999999997E-4</c:v>
                </c:pt>
                <c:pt idx="12595">
                  <c:v>7.6599999999999997E-4</c:v>
                </c:pt>
                <c:pt idx="12596">
                  <c:v>7.6599999999999997E-4</c:v>
                </c:pt>
                <c:pt idx="12597">
                  <c:v>3.8299999999999999E-4</c:v>
                </c:pt>
                <c:pt idx="12598">
                  <c:v>3.8299999999999999E-4</c:v>
                </c:pt>
                <c:pt idx="12599">
                  <c:v>7.6599999999999997E-4</c:v>
                </c:pt>
                <c:pt idx="12600">
                  <c:v>7.6599999999999997E-4</c:v>
                </c:pt>
                <c:pt idx="12601">
                  <c:v>7.6599999999999997E-4</c:v>
                </c:pt>
                <c:pt idx="12602">
                  <c:v>7.6599999999999997E-4</c:v>
                </c:pt>
                <c:pt idx="12603">
                  <c:v>7.6599999999999997E-4</c:v>
                </c:pt>
                <c:pt idx="12604">
                  <c:v>7.6599999999999997E-4</c:v>
                </c:pt>
                <c:pt idx="12605">
                  <c:v>3.8299999999999999E-4</c:v>
                </c:pt>
                <c:pt idx="12606">
                  <c:v>3.8299999999999999E-4</c:v>
                </c:pt>
                <c:pt idx="12607">
                  <c:v>7.6599999999999997E-4</c:v>
                </c:pt>
                <c:pt idx="12608">
                  <c:v>7.6599999999999997E-4</c:v>
                </c:pt>
                <c:pt idx="12609">
                  <c:v>7.6599999999999997E-4</c:v>
                </c:pt>
                <c:pt idx="12610">
                  <c:v>3.8299999999999999E-4</c:v>
                </c:pt>
                <c:pt idx="12611">
                  <c:v>3.8299999999999999E-4</c:v>
                </c:pt>
                <c:pt idx="12612">
                  <c:v>7.6599999999999997E-4</c:v>
                </c:pt>
                <c:pt idx="12613">
                  <c:v>7.6599999999999997E-4</c:v>
                </c:pt>
                <c:pt idx="12614">
                  <c:v>7.6599999999999997E-4</c:v>
                </c:pt>
                <c:pt idx="12615">
                  <c:v>7.6599999999999997E-4</c:v>
                </c:pt>
                <c:pt idx="12616">
                  <c:v>3.8299999999999999E-4</c:v>
                </c:pt>
                <c:pt idx="12617">
                  <c:v>7.6599999999999997E-4</c:v>
                </c:pt>
                <c:pt idx="12618">
                  <c:v>7.6599999999999997E-4</c:v>
                </c:pt>
                <c:pt idx="12619">
                  <c:v>7.6599999999999997E-4</c:v>
                </c:pt>
                <c:pt idx="12620">
                  <c:v>7.6599999999999997E-4</c:v>
                </c:pt>
                <c:pt idx="12621">
                  <c:v>7.6599999999999997E-4</c:v>
                </c:pt>
                <c:pt idx="12622">
                  <c:v>7.6599999999999997E-4</c:v>
                </c:pt>
                <c:pt idx="12623">
                  <c:v>7.6599999999999997E-4</c:v>
                </c:pt>
                <c:pt idx="12624">
                  <c:v>3.8299999999999999E-4</c:v>
                </c:pt>
                <c:pt idx="12625">
                  <c:v>3.8299999999999999E-4</c:v>
                </c:pt>
                <c:pt idx="12626">
                  <c:v>3.8299999999999999E-4</c:v>
                </c:pt>
                <c:pt idx="12627">
                  <c:v>7.6599999999999997E-4</c:v>
                </c:pt>
                <c:pt idx="12628">
                  <c:v>7.6599999999999997E-4</c:v>
                </c:pt>
                <c:pt idx="12629">
                  <c:v>7.6599999999999997E-4</c:v>
                </c:pt>
                <c:pt idx="12630">
                  <c:v>7.6599999999999997E-4</c:v>
                </c:pt>
                <c:pt idx="12631">
                  <c:v>3.8299999999999999E-4</c:v>
                </c:pt>
                <c:pt idx="12632">
                  <c:v>7.6599999999999997E-4</c:v>
                </c:pt>
                <c:pt idx="12633">
                  <c:v>3.8299999999999999E-4</c:v>
                </c:pt>
                <c:pt idx="12634">
                  <c:v>3.8299999999999999E-4</c:v>
                </c:pt>
                <c:pt idx="12635">
                  <c:v>7.6599999999999997E-4</c:v>
                </c:pt>
                <c:pt idx="12636">
                  <c:v>3.8299999999999999E-4</c:v>
                </c:pt>
                <c:pt idx="12637">
                  <c:v>7.6599999999999997E-4</c:v>
                </c:pt>
                <c:pt idx="12638">
                  <c:v>7.6599999999999997E-4</c:v>
                </c:pt>
                <c:pt idx="12639">
                  <c:v>3.8299999999999999E-4</c:v>
                </c:pt>
                <c:pt idx="12640">
                  <c:v>3.8299999999999999E-4</c:v>
                </c:pt>
                <c:pt idx="12641">
                  <c:v>7.6599999999999997E-4</c:v>
                </c:pt>
                <c:pt idx="12642">
                  <c:v>3.8299999999999999E-4</c:v>
                </c:pt>
                <c:pt idx="12643">
                  <c:v>7.6599999999999997E-4</c:v>
                </c:pt>
                <c:pt idx="12644">
                  <c:v>3.8299999999999999E-4</c:v>
                </c:pt>
                <c:pt idx="12645">
                  <c:v>7.6599999999999997E-4</c:v>
                </c:pt>
                <c:pt idx="12646">
                  <c:v>7.6599999999999997E-4</c:v>
                </c:pt>
                <c:pt idx="12647">
                  <c:v>7.6599999999999997E-4</c:v>
                </c:pt>
                <c:pt idx="12648">
                  <c:v>7.6599999999999997E-4</c:v>
                </c:pt>
                <c:pt idx="12649">
                  <c:v>7.6599999999999997E-4</c:v>
                </c:pt>
                <c:pt idx="12650">
                  <c:v>7.6599999999999997E-4</c:v>
                </c:pt>
                <c:pt idx="12651">
                  <c:v>3.8299999999999999E-4</c:v>
                </c:pt>
                <c:pt idx="12652">
                  <c:v>7.6599999999999997E-4</c:v>
                </c:pt>
                <c:pt idx="12653">
                  <c:v>3.8299999999999999E-4</c:v>
                </c:pt>
                <c:pt idx="12654">
                  <c:v>7.6599999999999997E-4</c:v>
                </c:pt>
                <c:pt idx="12655">
                  <c:v>3.8299999999999999E-4</c:v>
                </c:pt>
                <c:pt idx="12656">
                  <c:v>7.6599999999999997E-4</c:v>
                </c:pt>
                <c:pt idx="12657">
                  <c:v>7.6599999999999997E-4</c:v>
                </c:pt>
                <c:pt idx="12658">
                  <c:v>7.6599999999999997E-4</c:v>
                </c:pt>
                <c:pt idx="12659">
                  <c:v>3.8299999999999999E-4</c:v>
                </c:pt>
                <c:pt idx="12660">
                  <c:v>7.6599999999999997E-4</c:v>
                </c:pt>
                <c:pt idx="12661">
                  <c:v>7.6599999999999997E-4</c:v>
                </c:pt>
                <c:pt idx="12662">
                  <c:v>7.6599999999999997E-4</c:v>
                </c:pt>
                <c:pt idx="12663">
                  <c:v>7.6599999999999997E-4</c:v>
                </c:pt>
                <c:pt idx="12664">
                  <c:v>7.6599999999999997E-4</c:v>
                </c:pt>
                <c:pt idx="12665">
                  <c:v>3.8299999999999999E-4</c:v>
                </c:pt>
                <c:pt idx="12666">
                  <c:v>7.6599999999999997E-4</c:v>
                </c:pt>
                <c:pt idx="12667">
                  <c:v>3.8299999999999999E-4</c:v>
                </c:pt>
                <c:pt idx="12668">
                  <c:v>7.6599999999999997E-4</c:v>
                </c:pt>
                <c:pt idx="12669">
                  <c:v>7.6599999999999997E-4</c:v>
                </c:pt>
                <c:pt idx="12670">
                  <c:v>3.8299999999999999E-4</c:v>
                </c:pt>
                <c:pt idx="12671">
                  <c:v>7.6599999999999997E-4</c:v>
                </c:pt>
                <c:pt idx="12672">
                  <c:v>7.6599999999999997E-4</c:v>
                </c:pt>
                <c:pt idx="12673">
                  <c:v>7.6599999999999997E-4</c:v>
                </c:pt>
                <c:pt idx="12674">
                  <c:v>7.6599999999999997E-4</c:v>
                </c:pt>
                <c:pt idx="12675">
                  <c:v>7.6599999999999997E-4</c:v>
                </c:pt>
                <c:pt idx="12676">
                  <c:v>7.6599999999999997E-4</c:v>
                </c:pt>
                <c:pt idx="12677">
                  <c:v>7.6599999999999997E-4</c:v>
                </c:pt>
                <c:pt idx="12678">
                  <c:v>3.8299999999999999E-4</c:v>
                </c:pt>
                <c:pt idx="12679">
                  <c:v>3.8299999999999999E-4</c:v>
                </c:pt>
                <c:pt idx="12680">
                  <c:v>3.8299999999999999E-4</c:v>
                </c:pt>
                <c:pt idx="12681">
                  <c:v>3.8299999999999999E-4</c:v>
                </c:pt>
                <c:pt idx="12682">
                  <c:v>3.8299999999999999E-4</c:v>
                </c:pt>
                <c:pt idx="12683">
                  <c:v>3.8299999999999999E-4</c:v>
                </c:pt>
                <c:pt idx="12684">
                  <c:v>3.8299999999999999E-4</c:v>
                </c:pt>
                <c:pt idx="12685">
                  <c:v>7.6599999999999997E-4</c:v>
                </c:pt>
                <c:pt idx="12686">
                  <c:v>3.8299999999999999E-4</c:v>
                </c:pt>
                <c:pt idx="12687">
                  <c:v>7.6599999999999997E-4</c:v>
                </c:pt>
                <c:pt idx="12688">
                  <c:v>1.5319999999999999E-3</c:v>
                </c:pt>
                <c:pt idx="12689">
                  <c:v>7.6599999999999997E-4</c:v>
                </c:pt>
                <c:pt idx="12690">
                  <c:v>3.8299999999999999E-4</c:v>
                </c:pt>
                <c:pt idx="12691">
                  <c:v>3.8299999999999999E-4</c:v>
                </c:pt>
                <c:pt idx="12692">
                  <c:v>3.8299999999999999E-4</c:v>
                </c:pt>
                <c:pt idx="12693">
                  <c:v>7.6599999999999997E-4</c:v>
                </c:pt>
                <c:pt idx="12694">
                  <c:v>7.6599999999999997E-4</c:v>
                </c:pt>
                <c:pt idx="12695">
                  <c:v>7.6599999999999997E-4</c:v>
                </c:pt>
                <c:pt idx="12696">
                  <c:v>7.6599999999999997E-4</c:v>
                </c:pt>
                <c:pt idx="12697">
                  <c:v>1.1490000000000001E-3</c:v>
                </c:pt>
                <c:pt idx="12698">
                  <c:v>7.6599999999999997E-4</c:v>
                </c:pt>
                <c:pt idx="12699">
                  <c:v>7.6599999999999997E-4</c:v>
                </c:pt>
                <c:pt idx="12700">
                  <c:v>7.6599999999999997E-4</c:v>
                </c:pt>
                <c:pt idx="12701">
                  <c:v>7.6599999999999997E-4</c:v>
                </c:pt>
                <c:pt idx="12702">
                  <c:v>7.6599999999999997E-4</c:v>
                </c:pt>
                <c:pt idx="12703">
                  <c:v>3.8299999999999999E-4</c:v>
                </c:pt>
                <c:pt idx="12704">
                  <c:v>7.6599999999999997E-4</c:v>
                </c:pt>
                <c:pt idx="12705">
                  <c:v>7.6599999999999997E-4</c:v>
                </c:pt>
                <c:pt idx="12706">
                  <c:v>7.6599999999999997E-4</c:v>
                </c:pt>
                <c:pt idx="12707">
                  <c:v>3.8299999999999999E-4</c:v>
                </c:pt>
                <c:pt idx="12708">
                  <c:v>3.8299999999999999E-4</c:v>
                </c:pt>
                <c:pt idx="12709">
                  <c:v>1.5319999999999999E-3</c:v>
                </c:pt>
                <c:pt idx="12710">
                  <c:v>1.1490000000000001E-3</c:v>
                </c:pt>
                <c:pt idx="12711">
                  <c:v>3.8299999999999999E-4</c:v>
                </c:pt>
                <c:pt idx="12712">
                  <c:v>7.6599999999999997E-4</c:v>
                </c:pt>
                <c:pt idx="12713">
                  <c:v>7.6599999999999997E-4</c:v>
                </c:pt>
                <c:pt idx="12714">
                  <c:v>7.6599999999999997E-4</c:v>
                </c:pt>
                <c:pt idx="12715">
                  <c:v>7.6599999999999997E-4</c:v>
                </c:pt>
                <c:pt idx="12716">
                  <c:v>7.6599999999999997E-4</c:v>
                </c:pt>
                <c:pt idx="12717">
                  <c:v>7.6599999999999997E-4</c:v>
                </c:pt>
                <c:pt idx="12718">
                  <c:v>7.6599999999999997E-4</c:v>
                </c:pt>
                <c:pt idx="12719">
                  <c:v>7.6599999999999997E-4</c:v>
                </c:pt>
                <c:pt idx="12720">
                  <c:v>7.6599999999999997E-4</c:v>
                </c:pt>
                <c:pt idx="12721">
                  <c:v>7.6599999999999997E-4</c:v>
                </c:pt>
                <c:pt idx="12722">
                  <c:v>3.8299999999999999E-4</c:v>
                </c:pt>
                <c:pt idx="12723">
                  <c:v>7.6599999999999997E-4</c:v>
                </c:pt>
                <c:pt idx="12724">
                  <c:v>7.6599999999999997E-4</c:v>
                </c:pt>
                <c:pt idx="12725">
                  <c:v>7.6599999999999997E-4</c:v>
                </c:pt>
                <c:pt idx="12726">
                  <c:v>3.8299999999999999E-4</c:v>
                </c:pt>
                <c:pt idx="12727">
                  <c:v>7.6599999999999997E-4</c:v>
                </c:pt>
                <c:pt idx="12728">
                  <c:v>3.8299999999999999E-4</c:v>
                </c:pt>
                <c:pt idx="12729">
                  <c:v>7.6599999999999997E-4</c:v>
                </c:pt>
                <c:pt idx="12730">
                  <c:v>7.6599999999999997E-4</c:v>
                </c:pt>
                <c:pt idx="12731">
                  <c:v>1.1490000000000001E-3</c:v>
                </c:pt>
                <c:pt idx="12732">
                  <c:v>1.1490000000000001E-3</c:v>
                </c:pt>
                <c:pt idx="12733">
                  <c:v>1.1490000000000001E-3</c:v>
                </c:pt>
                <c:pt idx="12734">
                  <c:v>7.6599999999999997E-4</c:v>
                </c:pt>
                <c:pt idx="12735">
                  <c:v>3.8299999999999999E-4</c:v>
                </c:pt>
                <c:pt idx="12736">
                  <c:v>7.6599999999999997E-4</c:v>
                </c:pt>
                <c:pt idx="12737">
                  <c:v>7.6599999999999997E-4</c:v>
                </c:pt>
                <c:pt idx="12738">
                  <c:v>7.6599999999999997E-4</c:v>
                </c:pt>
                <c:pt idx="12739">
                  <c:v>7.6599999999999997E-4</c:v>
                </c:pt>
                <c:pt idx="12740">
                  <c:v>3.8299999999999999E-4</c:v>
                </c:pt>
                <c:pt idx="12741">
                  <c:v>7.6599999999999997E-4</c:v>
                </c:pt>
                <c:pt idx="12742">
                  <c:v>7.6599999999999997E-4</c:v>
                </c:pt>
                <c:pt idx="12743">
                  <c:v>3.8299999999999999E-4</c:v>
                </c:pt>
                <c:pt idx="12744">
                  <c:v>1.1490000000000001E-3</c:v>
                </c:pt>
                <c:pt idx="12745">
                  <c:v>7.6599999999999997E-4</c:v>
                </c:pt>
                <c:pt idx="12746">
                  <c:v>3.8299999999999999E-4</c:v>
                </c:pt>
                <c:pt idx="12747">
                  <c:v>1.1490000000000001E-3</c:v>
                </c:pt>
                <c:pt idx="12748">
                  <c:v>1.1490000000000001E-3</c:v>
                </c:pt>
                <c:pt idx="12749">
                  <c:v>3.8299999999999999E-4</c:v>
                </c:pt>
                <c:pt idx="12750">
                  <c:v>7.6599999999999997E-4</c:v>
                </c:pt>
                <c:pt idx="12751">
                  <c:v>7.6599999999999997E-4</c:v>
                </c:pt>
                <c:pt idx="12752">
                  <c:v>7.6599999999999997E-4</c:v>
                </c:pt>
                <c:pt idx="12753">
                  <c:v>3.8299999999999999E-4</c:v>
                </c:pt>
                <c:pt idx="12754">
                  <c:v>7.6599999999999997E-4</c:v>
                </c:pt>
                <c:pt idx="12755">
                  <c:v>3.8299999999999999E-4</c:v>
                </c:pt>
                <c:pt idx="12756">
                  <c:v>7.6599999999999997E-4</c:v>
                </c:pt>
                <c:pt idx="12757">
                  <c:v>7.6599999999999997E-4</c:v>
                </c:pt>
                <c:pt idx="12758">
                  <c:v>3.8299999999999999E-4</c:v>
                </c:pt>
                <c:pt idx="12759">
                  <c:v>7.6599999999999997E-4</c:v>
                </c:pt>
                <c:pt idx="12760">
                  <c:v>3.8299999999999999E-4</c:v>
                </c:pt>
                <c:pt idx="12761">
                  <c:v>7.6599999999999997E-4</c:v>
                </c:pt>
                <c:pt idx="12762">
                  <c:v>3.8299999999999999E-4</c:v>
                </c:pt>
                <c:pt idx="12763">
                  <c:v>3.8299999999999999E-4</c:v>
                </c:pt>
                <c:pt idx="12764">
                  <c:v>7.6599999999999997E-4</c:v>
                </c:pt>
                <c:pt idx="12765">
                  <c:v>7.6599999999999997E-4</c:v>
                </c:pt>
                <c:pt idx="12766">
                  <c:v>7.6599999999999997E-4</c:v>
                </c:pt>
                <c:pt idx="12767">
                  <c:v>7.6599999999999997E-4</c:v>
                </c:pt>
                <c:pt idx="12768">
                  <c:v>7.6599999999999997E-4</c:v>
                </c:pt>
                <c:pt idx="12769">
                  <c:v>3.8299999999999999E-4</c:v>
                </c:pt>
                <c:pt idx="12770">
                  <c:v>3.8299999999999999E-4</c:v>
                </c:pt>
                <c:pt idx="12771">
                  <c:v>7.6599999999999997E-4</c:v>
                </c:pt>
                <c:pt idx="12772">
                  <c:v>7.6599999999999997E-4</c:v>
                </c:pt>
                <c:pt idx="12773">
                  <c:v>7.6599999999999997E-4</c:v>
                </c:pt>
                <c:pt idx="12774">
                  <c:v>3.8299999999999999E-4</c:v>
                </c:pt>
                <c:pt idx="12775">
                  <c:v>7.6599999999999997E-4</c:v>
                </c:pt>
                <c:pt idx="12776">
                  <c:v>7.6599999999999997E-4</c:v>
                </c:pt>
                <c:pt idx="12777">
                  <c:v>7.6599999999999997E-4</c:v>
                </c:pt>
                <c:pt idx="12778">
                  <c:v>7.6599999999999997E-4</c:v>
                </c:pt>
                <c:pt idx="12779">
                  <c:v>7.6599999999999997E-4</c:v>
                </c:pt>
                <c:pt idx="12780">
                  <c:v>1.1490000000000001E-3</c:v>
                </c:pt>
                <c:pt idx="12781">
                  <c:v>7.6599999999999997E-4</c:v>
                </c:pt>
                <c:pt idx="12782">
                  <c:v>7.6599999999999997E-4</c:v>
                </c:pt>
                <c:pt idx="12783">
                  <c:v>3.8299999999999999E-4</c:v>
                </c:pt>
                <c:pt idx="12784">
                  <c:v>7.6599999999999997E-4</c:v>
                </c:pt>
                <c:pt idx="12785">
                  <c:v>1.5319999999999999E-3</c:v>
                </c:pt>
                <c:pt idx="12786">
                  <c:v>1.5319999999999999E-3</c:v>
                </c:pt>
                <c:pt idx="12787">
                  <c:v>1.5319999999999999E-3</c:v>
                </c:pt>
                <c:pt idx="12788">
                  <c:v>7.6599999999999997E-4</c:v>
                </c:pt>
                <c:pt idx="12789">
                  <c:v>3.8299999999999999E-4</c:v>
                </c:pt>
                <c:pt idx="12790">
                  <c:v>7.6599999999999997E-4</c:v>
                </c:pt>
                <c:pt idx="12791">
                  <c:v>3.8299999999999999E-4</c:v>
                </c:pt>
                <c:pt idx="12792">
                  <c:v>7.6599999999999997E-4</c:v>
                </c:pt>
                <c:pt idx="12793">
                  <c:v>7.6599999999999997E-4</c:v>
                </c:pt>
                <c:pt idx="12794">
                  <c:v>7.6599999999999997E-4</c:v>
                </c:pt>
                <c:pt idx="12795">
                  <c:v>7.6599999999999997E-4</c:v>
                </c:pt>
                <c:pt idx="12796">
                  <c:v>7.6599999999999997E-4</c:v>
                </c:pt>
                <c:pt idx="12797">
                  <c:v>7.6599999999999997E-4</c:v>
                </c:pt>
                <c:pt idx="12798">
                  <c:v>7.6599999999999997E-4</c:v>
                </c:pt>
                <c:pt idx="12799">
                  <c:v>7.6599999999999997E-4</c:v>
                </c:pt>
                <c:pt idx="12800">
                  <c:v>7.6599999999999997E-4</c:v>
                </c:pt>
                <c:pt idx="12801">
                  <c:v>7.6599999999999997E-4</c:v>
                </c:pt>
                <c:pt idx="12802">
                  <c:v>3.8299999999999999E-4</c:v>
                </c:pt>
                <c:pt idx="12803">
                  <c:v>7.6599999999999997E-4</c:v>
                </c:pt>
                <c:pt idx="12804">
                  <c:v>7.6599999999999997E-4</c:v>
                </c:pt>
                <c:pt idx="12805">
                  <c:v>7.6599999999999997E-4</c:v>
                </c:pt>
                <c:pt idx="12806">
                  <c:v>7.6599999999999997E-4</c:v>
                </c:pt>
                <c:pt idx="12807">
                  <c:v>7.6599999999999997E-4</c:v>
                </c:pt>
                <c:pt idx="12808">
                  <c:v>7.6599999999999997E-4</c:v>
                </c:pt>
                <c:pt idx="12809">
                  <c:v>3.8299999999999999E-4</c:v>
                </c:pt>
                <c:pt idx="12810">
                  <c:v>7.6599999999999997E-4</c:v>
                </c:pt>
                <c:pt idx="12811">
                  <c:v>1.1490000000000001E-3</c:v>
                </c:pt>
                <c:pt idx="12812">
                  <c:v>7.6599999999999997E-4</c:v>
                </c:pt>
                <c:pt idx="12813">
                  <c:v>7.6599999999999997E-4</c:v>
                </c:pt>
                <c:pt idx="12814">
                  <c:v>3.8299999999999999E-4</c:v>
                </c:pt>
                <c:pt idx="12815">
                  <c:v>7.6599999999999997E-4</c:v>
                </c:pt>
                <c:pt idx="12816">
                  <c:v>7.6599999999999997E-4</c:v>
                </c:pt>
                <c:pt idx="12817">
                  <c:v>7.6599999999999997E-4</c:v>
                </c:pt>
                <c:pt idx="12818">
                  <c:v>7.6599999999999997E-4</c:v>
                </c:pt>
                <c:pt idx="12819">
                  <c:v>7.6599999999999997E-4</c:v>
                </c:pt>
                <c:pt idx="12820">
                  <c:v>1.5319999999999999E-3</c:v>
                </c:pt>
                <c:pt idx="12821">
                  <c:v>1.1490000000000001E-3</c:v>
                </c:pt>
                <c:pt idx="12822">
                  <c:v>7.6599999999999997E-4</c:v>
                </c:pt>
                <c:pt idx="12823">
                  <c:v>3.8299999999999999E-4</c:v>
                </c:pt>
                <c:pt idx="12824">
                  <c:v>7.6599999999999997E-4</c:v>
                </c:pt>
                <c:pt idx="12825">
                  <c:v>7.6599999999999997E-4</c:v>
                </c:pt>
                <c:pt idx="12826">
                  <c:v>7.6599999999999997E-4</c:v>
                </c:pt>
                <c:pt idx="12827">
                  <c:v>3.8299999999999999E-4</c:v>
                </c:pt>
                <c:pt idx="12828">
                  <c:v>1.1490000000000001E-3</c:v>
                </c:pt>
                <c:pt idx="12829">
                  <c:v>7.6599999999999997E-4</c:v>
                </c:pt>
                <c:pt idx="12830">
                  <c:v>7.6599999999999997E-4</c:v>
                </c:pt>
                <c:pt idx="12831">
                  <c:v>7.6599999999999997E-4</c:v>
                </c:pt>
                <c:pt idx="12832">
                  <c:v>7.6599999999999997E-4</c:v>
                </c:pt>
                <c:pt idx="12833">
                  <c:v>7.6599999999999997E-4</c:v>
                </c:pt>
                <c:pt idx="12834">
                  <c:v>7.6599999999999997E-4</c:v>
                </c:pt>
                <c:pt idx="12835">
                  <c:v>7.6599999999999997E-4</c:v>
                </c:pt>
                <c:pt idx="12836">
                  <c:v>1.5319999999999999E-3</c:v>
                </c:pt>
                <c:pt idx="12837">
                  <c:v>1.1490000000000001E-3</c:v>
                </c:pt>
                <c:pt idx="12838">
                  <c:v>3.8299999999999999E-4</c:v>
                </c:pt>
                <c:pt idx="12839">
                  <c:v>3.8299999999999999E-4</c:v>
                </c:pt>
                <c:pt idx="12840">
                  <c:v>1.1490000000000001E-3</c:v>
                </c:pt>
                <c:pt idx="12841">
                  <c:v>3.8299999999999999E-4</c:v>
                </c:pt>
                <c:pt idx="12842">
                  <c:v>7.6599999999999997E-4</c:v>
                </c:pt>
                <c:pt idx="12843">
                  <c:v>3.8299999999999999E-4</c:v>
                </c:pt>
                <c:pt idx="12844">
                  <c:v>7.6599999999999997E-4</c:v>
                </c:pt>
                <c:pt idx="12845">
                  <c:v>3.8299999999999999E-4</c:v>
                </c:pt>
                <c:pt idx="12846">
                  <c:v>1.1490000000000001E-3</c:v>
                </c:pt>
                <c:pt idx="12847">
                  <c:v>1.5319999999999999E-3</c:v>
                </c:pt>
                <c:pt idx="12848">
                  <c:v>7.6599999999999997E-4</c:v>
                </c:pt>
                <c:pt idx="12849">
                  <c:v>7.6599999999999997E-4</c:v>
                </c:pt>
                <c:pt idx="12850">
                  <c:v>7.6599999999999997E-4</c:v>
                </c:pt>
                <c:pt idx="12851">
                  <c:v>7.6599999999999997E-4</c:v>
                </c:pt>
                <c:pt idx="12852">
                  <c:v>7.6599999999999997E-4</c:v>
                </c:pt>
                <c:pt idx="12853">
                  <c:v>3.8299999999999999E-4</c:v>
                </c:pt>
                <c:pt idx="12854">
                  <c:v>7.6599999999999997E-4</c:v>
                </c:pt>
                <c:pt idx="12855">
                  <c:v>7.6599999999999997E-4</c:v>
                </c:pt>
                <c:pt idx="12856">
                  <c:v>7.6599999999999997E-4</c:v>
                </c:pt>
                <c:pt idx="12857">
                  <c:v>3.8299999999999999E-4</c:v>
                </c:pt>
                <c:pt idx="12858">
                  <c:v>7.6599999999999997E-4</c:v>
                </c:pt>
                <c:pt idx="12859">
                  <c:v>3.8299999999999999E-4</c:v>
                </c:pt>
                <c:pt idx="12860">
                  <c:v>7.6599999999999997E-4</c:v>
                </c:pt>
                <c:pt idx="12861">
                  <c:v>3.8299999999999999E-4</c:v>
                </c:pt>
                <c:pt idx="12862">
                  <c:v>7.6599999999999997E-4</c:v>
                </c:pt>
                <c:pt idx="12863">
                  <c:v>1.1490000000000001E-3</c:v>
                </c:pt>
                <c:pt idx="12864">
                  <c:v>1.1490000000000001E-3</c:v>
                </c:pt>
                <c:pt idx="12865">
                  <c:v>7.6599999999999997E-4</c:v>
                </c:pt>
                <c:pt idx="12866">
                  <c:v>7.6599999999999997E-4</c:v>
                </c:pt>
                <c:pt idx="12867">
                  <c:v>3.8299999999999999E-4</c:v>
                </c:pt>
                <c:pt idx="12868">
                  <c:v>7.6599999999999997E-4</c:v>
                </c:pt>
                <c:pt idx="12869">
                  <c:v>3.8299999999999999E-4</c:v>
                </c:pt>
                <c:pt idx="12870">
                  <c:v>7.6599999999999997E-4</c:v>
                </c:pt>
                <c:pt idx="12871">
                  <c:v>7.6599999999999997E-4</c:v>
                </c:pt>
                <c:pt idx="12872">
                  <c:v>7.6599999999999997E-4</c:v>
                </c:pt>
                <c:pt idx="12873">
                  <c:v>7.6599999999999997E-4</c:v>
                </c:pt>
                <c:pt idx="12874">
                  <c:v>7.6599999999999997E-4</c:v>
                </c:pt>
                <c:pt idx="12875">
                  <c:v>1.1490000000000001E-3</c:v>
                </c:pt>
                <c:pt idx="12876">
                  <c:v>7.6599999999999997E-4</c:v>
                </c:pt>
                <c:pt idx="12877">
                  <c:v>7.6599999999999997E-4</c:v>
                </c:pt>
                <c:pt idx="12878">
                  <c:v>3.8299999999999999E-4</c:v>
                </c:pt>
                <c:pt idx="12879">
                  <c:v>7.6599999999999997E-4</c:v>
                </c:pt>
                <c:pt idx="12880">
                  <c:v>7.6599999999999997E-4</c:v>
                </c:pt>
                <c:pt idx="12881">
                  <c:v>7.6599999999999997E-4</c:v>
                </c:pt>
                <c:pt idx="12882">
                  <c:v>3.8299999999999999E-4</c:v>
                </c:pt>
                <c:pt idx="12883">
                  <c:v>7.6599999999999997E-4</c:v>
                </c:pt>
                <c:pt idx="12884">
                  <c:v>7.6599999999999997E-4</c:v>
                </c:pt>
                <c:pt idx="12885">
                  <c:v>1.5319999999999999E-3</c:v>
                </c:pt>
                <c:pt idx="12886">
                  <c:v>7.6599999999999997E-4</c:v>
                </c:pt>
                <c:pt idx="12887">
                  <c:v>1.5319999999999999E-3</c:v>
                </c:pt>
                <c:pt idx="12888">
                  <c:v>1.1490000000000001E-3</c:v>
                </c:pt>
                <c:pt idx="12889">
                  <c:v>1.1490000000000001E-3</c:v>
                </c:pt>
                <c:pt idx="12890">
                  <c:v>1.5319999999999999E-3</c:v>
                </c:pt>
                <c:pt idx="12891">
                  <c:v>1.5319999999999999E-3</c:v>
                </c:pt>
                <c:pt idx="12892">
                  <c:v>1.5319999999999999E-3</c:v>
                </c:pt>
                <c:pt idx="12893">
                  <c:v>1.1490000000000001E-3</c:v>
                </c:pt>
                <c:pt idx="12894">
                  <c:v>1.5319999999999999E-3</c:v>
                </c:pt>
                <c:pt idx="12895">
                  <c:v>1.1490000000000001E-3</c:v>
                </c:pt>
                <c:pt idx="12896">
                  <c:v>7.6599999999999997E-4</c:v>
                </c:pt>
                <c:pt idx="12897">
                  <c:v>7.6599999999999997E-4</c:v>
                </c:pt>
                <c:pt idx="12898">
                  <c:v>7.6599999999999997E-4</c:v>
                </c:pt>
                <c:pt idx="12899">
                  <c:v>3.8299999999999999E-4</c:v>
                </c:pt>
                <c:pt idx="12900">
                  <c:v>3.8299999999999999E-4</c:v>
                </c:pt>
                <c:pt idx="12901">
                  <c:v>3.8299999999999999E-4</c:v>
                </c:pt>
                <c:pt idx="12902">
                  <c:v>3.8299999999999999E-4</c:v>
                </c:pt>
                <c:pt idx="12903">
                  <c:v>3.8299999999999999E-4</c:v>
                </c:pt>
                <c:pt idx="12904">
                  <c:v>3.8299999999999999E-4</c:v>
                </c:pt>
                <c:pt idx="12905">
                  <c:v>7.6599999999999997E-4</c:v>
                </c:pt>
                <c:pt idx="12906">
                  <c:v>3.8299999999999999E-4</c:v>
                </c:pt>
                <c:pt idx="12907">
                  <c:v>7.6599999999999997E-4</c:v>
                </c:pt>
                <c:pt idx="12908">
                  <c:v>7.6599999999999997E-4</c:v>
                </c:pt>
                <c:pt idx="12909">
                  <c:v>1.1490000000000001E-3</c:v>
                </c:pt>
                <c:pt idx="12910">
                  <c:v>7.6599999999999997E-4</c:v>
                </c:pt>
                <c:pt idx="12911">
                  <c:v>7.6599999999999997E-4</c:v>
                </c:pt>
                <c:pt idx="12912">
                  <c:v>3.8299999999999999E-4</c:v>
                </c:pt>
                <c:pt idx="12913">
                  <c:v>3.8299999999999999E-4</c:v>
                </c:pt>
                <c:pt idx="12914">
                  <c:v>7.6599999999999997E-4</c:v>
                </c:pt>
                <c:pt idx="12915">
                  <c:v>7.6599999999999997E-4</c:v>
                </c:pt>
                <c:pt idx="12916">
                  <c:v>7.6599999999999997E-4</c:v>
                </c:pt>
                <c:pt idx="12917">
                  <c:v>7.6599999999999997E-4</c:v>
                </c:pt>
                <c:pt idx="12918">
                  <c:v>7.6599999999999997E-4</c:v>
                </c:pt>
                <c:pt idx="12919">
                  <c:v>3.8299999999999999E-4</c:v>
                </c:pt>
                <c:pt idx="12920">
                  <c:v>7.6599999999999997E-4</c:v>
                </c:pt>
                <c:pt idx="12921">
                  <c:v>3.8299999999999999E-4</c:v>
                </c:pt>
                <c:pt idx="12922">
                  <c:v>7.6599999999999997E-4</c:v>
                </c:pt>
                <c:pt idx="12923">
                  <c:v>7.6599999999999997E-4</c:v>
                </c:pt>
                <c:pt idx="12924">
                  <c:v>7.6599999999999997E-4</c:v>
                </c:pt>
                <c:pt idx="12925">
                  <c:v>3.8299999999999999E-4</c:v>
                </c:pt>
                <c:pt idx="12926">
                  <c:v>7.6599999999999997E-4</c:v>
                </c:pt>
                <c:pt idx="12927">
                  <c:v>7.6599999999999997E-4</c:v>
                </c:pt>
                <c:pt idx="12928">
                  <c:v>7.6599999999999997E-4</c:v>
                </c:pt>
                <c:pt idx="12929">
                  <c:v>7.6599999999999997E-4</c:v>
                </c:pt>
                <c:pt idx="12930">
                  <c:v>7.6599999999999997E-4</c:v>
                </c:pt>
                <c:pt idx="12931">
                  <c:v>7.6599999999999997E-4</c:v>
                </c:pt>
                <c:pt idx="12932">
                  <c:v>3.8299999999999999E-4</c:v>
                </c:pt>
                <c:pt idx="12933">
                  <c:v>7.6599999999999997E-4</c:v>
                </c:pt>
                <c:pt idx="12934">
                  <c:v>7.6599999999999997E-4</c:v>
                </c:pt>
                <c:pt idx="12935">
                  <c:v>1.1490000000000001E-3</c:v>
                </c:pt>
                <c:pt idx="12936">
                  <c:v>3.8299999999999999E-4</c:v>
                </c:pt>
                <c:pt idx="12937">
                  <c:v>7.6599999999999997E-4</c:v>
                </c:pt>
                <c:pt idx="12938">
                  <c:v>3.8299999999999999E-4</c:v>
                </c:pt>
                <c:pt idx="12939">
                  <c:v>7.6599999999999997E-4</c:v>
                </c:pt>
                <c:pt idx="12940">
                  <c:v>7.6599999999999997E-4</c:v>
                </c:pt>
                <c:pt idx="12941">
                  <c:v>7.6599999999999997E-4</c:v>
                </c:pt>
                <c:pt idx="12942">
                  <c:v>7.6599999999999997E-4</c:v>
                </c:pt>
                <c:pt idx="12943">
                  <c:v>7.6599999999999997E-4</c:v>
                </c:pt>
                <c:pt idx="12944">
                  <c:v>3.8299999999999999E-4</c:v>
                </c:pt>
                <c:pt idx="12945">
                  <c:v>7.6599999999999997E-4</c:v>
                </c:pt>
                <c:pt idx="12946">
                  <c:v>3.8299999999999999E-4</c:v>
                </c:pt>
                <c:pt idx="12947">
                  <c:v>7.6599999999999997E-4</c:v>
                </c:pt>
                <c:pt idx="12948">
                  <c:v>7.6599999999999997E-4</c:v>
                </c:pt>
                <c:pt idx="12949">
                  <c:v>3.8299999999999999E-4</c:v>
                </c:pt>
                <c:pt idx="12950">
                  <c:v>3.8299999999999999E-4</c:v>
                </c:pt>
                <c:pt idx="12951">
                  <c:v>3.8299999999999999E-4</c:v>
                </c:pt>
                <c:pt idx="12952">
                  <c:v>7.6599999999999997E-4</c:v>
                </c:pt>
                <c:pt idx="12953">
                  <c:v>7.6599999999999997E-4</c:v>
                </c:pt>
                <c:pt idx="12954">
                  <c:v>1.1490000000000001E-3</c:v>
                </c:pt>
                <c:pt idx="12955">
                  <c:v>3.8299999999999999E-4</c:v>
                </c:pt>
                <c:pt idx="12956">
                  <c:v>7.6599999999999997E-4</c:v>
                </c:pt>
                <c:pt idx="12957">
                  <c:v>7.6599999999999997E-4</c:v>
                </c:pt>
                <c:pt idx="12958">
                  <c:v>3.8299999999999999E-4</c:v>
                </c:pt>
                <c:pt idx="12959">
                  <c:v>7.6599999999999997E-4</c:v>
                </c:pt>
                <c:pt idx="12960">
                  <c:v>7.6599999999999997E-4</c:v>
                </c:pt>
                <c:pt idx="12961">
                  <c:v>7.6599999999999997E-4</c:v>
                </c:pt>
                <c:pt idx="12962">
                  <c:v>3.8299999999999999E-4</c:v>
                </c:pt>
                <c:pt idx="12963">
                  <c:v>3.8299999999999999E-4</c:v>
                </c:pt>
                <c:pt idx="12964">
                  <c:v>7.6599999999999997E-4</c:v>
                </c:pt>
                <c:pt idx="12965">
                  <c:v>7.6599999999999997E-4</c:v>
                </c:pt>
                <c:pt idx="12966">
                  <c:v>7.6599999999999997E-4</c:v>
                </c:pt>
                <c:pt idx="12967">
                  <c:v>7.6599999999999997E-4</c:v>
                </c:pt>
                <c:pt idx="12968">
                  <c:v>7.6599999999999997E-4</c:v>
                </c:pt>
                <c:pt idx="12969">
                  <c:v>7.6599999999999997E-4</c:v>
                </c:pt>
                <c:pt idx="12970">
                  <c:v>7.6599999999999997E-4</c:v>
                </c:pt>
                <c:pt idx="12971">
                  <c:v>7.6599999999999997E-4</c:v>
                </c:pt>
                <c:pt idx="12972">
                  <c:v>3.8299999999999999E-4</c:v>
                </c:pt>
                <c:pt idx="12973">
                  <c:v>7.6599999999999997E-4</c:v>
                </c:pt>
                <c:pt idx="12974">
                  <c:v>7.6599999999999997E-4</c:v>
                </c:pt>
                <c:pt idx="12975">
                  <c:v>3.8299999999999999E-4</c:v>
                </c:pt>
                <c:pt idx="12976">
                  <c:v>7.6599999999999997E-4</c:v>
                </c:pt>
                <c:pt idx="12977">
                  <c:v>3.8299999999999999E-4</c:v>
                </c:pt>
                <c:pt idx="12978">
                  <c:v>7.6599999999999997E-4</c:v>
                </c:pt>
                <c:pt idx="12979">
                  <c:v>7.6599999999999997E-4</c:v>
                </c:pt>
                <c:pt idx="12980">
                  <c:v>7.6599999999999997E-4</c:v>
                </c:pt>
                <c:pt idx="12981">
                  <c:v>7.6599999999999997E-4</c:v>
                </c:pt>
                <c:pt idx="12982">
                  <c:v>7.6599999999999997E-4</c:v>
                </c:pt>
                <c:pt idx="12983">
                  <c:v>3.8299999999999999E-4</c:v>
                </c:pt>
                <c:pt idx="12984">
                  <c:v>7.6599999999999997E-4</c:v>
                </c:pt>
                <c:pt idx="12985">
                  <c:v>3.8299999999999999E-4</c:v>
                </c:pt>
                <c:pt idx="12986">
                  <c:v>7.6599999999999997E-4</c:v>
                </c:pt>
                <c:pt idx="12987">
                  <c:v>7.6599999999999997E-4</c:v>
                </c:pt>
                <c:pt idx="12988">
                  <c:v>1.1490000000000001E-3</c:v>
                </c:pt>
                <c:pt idx="12989">
                  <c:v>7.6599999999999997E-4</c:v>
                </c:pt>
                <c:pt idx="12990">
                  <c:v>7.6599999999999997E-4</c:v>
                </c:pt>
                <c:pt idx="12991">
                  <c:v>7.6599999999999997E-4</c:v>
                </c:pt>
                <c:pt idx="12992">
                  <c:v>7.6599999999999997E-4</c:v>
                </c:pt>
                <c:pt idx="12993">
                  <c:v>7.6599999999999997E-4</c:v>
                </c:pt>
                <c:pt idx="12994">
                  <c:v>7.6599999999999997E-4</c:v>
                </c:pt>
                <c:pt idx="12995">
                  <c:v>7.6599999999999997E-4</c:v>
                </c:pt>
                <c:pt idx="12996">
                  <c:v>7.6599999999999997E-4</c:v>
                </c:pt>
                <c:pt idx="12997">
                  <c:v>7.6599999999999997E-4</c:v>
                </c:pt>
                <c:pt idx="12998">
                  <c:v>7.6599999999999997E-4</c:v>
                </c:pt>
                <c:pt idx="12999">
                  <c:v>3.8299999999999999E-4</c:v>
                </c:pt>
                <c:pt idx="13000">
                  <c:v>7.6599999999999997E-4</c:v>
                </c:pt>
                <c:pt idx="13001">
                  <c:v>3.8299999999999999E-4</c:v>
                </c:pt>
                <c:pt idx="13002">
                  <c:v>3.8299999999999999E-4</c:v>
                </c:pt>
                <c:pt idx="13003">
                  <c:v>7.6599999999999997E-4</c:v>
                </c:pt>
                <c:pt idx="13004">
                  <c:v>3.8299999999999999E-4</c:v>
                </c:pt>
                <c:pt idx="13005">
                  <c:v>7.6599999999999997E-4</c:v>
                </c:pt>
                <c:pt idx="13006">
                  <c:v>7.6599999999999997E-4</c:v>
                </c:pt>
                <c:pt idx="13007">
                  <c:v>7.6599999999999997E-4</c:v>
                </c:pt>
                <c:pt idx="13008">
                  <c:v>7.6599999999999997E-4</c:v>
                </c:pt>
                <c:pt idx="13009">
                  <c:v>3.8299999999999999E-4</c:v>
                </c:pt>
                <c:pt idx="13010">
                  <c:v>3.8299999999999999E-4</c:v>
                </c:pt>
                <c:pt idx="13011">
                  <c:v>7.6599999999999997E-4</c:v>
                </c:pt>
                <c:pt idx="13012">
                  <c:v>7.6599999999999997E-4</c:v>
                </c:pt>
                <c:pt idx="13013">
                  <c:v>7.6599999999999997E-4</c:v>
                </c:pt>
                <c:pt idx="13014">
                  <c:v>7.6599999999999997E-4</c:v>
                </c:pt>
                <c:pt idx="13015">
                  <c:v>7.6599999999999997E-4</c:v>
                </c:pt>
                <c:pt idx="13016">
                  <c:v>3.8299999999999999E-4</c:v>
                </c:pt>
                <c:pt idx="13017">
                  <c:v>3.8299999999999999E-4</c:v>
                </c:pt>
                <c:pt idx="13018">
                  <c:v>7.6599999999999997E-4</c:v>
                </c:pt>
                <c:pt idx="13019">
                  <c:v>7.6599999999999997E-4</c:v>
                </c:pt>
                <c:pt idx="13020">
                  <c:v>7.6599999999999997E-4</c:v>
                </c:pt>
                <c:pt idx="13021">
                  <c:v>7.6599999999999997E-4</c:v>
                </c:pt>
                <c:pt idx="13022">
                  <c:v>3.8299999999999999E-4</c:v>
                </c:pt>
                <c:pt idx="13023">
                  <c:v>3.8299999999999999E-4</c:v>
                </c:pt>
                <c:pt idx="13024">
                  <c:v>3.8299999999999999E-4</c:v>
                </c:pt>
                <c:pt idx="13025">
                  <c:v>3.8299999999999999E-4</c:v>
                </c:pt>
                <c:pt idx="13026">
                  <c:v>7.6599999999999997E-4</c:v>
                </c:pt>
                <c:pt idx="13027">
                  <c:v>1.1490000000000001E-3</c:v>
                </c:pt>
                <c:pt idx="13028">
                  <c:v>7.6599999999999997E-4</c:v>
                </c:pt>
                <c:pt idx="13029">
                  <c:v>7.6599999999999997E-4</c:v>
                </c:pt>
                <c:pt idx="13030">
                  <c:v>7.6599999999999997E-4</c:v>
                </c:pt>
                <c:pt idx="13031">
                  <c:v>7.6599999999999997E-4</c:v>
                </c:pt>
                <c:pt idx="13032">
                  <c:v>7.6599999999999997E-4</c:v>
                </c:pt>
                <c:pt idx="13033">
                  <c:v>7.6599999999999997E-4</c:v>
                </c:pt>
                <c:pt idx="13034">
                  <c:v>3.8299999999999999E-4</c:v>
                </c:pt>
                <c:pt idx="13035">
                  <c:v>7.6599999999999997E-4</c:v>
                </c:pt>
                <c:pt idx="13036">
                  <c:v>3.8299999999999999E-4</c:v>
                </c:pt>
                <c:pt idx="13037">
                  <c:v>7.6599999999999997E-4</c:v>
                </c:pt>
                <c:pt idx="13038">
                  <c:v>7.6599999999999997E-4</c:v>
                </c:pt>
                <c:pt idx="13039">
                  <c:v>7.6599999999999997E-4</c:v>
                </c:pt>
                <c:pt idx="13040">
                  <c:v>7.6599999999999997E-4</c:v>
                </c:pt>
                <c:pt idx="13041">
                  <c:v>1.1490000000000001E-3</c:v>
                </c:pt>
                <c:pt idx="13042">
                  <c:v>7.6599999999999997E-4</c:v>
                </c:pt>
                <c:pt idx="13043">
                  <c:v>7.6599999999999997E-4</c:v>
                </c:pt>
                <c:pt idx="13044">
                  <c:v>7.6599999999999997E-4</c:v>
                </c:pt>
                <c:pt idx="13045">
                  <c:v>7.6599999999999997E-4</c:v>
                </c:pt>
                <c:pt idx="13046">
                  <c:v>7.6599999999999997E-4</c:v>
                </c:pt>
                <c:pt idx="13047">
                  <c:v>7.6599999999999997E-4</c:v>
                </c:pt>
                <c:pt idx="13048">
                  <c:v>7.6599999999999997E-4</c:v>
                </c:pt>
                <c:pt idx="13049">
                  <c:v>7.6599999999999997E-4</c:v>
                </c:pt>
                <c:pt idx="13050">
                  <c:v>3.8299999999999999E-4</c:v>
                </c:pt>
                <c:pt idx="13051">
                  <c:v>7.6599999999999997E-4</c:v>
                </c:pt>
                <c:pt idx="13052">
                  <c:v>7.6599999999999997E-4</c:v>
                </c:pt>
                <c:pt idx="13053">
                  <c:v>7.6599999999999997E-4</c:v>
                </c:pt>
                <c:pt idx="13054">
                  <c:v>1.1490000000000001E-3</c:v>
                </c:pt>
                <c:pt idx="13055">
                  <c:v>7.6599999999999997E-4</c:v>
                </c:pt>
                <c:pt idx="13056">
                  <c:v>7.6599999999999997E-4</c:v>
                </c:pt>
                <c:pt idx="13057">
                  <c:v>7.6599999999999997E-4</c:v>
                </c:pt>
                <c:pt idx="13058">
                  <c:v>7.6599999999999997E-4</c:v>
                </c:pt>
                <c:pt idx="13059">
                  <c:v>7.6599999999999997E-4</c:v>
                </c:pt>
                <c:pt idx="13060">
                  <c:v>7.6599999999999997E-4</c:v>
                </c:pt>
                <c:pt idx="13061">
                  <c:v>7.6599999999999997E-4</c:v>
                </c:pt>
                <c:pt idx="13062">
                  <c:v>3.8299999999999999E-4</c:v>
                </c:pt>
                <c:pt idx="13063">
                  <c:v>3.8299999999999999E-4</c:v>
                </c:pt>
                <c:pt idx="13064">
                  <c:v>7.6599999999999997E-4</c:v>
                </c:pt>
                <c:pt idx="13065">
                  <c:v>3.8299999999999999E-4</c:v>
                </c:pt>
                <c:pt idx="13066">
                  <c:v>1.1490000000000001E-3</c:v>
                </c:pt>
                <c:pt idx="13067">
                  <c:v>7.6599999999999997E-4</c:v>
                </c:pt>
                <c:pt idx="13068">
                  <c:v>7.6599999999999997E-4</c:v>
                </c:pt>
                <c:pt idx="13069">
                  <c:v>7.6599999999999997E-4</c:v>
                </c:pt>
                <c:pt idx="13070">
                  <c:v>7.6599999999999997E-4</c:v>
                </c:pt>
                <c:pt idx="13071">
                  <c:v>1.1490000000000001E-3</c:v>
                </c:pt>
                <c:pt idx="13072">
                  <c:v>3.8299999999999999E-4</c:v>
                </c:pt>
                <c:pt idx="13073">
                  <c:v>3.8299999999999999E-4</c:v>
                </c:pt>
                <c:pt idx="13074">
                  <c:v>3.8299999999999999E-4</c:v>
                </c:pt>
                <c:pt idx="13075">
                  <c:v>7.6599999999999997E-4</c:v>
                </c:pt>
                <c:pt idx="13076">
                  <c:v>7.6599999999999997E-4</c:v>
                </c:pt>
                <c:pt idx="13077">
                  <c:v>7.6599999999999997E-4</c:v>
                </c:pt>
                <c:pt idx="13078">
                  <c:v>7.6599999999999997E-4</c:v>
                </c:pt>
                <c:pt idx="13079">
                  <c:v>7.6599999999999997E-4</c:v>
                </c:pt>
                <c:pt idx="13080">
                  <c:v>3.8299999999999999E-4</c:v>
                </c:pt>
                <c:pt idx="13081">
                  <c:v>3.8299999999999999E-4</c:v>
                </c:pt>
                <c:pt idx="13082">
                  <c:v>7.6599999999999997E-4</c:v>
                </c:pt>
                <c:pt idx="13083">
                  <c:v>7.6599999999999997E-4</c:v>
                </c:pt>
                <c:pt idx="13084">
                  <c:v>7.6599999999999997E-4</c:v>
                </c:pt>
                <c:pt idx="13085">
                  <c:v>7.6599999999999997E-4</c:v>
                </c:pt>
                <c:pt idx="13086">
                  <c:v>7.6599999999999997E-4</c:v>
                </c:pt>
                <c:pt idx="13087">
                  <c:v>7.6599999999999997E-4</c:v>
                </c:pt>
                <c:pt idx="13088">
                  <c:v>3.8299999999999999E-4</c:v>
                </c:pt>
                <c:pt idx="13089">
                  <c:v>7.6599999999999997E-4</c:v>
                </c:pt>
                <c:pt idx="13090">
                  <c:v>7.6599999999999997E-4</c:v>
                </c:pt>
                <c:pt idx="13091">
                  <c:v>7.6599999999999997E-4</c:v>
                </c:pt>
                <c:pt idx="13092">
                  <c:v>7.6599999999999997E-4</c:v>
                </c:pt>
                <c:pt idx="13093">
                  <c:v>7.6599999999999997E-4</c:v>
                </c:pt>
                <c:pt idx="13094">
                  <c:v>7.6599999999999997E-4</c:v>
                </c:pt>
                <c:pt idx="13095">
                  <c:v>7.6599999999999997E-4</c:v>
                </c:pt>
                <c:pt idx="13096">
                  <c:v>3.8299999999999999E-4</c:v>
                </c:pt>
                <c:pt idx="13097">
                  <c:v>7.6599999999999997E-4</c:v>
                </c:pt>
                <c:pt idx="13098">
                  <c:v>7.6599999999999997E-4</c:v>
                </c:pt>
                <c:pt idx="13099">
                  <c:v>3.8299999999999999E-4</c:v>
                </c:pt>
                <c:pt idx="13100">
                  <c:v>7.6599999999999997E-4</c:v>
                </c:pt>
                <c:pt idx="13101">
                  <c:v>7.6599999999999997E-4</c:v>
                </c:pt>
                <c:pt idx="13102">
                  <c:v>7.6599999999999997E-4</c:v>
                </c:pt>
                <c:pt idx="13103">
                  <c:v>7.6599999999999997E-4</c:v>
                </c:pt>
                <c:pt idx="13104">
                  <c:v>7.6599999999999997E-4</c:v>
                </c:pt>
                <c:pt idx="13105">
                  <c:v>3.8299999999999999E-4</c:v>
                </c:pt>
                <c:pt idx="13106">
                  <c:v>7.6599999999999997E-4</c:v>
                </c:pt>
                <c:pt idx="13107">
                  <c:v>7.6599999999999997E-4</c:v>
                </c:pt>
                <c:pt idx="13108">
                  <c:v>7.6599999999999997E-4</c:v>
                </c:pt>
                <c:pt idx="13109">
                  <c:v>3.8299999999999999E-4</c:v>
                </c:pt>
                <c:pt idx="13110">
                  <c:v>7.6599999999999997E-4</c:v>
                </c:pt>
                <c:pt idx="13111">
                  <c:v>3.8299999999999999E-4</c:v>
                </c:pt>
                <c:pt idx="13112">
                  <c:v>3.8299999999999999E-4</c:v>
                </c:pt>
                <c:pt idx="13113">
                  <c:v>3.8299999999999999E-4</c:v>
                </c:pt>
                <c:pt idx="13114">
                  <c:v>7.6599999999999997E-4</c:v>
                </c:pt>
                <c:pt idx="13115">
                  <c:v>7.6599999999999997E-4</c:v>
                </c:pt>
                <c:pt idx="13116">
                  <c:v>3.8299999999999999E-4</c:v>
                </c:pt>
                <c:pt idx="13117">
                  <c:v>3.8299999999999999E-4</c:v>
                </c:pt>
                <c:pt idx="13118">
                  <c:v>7.6599999999999997E-4</c:v>
                </c:pt>
                <c:pt idx="13119">
                  <c:v>7.6599999999999997E-4</c:v>
                </c:pt>
                <c:pt idx="13120">
                  <c:v>7.6599999999999997E-4</c:v>
                </c:pt>
                <c:pt idx="13121">
                  <c:v>7.6599999999999997E-4</c:v>
                </c:pt>
                <c:pt idx="13122">
                  <c:v>3.8299999999999999E-4</c:v>
                </c:pt>
                <c:pt idx="13123">
                  <c:v>3.8299999999999999E-4</c:v>
                </c:pt>
                <c:pt idx="13124">
                  <c:v>7.6599999999999997E-4</c:v>
                </c:pt>
                <c:pt idx="13125">
                  <c:v>7.6599999999999997E-4</c:v>
                </c:pt>
                <c:pt idx="13126">
                  <c:v>7.6599999999999997E-4</c:v>
                </c:pt>
                <c:pt idx="13127">
                  <c:v>7.6599999999999997E-4</c:v>
                </c:pt>
                <c:pt idx="13128">
                  <c:v>7.6599999999999997E-4</c:v>
                </c:pt>
                <c:pt idx="13129">
                  <c:v>7.6599999999999997E-4</c:v>
                </c:pt>
                <c:pt idx="13130">
                  <c:v>3.8299999999999999E-4</c:v>
                </c:pt>
                <c:pt idx="13131">
                  <c:v>7.6599999999999997E-4</c:v>
                </c:pt>
                <c:pt idx="13132">
                  <c:v>3.8299999999999999E-4</c:v>
                </c:pt>
                <c:pt idx="13133">
                  <c:v>7.6599999999999997E-4</c:v>
                </c:pt>
                <c:pt idx="13134">
                  <c:v>3.8299999999999999E-4</c:v>
                </c:pt>
                <c:pt idx="13135">
                  <c:v>7.6599999999999997E-4</c:v>
                </c:pt>
                <c:pt idx="13136">
                  <c:v>3.8299999999999999E-4</c:v>
                </c:pt>
                <c:pt idx="13137">
                  <c:v>7.6599999999999997E-4</c:v>
                </c:pt>
                <c:pt idx="13138">
                  <c:v>7.6599999999999997E-4</c:v>
                </c:pt>
                <c:pt idx="13139">
                  <c:v>7.6599999999999997E-4</c:v>
                </c:pt>
                <c:pt idx="13140">
                  <c:v>7.6599999999999997E-4</c:v>
                </c:pt>
                <c:pt idx="13141">
                  <c:v>3.8299999999999999E-4</c:v>
                </c:pt>
                <c:pt idx="13142">
                  <c:v>7.6599999999999997E-4</c:v>
                </c:pt>
                <c:pt idx="13143">
                  <c:v>7.6599999999999997E-4</c:v>
                </c:pt>
                <c:pt idx="13144">
                  <c:v>3.8299999999999999E-4</c:v>
                </c:pt>
                <c:pt idx="13145">
                  <c:v>3.8299999999999999E-4</c:v>
                </c:pt>
                <c:pt idx="13146">
                  <c:v>7.6599999999999997E-4</c:v>
                </c:pt>
                <c:pt idx="13147">
                  <c:v>3.8299999999999999E-4</c:v>
                </c:pt>
                <c:pt idx="13148">
                  <c:v>7.6599999999999997E-4</c:v>
                </c:pt>
                <c:pt idx="13149">
                  <c:v>7.6599999999999997E-4</c:v>
                </c:pt>
                <c:pt idx="13150">
                  <c:v>7.6599999999999997E-4</c:v>
                </c:pt>
                <c:pt idx="13151">
                  <c:v>7.6599999999999997E-4</c:v>
                </c:pt>
                <c:pt idx="13152">
                  <c:v>3.8299999999999999E-4</c:v>
                </c:pt>
                <c:pt idx="13153">
                  <c:v>3.8299999999999999E-4</c:v>
                </c:pt>
                <c:pt idx="13154">
                  <c:v>3.8299999999999999E-4</c:v>
                </c:pt>
                <c:pt idx="13155">
                  <c:v>7.6599999999999997E-4</c:v>
                </c:pt>
                <c:pt idx="13156">
                  <c:v>3.8299999999999999E-4</c:v>
                </c:pt>
                <c:pt idx="13157">
                  <c:v>3.8299999999999999E-4</c:v>
                </c:pt>
                <c:pt idx="13158">
                  <c:v>7.6599999999999997E-4</c:v>
                </c:pt>
                <c:pt idx="13159">
                  <c:v>3.8299999999999999E-4</c:v>
                </c:pt>
                <c:pt idx="13160">
                  <c:v>7.6599999999999997E-4</c:v>
                </c:pt>
                <c:pt idx="13161">
                  <c:v>7.6599999999999997E-4</c:v>
                </c:pt>
                <c:pt idx="13162">
                  <c:v>3.8299999999999999E-4</c:v>
                </c:pt>
                <c:pt idx="13163">
                  <c:v>3.8299999999999999E-4</c:v>
                </c:pt>
                <c:pt idx="13164">
                  <c:v>3.8299999999999999E-4</c:v>
                </c:pt>
                <c:pt idx="13165">
                  <c:v>7.6599999999999997E-4</c:v>
                </c:pt>
                <c:pt idx="13166">
                  <c:v>3.8299999999999999E-4</c:v>
                </c:pt>
                <c:pt idx="13167">
                  <c:v>3.8299999999999999E-4</c:v>
                </c:pt>
                <c:pt idx="13168">
                  <c:v>7.6599999999999997E-4</c:v>
                </c:pt>
                <c:pt idx="13169">
                  <c:v>7.6599999999999997E-4</c:v>
                </c:pt>
                <c:pt idx="13170">
                  <c:v>7.6599999999999997E-4</c:v>
                </c:pt>
                <c:pt idx="13171">
                  <c:v>7.6599999999999997E-4</c:v>
                </c:pt>
                <c:pt idx="13172">
                  <c:v>7.6599999999999997E-4</c:v>
                </c:pt>
                <c:pt idx="13173">
                  <c:v>7.6599999999999997E-4</c:v>
                </c:pt>
                <c:pt idx="13174">
                  <c:v>3.8299999999999999E-4</c:v>
                </c:pt>
                <c:pt idx="13175">
                  <c:v>7.6599999999999997E-4</c:v>
                </c:pt>
                <c:pt idx="13176">
                  <c:v>3.8299999999999999E-4</c:v>
                </c:pt>
                <c:pt idx="13177">
                  <c:v>7.6599999999999997E-4</c:v>
                </c:pt>
                <c:pt idx="13178">
                  <c:v>7.6599999999999997E-4</c:v>
                </c:pt>
                <c:pt idx="13179">
                  <c:v>7.6599999999999997E-4</c:v>
                </c:pt>
                <c:pt idx="13180">
                  <c:v>3.8299999999999999E-4</c:v>
                </c:pt>
                <c:pt idx="13181">
                  <c:v>3.8299999999999999E-4</c:v>
                </c:pt>
                <c:pt idx="13182">
                  <c:v>7.6599999999999997E-4</c:v>
                </c:pt>
                <c:pt idx="13183">
                  <c:v>3.8299999999999999E-4</c:v>
                </c:pt>
                <c:pt idx="13184">
                  <c:v>7.6599999999999997E-4</c:v>
                </c:pt>
                <c:pt idx="13185">
                  <c:v>7.6599999999999997E-4</c:v>
                </c:pt>
                <c:pt idx="13186">
                  <c:v>7.6599999999999997E-4</c:v>
                </c:pt>
                <c:pt idx="13187">
                  <c:v>7.6599999999999997E-4</c:v>
                </c:pt>
                <c:pt idx="13188">
                  <c:v>7.6599999999999997E-4</c:v>
                </c:pt>
                <c:pt idx="13189">
                  <c:v>7.6599999999999997E-4</c:v>
                </c:pt>
                <c:pt idx="13190">
                  <c:v>7.6599999999999997E-4</c:v>
                </c:pt>
                <c:pt idx="13191">
                  <c:v>3.8299999999999999E-4</c:v>
                </c:pt>
                <c:pt idx="13192">
                  <c:v>3.8299999999999999E-4</c:v>
                </c:pt>
                <c:pt idx="13193">
                  <c:v>3.8299999999999999E-4</c:v>
                </c:pt>
                <c:pt idx="13194">
                  <c:v>7.6599999999999997E-4</c:v>
                </c:pt>
                <c:pt idx="13195">
                  <c:v>3.8299999999999999E-4</c:v>
                </c:pt>
                <c:pt idx="13196">
                  <c:v>7.6599999999999997E-4</c:v>
                </c:pt>
                <c:pt idx="13197">
                  <c:v>3.8299999999999999E-4</c:v>
                </c:pt>
                <c:pt idx="13198">
                  <c:v>7.6599999999999997E-4</c:v>
                </c:pt>
                <c:pt idx="13199">
                  <c:v>3.8299999999999999E-4</c:v>
                </c:pt>
                <c:pt idx="13200">
                  <c:v>7.6599999999999997E-4</c:v>
                </c:pt>
                <c:pt idx="13201">
                  <c:v>3.8299999999999999E-4</c:v>
                </c:pt>
                <c:pt idx="13202">
                  <c:v>3.8299999999999999E-4</c:v>
                </c:pt>
                <c:pt idx="13203">
                  <c:v>7.6599999999999997E-4</c:v>
                </c:pt>
                <c:pt idx="13204">
                  <c:v>7.6599999999999997E-4</c:v>
                </c:pt>
                <c:pt idx="13205">
                  <c:v>7.6599999999999997E-4</c:v>
                </c:pt>
                <c:pt idx="13206">
                  <c:v>7.6599999999999997E-4</c:v>
                </c:pt>
                <c:pt idx="13207">
                  <c:v>7.6599999999999997E-4</c:v>
                </c:pt>
                <c:pt idx="13208">
                  <c:v>3.8299999999999999E-4</c:v>
                </c:pt>
                <c:pt idx="13209">
                  <c:v>7.6599999999999997E-4</c:v>
                </c:pt>
                <c:pt idx="13210">
                  <c:v>3.8299999999999999E-4</c:v>
                </c:pt>
                <c:pt idx="13211">
                  <c:v>3.8299999999999999E-4</c:v>
                </c:pt>
                <c:pt idx="13212">
                  <c:v>7.6599999999999997E-4</c:v>
                </c:pt>
                <c:pt idx="13213">
                  <c:v>7.6599999999999997E-4</c:v>
                </c:pt>
                <c:pt idx="13214">
                  <c:v>3.8299999999999999E-4</c:v>
                </c:pt>
                <c:pt idx="13215">
                  <c:v>3.8299999999999999E-4</c:v>
                </c:pt>
                <c:pt idx="13216">
                  <c:v>3.8299999999999999E-4</c:v>
                </c:pt>
                <c:pt idx="13217">
                  <c:v>3.8299999999999999E-4</c:v>
                </c:pt>
                <c:pt idx="13218">
                  <c:v>7.6599999999999997E-4</c:v>
                </c:pt>
                <c:pt idx="13219">
                  <c:v>7.6599999999999997E-4</c:v>
                </c:pt>
                <c:pt idx="13220">
                  <c:v>3.8299999999999999E-4</c:v>
                </c:pt>
                <c:pt idx="13221">
                  <c:v>7.6599999999999997E-4</c:v>
                </c:pt>
                <c:pt idx="13222">
                  <c:v>7.6599999999999997E-4</c:v>
                </c:pt>
                <c:pt idx="13223">
                  <c:v>3.8299999999999999E-4</c:v>
                </c:pt>
                <c:pt idx="13224">
                  <c:v>7.6599999999999997E-4</c:v>
                </c:pt>
                <c:pt idx="13225">
                  <c:v>7.6599999999999997E-4</c:v>
                </c:pt>
                <c:pt idx="13226">
                  <c:v>7.6599999999999997E-4</c:v>
                </c:pt>
                <c:pt idx="13227">
                  <c:v>3.8299999999999999E-4</c:v>
                </c:pt>
                <c:pt idx="13228">
                  <c:v>3.8299999999999999E-4</c:v>
                </c:pt>
                <c:pt idx="13229">
                  <c:v>7.6599999999999997E-4</c:v>
                </c:pt>
                <c:pt idx="13230">
                  <c:v>3.8299999999999999E-4</c:v>
                </c:pt>
                <c:pt idx="13231">
                  <c:v>3.8299999999999999E-4</c:v>
                </c:pt>
                <c:pt idx="13232">
                  <c:v>7.6599999999999997E-4</c:v>
                </c:pt>
                <c:pt idx="13233">
                  <c:v>7.6599999999999997E-4</c:v>
                </c:pt>
                <c:pt idx="13234">
                  <c:v>3.8299999999999999E-4</c:v>
                </c:pt>
                <c:pt idx="13235">
                  <c:v>7.6599999999999997E-4</c:v>
                </c:pt>
                <c:pt idx="13236">
                  <c:v>7.6599999999999997E-4</c:v>
                </c:pt>
                <c:pt idx="13237">
                  <c:v>7.6599999999999997E-4</c:v>
                </c:pt>
                <c:pt idx="13238">
                  <c:v>7.6599999999999997E-4</c:v>
                </c:pt>
                <c:pt idx="13239">
                  <c:v>3.8299999999999999E-4</c:v>
                </c:pt>
                <c:pt idx="13240">
                  <c:v>7.6599999999999997E-4</c:v>
                </c:pt>
                <c:pt idx="13241">
                  <c:v>7.6599999999999997E-4</c:v>
                </c:pt>
                <c:pt idx="13242">
                  <c:v>7.6599999999999997E-4</c:v>
                </c:pt>
                <c:pt idx="13243">
                  <c:v>7.6599999999999997E-4</c:v>
                </c:pt>
                <c:pt idx="13244">
                  <c:v>7.6599999999999997E-4</c:v>
                </c:pt>
                <c:pt idx="13245">
                  <c:v>7.6599999999999997E-4</c:v>
                </c:pt>
                <c:pt idx="13246">
                  <c:v>7.6599999999999997E-4</c:v>
                </c:pt>
                <c:pt idx="13247">
                  <c:v>3.8299999999999999E-4</c:v>
                </c:pt>
                <c:pt idx="13248">
                  <c:v>7.6599999999999997E-4</c:v>
                </c:pt>
                <c:pt idx="13249">
                  <c:v>3.8299999999999999E-4</c:v>
                </c:pt>
                <c:pt idx="13250">
                  <c:v>7.6599999999999997E-4</c:v>
                </c:pt>
                <c:pt idx="13251">
                  <c:v>7.6599999999999997E-4</c:v>
                </c:pt>
                <c:pt idx="13252">
                  <c:v>7.6599999999999997E-4</c:v>
                </c:pt>
                <c:pt idx="13253">
                  <c:v>3.8299999999999999E-4</c:v>
                </c:pt>
                <c:pt idx="13254">
                  <c:v>7.6599999999999997E-4</c:v>
                </c:pt>
                <c:pt idx="13255">
                  <c:v>7.6599999999999997E-4</c:v>
                </c:pt>
                <c:pt idx="13256">
                  <c:v>3.8299999999999999E-4</c:v>
                </c:pt>
                <c:pt idx="13257">
                  <c:v>7.6599999999999997E-4</c:v>
                </c:pt>
                <c:pt idx="13258">
                  <c:v>7.6599999999999997E-4</c:v>
                </c:pt>
                <c:pt idx="13259">
                  <c:v>7.6599999999999997E-4</c:v>
                </c:pt>
                <c:pt idx="13260">
                  <c:v>3.8299999999999999E-4</c:v>
                </c:pt>
                <c:pt idx="13261">
                  <c:v>7.6599999999999997E-4</c:v>
                </c:pt>
                <c:pt idx="13262">
                  <c:v>7.6599999999999997E-4</c:v>
                </c:pt>
                <c:pt idx="13263">
                  <c:v>7.6599999999999997E-4</c:v>
                </c:pt>
                <c:pt idx="13264">
                  <c:v>3.8299999999999999E-4</c:v>
                </c:pt>
                <c:pt idx="13265">
                  <c:v>3.8299999999999999E-4</c:v>
                </c:pt>
                <c:pt idx="13266">
                  <c:v>3.8299999999999999E-4</c:v>
                </c:pt>
                <c:pt idx="13267">
                  <c:v>7.6599999999999997E-4</c:v>
                </c:pt>
                <c:pt idx="13268">
                  <c:v>7.6599999999999997E-4</c:v>
                </c:pt>
                <c:pt idx="13269">
                  <c:v>7.6599999999999997E-4</c:v>
                </c:pt>
                <c:pt idx="13270">
                  <c:v>3.8299999999999999E-4</c:v>
                </c:pt>
                <c:pt idx="13271">
                  <c:v>3.8299999999999999E-4</c:v>
                </c:pt>
                <c:pt idx="13272">
                  <c:v>3.8299999999999999E-4</c:v>
                </c:pt>
                <c:pt idx="13273">
                  <c:v>7.6599999999999997E-4</c:v>
                </c:pt>
                <c:pt idx="13274">
                  <c:v>7.6599999999999997E-4</c:v>
                </c:pt>
                <c:pt idx="13275">
                  <c:v>7.6599999999999997E-4</c:v>
                </c:pt>
                <c:pt idx="13276">
                  <c:v>7.6599999999999997E-4</c:v>
                </c:pt>
                <c:pt idx="13277">
                  <c:v>7.6599999999999997E-4</c:v>
                </c:pt>
                <c:pt idx="13278">
                  <c:v>7.6599999999999997E-4</c:v>
                </c:pt>
                <c:pt idx="13279">
                  <c:v>7.6599999999999997E-4</c:v>
                </c:pt>
                <c:pt idx="13280">
                  <c:v>7.6599999999999997E-4</c:v>
                </c:pt>
                <c:pt idx="13281">
                  <c:v>7.6599999999999997E-4</c:v>
                </c:pt>
                <c:pt idx="13282">
                  <c:v>7.6599999999999997E-4</c:v>
                </c:pt>
                <c:pt idx="13283">
                  <c:v>7.6599999999999997E-4</c:v>
                </c:pt>
                <c:pt idx="13284">
                  <c:v>7.6599999999999997E-4</c:v>
                </c:pt>
                <c:pt idx="13285">
                  <c:v>7.6599999999999997E-4</c:v>
                </c:pt>
                <c:pt idx="13286">
                  <c:v>3.8299999999999999E-4</c:v>
                </c:pt>
                <c:pt idx="13287">
                  <c:v>3.8299999999999999E-4</c:v>
                </c:pt>
                <c:pt idx="13288">
                  <c:v>3.8299999999999999E-4</c:v>
                </c:pt>
                <c:pt idx="13289">
                  <c:v>7.6599999999999997E-4</c:v>
                </c:pt>
                <c:pt idx="13290">
                  <c:v>7.6599999999999997E-4</c:v>
                </c:pt>
                <c:pt idx="13291">
                  <c:v>7.6599999999999997E-4</c:v>
                </c:pt>
                <c:pt idx="13292">
                  <c:v>7.6599999999999997E-4</c:v>
                </c:pt>
                <c:pt idx="13293">
                  <c:v>3.8299999999999999E-4</c:v>
                </c:pt>
                <c:pt idx="13294">
                  <c:v>3.8299999999999999E-4</c:v>
                </c:pt>
                <c:pt idx="13295">
                  <c:v>7.6599999999999997E-4</c:v>
                </c:pt>
                <c:pt idx="13296">
                  <c:v>7.6599999999999997E-4</c:v>
                </c:pt>
                <c:pt idx="13297">
                  <c:v>3.8299999999999999E-4</c:v>
                </c:pt>
                <c:pt idx="13298">
                  <c:v>7.6599999999999997E-4</c:v>
                </c:pt>
                <c:pt idx="13299">
                  <c:v>7.6599999999999997E-4</c:v>
                </c:pt>
                <c:pt idx="13300">
                  <c:v>7.6599999999999997E-4</c:v>
                </c:pt>
                <c:pt idx="13301">
                  <c:v>3.8299999999999999E-4</c:v>
                </c:pt>
                <c:pt idx="13302">
                  <c:v>3.8299999999999999E-4</c:v>
                </c:pt>
                <c:pt idx="13303">
                  <c:v>7.6599999999999997E-4</c:v>
                </c:pt>
                <c:pt idx="13304">
                  <c:v>3.8299999999999999E-4</c:v>
                </c:pt>
                <c:pt idx="13305">
                  <c:v>7.6599999999999997E-4</c:v>
                </c:pt>
                <c:pt idx="13306">
                  <c:v>7.6599999999999997E-4</c:v>
                </c:pt>
                <c:pt idx="13307">
                  <c:v>3.8299999999999999E-4</c:v>
                </c:pt>
                <c:pt idx="13308">
                  <c:v>3.8299999999999999E-4</c:v>
                </c:pt>
                <c:pt idx="13309">
                  <c:v>7.6599999999999997E-4</c:v>
                </c:pt>
                <c:pt idx="13310">
                  <c:v>7.6599999999999997E-4</c:v>
                </c:pt>
                <c:pt idx="13311">
                  <c:v>7.6599999999999997E-4</c:v>
                </c:pt>
                <c:pt idx="13312">
                  <c:v>3.8299999999999999E-4</c:v>
                </c:pt>
                <c:pt idx="13313">
                  <c:v>7.6599999999999997E-4</c:v>
                </c:pt>
                <c:pt idx="13314">
                  <c:v>7.6599999999999997E-4</c:v>
                </c:pt>
                <c:pt idx="13315">
                  <c:v>7.6599999999999997E-4</c:v>
                </c:pt>
                <c:pt idx="13316">
                  <c:v>7.6599999999999997E-4</c:v>
                </c:pt>
                <c:pt idx="13317">
                  <c:v>7.6599999999999997E-4</c:v>
                </c:pt>
                <c:pt idx="13318">
                  <c:v>7.6599999999999997E-4</c:v>
                </c:pt>
                <c:pt idx="13319">
                  <c:v>3.8299999999999999E-4</c:v>
                </c:pt>
                <c:pt idx="13320">
                  <c:v>7.6599999999999997E-4</c:v>
                </c:pt>
                <c:pt idx="13321">
                  <c:v>7.6599999999999997E-4</c:v>
                </c:pt>
                <c:pt idx="13322">
                  <c:v>3.8299999999999999E-4</c:v>
                </c:pt>
                <c:pt idx="13323">
                  <c:v>3.8299999999999999E-4</c:v>
                </c:pt>
                <c:pt idx="13324">
                  <c:v>7.6599999999999997E-4</c:v>
                </c:pt>
                <c:pt idx="13325">
                  <c:v>7.6599999999999997E-4</c:v>
                </c:pt>
                <c:pt idx="13326">
                  <c:v>7.6599999999999997E-4</c:v>
                </c:pt>
                <c:pt idx="13327">
                  <c:v>7.6599999999999997E-4</c:v>
                </c:pt>
                <c:pt idx="13328">
                  <c:v>7.6599999999999997E-4</c:v>
                </c:pt>
                <c:pt idx="13329">
                  <c:v>3.8299999999999999E-4</c:v>
                </c:pt>
                <c:pt idx="13330">
                  <c:v>3.8299999999999999E-4</c:v>
                </c:pt>
                <c:pt idx="13331">
                  <c:v>3.8299999999999999E-4</c:v>
                </c:pt>
                <c:pt idx="13332">
                  <c:v>7.6599999999999997E-4</c:v>
                </c:pt>
                <c:pt idx="13333">
                  <c:v>7.6599999999999997E-4</c:v>
                </c:pt>
                <c:pt idx="13334">
                  <c:v>7.6599999999999997E-4</c:v>
                </c:pt>
                <c:pt idx="13335">
                  <c:v>3.8299999999999999E-4</c:v>
                </c:pt>
                <c:pt idx="13336">
                  <c:v>7.6599999999999997E-4</c:v>
                </c:pt>
                <c:pt idx="13337">
                  <c:v>7.6599999999999997E-4</c:v>
                </c:pt>
                <c:pt idx="13338">
                  <c:v>7.6599999999999997E-4</c:v>
                </c:pt>
                <c:pt idx="13339">
                  <c:v>7.6599999999999997E-4</c:v>
                </c:pt>
                <c:pt idx="13340">
                  <c:v>7.6599999999999997E-4</c:v>
                </c:pt>
                <c:pt idx="13341">
                  <c:v>3.8299999999999999E-4</c:v>
                </c:pt>
                <c:pt idx="13342">
                  <c:v>7.6599999999999997E-4</c:v>
                </c:pt>
                <c:pt idx="13343">
                  <c:v>7.6599999999999997E-4</c:v>
                </c:pt>
                <c:pt idx="13344">
                  <c:v>3.8299999999999999E-4</c:v>
                </c:pt>
                <c:pt idx="13345">
                  <c:v>7.6599999999999997E-4</c:v>
                </c:pt>
                <c:pt idx="13346">
                  <c:v>3.8299999999999999E-4</c:v>
                </c:pt>
                <c:pt idx="13347">
                  <c:v>7.6599999999999997E-4</c:v>
                </c:pt>
                <c:pt idx="13348">
                  <c:v>7.6599999999999997E-4</c:v>
                </c:pt>
                <c:pt idx="13349">
                  <c:v>7.6599999999999997E-4</c:v>
                </c:pt>
                <c:pt idx="13350">
                  <c:v>7.6599999999999997E-4</c:v>
                </c:pt>
                <c:pt idx="13351">
                  <c:v>7.6599999999999997E-4</c:v>
                </c:pt>
                <c:pt idx="13352">
                  <c:v>7.6599999999999997E-4</c:v>
                </c:pt>
                <c:pt idx="13353">
                  <c:v>7.6599999999999997E-4</c:v>
                </c:pt>
                <c:pt idx="13354">
                  <c:v>3.8299999999999999E-4</c:v>
                </c:pt>
                <c:pt idx="13355">
                  <c:v>7.6599999999999997E-4</c:v>
                </c:pt>
                <c:pt idx="13356">
                  <c:v>3.8299999999999999E-4</c:v>
                </c:pt>
                <c:pt idx="13357">
                  <c:v>3.8299999999999999E-4</c:v>
                </c:pt>
                <c:pt idx="13358">
                  <c:v>3.8299999999999999E-4</c:v>
                </c:pt>
                <c:pt idx="13359">
                  <c:v>7.6599999999999997E-4</c:v>
                </c:pt>
                <c:pt idx="13360">
                  <c:v>7.6599999999999997E-4</c:v>
                </c:pt>
                <c:pt idx="13361">
                  <c:v>7.6599999999999997E-4</c:v>
                </c:pt>
                <c:pt idx="13362">
                  <c:v>7.6599999999999997E-4</c:v>
                </c:pt>
                <c:pt idx="13363">
                  <c:v>7.6599999999999997E-4</c:v>
                </c:pt>
                <c:pt idx="13364">
                  <c:v>7.6599999999999997E-4</c:v>
                </c:pt>
                <c:pt idx="13365">
                  <c:v>7.6599999999999997E-4</c:v>
                </c:pt>
                <c:pt idx="13366">
                  <c:v>3.8299999999999999E-4</c:v>
                </c:pt>
                <c:pt idx="13367">
                  <c:v>3.8299999999999999E-4</c:v>
                </c:pt>
                <c:pt idx="13368">
                  <c:v>3.8299999999999999E-4</c:v>
                </c:pt>
                <c:pt idx="13369">
                  <c:v>3.8299999999999999E-4</c:v>
                </c:pt>
                <c:pt idx="13370">
                  <c:v>7.6599999999999997E-4</c:v>
                </c:pt>
                <c:pt idx="13371">
                  <c:v>3.8299999999999999E-4</c:v>
                </c:pt>
                <c:pt idx="13372">
                  <c:v>7.6599999999999997E-4</c:v>
                </c:pt>
                <c:pt idx="13373">
                  <c:v>7.6599999999999997E-4</c:v>
                </c:pt>
                <c:pt idx="13374">
                  <c:v>7.6599999999999997E-4</c:v>
                </c:pt>
                <c:pt idx="13375">
                  <c:v>7.6599999999999997E-4</c:v>
                </c:pt>
                <c:pt idx="13376">
                  <c:v>3.8299999999999999E-4</c:v>
                </c:pt>
                <c:pt idx="13377">
                  <c:v>7.6599999999999997E-4</c:v>
                </c:pt>
                <c:pt idx="13378">
                  <c:v>7.6599999999999997E-4</c:v>
                </c:pt>
                <c:pt idx="13379">
                  <c:v>3.8299999999999999E-4</c:v>
                </c:pt>
                <c:pt idx="13380">
                  <c:v>7.6599999999999997E-4</c:v>
                </c:pt>
                <c:pt idx="13381">
                  <c:v>7.6599999999999997E-4</c:v>
                </c:pt>
                <c:pt idx="13382">
                  <c:v>3.8299999999999999E-4</c:v>
                </c:pt>
                <c:pt idx="13383">
                  <c:v>7.6599999999999997E-4</c:v>
                </c:pt>
                <c:pt idx="13384">
                  <c:v>7.6599999999999997E-4</c:v>
                </c:pt>
                <c:pt idx="13385">
                  <c:v>3.8299999999999999E-4</c:v>
                </c:pt>
                <c:pt idx="13386">
                  <c:v>7.6599999999999997E-4</c:v>
                </c:pt>
                <c:pt idx="13387">
                  <c:v>7.6599999999999997E-4</c:v>
                </c:pt>
                <c:pt idx="13388">
                  <c:v>7.6599999999999997E-4</c:v>
                </c:pt>
                <c:pt idx="13389">
                  <c:v>3.8299999999999999E-4</c:v>
                </c:pt>
                <c:pt idx="13390">
                  <c:v>3.8299999999999999E-4</c:v>
                </c:pt>
                <c:pt idx="13391">
                  <c:v>7.6599999999999997E-4</c:v>
                </c:pt>
                <c:pt idx="13392">
                  <c:v>3.8299999999999999E-4</c:v>
                </c:pt>
                <c:pt idx="13393">
                  <c:v>7.6599999999999997E-4</c:v>
                </c:pt>
                <c:pt idx="13394">
                  <c:v>7.6599999999999997E-4</c:v>
                </c:pt>
                <c:pt idx="13395">
                  <c:v>7.6599999999999997E-4</c:v>
                </c:pt>
                <c:pt idx="13396">
                  <c:v>3.8299999999999999E-4</c:v>
                </c:pt>
                <c:pt idx="13397">
                  <c:v>7.6599999999999997E-4</c:v>
                </c:pt>
                <c:pt idx="13398">
                  <c:v>3.8299999999999999E-4</c:v>
                </c:pt>
                <c:pt idx="13399">
                  <c:v>7.6599999999999997E-4</c:v>
                </c:pt>
                <c:pt idx="13400">
                  <c:v>3.8299999999999999E-4</c:v>
                </c:pt>
                <c:pt idx="13401">
                  <c:v>7.6599999999999997E-4</c:v>
                </c:pt>
                <c:pt idx="13402">
                  <c:v>7.6599999999999997E-4</c:v>
                </c:pt>
                <c:pt idx="13403">
                  <c:v>7.6599999999999997E-4</c:v>
                </c:pt>
                <c:pt idx="13404">
                  <c:v>7.6599999999999997E-4</c:v>
                </c:pt>
                <c:pt idx="13405">
                  <c:v>3.8299999999999999E-4</c:v>
                </c:pt>
                <c:pt idx="13406">
                  <c:v>7.6599999999999997E-4</c:v>
                </c:pt>
                <c:pt idx="13407">
                  <c:v>7.6599999999999997E-4</c:v>
                </c:pt>
                <c:pt idx="13408">
                  <c:v>3.8299999999999999E-4</c:v>
                </c:pt>
                <c:pt idx="13409">
                  <c:v>3.8299999999999999E-4</c:v>
                </c:pt>
                <c:pt idx="13410">
                  <c:v>7.6599999999999997E-4</c:v>
                </c:pt>
                <c:pt idx="13411">
                  <c:v>3.8299999999999999E-4</c:v>
                </c:pt>
                <c:pt idx="13412">
                  <c:v>7.6599999999999997E-4</c:v>
                </c:pt>
                <c:pt idx="13413">
                  <c:v>7.6599999999999997E-4</c:v>
                </c:pt>
                <c:pt idx="13414">
                  <c:v>3.8299999999999999E-4</c:v>
                </c:pt>
                <c:pt idx="13415">
                  <c:v>3.8299999999999999E-4</c:v>
                </c:pt>
                <c:pt idx="13416">
                  <c:v>3.8299999999999999E-4</c:v>
                </c:pt>
                <c:pt idx="13417">
                  <c:v>7.6599999999999997E-4</c:v>
                </c:pt>
                <c:pt idx="13418">
                  <c:v>3.8299999999999999E-4</c:v>
                </c:pt>
                <c:pt idx="13419">
                  <c:v>3.8299999999999999E-4</c:v>
                </c:pt>
                <c:pt idx="13420">
                  <c:v>7.6599999999999997E-4</c:v>
                </c:pt>
                <c:pt idx="13421">
                  <c:v>1.5319999999999999E-3</c:v>
                </c:pt>
                <c:pt idx="13422">
                  <c:v>7.6599999999999997E-4</c:v>
                </c:pt>
                <c:pt idx="13423">
                  <c:v>3.8299999999999999E-4</c:v>
                </c:pt>
                <c:pt idx="13424">
                  <c:v>3.8299999999999999E-4</c:v>
                </c:pt>
                <c:pt idx="13425">
                  <c:v>7.6599999999999997E-4</c:v>
                </c:pt>
                <c:pt idx="13426">
                  <c:v>7.6599999999999997E-4</c:v>
                </c:pt>
                <c:pt idx="13427">
                  <c:v>7.6599999999999997E-4</c:v>
                </c:pt>
                <c:pt idx="13428">
                  <c:v>3.8299999999999999E-4</c:v>
                </c:pt>
                <c:pt idx="13429">
                  <c:v>7.6599999999999997E-4</c:v>
                </c:pt>
                <c:pt idx="13430">
                  <c:v>3.8299999999999999E-4</c:v>
                </c:pt>
                <c:pt idx="13431">
                  <c:v>7.6599999999999997E-4</c:v>
                </c:pt>
                <c:pt idx="13432">
                  <c:v>7.6599999999999997E-4</c:v>
                </c:pt>
                <c:pt idx="13433">
                  <c:v>7.6599999999999997E-4</c:v>
                </c:pt>
                <c:pt idx="13434">
                  <c:v>7.6599999999999997E-4</c:v>
                </c:pt>
                <c:pt idx="13435">
                  <c:v>7.6599999999999997E-4</c:v>
                </c:pt>
                <c:pt idx="13436">
                  <c:v>7.6599999999999997E-4</c:v>
                </c:pt>
                <c:pt idx="13437">
                  <c:v>3.8299999999999999E-4</c:v>
                </c:pt>
                <c:pt idx="13438">
                  <c:v>7.6599999999999997E-4</c:v>
                </c:pt>
                <c:pt idx="13439">
                  <c:v>3.8299999999999999E-4</c:v>
                </c:pt>
                <c:pt idx="13440">
                  <c:v>7.6599999999999997E-4</c:v>
                </c:pt>
                <c:pt idx="13441">
                  <c:v>3.8299999999999999E-4</c:v>
                </c:pt>
                <c:pt idx="13442">
                  <c:v>7.6599999999999997E-4</c:v>
                </c:pt>
                <c:pt idx="13443">
                  <c:v>7.6599999999999997E-4</c:v>
                </c:pt>
                <c:pt idx="13444">
                  <c:v>7.6599999999999997E-4</c:v>
                </c:pt>
                <c:pt idx="13445">
                  <c:v>7.6599999999999997E-4</c:v>
                </c:pt>
                <c:pt idx="13446">
                  <c:v>7.6599999999999997E-4</c:v>
                </c:pt>
                <c:pt idx="13447">
                  <c:v>7.6599999999999997E-4</c:v>
                </c:pt>
                <c:pt idx="13448">
                  <c:v>7.6599999999999997E-4</c:v>
                </c:pt>
                <c:pt idx="13449">
                  <c:v>3.8299999999999999E-4</c:v>
                </c:pt>
                <c:pt idx="13450">
                  <c:v>7.6599999999999997E-4</c:v>
                </c:pt>
                <c:pt idx="13451">
                  <c:v>3.8299999999999999E-4</c:v>
                </c:pt>
                <c:pt idx="13452">
                  <c:v>7.6599999999999997E-4</c:v>
                </c:pt>
                <c:pt idx="13453">
                  <c:v>3.8299999999999999E-4</c:v>
                </c:pt>
                <c:pt idx="13454">
                  <c:v>3.8299999999999999E-4</c:v>
                </c:pt>
                <c:pt idx="13455">
                  <c:v>3.8299999999999999E-4</c:v>
                </c:pt>
                <c:pt idx="13456">
                  <c:v>3.8299999999999999E-4</c:v>
                </c:pt>
                <c:pt idx="13457">
                  <c:v>7.6599999999999997E-4</c:v>
                </c:pt>
                <c:pt idx="13458">
                  <c:v>7.6599999999999997E-4</c:v>
                </c:pt>
                <c:pt idx="13459">
                  <c:v>7.6599999999999997E-4</c:v>
                </c:pt>
                <c:pt idx="13460">
                  <c:v>7.6599999999999997E-4</c:v>
                </c:pt>
                <c:pt idx="13461">
                  <c:v>7.6599999999999997E-4</c:v>
                </c:pt>
                <c:pt idx="13462">
                  <c:v>7.6599999999999997E-4</c:v>
                </c:pt>
                <c:pt idx="13463">
                  <c:v>7.6599999999999997E-4</c:v>
                </c:pt>
                <c:pt idx="13464">
                  <c:v>3.8299999999999999E-4</c:v>
                </c:pt>
                <c:pt idx="13465">
                  <c:v>3.8299999999999999E-4</c:v>
                </c:pt>
                <c:pt idx="13466">
                  <c:v>7.6599999999999997E-4</c:v>
                </c:pt>
                <c:pt idx="13467">
                  <c:v>7.6599999999999997E-4</c:v>
                </c:pt>
                <c:pt idx="13468">
                  <c:v>7.6599999999999997E-4</c:v>
                </c:pt>
                <c:pt idx="13469">
                  <c:v>7.6599999999999997E-4</c:v>
                </c:pt>
                <c:pt idx="13470">
                  <c:v>3.8299999999999999E-4</c:v>
                </c:pt>
                <c:pt idx="13471">
                  <c:v>3.8299999999999999E-4</c:v>
                </c:pt>
                <c:pt idx="13472">
                  <c:v>7.6599999999999997E-4</c:v>
                </c:pt>
                <c:pt idx="13473">
                  <c:v>7.6599999999999997E-4</c:v>
                </c:pt>
                <c:pt idx="13474">
                  <c:v>7.6599999999999997E-4</c:v>
                </c:pt>
                <c:pt idx="13475">
                  <c:v>7.6599999999999997E-4</c:v>
                </c:pt>
                <c:pt idx="13476">
                  <c:v>7.6599999999999997E-4</c:v>
                </c:pt>
                <c:pt idx="13477">
                  <c:v>7.6599999999999997E-4</c:v>
                </c:pt>
                <c:pt idx="13478">
                  <c:v>3.8299999999999999E-4</c:v>
                </c:pt>
                <c:pt idx="13479">
                  <c:v>7.6599999999999997E-4</c:v>
                </c:pt>
                <c:pt idx="13480">
                  <c:v>7.6599999999999997E-4</c:v>
                </c:pt>
                <c:pt idx="13481">
                  <c:v>3.8299999999999999E-4</c:v>
                </c:pt>
                <c:pt idx="13482">
                  <c:v>7.6599999999999997E-4</c:v>
                </c:pt>
                <c:pt idx="13483">
                  <c:v>3.8299999999999999E-4</c:v>
                </c:pt>
                <c:pt idx="13484">
                  <c:v>7.6599999999999997E-4</c:v>
                </c:pt>
                <c:pt idx="13485">
                  <c:v>7.6599999999999997E-4</c:v>
                </c:pt>
                <c:pt idx="13486">
                  <c:v>3.8299999999999999E-4</c:v>
                </c:pt>
                <c:pt idx="13487">
                  <c:v>3.8299999999999999E-4</c:v>
                </c:pt>
                <c:pt idx="13488">
                  <c:v>3.8299999999999999E-4</c:v>
                </c:pt>
                <c:pt idx="13489">
                  <c:v>7.6599999999999997E-4</c:v>
                </c:pt>
                <c:pt idx="13490">
                  <c:v>3.8299999999999999E-4</c:v>
                </c:pt>
                <c:pt idx="13491">
                  <c:v>7.6599999999999997E-4</c:v>
                </c:pt>
                <c:pt idx="13492">
                  <c:v>7.6599999999999997E-4</c:v>
                </c:pt>
                <c:pt idx="13493">
                  <c:v>7.6599999999999997E-4</c:v>
                </c:pt>
                <c:pt idx="13494">
                  <c:v>7.6599999999999997E-4</c:v>
                </c:pt>
                <c:pt idx="13495">
                  <c:v>3.8299999999999999E-4</c:v>
                </c:pt>
                <c:pt idx="13496">
                  <c:v>3.8299999999999999E-4</c:v>
                </c:pt>
                <c:pt idx="13497">
                  <c:v>7.6599999999999997E-4</c:v>
                </c:pt>
                <c:pt idx="13498">
                  <c:v>7.6599999999999997E-4</c:v>
                </c:pt>
                <c:pt idx="13499">
                  <c:v>3.8299999999999999E-4</c:v>
                </c:pt>
                <c:pt idx="13500">
                  <c:v>3.8299999999999999E-4</c:v>
                </c:pt>
                <c:pt idx="13501">
                  <c:v>3.8299999999999999E-4</c:v>
                </c:pt>
                <c:pt idx="13502">
                  <c:v>7.6599999999999997E-4</c:v>
                </c:pt>
                <c:pt idx="13503">
                  <c:v>3.8299999999999999E-4</c:v>
                </c:pt>
                <c:pt idx="13504">
                  <c:v>3.8299999999999999E-4</c:v>
                </c:pt>
                <c:pt idx="13505">
                  <c:v>7.6599999999999997E-4</c:v>
                </c:pt>
                <c:pt idx="13506">
                  <c:v>3.8299999999999999E-4</c:v>
                </c:pt>
                <c:pt idx="13507">
                  <c:v>3.8299999999999999E-4</c:v>
                </c:pt>
                <c:pt idx="13508">
                  <c:v>7.6599999999999997E-4</c:v>
                </c:pt>
                <c:pt idx="13509">
                  <c:v>7.6599999999999997E-4</c:v>
                </c:pt>
                <c:pt idx="13510">
                  <c:v>7.6599999999999997E-4</c:v>
                </c:pt>
                <c:pt idx="13511">
                  <c:v>7.6599999999999997E-4</c:v>
                </c:pt>
                <c:pt idx="13512">
                  <c:v>3.8299999999999999E-4</c:v>
                </c:pt>
                <c:pt idx="13513">
                  <c:v>7.6599999999999997E-4</c:v>
                </c:pt>
                <c:pt idx="13514">
                  <c:v>7.6599999999999997E-4</c:v>
                </c:pt>
                <c:pt idx="13515">
                  <c:v>7.6599999999999997E-4</c:v>
                </c:pt>
                <c:pt idx="13516">
                  <c:v>7.6599999999999997E-4</c:v>
                </c:pt>
                <c:pt idx="13517">
                  <c:v>3.8299999999999999E-4</c:v>
                </c:pt>
                <c:pt idx="13518">
                  <c:v>7.6599999999999997E-4</c:v>
                </c:pt>
                <c:pt idx="13519">
                  <c:v>3.8299999999999999E-4</c:v>
                </c:pt>
                <c:pt idx="13520">
                  <c:v>7.6599999999999997E-4</c:v>
                </c:pt>
                <c:pt idx="13521">
                  <c:v>7.6599999999999997E-4</c:v>
                </c:pt>
                <c:pt idx="13522">
                  <c:v>3.8299999999999999E-4</c:v>
                </c:pt>
                <c:pt idx="13523">
                  <c:v>7.6599999999999997E-4</c:v>
                </c:pt>
                <c:pt idx="13524">
                  <c:v>7.6599999999999997E-4</c:v>
                </c:pt>
                <c:pt idx="13525">
                  <c:v>7.6599999999999997E-4</c:v>
                </c:pt>
                <c:pt idx="13526">
                  <c:v>7.6599999999999997E-4</c:v>
                </c:pt>
                <c:pt idx="13527">
                  <c:v>7.6599999999999997E-4</c:v>
                </c:pt>
                <c:pt idx="13528">
                  <c:v>7.6599999999999997E-4</c:v>
                </c:pt>
                <c:pt idx="13529">
                  <c:v>7.6599999999999997E-4</c:v>
                </c:pt>
                <c:pt idx="13530">
                  <c:v>3.8299999999999999E-4</c:v>
                </c:pt>
                <c:pt idx="13531">
                  <c:v>3.8299999999999999E-4</c:v>
                </c:pt>
                <c:pt idx="13532">
                  <c:v>7.6599999999999997E-4</c:v>
                </c:pt>
                <c:pt idx="13533">
                  <c:v>7.6599999999999997E-4</c:v>
                </c:pt>
                <c:pt idx="13534">
                  <c:v>7.6599999999999997E-4</c:v>
                </c:pt>
                <c:pt idx="13535">
                  <c:v>7.6599999999999997E-4</c:v>
                </c:pt>
                <c:pt idx="13536">
                  <c:v>7.6599999999999997E-4</c:v>
                </c:pt>
                <c:pt idx="13537">
                  <c:v>7.6599999999999997E-4</c:v>
                </c:pt>
                <c:pt idx="13538">
                  <c:v>7.6599999999999997E-4</c:v>
                </c:pt>
                <c:pt idx="13539">
                  <c:v>7.6599999999999997E-4</c:v>
                </c:pt>
                <c:pt idx="13540">
                  <c:v>3.8299999999999999E-4</c:v>
                </c:pt>
                <c:pt idx="13541">
                  <c:v>7.6599999999999997E-4</c:v>
                </c:pt>
                <c:pt idx="13542">
                  <c:v>7.6599999999999997E-4</c:v>
                </c:pt>
                <c:pt idx="13543">
                  <c:v>7.6599999999999997E-4</c:v>
                </c:pt>
                <c:pt idx="13544">
                  <c:v>7.6599999999999997E-4</c:v>
                </c:pt>
                <c:pt idx="13545">
                  <c:v>3.8299999999999999E-4</c:v>
                </c:pt>
                <c:pt idx="13546">
                  <c:v>3.8299999999999999E-4</c:v>
                </c:pt>
                <c:pt idx="13547">
                  <c:v>3.8299999999999999E-4</c:v>
                </c:pt>
                <c:pt idx="13548">
                  <c:v>3.8299999999999999E-4</c:v>
                </c:pt>
                <c:pt idx="13549">
                  <c:v>3.8299999999999999E-4</c:v>
                </c:pt>
                <c:pt idx="13550">
                  <c:v>7.6599999999999997E-4</c:v>
                </c:pt>
                <c:pt idx="13551">
                  <c:v>3.8299999999999999E-4</c:v>
                </c:pt>
                <c:pt idx="13552">
                  <c:v>3.8299999999999999E-4</c:v>
                </c:pt>
                <c:pt idx="13553">
                  <c:v>3.8299999999999999E-4</c:v>
                </c:pt>
                <c:pt idx="13554">
                  <c:v>3.8299999999999999E-4</c:v>
                </c:pt>
                <c:pt idx="13555">
                  <c:v>3.8299999999999999E-4</c:v>
                </c:pt>
                <c:pt idx="13556">
                  <c:v>7.6599999999999997E-4</c:v>
                </c:pt>
                <c:pt idx="13557">
                  <c:v>3.8299999999999999E-4</c:v>
                </c:pt>
                <c:pt idx="13558">
                  <c:v>3.8299999999999999E-4</c:v>
                </c:pt>
                <c:pt idx="13559">
                  <c:v>7.6599999999999997E-4</c:v>
                </c:pt>
                <c:pt idx="13560">
                  <c:v>7.6599999999999997E-4</c:v>
                </c:pt>
                <c:pt idx="13561">
                  <c:v>1.1490000000000001E-3</c:v>
                </c:pt>
                <c:pt idx="13562">
                  <c:v>7.6599999999999997E-4</c:v>
                </c:pt>
                <c:pt idx="13563">
                  <c:v>3.8299999999999999E-4</c:v>
                </c:pt>
                <c:pt idx="13564">
                  <c:v>3.8299999999999999E-4</c:v>
                </c:pt>
                <c:pt idx="13565">
                  <c:v>7.6599999999999997E-4</c:v>
                </c:pt>
                <c:pt idx="13566">
                  <c:v>3.8299999999999999E-4</c:v>
                </c:pt>
                <c:pt idx="13567">
                  <c:v>3.8299999999999999E-4</c:v>
                </c:pt>
                <c:pt idx="13568">
                  <c:v>7.6599999999999997E-4</c:v>
                </c:pt>
                <c:pt idx="13569">
                  <c:v>7.6599999999999997E-4</c:v>
                </c:pt>
                <c:pt idx="13570">
                  <c:v>3.8299999999999999E-4</c:v>
                </c:pt>
                <c:pt idx="13571">
                  <c:v>7.6599999999999997E-4</c:v>
                </c:pt>
                <c:pt idx="13572">
                  <c:v>7.6599999999999997E-4</c:v>
                </c:pt>
                <c:pt idx="13573">
                  <c:v>7.6599999999999997E-4</c:v>
                </c:pt>
                <c:pt idx="13574">
                  <c:v>7.6599999999999997E-4</c:v>
                </c:pt>
                <c:pt idx="13575">
                  <c:v>7.6599999999999997E-4</c:v>
                </c:pt>
                <c:pt idx="13576">
                  <c:v>3.8299999999999999E-4</c:v>
                </c:pt>
                <c:pt idx="13577">
                  <c:v>7.6599999999999997E-4</c:v>
                </c:pt>
                <c:pt idx="13578">
                  <c:v>3.8299999999999999E-4</c:v>
                </c:pt>
                <c:pt idx="13579">
                  <c:v>3.8299999999999999E-4</c:v>
                </c:pt>
                <c:pt idx="13580">
                  <c:v>7.6599999999999997E-4</c:v>
                </c:pt>
                <c:pt idx="13581">
                  <c:v>7.6599999999999997E-4</c:v>
                </c:pt>
                <c:pt idx="13582">
                  <c:v>7.6599999999999997E-4</c:v>
                </c:pt>
                <c:pt idx="13583">
                  <c:v>7.6599999999999997E-4</c:v>
                </c:pt>
                <c:pt idx="13584">
                  <c:v>3.8299999999999999E-4</c:v>
                </c:pt>
                <c:pt idx="13585">
                  <c:v>3.8299999999999999E-4</c:v>
                </c:pt>
                <c:pt idx="13586">
                  <c:v>7.6599999999999997E-4</c:v>
                </c:pt>
                <c:pt idx="13587">
                  <c:v>7.6599999999999997E-4</c:v>
                </c:pt>
                <c:pt idx="13588">
                  <c:v>7.6599999999999997E-4</c:v>
                </c:pt>
                <c:pt idx="13589">
                  <c:v>7.6599999999999997E-4</c:v>
                </c:pt>
                <c:pt idx="13590">
                  <c:v>7.6599999999999997E-4</c:v>
                </c:pt>
                <c:pt idx="13591">
                  <c:v>7.6599999999999997E-4</c:v>
                </c:pt>
                <c:pt idx="13592">
                  <c:v>7.6599999999999997E-4</c:v>
                </c:pt>
                <c:pt idx="13593">
                  <c:v>7.6599999999999997E-4</c:v>
                </c:pt>
                <c:pt idx="13594">
                  <c:v>7.6599999999999997E-4</c:v>
                </c:pt>
                <c:pt idx="13595">
                  <c:v>7.6599999999999997E-4</c:v>
                </c:pt>
                <c:pt idx="13596">
                  <c:v>7.6599999999999997E-4</c:v>
                </c:pt>
                <c:pt idx="13597">
                  <c:v>3.8299999999999999E-4</c:v>
                </c:pt>
                <c:pt idx="13598">
                  <c:v>3.8299999999999999E-4</c:v>
                </c:pt>
                <c:pt idx="13599">
                  <c:v>3.8299999999999999E-4</c:v>
                </c:pt>
                <c:pt idx="13600">
                  <c:v>3.8299999999999999E-4</c:v>
                </c:pt>
                <c:pt idx="13601">
                  <c:v>3.8299999999999999E-4</c:v>
                </c:pt>
                <c:pt idx="13602">
                  <c:v>7.6599999999999997E-4</c:v>
                </c:pt>
                <c:pt idx="13603">
                  <c:v>7.6599999999999997E-4</c:v>
                </c:pt>
                <c:pt idx="13604">
                  <c:v>7.6599999999999997E-4</c:v>
                </c:pt>
                <c:pt idx="13605">
                  <c:v>7.6599999999999997E-4</c:v>
                </c:pt>
                <c:pt idx="13606">
                  <c:v>7.6599999999999997E-4</c:v>
                </c:pt>
                <c:pt idx="13607">
                  <c:v>3.8299999999999999E-4</c:v>
                </c:pt>
                <c:pt idx="13608">
                  <c:v>3.8299999999999999E-4</c:v>
                </c:pt>
                <c:pt idx="13609">
                  <c:v>3.8299999999999999E-4</c:v>
                </c:pt>
                <c:pt idx="13610">
                  <c:v>3.8299999999999999E-4</c:v>
                </c:pt>
                <c:pt idx="13611">
                  <c:v>3.8299999999999999E-4</c:v>
                </c:pt>
                <c:pt idx="13612">
                  <c:v>3.8299999999999999E-4</c:v>
                </c:pt>
                <c:pt idx="13613">
                  <c:v>7.6599999999999997E-4</c:v>
                </c:pt>
                <c:pt idx="13614">
                  <c:v>7.6599999999999997E-4</c:v>
                </c:pt>
                <c:pt idx="13615">
                  <c:v>7.6599999999999997E-4</c:v>
                </c:pt>
                <c:pt idx="13616">
                  <c:v>7.6599999999999997E-4</c:v>
                </c:pt>
                <c:pt idx="13617">
                  <c:v>3.8299999999999999E-4</c:v>
                </c:pt>
                <c:pt idx="13618">
                  <c:v>7.6599999999999997E-4</c:v>
                </c:pt>
                <c:pt idx="13619">
                  <c:v>3.8299999999999999E-4</c:v>
                </c:pt>
                <c:pt idx="13620">
                  <c:v>7.6599999999999997E-4</c:v>
                </c:pt>
                <c:pt idx="13621">
                  <c:v>7.6599999999999997E-4</c:v>
                </c:pt>
                <c:pt idx="13622">
                  <c:v>7.6599999999999997E-4</c:v>
                </c:pt>
                <c:pt idx="13623">
                  <c:v>7.6599999999999997E-4</c:v>
                </c:pt>
                <c:pt idx="13624">
                  <c:v>7.6599999999999997E-4</c:v>
                </c:pt>
                <c:pt idx="13625">
                  <c:v>7.6599999999999997E-4</c:v>
                </c:pt>
                <c:pt idx="13626">
                  <c:v>3.8299999999999999E-4</c:v>
                </c:pt>
                <c:pt idx="13627">
                  <c:v>7.6599999999999997E-4</c:v>
                </c:pt>
                <c:pt idx="13628">
                  <c:v>7.6599999999999997E-4</c:v>
                </c:pt>
                <c:pt idx="13629">
                  <c:v>7.6599999999999997E-4</c:v>
                </c:pt>
                <c:pt idx="13630">
                  <c:v>7.6599999999999997E-4</c:v>
                </c:pt>
                <c:pt idx="13631">
                  <c:v>7.6599999999999997E-4</c:v>
                </c:pt>
                <c:pt idx="13632">
                  <c:v>3.8299999999999999E-4</c:v>
                </c:pt>
                <c:pt idx="13633">
                  <c:v>3.8299999999999999E-4</c:v>
                </c:pt>
                <c:pt idx="13634">
                  <c:v>7.6599999999999997E-4</c:v>
                </c:pt>
                <c:pt idx="13635">
                  <c:v>3.8299999999999999E-4</c:v>
                </c:pt>
                <c:pt idx="13636">
                  <c:v>3.8299999999999999E-4</c:v>
                </c:pt>
                <c:pt idx="13637">
                  <c:v>3.8299999999999999E-4</c:v>
                </c:pt>
                <c:pt idx="13638">
                  <c:v>3.8299999999999999E-4</c:v>
                </c:pt>
                <c:pt idx="13639">
                  <c:v>7.6599999999999997E-4</c:v>
                </c:pt>
                <c:pt idx="13640">
                  <c:v>7.6599999999999997E-4</c:v>
                </c:pt>
                <c:pt idx="13641">
                  <c:v>7.6599999999999997E-4</c:v>
                </c:pt>
                <c:pt idx="13642">
                  <c:v>7.6599999999999997E-4</c:v>
                </c:pt>
                <c:pt idx="13643">
                  <c:v>3.8299999999999999E-4</c:v>
                </c:pt>
                <c:pt idx="13644">
                  <c:v>7.6599999999999997E-4</c:v>
                </c:pt>
                <c:pt idx="13645">
                  <c:v>3.8299999999999999E-4</c:v>
                </c:pt>
                <c:pt idx="13646">
                  <c:v>7.6599999999999997E-4</c:v>
                </c:pt>
                <c:pt idx="13647">
                  <c:v>3.8299999999999999E-4</c:v>
                </c:pt>
                <c:pt idx="13648">
                  <c:v>7.6599999999999997E-4</c:v>
                </c:pt>
                <c:pt idx="13649">
                  <c:v>7.6599999999999997E-4</c:v>
                </c:pt>
                <c:pt idx="13650">
                  <c:v>7.6599999999999997E-4</c:v>
                </c:pt>
                <c:pt idx="13651">
                  <c:v>3.8299999999999999E-4</c:v>
                </c:pt>
                <c:pt idx="13652">
                  <c:v>7.6599999999999997E-4</c:v>
                </c:pt>
                <c:pt idx="13653">
                  <c:v>7.6599999999999997E-4</c:v>
                </c:pt>
                <c:pt idx="13654">
                  <c:v>7.6599999999999997E-4</c:v>
                </c:pt>
                <c:pt idx="13655">
                  <c:v>7.6599999999999997E-4</c:v>
                </c:pt>
                <c:pt idx="13656">
                  <c:v>7.6599999999999997E-4</c:v>
                </c:pt>
                <c:pt idx="13657">
                  <c:v>3.8299999999999999E-4</c:v>
                </c:pt>
                <c:pt idx="13658">
                  <c:v>7.6599999999999997E-4</c:v>
                </c:pt>
                <c:pt idx="13659">
                  <c:v>7.6599999999999997E-4</c:v>
                </c:pt>
                <c:pt idx="13660">
                  <c:v>7.6599999999999997E-4</c:v>
                </c:pt>
                <c:pt idx="13661">
                  <c:v>7.6599999999999997E-4</c:v>
                </c:pt>
                <c:pt idx="13662">
                  <c:v>3.8299999999999999E-4</c:v>
                </c:pt>
                <c:pt idx="13663">
                  <c:v>7.6599999999999997E-4</c:v>
                </c:pt>
                <c:pt idx="13664">
                  <c:v>7.6599999999999997E-4</c:v>
                </c:pt>
                <c:pt idx="13665">
                  <c:v>3.8299999999999999E-4</c:v>
                </c:pt>
                <c:pt idx="13666">
                  <c:v>3.8299999999999999E-4</c:v>
                </c:pt>
                <c:pt idx="13667">
                  <c:v>3.8299999999999999E-4</c:v>
                </c:pt>
                <c:pt idx="13668">
                  <c:v>7.6599999999999997E-4</c:v>
                </c:pt>
                <c:pt idx="13669">
                  <c:v>7.6599999999999997E-4</c:v>
                </c:pt>
                <c:pt idx="13670">
                  <c:v>3.8299999999999999E-4</c:v>
                </c:pt>
                <c:pt idx="13671">
                  <c:v>3.8299999999999999E-4</c:v>
                </c:pt>
                <c:pt idx="13672">
                  <c:v>7.6599999999999997E-4</c:v>
                </c:pt>
                <c:pt idx="13673">
                  <c:v>3.8299999999999999E-4</c:v>
                </c:pt>
                <c:pt idx="13674">
                  <c:v>3.8299999999999999E-4</c:v>
                </c:pt>
                <c:pt idx="13675">
                  <c:v>3.8299999999999999E-4</c:v>
                </c:pt>
                <c:pt idx="13676">
                  <c:v>3.8299999999999999E-4</c:v>
                </c:pt>
                <c:pt idx="13677">
                  <c:v>7.6599999999999997E-4</c:v>
                </c:pt>
                <c:pt idx="13678">
                  <c:v>3.8299999999999999E-4</c:v>
                </c:pt>
                <c:pt idx="13679">
                  <c:v>7.6599999999999997E-4</c:v>
                </c:pt>
                <c:pt idx="13680">
                  <c:v>3.8299999999999999E-4</c:v>
                </c:pt>
                <c:pt idx="13681">
                  <c:v>3.8299999999999999E-4</c:v>
                </c:pt>
                <c:pt idx="13682">
                  <c:v>7.6599999999999997E-4</c:v>
                </c:pt>
                <c:pt idx="13683">
                  <c:v>7.6599999999999997E-4</c:v>
                </c:pt>
                <c:pt idx="13684">
                  <c:v>7.6599999999999997E-4</c:v>
                </c:pt>
                <c:pt idx="13685">
                  <c:v>7.6599999999999997E-4</c:v>
                </c:pt>
                <c:pt idx="13686">
                  <c:v>7.6599999999999997E-4</c:v>
                </c:pt>
                <c:pt idx="13687">
                  <c:v>3.8299999999999999E-4</c:v>
                </c:pt>
                <c:pt idx="13688">
                  <c:v>7.6599999999999997E-4</c:v>
                </c:pt>
                <c:pt idx="13689">
                  <c:v>7.6599999999999997E-4</c:v>
                </c:pt>
                <c:pt idx="13690">
                  <c:v>3.8299999999999999E-4</c:v>
                </c:pt>
                <c:pt idx="13691">
                  <c:v>3.8299999999999999E-4</c:v>
                </c:pt>
                <c:pt idx="13692">
                  <c:v>7.6599999999999997E-4</c:v>
                </c:pt>
                <c:pt idx="13693">
                  <c:v>7.6599999999999997E-4</c:v>
                </c:pt>
                <c:pt idx="13694">
                  <c:v>3.8299999999999999E-4</c:v>
                </c:pt>
                <c:pt idx="13695">
                  <c:v>7.6599999999999997E-4</c:v>
                </c:pt>
                <c:pt idx="13696">
                  <c:v>7.6599999999999997E-4</c:v>
                </c:pt>
                <c:pt idx="13697">
                  <c:v>7.6599999999999997E-4</c:v>
                </c:pt>
                <c:pt idx="13698">
                  <c:v>7.6599999999999997E-4</c:v>
                </c:pt>
                <c:pt idx="13699">
                  <c:v>3.8299999999999999E-4</c:v>
                </c:pt>
                <c:pt idx="13700">
                  <c:v>3.8299999999999999E-4</c:v>
                </c:pt>
                <c:pt idx="13701">
                  <c:v>7.6599999999999997E-4</c:v>
                </c:pt>
                <c:pt idx="13702">
                  <c:v>7.6599999999999997E-4</c:v>
                </c:pt>
                <c:pt idx="13703">
                  <c:v>7.6599999999999997E-4</c:v>
                </c:pt>
                <c:pt idx="13704">
                  <c:v>3.8299999999999999E-4</c:v>
                </c:pt>
                <c:pt idx="13705">
                  <c:v>7.6599999999999997E-4</c:v>
                </c:pt>
                <c:pt idx="13706">
                  <c:v>7.6599999999999997E-4</c:v>
                </c:pt>
                <c:pt idx="13707">
                  <c:v>7.6599999999999997E-4</c:v>
                </c:pt>
                <c:pt idx="13708">
                  <c:v>7.6599999999999997E-4</c:v>
                </c:pt>
                <c:pt idx="13709">
                  <c:v>7.6599999999999997E-4</c:v>
                </c:pt>
                <c:pt idx="13710">
                  <c:v>3.8299999999999999E-4</c:v>
                </c:pt>
                <c:pt idx="13711">
                  <c:v>7.6599999999999997E-4</c:v>
                </c:pt>
                <c:pt idx="13712">
                  <c:v>3.8299999999999999E-4</c:v>
                </c:pt>
                <c:pt idx="13713">
                  <c:v>7.6599999999999997E-4</c:v>
                </c:pt>
                <c:pt idx="13714">
                  <c:v>7.6599999999999997E-4</c:v>
                </c:pt>
                <c:pt idx="13715">
                  <c:v>7.6599999999999997E-4</c:v>
                </c:pt>
                <c:pt idx="13716">
                  <c:v>7.6599999999999997E-4</c:v>
                </c:pt>
                <c:pt idx="13717">
                  <c:v>7.6599999999999997E-4</c:v>
                </c:pt>
                <c:pt idx="13718">
                  <c:v>3.8299999999999999E-4</c:v>
                </c:pt>
                <c:pt idx="13719">
                  <c:v>7.6599999999999997E-4</c:v>
                </c:pt>
                <c:pt idx="13720">
                  <c:v>7.6599999999999997E-4</c:v>
                </c:pt>
                <c:pt idx="13721">
                  <c:v>3.8299999999999999E-4</c:v>
                </c:pt>
                <c:pt idx="13722">
                  <c:v>3.8299999999999999E-4</c:v>
                </c:pt>
                <c:pt idx="13723">
                  <c:v>7.6599999999999997E-4</c:v>
                </c:pt>
                <c:pt idx="13724">
                  <c:v>7.6599999999999997E-4</c:v>
                </c:pt>
                <c:pt idx="13725">
                  <c:v>7.6599999999999997E-4</c:v>
                </c:pt>
                <c:pt idx="13726">
                  <c:v>7.6599999999999997E-4</c:v>
                </c:pt>
                <c:pt idx="13727">
                  <c:v>7.6599999999999997E-4</c:v>
                </c:pt>
                <c:pt idx="13728">
                  <c:v>7.6599999999999997E-4</c:v>
                </c:pt>
                <c:pt idx="13729">
                  <c:v>3.8299999999999999E-4</c:v>
                </c:pt>
                <c:pt idx="13730">
                  <c:v>7.6599999999999997E-4</c:v>
                </c:pt>
                <c:pt idx="13731">
                  <c:v>7.6599999999999997E-4</c:v>
                </c:pt>
                <c:pt idx="13732">
                  <c:v>7.6599999999999997E-4</c:v>
                </c:pt>
                <c:pt idx="13733">
                  <c:v>3.8299999999999999E-4</c:v>
                </c:pt>
                <c:pt idx="13734">
                  <c:v>3.8299999999999999E-4</c:v>
                </c:pt>
                <c:pt idx="13735">
                  <c:v>7.6599999999999997E-4</c:v>
                </c:pt>
                <c:pt idx="13736">
                  <c:v>3.8299999999999999E-4</c:v>
                </c:pt>
                <c:pt idx="13737">
                  <c:v>3.8299999999999999E-4</c:v>
                </c:pt>
                <c:pt idx="13738">
                  <c:v>7.6599999999999997E-4</c:v>
                </c:pt>
                <c:pt idx="13739">
                  <c:v>3.8299999999999999E-4</c:v>
                </c:pt>
                <c:pt idx="13740">
                  <c:v>3.8299999999999999E-4</c:v>
                </c:pt>
                <c:pt idx="13741">
                  <c:v>3.8299999999999999E-4</c:v>
                </c:pt>
                <c:pt idx="13742">
                  <c:v>3.8299999999999999E-4</c:v>
                </c:pt>
                <c:pt idx="13743">
                  <c:v>7.6599999999999997E-4</c:v>
                </c:pt>
                <c:pt idx="13744">
                  <c:v>7.6599999999999997E-4</c:v>
                </c:pt>
                <c:pt idx="13745">
                  <c:v>3.8299999999999999E-4</c:v>
                </c:pt>
                <c:pt idx="13746">
                  <c:v>7.6599999999999997E-4</c:v>
                </c:pt>
                <c:pt idx="13747">
                  <c:v>7.6599999999999997E-4</c:v>
                </c:pt>
                <c:pt idx="13748">
                  <c:v>3.8299999999999999E-4</c:v>
                </c:pt>
                <c:pt idx="13749">
                  <c:v>3.8299999999999999E-4</c:v>
                </c:pt>
                <c:pt idx="13750">
                  <c:v>7.6599999999999997E-4</c:v>
                </c:pt>
                <c:pt idx="13751">
                  <c:v>3.8299999999999999E-4</c:v>
                </c:pt>
                <c:pt idx="13752">
                  <c:v>7.6599999999999997E-4</c:v>
                </c:pt>
                <c:pt idx="13753">
                  <c:v>3.8299999999999999E-4</c:v>
                </c:pt>
                <c:pt idx="13754">
                  <c:v>7.6599999999999997E-4</c:v>
                </c:pt>
                <c:pt idx="13755">
                  <c:v>7.6599999999999997E-4</c:v>
                </c:pt>
                <c:pt idx="13756">
                  <c:v>3.8299999999999999E-4</c:v>
                </c:pt>
                <c:pt idx="13757">
                  <c:v>3.8299999999999999E-4</c:v>
                </c:pt>
                <c:pt idx="13758">
                  <c:v>3.8299999999999999E-4</c:v>
                </c:pt>
                <c:pt idx="13759">
                  <c:v>7.6599999999999997E-4</c:v>
                </c:pt>
                <c:pt idx="13760">
                  <c:v>3.8299999999999999E-4</c:v>
                </c:pt>
                <c:pt idx="13761">
                  <c:v>7.6599999999999997E-4</c:v>
                </c:pt>
                <c:pt idx="13762">
                  <c:v>3.8299999999999999E-4</c:v>
                </c:pt>
                <c:pt idx="13763">
                  <c:v>3.8299999999999999E-4</c:v>
                </c:pt>
                <c:pt idx="13764">
                  <c:v>7.6599999999999997E-4</c:v>
                </c:pt>
                <c:pt idx="13765">
                  <c:v>7.6599999999999997E-4</c:v>
                </c:pt>
                <c:pt idx="13766">
                  <c:v>3.8299999999999999E-4</c:v>
                </c:pt>
                <c:pt idx="13767">
                  <c:v>3.8299999999999999E-4</c:v>
                </c:pt>
                <c:pt idx="13768">
                  <c:v>7.6599999999999997E-4</c:v>
                </c:pt>
                <c:pt idx="13769">
                  <c:v>7.6599999999999997E-4</c:v>
                </c:pt>
                <c:pt idx="13770">
                  <c:v>3.8299999999999999E-4</c:v>
                </c:pt>
                <c:pt idx="13771">
                  <c:v>7.6599999999999997E-4</c:v>
                </c:pt>
                <c:pt idx="13772">
                  <c:v>7.6599999999999997E-4</c:v>
                </c:pt>
                <c:pt idx="13773">
                  <c:v>7.6599999999999997E-4</c:v>
                </c:pt>
                <c:pt idx="13774">
                  <c:v>7.6599999999999997E-4</c:v>
                </c:pt>
                <c:pt idx="13775">
                  <c:v>7.6599999999999997E-4</c:v>
                </c:pt>
                <c:pt idx="13776">
                  <c:v>7.6599999999999997E-4</c:v>
                </c:pt>
                <c:pt idx="13777">
                  <c:v>7.6599999999999997E-4</c:v>
                </c:pt>
                <c:pt idx="13778">
                  <c:v>3.8299999999999999E-4</c:v>
                </c:pt>
                <c:pt idx="13779">
                  <c:v>7.6599999999999997E-4</c:v>
                </c:pt>
                <c:pt idx="13780">
                  <c:v>3.8299999999999999E-4</c:v>
                </c:pt>
                <c:pt idx="13781">
                  <c:v>7.6599999999999997E-4</c:v>
                </c:pt>
                <c:pt idx="13782">
                  <c:v>7.6599999999999997E-4</c:v>
                </c:pt>
                <c:pt idx="13783">
                  <c:v>7.6599999999999997E-4</c:v>
                </c:pt>
                <c:pt idx="13784">
                  <c:v>3.8299999999999999E-4</c:v>
                </c:pt>
                <c:pt idx="13785">
                  <c:v>7.6599999999999997E-4</c:v>
                </c:pt>
                <c:pt idx="13786">
                  <c:v>7.6599999999999997E-4</c:v>
                </c:pt>
                <c:pt idx="13787">
                  <c:v>1.1490000000000001E-3</c:v>
                </c:pt>
                <c:pt idx="13788">
                  <c:v>7.6599999999999997E-4</c:v>
                </c:pt>
                <c:pt idx="13789">
                  <c:v>7.6599999999999997E-4</c:v>
                </c:pt>
                <c:pt idx="13790">
                  <c:v>7.6599999999999997E-4</c:v>
                </c:pt>
                <c:pt idx="13791">
                  <c:v>7.6599999999999997E-4</c:v>
                </c:pt>
                <c:pt idx="13792">
                  <c:v>7.6599999999999997E-4</c:v>
                </c:pt>
                <c:pt idx="13793">
                  <c:v>3.8299999999999999E-4</c:v>
                </c:pt>
                <c:pt idx="13794">
                  <c:v>7.6599999999999997E-4</c:v>
                </c:pt>
                <c:pt idx="13795">
                  <c:v>7.6599999999999997E-4</c:v>
                </c:pt>
                <c:pt idx="13796">
                  <c:v>7.6599999999999997E-4</c:v>
                </c:pt>
                <c:pt idx="13797">
                  <c:v>7.6599999999999997E-4</c:v>
                </c:pt>
                <c:pt idx="13798">
                  <c:v>3.8299999999999999E-4</c:v>
                </c:pt>
                <c:pt idx="13799">
                  <c:v>7.6599999999999997E-4</c:v>
                </c:pt>
                <c:pt idx="13800">
                  <c:v>3.8299999999999999E-4</c:v>
                </c:pt>
                <c:pt idx="13801">
                  <c:v>7.6599999999999997E-4</c:v>
                </c:pt>
                <c:pt idx="13802">
                  <c:v>3.8299999999999999E-4</c:v>
                </c:pt>
                <c:pt idx="13803">
                  <c:v>3.8299999999999999E-4</c:v>
                </c:pt>
                <c:pt idx="13804">
                  <c:v>7.6599999999999997E-4</c:v>
                </c:pt>
                <c:pt idx="13805">
                  <c:v>7.6599999999999997E-4</c:v>
                </c:pt>
                <c:pt idx="13806">
                  <c:v>3.8299999999999999E-4</c:v>
                </c:pt>
                <c:pt idx="13807">
                  <c:v>7.6599999999999997E-4</c:v>
                </c:pt>
                <c:pt idx="13808">
                  <c:v>3.8299999999999999E-4</c:v>
                </c:pt>
                <c:pt idx="13809">
                  <c:v>7.6599999999999997E-4</c:v>
                </c:pt>
                <c:pt idx="13810">
                  <c:v>7.6599999999999997E-4</c:v>
                </c:pt>
                <c:pt idx="13811">
                  <c:v>7.6599999999999997E-4</c:v>
                </c:pt>
                <c:pt idx="13812">
                  <c:v>7.6599999999999997E-4</c:v>
                </c:pt>
                <c:pt idx="13813">
                  <c:v>7.6599999999999997E-4</c:v>
                </c:pt>
                <c:pt idx="13814">
                  <c:v>7.6599999999999997E-4</c:v>
                </c:pt>
                <c:pt idx="13815">
                  <c:v>7.6599999999999997E-4</c:v>
                </c:pt>
                <c:pt idx="13816">
                  <c:v>3.8299999999999999E-4</c:v>
                </c:pt>
                <c:pt idx="13817">
                  <c:v>7.6599999999999997E-4</c:v>
                </c:pt>
                <c:pt idx="13818">
                  <c:v>7.6599999999999997E-4</c:v>
                </c:pt>
                <c:pt idx="13819">
                  <c:v>3.8299999999999999E-4</c:v>
                </c:pt>
                <c:pt idx="13820">
                  <c:v>3.8299999999999999E-4</c:v>
                </c:pt>
                <c:pt idx="13821">
                  <c:v>3.8299999999999999E-4</c:v>
                </c:pt>
                <c:pt idx="13822">
                  <c:v>3.8299999999999999E-4</c:v>
                </c:pt>
                <c:pt idx="13823">
                  <c:v>7.6599999999999997E-4</c:v>
                </c:pt>
                <c:pt idx="13824">
                  <c:v>7.6599999999999997E-4</c:v>
                </c:pt>
                <c:pt idx="13825">
                  <c:v>3.8299999999999999E-4</c:v>
                </c:pt>
                <c:pt idx="13826">
                  <c:v>3.8299999999999999E-4</c:v>
                </c:pt>
                <c:pt idx="13827">
                  <c:v>7.6599999999999997E-4</c:v>
                </c:pt>
                <c:pt idx="13828">
                  <c:v>3.8299999999999999E-4</c:v>
                </c:pt>
                <c:pt idx="13829">
                  <c:v>7.6599999999999997E-4</c:v>
                </c:pt>
                <c:pt idx="13830">
                  <c:v>7.6599999999999997E-4</c:v>
                </c:pt>
                <c:pt idx="13831">
                  <c:v>3.8299999999999999E-4</c:v>
                </c:pt>
                <c:pt idx="13832">
                  <c:v>7.6599999999999997E-4</c:v>
                </c:pt>
                <c:pt idx="13833">
                  <c:v>7.6599999999999997E-4</c:v>
                </c:pt>
                <c:pt idx="13834">
                  <c:v>3.8299999999999999E-4</c:v>
                </c:pt>
                <c:pt idx="13835">
                  <c:v>7.6599999999999997E-4</c:v>
                </c:pt>
                <c:pt idx="13836">
                  <c:v>1.5319999999999999E-3</c:v>
                </c:pt>
                <c:pt idx="13837">
                  <c:v>7.6599999999999997E-4</c:v>
                </c:pt>
                <c:pt idx="13838">
                  <c:v>7.6599999999999997E-4</c:v>
                </c:pt>
                <c:pt idx="13839">
                  <c:v>7.6599999999999997E-4</c:v>
                </c:pt>
                <c:pt idx="13840">
                  <c:v>7.6599999999999997E-4</c:v>
                </c:pt>
                <c:pt idx="13841">
                  <c:v>7.6599999999999997E-4</c:v>
                </c:pt>
                <c:pt idx="13842">
                  <c:v>7.6599999999999997E-4</c:v>
                </c:pt>
                <c:pt idx="13843">
                  <c:v>3.8299999999999999E-4</c:v>
                </c:pt>
                <c:pt idx="13844">
                  <c:v>7.6599999999999997E-4</c:v>
                </c:pt>
                <c:pt idx="13845">
                  <c:v>3.8299999999999999E-4</c:v>
                </c:pt>
                <c:pt idx="13846">
                  <c:v>3.8299999999999999E-4</c:v>
                </c:pt>
                <c:pt idx="13847">
                  <c:v>7.6599999999999997E-4</c:v>
                </c:pt>
                <c:pt idx="13848">
                  <c:v>7.6599999999999997E-4</c:v>
                </c:pt>
                <c:pt idx="13849">
                  <c:v>7.6599999999999997E-4</c:v>
                </c:pt>
                <c:pt idx="13850">
                  <c:v>3.8299999999999999E-4</c:v>
                </c:pt>
                <c:pt idx="13851">
                  <c:v>7.6599999999999997E-4</c:v>
                </c:pt>
                <c:pt idx="13852">
                  <c:v>7.6599999999999997E-4</c:v>
                </c:pt>
                <c:pt idx="13853">
                  <c:v>7.6599999999999997E-4</c:v>
                </c:pt>
                <c:pt idx="13854">
                  <c:v>7.6599999999999997E-4</c:v>
                </c:pt>
                <c:pt idx="13855">
                  <c:v>7.6599999999999997E-4</c:v>
                </c:pt>
                <c:pt idx="13856">
                  <c:v>7.6599999999999997E-4</c:v>
                </c:pt>
                <c:pt idx="13857">
                  <c:v>7.6599999999999997E-4</c:v>
                </c:pt>
                <c:pt idx="13858">
                  <c:v>3.8299999999999999E-4</c:v>
                </c:pt>
                <c:pt idx="13859">
                  <c:v>3.8299999999999999E-4</c:v>
                </c:pt>
                <c:pt idx="13860">
                  <c:v>7.6599999999999997E-4</c:v>
                </c:pt>
                <c:pt idx="13861">
                  <c:v>3.8299999999999999E-4</c:v>
                </c:pt>
                <c:pt idx="13862">
                  <c:v>7.6599999999999997E-4</c:v>
                </c:pt>
                <c:pt idx="13863">
                  <c:v>7.6599999999999997E-4</c:v>
                </c:pt>
                <c:pt idx="13864">
                  <c:v>7.6599999999999997E-4</c:v>
                </c:pt>
                <c:pt idx="13865">
                  <c:v>7.6599999999999997E-4</c:v>
                </c:pt>
                <c:pt idx="13866">
                  <c:v>7.6599999999999997E-4</c:v>
                </c:pt>
                <c:pt idx="13867">
                  <c:v>3.8299999999999999E-4</c:v>
                </c:pt>
                <c:pt idx="13868">
                  <c:v>7.6599999999999997E-4</c:v>
                </c:pt>
                <c:pt idx="13869">
                  <c:v>7.6599999999999997E-4</c:v>
                </c:pt>
                <c:pt idx="13870">
                  <c:v>3.8299999999999999E-4</c:v>
                </c:pt>
                <c:pt idx="13871">
                  <c:v>3.8299999999999999E-4</c:v>
                </c:pt>
                <c:pt idx="13872">
                  <c:v>7.6599999999999997E-4</c:v>
                </c:pt>
                <c:pt idx="13873">
                  <c:v>3.8299999999999999E-4</c:v>
                </c:pt>
                <c:pt idx="13874">
                  <c:v>7.6599999999999997E-4</c:v>
                </c:pt>
                <c:pt idx="13875">
                  <c:v>7.6599999999999997E-4</c:v>
                </c:pt>
                <c:pt idx="13876">
                  <c:v>7.6599999999999997E-4</c:v>
                </c:pt>
                <c:pt idx="13877">
                  <c:v>3.8299999999999999E-4</c:v>
                </c:pt>
                <c:pt idx="13878">
                  <c:v>7.6599999999999997E-4</c:v>
                </c:pt>
                <c:pt idx="13879">
                  <c:v>7.6599999999999997E-4</c:v>
                </c:pt>
                <c:pt idx="13880">
                  <c:v>7.6599999999999997E-4</c:v>
                </c:pt>
                <c:pt idx="13881">
                  <c:v>3.8299999999999999E-4</c:v>
                </c:pt>
                <c:pt idx="13882">
                  <c:v>7.6599999999999997E-4</c:v>
                </c:pt>
                <c:pt idx="13883">
                  <c:v>3.8299999999999999E-4</c:v>
                </c:pt>
                <c:pt idx="13884">
                  <c:v>3.8299999999999999E-4</c:v>
                </c:pt>
                <c:pt idx="13885">
                  <c:v>7.6599999999999997E-4</c:v>
                </c:pt>
                <c:pt idx="13886">
                  <c:v>7.6599999999999997E-4</c:v>
                </c:pt>
                <c:pt idx="13887">
                  <c:v>3.8299999999999999E-4</c:v>
                </c:pt>
                <c:pt idx="13888">
                  <c:v>7.6599999999999997E-4</c:v>
                </c:pt>
                <c:pt idx="13889">
                  <c:v>7.6599999999999997E-4</c:v>
                </c:pt>
                <c:pt idx="13890">
                  <c:v>7.6599999999999997E-4</c:v>
                </c:pt>
                <c:pt idx="13891">
                  <c:v>3.8299999999999999E-4</c:v>
                </c:pt>
                <c:pt idx="13892">
                  <c:v>3.8299999999999999E-4</c:v>
                </c:pt>
                <c:pt idx="13893">
                  <c:v>7.6599999999999997E-4</c:v>
                </c:pt>
                <c:pt idx="13894">
                  <c:v>3.8299999999999999E-4</c:v>
                </c:pt>
                <c:pt idx="13895">
                  <c:v>7.6599999999999997E-4</c:v>
                </c:pt>
                <c:pt idx="13896">
                  <c:v>7.6599999999999997E-4</c:v>
                </c:pt>
                <c:pt idx="13897">
                  <c:v>3.8299999999999999E-4</c:v>
                </c:pt>
                <c:pt idx="13898">
                  <c:v>7.6599999999999997E-4</c:v>
                </c:pt>
                <c:pt idx="13899">
                  <c:v>3.8299999999999999E-4</c:v>
                </c:pt>
                <c:pt idx="13900">
                  <c:v>3.8299999999999999E-4</c:v>
                </c:pt>
                <c:pt idx="13901">
                  <c:v>3.8299999999999999E-4</c:v>
                </c:pt>
                <c:pt idx="13902">
                  <c:v>7.6599999999999997E-4</c:v>
                </c:pt>
                <c:pt idx="13903">
                  <c:v>7.6599999999999997E-4</c:v>
                </c:pt>
                <c:pt idx="13904">
                  <c:v>7.6599999999999997E-4</c:v>
                </c:pt>
                <c:pt idx="13905">
                  <c:v>3.8299999999999999E-4</c:v>
                </c:pt>
                <c:pt idx="13906">
                  <c:v>3.8299999999999999E-4</c:v>
                </c:pt>
                <c:pt idx="13907">
                  <c:v>7.6599999999999997E-4</c:v>
                </c:pt>
                <c:pt idx="13908">
                  <c:v>7.6599999999999997E-4</c:v>
                </c:pt>
                <c:pt idx="13909">
                  <c:v>7.6599999999999997E-4</c:v>
                </c:pt>
                <c:pt idx="13910">
                  <c:v>7.6599999999999997E-4</c:v>
                </c:pt>
                <c:pt idx="13911">
                  <c:v>3.8299999999999999E-4</c:v>
                </c:pt>
                <c:pt idx="13912">
                  <c:v>3.8299999999999999E-4</c:v>
                </c:pt>
                <c:pt idx="13913">
                  <c:v>7.6599999999999997E-4</c:v>
                </c:pt>
                <c:pt idx="13914">
                  <c:v>7.6599999999999997E-4</c:v>
                </c:pt>
                <c:pt idx="13915">
                  <c:v>7.6599999999999997E-4</c:v>
                </c:pt>
                <c:pt idx="13916">
                  <c:v>3.8299999999999999E-4</c:v>
                </c:pt>
                <c:pt idx="13917">
                  <c:v>7.6599999999999997E-4</c:v>
                </c:pt>
                <c:pt idx="13918">
                  <c:v>7.6599999999999997E-4</c:v>
                </c:pt>
                <c:pt idx="13919">
                  <c:v>7.6599999999999997E-4</c:v>
                </c:pt>
                <c:pt idx="13920">
                  <c:v>7.6599999999999997E-4</c:v>
                </c:pt>
                <c:pt idx="13921">
                  <c:v>3.8299999999999999E-4</c:v>
                </c:pt>
                <c:pt idx="13922">
                  <c:v>7.6599999999999997E-4</c:v>
                </c:pt>
                <c:pt idx="13923">
                  <c:v>7.6599999999999997E-4</c:v>
                </c:pt>
                <c:pt idx="13924">
                  <c:v>3.8299999999999999E-4</c:v>
                </c:pt>
                <c:pt idx="13925">
                  <c:v>7.6599999999999997E-4</c:v>
                </c:pt>
                <c:pt idx="13926">
                  <c:v>7.6599999999999997E-4</c:v>
                </c:pt>
                <c:pt idx="13927">
                  <c:v>7.6599999999999997E-4</c:v>
                </c:pt>
                <c:pt idx="13928">
                  <c:v>7.6599999999999997E-4</c:v>
                </c:pt>
                <c:pt idx="13929">
                  <c:v>3.8299999999999999E-4</c:v>
                </c:pt>
                <c:pt idx="13930">
                  <c:v>3.8299999999999999E-4</c:v>
                </c:pt>
                <c:pt idx="13931">
                  <c:v>7.6599999999999997E-4</c:v>
                </c:pt>
                <c:pt idx="13932">
                  <c:v>7.6599999999999997E-4</c:v>
                </c:pt>
                <c:pt idx="13933">
                  <c:v>3.8299999999999999E-4</c:v>
                </c:pt>
                <c:pt idx="13934">
                  <c:v>7.6599999999999997E-4</c:v>
                </c:pt>
                <c:pt idx="13935">
                  <c:v>7.6599999999999997E-4</c:v>
                </c:pt>
                <c:pt idx="13936">
                  <c:v>7.6599999999999997E-4</c:v>
                </c:pt>
                <c:pt idx="13937">
                  <c:v>7.6599999999999997E-4</c:v>
                </c:pt>
                <c:pt idx="13938">
                  <c:v>3.8299999999999999E-4</c:v>
                </c:pt>
                <c:pt idx="13939">
                  <c:v>3.8299999999999999E-4</c:v>
                </c:pt>
                <c:pt idx="13940">
                  <c:v>7.6599999999999997E-4</c:v>
                </c:pt>
                <c:pt idx="13941">
                  <c:v>3.8299999999999999E-4</c:v>
                </c:pt>
                <c:pt idx="13942">
                  <c:v>3.8299999999999999E-4</c:v>
                </c:pt>
                <c:pt idx="13943">
                  <c:v>7.6599999999999997E-4</c:v>
                </c:pt>
                <c:pt idx="13944">
                  <c:v>7.6599999999999997E-4</c:v>
                </c:pt>
                <c:pt idx="13945">
                  <c:v>3.8299999999999999E-4</c:v>
                </c:pt>
                <c:pt idx="13946">
                  <c:v>7.6599999999999997E-4</c:v>
                </c:pt>
                <c:pt idx="13947">
                  <c:v>3.8299999999999999E-4</c:v>
                </c:pt>
                <c:pt idx="13948">
                  <c:v>7.6599999999999997E-4</c:v>
                </c:pt>
                <c:pt idx="13949">
                  <c:v>7.6599999999999997E-4</c:v>
                </c:pt>
                <c:pt idx="13950">
                  <c:v>7.6599999999999997E-4</c:v>
                </c:pt>
                <c:pt idx="13951">
                  <c:v>7.6599999999999997E-4</c:v>
                </c:pt>
                <c:pt idx="13952">
                  <c:v>3.8299999999999999E-4</c:v>
                </c:pt>
                <c:pt idx="13953">
                  <c:v>7.6599999999999997E-4</c:v>
                </c:pt>
                <c:pt idx="13954">
                  <c:v>3.8299999999999999E-4</c:v>
                </c:pt>
                <c:pt idx="13955">
                  <c:v>7.6599999999999997E-4</c:v>
                </c:pt>
                <c:pt idx="13956">
                  <c:v>7.6599999999999997E-4</c:v>
                </c:pt>
                <c:pt idx="13957">
                  <c:v>7.6599999999999997E-4</c:v>
                </c:pt>
                <c:pt idx="13958">
                  <c:v>7.6599999999999997E-4</c:v>
                </c:pt>
                <c:pt idx="13959">
                  <c:v>7.6599999999999997E-4</c:v>
                </c:pt>
                <c:pt idx="13960">
                  <c:v>3.8299999999999999E-4</c:v>
                </c:pt>
                <c:pt idx="13961">
                  <c:v>7.6599999999999997E-4</c:v>
                </c:pt>
                <c:pt idx="13962">
                  <c:v>3.8299999999999999E-4</c:v>
                </c:pt>
                <c:pt idx="13963">
                  <c:v>7.6599999999999997E-4</c:v>
                </c:pt>
                <c:pt idx="13964">
                  <c:v>7.6599999999999997E-4</c:v>
                </c:pt>
                <c:pt idx="13965">
                  <c:v>3.8299999999999999E-4</c:v>
                </c:pt>
                <c:pt idx="13966">
                  <c:v>7.6599999999999997E-4</c:v>
                </c:pt>
                <c:pt idx="13967">
                  <c:v>3.8299999999999999E-4</c:v>
                </c:pt>
                <c:pt idx="13968">
                  <c:v>7.6599999999999997E-4</c:v>
                </c:pt>
                <c:pt idx="13969">
                  <c:v>3.8299999999999999E-4</c:v>
                </c:pt>
                <c:pt idx="13970">
                  <c:v>3.8299999999999999E-4</c:v>
                </c:pt>
                <c:pt idx="13971">
                  <c:v>3.8299999999999999E-4</c:v>
                </c:pt>
                <c:pt idx="13972">
                  <c:v>3.8299999999999999E-4</c:v>
                </c:pt>
                <c:pt idx="13973">
                  <c:v>3.8299999999999999E-4</c:v>
                </c:pt>
                <c:pt idx="13974">
                  <c:v>3.8299999999999999E-4</c:v>
                </c:pt>
                <c:pt idx="13975">
                  <c:v>3.8299999999999999E-4</c:v>
                </c:pt>
                <c:pt idx="13976">
                  <c:v>7.6599999999999997E-4</c:v>
                </c:pt>
                <c:pt idx="13977">
                  <c:v>7.6599999999999997E-4</c:v>
                </c:pt>
                <c:pt idx="13978">
                  <c:v>7.6599999999999997E-4</c:v>
                </c:pt>
                <c:pt idx="13979">
                  <c:v>3.8299999999999999E-4</c:v>
                </c:pt>
                <c:pt idx="13980">
                  <c:v>3.8299999999999999E-4</c:v>
                </c:pt>
                <c:pt idx="13981">
                  <c:v>7.6599999999999997E-4</c:v>
                </c:pt>
                <c:pt idx="13982">
                  <c:v>3.8299999999999999E-4</c:v>
                </c:pt>
                <c:pt idx="13983">
                  <c:v>7.6599999999999997E-4</c:v>
                </c:pt>
                <c:pt idx="13984">
                  <c:v>3.8299999999999999E-4</c:v>
                </c:pt>
                <c:pt idx="13985">
                  <c:v>3.8299999999999999E-4</c:v>
                </c:pt>
                <c:pt idx="13986">
                  <c:v>7.6599999999999997E-4</c:v>
                </c:pt>
                <c:pt idx="13987">
                  <c:v>7.6599999999999997E-4</c:v>
                </c:pt>
                <c:pt idx="13988">
                  <c:v>7.6599999999999997E-4</c:v>
                </c:pt>
                <c:pt idx="13989">
                  <c:v>3.8299999999999999E-4</c:v>
                </c:pt>
                <c:pt idx="13990">
                  <c:v>3.8299999999999999E-4</c:v>
                </c:pt>
                <c:pt idx="13991">
                  <c:v>7.6599999999999997E-4</c:v>
                </c:pt>
                <c:pt idx="13992">
                  <c:v>7.6599999999999997E-4</c:v>
                </c:pt>
                <c:pt idx="13993">
                  <c:v>7.6599999999999997E-4</c:v>
                </c:pt>
                <c:pt idx="13994">
                  <c:v>7.6599999999999997E-4</c:v>
                </c:pt>
                <c:pt idx="13995">
                  <c:v>3.8299999999999999E-4</c:v>
                </c:pt>
                <c:pt idx="13996">
                  <c:v>7.6599999999999997E-4</c:v>
                </c:pt>
                <c:pt idx="13997">
                  <c:v>3.8299999999999999E-4</c:v>
                </c:pt>
                <c:pt idx="13998">
                  <c:v>3.8299999999999999E-4</c:v>
                </c:pt>
                <c:pt idx="13999">
                  <c:v>7.6599999999999997E-4</c:v>
                </c:pt>
                <c:pt idx="14000">
                  <c:v>7.6599999999999997E-4</c:v>
                </c:pt>
                <c:pt idx="14001">
                  <c:v>3.8299999999999999E-4</c:v>
                </c:pt>
                <c:pt idx="14002">
                  <c:v>3.8299999999999999E-4</c:v>
                </c:pt>
                <c:pt idx="14003">
                  <c:v>7.6599999999999997E-4</c:v>
                </c:pt>
                <c:pt idx="14004">
                  <c:v>3.8299999999999999E-4</c:v>
                </c:pt>
                <c:pt idx="14005">
                  <c:v>7.6599999999999997E-4</c:v>
                </c:pt>
                <c:pt idx="14006">
                  <c:v>7.6599999999999997E-4</c:v>
                </c:pt>
                <c:pt idx="14007">
                  <c:v>7.6599999999999997E-4</c:v>
                </c:pt>
                <c:pt idx="14008">
                  <c:v>3.8299999999999999E-4</c:v>
                </c:pt>
                <c:pt idx="14009">
                  <c:v>7.6599999999999997E-4</c:v>
                </c:pt>
                <c:pt idx="14010">
                  <c:v>7.6599999999999997E-4</c:v>
                </c:pt>
                <c:pt idx="14011">
                  <c:v>7.6599999999999997E-4</c:v>
                </c:pt>
                <c:pt idx="14012">
                  <c:v>3.8299999999999999E-4</c:v>
                </c:pt>
                <c:pt idx="14013">
                  <c:v>3.8299999999999999E-4</c:v>
                </c:pt>
                <c:pt idx="14014">
                  <c:v>7.6599999999999997E-4</c:v>
                </c:pt>
                <c:pt idx="14015">
                  <c:v>7.6599999999999997E-4</c:v>
                </c:pt>
                <c:pt idx="14016">
                  <c:v>3.8299999999999999E-4</c:v>
                </c:pt>
                <c:pt idx="14017">
                  <c:v>7.6599999999999997E-4</c:v>
                </c:pt>
                <c:pt idx="14018">
                  <c:v>7.6599999999999997E-4</c:v>
                </c:pt>
                <c:pt idx="14019">
                  <c:v>3.8299999999999999E-4</c:v>
                </c:pt>
                <c:pt idx="14020">
                  <c:v>3.8299999999999999E-4</c:v>
                </c:pt>
                <c:pt idx="14021">
                  <c:v>7.6599999999999997E-4</c:v>
                </c:pt>
                <c:pt idx="14022">
                  <c:v>7.6599999999999997E-4</c:v>
                </c:pt>
                <c:pt idx="14023">
                  <c:v>7.6599999999999997E-4</c:v>
                </c:pt>
                <c:pt idx="14024">
                  <c:v>7.6599999999999997E-4</c:v>
                </c:pt>
                <c:pt idx="14025">
                  <c:v>7.6599999999999997E-4</c:v>
                </c:pt>
                <c:pt idx="14026">
                  <c:v>7.6599999999999997E-4</c:v>
                </c:pt>
                <c:pt idx="14027">
                  <c:v>3.8299999999999999E-4</c:v>
                </c:pt>
                <c:pt idx="14028">
                  <c:v>7.6599999999999997E-4</c:v>
                </c:pt>
                <c:pt idx="14029">
                  <c:v>7.6599999999999997E-4</c:v>
                </c:pt>
                <c:pt idx="14030">
                  <c:v>7.6599999999999997E-4</c:v>
                </c:pt>
                <c:pt idx="14031">
                  <c:v>7.6599999999999997E-4</c:v>
                </c:pt>
                <c:pt idx="14032">
                  <c:v>3.8299999999999999E-4</c:v>
                </c:pt>
                <c:pt idx="14033">
                  <c:v>7.6599999999999997E-4</c:v>
                </c:pt>
                <c:pt idx="14034">
                  <c:v>3.8299999999999999E-4</c:v>
                </c:pt>
                <c:pt idx="14035">
                  <c:v>7.6599999999999997E-4</c:v>
                </c:pt>
                <c:pt idx="14036">
                  <c:v>7.6599999999999997E-4</c:v>
                </c:pt>
                <c:pt idx="14037">
                  <c:v>3.8299999999999999E-4</c:v>
                </c:pt>
                <c:pt idx="14038">
                  <c:v>7.6599999999999997E-4</c:v>
                </c:pt>
                <c:pt idx="14039">
                  <c:v>7.6599999999999997E-4</c:v>
                </c:pt>
                <c:pt idx="14040">
                  <c:v>3.8299999999999999E-4</c:v>
                </c:pt>
                <c:pt idx="14041">
                  <c:v>3.8299999999999999E-4</c:v>
                </c:pt>
                <c:pt idx="14042">
                  <c:v>7.6599999999999997E-4</c:v>
                </c:pt>
                <c:pt idx="14043">
                  <c:v>7.6599999999999997E-4</c:v>
                </c:pt>
                <c:pt idx="14044">
                  <c:v>7.6599999999999997E-4</c:v>
                </c:pt>
                <c:pt idx="14045">
                  <c:v>7.6599999999999997E-4</c:v>
                </c:pt>
                <c:pt idx="14046">
                  <c:v>7.6599999999999997E-4</c:v>
                </c:pt>
                <c:pt idx="14047">
                  <c:v>3.8299999999999999E-4</c:v>
                </c:pt>
                <c:pt idx="14048">
                  <c:v>3.8299999999999999E-4</c:v>
                </c:pt>
                <c:pt idx="14049">
                  <c:v>7.6599999999999997E-4</c:v>
                </c:pt>
                <c:pt idx="14050">
                  <c:v>7.6599999999999997E-4</c:v>
                </c:pt>
                <c:pt idx="14051">
                  <c:v>3.8299999999999999E-4</c:v>
                </c:pt>
                <c:pt idx="14052">
                  <c:v>7.6599999999999997E-4</c:v>
                </c:pt>
                <c:pt idx="14053">
                  <c:v>3.8299999999999999E-4</c:v>
                </c:pt>
                <c:pt idx="14054">
                  <c:v>3.8299999999999999E-4</c:v>
                </c:pt>
                <c:pt idx="14055">
                  <c:v>7.6599999999999997E-4</c:v>
                </c:pt>
                <c:pt idx="14056">
                  <c:v>7.6599999999999997E-4</c:v>
                </c:pt>
                <c:pt idx="14057">
                  <c:v>3.8299999999999999E-4</c:v>
                </c:pt>
                <c:pt idx="14058">
                  <c:v>7.6599999999999997E-4</c:v>
                </c:pt>
                <c:pt idx="14059">
                  <c:v>3.8299999999999999E-4</c:v>
                </c:pt>
                <c:pt idx="14060">
                  <c:v>7.6599999999999997E-4</c:v>
                </c:pt>
                <c:pt idx="14061">
                  <c:v>3.8299999999999999E-4</c:v>
                </c:pt>
                <c:pt idx="14062">
                  <c:v>7.6599999999999997E-4</c:v>
                </c:pt>
                <c:pt idx="14063">
                  <c:v>7.6599999999999997E-4</c:v>
                </c:pt>
                <c:pt idx="14064">
                  <c:v>7.6599999999999997E-4</c:v>
                </c:pt>
                <c:pt idx="14065">
                  <c:v>7.6599999999999997E-4</c:v>
                </c:pt>
                <c:pt idx="14066">
                  <c:v>7.6599999999999997E-4</c:v>
                </c:pt>
                <c:pt idx="14067">
                  <c:v>7.6599999999999997E-4</c:v>
                </c:pt>
                <c:pt idx="14068">
                  <c:v>3.8299999999999999E-4</c:v>
                </c:pt>
                <c:pt idx="14069">
                  <c:v>7.6599999999999997E-4</c:v>
                </c:pt>
                <c:pt idx="14070">
                  <c:v>7.6599999999999997E-4</c:v>
                </c:pt>
                <c:pt idx="14071">
                  <c:v>7.6599999999999997E-4</c:v>
                </c:pt>
                <c:pt idx="14072">
                  <c:v>7.6599999999999997E-4</c:v>
                </c:pt>
                <c:pt idx="14073">
                  <c:v>3.8299999999999999E-4</c:v>
                </c:pt>
                <c:pt idx="14074">
                  <c:v>3.8299999999999999E-4</c:v>
                </c:pt>
                <c:pt idx="14075">
                  <c:v>7.6599999999999997E-4</c:v>
                </c:pt>
                <c:pt idx="14076">
                  <c:v>3.8299999999999999E-4</c:v>
                </c:pt>
                <c:pt idx="14077">
                  <c:v>3.8299999999999999E-4</c:v>
                </c:pt>
                <c:pt idx="14078">
                  <c:v>3.8299999999999999E-4</c:v>
                </c:pt>
                <c:pt idx="14079">
                  <c:v>7.6599999999999997E-4</c:v>
                </c:pt>
                <c:pt idx="14080">
                  <c:v>3.8299999999999999E-4</c:v>
                </c:pt>
                <c:pt idx="14081">
                  <c:v>7.6599999999999997E-4</c:v>
                </c:pt>
                <c:pt idx="14082">
                  <c:v>3.8299999999999999E-4</c:v>
                </c:pt>
                <c:pt idx="14083">
                  <c:v>3.8299999999999999E-4</c:v>
                </c:pt>
                <c:pt idx="14084">
                  <c:v>7.6599999999999997E-4</c:v>
                </c:pt>
                <c:pt idx="14085">
                  <c:v>3.8299999999999999E-4</c:v>
                </c:pt>
                <c:pt idx="14086">
                  <c:v>7.6599999999999997E-4</c:v>
                </c:pt>
                <c:pt idx="14087">
                  <c:v>3.8299999999999999E-4</c:v>
                </c:pt>
                <c:pt idx="14088">
                  <c:v>3.8299999999999999E-4</c:v>
                </c:pt>
                <c:pt idx="14089">
                  <c:v>3.8299999999999999E-4</c:v>
                </c:pt>
                <c:pt idx="14090">
                  <c:v>7.6599999999999997E-4</c:v>
                </c:pt>
                <c:pt idx="14091">
                  <c:v>7.6599999999999997E-4</c:v>
                </c:pt>
                <c:pt idx="14092">
                  <c:v>3.8299999999999999E-4</c:v>
                </c:pt>
                <c:pt idx="14093">
                  <c:v>7.6599999999999997E-4</c:v>
                </c:pt>
                <c:pt idx="14094">
                  <c:v>3.8299999999999999E-4</c:v>
                </c:pt>
                <c:pt idx="14095">
                  <c:v>3.8299999999999999E-4</c:v>
                </c:pt>
                <c:pt idx="14096">
                  <c:v>7.6599999999999997E-4</c:v>
                </c:pt>
                <c:pt idx="14097">
                  <c:v>3.8299999999999999E-4</c:v>
                </c:pt>
                <c:pt idx="14098">
                  <c:v>7.6599999999999997E-4</c:v>
                </c:pt>
                <c:pt idx="14099">
                  <c:v>3.8299999999999999E-4</c:v>
                </c:pt>
                <c:pt idx="14100">
                  <c:v>3.8299999999999999E-4</c:v>
                </c:pt>
                <c:pt idx="14101">
                  <c:v>3.8299999999999999E-4</c:v>
                </c:pt>
                <c:pt idx="14102">
                  <c:v>3.8299999999999999E-4</c:v>
                </c:pt>
                <c:pt idx="14103">
                  <c:v>7.6599999999999997E-4</c:v>
                </c:pt>
                <c:pt idx="14104">
                  <c:v>7.6599999999999997E-4</c:v>
                </c:pt>
                <c:pt idx="14105">
                  <c:v>3.8299999999999999E-4</c:v>
                </c:pt>
                <c:pt idx="14106">
                  <c:v>7.6599999999999997E-4</c:v>
                </c:pt>
                <c:pt idx="14107">
                  <c:v>7.6599999999999997E-4</c:v>
                </c:pt>
                <c:pt idx="14108">
                  <c:v>7.6599999999999997E-4</c:v>
                </c:pt>
                <c:pt idx="14109">
                  <c:v>7.6599999999999997E-4</c:v>
                </c:pt>
                <c:pt idx="14110">
                  <c:v>7.6599999999999997E-4</c:v>
                </c:pt>
                <c:pt idx="14111">
                  <c:v>3.8299999999999999E-4</c:v>
                </c:pt>
                <c:pt idx="14112">
                  <c:v>3.8299999999999999E-4</c:v>
                </c:pt>
                <c:pt idx="14113">
                  <c:v>7.6599999999999997E-4</c:v>
                </c:pt>
                <c:pt idx="14114">
                  <c:v>3.8299999999999999E-4</c:v>
                </c:pt>
                <c:pt idx="14115">
                  <c:v>7.6599999999999997E-4</c:v>
                </c:pt>
                <c:pt idx="14116">
                  <c:v>3.8299999999999999E-4</c:v>
                </c:pt>
                <c:pt idx="14117">
                  <c:v>7.6599999999999997E-4</c:v>
                </c:pt>
                <c:pt idx="14118">
                  <c:v>3.8299999999999999E-4</c:v>
                </c:pt>
                <c:pt idx="14119">
                  <c:v>3.8299999999999999E-4</c:v>
                </c:pt>
                <c:pt idx="14120">
                  <c:v>7.6599999999999997E-4</c:v>
                </c:pt>
                <c:pt idx="14121">
                  <c:v>7.6599999999999997E-4</c:v>
                </c:pt>
                <c:pt idx="14122">
                  <c:v>3.8299999999999999E-4</c:v>
                </c:pt>
                <c:pt idx="14123">
                  <c:v>7.6599999999999997E-4</c:v>
                </c:pt>
                <c:pt idx="14124">
                  <c:v>7.6599999999999997E-4</c:v>
                </c:pt>
                <c:pt idx="14125">
                  <c:v>7.6599999999999997E-4</c:v>
                </c:pt>
                <c:pt idx="14126">
                  <c:v>3.8299999999999999E-4</c:v>
                </c:pt>
                <c:pt idx="14127">
                  <c:v>7.6599999999999997E-4</c:v>
                </c:pt>
                <c:pt idx="14128">
                  <c:v>7.6599999999999997E-4</c:v>
                </c:pt>
                <c:pt idx="14129">
                  <c:v>7.6599999999999997E-4</c:v>
                </c:pt>
                <c:pt idx="14130">
                  <c:v>3.8299999999999999E-4</c:v>
                </c:pt>
                <c:pt idx="14131">
                  <c:v>3.8299999999999999E-4</c:v>
                </c:pt>
                <c:pt idx="14132">
                  <c:v>3.8299999999999999E-4</c:v>
                </c:pt>
                <c:pt idx="14133">
                  <c:v>7.6599999999999997E-4</c:v>
                </c:pt>
                <c:pt idx="14134">
                  <c:v>7.6599999999999997E-4</c:v>
                </c:pt>
                <c:pt idx="14135">
                  <c:v>7.6599999999999997E-4</c:v>
                </c:pt>
                <c:pt idx="14136">
                  <c:v>3.8299999999999999E-4</c:v>
                </c:pt>
                <c:pt idx="14137">
                  <c:v>3.8299999999999999E-4</c:v>
                </c:pt>
                <c:pt idx="14138">
                  <c:v>7.6599999999999997E-4</c:v>
                </c:pt>
                <c:pt idx="14139">
                  <c:v>7.6599999999999997E-4</c:v>
                </c:pt>
                <c:pt idx="14140">
                  <c:v>3.8299999999999999E-4</c:v>
                </c:pt>
                <c:pt idx="14141">
                  <c:v>7.6599999999999997E-4</c:v>
                </c:pt>
                <c:pt idx="14142">
                  <c:v>7.6599999999999997E-4</c:v>
                </c:pt>
                <c:pt idx="14143">
                  <c:v>7.6599999999999997E-4</c:v>
                </c:pt>
                <c:pt idx="14144">
                  <c:v>7.6599999999999997E-4</c:v>
                </c:pt>
                <c:pt idx="14145">
                  <c:v>3.8299999999999999E-4</c:v>
                </c:pt>
                <c:pt idx="14146">
                  <c:v>3.8299999999999999E-4</c:v>
                </c:pt>
                <c:pt idx="14147">
                  <c:v>3.8299999999999999E-4</c:v>
                </c:pt>
                <c:pt idx="14148">
                  <c:v>3.8299999999999999E-4</c:v>
                </c:pt>
                <c:pt idx="14149">
                  <c:v>7.6599999999999997E-4</c:v>
                </c:pt>
                <c:pt idx="14150">
                  <c:v>7.6599999999999997E-4</c:v>
                </c:pt>
                <c:pt idx="14151">
                  <c:v>7.6599999999999997E-4</c:v>
                </c:pt>
                <c:pt idx="14152">
                  <c:v>3.8299999999999999E-4</c:v>
                </c:pt>
                <c:pt idx="14153">
                  <c:v>7.6599999999999997E-4</c:v>
                </c:pt>
                <c:pt idx="14154">
                  <c:v>7.6599999999999997E-4</c:v>
                </c:pt>
                <c:pt idx="14155">
                  <c:v>7.6599999999999997E-4</c:v>
                </c:pt>
                <c:pt idx="14156">
                  <c:v>3.8299999999999999E-4</c:v>
                </c:pt>
                <c:pt idx="14157">
                  <c:v>7.6599999999999997E-4</c:v>
                </c:pt>
                <c:pt idx="14158">
                  <c:v>7.6599999999999997E-4</c:v>
                </c:pt>
                <c:pt idx="14159">
                  <c:v>3.8299999999999999E-4</c:v>
                </c:pt>
                <c:pt idx="14160">
                  <c:v>7.6599999999999997E-4</c:v>
                </c:pt>
                <c:pt idx="14161">
                  <c:v>7.6599999999999997E-4</c:v>
                </c:pt>
                <c:pt idx="14162">
                  <c:v>7.6599999999999997E-4</c:v>
                </c:pt>
                <c:pt idx="14163">
                  <c:v>3.8299999999999999E-4</c:v>
                </c:pt>
                <c:pt idx="14164">
                  <c:v>3.8299999999999999E-4</c:v>
                </c:pt>
                <c:pt idx="14165">
                  <c:v>7.6599999999999997E-4</c:v>
                </c:pt>
                <c:pt idx="14166">
                  <c:v>3.8299999999999999E-4</c:v>
                </c:pt>
                <c:pt idx="14167">
                  <c:v>7.6599999999999997E-4</c:v>
                </c:pt>
                <c:pt idx="14168">
                  <c:v>3.8299999999999999E-4</c:v>
                </c:pt>
                <c:pt idx="14169">
                  <c:v>7.6599999999999997E-4</c:v>
                </c:pt>
                <c:pt idx="14170">
                  <c:v>7.6599999999999997E-4</c:v>
                </c:pt>
                <c:pt idx="14171">
                  <c:v>3.8299999999999999E-4</c:v>
                </c:pt>
                <c:pt idx="14172">
                  <c:v>7.6599999999999997E-4</c:v>
                </c:pt>
                <c:pt idx="14173">
                  <c:v>7.6599999999999997E-4</c:v>
                </c:pt>
                <c:pt idx="14174">
                  <c:v>3.8299999999999999E-4</c:v>
                </c:pt>
                <c:pt idx="14175">
                  <c:v>3.8299999999999999E-4</c:v>
                </c:pt>
                <c:pt idx="14176">
                  <c:v>7.6599999999999997E-4</c:v>
                </c:pt>
                <c:pt idx="14177">
                  <c:v>3.8299999999999999E-4</c:v>
                </c:pt>
                <c:pt idx="14178">
                  <c:v>3.8299999999999999E-4</c:v>
                </c:pt>
                <c:pt idx="14179">
                  <c:v>7.6599999999999997E-4</c:v>
                </c:pt>
                <c:pt idx="14180">
                  <c:v>7.6599999999999997E-4</c:v>
                </c:pt>
                <c:pt idx="14181">
                  <c:v>7.6599999999999997E-4</c:v>
                </c:pt>
                <c:pt idx="14182">
                  <c:v>7.6599999999999997E-4</c:v>
                </c:pt>
                <c:pt idx="14183">
                  <c:v>3.8299999999999999E-4</c:v>
                </c:pt>
                <c:pt idx="14184">
                  <c:v>3.8299999999999999E-4</c:v>
                </c:pt>
                <c:pt idx="14185">
                  <c:v>3.8299999999999999E-4</c:v>
                </c:pt>
                <c:pt idx="14186">
                  <c:v>3.8299999999999999E-4</c:v>
                </c:pt>
                <c:pt idx="14187">
                  <c:v>7.6599999999999997E-4</c:v>
                </c:pt>
                <c:pt idx="14188">
                  <c:v>3.8299999999999999E-4</c:v>
                </c:pt>
                <c:pt idx="14189">
                  <c:v>7.6599999999999997E-4</c:v>
                </c:pt>
                <c:pt idx="14190">
                  <c:v>3.8299999999999999E-4</c:v>
                </c:pt>
                <c:pt idx="14191">
                  <c:v>3.8299999999999999E-4</c:v>
                </c:pt>
                <c:pt idx="14192">
                  <c:v>7.6599999999999997E-4</c:v>
                </c:pt>
                <c:pt idx="14193">
                  <c:v>7.6599999999999997E-4</c:v>
                </c:pt>
                <c:pt idx="14194">
                  <c:v>7.6599999999999997E-4</c:v>
                </c:pt>
                <c:pt idx="14195">
                  <c:v>3.8299999999999999E-4</c:v>
                </c:pt>
                <c:pt idx="14196">
                  <c:v>7.6599999999999997E-4</c:v>
                </c:pt>
                <c:pt idx="14197">
                  <c:v>7.6599999999999997E-4</c:v>
                </c:pt>
                <c:pt idx="14198">
                  <c:v>3.8299999999999999E-4</c:v>
                </c:pt>
                <c:pt idx="14199">
                  <c:v>7.6599999999999997E-4</c:v>
                </c:pt>
                <c:pt idx="14200">
                  <c:v>3.8299999999999999E-4</c:v>
                </c:pt>
                <c:pt idx="14201">
                  <c:v>3.8299999999999999E-4</c:v>
                </c:pt>
                <c:pt idx="14202">
                  <c:v>7.6599999999999997E-4</c:v>
                </c:pt>
                <c:pt idx="14203">
                  <c:v>3.8299999999999999E-4</c:v>
                </c:pt>
                <c:pt idx="14204">
                  <c:v>7.6599999999999997E-4</c:v>
                </c:pt>
                <c:pt idx="14205">
                  <c:v>7.6599999999999997E-4</c:v>
                </c:pt>
                <c:pt idx="14206">
                  <c:v>3.8299999999999999E-4</c:v>
                </c:pt>
                <c:pt idx="14207">
                  <c:v>3.8299999999999999E-4</c:v>
                </c:pt>
                <c:pt idx="14208">
                  <c:v>3.8299999999999999E-4</c:v>
                </c:pt>
                <c:pt idx="14209">
                  <c:v>7.6599999999999997E-4</c:v>
                </c:pt>
                <c:pt idx="14210">
                  <c:v>7.6599999999999997E-4</c:v>
                </c:pt>
                <c:pt idx="14211">
                  <c:v>3.8299999999999999E-4</c:v>
                </c:pt>
                <c:pt idx="14212">
                  <c:v>7.6599999999999997E-4</c:v>
                </c:pt>
                <c:pt idx="14213">
                  <c:v>7.6599999999999997E-4</c:v>
                </c:pt>
                <c:pt idx="14214">
                  <c:v>3.8299999999999999E-4</c:v>
                </c:pt>
                <c:pt idx="14215">
                  <c:v>7.6599999999999997E-4</c:v>
                </c:pt>
                <c:pt idx="14216">
                  <c:v>3.8299999999999999E-4</c:v>
                </c:pt>
                <c:pt idx="14217">
                  <c:v>7.6599999999999997E-4</c:v>
                </c:pt>
                <c:pt idx="14218">
                  <c:v>3.8299999999999999E-4</c:v>
                </c:pt>
                <c:pt idx="14219">
                  <c:v>3.8299999999999999E-4</c:v>
                </c:pt>
                <c:pt idx="14220">
                  <c:v>3.8299999999999999E-4</c:v>
                </c:pt>
                <c:pt idx="14221">
                  <c:v>3.8299999999999999E-4</c:v>
                </c:pt>
                <c:pt idx="14222">
                  <c:v>7.6599999999999997E-4</c:v>
                </c:pt>
                <c:pt idx="14223">
                  <c:v>3.8299999999999999E-4</c:v>
                </c:pt>
                <c:pt idx="14224">
                  <c:v>3.8299999999999999E-4</c:v>
                </c:pt>
                <c:pt idx="14225">
                  <c:v>3.8299999999999999E-4</c:v>
                </c:pt>
                <c:pt idx="14226">
                  <c:v>7.6599999999999997E-4</c:v>
                </c:pt>
                <c:pt idx="14227">
                  <c:v>3.8299999999999999E-4</c:v>
                </c:pt>
                <c:pt idx="14228">
                  <c:v>3.8299999999999999E-4</c:v>
                </c:pt>
                <c:pt idx="14229">
                  <c:v>7.6599999999999997E-4</c:v>
                </c:pt>
                <c:pt idx="14230">
                  <c:v>3.8299999999999999E-4</c:v>
                </c:pt>
                <c:pt idx="14231">
                  <c:v>7.6599999999999997E-4</c:v>
                </c:pt>
                <c:pt idx="14232">
                  <c:v>3.8299999999999999E-4</c:v>
                </c:pt>
                <c:pt idx="14233">
                  <c:v>7.6599999999999997E-4</c:v>
                </c:pt>
                <c:pt idx="14234">
                  <c:v>7.6599999999999997E-4</c:v>
                </c:pt>
                <c:pt idx="14235">
                  <c:v>7.6599999999999997E-4</c:v>
                </c:pt>
                <c:pt idx="14236">
                  <c:v>3.8299999999999999E-4</c:v>
                </c:pt>
                <c:pt idx="14237">
                  <c:v>3.8299999999999999E-4</c:v>
                </c:pt>
                <c:pt idx="14238">
                  <c:v>7.6599999999999997E-4</c:v>
                </c:pt>
                <c:pt idx="14239">
                  <c:v>7.6599999999999997E-4</c:v>
                </c:pt>
                <c:pt idx="14240">
                  <c:v>3.8299999999999999E-4</c:v>
                </c:pt>
                <c:pt idx="14241">
                  <c:v>7.6599999999999997E-4</c:v>
                </c:pt>
                <c:pt idx="14242">
                  <c:v>7.6599999999999997E-4</c:v>
                </c:pt>
                <c:pt idx="14243">
                  <c:v>7.6599999999999997E-4</c:v>
                </c:pt>
                <c:pt idx="14244">
                  <c:v>7.6599999999999997E-4</c:v>
                </c:pt>
                <c:pt idx="14245">
                  <c:v>3.8299999999999999E-4</c:v>
                </c:pt>
                <c:pt idx="14246">
                  <c:v>7.6599999999999997E-4</c:v>
                </c:pt>
                <c:pt idx="14247">
                  <c:v>7.6599999999999997E-4</c:v>
                </c:pt>
                <c:pt idx="14248">
                  <c:v>3.8299999999999999E-4</c:v>
                </c:pt>
                <c:pt idx="14249">
                  <c:v>7.6599999999999997E-4</c:v>
                </c:pt>
                <c:pt idx="14250">
                  <c:v>7.6599999999999997E-4</c:v>
                </c:pt>
                <c:pt idx="14251">
                  <c:v>7.6599999999999997E-4</c:v>
                </c:pt>
                <c:pt idx="14252">
                  <c:v>7.6599999999999997E-4</c:v>
                </c:pt>
                <c:pt idx="14253">
                  <c:v>3.8299999999999999E-4</c:v>
                </c:pt>
                <c:pt idx="14254">
                  <c:v>7.6599999999999997E-4</c:v>
                </c:pt>
                <c:pt idx="14255">
                  <c:v>7.6599999999999997E-4</c:v>
                </c:pt>
                <c:pt idx="14256">
                  <c:v>7.6599999999999997E-4</c:v>
                </c:pt>
                <c:pt idx="14257">
                  <c:v>3.8299999999999999E-4</c:v>
                </c:pt>
                <c:pt idx="14258">
                  <c:v>3.8299999999999999E-4</c:v>
                </c:pt>
                <c:pt idx="14259">
                  <c:v>7.6599999999999997E-4</c:v>
                </c:pt>
                <c:pt idx="14260">
                  <c:v>3.8299999999999999E-4</c:v>
                </c:pt>
                <c:pt idx="14261">
                  <c:v>3.8299999999999999E-4</c:v>
                </c:pt>
                <c:pt idx="14262">
                  <c:v>3.8299999999999999E-4</c:v>
                </c:pt>
                <c:pt idx="14263">
                  <c:v>3.8299999999999999E-4</c:v>
                </c:pt>
                <c:pt idx="14264">
                  <c:v>3.8299999999999999E-4</c:v>
                </c:pt>
                <c:pt idx="14265">
                  <c:v>7.6599999999999997E-4</c:v>
                </c:pt>
                <c:pt idx="14266">
                  <c:v>3.8299999999999999E-4</c:v>
                </c:pt>
                <c:pt idx="14267">
                  <c:v>3.8299999999999999E-4</c:v>
                </c:pt>
                <c:pt idx="14268">
                  <c:v>7.6599999999999997E-4</c:v>
                </c:pt>
                <c:pt idx="14269">
                  <c:v>3.8299999999999999E-4</c:v>
                </c:pt>
                <c:pt idx="14270">
                  <c:v>3.8299999999999999E-4</c:v>
                </c:pt>
                <c:pt idx="14271">
                  <c:v>7.6599999999999997E-4</c:v>
                </c:pt>
                <c:pt idx="14272">
                  <c:v>7.6599999999999997E-4</c:v>
                </c:pt>
                <c:pt idx="14273">
                  <c:v>7.6599999999999997E-4</c:v>
                </c:pt>
                <c:pt idx="14274">
                  <c:v>3.8299999999999999E-4</c:v>
                </c:pt>
                <c:pt idx="14275">
                  <c:v>7.6599999999999997E-4</c:v>
                </c:pt>
                <c:pt idx="14276">
                  <c:v>7.6599999999999997E-4</c:v>
                </c:pt>
                <c:pt idx="14277">
                  <c:v>7.6599999999999997E-4</c:v>
                </c:pt>
                <c:pt idx="14278">
                  <c:v>3.8299999999999999E-4</c:v>
                </c:pt>
                <c:pt idx="14279">
                  <c:v>7.6599999999999997E-4</c:v>
                </c:pt>
                <c:pt idx="14280">
                  <c:v>7.6599999999999997E-4</c:v>
                </c:pt>
                <c:pt idx="14281">
                  <c:v>7.6599999999999997E-4</c:v>
                </c:pt>
                <c:pt idx="14282">
                  <c:v>3.8299999999999999E-4</c:v>
                </c:pt>
                <c:pt idx="14283">
                  <c:v>7.6599999999999997E-4</c:v>
                </c:pt>
                <c:pt idx="14284">
                  <c:v>7.6599999999999997E-4</c:v>
                </c:pt>
                <c:pt idx="14285">
                  <c:v>3.8299999999999999E-4</c:v>
                </c:pt>
                <c:pt idx="14286">
                  <c:v>7.6599999999999997E-4</c:v>
                </c:pt>
                <c:pt idx="14287">
                  <c:v>7.6599999999999997E-4</c:v>
                </c:pt>
                <c:pt idx="14288">
                  <c:v>3.8299999999999999E-4</c:v>
                </c:pt>
                <c:pt idx="14289">
                  <c:v>3.8299999999999999E-4</c:v>
                </c:pt>
                <c:pt idx="14290">
                  <c:v>7.6599999999999997E-4</c:v>
                </c:pt>
                <c:pt idx="14291">
                  <c:v>7.6599999999999997E-4</c:v>
                </c:pt>
                <c:pt idx="14292">
                  <c:v>3.8299999999999999E-4</c:v>
                </c:pt>
                <c:pt idx="14293">
                  <c:v>7.6599999999999997E-4</c:v>
                </c:pt>
                <c:pt idx="14294">
                  <c:v>3.8299999999999999E-4</c:v>
                </c:pt>
                <c:pt idx="14295">
                  <c:v>7.6599999999999997E-4</c:v>
                </c:pt>
                <c:pt idx="14296">
                  <c:v>7.6599999999999997E-4</c:v>
                </c:pt>
                <c:pt idx="14297">
                  <c:v>7.6599999999999997E-4</c:v>
                </c:pt>
                <c:pt idx="14298">
                  <c:v>7.6599999999999997E-4</c:v>
                </c:pt>
                <c:pt idx="14299">
                  <c:v>3.8299999999999999E-4</c:v>
                </c:pt>
                <c:pt idx="14300">
                  <c:v>7.6599999999999997E-4</c:v>
                </c:pt>
                <c:pt idx="14301">
                  <c:v>3.8299999999999999E-4</c:v>
                </c:pt>
                <c:pt idx="14302">
                  <c:v>7.6599999999999997E-4</c:v>
                </c:pt>
                <c:pt idx="14303">
                  <c:v>7.6599999999999997E-4</c:v>
                </c:pt>
                <c:pt idx="14304">
                  <c:v>3.8299999999999999E-4</c:v>
                </c:pt>
                <c:pt idx="14305">
                  <c:v>3.8299999999999999E-4</c:v>
                </c:pt>
                <c:pt idx="14306">
                  <c:v>7.6599999999999997E-4</c:v>
                </c:pt>
                <c:pt idx="14307">
                  <c:v>7.6599999999999997E-4</c:v>
                </c:pt>
                <c:pt idx="14308">
                  <c:v>7.6599999999999997E-4</c:v>
                </c:pt>
                <c:pt idx="14309">
                  <c:v>7.6599999999999997E-4</c:v>
                </c:pt>
                <c:pt idx="14310">
                  <c:v>7.6599999999999997E-4</c:v>
                </c:pt>
                <c:pt idx="14311">
                  <c:v>7.6599999999999997E-4</c:v>
                </c:pt>
                <c:pt idx="14312">
                  <c:v>7.6599999999999997E-4</c:v>
                </c:pt>
                <c:pt idx="14313">
                  <c:v>7.6599999999999997E-4</c:v>
                </c:pt>
                <c:pt idx="14314">
                  <c:v>7.6599999999999997E-4</c:v>
                </c:pt>
                <c:pt idx="14315">
                  <c:v>3.8299999999999999E-4</c:v>
                </c:pt>
                <c:pt idx="14316">
                  <c:v>7.6599999999999997E-4</c:v>
                </c:pt>
                <c:pt idx="14317">
                  <c:v>3.8299999999999999E-4</c:v>
                </c:pt>
                <c:pt idx="14318">
                  <c:v>3.8299999999999999E-4</c:v>
                </c:pt>
                <c:pt idx="14319">
                  <c:v>7.6599999999999997E-4</c:v>
                </c:pt>
                <c:pt idx="14320">
                  <c:v>3.8299999999999999E-4</c:v>
                </c:pt>
                <c:pt idx="14321">
                  <c:v>7.6599999999999997E-4</c:v>
                </c:pt>
                <c:pt idx="14322">
                  <c:v>7.6599999999999997E-4</c:v>
                </c:pt>
                <c:pt idx="14323">
                  <c:v>3.8299999999999999E-4</c:v>
                </c:pt>
                <c:pt idx="14324">
                  <c:v>7.6599999999999997E-4</c:v>
                </c:pt>
                <c:pt idx="14325">
                  <c:v>3.8299999999999999E-4</c:v>
                </c:pt>
                <c:pt idx="14326">
                  <c:v>7.6599999999999997E-4</c:v>
                </c:pt>
                <c:pt idx="14327">
                  <c:v>3.8299999999999999E-4</c:v>
                </c:pt>
                <c:pt idx="14328">
                  <c:v>3.8299999999999999E-4</c:v>
                </c:pt>
                <c:pt idx="14329">
                  <c:v>7.6599999999999997E-4</c:v>
                </c:pt>
                <c:pt idx="14330">
                  <c:v>3.8299999999999999E-4</c:v>
                </c:pt>
                <c:pt idx="14331">
                  <c:v>3.8299999999999999E-4</c:v>
                </c:pt>
                <c:pt idx="14332">
                  <c:v>7.6599999999999997E-4</c:v>
                </c:pt>
                <c:pt idx="14333">
                  <c:v>3.8299999999999999E-4</c:v>
                </c:pt>
                <c:pt idx="14334">
                  <c:v>7.6599999999999997E-4</c:v>
                </c:pt>
                <c:pt idx="14335">
                  <c:v>7.6599999999999997E-4</c:v>
                </c:pt>
                <c:pt idx="14336">
                  <c:v>7.6599999999999997E-4</c:v>
                </c:pt>
                <c:pt idx="14337">
                  <c:v>3.8299999999999999E-4</c:v>
                </c:pt>
                <c:pt idx="14338">
                  <c:v>7.6599999999999997E-4</c:v>
                </c:pt>
                <c:pt idx="14339">
                  <c:v>3.8299999999999999E-4</c:v>
                </c:pt>
                <c:pt idx="14340">
                  <c:v>3.8299999999999999E-4</c:v>
                </c:pt>
                <c:pt idx="14341">
                  <c:v>7.6599999999999997E-4</c:v>
                </c:pt>
                <c:pt idx="14342">
                  <c:v>3.8299999999999999E-4</c:v>
                </c:pt>
                <c:pt idx="14343">
                  <c:v>7.6599999999999997E-4</c:v>
                </c:pt>
                <c:pt idx="14344">
                  <c:v>3.8299999999999999E-4</c:v>
                </c:pt>
                <c:pt idx="14345">
                  <c:v>3.8299999999999999E-4</c:v>
                </c:pt>
                <c:pt idx="14346">
                  <c:v>7.6599999999999997E-4</c:v>
                </c:pt>
                <c:pt idx="14347">
                  <c:v>3.8299999999999999E-4</c:v>
                </c:pt>
                <c:pt idx="14348">
                  <c:v>7.6599999999999997E-4</c:v>
                </c:pt>
                <c:pt idx="14349">
                  <c:v>3.8299999999999999E-4</c:v>
                </c:pt>
                <c:pt idx="14350">
                  <c:v>7.6599999999999997E-4</c:v>
                </c:pt>
                <c:pt idx="14351">
                  <c:v>7.6599999999999997E-4</c:v>
                </c:pt>
                <c:pt idx="14352">
                  <c:v>3.8299999999999999E-4</c:v>
                </c:pt>
                <c:pt idx="14353">
                  <c:v>7.6599999999999997E-4</c:v>
                </c:pt>
                <c:pt idx="14354">
                  <c:v>3.8299999999999999E-4</c:v>
                </c:pt>
                <c:pt idx="14355">
                  <c:v>3.8299999999999999E-4</c:v>
                </c:pt>
                <c:pt idx="14356">
                  <c:v>7.6599999999999997E-4</c:v>
                </c:pt>
                <c:pt idx="14357">
                  <c:v>7.6599999999999997E-4</c:v>
                </c:pt>
                <c:pt idx="14358">
                  <c:v>3.8299999999999999E-4</c:v>
                </c:pt>
                <c:pt idx="14359">
                  <c:v>7.6599999999999997E-4</c:v>
                </c:pt>
                <c:pt idx="14360">
                  <c:v>7.6599999999999997E-4</c:v>
                </c:pt>
                <c:pt idx="14361">
                  <c:v>7.6599999999999997E-4</c:v>
                </c:pt>
                <c:pt idx="14362">
                  <c:v>7.6599999999999997E-4</c:v>
                </c:pt>
                <c:pt idx="14363">
                  <c:v>7.6599999999999997E-4</c:v>
                </c:pt>
                <c:pt idx="14364">
                  <c:v>3.8299999999999999E-4</c:v>
                </c:pt>
                <c:pt idx="14365">
                  <c:v>7.6599999999999997E-4</c:v>
                </c:pt>
                <c:pt idx="14366">
                  <c:v>7.6599999999999997E-4</c:v>
                </c:pt>
                <c:pt idx="14367">
                  <c:v>3.8299999999999999E-4</c:v>
                </c:pt>
                <c:pt idx="14368">
                  <c:v>7.6599999999999997E-4</c:v>
                </c:pt>
                <c:pt idx="14369">
                  <c:v>3.8299999999999999E-4</c:v>
                </c:pt>
                <c:pt idx="14370">
                  <c:v>7.6599999999999997E-4</c:v>
                </c:pt>
                <c:pt idx="14371">
                  <c:v>7.6599999999999997E-4</c:v>
                </c:pt>
                <c:pt idx="14372">
                  <c:v>3.8299999999999999E-4</c:v>
                </c:pt>
                <c:pt idx="14373">
                  <c:v>3.8299999999999999E-4</c:v>
                </c:pt>
                <c:pt idx="14374">
                  <c:v>7.6599999999999997E-4</c:v>
                </c:pt>
                <c:pt idx="14375">
                  <c:v>3.8299999999999999E-4</c:v>
                </c:pt>
                <c:pt idx="14376">
                  <c:v>7.6599999999999997E-4</c:v>
                </c:pt>
                <c:pt idx="14377">
                  <c:v>3.8299999999999999E-4</c:v>
                </c:pt>
                <c:pt idx="14378">
                  <c:v>3.8299999999999999E-4</c:v>
                </c:pt>
                <c:pt idx="14379">
                  <c:v>3.8299999999999999E-4</c:v>
                </c:pt>
                <c:pt idx="14380">
                  <c:v>7.6599999999999997E-4</c:v>
                </c:pt>
                <c:pt idx="14381">
                  <c:v>7.6599999999999997E-4</c:v>
                </c:pt>
                <c:pt idx="14382">
                  <c:v>7.6599999999999997E-4</c:v>
                </c:pt>
                <c:pt idx="14383">
                  <c:v>7.6599999999999997E-4</c:v>
                </c:pt>
                <c:pt idx="14384">
                  <c:v>3.8299999999999999E-4</c:v>
                </c:pt>
                <c:pt idx="14385">
                  <c:v>7.6599999999999997E-4</c:v>
                </c:pt>
                <c:pt idx="14386">
                  <c:v>7.6599999999999997E-4</c:v>
                </c:pt>
                <c:pt idx="14387">
                  <c:v>3.8299999999999999E-4</c:v>
                </c:pt>
                <c:pt idx="14388">
                  <c:v>3.8299999999999999E-4</c:v>
                </c:pt>
                <c:pt idx="14389">
                  <c:v>3.8299999999999999E-4</c:v>
                </c:pt>
                <c:pt idx="14390">
                  <c:v>7.6599999999999997E-4</c:v>
                </c:pt>
                <c:pt idx="14391">
                  <c:v>7.6599999999999997E-4</c:v>
                </c:pt>
                <c:pt idx="14392">
                  <c:v>7.6599999999999997E-4</c:v>
                </c:pt>
                <c:pt idx="14393">
                  <c:v>7.6599999999999997E-4</c:v>
                </c:pt>
                <c:pt idx="14394">
                  <c:v>3.8299999999999999E-4</c:v>
                </c:pt>
                <c:pt idx="14395">
                  <c:v>3.8299999999999999E-4</c:v>
                </c:pt>
                <c:pt idx="14396">
                  <c:v>3.8299999999999999E-4</c:v>
                </c:pt>
                <c:pt idx="14397">
                  <c:v>7.6599999999999997E-4</c:v>
                </c:pt>
                <c:pt idx="14398">
                  <c:v>7.6599999999999997E-4</c:v>
                </c:pt>
                <c:pt idx="14399">
                  <c:v>7.6599999999999997E-4</c:v>
                </c:pt>
                <c:pt idx="14400">
                  <c:v>3.8299999999999999E-4</c:v>
                </c:pt>
                <c:pt idx="14401">
                  <c:v>3.8299999999999999E-4</c:v>
                </c:pt>
                <c:pt idx="14402">
                  <c:v>3.8299999999999999E-4</c:v>
                </c:pt>
                <c:pt idx="14403">
                  <c:v>7.6599999999999997E-4</c:v>
                </c:pt>
                <c:pt idx="14404">
                  <c:v>7.6599999999999997E-4</c:v>
                </c:pt>
                <c:pt idx="14405">
                  <c:v>7.6599999999999997E-4</c:v>
                </c:pt>
                <c:pt idx="14406">
                  <c:v>7.6599999999999997E-4</c:v>
                </c:pt>
                <c:pt idx="14407">
                  <c:v>3.8299999999999999E-4</c:v>
                </c:pt>
                <c:pt idx="14408">
                  <c:v>7.6599999999999997E-4</c:v>
                </c:pt>
                <c:pt idx="14409">
                  <c:v>3.8299999999999999E-4</c:v>
                </c:pt>
                <c:pt idx="14410">
                  <c:v>7.6599999999999997E-4</c:v>
                </c:pt>
                <c:pt idx="14411">
                  <c:v>7.6599999999999997E-4</c:v>
                </c:pt>
                <c:pt idx="14412">
                  <c:v>7.6599999999999997E-4</c:v>
                </c:pt>
                <c:pt idx="14413">
                  <c:v>7.6599999999999997E-4</c:v>
                </c:pt>
                <c:pt idx="14414">
                  <c:v>7.6599999999999997E-4</c:v>
                </c:pt>
                <c:pt idx="14415">
                  <c:v>3.8299999999999999E-4</c:v>
                </c:pt>
                <c:pt idx="14416">
                  <c:v>3.8299999999999999E-4</c:v>
                </c:pt>
                <c:pt idx="14417">
                  <c:v>7.6599999999999997E-4</c:v>
                </c:pt>
                <c:pt idx="14418">
                  <c:v>7.6599999999999997E-4</c:v>
                </c:pt>
                <c:pt idx="14419">
                  <c:v>7.6599999999999997E-4</c:v>
                </c:pt>
                <c:pt idx="14420">
                  <c:v>3.8299999999999999E-4</c:v>
                </c:pt>
                <c:pt idx="14421">
                  <c:v>7.6599999999999997E-4</c:v>
                </c:pt>
                <c:pt idx="14422">
                  <c:v>7.6599999999999997E-4</c:v>
                </c:pt>
                <c:pt idx="14423">
                  <c:v>3.8299999999999999E-4</c:v>
                </c:pt>
                <c:pt idx="14424">
                  <c:v>3.8299999999999999E-4</c:v>
                </c:pt>
                <c:pt idx="14425">
                  <c:v>3.8299999999999999E-4</c:v>
                </c:pt>
                <c:pt idx="14426">
                  <c:v>7.6599999999999997E-4</c:v>
                </c:pt>
                <c:pt idx="14427">
                  <c:v>7.6599999999999997E-4</c:v>
                </c:pt>
                <c:pt idx="14428">
                  <c:v>7.6599999999999997E-4</c:v>
                </c:pt>
                <c:pt idx="14429">
                  <c:v>3.8299999999999999E-4</c:v>
                </c:pt>
                <c:pt idx="14430">
                  <c:v>7.6599999999999997E-4</c:v>
                </c:pt>
                <c:pt idx="14431">
                  <c:v>3.8299999999999999E-4</c:v>
                </c:pt>
                <c:pt idx="14432">
                  <c:v>7.6599999999999997E-4</c:v>
                </c:pt>
                <c:pt idx="14433">
                  <c:v>3.8299999999999999E-4</c:v>
                </c:pt>
                <c:pt idx="14434">
                  <c:v>7.6599999999999997E-4</c:v>
                </c:pt>
                <c:pt idx="14435">
                  <c:v>3.8299999999999999E-4</c:v>
                </c:pt>
                <c:pt idx="14436">
                  <c:v>3.8299999999999999E-4</c:v>
                </c:pt>
                <c:pt idx="14437">
                  <c:v>7.6599999999999997E-4</c:v>
                </c:pt>
                <c:pt idx="14438">
                  <c:v>3.8299999999999999E-4</c:v>
                </c:pt>
                <c:pt idx="14439">
                  <c:v>7.6599999999999997E-4</c:v>
                </c:pt>
                <c:pt idx="14440">
                  <c:v>7.6599999999999997E-4</c:v>
                </c:pt>
                <c:pt idx="14441">
                  <c:v>7.6599999999999997E-4</c:v>
                </c:pt>
                <c:pt idx="14442">
                  <c:v>3.8299999999999999E-4</c:v>
                </c:pt>
                <c:pt idx="14443">
                  <c:v>3.8299999999999999E-4</c:v>
                </c:pt>
                <c:pt idx="14444">
                  <c:v>7.6599999999999997E-4</c:v>
                </c:pt>
                <c:pt idx="14445">
                  <c:v>7.6599999999999997E-4</c:v>
                </c:pt>
                <c:pt idx="14446">
                  <c:v>3.8299999999999999E-4</c:v>
                </c:pt>
                <c:pt idx="14447">
                  <c:v>3.8299999999999999E-4</c:v>
                </c:pt>
                <c:pt idx="14448">
                  <c:v>3.8299999999999999E-4</c:v>
                </c:pt>
                <c:pt idx="14449">
                  <c:v>7.6599999999999997E-4</c:v>
                </c:pt>
                <c:pt idx="14450">
                  <c:v>7.6599999999999997E-4</c:v>
                </c:pt>
                <c:pt idx="14451">
                  <c:v>7.6599999999999997E-4</c:v>
                </c:pt>
                <c:pt idx="14452">
                  <c:v>7.6599999999999997E-4</c:v>
                </c:pt>
                <c:pt idx="14453">
                  <c:v>3.8299999999999999E-4</c:v>
                </c:pt>
                <c:pt idx="14454">
                  <c:v>3.8299999999999999E-4</c:v>
                </c:pt>
                <c:pt idx="14455">
                  <c:v>7.6599999999999997E-4</c:v>
                </c:pt>
                <c:pt idx="14456">
                  <c:v>7.6599999999999997E-4</c:v>
                </c:pt>
                <c:pt idx="14457">
                  <c:v>7.6599999999999997E-4</c:v>
                </c:pt>
                <c:pt idx="14458">
                  <c:v>7.6599999999999997E-4</c:v>
                </c:pt>
                <c:pt idx="14459">
                  <c:v>7.6599999999999997E-4</c:v>
                </c:pt>
                <c:pt idx="14460">
                  <c:v>3.8299999999999999E-4</c:v>
                </c:pt>
                <c:pt idx="14461">
                  <c:v>7.6599999999999997E-4</c:v>
                </c:pt>
                <c:pt idx="14462">
                  <c:v>7.6599999999999997E-4</c:v>
                </c:pt>
                <c:pt idx="14463">
                  <c:v>3.8299999999999999E-4</c:v>
                </c:pt>
                <c:pt idx="14464">
                  <c:v>7.6599999999999997E-4</c:v>
                </c:pt>
                <c:pt idx="14465">
                  <c:v>3.8299999999999999E-4</c:v>
                </c:pt>
                <c:pt idx="14466">
                  <c:v>3.8299999999999999E-4</c:v>
                </c:pt>
                <c:pt idx="14467">
                  <c:v>3.8299999999999999E-4</c:v>
                </c:pt>
                <c:pt idx="14468">
                  <c:v>7.6599999999999997E-4</c:v>
                </c:pt>
                <c:pt idx="14469">
                  <c:v>3.8299999999999999E-4</c:v>
                </c:pt>
                <c:pt idx="14470">
                  <c:v>3.8299999999999999E-4</c:v>
                </c:pt>
                <c:pt idx="14471">
                  <c:v>3.8299999999999999E-4</c:v>
                </c:pt>
                <c:pt idx="14472">
                  <c:v>7.6599999999999997E-4</c:v>
                </c:pt>
                <c:pt idx="14473">
                  <c:v>7.6599999999999997E-4</c:v>
                </c:pt>
                <c:pt idx="14474">
                  <c:v>7.6599999999999997E-4</c:v>
                </c:pt>
                <c:pt idx="14475">
                  <c:v>7.6599999999999997E-4</c:v>
                </c:pt>
                <c:pt idx="14476">
                  <c:v>1.1490000000000001E-3</c:v>
                </c:pt>
                <c:pt idx="14477">
                  <c:v>7.6599999999999997E-4</c:v>
                </c:pt>
                <c:pt idx="14478">
                  <c:v>7.6599999999999997E-4</c:v>
                </c:pt>
                <c:pt idx="14479">
                  <c:v>7.6599999999999997E-4</c:v>
                </c:pt>
                <c:pt idx="14480">
                  <c:v>7.6599999999999997E-4</c:v>
                </c:pt>
                <c:pt idx="14481">
                  <c:v>7.6599999999999997E-4</c:v>
                </c:pt>
                <c:pt idx="14482">
                  <c:v>7.6599999999999997E-4</c:v>
                </c:pt>
                <c:pt idx="14483">
                  <c:v>3.8299999999999999E-4</c:v>
                </c:pt>
                <c:pt idx="14484">
                  <c:v>7.6599999999999997E-4</c:v>
                </c:pt>
                <c:pt idx="14485">
                  <c:v>7.6599999999999997E-4</c:v>
                </c:pt>
                <c:pt idx="14486">
                  <c:v>3.8299999999999999E-4</c:v>
                </c:pt>
                <c:pt idx="14487">
                  <c:v>7.6599999999999997E-4</c:v>
                </c:pt>
                <c:pt idx="14488">
                  <c:v>7.6599999999999997E-4</c:v>
                </c:pt>
                <c:pt idx="14489">
                  <c:v>7.6599999999999997E-4</c:v>
                </c:pt>
                <c:pt idx="14490">
                  <c:v>7.6599999999999997E-4</c:v>
                </c:pt>
                <c:pt idx="14491">
                  <c:v>7.6599999999999997E-4</c:v>
                </c:pt>
                <c:pt idx="14492">
                  <c:v>7.6599999999999997E-4</c:v>
                </c:pt>
                <c:pt idx="14493">
                  <c:v>1.1490000000000001E-3</c:v>
                </c:pt>
                <c:pt idx="14494">
                  <c:v>1.1490000000000001E-3</c:v>
                </c:pt>
                <c:pt idx="14495">
                  <c:v>7.6599999999999997E-4</c:v>
                </c:pt>
                <c:pt idx="14496">
                  <c:v>7.6599999999999997E-4</c:v>
                </c:pt>
                <c:pt idx="14497">
                  <c:v>1.1490000000000001E-3</c:v>
                </c:pt>
                <c:pt idx="14498">
                  <c:v>7.6599999999999997E-4</c:v>
                </c:pt>
                <c:pt idx="14499">
                  <c:v>7.6599999999999997E-4</c:v>
                </c:pt>
                <c:pt idx="14500">
                  <c:v>1.1490000000000001E-3</c:v>
                </c:pt>
                <c:pt idx="14501">
                  <c:v>1.1490000000000001E-3</c:v>
                </c:pt>
                <c:pt idx="14502">
                  <c:v>1.1490000000000001E-3</c:v>
                </c:pt>
                <c:pt idx="14503">
                  <c:v>1.5319999999999999E-3</c:v>
                </c:pt>
                <c:pt idx="14504">
                  <c:v>1.5319999999999999E-3</c:v>
                </c:pt>
                <c:pt idx="14505">
                  <c:v>1.1490000000000001E-3</c:v>
                </c:pt>
                <c:pt idx="14506">
                  <c:v>7.6599999999999997E-4</c:v>
                </c:pt>
                <c:pt idx="14507">
                  <c:v>7.6599999999999997E-4</c:v>
                </c:pt>
                <c:pt idx="14508">
                  <c:v>7.6599999999999997E-4</c:v>
                </c:pt>
                <c:pt idx="14509">
                  <c:v>3.8299999999999999E-4</c:v>
                </c:pt>
                <c:pt idx="14510">
                  <c:v>7.6599999999999997E-4</c:v>
                </c:pt>
                <c:pt idx="14511">
                  <c:v>3.8299999999999999E-4</c:v>
                </c:pt>
                <c:pt idx="14512">
                  <c:v>3.8299999999999999E-4</c:v>
                </c:pt>
                <c:pt idx="14513">
                  <c:v>3.8299999999999999E-4</c:v>
                </c:pt>
                <c:pt idx="14514">
                  <c:v>3.8299999999999999E-4</c:v>
                </c:pt>
                <c:pt idx="14515">
                  <c:v>7.6599999999999997E-4</c:v>
                </c:pt>
                <c:pt idx="14516">
                  <c:v>7.6599999999999997E-4</c:v>
                </c:pt>
                <c:pt idx="14517">
                  <c:v>3.8299999999999999E-4</c:v>
                </c:pt>
                <c:pt idx="14518">
                  <c:v>7.6599999999999997E-4</c:v>
                </c:pt>
                <c:pt idx="14519">
                  <c:v>7.6599999999999997E-4</c:v>
                </c:pt>
                <c:pt idx="14520">
                  <c:v>3.8299999999999999E-4</c:v>
                </c:pt>
                <c:pt idx="14521">
                  <c:v>7.6599999999999997E-4</c:v>
                </c:pt>
                <c:pt idx="14522">
                  <c:v>3.8299999999999999E-4</c:v>
                </c:pt>
                <c:pt idx="14523">
                  <c:v>7.6599999999999997E-4</c:v>
                </c:pt>
                <c:pt idx="14524">
                  <c:v>7.6599999999999997E-4</c:v>
                </c:pt>
                <c:pt idx="14525">
                  <c:v>3.8299999999999999E-4</c:v>
                </c:pt>
                <c:pt idx="14526">
                  <c:v>7.6599999999999997E-4</c:v>
                </c:pt>
                <c:pt idx="14527">
                  <c:v>3.8299999999999999E-4</c:v>
                </c:pt>
                <c:pt idx="14528">
                  <c:v>7.6599999999999997E-4</c:v>
                </c:pt>
                <c:pt idx="14529">
                  <c:v>3.8299999999999999E-4</c:v>
                </c:pt>
                <c:pt idx="14530">
                  <c:v>7.6599999999999997E-4</c:v>
                </c:pt>
                <c:pt idx="14531">
                  <c:v>7.6599999999999997E-4</c:v>
                </c:pt>
                <c:pt idx="14532">
                  <c:v>3.8299999999999999E-4</c:v>
                </c:pt>
                <c:pt idx="14533">
                  <c:v>7.6599999999999997E-4</c:v>
                </c:pt>
                <c:pt idx="14534">
                  <c:v>7.6599999999999997E-4</c:v>
                </c:pt>
                <c:pt idx="14535">
                  <c:v>7.6599999999999997E-4</c:v>
                </c:pt>
                <c:pt idx="14536">
                  <c:v>3.8299999999999999E-4</c:v>
                </c:pt>
                <c:pt idx="14537">
                  <c:v>3.8299999999999999E-4</c:v>
                </c:pt>
                <c:pt idx="14538">
                  <c:v>7.6599999999999997E-4</c:v>
                </c:pt>
                <c:pt idx="14539">
                  <c:v>7.6599999999999997E-4</c:v>
                </c:pt>
                <c:pt idx="14540">
                  <c:v>7.6599999999999997E-4</c:v>
                </c:pt>
                <c:pt idx="14541">
                  <c:v>3.8299999999999999E-4</c:v>
                </c:pt>
                <c:pt idx="14542">
                  <c:v>3.8299999999999999E-4</c:v>
                </c:pt>
                <c:pt idx="14543">
                  <c:v>7.6599999999999997E-4</c:v>
                </c:pt>
                <c:pt idx="14544">
                  <c:v>7.6599999999999997E-4</c:v>
                </c:pt>
                <c:pt idx="14545">
                  <c:v>7.6599999999999997E-4</c:v>
                </c:pt>
                <c:pt idx="14546">
                  <c:v>7.6599999999999997E-4</c:v>
                </c:pt>
                <c:pt idx="14547">
                  <c:v>7.6599999999999997E-4</c:v>
                </c:pt>
                <c:pt idx="14548">
                  <c:v>7.6599999999999997E-4</c:v>
                </c:pt>
                <c:pt idx="14549">
                  <c:v>7.6599999999999997E-4</c:v>
                </c:pt>
                <c:pt idx="14550">
                  <c:v>7.6599999999999997E-4</c:v>
                </c:pt>
                <c:pt idx="14551">
                  <c:v>7.6599999999999997E-4</c:v>
                </c:pt>
                <c:pt idx="14552">
                  <c:v>3.8299999999999999E-4</c:v>
                </c:pt>
                <c:pt idx="14553">
                  <c:v>7.6599999999999997E-4</c:v>
                </c:pt>
                <c:pt idx="14554">
                  <c:v>7.6599999999999997E-4</c:v>
                </c:pt>
                <c:pt idx="14555">
                  <c:v>7.6599999999999997E-4</c:v>
                </c:pt>
                <c:pt idx="14556">
                  <c:v>7.6599999999999997E-4</c:v>
                </c:pt>
                <c:pt idx="14557">
                  <c:v>7.6599999999999997E-4</c:v>
                </c:pt>
                <c:pt idx="14558">
                  <c:v>7.6599999999999997E-4</c:v>
                </c:pt>
                <c:pt idx="14559">
                  <c:v>3.8299999999999999E-4</c:v>
                </c:pt>
                <c:pt idx="14560">
                  <c:v>7.6599999999999997E-4</c:v>
                </c:pt>
                <c:pt idx="14561">
                  <c:v>7.6599999999999997E-4</c:v>
                </c:pt>
                <c:pt idx="14562">
                  <c:v>7.6599999999999997E-4</c:v>
                </c:pt>
                <c:pt idx="14563">
                  <c:v>3.8299999999999999E-4</c:v>
                </c:pt>
                <c:pt idx="14564">
                  <c:v>7.6599999999999997E-4</c:v>
                </c:pt>
                <c:pt idx="14565">
                  <c:v>7.6599999999999997E-4</c:v>
                </c:pt>
                <c:pt idx="14566">
                  <c:v>3.8299999999999999E-4</c:v>
                </c:pt>
                <c:pt idx="14567">
                  <c:v>7.6599999999999997E-4</c:v>
                </c:pt>
                <c:pt idx="14568">
                  <c:v>7.6599999999999997E-4</c:v>
                </c:pt>
                <c:pt idx="14569">
                  <c:v>3.8299999999999999E-4</c:v>
                </c:pt>
                <c:pt idx="14570">
                  <c:v>3.8299999999999999E-4</c:v>
                </c:pt>
                <c:pt idx="14571">
                  <c:v>3.8299999999999999E-4</c:v>
                </c:pt>
                <c:pt idx="14572">
                  <c:v>3.8299999999999999E-4</c:v>
                </c:pt>
                <c:pt idx="14573">
                  <c:v>3.8299999999999999E-4</c:v>
                </c:pt>
                <c:pt idx="14574">
                  <c:v>7.6599999999999997E-4</c:v>
                </c:pt>
                <c:pt idx="14575">
                  <c:v>3.8299999999999999E-4</c:v>
                </c:pt>
                <c:pt idx="14576">
                  <c:v>3.8299999999999999E-4</c:v>
                </c:pt>
                <c:pt idx="14577">
                  <c:v>3.8299999999999999E-4</c:v>
                </c:pt>
                <c:pt idx="14578">
                  <c:v>7.6599999999999997E-4</c:v>
                </c:pt>
                <c:pt idx="14579">
                  <c:v>7.6599999999999997E-4</c:v>
                </c:pt>
                <c:pt idx="14580">
                  <c:v>7.6599999999999997E-4</c:v>
                </c:pt>
                <c:pt idx="14581">
                  <c:v>7.6599999999999997E-4</c:v>
                </c:pt>
                <c:pt idx="14582">
                  <c:v>7.6599999999999997E-4</c:v>
                </c:pt>
                <c:pt idx="14583">
                  <c:v>3.8299999999999999E-4</c:v>
                </c:pt>
                <c:pt idx="14584">
                  <c:v>3.8299999999999999E-4</c:v>
                </c:pt>
                <c:pt idx="14585">
                  <c:v>7.6599999999999997E-4</c:v>
                </c:pt>
                <c:pt idx="14586">
                  <c:v>7.6599999999999997E-4</c:v>
                </c:pt>
                <c:pt idx="14587">
                  <c:v>7.6599999999999997E-4</c:v>
                </c:pt>
                <c:pt idx="14588">
                  <c:v>7.6599999999999997E-4</c:v>
                </c:pt>
                <c:pt idx="14589">
                  <c:v>7.6599999999999997E-4</c:v>
                </c:pt>
                <c:pt idx="14590">
                  <c:v>7.6599999999999997E-4</c:v>
                </c:pt>
                <c:pt idx="14591">
                  <c:v>7.6599999999999997E-4</c:v>
                </c:pt>
                <c:pt idx="14592">
                  <c:v>7.6599999999999997E-4</c:v>
                </c:pt>
                <c:pt idx="14593">
                  <c:v>7.6599999999999997E-4</c:v>
                </c:pt>
                <c:pt idx="14594">
                  <c:v>7.6599999999999997E-4</c:v>
                </c:pt>
                <c:pt idx="14595">
                  <c:v>7.6599999999999997E-4</c:v>
                </c:pt>
                <c:pt idx="14596">
                  <c:v>7.6599999999999997E-4</c:v>
                </c:pt>
                <c:pt idx="14597">
                  <c:v>7.6599999999999997E-4</c:v>
                </c:pt>
                <c:pt idx="14598">
                  <c:v>7.6599999999999997E-4</c:v>
                </c:pt>
                <c:pt idx="14599">
                  <c:v>3.8299999999999999E-4</c:v>
                </c:pt>
                <c:pt idx="14600">
                  <c:v>7.6599999999999997E-4</c:v>
                </c:pt>
                <c:pt idx="14601">
                  <c:v>3.8299999999999999E-4</c:v>
                </c:pt>
                <c:pt idx="14602">
                  <c:v>3.8299999999999999E-4</c:v>
                </c:pt>
                <c:pt idx="14603">
                  <c:v>3.8299999999999999E-4</c:v>
                </c:pt>
                <c:pt idx="14604">
                  <c:v>3.8299999999999999E-4</c:v>
                </c:pt>
                <c:pt idx="14605">
                  <c:v>7.6599999999999997E-4</c:v>
                </c:pt>
                <c:pt idx="14606">
                  <c:v>3.8299999999999999E-4</c:v>
                </c:pt>
                <c:pt idx="14607">
                  <c:v>3.8299999999999999E-4</c:v>
                </c:pt>
                <c:pt idx="14608">
                  <c:v>3.8299999999999999E-4</c:v>
                </c:pt>
                <c:pt idx="14609">
                  <c:v>3.8299999999999999E-4</c:v>
                </c:pt>
                <c:pt idx="14610">
                  <c:v>3.8299999999999999E-4</c:v>
                </c:pt>
                <c:pt idx="14611">
                  <c:v>7.6599999999999997E-4</c:v>
                </c:pt>
                <c:pt idx="14612">
                  <c:v>7.6599999999999997E-4</c:v>
                </c:pt>
                <c:pt idx="14613">
                  <c:v>7.6599999999999997E-4</c:v>
                </c:pt>
                <c:pt idx="14614">
                  <c:v>3.8299999999999999E-4</c:v>
                </c:pt>
                <c:pt idx="14615">
                  <c:v>7.6599999999999997E-4</c:v>
                </c:pt>
                <c:pt idx="14616">
                  <c:v>7.6599999999999997E-4</c:v>
                </c:pt>
                <c:pt idx="14617">
                  <c:v>7.6599999999999997E-4</c:v>
                </c:pt>
                <c:pt idx="14618">
                  <c:v>7.6599999999999997E-4</c:v>
                </c:pt>
                <c:pt idx="14619">
                  <c:v>7.6599999999999997E-4</c:v>
                </c:pt>
                <c:pt idx="14620">
                  <c:v>3.8299999999999999E-4</c:v>
                </c:pt>
                <c:pt idx="14621">
                  <c:v>3.8299999999999999E-4</c:v>
                </c:pt>
                <c:pt idx="14622">
                  <c:v>7.6599999999999997E-4</c:v>
                </c:pt>
                <c:pt idx="14623">
                  <c:v>7.6599999999999997E-4</c:v>
                </c:pt>
                <c:pt idx="14624">
                  <c:v>3.8299999999999999E-4</c:v>
                </c:pt>
                <c:pt idx="14625">
                  <c:v>7.6599999999999997E-4</c:v>
                </c:pt>
                <c:pt idx="14626">
                  <c:v>7.6599999999999997E-4</c:v>
                </c:pt>
                <c:pt idx="14627">
                  <c:v>3.8299999999999999E-4</c:v>
                </c:pt>
                <c:pt idx="14628">
                  <c:v>3.8299999999999999E-4</c:v>
                </c:pt>
                <c:pt idx="14629">
                  <c:v>7.6599999999999997E-4</c:v>
                </c:pt>
                <c:pt idx="14630">
                  <c:v>3.8299999999999999E-4</c:v>
                </c:pt>
                <c:pt idx="14631">
                  <c:v>7.6599999999999997E-4</c:v>
                </c:pt>
                <c:pt idx="14632">
                  <c:v>7.6599999999999997E-4</c:v>
                </c:pt>
                <c:pt idx="14633">
                  <c:v>3.8299999999999999E-4</c:v>
                </c:pt>
                <c:pt idx="14634">
                  <c:v>7.6599999999999997E-4</c:v>
                </c:pt>
                <c:pt idx="14635">
                  <c:v>7.6599999999999997E-4</c:v>
                </c:pt>
                <c:pt idx="14636">
                  <c:v>7.6599999999999997E-4</c:v>
                </c:pt>
                <c:pt idx="14637">
                  <c:v>7.6599999999999997E-4</c:v>
                </c:pt>
                <c:pt idx="14638">
                  <c:v>3.8299999999999999E-4</c:v>
                </c:pt>
                <c:pt idx="14639">
                  <c:v>3.8299999999999999E-4</c:v>
                </c:pt>
                <c:pt idx="14640">
                  <c:v>3.8299999999999999E-4</c:v>
                </c:pt>
                <c:pt idx="14641">
                  <c:v>3.8299999999999999E-4</c:v>
                </c:pt>
                <c:pt idx="14642">
                  <c:v>7.6599999999999997E-4</c:v>
                </c:pt>
                <c:pt idx="14643">
                  <c:v>7.6599999999999997E-4</c:v>
                </c:pt>
                <c:pt idx="14644">
                  <c:v>7.6599999999999997E-4</c:v>
                </c:pt>
                <c:pt idx="14645">
                  <c:v>7.6599999999999997E-4</c:v>
                </c:pt>
                <c:pt idx="14646">
                  <c:v>7.6599999999999997E-4</c:v>
                </c:pt>
                <c:pt idx="14647">
                  <c:v>7.6599999999999997E-4</c:v>
                </c:pt>
                <c:pt idx="14648">
                  <c:v>3.8299999999999999E-4</c:v>
                </c:pt>
                <c:pt idx="14649">
                  <c:v>3.8299999999999999E-4</c:v>
                </c:pt>
                <c:pt idx="14650">
                  <c:v>3.8299999999999999E-4</c:v>
                </c:pt>
                <c:pt idx="14651">
                  <c:v>7.6599999999999997E-4</c:v>
                </c:pt>
                <c:pt idx="14652">
                  <c:v>3.8299999999999999E-4</c:v>
                </c:pt>
                <c:pt idx="14653">
                  <c:v>7.6599999999999997E-4</c:v>
                </c:pt>
                <c:pt idx="14654">
                  <c:v>7.6599999999999997E-4</c:v>
                </c:pt>
                <c:pt idx="14655">
                  <c:v>7.6599999999999997E-4</c:v>
                </c:pt>
                <c:pt idx="14656">
                  <c:v>3.8299999999999999E-4</c:v>
                </c:pt>
                <c:pt idx="14657">
                  <c:v>7.6599999999999997E-4</c:v>
                </c:pt>
                <c:pt idx="14658">
                  <c:v>3.8299999999999999E-4</c:v>
                </c:pt>
                <c:pt idx="14659">
                  <c:v>7.6599999999999997E-4</c:v>
                </c:pt>
                <c:pt idx="14660">
                  <c:v>3.8299999999999999E-4</c:v>
                </c:pt>
                <c:pt idx="14661">
                  <c:v>3.8299999999999999E-4</c:v>
                </c:pt>
                <c:pt idx="14662">
                  <c:v>7.6599999999999997E-4</c:v>
                </c:pt>
                <c:pt idx="14663">
                  <c:v>7.6599999999999997E-4</c:v>
                </c:pt>
                <c:pt idx="14664">
                  <c:v>3.8299999999999999E-4</c:v>
                </c:pt>
                <c:pt idx="14665">
                  <c:v>7.6599999999999997E-4</c:v>
                </c:pt>
                <c:pt idx="14666">
                  <c:v>7.6599999999999997E-4</c:v>
                </c:pt>
                <c:pt idx="14667">
                  <c:v>7.6599999999999997E-4</c:v>
                </c:pt>
                <c:pt idx="14668">
                  <c:v>3.8299999999999999E-4</c:v>
                </c:pt>
                <c:pt idx="14669">
                  <c:v>3.8299999999999999E-4</c:v>
                </c:pt>
                <c:pt idx="14670">
                  <c:v>7.6599999999999997E-4</c:v>
                </c:pt>
                <c:pt idx="14671">
                  <c:v>7.6599999999999997E-4</c:v>
                </c:pt>
                <c:pt idx="14672">
                  <c:v>3.8299999999999999E-4</c:v>
                </c:pt>
                <c:pt idx="14673">
                  <c:v>3.8299999999999999E-4</c:v>
                </c:pt>
                <c:pt idx="14674">
                  <c:v>1.916E-3</c:v>
                </c:pt>
                <c:pt idx="14675">
                  <c:v>1.5319999999999999E-3</c:v>
                </c:pt>
                <c:pt idx="14676">
                  <c:v>1.1490000000000001E-3</c:v>
                </c:pt>
                <c:pt idx="14677">
                  <c:v>7.6599999999999997E-4</c:v>
                </c:pt>
                <c:pt idx="14678">
                  <c:v>3.8299999999999999E-4</c:v>
                </c:pt>
                <c:pt idx="14679">
                  <c:v>7.6599999999999997E-4</c:v>
                </c:pt>
                <c:pt idx="14680">
                  <c:v>7.6599999999999997E-4</c:v>
                </c:pt>
                <c:pt idx="14681">
                  <c:v>7.6599999999999997E-4</c:v>
                </c:pt>
                <c:pt idx="14682">
                  <c:v>7.6599999999999997E-4</c:v>
                </c:pt>
                <c:pt idx="14683">
                  <c:v>7.6599999999999997E-4</c:v>
                </c:pt>
                <c:pt idx="14684">
                  <c:v>7.6599999999999997E-4</c:v>
                </c:pt>
                <c:pt idx="14685">
                  <c:v>3.8299999999999999E-4</c:v>
                </c:pt>
                <c:pt idx="14686">
                  <c:v>3.8299999999999999E-4</c:v>
                </c:pt>
                <c:pt idx="14687">
                  <c:v>7.6599999999999997E-4</c:v>
                </c:pt>
                <c:pt idx="14688">
                  <c:v>7.6599999999999997E-4</c:v>
                </c:pt>
                <c:pt idx="14689">
                  <c:v>7.6599999999999997E-4</c:v>
                </c:pt>
                <c:pt idx="14690">
                  <c:v>7.6599999999999997E-4</c:v>
                </c:pt>
                <c:pt idx="14691">
                  <c:v>3.8299999999999999E-4</c:v>
                </c:pt>
                <c:pt idx="14692">
                  <c:v>7.6599999999999997E-4</c:v>
                </c:pt>
                <c:pt idx="14693">
                  <c:v>7.6599999999999997E-4</c:v>
                </c:pt>
                <c:pt idx="14694">
                  <c:v>7.6599999999999997E-4</c:v>
                </c:pt>
                <c:pt idx="14695">
                  <c:v>7.6599999999999997E-4</c:v>
                </c:pt>
                <c:pt idx="14696">
                  <c:v>3.8299999999999999E-4</c:v>
                </c:pt>
                <c:pt idx="14697">
                  <c:v>7.6599999999999997E-4</c:v>
                </c:pt>
                <c:pt idx="14698">
                  <c:v>3.8299999999999999E-4</c:v>
                </c:pt>
                <c:pt idx="14699">
                  <c:v>7.6599999999999997E-4</c:v>
                </c:pt>
                <c:pt idx="14700">
                  <c:v>3.8299999999999999E-4</c:v>
                </c:pt>
                <c:pt idx="14701">
                  <c:v>3.8299999999999999E-4</c:v>
                </c:pt>
                <c:pt idx="14702">
                  <c:v>3.8299999999999999E-4</c:v>
                </c:pt>
                <c:pt idx="14703">
                  <c:v>3.8299999999999999E-4</c:v>
                </c:pt>
                <c:pt idx="14704">
                  <c:v>3.8299999999999999E-4</c:v>
                </c:pt>
                <c:pt idx="14705">
                  <c:v>7.6599999999999997E-4</c:v>
                </c:pt>
                <c:pt idx="14706">
                  <c:v>7.6599999999999997E-4</c:v>
                </c:pt>
                <c:pt idx="14707">
                  <c:v>1.1490000000000001E-3</c:v>
                </c:pt>
                <c:pt idx="14708">
                  <c:v>3.8299999999999999E-4</c:v>
                </c:pt>
                <c:pt idx="14709">
                  <c:v>7.6599999999999997E-4</c:v>
                </c:pt>
                <c:pt idx="14710">
                  <c:v>3.8299999999999999E-4</c:v>
                </c:pt>
                <c:pt idx="14711">
                  <c:v>7.6599999999999997E-4</c:v>
                </c:pt>
                <c:pt idx="14712">
                  <c:v>3.8299999999999999E-4</c:v>
                </c:pt>
                <c:pt idx="14713">
                  <c:v>7.6599999999999997E-4</c:v>
                </c:pt>
                <c:pt idx="14714">
                  <c:v>7.6599999999999997E-4</c:v>
                </c:pt>
                <c:pt idx="14715">
                  <c:v>3.8299999999999999E-4</c:v>
                </c:pt>
                <c:pt idx="14716">
                  <c:v>3.8299999999999999E-4</c:v>
                </c:pt>
                <c:pt idx="14717">
                  <c:v>3.8299999999999999E-4</c:v>
                </c:pt>
                <c:pt idx="14718">
                  <c:v>7.6599999999999997E-4</c:v>
                </c:pt>
                <c:pt idx="14719">
                  <c:v>7.6599999999999997E-4</c:v>
                </c:pt>
                <c:pt idx="14720">
                  <c:v>7.6599999999999997E-4</c:v>
                </c:pt>
                <c:pt idx="14721">
                  <c:v>3.8299999999999999E-4</c:v>
                </c:pt>
                <c:pt idx="14722">
                  <c:v>7.6599999999999997E-4</c:v>
                </c:pt>
                <c:pt idx="14723">
                  <c:v>7.6599999999999997E-4</c:v>
                </c:pt>
                <c:pt idx="14724">
                  <c:v>7.6599999999999997E-4</c:v>
                </c:pt>
                <c:pt idx="14725">
                  <c:v>7.6599999999999997E-4</c:v>
                </c:pt>
                <c:pt idx="14726">
                  <c:v>7.6599999999999997E-4</c:v>
                </c:pt>
                <c:pt idx="14727">
                  <c:v>7.6599999999999997E-4</c:v>
                </c:pt>
                <c:pt idx="14728">
                  <c:v>3.8299999999999999E-4</c:v>
                </c:pt>
                <c:pt idx="14729">
                  <c:v>3.8299999999999999E-4</c:v>
                </c:pt>
                <c:pt idx="14730">
                  <c:v>7.6599999999999997E-4</c:v>
                </c:pt>
                <c:pt idx="14731">
                  <c:v>3.8299999999999999E-4</c:v>
                </c:pt>
                <c:pt idx="14732">
                  <c:v>3.8299999999999999E-4</c:v>
                </c:pt>
                <c:pt idx="14733">
                  <c:v>3.8299999999999999E-4</c:v>
                </c:pt>
                <c:pt idx="14734">
                  <c:v>3.8299999999999999E-4</c:v>
                </c:pt>
                <c:pt idx="14735">
                  <c:v>3.8299999999999999E-4</c:v>
                </c:pt>
                <c:pt idx="14736">
                  <c:v>7.6599999999999997E-4</c:v>
                </c:pt>
                <c:pt idx="14737">
                  <c:v>7.6599999999999997E-4</c:v>
                </c:pt>
                <c:pt idx="14738">
                  <c:v>3.8299999999999999E-4</c:v>
                </c:pt>
                <c:pt idx="14739">
                  <c:v>7.6599999999999997E-4</c:v>
                </c:pt>
                <c:pt idx="14740">
                  <c:v>3.8299999999999999E-4</c:v>
                </c:pt>
                <c:pt idx="14741">
                  <c:v>3.8299999999999999E-4</c:v>
                </c:pt>
                <c:pt idx="14742">
                  <c:v>7.6599999999999997E-4</c:v>
                </c:pt>
                <c:pt idx="14743">
                  <c:v>7.6599999999999997E-4</c:v>
                </c:pt>
                <c:pt idx="14744">
                  <c:v>3.8299999999999999E-4</c:v>
                </c:pt>
                <c:pt idx="14745">
                  <c:v>3.8299999999999999E-4</c:v>
                </c:pt>
                <c:pt idx="14746">
                  <c:v>7.6599999999999997E-4</c:v>
                </c:pt>
                <c:pt idx="14747">
                  <c:v>3.8299999999999999E-4</c:v>
                </c:pt>
                <c:pt idx="14748">
                  <c:v>7.6599999999999997E-4</c:v>
                </c:pt>
                <c:pt idx="14749">
                  <c:v>7.6599999999999997E-4</c:v>
                </c:pt>
                <c:pt idx="14750">
                  <c:v>3.8299999999999999E-4</c:v>
                </c:pt>
                <c:pt idx="14751">
                  <c:v>3.8299999999999999E-4</c:v>
                </c:pt>
                <c:pt idx="14752">
                  <c:v>7.6599999999999997E-4</c:v>
                </c:pt>
                <c:pt idx="14753">
                  <c:v>7.6599999999999997E-4</c:v>
                </c:pt>
                <c:pt idx="14754">
                  <c:v>3.8299999999999999E-4</c:v>
                </c:pt>
                <c:pt idx="14755">
                  <c:v>3.8299999999999999E-4</c:v>
                </c:pt>
                <c:pt idx="14756">
                  <c:v>7.6599999999999997E-4</c:v>
                </c:pt>
                <c:pt idx="14757">
                  <c:v>7.6599999999999997E-4</c:v>
                </c:pt>
                <c:pt idx="14758">
                  <c:v>3.8299999999999999E-4</c:v>
                </c:pt>
                <c:pt idx="14759">
                  <c:v>7.6599999999999997E-4</c:v>
                </c:pt>
                <c:pt idx="14760">
                  <c:v>7.6599999999999997E-4</c:v>
                </c:pt>
                <c:pt idx="14761">
                  <c:v>7.6599999999999997E-4</c:v>
                </c:pt>
                <c:pt idx="14762">
                  <c:v>7.6599999999999997E-4</c:v>
                </c:pt>
                <c:pt idx="14763">
                  <c:v>3.8299999999999999E-4</c:v>
                </c:pt>
                <c:pt idx="14764">
                  <c:v>3.8299999999999999E-4</c:v>
                </c:pt>
                <c:pt idx="14765">
                  <c:v>3.8299999999999999E-4</c:v>
                </c:pt>
                <c:pt idx="14766">
                  <c:v>3.8299999999999999E-4</c:v>
                </c:pt>
                <c:pt idx="14767">
                  <c:v>3.8299999999999999E-4</c:v>
                </c:pt>
                <c:pt idx="14768">
                  <c:v>7.6599999999999997E-4</c:v>
                </c:pt>
                <c:pt idx="14769">
                  <c:v>7.6599999999999997E-4</c:v>
                </c:pt>
                <c:pt idx="14770">
                  <c:v>7.6599999999999997E-4</c:v>
                </c:pt>
                <c:pt idx="14771">
                  <c:v>3.8299999999999999E-4</c:v>
                </c:pt>
                <c:pt idx="14772">
                  <c:v>3.8299999999999999E-4</c:v>
                </c:pt>
                <c:pt idx="14773">
                  <c:v>3.8299999999999999E-4</c:v>
                </c:pt>
                <c:pt idx="14774">
                  <c:v>7.6599999999999997E-4</c:v>
                </c:pt>
                <c:pt idx="14775">
                  <c:v>3.8299999999999999E-4</c:v>
                </c:pt>
                <c:pt idx="14776">
                  <c:v>7.6599999999999997E-4</c:v>
                </c:pt>
                <c:pt idx="14777">
                  <c:v>7.6599999999999997E-4</c:v>
                </c:pt>
                <c:pt idx="14778">
                  <c:v>7.6599999999999997E-4</c:v>
                </c:pt>
                <c:pt idx="14779">
                  <c:v>7.6599999999999997E-4</c:v>
                </c:pt>
                <c:pt idx="14780">
                  <c:v>3.8299999999999999E-4</c:v>
                </c:pt>
                <c:pt idx="14781">
                  <c:v>3.8299999999999999E-4</c:v>
                </c:pt>
                <c:pt idx="14782">
                  <c:v>3.8299999999999999E-4</c:v>
                </c:pt>
                <c:pt idx="14783">
                  <c:v>7.6599999999999997E-4</c:v>
                </c:pt>
                <c:pt idx="14784">
                  <c:v>7.6599999999999997E-4</c:v>
                </c:pt>
                <c:pt idx="14785">
                  <c:v>7.6599999999999997E-4</c:v>
                </c:pt>
                <c:pt idx="14786">
                  <c:v>3.8299999999999999E-4</c:v>
                </c:pt>
                <c:pt idx="14787">
                  <c:v>7.6599999999999997E-4</c:v>
                </c:pt>
                <c:pt idx="14788">
                  <c:v>3.8299999999999999E-4</c:v>
                </c:pt>
                <c:pt idx="14789">
                  <c:v>3.8299999999999999E-4</c:v>
                </c:pt>
                <c:pt idx="14790">
                  <c:v>7.6599999999999997E-4</c:v>
                </c:pt>
                <c:pt idx="14791">
                  <c:v>7.6599999999999997E-4</c:v>
                </c:pt>
                <c:pt idx="14792">
                  <c:v>7.6599999999999997E-4</c:v>
                </c:pt>
                <c:pt idx="14793">
                  <c:v>7.6599999999999997E-4</c:v>
                </c:pt>
                <c:pt idx="14794">
                  <c:v>7.6599999999999997E-4</c:v>
                </c:pt>
                <c:pt idx="14795">
                  <c:v>7.6599999999999997E-4</c:v>
                </c:pt>
                <c:pt idx="14796">
                  <c:v>3.8299999999999999E-4</c:v>
                </c:pt>
                <c:pt idx="14797">
                  <c:v>7.6599999999999997E-4</c:v>
                </c:pt>
                <c:pt idx="14798">
                  <c:v>3.8299999999999999E-4</c:v>
                </c:pt>
                <c:pt idx="14799">
                  <c:v>7.6599999999999997E-4</c:v>
                </c:pt>
                <c:pt idx="14800">
                  <c:v>7.6599999999999997E-4</c:v>
                </c:pt>
                <c:pt idx="14801">
                  <c:v>7.6599999999999997E-4</c:v>
                </c:pt>
                <c:pt idx="14802">
                  <c:v>3.8299999999999999E-4</c:v>
                </c:pt>
                <c:pt idx="14803">
                  <c:v>7.6599999999999997E-4</c:v>
                </c:pt>
                <c:pt idx="14804">
                  <c:v>3.8299999999999999E-4</c:v>
                </c:pt>
                <c:pt idx="14805">
                  <c:v>7.6599999999999997E-4</c:v>
                </c:pt>
                <c:pt idx="14806">
                  <c:v>7.6599999999999997E-4</c:v>
                </c:pt>
                <c:pt idx="14807">
                  <c:v>7.6599999999999997E-4</c:v>
                </c:pt>
                <c:pt idx="14808">
                  <c:v>3.8299999999999999E-4</c:v>
                </c:pt>
                <c:pt idx="14809">
                  <c:v>7.6599999999999997E-4</c:v>
                </c:pt>
                <c:pt idx="14810">
                  <c:v>3.8299999999999999E-4</c:v>
                </c:pt>
                <c:pt idx="14811">
                  <c:v>7.6599999999999997E-4</c:v>
                </c:pt>
                <c:pt idx="14812">
                  <c:v>3.8299999999999999E-4</c:v>
                </c:pt>
                <c:pt idx="14813">
                  <c:v>7.6599999999999997E-4</c:v>
                </c:pt>
                <c:pt idx="14814">
                  <c:v>7.6599999999999997E-4</c:v>
                </c:pt>
                <c:pt idx="14815">
                  <c:v>3.8299999999999999E-4</c:v>
                </c:pt>
                <c:pt idx="14816">
                  <c:v>3.8299999999999999E-4</c:v>
                </c:pt>
                <c:pt idx="14817">
                  <c:v>7.6599999999999997E-4</c:v>
                </c:pt>
                <c:pt idx="14818">
                  <c:v>7.6599999999999997E-4</c:v>
                </c:pt>
                <c:pt idx="14819">
                  <c:v>3.8299999999999999E-4</c:v>
                </c:pt>
                <c:pt idx="14820">
                  <c:v>3.8299999999999999E-4</c:v>
                </c:pt>
                <c:pt idx="14821">
                  <c:v>7.6599999999999997E-4</c:v>
                </c:pt>
                <c:pt idx="14822">
                  <c:v>7.6599999999999997E-4</c:v>
                </c:pt>
                <c:pt idx="14823">
                  <c:v>3.8299999999999999E-4</c:v>
                </c:pt>
                <c:pt idx="14824">
                  <c:v>7.6599999999999997E-4</c:v>
                </c:pt>
                <c:pt idx="14825">
                  <c:v>7.6599999999999997E-4</c:v>
                </c:pt>
                <c:pt idx="14826">
                  <c:v>7.6599999999999997E-4</c:v>
                </c:pt>
                <c:pt idx="14827">
                  <c:v>7.6599999999999997E-4</c:v>
                </c:pt>
                <c:pt idx="14828">
                  <c:v>7.6599999999999997E-4</c:v>
                </c:pt>
                <c:pt idx="14829">
                  <c:v>7.6599999999999997E-4</c:v>
                </c:pt>
                <c:pt idx="14830">
                  <c:v>3.8299999999999999E-4</c:v>
                </c:pt>
                <c:pt idx="14831">
                  <c:v>3.8299999999999999E-4</c:v>
                </c:pt>
                <c:pt idx="14832">
                  <c:v>3.8299999999999999E-4</c:v>
                </c:pt>
                <c:pt idx="14833">
                  <c:v>7.6599999999999997E-4</c:v>
                </c:pt>
                <c:pt idx="14834">
                  <c:v>3.8299999999999999E-4</c:v>
                </c:pt>
                <c:pt idx="14835">
                  <c:v>3.8299999999999999E-4</c:v>
                </c:pt>
                <c:pt idx="14836">
                  <c:v>7.6599999999999997E-4</c:v>
                </c:pt>
                <c:pt idx="14837">
                  <c:v>7.6599999999999997E-4</c:v>
                </c:pt>
                <c:pt idx="14838">
                  <c:v>3.8299999999999999E-4</c:v>
                </c:pt>
                <c:pt idx="14839">
                  <c:v>7.6599999999999997E-4</c:v>
                </c:pt>
                <c:pt idx="14840">
                  <c:v>7.6599999999999997E-4</c:v>
                </c:pt>
                <c:pt idx="14841">
                  <c:v>3.8299999999999999E-4</c:v>
                </c:pt>
                <c:pt idx="14842">
                  <c:v>7.6599999999999997E-4</c:v>
                </c:pt>
                <c:pt idx="14843">
                  <c:v>3.8299999999999999E-4</c:v>
                </c:pt>
                <c:pt idx="14844">
                  <c:v>7.6599999999999997E-4</c:v>
                </c:pt>
                <c:pt idx="14845">
                  <c:v>7.6599999999999997E-4</c:v>
                </c:pt>
                <c:pt idx="14846">
                  <c:v>3.8299999999999999E-4</c:v>
                </c:pt>
                <c:pt idx="14847">
                  <c:v>3.8299999999999999E-4</c:v>
                </c:pt>
                <c:pt idx="14848">
                  <c:v>7.6599999999999997E-4</c:v>
                </c:pt>
                <c:pt idx="14849">
                  <c:v>7.6599999999999997E-4</c:v>
                </c:pt>
                <c:pt idx="14850">
                  <c:v>7.6599999999999997E-4</c:v>
                </c:pt>
                <c:pt idx="14851">
                  <c:v>7.6599999999999997E-4</c:v>
                </c:pt>
                <c:pt idx="14852">
                  <c:v>7.6599999999999997E-4</c:v>
                </c:pt>
                <c:pt idx="14853">
                  <c:v>7.6599999999999997E-4</c:v>
                </c:pt>
                <c:pt idx="14854">
                  <c:v>7.6599999999999997E-4</c:v>
                </c:pt>
                <c:pt idx="14855">
                  <c:v>7.6599999999999997E-4</c:v>
                </c:pt>
                <c:pt idx="14856">
                  <c:v>7.6599999999999997E-4</c:v>
                </c:pt>
                <c:pt idx="14857">
                  <c:v>7.6599999999999997E-4</c:v>
                </c:pt>
                <c:pt idx="14858">
                  <c:v>7.6599999999999997E-4</c:v>
                </c:pt>
                <c:pt idx="14859">
                  <c:v>3.8299999999999999E-4</c:v>
                </c:pt>
                <c:pt idx="14860">
                  <c:v>3.8299999999999999E-4</c:v>
                </c:pt>
                <c:pt idx="14861">
                  <c:v>7.6599999999999997E-4</c:v>
                </c:pt>
                <c:pt idx="14862">
                  <c:v>3.8299999999999999E-4</c:v>
                </c:pt>
                <c:pt idx="14863">
                  <c:v>7.6599999999999997E-4</c:v>
                </c:pt>
                <c:pt idx="14864">
                  <c:v>3.8299999999999999E-4</c:v>
                </c:pt>
                <c:pt idx="14865">
                  <c:v>7.6599999999999997E-4</c:v>
                </c:pt>
                <c:pt idx="14866">
                  <c:v>3.8299999999999999E-4</c:v>
                </c:pt>
                <c:pt idx="14867">
                  <c:v>7.6599999999999997E-4</c:v>
                </c:pt>
                <c:pt idx="14868">
                  <c:v>7.6599999999999997E-4</c:v>
                </c:pt>
                <c:pt idx="14869">
                  <c:v>7.6599999999999997E-4</c:v>
                </c:pt>
                <c:pt idx="14870">
                  <c:v>7.6599999999999997E-4</c:v>
                </c:pt>
                <c:pt idx="14871">
                  <c:v>7.6599999999999997E-4</c:v>
                </c:pt>
                <c:pt idx="14872">
                  <c:v>7.6599999999999997E-4</c:v>
                </c:pt>
                <c:pt idx="14873">
                  <c:v>7.6599999999999997E-4</c:v>
                </c:pt>
                <c:pt idx="14874">
                  <c:v>7.6599999999999997E-4</c:v>
                </c:pt>
                <c:pt idx="14875">
                  <c:v>7.6599999999999997E-4</c:v>
                </c:pt>
                <c:pt idx="14876">
                  <c:v>7.6599999999999997E-4</c:v>
                </c:pt>
                <c:pt idx="14877">
                  <c:v>3.8299999999999999E-4</c:v>
                </c:pt>
                <c:pt idx="14878">
                  <c:v>3.8299999999999999E-4</c:v>
                </c:pt>
                <c:pt idx="14879">
                  <c:v>7.6599999999999997E-4</c:v>
                </c:pt>
                <c:pt idx="14880">
                  <c:v>3.8299999999999999E-4</c:v>
                </c:pt>
                <c:pt idx="14881">
                  <c:v>7.6599999999999997E-4</c:v>
                </c:pt>
                <c:pt idx="14882">
                  <c:v>7.6599999999999997E-4</c:v>
                </c:pt>
                <c:pt idx="14883">
                  <c:v>7.6599999999999997E-4</c:v>
                </c:pt>
                <c:pt idx="14884">
                  <c:v>7.6599999999999997E-4</c:v>
                </c:pt>
                <c:pt idx="14885">
                  <c:v>7.6599999999999997E-4</c:v>
                </c:pt>
                <c:pt idx="14886">
                  <c:v>7.6599999999999997E-4</c:v>
                </c:pt>
                <c:pt idx="14887">
                  <c:v>7.6599999999999997E-4</c:v>
                </c:pt>
                <c:pt idx="14888">
                  <c:v>7.6599999999999997E-4</c:v>
                </c:pt>
                <c:pt idx="14889">
                  <c:v>3.8299999999999999E-4</c:v>
                </c:pt>
                <c:pt idx="14890">
                  <c:v>7.6599999999999997E-4</c:v>
                </c:pt>
                <c:pt idx="14891">
                  <c:v>7.6599999999999997E-4</c:v>
                </c:pt>
                <c:pt idx="14892">
                  <c:v>3.8299999999999999E-4</c:v>
                </c:pt>
                <c:pt idx="14893">
                  <c:v>7.6599999999999997E-4</c:v>
                </c:pt>
                <c:pt idx="14894">
                  <c:v>3.8299999999999999E-4</c:v>
                </c:pt>
                <c:pt idx="14895">
                  <c:v>3.8299999999999999E-4</c:v>
                </c:pt>
                <c:pt idx="14896">
                  <c:v>3.8299999999999999E-4</c:v>
                </c:pt>
                <c:pt idx="14897">
                  <c:v>7.6599999999999997E-4</c:v>
                </c:pt>
                <c:pt idx="14898">
                  <c:v>7.6599999999999997E-4</c:v>
                </c:pt>
                <c:pt idx="14899">
                  <c:v>7.6599999999999997E-4</c:v>
                </c:pt>
                <c:pt idx="14900">
                  <c:v>3.8299999999999999E-4</c:v>
                </c:pt>
                <c:pt idx="14901">
                  <c:v>7.6599999999999997E-4</c:v>
                </c:pt>
                <c:pt idx="14902">
                  <c:v>7.6599999999999997E-4</c:v>
                </c:pt>
                <c:pt idx="14903">
                  <c:v>7.6599999999999997E-4</c:v>
                </c:pt>
                <c:pt idx="14904">
                  <c:v>3.8299999999999999E-4</c:v>
                </c:pt>
                <c:pt idx="14905">
                  <c:v>3.8299999999999999E-4</c:v>
                </c:pt>
                <c:pt idx="14906">
                  <c:v>7.6599999999999997E-4</c:v>
                </c:pt>
                <c:pt idx="14907">
                  <c:v>7.6599999999999997E-4</c:v>
                </c:pt>
                <c:pt idx="14908">
                  <c:v>7.6599999999999997E-4</c:v>
                </c:pt>
                <c:pt idx="14909">
                  <c:v>7.6599999999999997E-4</c:v>
                </c:pt>
                <c:pt idx="14910">
                  <c:v>3.8299999999999999E-4</c:v>
                </c:pt>
                <c:pt idx="14911">
                  <c:v>3.8299999999999999E-4</c:v>
                </c:pt>
                <c:pt idx="14912">
                  <c:v>3.8299999999999999E-4</c:v>
                </c:pt>
                <c:pt idx="14913">
                  <c:v>3.8299999999999999E-4</c:v>
                </c:pt>
                <c:pt idx="14914">
                  <c:v>7.6599999999999997E-4</c:v>
                </c:pt>
                <c:pt idx="14915">
                  <c:v>7.6599999999999997E-4</c:v>
                </c:pt>
                <c:pt idx="14916">
                  <c:v>3.8299999999999999E-4</c:v>
                </c:pt>
                <c:pt idx="14917">
                  <c:v>7.6599999999999997E-4</c:v>
                </c:pt>
                <c:pt idx="14918">
                  <c:v>7.6599999999999997E-4</c:v>
                </c:pt>
                <c:pt idx="14919">
                  <c:v>7.6599999999999997E-4</c:v>
                </c:pt>
                <c:pt idx="14920">
                  <c:v>7.6599999999999997E-4</c:v>
                </c:pt>
                <c:pt idx="14921">
                  <c:v>7.6599999999999997E-4</c:v>
                </c:pt>
                <c:pt idx="14922">
                  <c:v>3.8299999999999999E-4</c:v>
                </c:pt>
                <c:pt idx="14923">
                  <c:v>7.6599999999999997E-4</c:v>
                </c:pt>
                <c:pt idx="14924">
                  <c:v>7.6599999999999997E-4</c:v>
                </c:pt>
                <c:pt idx="14925">
                  <c:v>7.6599999999999997E-4</c:v>
                </c:pt>
                <c:pt idx="14926">
                  <c:v>3.8299999999999999E-4</c:v>
                </c:pt>
                <c:pt idx="14927">
                  <c:v>7.6599999999999997E-4</c:v>
                </c:pt>
                <c:pt idx="14928">
                  <c:v>7.6599999999999997E-4</c:v>
                </c:pt>
                <c:pt idx="14929">
                  <c:v>3.8299999999999999E-4</c:v>
                </c:pt>
                <c:pt idx="14930">
                  <c:v>7.6599999999999997E-4</c:v>
                </c:pt>
                <c:pt idx="14931">
                  <c:v>3.8299999999999999E-4</c:v>
                </c:pt>
                <c:pt idx="14932">
                  <c:v>3.8299999999999999E-4</c:v>
                </c:pt>
                <c:pt idx="14933">
                  <c:v>3.8299999999999999E-4</c:v>
                </c:pt>
                <c:pt idx="14934">
                  <c:v>3.8299999999999999E-4</c:v>
                </c:pt>
                <c:pt idx="14935">
                  <c:v>3.8299999999999999E-4</c:v>
                </c:pt>
                <c:pt idx="14936">
                  <c:v>3.8299999999999999E-4</c:v>
                </c:pt>
                <c:pt idx="14937">
                  <c:v>7.6599999999999997E-4</c:v>
                </c:pt>
                <c:pt idx="14938">
                  <c:v>7.6599999999999997E-4</c:v>
                </c:pt>
                <c:pt idx="14939">
                  <c:v>7.6599999999999997E-4</c:v>
                </c:pt>
                <c:pt idx="14940">
                  <c:v>7.6599999999999997E-4</c:v>
                </c:pt>
                <c:pt idx="14941">
                  <c:v>7.6599999999999997E-4</c:v>
                </c:pt>
                <c:pt idx="14942">
                  <c:v>7.6599999999999997E-4</c:v>
                </c:pt>
                <c:pt idx="14943">
                  <c:v>7.6599999999999997E-4</c:v>
                </c:pt>
                <c:pt idx="14944">
                  <c:v>3.8299999999999999E-4</c:v>
                </c:pt>
                <c:pt idx="14945">
                  <c:v>3.8299999999999999E-4</c:v>
                </c:pt>
                <c:pt idx="14946">
                  <c:v>3.8299999999999999E-4</c:v>
                </c:pt>
                <c:pt idx="14947">
                  <c:v>3.8299999999999999E-4</c:v>
                </c:pt>
                <c:pt idx="14948">
                  <c:v>7.6599999999999997E-4</c:v>
                </c:pt>
                <c:pt idx="14949">
                  <c:v>7.6599999999999997E-4</c:v>
                </c:pt>
                <c:pt idx="14950">
                  <c:v>3.8299999999999999E-4</c:v>
                </c:pt>
                <c:pt idx="14951">
                  <c:v>3.8299999999999999E-4</c:v>
                </c:pt>
                <c:pt idx="14952">
                  <c:v>7.6599999999999997E-4</c:v>
                </c:pt>
                <c:pt idx="14953">
                  <c:v>7.6599999999999997E-4</c:v>
                </c:pt>
                <c:pt idx="14954">
                  <c:v>7.6599999999999997E-4</c:v>
                </c:pt>
                <c:pt idx="14955">
                  <c:v>3.8299999999999999E-4</c:v>
                </c:pt>
                <c:pt idx="14956">
                  <c:v>7.6599999999999997E-4</c:v>
                </c:pt>
                <c:pt idx="14957">
                  <c:v>7.6599999999999997E-4</c:v>
                </c:pt>
                <c:pt idx="14958">
                  <c:v>3.8299999999999999E-4</c:v>
                </c:pt>
                <c:pt idx="14959">
                  <c:v>7.6599999999999997E-4</c:v>
                </c:pt>
                <c:pt idx="14960">
                  <c:v>7.6599999999999997E-4</c:v>
                </c:pt>
                <c:pt idx="14961">
                  <c:v>7.6599999999999997E-4</c:v>
                </c:pt>
                <c:pt idx="14962">
                  <c:v>7.6599999999999997E-4</c:v>
                </c:pt>
                <c:pt idx="14963">
                  <c:v>3.8299999999999999E-4</c:v>
                </c:pt>
                <c:pt idx="14964">
                  <c:v>7.6599999999999997E-4</c:v>
                </c:pt>
                <c:pt idx="14965">
                  <c:v>3.8299999999999999E-4</c:v>
                </c:pt>
                <c:pt idx="14966">
                  <c:v>7.6599999999999997E-4</c:v>
                </c:pt>
                <c:pt idx="14967">
                  <c:v>7.6599999999999997E-4</c:v>
                </c:pt>
                <c:pt idx="14968">
                  <c:v>7.6599999999999997E-4</c:v>
                </c:pt>
                <c:pt idx="14969">
                  <c:v>7.6599999999999997E-4</c:v>
                </c:pt>
                <c:pt idx="14970">
                  <c:v>3.8299999999999999E-4</c:v>
                </c:pt>
                <c:pt idx="14971">
                  <c:v>7.6599999999999997E-4</c:v>
                </c:pt>
                <c:pt idx="14972">
                  <c:v>7.6599999999999997E-4</c:v>
                </c:pt>
                <c:pt idx="14973">
                  <c:v>7.6599999999999997E-4</c:v>
                </c:pt>
                <c:pt idx="14974">
                  <c:v>3.8299999999999999E-4</c:v>
                </c:pt>
                <c:pt idx="14975">
                  <c:v>3.8299999999999999E-4</c:v>
                </c:pt>
                <c:pt idx="14976">
                  <c:v>3.8299999999999999E-4</c:v>
                </c:pt>
                <c:pt idx="14977">
                  <c:v>7.6599999999999997E-4</c:v>
                </c:pt>
                <c:pt idx="14978">
                  <c:v>3.8299999999999999E-4</c:v>
                </c:pt>
                <c:pt idx="14979">
                  <c:v>3.8299999999999999E-4</c:v>
                </c:pt>
                <c:pt idx="14980">
                  <c:v>7.6599999999999997E-4</c:v>
                </c:pt>
                <c:pt idx="14981">
                  <c:v>7.6599999999999997E-4</c:v>
                </c:pt>
                <c:pt idx="14982">
                  <c:v>3.8299999999999999E-4</c:v>
                </c:pt>
                <c:pt idx="14983">
                  <c:v>7.6599999999999997E-4</c:v>
                </c:pt>
                <c:pt idx="14984">
                  <c:v>7.6599999999999997E-4</c:v>
                </c:pt>
                <c:pt idx="14985">
                  <c:v>7.6599999999999997E-4</c:v>
                </c:pt>
                <c:pt idx="14986">
                  <c:v>7.6599999999999997E-4</c:v>
                </c:pt>
                <c:pt idx="14987">
                  <c:v>7.6599999999999997E-4</c:v>
                </c:pt>
                <c:pt idx="14988">
                  <c:v>3.8299999999999999E-4</c:v>
                </c:pt>
                <c:pt idx="14989">
                  <c:v>3.8299999999999999E-4</c:v>
                </c:pt>
                <c:pt idx="14990">
                  <c:v>7.6599999999999997E-4</c:v>
                </c:pt>
                <c:pt idx="14991">
                  <c:v>7.6599999999999997E-4</c:v>
                </c:pt>
                <c:pt idx="14992">
                  <c:v>7.6599999999999997E-4</c:v>
                </c:pt>
                <c:pt idx="14993">
                  <c:v>3.8299999999999999E-4</c:v>
                </c:pt>
                <c:pt idx="14994">
                  <c:v>7.6599999999999997E-4</c:v>
                </c:pt>
                <c:pt idx="14995">
                  <c:v>7.6599999999999997E-4</c:v>
                </c:pt>
                <c:pt idx="14996">
                  <c:v>3.8299999999999999E-4</c:v>
                </c:pt>
                <c:pt idx="14997">
                  <c:v>7.6599999999999997E-4</c:v>
                </c:pt>
                <c:pt idx="14998">
                  <c:v>3.8299999999999999E-4</c:v>
                </c:pt>
                <c:pt idx="14999">
                  <c:v>3.8299999999999999E-4</c:v>
                </c:pt>
                <c:pt idx="15000">
                  <c:v>3.8299999999999999E-4</c:v>
                </c:pt>
                <c:pt idx="15001">
                  <c:v>7.6599999999999997E-4</c:v>
                </c:pt>
                <c:pt idx="15002">
                  <c:v>7.6599999999999997E-4</c:v>
                </c:pt>
                <c:pt idx="15003">
                  <c:v>3.8299999999999999E-4</c:v>
                </c:pt>
                <c:pt idx="15004">
                  <c:v>3.8299999999999999E-4</c:v>
                </c:pt>
                <c:pt idx="15005">
                  <c:v>7.6599999999999997E-4</c:v>
                </c:pt>
                <c:pt idx="15006">
                  <c:v>3.8299999999999999E-4</c:v>
                </c:pt>
                <c:pt idx="15007">
                  <c:v>3.8299999999999999E-4</c:v>
                </c:pt>
                <c:pt idx="15008">
                  <c:v>3.8299999999999999E-4</c:v>
                </c:pt>
                <c:pt idx="15009">
                  <c:v>7.6599999999999997E-4</c:v>
                </c:pt>
                <c:pt idx="15010">
                  <c:v>3.8299999999999999E-4</c:v>
                </c:pt>
                <c:pt idx="15011">
                  <c:v>3.8299999999999999E-4</c:v>
                </c:pt>
                <c:pt idx="15012">
                  <c:v>7.6599999999999997E-4</c:v>
                </c:pt>
                <c:pt idx="15013">
                  <c:v>7.6599999999999997E-4</c:v>
                </c:pt>
                <c:pt idx="15014">
                  <c:v>3.8299999999999999E-4</c:v>
                </c:pt>
                <c:pt idx="15015">
                  <c:v>3.8299999999999999E-4</c:v>
                </c:pt>
                <c:pt idx="15016">
                  <c:v>3.8299999999999999E-4</c:v>
                </c:pt>
                <c:pt idx="15017">
                  <c:v>7.6599999999999997E-4</c:v>
                </c:pt>
                <c:pt idx="15018">
                  <c:v>7.6599999999999997E-4</c:v>
                </c:pt>
                <c:pt idx="15019">
                  <c:v>7.6599999999999997E-4</c:v>
                </c:pt>
                <c:pt idx="15020">
                  <c:v>3.8299999999999999E-4</c:v>
                </c:pt>
                <c:pt idx="15021">
                  <c:v>3.8299999999999999E-4</c:v>
                </c:pt>
                <c:pt idx="15022">
                  <c:v>3.8299999999999999E-4</c:v>
                </c:pt>
                <c:pt idx="15023">
                  <c:v>7.6599999999999997E-4</c:v>
                </c:pt>
                <c:pt idx="15024">
                  <c:v>3.8299999999999999E-4</c:v>
                </c:pt>
                <c:pt idx="15025">
                  <c:v>7.6599999999999997E-4</c:v>
                </c:pt>
                <c:pt idx="15026">
                  <c:v>7.6599999999999997E-4</c:v>
                </c:pt>
                <c:pt idx="15027">
                  <c:v>3.8299999999999999E-4</c:v>
                </c:pt>
                <c:pt idx="15028">
                  <c:v>7.6599999999999997E-4</c:v>
                </c:pt>
                <c:pt idx="15029">
                  <c:v>3.8299999999999999E-4</c:v>
                </c:pt>
                <c:pt idx="15030">
                  <c:v>3.8299999999999999E-4</c:v>
                </c:pt>
                <c:pt idx="15031">
                  <c:v>3.8299999999999999E-4</c:v>
                </c:pt>
                <c:pt idx="15032">
                  <c:v>3.8299999999999999E-4</c:v>
                </c:pt>
                <c:pt idx="15033">
                  <c:v>7.6599999999999997E-4</c:v>
                </c:pt>
                <c:pt idx="15034">
                  <c:v>7.6599999999999997E-4</c:v>
                </c:pt>
                <c:pt idx="15035">
                  <c:v>7.6599999999999997E-4</c:v>
                </c:pt>
                <c:pt idx="15036">
                  <c:v>3.8299999999999999E-4</c:v>
                </c:pt>
                <c:pt idx="15037">
                  <c:v>3.8299999999999999E-4</c:v>
                </c:pt>
                <c:pt idx="15038">
                  <c:v>3.8299999999999999E-4</c:v>
                </c:pt>
                <c:pt idx="15039">
                  <c:v>7.6599999999999997E-4</c:v>
                </c:pt>
                <c:pt idx="15040">
                  <c:v>3.8299999999999999E-4</c:v>
                </c:pt>
                <c:pt idx="15041">
                  <c:v>7.6599999999999997E-4</c:v>
                </c:pt>
                <c:pt idx="15042">
                  <c:v>3.8299999999999999E-4</c:v>
                </c:pt>
                <c:pt idx="15043">
                  <c:v>7.6599999999999997E-4</c:v>
                </c:pt>
                <c:pt idx="15044">
                  <c:v>3.8299999999999999E-4</c:v>
                </c:pt>
                <c:pt idx="15045">
                  <c:v>7.6599999999999997E-4</c:v>
                </c:pt>
                <c:pt idx="15046">
                  <c:v>3.8299999999999999E-4</c:v>
                </c:pt>
                <c:pt idx="15047">
                  <c:v>3.8299999999999999E-4</c:v>
                </c:pt>
                <c:pt idx="15048">
                  <c:v>3.8299999999999999E-4</c:v>
                </c:pt>
                <c:pt idx="15049">
                  <c:v>3.8299999999999999E-4</c:v>
                </c:pt>
                <c:pt idx="15050">
                  <c:v>7.6599999999999997E-4</c:v>
                </c:pt>
                <c:pt idx="15051">
                  <c:v>7.6599999999999997E-4</c:v>
                </c:pt>
                <c:pt idx="15052">
                  <c:v>7.6599999999999997E-4</c:v>
                </c:pt>
                <c:pt idx="15053">
                  <c:v>3.8299999999999999E-4</c:v>
                </c:pt>
                <c:pt idx="15054">
                  <c:v>7.6599999999999997E-4</c:v>
                </c:pt>
                <c:pt idx="15055">
                  <c:v>7.6599999999999997E-4</c:v>
                </c:pt>
                <c:pt idx="15056">
                  <c:v>3.8299999999999999E-4</c:v>
                </c:pt>
                <c:pt idx="15057">
                  <c:v>7.6599999999999997E-4</c:v>
                </c:pt>
                <c:pt idx="15058">
                  <c:v>7.6599999999999997E-4</c:v>
                </c:pt>
                <c:pt idx="15059">
                  <c:v>7.6599999999999997E-4</c:v>
                </c:pt>
                <c:pt idx="15060">
                  <c:v>3.8299999999999999E-4</c:v>
                </c:pt>
                <c:pt idx="15061">
                  <c:v>3.8299999999999999E-4</c:v>
                </c:pt>
                <c:pt idx="15062">
                  <c:v>3.8299999999999999E-4</c:v>
                </c:pt>
                <c:pt idx="15063">
                  <c:v>7.6599999999999997E-4</c:v>
                </c:pt>
                <c:pt idx="15064">
                  <c:v>3.8299999999999999E-4</c:v>
                </c:pt>
                <c:pt idx="15065">
                  <c:v>3.8299999999999999E-4</c:v>
                </c:pt>
                <c:pt idx="15066">
                  <c:v>3.8299999999999999E-4</c:v>
                </c:pt>
                <c:pt idx="15067">
                  <c:v>7.6599999999999997E-4</c:v>
                </c:pt>
                <c:pt idx="15068">
                  <c:v>7.6599999999999997E-4</c:v>
                </c:pt>
                <c:pt idx="15069">
                  <c:v>3.8299999999999999E-4</c:v>
                </c:pt>
                <c:pt idx="15070">
                  <c:v>7.6599999999999997E-4</c:v>
                </c:pt>
                <c:pt idx="15071">
                  <c:v>3.8299999999999999E-4</c:v>
                </c:pt>
                <c:pt idx="15072">
                  <c:v>7.6599999999999997E-4</c:v>
                </c:pt>
                <c:pt idx="15073">
                  <c:v>7.6599999999999997E-4</c:v>
                </c:pt>
                <c:pt idx="15074">
                  <c:v>7.6599999999999997E-4</c:v>
                </c:pt>
                <c:pt idx="15075">
                  <c:v>3.8299999999999999E-4</c:v>
                </c:pt>
                <c:pt idx="15076">
                  <c:v>3.8299999999999999E-4</c:v>
                </c:pt>
                <c:pt idx="15077">
                  <c:v>7.6599999999999997E-4</c:v>
                </c:pt>
                <c:pt idx="15078">
                  <c:v>7.6599999999999997E-4</c:v>
                </c:pt>
                <c:pt idx="15079">
                  <c:v>7.6599999999999997E-4</c:v>
                </c:pt>
                <c:pt idx="15080">
                  <c:v>3.8299999999999999E-4</c:v>
                </c:pt>
                <c:pt idx="15081">
                  <c:v>7.6599999999999997E-4</c:v>
                </c:pt>
                <c:pt idx="15082">
                  <c:v>7.6599999999999997E-4</c:v>
                </c:pt>
                <c:pt idx="15083">
                  <c:v>7.6599999999999997E-4</c:v>
                </c:pt>
                <c:pt idx="15084">
                  <c:v>7.6599999999999997E-4</c:v>
                </c:pt>
                <c:pt idx="15085">
                  <c:v>7.6599999999999997E-4</c:v>
                </c:pt>
                <c:pt idx="15086">
                  <c:v>7.6599999999999997E-4</c:v>
                </c:pt>
                <c:pt idx="15087">
                  <c:v>3.8299999999999999E-4</c:v>
                </c:pt>
                <c:pt idx="15088">
                  <c:v>7.6599999999999997E-4</c:v>
                </c:pt>
                <c:pt idx="15089">
                  <c:v>3.8299999999999999E-4</c:v>
                </c:pt>
                <c:pt idx="15090">
                  <c:v>3.8299999999999999E-4</c:v>
                </c:pt>
                <c:pt idx="15091">
                  <c:v>7.6599999999999997E-4</c:v>
                </c:pt>
                <c:pt idx="15092">
                  <c:v>3.8299999999999999E-4</c:v>
                </c:pt>
                <c:pt idx="15093">
                  <c:v>3.8299999999999999E-4</c:v>
                </c:pt>
                <c:pt idx="15094">
                  <c:v>3.8299999999999999E-4</c:v>
                </c:pt>
                <c:pt idx="15095">
                  <c:v>7.6599999999999997E-4</c:v>
                </c:pt>
                <c:pt idx="15096">
                  <c:v>7.6599999999999997E-4</c:v>
                </c:pt>
                <c:pt idx="15097">
                  <c:v>3.8299999999999999E-4</c:v>
                </c:pt>
                <c:pt idx="15098">
                  <c:v>7.6599999999999997E-4</c:v>
                </c:pt>
                <c:pt idx="15099">
                  <c:v>3.8299999999999999E-4</c:v>
                </c:pt>
                <c:pt idx="15100">
                  <c:v>3.8299999999999999E-4</c:v>
                </c:pt>
                <c:pt idx="15101">
                  <c:v>7.6599999999999997E-4</c:v>
                </c:pt>
                <c:pt idx="15102">
                  <c:v>7.6599999999999997E-4</c:v>
                </c:pt>
                <c:pt idx="15103">
                  <c:v>7.6599999999999997E-4</c:v>
                </c:pt>
                <c:pt idx="15104">
                  <c:v>7.6599999999999997E-4</c:v>
                </c:pt>
                <c:pt idx="15105">
                  <c:v>7.6599999999999997E-4</c:v>
                </c:pt>
                <c:pt idx="15106">
                  <c:v>7.6599999999999997E-4</c:v>
                </c:pt>
                <c:pt idx="15107">
                  <c:v>3.8299999999999999E-4</c:v>
                </c:pt>
                <c:pt idx="15108">
                  <c:v>3.8299999999999999E-4</c:v>
                </c:pt>
                <c:pt idx="15109">
                  <c:v>7.6599999999999997E-4</c:v>
                </c:pt>
                <c:pt idx="15110">
                  <c:v>7.6599999999999997E-4</c:v>
                </c:pt>
                <c:pt idx="15111">
                  <c:v>3.8299999999999999E-4</c:v>
                </c:pt>
                <c:pt idx="15112">
                  <c:v>7.6599999999999997E-4</c:v>
                </c:pt>
                <c:pt idx="15113">
                  <c:v>7.6599999999999997E-4</c:v>
                </c:pt>
                <c:pt idx="15114">
                  <c:v>7.6599999999999997E-4</c:v>
                </c:pt>
                <c:pt idx="15115">
                  <c:v>3.8299999999999999E-4</c:v>
                </c:pt>
                <c:pt idx="15116">
                  <c:v>7.6599999999999997E-4</c:v>
                </c:pt>
                <c:pt idx="15117">
                  <c:v>3.8299999999999999E-4</c:v>
                </c:pt>
                <c:pt idx="15118">
                  <c:v>3.8299999999999999E-4</c:v>
                </c:pt>
                <c:pt idx="15119">
                  <c:v>3.8299999999999999E-4</c:v>
                </c:pt>
                <c:pt idx="15120">
                  <c:v>7.6599999999999997E-4</c:v>
                </c:pt>
                <c:pt idx="15121">
                  <c:v>3.8299999999999999E-4</c:v>
                </c:pt>
                <c:pt idx="15122">
                  <c:v>7.6599999999999997E-4</c:v>
                </c:pt>
                <c:pt idx="15123">
                  <c:v>3.8299999999999999E-4</c:v>
                </c:pt>
                <c:pt idx="15124">
                  <c:v>3.8299999999999999E-4</c:v>
                </c:pt>
                <c:pt idx="15125">
                  <c:v>7.6599999999999997E-4</c:v>
                </c:pt>
                <c:pt idx="15126">
                  <c:v>7.6599999999999997E-4</c:v>
                </c:pt>
                <c:pt idx="15127">
                  <c:v>3.8299999999999999E-4</c:v>
                </c:pt>
                <c:pt idx="15128">
                  <c:v>7.6599999999999997E-4</c:v>
                </c:pt>
                <c:pt idx="15129">
                  <c:v>7.6599999999999997E-4</c:v>
                </c:pt>
                <c:pt idx="15130">
                  <c:v>3.8299999999999999E-4</c:v>
                </c:pt>
                <c:pt idx="15131">
                  <c:v>7.6599999999999997E-4</c:v>
                </c:pt>
                <c:pt idx="15132">
                  <c:v>3.8299999999999999E-4</c:v>
                </c:pt>
                <c:pt idx="15133">
                  <c:v>7.6599999999999997E-4</c:v>
                </c:pt>
                <c:pt idx="15134">
                  <c:v>7.6599999999999997E-4</c:v>
                </c:pt>
                <c:pt idx="15135">
                  <c:v>3.8299999999999999E-4</c:v>
                </c:pt>
                <c:pt idx="15136">
                  <c:v>7.6599999999999997E-4</c:v>
                </c:pt>
                <c:pt idx="15137">
                  <c:v>7.6599999999999997E-4</c:v>
                </c:pt>
                <c:pt idx="15138">
                  <c:v>7.6599999999999997E-4</c:v>
                </c:pt>
                <c:pt idx="15139">
                  <c:v>3.8299999999999999E-4</c:v>
                </c:pt>
                <c:pt idx="15140">
                  <c:v>7.6599999999999997E-4</c:v>
                </c:pt>
                <c:pt idx="15141">
                  <c:v>3.8299999999999999E-4</c:v>
                </c:pt>
                <c:pt idx="15142">
                  <c:v>7.6599999999999997E-4</c:v>
                </c:pt>
                <c:pt idx="15143">
                  <c:v>7.6599999999999997E-4</c:v>
                </c:pt>
                <c:pt idx="15144">
                  <c:v>3.8299999999999999E-4</c:v>
                </c:pt>
                <c:pt idx="15145">
                  <c:v>7.6599999999999997E-4</c:v>
                </c:pt>
                <c:pt idx="15146">
                  <c:v>7.6599999999999997E-4</c:v>
                </c:pt>
                <c:pt idx="15147">
                  <c:v>7.6599999999999997E-4</c:v>
                </c:pt>
                <c:pt idx="15148">
                  <c:v>7.6599999999999997E-4</c:v>
                </c:pt>
                <c:pt idx="15149">
                  <c:v>7.6599999999999997E-4</c:v>
                </c:pt>
                <c:pt idx="15150">
                  <c:v>7.6599999999999997E-4</c:v>
                </c:pt>
                <c:pt idx="15151">
                  <c:v>3.8299999999999999E-4</c:v>
                </c:pt>
                <c:pt idx="15152">
                  <c:v>3.8299999999999999E-4</c:v>
                </c:pt>
                <c:pt idx="15153">
                  <c:v>3.8299999999999999E-4</c:v>
                </c:pt>
                <c:pt idx="15154">
                  <c:v>3.8299999999999999E-4</c:v>
                </c:pt>
                <c:pt idx="15155">
                  <c:v>7.6599999999999997E-4</c:v>
                </c:pt>
                <c:pt idx="15156">
                  <c:v>3.8299999999999999E-4</c:v>
                </c:pt>
                <c:pt idx="15157">
                  <c:v>7.6599999999999997E-4</c:v>
                </c:pt>
                <c:pt idx="15158">
                  <c:v>3.8299999999999999E-4</c:v>
                </c:pt>
                <c:pt idx="15159">
                  <c:v>3.8299999999999999E-4</c:v>
                </c:pt>
                <c:pt idx="15160">
                  <c:v>7.6599999999999997E-4</c:v>
                </c:pt>
                <c:pt idx="15161">
                  <c:v>7.6599999999999997E-4</c:v>
                </c:pt>
                <c:pt idx="15162">
                  <c:v>3.8299999999999999E-4</c:v>
                </c:pt>
                <c:pt idx="15163">
                  <c:v>7.6599999999999997E-4</c:v>
                </c:pt>
                <c:pt idx="15164">
                  <c:v>3.8299999999999999E-4</c:v>
                </c:pt>
                <c:pt idx="15165">
                  <c:v>3.8299999999999999E-4</c:v>
                </c:pt>
                <c:pt idx="15166">
                  <c:v>3.8299999999999999E-4</c:v>
                </c:pt>
                <c:pt idx="15167">
                  <c:v>7.6599999999999997E-4</c:v>
                </c:pt>
                <c:pt idx="15168">
                  <c:v>3.8299999999999999E-4</c:v>
                </c:pt>
                <c:pt idx="15169">
                  <c:v>3.8299999999999999E-4</c:v>
                </c:pt>
                <c:pt idx="15170">
                  <c:v>3.8299999999999999E-4</c:v>
                </c:pt>
                <c:pt idx="15171">
                  <c:v>7.6599999999999997E-4</c:v>
                </c:pt>
                <c:pt idx="15172">
                  <c:v>3.8299999999999999E-4</c:v>
                </c:pt>
                <c:pt idx="15173">
                  <c:v>3.8299999999999999E-4</c:v>
                </c:pt>
                <c:pt idx="15174">
                  <c:v>3.8299999999999999E-4</c:v>
                </c:pt>
                <c:pt idx="15175">
                  <c:v>3.8299999999999999E-4</c:v>
                </c:pt>
                <c:pt idx="15176">
                  <c:v>7.6599999999999997E-4</c:v>
                </c:pt>
                <c:pt idx="15177">
                  <c:v>7.6599999999999997E-4</c:v>
                </c:pt>
                <c:pt idx="15178">
                  <c:v>7.6599999999999997E-4</c:v>
                </c:pt>
                <c:pt idx="15179">
                  <c:v>7.6599999999999997E-4</c:v>
                </c:pt>
                <c:pt idx="15180">
                  <c:v>3.8299999999999999E-4</c:v>
                </c:pt>
                <c:pt idx="15181">
                  <c:v>3.8299999999999999E-4</c:v>
                </c:pt>
                <c:pt idx="15182">
                  <c:v>7.6599999999999997E-4</c:v>
                </c:pt>
                <c:pt idx="15183">
                  <c:v>3.8299999999999999E-4</c:v>
                </c:pt>
                <c:pt idx="15184">
                  <c:v>3.8299999999999999E-4</c:v>
                </c:pt>
                <c:pt idx="15185">
                  <c:v>3.8299999999999999E-4</c:v>
                </c:pt>
                <c:pt idx="15186">
                  <c:v>3.8299999999999999E-4</c:v>
                </c:pt>
                <c:pt idx="15187">
                  <c:v>3.8299999999999999E-4</c:v>
                </c:pt>
                <c:pt idx="15188">
                  <c:v>7.6599999999999997E-4</c:v>
                </c:pt>
                <c:pt idx="15189">
                  <c:v>7.6599999999999997E-4</c:v>
                </c:pt>
                <c:pt idx="15190">
                  <c:v>7.6599999999999997E-4</c:v>
                </c:pt>
                <c:pt idx="15191">
                  <c:v>3.8299999999999999E-4</c:v>
                </c:pt>
                <c:pt idx="15192">
                  <c:v>7.6599999999999997E-4</c:v>
                </c:pt>
                <c:pt idx="15193">
                  <c:v>3.8299999999999999E-4</c:v>
                </c:pt>
                <c:pt idx="15194">
                  <c:v>7.6599999999999997E-4</c:v>
                </c:pt>
                <c:pt idx="15195">
                  <c:v>3.8299999999999999E-4</c:v>
                </c:pt>
                <c:pt idx="15196">
                  <c:v>3.8299999999999999E-4</c:v>
                </c:pt>
                <c:pt idx="15197">
                  <c:v>7.6599999999999997E-4</c:v>
                </c:pt>
                <c:pt idx="15198">
                  <c:v>7.6599999999999997E-4</c:v>
                </c:pt>
                <c:pt idx="15199">
                  <c:v>3.8299999999999999E-4</c:v>
                </c:pt>
                <c:pt idx="15200">
                  <c:v>7.6599999999999997E-4</c:v>
                </c:pt>
                <c:pt idx="15201">
                  <c:v>7.6599999999999997E-4</c:v>
                </c:pt>
                <c:pt idx="15202">
                  <c:v>3.8299999999999999E-4</c:v>
                </c:pt>
                <c:pt idx="15203">
                  <c:v>7.6599999999999997E-4</c:v>
                </c:pt>
                <c:pt idx="15204">
                  <c:v>3.8299999999999999E-4</c:v>
                </c:pt>
                <c:pt idx="15205">
                  <c:v>3.8299999999999999E-4</c:v>
                </c:pt>
                <c:pt idx="15206">
                  <c:v>7.6599999999999997E-4</c:v>
                </c:pt>
                <c:pt idx="15207">
                  <c:v>7.6599999999999997E-4</c:v>
                </c:pt>
                <c:pt idx="15208">
                  <c:v>7.6599999999999997E-4</c:v>
                </c:pt>
                <c:pt idx="15209">
                  <c:v>7.6599999999999997E-4</c:v>
                </c:pt>
                <c:pt idx="15210">
                  <c:v>7.6599999999999997E-4</c:v>
                </c:pt>
                <c:pt idx="15211">
                  <c:v>3.8299999999999999E-4</c:v>
                </c:pt>
                <c:pt idx="15212">
                  <c:v>7.6599999999999997E-4</c:v>
                </c:pt>
                <c:pt idx="15213">
                  <c:v>7.6599999999999997E-4</c:v>
                </c:pt>
                <c:pt idx="15214">
                  <c:v>3.8299999999999999E-4</c:v>
                </c:pt>
                <c:pt idx="15215">
                  <c:v>3.8299999999999999E-4</c:v>
                </c:pt>
                <c:pt idx="15216">
                  <c:v>7.6599999999999997E-4</c:v>
                </c:pt>
                <c:pt idx="15217">
                  <c:v>7.6599999999999997E-4</c:v>
                </c:pt>
                <c:pt idx="15218">
                  <c:v>7.6599999999999997E-4</c:v>
                </c:pt>
                <c:pt idx="15219">
                  <c:v>3.8299999999999999E-4</c:v>
                </c:pt>
                <c:pt idx="15220">
                  <c:v>7.6599999999999997E-4</c:v>
                </c:pt>
                <c:pt idx="15221">
                  <c:v>7.6599999999999997E-4</c:v>
                </c:pt>
                <c:pt idx="15222">
                  <c:v>7.6599999999999997E-4</c:v>
                </c:pt>
                <c:pt idx="15223">
                  <c:v>3.8299999999999999E-4</c:v>
                </c:pt>
                <c:pt idx="15224">
                  <c:v>7.6599999999999997E-4</c:v>
                </c:pt>
                <c:pt idx="15225">
                  <c:v>7.6599999999999997E-4</c:v>
                </c:pt>
                <c:pt idx="15226">
                  <c:v>3.8299999999999999E-4</c:v>
                </c:pt>
                <c:pt idx="15227">
                  <c:v>3.8299999999999999E-4</c:v>
                </c:pt>
                <c:pt idx="15228">
                  <c:v>7.6599999999999997E-4</c:v>
                </c:pt>
                <c:pt idx="15229">
                  <c:v>7.6599999999999997E-4</c:v>
                </c:pt>
                <c:pt idx="15230">
                  <c:v>7.6599999999999997E-4</c:v>
                </c:pt>
                <c:pt idx="15231">
                  <c:v>7.6599999999999997E-4</c:v>
                </c:pt>
                <c:pt idx="15232">
                  <c:v>7.6599999999999997E-4</c:v>
                </c:pt>
                <c:pt idx="15233">
                  <c:v>7.6599999999999997E-4</c:v>
                </c:pt>
                <c:pt idx="15234">
                  <c:v>3.8299999999999999E-4</c:v>
                </c:pt>
                <c:pt idx="15235">
                  <c:v>3.8299999999999999E-4</c:v>
                </c:pt>
                <c:pt idx="15236">
                  <c:v>7.6599999999999997E-4</c:v>
                </c:pt>
                <c:pt idx="15237">
                  <c:v>7.6599999999999997E-4</c:v>
                </c:pt>
                <c:pt idx="15238">
                  <c:v>7.6599999999999997E-4</c:v>
                </c:pt>
                <c:pt idx="15239">
                  <c:v>7.6599999999999997E-4</c:v>
                </c:pt>
                <c:pt idx="15240">
                  <c:v>7.6599999999999997E-4</c:v>
                </c:pt>
                <c:pt idx="15241">
                  <c:v>3.8299999999999999E-4</c:v>
                </c:pt>
                <c:pt idx="15242">
                  <c:v>7.6599999999999997E-4</c:v>
                </c:pt>
                <c:pt idx="15243">
                  <c:v>7.6599999999999997E-4</c:v>
                </c:pt>
                <c:pt idx="15244">
                  <c:v>3.8299999999999999E-4</c:v>
                </c:pt>
                <c:pt idx="15245">
                  <c:v>3.8299999999999999E-4</c:v>
                </c:pt>
                <c:pt idx="15246">
                  <c:v>7.6599999999999997E-4</c:v>
                </c:pt>
                <c:pt idx="15247">
                  <c:v>7.6599999999999997E-4</c:v>
                </c:pt>
                <c:pt idx="15248">
                  <c:v>7.6599999999999997E-4</c:v>
                </c:pt>
                <c:pt idx="15249">
                  <c:v>7.6599999999999997E-4</c:v>
                </c:pt>
                <c:pt idx="15250">
                  <c:v>3.8299999999999999E-4</c:v>
                </c:pt>
                <c:pt idx="15251">
                  <c:v>7.6599999999999997E-4</c:v>
                </c:pt>
                <c:pt idx="15252">
                  <c:v>7.6599999999999997E-4</c:v>
                </c:pt>
                <c:pt idx="15253">
                  <c:v>7.6599999999999997E-4</c:v>
                </c:pt>
                <c:pt idx="15254">
                  <c:v>7.6599999999999997E-4</c:v>
                </c:pt>
                <c:pt idx="15255">
                  <c:v>7.6599999999999997E-4</c:v>
                </c:pt>
                <c:pt idx="15256">
                  <c:v>7.6599999999999997E-4</c:v>
                </c:pt>
                <c:pt idx="15257">
                  <c:v>7.6599999999999997E-4</c:v>
                </c:pt>
                <c:pt idx="15258">
                  <c:v>3.8299999999999999E-4</c:v>
                </c:pt>
                <c:pt idx="15259">
                  <c:v>7.6599999999999997E-4</c:v>
                </c:pt>
                <c:pt idx="15260">
                  <c:v>3.8299999999999999E-4</c:v>
                </c:pt>
                <c:pt idx="15261">
                  <c:v>3.8299999999999999E-4</c:v>
                </c:pt>
                <c:pt idx="15262">
                  <c:v>7.6599999999999997E-4</c:v>
                </c:pt>
                <c:pt idx="15263">
                  <c:v>7.6599999999999997E-4</c:v>
                </c:pt>
                <c:pt idx="15264">
                  <c:v>3.8299999999999999E-4</c:v>
                </c:pt>
                <c:pt idx="15265">
                  <c:v>3.8299999999999999E-4</c:v>
                </c:pt>
                <c:pt idx="15266">
                  <c:v>7.6599999999999997E-4</c:v>
                </c:pt>
                <c:pt idx="15267">
                  <c:v>7.6599999999999997E-4</c:v>
                </c:pt>
                <c:pt idx="15268">
                  <c:v>7.6599999999999997E-4</c:v>
                </c:pt>
                <c:pt idx="15269">
                  <c:v>3.8299999999999999E-4</c:v>
                </c:pt>
                <c:pt idx="15270">
                  <c:v>3.8299999999999999E-4</c:v>
                </c:pt>
                <c:pt idx="15271">
                  <c:v>7.6599999999999997E-4</c:v>
                </c:pt>
                <c:pt idx="15272">
                  <c:v>3.8299999999999999E-4</c:v>
                </c:pt>
                <c:pt idx="15273">
                  <c:v>3.8299999999999999E-4</c:v>
                </c:pt>
                <c:pt idx="15274">
                  <c:v>3.8299999999999999E-4</c:v>
                </c:pt>
                <c:pt idx="15275">
                  <c:v>7.6599999999999997E-4</c:v>
                </c:pt>
                <c:pt idx="15276">
                  <c:v>7.6599999999999997E-4</c:v>
                </c:pt>
                <c:pt idx="15277">
                  <c:v>7.6599999999999997E-4</c:v>
                </c:pt>
                <c:pt idx="15278">
                  <c:v>3.8299999999999999E-4</c:v>
                </c:pt>
                <c:pt idx="15279">
                  <c:v>7.6599999999999997E-4</c:v>
                </c:pt>
                <c:pt idx="15280">
                  <c:v>3.8299999999999999E-4</c:v>
                </c:pt>
                <c:pt idx="15281">
                  <c:v>7.6599999999999997E-4</c:v>
                </c:pt>
                <c:pt idx="15282">
                  <c:v>7.6599999999999997E-4</c:v>
                </c:pt>
                <c:pt idx="15283">
                  <c:v>3.8299999999999999E-4</c:v>
                </c:pt>
                <c:pt idx="15284">
                  <c:v>7.6599999999999997E-4</c:v>
                </c:pt>
                <c:pt idx="15285">
                  <c:v>3.8299999999999999E-4</c:v>
                </c:pt>
                <c:pt idx="15286">
                  <c:v>3.8299999999999999E-4</c:v>
                </c:pt>
                <c:pt idx="15287">
                  <c:v>7.6599999999999997E-4</c:v>
                </c:pt>
                <c:pt idx="15288">
                  <c:v>7.6599999999999997E-4</c:v>
                </c:pt>
                <c:pt idx="15289">
                  <c:v>7.6599999999999997E-4</c:v>
                </c:pt>
                <c:pt idx="15290">
                  <c:v>3.8299999999999999E-4</c:v>
                </c:pt>
                <c:pt idx="15291">
                  <c:v>3.8299999999999999E-4</c:v>
                </c:pt>
                <c:pt idx="15292">
                  <c:v>3.8299999999999999E-4</c:v>
                </c:pt>
                <c:pt idx="15293">
                  <c:v>3.8299999999999999E-4</c:v>
                </c:pt>
                <c:pt idx="15294">
                  <c:v>3.8299999999999999E-4</c:v>
                </c:pt>
                <c:pt idx="15295">
                  <c:v>7.6599999999999997E-4</c:v>
                </c:pt>
                <c:pt idx="15296">
                  <c:v>7.6599999999999997E-4</c:v>
                </c:pt>
                <c:pt idx="15297">
                  <c:v>3.8299999999999999E-4</c:v>
                </c:pt>
                <c:pt idx="15298">
                  <c:v>3.8299999999999999E-4</c:v>
                </c:pt>
                <c:pt idx="15299">
                  <c:v>7.6599999999999997E-4</c:v>
                </c:pt>
                <c:pt idx="15300">
                  <c:v>7.6599999999999997E-4</c:v>
                </c:pt>
                <c:pt idx="15301">
                  <c:v>3.8299999999999999E-4</c:v>
                </c:pt>
                <c:pt idx="15302">
                  <c:v>3.8299999999999999E-4</c:v>
                </c:pt>
                <c:pt idx="15303">
                  <c:v>7.6599999999999997E-4</c:v>
                </c:pt>
                <c:pt idx="15304">
                  <c:v>7.6599999999999997E-4</c:v>
                </c:pt>
                <c:pt idx="15305">
                  <c:v>7.6599999999999997E-4</c:v>
                </c:pt>
                <c:pt idx="15306">
                  <c:v>7.6599999999999997E-4</c:v>
                </c:pt>
                <c:pt idx="15307">
                  <c:v>7.6599999999999997E-4</c:v>
                </c:pt>
                <c:pt idx="15308">
                  <c:v>7.6599999999999997E-4</c:v>
                </c:pt>
                <c:pt idx="15309">
                  <c:v>7.6599999999999997E-4</c:v>
                </c:pt>
                <c:pt idx="15310">
                  <c:v>7.6599999999999997E-4</c:v>
                </c:pt>
                <c:pt idx="15311">
                  <c:v>7.6599999999999997E-4</c:v>
                </c:pt>
                <c:pt idx="15312">
                  <c:v>3.8299999999999999E-4</c:v>
                </c:pt>
                <c:pt idx="15313">
                  <c:v>7.6599999999999997E-4</c:v>
                </c:pt>
                <c:pt idx="15314">
                  <c:v>7.6599999999999997E-4</c:v>
                </c:pt>
                <c:pt idx="15315">
                  <c:v>3.8299999999999999E-4</c:v>
                </c:pt>
                <c:pt idx="15316">
                  <c:v>3.8299999999999999E-4</c:v>
                </c:pt>
                <c:pt idx="15317">
                  <c:v>7.6599999999999997E-4</c:v>
                </c:pt>
                <c:pt idx="15318">
                  <c:v>3.8299999999999999E-4</c:v>
                </c:pt>
                <c:pt idx="15319">
                  <c:v>7.6599999999999997E-4</c:v>
                </c:pt>
                <c:pt idx="15320">
                  <c:v>7.6599999999999997E-4</c:v>
                </c:pt>
                <c:pt idx="15321">
                  <c:v>7.6599999999999997E-4</c:v>
                </c:pt>
                <c:pt idx="15322">
                  <c:v>7.6599999999999997E-4</c:v>
                </c:pt>
                <c:pt idx="15323">
                  <c:v>7.6599999999999997E-4</c:v>
                </c:pt>
                <c:pt idx="15324">
                  <c:v>3.8299999999999999E-4</c:v>
                </c:pt>
                <c:pt idx="15325">
                  <c:v>3.8299999999999999E-4</c:v>
                </c:pt>
                <c:pt idx="15326">
                  <c:v>7.6599999999999997E-4</c:v>
                </c:pt>
                <c:pt idx="15327">
                  <c:v>7.6599999999999997E-4</c:v>
                </c:pt>
                <c:pt idx="15328">
                  <c:v>7.6599999999999997E-4</c:v>
                </c:pt>
                <c:pt idx="15329">
                  <c:v>7.6599999999999997E-4</c:v>
                </c:pt>
                <c:pt idx="15330">
                  <c:v>3.8299999999999999E-4</c:v>
                </c:pt>
                <c:pt idx="15331">
                  <c:v>7.6599999999999997E-4</c:v>
                </c:pt>
                <c:pt idx="15332">
                  <c:v>7.6599999999999997E-4</c:v>
                </c:pt>
                <c:pt idx="15333">
                  <c:v>7.6599999999999997E-4</c:v>
                </c:pt>
                <c:pt idx="15334">
                  <c:v>7.6599999999999997E-4</c:v>
                </c:pt>
                <c:pt idx="15335">
                  <c:v>7.6599999999999997E-4</c:v>
                </c:pt>
                <c:pt idx="15336">
                  <c:v>7.6599999999999997E-4</c:v>
                </c:pt>
                <c:pt idx="15337">
                  <c:v>7.6599999999999997E-4</c:v>
                </c:pt>
                <c:pt idx="15338">
                  <c:v>3.8299999999999999E-4</c:v>
                </c:pt>
                <c:pt idx="15339">
                  <c:v>7.6599999999999997E-4</c:v>
                </c:pt>
                <c:pt idx="15340">
                  <c:v>3.8299999999999999E-4</c:v>
                </c:pt>
                <c:pt idx="15341">
                  <c:v>3.8299999999999999E-4</c:v>
                </c:pt>
                <c:pt idx="15342">
                  <c:v>3.8299999999999999E-4</c:v>
                </c:pt>
                <c:pt idx="15343">
                  <c:v>7.6599999999999997E-4</c:v>
                </c:pt>
                <c:pt idx="15344">
                  <c:v>7.6599999999999997E-4</c:v>
                </c:pt>
                <c:pt idx="15345">
                  <c:v>7.6599999999999997E-4</c:v>
                </c:pt>
                <c:pt idx="15346">
                  <c:v>7.6599999999999997E-4</c:v>
                </c:pt>
                <c:pt idx="15347">
                  <c:v>3.8299999999999999E-4</c:v>
                </c:pt>
                <c:pt idx="15348">
                  <c:v>7.6599999999999997E-4</c:v>
                </c:pt>
                <c:pt idx="15349">
                  <c:v>3.8299999999999999E-4</c:v>
                </c:pt>
                <c:pt idx="15350">
                  <c:v>7.6599999999999997E-4</c:v>
                </c:pt>
                <c:pt idx="15351">
                  <c:v>7.6599999999999997E-4</c:v>
                </c:pt>
                <c:pt idx="15352">
                  <c:v>7.6599999999999997E-4</c:v>
                </c:pt>
                <c:pt idx="15353">
                  <c:v>3.8299999999999999E-4</c:v>
                </c:pt>
                <c:pt idx="15354">
                  <c:v>7.6599999999999997E-4</c:v>
                </c:pt>
                <c:pt idx="15355">
                  <c:v>3.8299999999999999E-4</c:v>
                </c:pt>
                <c:pt idx="15356">
                  <c:v>7.6599999999999997E-4</c:v>
                </c:pt>
                <c:pt idx="15357">
                  <c:v>3.8299999999999999E-4</c:v>
                </c:pt>
                <c:pt idx="15358">
                  <c:v>7.6599999999999997E-4</c:v>
                </c:pt>
                <c:pt idx="15359">
                  <c:v>7.6599999999999997E-4</c:v>
                </c:pt>
                <c:pt idx="15360">
                  <c:v>3.8299999999999999E-4</c:v>
                </c:pt>
                <c:pt idx="15361">
                  <c:v>3.8299999999999999E-4</c:v>
                </c:pt>
                <c:pt idx="15362">
                  <c:v>7.6599999999999997E-4</c:v>
                </c:pt>
                <c:pt idx="15363">
                  <c:v>7.6599999999999997E-4</c:v>
                </c:pt>
                <c:pt idx="15364">
                  <c:v>7.6599999999999997E-4</c:v>
                </c:pt>
                <c:pt idx="15365">
                  <c:v>3.8299999999999999E-4</c:v>
                </c:pt>
                <c:pt idx="15366">
                  <c:v>7.6599999999999997E-4</c:v>
                </c:pt>
                <c:pt idx="15367">
                  <c:v>3.8299999999999999E-4</c:v>
                </c:pt>
                <c:pt idx="15368">
                  <c:v>7.6599999999999997E-4</c:v>
                </c:pt>
                <c:pt idx="15369">
                  <c:v>7.6599999999999997E-4</c:v>
                </c:pt>
                <c:pt idx="15370">
                  <c:v>3.8299999999999999E-4</c:v>
                </c:pt>
                <c:pt idx="15371">
                  <c:v>7.6599999999999997E-4</c:v>
                </c:pt>
                <c:pt idx="15372">
                  <c:v>3.8299999999999999E-4</c:v>
                </c:pt>
                <c:pt idx="15373">
                  <c:v>7.6599999999999997E-4</c:v>
                </c:pt>
                <c:pt idx="15374">
                  <c:v>3.8299999999999999E-4</c:v>
                </c:pt>
                <c:pt idx="15375">
                  <c:v>7.6599999999999997E-4</c:v>
                </c:pt>
                <c:pt idx="15376">
                  <c:v>3.8299999999999999E-4</c:v>
                </c:pt>
                <c:pt idx="15377">
                  <c:v>3.8299999999999999E-4</c:v>
                </c:pt>
                <c:pt idx="15378">
                  <c:v>7.6599999999999997E-4</c:v>
                </c:pt>
                <c:pt idx="15379">
                  <c:v>7.6599999999999997E-4</c:v>
                </c:pt>
                <c:pt idx="15380">
                  <c:v>7.6599999999999997E-4</c:v>
                </c:pt>
                <c:pt idx="15381">
                  <c:v>3.8299999999999999E-4</c:v>
                </c:pt>
                <c:pt idx="15382">
                  <c:v>7.6599999999999997E-4</c:v>
                </c:pt>
                <c:pt idx="15383">
                  <c:v>7.6599999999999997E-4</c:v>
                </c:pt>
                <c:pt idx="15384">
                  <c:v>7.6599999999999997E-4</c:v>
                </c:pt>
                <c:pt idx="15385">
                  <c:v>7.6599999999999997E-4</c:v>
                </c:pt>
                <c:pt idx="15386">
                  <c:v>3.8299999999999999E-4</c:v>
                </c:pt>
                <c:pt idx="15387">
                  <c:v>3.8299999999999999E-4</c:v>
                </c:pt>
                <c:pt idx="15388">
                  <c:v>3.8299999999999999E-4</c:v>
                </c:pt>
                <c:pt idx="15389">
                  <c:v>7.6599999999999997E-4</c:v>
                </c:pt>
                <c:pt idx="15390">
                  <c:v>3.8299999999999999E-4</c:v>
                </c:pt>
                <c:pt idx="15391">
                  <c:v>3.8299999999999999E-4</c:v>
                </c:pt>
                <c:pt idx="15392">
                  <c:v>7.6599999999999997E-4</c:v>
                </c:pt>
                <c:pt idx="15393">
                  <c:v>3.8299999999999999E-4</c:v>
                </c:pt>
                <c:pt idx="15394">
                  <c:v>3.8299999999999999E-4</c:v>
                </c:pt>
                <c:pt idx="15395">
                  <c:v>3.8299999999999999E-4</c:v>
                </c:pt>
                <c:pt idx="15396">
                  <c:v>3.8299999999999999E-4</c:v>
                </c:pt>
                <c:pt idx="15397">
                  <c:v>3.8299999999999999E-4</c:v>
                </c:pt>
                <c:pt idx="15398">
                  <c:v>3.8299999999999999E-4</c:v>
                </c:pt>
                <c:pt idx="15399">
                  <c:v>7.6599999999999997E-4</c:v>
                </c:pt>
                <c:pt idx="15400">
                  <c:v>3.8299999999999999E-4</c:v>
                </c:pt>
                <c:pt idx="15401">
                  <c:v>7.6599999999999997E-4</c:v>
                </c:pt>
                <c:pt idx="15402">
                  <c:v>3.8299999999999999E-4</c:v>
                </c:pt>
                <c:pt idx="15403">
                  <c:v>7.6599999999999997E-4</c:v>
                </c:pt>
                <c:pt idx="15404">
                  <c:v>3.8299999999999999E-4</c:v>
                </c:pt>
                <c:pt idx="15405">
                  <c:v>7.6599999999999997E-4</c:v>
                </c:pt>
                <c:pt idx="15406">
                  <c:v>7.6599999999999997E-4</c:v>
                </c:pt>
                <c:pt idx="15407">
                  <c:v>7.6599999999999997E-4</c:v>
                </c:pt>
                <c:pt idx="15408">
                  <c:v>7.6599999999999997E-4</c:v>
                </c:pt>
                <c:pt idx="15409">
                  <c:v>3.8299999999999999E-4</c:v>
                </c:pt>
                <c:pt idx="15410">
                  <c:v>7.6599999999999997E-4</c:v>
                </c:pt>
                <c:pt idx="15411">
                  <c:v>7.6599999999999997E-4</c:v>
                </c:pt>
                <c:pt idx="15412">
                  <c:v>7.6599999999999997E-4</c:v>
                </c:pt>
                <c:pt idx="15413">
                  <c:v>7.6599999999999997E-4</c:v>
                </c:pt>
                <c:pt idx="15414">
                  <c:v>3.8299999999999999E-4</c:v>
                </c:pt>
                <c:pt idx="15415">
                  <c:v>3.8299999999999999E-4</c:v>
                </c:pt>
                <c:pt idx="15416">
                  <c:v>7.6599999999999997E-4</c:v>
                </c:pt>
                <c:pt idx="15417">
                  <c:v>3.8299999999999999E-4</c:v>
                </c:pt>
                <c:pt idx="15418">
                  <c:v>7.6599999999999997E-4</c:v>
                </c:pt>
                <c:pt idx="15419">
                  <c:v>3.8299999999999999E-4</c:v>
                </c:pt>
                <c:pt idx="15420">
                  <c:v>7.6599999999999997E-4</c:v>
                </c:pt>
                <c:pt idx="15421">
                  <c:v>3.8299999999999999E-4</c:v>
                </c:pt>
                <c:pt idx="15422">
                  <c:v>7.6599999999999997E-4</c:v>
                </c:pt>
                <c:pt idx="15423">
                  <c:v>3.8299999999999999E-4</c:v>
                </c:pt>
                <c:pt idx="15424">
                  <c:v>7.6599999999999997E-4</c:v>
                </c:pt>
                <c:pt idx="15425">
                  <c:v>7.6599999999999997E-4</c:v>
                </c:pt>
                <c:pt idx="15426">
                  <c:v>7.6599999999999997E-4</c:v>
                </c:pt>
                <c:pt idx="15427">
                  <c:v>3.8299999999999999E-4</c:v>
                </c:pt>
                <c:pt idx="15428">
                  <c:v>3.8299999999999999E-4</c:v>
                </c:pt>
                <c:pt idx="15429">
                  <c:v>7.6599999999999997E-4</c:v>
                </c:pt>
                <c:pt idx="15430">
                  <c:v>7.6599999999999997E-4</c:v>
                </c:pt>
                <c:pt idx="15431">
                  <c:v>3.8299999999999999E-4</c:v>
                </c:pt>
                <c:pt idx="15432">
                  <c:v>7.6599999999999997E-4</c:v>
                </c:pt>
                <c:pt idx="15433">
                  <c:v>3.8299999999999999E-4</c:v>
                </c:pt>
                <c:pt idx="15434">
                  <c:v>3.8299999999999999E-4</c:v>
                </c:pt>
                <c:pt idx="15435">
                  <c:v>3.8299999999999999E-4</c:v>
                </c:pt>
                <c:pt idx="15436">
                  <c:v>7.6599999999999997E-4</c:v>
                </c:pt>
                <c:pt idx="15437">
                  <c:v>7.6599999999999997E-4</c:v>
                </c:pt>
                <c:pt idx="15438">
                  <c:v>7.6599999999999997E-4</c:v>
                </c:pt>
                <c:pt idx="15439">
                  <c:v>3.8299999999999999E-4</c:v>
                </c:pt>
                <c:pt idx="15440">
                  <c:v>3.8299999999999999E-4</c:v>
                </c:pt>
                <c:pt idx="15441">
                  <c:v>3.8299999999999999E-4</c:v>
                </c:pt>
                <c:pt idx="15442">
                  <c:v>7.6599999999999997E-4</c:v>
                </c:pt>
                <c:pt idx="15443">
                  <c:v>7.6599999999999997E-4</c:v>
                </c:pt>
                <c:pt idx="15444">
                  <c:v>7.6599999999999997E-4</c:v>
                </c:pt>
                <c:pt idx="15445">
                  <c:v>7.6599999999999997E-4</c:v>
                </c:pt>
                <c:pt idx="15446">
                  <c:v>7.6599999999999997E-4</c:v>
                </c:pt>
                <c:pt idx="15447">
                  <c:v>3.8299999999999999E-4</c:v>
                </c:pt>
                <c:pt idx="15448">
                  <c:v>3.8299999999999999E-4</c:v>
                </c:pt>
                <c:pt idx="15449">
                  <c:v>3.8299999999999999E-4</c:v>
                </c:pt>
                <c:pt idx="15450">
                  <c:v>7.6599999999999997E-4</c:v>
                </c:pt>
                <c:pt idx="15451">
                  <c:v>7.6599999999999997E-4</c:v>
                </c:pt>
                <c:pt idx="15452">
                  <c:v>7.6599999999999997E-4</c:v>
                </c:pt>
                <c:pt idx="15453">
                  <c:v>3.8299999999999999E-4</c:v>
                </c:pt>
                <c:pt idx="15454">
                  <c:v>3.8299999999999999E-4</c:v>
                </c:pt>
                <c:pt idx="15455">
                  <c:v>3.8299999999999999E-4</c:v>
                </c:pt>
                <c:pt idx="15456">
                  <c:v>7.6599999999999997E-4</c:v>
                </c:pt>
                <c:pt idx="15457">
                  <c:v>7.6599999999999997E-4</c:v>
                </c:pt>
                <c:pt idx="15458">
                  <c:v>3.8299999999999999E-4</c:v>
                </c:pt>
                <c:pt idx="15459">
                  <c:v>7.6599999999999997E-4</c:v>
                </c:pt>
                <c:pt idx="15460">
                  <c:v>7.6599999999999997E-4</c:v>
                </c:pt>
                <c:pt idx="15461">
                  <c:v>3.8299999999999999E-4</c:v>
                </c:pt>
                <c:pt idx="15462">
                  <c:v>7.6599999999999997E-4</c:v>
                </c:pt>
                <c:pt idx="15463">
                  <c:v>3.8299999999999999E-4</c:v>
                </c:pt>
                <c:pt idx="15464">
                  <c:v>3.8299999999999999E-4</c:v>
                </c:pt>
                <c:pt idx="15465">
                  <c:v>3.8299999999999999E-4</c:v>
                </c:pt>
                <c:pt idx="15466">
                  <c:v>7.6599999999999997E-4</c:v>
                </c:pt>
                <c:pt idx="15467">
                  <c:v>3.8299999999999999E-4</c:v>
                </c:pt>
                <c:pt idx="15468">
                  <c:v>7.6599999999999997E-4</c:v>
                </c:pt>
                <c:pt idx="15469">
                  <c:v>7.6599999999999997E-4</c:v>
                </c:pt>
                <c:pt idx="15470">
                  <c:v>7.6599999999999997E-4</c:v>
                </c:pt>
                <c:pt idx="15471">
                  <c:v>7.6599999999999997E-4</c:v>
                </c:pt>
                <c:pt idx="15472">
                  <c:v>7.6599999999999997E-4</c:v>
                </c:pt>
                <c:pt idx="15473">
                  <c:v>3.8299999999999999E-4</c:v>
                </c:pt>
                <c:pt idx="15474">
                  <c:v>7.6599999999999997E-4</c:v>
                </c:pt>
                <c:pt idx="15475">
                  <c:v>3.8299999999999999E-4</c:v>
                </c:pt>
                <c:pt idx="15476">
                  <c:v>7.6599999999999997E-4</c:v>
                </c:pt>
                <c:pt idx="15477">
                  <c:v>3.8299999999999999E-4</c:v>
                </c:pt>
                <c:pt idx="15478">
                  <c:v>7.6599999999999997E-4</c:v>
                </c:pt>
                <c:pt idx="15479">
                  <c:v>3.8299999999999999E-4</c:v>
                </c:pt>
                <c:pt idx="15480">
                  <c:v>7.6599999999999997E-4</c:v>
                </c:pt>
                <c:pt idx="15481">
                  <c:v>3.8299999999999999E-4</c:v>
                </c:pt>
                <c:pt idx="15482">
                  <c:v>7.6599999999999997E-4</c:v>
                </c:pt>
                <c:pt idx="15483">
                  <c:v>7.6599999999999997E-4</c:v>
                </c:pt>
                <c:pt idx="15484">
                  <c:v>7.6599999999999997E-4</c:v>
                </c:pt>
                <c:pt idx="15485">
                  <c:v>7.6599999999999997E-4</c:v>
                </c:pt>
                <c:pt idx="15486">
                  <c:v>3.8299999999999999E-4</c:v>
                </c:pt>
                <c:pt idx="15487">
                  <c:v>7.6599999999999997E-4</c:v>
                </c:pt>
                <c:pt idx="15488">
                  <c:v>3.8299999999999999E-4</c:v>
                </c:pt>
                <c:pt idx="15489">
                  <c:v>7.6599999999999997E-4</c:v>
                </c:pt>
                <c:pt idx="15490">
                  <c:v>7.6599999999999997E-4</c:v>
                </c:pt>
                <c:pt idx="15491">
                  <c:v>7.6599999999999997E-4</c:v>
                </c:pt>
                <c:pt idx="15492">
                  <c:v>7.6599999999999997E-4</c:v>
                </c:pt>
                <c:pt idx="15493">
                  <c:v>7.6599999999999997E-4</c:v>
                </c:pt>
                <c:pt idx="15494">
                  <c:v>7.6599999999999997E-4</c:v>
                </c:pt>
                <c:pt idx="15495">
                  <c:v>3.8299999999999999E-4</c:v>
                </c:pt>
                <c:pt idx="15496">
                  <c:v>7.6599999999999997E-4</c:v>
                </c:pt>
                <c:pt idx="15497">
                  <c:v>3.8299999999999999E-4</c:v>
                </c:pt>
                <c:pt idx="15498">
                  <c:v>3.8299999999999999E-4</c:v>
                </c:pt>
                <c:pt idx="15499">
                  <c:v>3.8299999999999999E-4</c:v>
                </c:pt>
                <c:pt idx="15500">
                  <c:v>3.8299999999999999E-4</c:v>
                </c:pt>
                <c:pt idx="15501">
                  <c:v>7.6599999999999997E-4</c:v>
                </c:pt>
                <c:pt idx="15502">
                  <c:v>3.8299999999999999E-4</c:v>
                </c:pt>
                <c:pt idx="15503">
                  <c:v>7.6599999999999997E-4</c:v>
                </c:pt>
                <c:pt idx="15504">
                  <c:v>7.6599999999999997E-4</c:v>
                </c:pt>
                <c:pt idx="15505">
                  <c:v>7.6599999999999997E-4</c:v>
                </c:pt>
                <c:pt idx="15506">
                  <c:v>7.6599999999999997E-4</c:v>
                </c:pt>
                <c:pt idx="15507">
                  <c:v>7.6599999999999997E-4</c:v>
                </c:pt>
                <c:pt idx="15508">
                  <c:v>7.6599999999999997E-4</c:v>
                </c:pt>
                <c:pt idx="15509">
                  <c:v>7.6599999999999997E-4</c:v>
                </c:pt>
                <c:pt idx="15510">
                  <c:v>3.8299999999999999E-4</c:v>
                </c:pt>
                <c:pt idx="15511">
                  <c:v>7.6599999999999997E-4</c:v>
                </c:pt>
                <c:pt idx="15512">
                  <c:v>3.8299999999999999E-4</c:v>
                </c:pt>
                <c:pt idx="15513">
                  <c:v>7.6599999999999997E-4</c:v>
                </c:pt>
                <c:pt idx="15514">
                  <c:v>7.6599999999999997E-4</c:v>
                </c:pt>
                <c:pt idx="15515">
                  <c:v>7.6599999999999997E-4</c:v>
                </c:pt>
                <c:pt idx="15516">
                  <c:v>7.6599999999999997E-4</c:v>
                </c:pt>
                <c:pt idx="15517">
                  <c:v>7.6599999999999997E-4</c:v>
                </c:pt>
                <c:pt idx="15518">
                  <c:v>7.6599999999999997E-4</c:v>
                </c:pt>
                <c:pt idx="15519">
                  <c:v>7.6599999999999997E-4</c:v>
                </c:pt>
                <c:pt idx="15520">
                  <c:v>3.8299999999999999E-4</c:v>
                </c:pt>
                <c:pt idx="15521">
                  <c:v>7.6599999999999997E-4</c:v>
                </c:pt>
                <c:pt idx="15522">
                  <c:v>3.8299999999999999E-4</c:v>
                </c:pt>
                <c:pt idx="15523">
                  <c:v>3.8299999999999999E-4</c:v>
                </c:pt>
                <c:pt idx="15524">
                  <c:v>3.8299999999999999E-4</c:v>
                </c:pt>
                <c:pt idx="15525">
                  <c:v>3.8299999999999999E-4</c:v>
                </c:pt>
                <c:pt idx="15526">
                  <c:v>7.6599999999999997E-4</c:v>
                </c:pt>
                <c:pt idx="15527">
                  <c:v>7.6599999999999997E-4</c:v>
                </c:pt>
                <c:pt idx="15528">
                  <c:v>3.8299999999999999E-4</c:v>
                </c:pt>
                <c:pt idx="15529">
                  <c:v>3.8299999999999999E-4</c:v>
                </c:pt>
                <c:pt idx="15530">
                  <c:v>3.8299999999999999E-4</c:v>
                </c:pt>
                <c:pt idx="15531">
                  <c:v>7.6599999999999997E-4</c:v>
                </c:pt>
                <c:pt idx="15532">
                  <c:v>7.6599999999999997E-4</c:v>
                </c:pt>
                <c:pt idx="15533">
                  <c:v>7.6599999999999997E-4</c:v>
                </c:pt>
                <c:pt idx="15534">
                  <c:v>3.8299999999999999E-4</c:v>
                </c:pt>
                <c:pt idx="15535">
                  <c:v>7.6599999999999997E-4</c:v>
                </c:pt>
                <c:pt idx="15536">
                  <c:v>3.8299999999999999E-4</c:v>
                </c:pt>
                <c:pt idx="15537">
                  <c:v>7.6599999999999997E-4</c:v>
                </c:pt>
                <c:pt idx="15538">
                  <c:v>7.6599999999999997E-4</c:v>
                </c:pt>
                <c:pt idx="15539">
                  <c:v>7.6599999999999997E-4</c:v>
                </c:pt>
                <c:pt idx="15540">
                  <c:v>7.6599999999999997E-4</c:v>
                </c:pt>
                <c:pt idx="15541">
                  <c:v>7.6599999999999997E-4</c:v>
                </c:pt>
                <c:pt idx="15542">
                  <c:v>3.8299999999999999E-4</c:v>
                </c:pt>
                <c:pt idx="15543">
                  <c:v>3.8299999999999999E-4</c:v>
                </c:pt>
                <c:pt idx="15544">
                  <c:v>3.8299999999999999E-4</c:v>
                </c:pt>
                <c:pt idx="15545">
                  <c:v>3.8299999999999999E-4</c:v>
                </c:pt>
                <c:pt idx="15546">
                  <c:v>7.6599999999999997E-4</c:v>
                </c:pt>
                <c:pt idx="15547">
                  <c:v>3.8299999999999999E-4</c:v>
                </c:pt>
                <c:pt idx="15548">
                  <c:v>3.8299999999999999E-4</c:v>
                </c:pt>
                <c:pt idx="15549">
                  <c:v>3.8299999999999999E-4</c:v>
                </c:pt>
                <c:pt idx="15550">
                  <c:v>7.6599999999999997E-4</c:v>
                </c:pt>
                <c:pt idx="15551">
                  <c:v>7.6599999999999997E-4</c:v>
                </c:pt>
                <c:pt idx="15552">
                  <c:v>3.8299999999999999E-4</c:v>
                </c:pt>
                <c:pt idx="15553">
                  <c:v>3.8299999999999999E-4</c:v>
                </c:pt>
                <c:pt idx="15554">
                  <c:v>3.8299999999999999E-4</c:v>
                </c:pt>
                <c:pt idx="15555">
                  <c:v>3.8299999999999999E-4</c:v>
                </c:pt>
                <c:pt idx="15556">
                  <c:v>3.8299999999999999E-4</c:v>
                </c:pt>
                <c:pt idx="15557">
                  <c:v>7.6599999999999997E-4</c:v>
                </c:pt>
                <c:pt idx="15558">
                  <c:v>7.6599999999999997E-4</c:v>
                </c:pt>
                <c:pt idx="15559">
                  <c:v>3.8299999999999999E-4</c:v>
                </c:pt>
                <c:pt idx="15560">
                  <c:v>7.6599999999999997E-4</c:v>
                </c:pt>
                <c:pt idx="15561">
                  <c:v>7.6599999999999997E-4</c:v>
                </c:pt>
                <c:pt idx="15562">
                  <c:v>7.6599999999999997E-4</c:v>
                </c:pt>
                <c:pt idx="15563">
                  <c:v>3.8299999999999999E-4</c:v>
                </c:pt>
                <c:pt idx="15564">
                  <c:v>7.6599999999999997E-4</c:v>
                </c:pt>
                <c:pt idx="15565">
                  <c:v>7.6599999999999997E-4</c:v>
                </c:pt>
                <c:pt idx="15566">
                  <c:v>7.6599999999999997E-4</c:v>
                </c:pt>
                <c:pt idx="15567">
                  <c:v>3.8299999999999999E-4</c:v>
                </c:pt>
                <c:pt idx="15568">
                  <c:v>7.6599999999999997E-4</c:v>
                </c:pt>
                <c:pt idx="15569">
                  <c:v>3.8299999999999999E-4</c:v>
                </c:pt>
                <c:pt idx="15570">
                  <c:v>7.6599999999999997E-4</c:v>
                </c:pt>
                <c:pt idx="15571">
                  <c:v>3.8299999999999999E-4</c:v>
                </c:pt>
                <c:pt idx="15572">
                  <c:v>3.8299999999999999E-4</c:v>
                </c:pt>
                <c:pt idx="15573">
                  <c:v>3.8299999999999999E-4</c:v>
                </c:pt>
                <c:pt idx="15574">
                  <c:v>3.8299999999999999E-4</c:v>
                </c:pt>
                <c:pt idx="15575">
                  <c:v>3.8299999999999999E-4</c:v>
                </c:pt>
                <c:pt idx="15576">
                  <c:v>3.8299999999999999E-4</c:v>
                </c:pt>
                <c:pt idx="15577">
                  <c:v>7.6599999999999997E-4</c:v>
                </c:pt>
                <c:pt idx="15578">
                  <c:v>7.6599999999999997E-4</c:v>
                </c:pt>
                <c:pt idx="15579">
                  <c:v>7.6599999999999997E-4</c:v>
                </c:pt>
                <c:pt idx="15580">
                  <c:v>3.8299999999999999E-4</c:v>
                </c:pt>
                <c:pt idx="15581">
                  <c:v>7.6599999999999997E-4</c:v>
                </c:pt>
                <c:pt idx="15582">
                  <c:v>7.6599999999999997E-4</c:v>
                </c:pt>
                <c:pt idx="15583">
                  <c:v>7.6599999999999997E-4</c:v>
                </c:pt>
                <c:pt idx="15584">
                  <c:v>3.8299999999999999E-4</c:v>
                </c:pt>
                <c:pt idx="15585">
                  <c:v>3.8299999999999999E-4</c:v>
                </c:pt>
                <c:pt idx="15586">
                  <c:v>3.8299999999999999E-4</c:v>
                </c:pt>
                <c:pt idx="15587">
                  <c:v>7.6599999999999997E-4</c:v>
                </c:pt>
                <c:pt idx="15588">
                  <c:v>7.6599999999999997E-4</c:v>
                </c:pt>
                <c:pt idx="15589">
                  <c:v>3.8299999999999999E-4</c:v>
                </c:pt>
                <c:pt idx="15590">
                  <c:v>3.8299999999999999E-4</c:v>
                </c:pt>
                <c:pt idx="15591">
                  <c:v>3.8299999999999999E-4</c:v>
                </c:pt>
                <c:pt idx="15592">
                  <c:v>3.8299999999999999E-4</c:v>
                </c:pt>
                <c:pt idx="15593">
                  <c:v>3.8299999999999999E-4</c:v>
                </c:pt>
                <c:pt idx="15594">
                  <c:v>7.6599999999999997E-4</c:v>
                </c:pt>
                <c:pt idx="15595">
                  <c:v>7.6599999999999997E-4</c:v>
                </c:pt>
                <c:pt idx="15596">
                  <c:v>7.6599999999999997E-4</c:v>
                </c:pt>
                <c:pt idx="15597">
                  <c:v>7.6599999999999997E-4</c:v>
                </c:pt>
                <c:pt idx="15598">
                  <c:v>7.6599999999999997E-4</c:v>
                </c:pt>
                <c:pt idx="15599">
                  <c:v>3.8299999999999999E-4</c:v>
                </c:pt>
                <c:pt idx="15600">
                  <c:v>3.8299999999999999E-4</c:v>
                </c:pt>
                <c:pt idx="15601">
                  <c:v>7.6599999999999997E-4</c:v>
                </c:pt>
                <c:pt idx="15602">
                  <c:v>7.6599999999999997E-4</c:v>
                </c:pt>
                <c:pt idx="15603">
                  <c:v>3.8299999999999999E-4</c:v>
                </c:pt>
                <c:pt idx="15604">
                  <c:v>7.6599999999999997E-4</c:v>
                </c:pt>
                <c:pt idx="15605">
                  <c:v>3.8299999999999999E-4</c:v>
                </c:pt>
                <c:pt idx="15606">
                  <c:v>7.6599999999999997E-4</c:v>
                </c:pt>
                <c:pt idx="15607">
                  <c:v>3.8299999999999999E-4</c:v>
                </c:pt>
                <c:pt idx="15608">
                  <c:v>7.6599999999999997E-4</c:v>
                </c:pt>
                <c:pt idx="15609">
                  <c:v>3.8299999999999999E-4</c:v>
                </c:pt>
                <c:pt idx="15610">
                  <c:v>7.6599999999999997E-4</c:v>
                </c:pt>
                <c:pt idx="15611">
                  <c:v>7.6599999999999997E-4</c:v>
                </c:pt>
                <c:pt idx="15612">
                  <c:v>3.8299999999999999E-4</c:v>
                </c:pt>
                <c:pt idx="15613">
                  <c:v>7.6599999999999997E-4</c:v>
                </c:pt>
                <c:pt idx="15614">
                  <c:v>7.6599999999999997E-4</c:v>
                </c:pt>
                <c:pt idx="15615">
                  <c:v>3.8299999999999999E-4</c:v>
                </c:pt>
                <c:pt idx="15616">
                  <c:v>7.6599999999999997E-4</c:v>
                </c:pt>
                <c:pt idx="15617">
                  <c:v>7.6599999999999997E-4</c:v>
                </c:pt>
                <c:pt idx="15618">
                  <c:v>7.6599999999999997E-4</c:v>
                </c:pt>
                <c:pt idx="15619">
                  <c:v>3.8299999999999999E-4</c:v>
                </c:pt>
                <c:pt idx="15620">
                  <c:v>7.6599999999999997E-4</c:v>
                </c:pt>
                <c:pt idx="15621">
                  <c:v>7.6599999999999997E-4</c:v>
                </c:pt>
                <c:pt idx="15622">
                  <c:v>7.6599999999999997E-4</c:v>
                </c:pt>
                <c:pt idx="15623">
                  <c:v>3.8299999999999999E-4</c:v>
                </c:pt>
                <c:pt idx="15624">
                  <c:v>3.8299999999999999E-4</c:v>
                </c:pt>
                <c:pt idx="15625">
                  <c:v>7.6599999999999997E-4</c:v>
                </c:pt>
                <c:pt idx="15626">
                  <c:v>7.6599999999999997E-4</c:v>
                </c:pt>
                <c:pt idx="15627">
                  <c:v>3.8299999999999999E-4</c:v>
                </c:pt>
                <c:pt idx="15628">
                  <c:v>3.8299999999999999E-4</c:v>
                </c:pt>
                <c:pt idx="15629">
                  <c:v>7.6599999999999997E-4</c:v>
                </c:pt>
                <c:pt idx="15630">
                  <c:v>7.6599999999999997E-4</c:v>
                </c:pt>
                <c:pt idx="15631">
                  <c:v>3.8299999999999999E-4</c:v>
                </c:pt>
                <c:pt idx="15632">
                  <c:v>3.8299999999999999E-4</c:v>
                </c:pt>
                <c:pt idx="15633">
                  <c:v>7.6599999999999997E-4</c:v>
                </c:pt>
                <c:pt idx="15634">
                  <c:v>7.6599999999999997E-4</c:v>
                </c:pt>
                <c:pt idx="15635">
                  <c:v>7.6599999999999997E-4</c:v>
                </c:pt>
                <c:pt idx="15636">
                  <c:v>7.6599999999999997E-4</c:v>
                </c:pt>
                <c:pt idx="15637">
                  <c:v>7.6599999999999997E-4</c:v>
                </c:pt>
                <c:pt idx="15638">
                  <c:v>7.6599999999999997E-4</c:v>
                </c:pt>
                <c:pt idx="15639">
                  <c:v>7.6599999999999997E-4</c:v>
                </c:pt>
                <c:pt idx="15640">
                  <c:v>3.8299999999999999E-4</c:v>
                </c:pt>
                <c:pt idx="15641">
                  <c:v>7.6599999999999997E-4</c:v>
                </c:pt>
                <c:pt idx="15642">
                  <c:v>7.6599999999999997E-4</c:v>
                </c:pt>
                <c:pt idx="15643">
                  <c:v>7.6599999999999997E-4</c:v>
                </c:pt>
                <c:pt idx="15644">
                  <c:v>7.6599999999999997E-4</c:v>
                </c:pt>
                <c:pt idx="15645">
                  <c:v>3.8299999999999999E-4</c:v>
                </c:pt>
                <c:pt idx="15646">
                  <c:v>7.6599999999999997E-4</c:v>
                </c:pt>
                <c:pt idx="15647">
                  <c:v>3.8299999999999999E-4</c:v>
                </c:pt>
                <c:pt idx="15648">
                  <c:v>7.6599999999999997E-4</c:v>
                </c:pt>
                <c:pt idx="15649">
                  <c:v>7.6599999999999997E-4</c:v>
                </c:pt>
                <c:pt idx="15650">
                  <c:v>7.6599999999999997E-4</c:v>
                </c:pt>
                <c:pt idx="15651">
                  <c:v>3.8299999999999999E-4</c:v>
                </c:pt>
                <c:pt idx="15652">
                  <c:v>3.8299999999999999E-4</c:v>
                </c:pt>
                <c:pt idx="15653">
                  <c:v>3.8299999999999999E-4</c:v>
                </c:pt>
                <c:pt idx="15654">
                  <c:v>3.8299999999999999E-4</c:v>
                </c:pt>
                <c:pt idx="15655">
                  <c:v>3.8299999999999999E-4</c:v>
                </c:pt>
                <c:pt idx="15656">
                  <c:v>3.8299999999999999E-4</c:v>
                </c:pt>
                <c:pt idx="15657">
                  <c:v>3.8299999999999999E-4</c:v>
                </c:pt>
                <c:pt idx="15658">
                  <c:v>3.8299999999999999E-4</c:v>
                </c:pt>
                <c:pt idx="15659">
                  <c:v>7.6599999999999997E-4</c:v>
                </c:pt>
                <c:pt idx="15660">
                  <c:v>7.6599999999999997E-4</c:v>
                </c:pt>
                <c:pt idx="15661">
                  <c:v>7.6599999999999997E-4</c:v>
                </c:pt>
                <c:pt idx="15662">
                  <c:v>7.6599999999999997E-4</c:v>
                </c:pt>
                <c:pt idx="15663">
                  <c:v>3.8299999999999999E-4</c:v>
                </c:pt>
                <c:pt idx="15664">
                  <c:v>7.6599999999999997E-4</c:v>
                </c:pt>
                <c:pt idx="15665">
                  <c:v>7.6599999999999997E-4</c:v>
                </c:pt>
                <c:pt idx="15666">
                  <c:v>7.6599999999999997E-4</c:v>
                </c:pt>
                <c:pt idx="15667">
                  <c:v>7.6599999999999997E-4</c:v>
                </c:pt>
                <c:pt idx="15668">
                  <c:v>7.6599999999999997E-4</c:v>
                </c:pt>
                <c:pt idx="15669">
                  <c:v>3.8299999999999999E-4</c:v>
                </c:pt>
                <c:pt idx="15670">
                  <c:v>3.8299999999999999E-4</c:v>
                </c:pt>
                <c:pt idx="15671">
                  <c:v>3.8299999999999999E-4</c:v>
                </c:pt>
                <c:pt idx="15672">
                  <c:v>7.6599999999999997E-4</c:v>
                </c:pt>
                <c:pt idx="15673">
                  <c:v>3.8299999999999999E-4</c:v>
                </c:pt>
                <c:pt idx="15674">
                  <c:v>3.8299999999999999E-4</c:v>
                </c:pt>
                <c:pt idx="15675">
                  <c:v>7.6599999999999997E-4</c:v>
                </c:pt>
                <c:pt idx="15676">
                  <c:v>3.8299999999999999E-4</c:v>
                </c:pt>
                <c:pt idx="15677">
                  <c:v>3.8299999999999999E-4</c:v>
                </c:pt>
                <c:pt idx="15678">
                  <c:v>7.6599999999999997E-4</c:v>
                </c:pt>
                <c:pt idx="15679">
                  <c:v>3.8299999999999999E-4</c:v>
                </c:pt>
                <c:pt idx="15680">
                  <c:v>3.8299999999999999E-4</c:v>
                </c:pt>
                <c:pt idx="15681">
                  <c:v>3.8299999999999999E-4</c:v>
                </c:pt>
                <c:pt idx="15682">
                  <c:v>3.8299999999999999E-4</c:v>
                </c:pt>
                <c:pt idx="15683">
                  <c:v>7.6599999999999997E-4</c:v>
                </c:pt>
                <c:pt idx="15684">
                  <c:v>3.8299999999999999E-4</c:v>
                </c:pt>
                <c:pt idx="15685">
                  <c:v>7.6599999999999997E-4</c:v>
                </c:pt>
                <c:pt idx="15686">
                  <c:v>3.8299999999999999E-4</c:v>
                </c:pt>
                <c:pt idx="15687">
                  <c:v>7.6599999999999997E-4</c:v>
                </c:pt>
                <c:pt idx="15688">
                  <c:v>7.6599999999999997E-4</c:v>
                </c:pt>
                <c:pt idx="15689">
                  <c:v>3.8299999999999999E-4</c:v>
                </c:pt>
                <c:pt idx="15690">
                  <c:v>7.6599999999999997E-4</c:v>
                </c:pt>
                <c:pt idx="15691">
                  <c:v>3.8299999999999999E-4</c:v>
                </c:pt>
                <c:pt idx="15692">
                  <c:v>3.8299999999999999E-4</c:v>
                </c:pt>
                <c:pt idx="15693">
                  <c:v>7.6599999999999997E-4</c:v>
                </c:pt>
                <c:pt idx="15694">
                  <c:v>7.6599999999999997E-4</c:v>
                </c:pt>
                <c:pt idx="15695">
                  <c:v>7.6599999999999997E-4</c:v>
                </c:pt>
                <c:pt idx="15696">
                  <c:v>3.8299999999999999E-4</c:v>
                </c:pt>
                <c:pt idx="15697">
                  <c:v>7.6599999999999997E-4</c:v>
                </c:pt>
                <c:pt idx="15698">
                  <c:v>3.8299999999999999E-4</c:v>
                </c:pt>
                <c:pt idx="15699">
                  <c:v>7.6599999999999997E-4</c:v>
                </c:pt>
                <c:pt idx="15700">
                  <c:v>7.6599999999999997E-4</c:v>
                </c:pt>
                <c:pt idx="15701">
                  <c:v>7.6599999999999997E-4</c:v>
                </c:pt>
                <c:pt idx="15702">
                  <c:v>7.6599999999999997E-4</c:v>
                </c:pt>
                <c:pt idx="15703">
                  <c:v>3.8299999999999999E-4</c:v>
                </c:pt>
                <c:pt idx="15704">
                  <c:v>3.8299999999999999E-4</c:v>
                </c:pt>
                <c:pt idx="15705">
                  <c:v>7.6599999999999997E-4</c:v>
                </c:pt>
                <c:pt idx="15706">
                  <c:v>7.6599999999999997E-4</c:v>
                </c:pt>
                <c:pt idx="15707">
                  <c:v>3.8299999999999999E-4</c:v>
                </c:pt>
                <c:pt idx="15708">
                  <c:v>3.8299999999999999E-4</c:v>
                </c:pt>
                <c:pt idx="15709">
                  <c:v>3.8299999999999999E-4</c:v>
                </c:pt>
                <c:pt idx="15710">
                  <c:v>7.6599999999999997E-4</c:v>
                </c:pt>
                <c:pt idx="15711">
                  <c:v>7.6599999999999997E-4</c:v>
                </c:pt>
                <c:pt idx="15712">
                  <c:v>7.6599999999999997E-4</c:v>
                </c:pt>
                <c:pt idx="15713">
                  <c:v>3.8299999999999999E-4</c:v>
                </c:pt>
                <c:pt idx="15714">
                  <c:v>3.8299999999999999E-4</c:v>
                </c:pt>
                <c:pt idx="15715">
                  <c:v>7.6599999999999997E-4</c:v>
                </c:pt>
                <c:pt idx="15716">
                  <c:v>7.6599999999999997E-4</c:v>
                </c:pt>
                <c:pt idx="15717">
                  <c:v>3.8299999999999999E-4</c:v>
                </c:pt>
                <c:pt idx="15718">
                  <c:v>3.8299999999999999E-4</c:v>
                </c:pt>
                <c:pt idx="15719">
                  <c:v>7.6599999999999997E-4</c:v>
                </c:pt>
                <c:pt idx="15720">
                  <c:v>7.6599999999999997E-4</c:v>
                </c:pt>
                <c:pt idx="15721">
                  <c:v>7.6599999999999997E-4</c:v>
                </c:pt>
                <c:pt idx="15722">
                  <c:v>7.6599999999999997E-4</c:v>
                </c:pt>
                <c:pt idx="15723">
                  <c:v>3.8299999999999999E-4</c:v>
                </c:pt>
                <c:pt idx="15724">
                  <c:v>7.6599999999999997E-4</c:v>
                </c:pt>
                <c:pt idx="15725">
                  <c:v>3.8299999999999999E-4</c:v>
                </c:pt>
                <c:pt idx="15726">
                  <c:v>7.6599999999999997E-4</c:v>
                </c:pt>
                <c:pt idx="15727">
                  <c:v>7.6599999999999997E-4</c:v>
                </c:pt>
                <c:pt idx="15728">
                  <c:v>7.6599999999999997E-4</c:v>
                </c:pt>
                <c:pt idx="15729">
                  <c:v>7.6599999999999997E-4</c:v>
                </c:pt>
                <c:pt idx="15730">
                  <c:v>3.8299999999999999E-4</c:v>
                </c:pt>
                <c:pt idx="15731">
                  <c:v>3.8299999999999999E-4</c:v>
                </c:pt>
                <c:pt idx="15732">
                  <c:v>7.6599999999999997E-4</c:v>
                </c:pt>
                <c:pt idx="15733">
                  <c:v>7.6599999999999997E-4</c:v>
                </c:pt>
                <c:pt idx="15734">
                  <c:v>7.6599999999999997E-4</c:v>
                </c:pt>
                <c:pt idx="15735">
                  <c:v>7.6599999999999997E-4</c:v>
                </c:pt>
                <c:pt idx="15736">
                  <c:v>7.6599999999999997E-4</c:v>
                </c:pt>
                <c:pt idx="15737">
                  <c:v>3.8299999999999999E-4</c:v>
                </c:pt>
                <c:pt idx="15738">
                  <c:v>7.6599999999999997E-4</c:v>
                </c:pt>
                <c:pt idx="15739">
                  <c:v>3.8299999999999999E-4</c:v>
                </c:pt>
                <c:pt idx="15740">
                  <c:v>3.8299999999999999E-4</c:v>
                </c:pt>
                <c:pt idx="15741">
                  <c:v>3.8299999999999999E-4</c:v>
                </c:pt>
                <c:pt idx="15742">
                  <c:v>7.6599999999999997E-4</c:v>
                </c:pt>
                <c:pt idx="15743">
                  <c:v>3.8299999999999999E-4</c:v>
                </c:pt>
                <c:pt idx="15744">
                  <c:v>3.8299999999999999E-4</c:v>
                </c:pt>
                <c:pt idx="15745">
                  <c:v>7.6599999999999997E-4</c:v>
                </c:pt>
                <c:pt idx="15746">
                  <c:v>7.6599999999999997E-4</c:v>
                </c:pt>
                <c:pt idx="15747">
                  <c:v>7.6599999999999997E-4</c:v>
                </c:pt>
                <c:pt idx="15748">
                  <c:v>3.8299999999999999E-4</c:v>
                </c:pt>
                <c:pt idx="15749">
                  <c:v>7.6599999999999997E-4</c:v>
                </c:pt>
                <c:pt idx="15750">
                  <c:v>3.8299999999999999E-4</c:v>
                </c:pt>
                <c:pt idx="15751">
                  <c:v>7.6599999999999997E-4</c:v>
                </c:pt>
                <c:pt idx="15752">
                  <c:v>7.6599999999999997E-4</c:v>
                </c:pt>
                <c:pt idx="15753">
                  <c:v>7.6599999999999997E-4</c:v>
                </c:pt>
                <c:pt idx="15754">
                  <c:v>3.8299999999999999E-4</c:v>
                </c:pt>
                <c:pt idx="15755">
                  <c:v>7.6599999999999997E-4</c:v>
                </c:pt>
                <c:pt idx="15756">
                  <c:v>3.8299999999999999E-4</c:v>
                </c:pt>
                <c:pt idx="15757">
                  <c:v>7.6599999999999997E-4</c:v>
                </c:pt>
                <c:pt idx="15758">
                  <c:v>3.8299999999999999E-4</c:v>
                </c:pt>
                <c:pt idx="15759">
                  <c:v>7.6599999999999997E-4</c:v>
                </c:pt>
                <c:pt idx="15760">
                  <c:v>3.8299999999999999E-4</c:v>
                </c:pt>
                <c:pt idx="15761">
                  <c:v>3.8299999999999999E-4</c:v>
                </c:pt>
                <c:pt idx="15762">
                  <c:v>3.8299999999999999E-4</c:v>
                </c:pt>
                <c:pt idx="15763">
                  <c:v>3.8299999999999999E-4</c:v>
                </c:pt>
                <c:pt idx="15764">
                  <c:v>7.6599999999999997E-4</c:v>
                </c:pt>
                <c:pt idx="15765">
                  <c:v>7.6599999999999997E-4</c:v>
                </c:pt>
                <c:pt idx="15766">
                  <c:v>3.8299999999999999E-4</c:v>
                </c:pt>
                <c:pt idx="15767">
                  <c:v>7.6599999999999997E-4</c:v>
                </c:pt>
                <c:pt idx="15768">
                  <c:v>3.8299999999999999E-4</c:v>
                </c:pt>
                <c:pt idx="15769">
                  <c:v>7.6599999999999997E-4</c:v>
                </c:pt>
                <c:pt idx="15770">
                  <c:v>3.8299999999999999E-4</c:v>
                </c:pt>
                <c:pt idx="15771">
                  <c:v>7.6599999999999997E-4</c:v>
                </c:pt>
                <c:pt idx="15772">
                  <c:v>3.8299999999999999E-4</c:v>
                </c:pt>
                <c:pt idx="15773">
                  <c:v>3.8299999999999999E-4</c:v>
                </c:pt>
                <c:pt idx="15774">
                  <c:v>3.8299999999999999E-4</c:v>
                </c:pt>
                <c:pt idx="15775">
                  <c:v>7.6599999999999997E-4</c:v>
                </c:pt>
                <c:pt idx="15776">
                  <c:v>7.6599999999999997E-4</c:v>
                </c:pt>
                <c:pt idx="15777">
                  <c:v>3.8299999999999999E-4</c:v>
                </c:pt>
                <c:pt idx="15778">
                  <c:v>3.8299999999999999E-4</c:v>
                </c:pt>
                <c:pt idx="15779">
                  <c:v>7.6599999999999997E-4</c:v>
                </c:pt>
                <c:pt idx="15780">
                  <c:v>3.8299999999999999E-4</c:v>
                </c:pt>
                <c:pt idx="15781">
                  <c:v>7.6599999999999997E-4</c:v>
                </c:pt>
                <c:pt idx="15782">
                  <c:v>7.6599999999999997E-4</c:v>
                </c:pt>
                <c:pt idx="15783">
                  <c:v>3.8299999999999999E-4</c:v>
                </c:pt>
                <c:pt idx="15784">
                  <c:v>3.8299999999999999E-4</c:v>
                </c:pt>
                <c:pt idx="15785">
                  <c:v>3.8299999999999999E-4</c:v>
                </c:pt>
                <c:pt idx="15786">
                  <c:v>7.6599999999999997E-4</c:v>
                </c:pt>
                <c:pt idx="15787">
                  <c:v>7.6599999999999997E-4</c:v>
                </c:pt>
                <c:pt idx="15788">
                  <c:v>7.6599999999999997E-4</c:v>
                </c:pt>
                <c:pt idx="15789">
                  <c:v>7.6599999999999997E-4</c:v>
                </c:pt>
                <c:pt idx="15790">
                  <c:v>3.8299999999999999E-4</c:v>
                </c:pt>
                <c:pt idx="15791">
                  <c:v>3.8299999999999999E-4</c:v>
                </c:pt>
                <c:pt idx="15792">
                  <c:v>3.8299999999999999E-4</c:v>
                </c:pt>
                <c:pt idx="15793">
                  <c:v>7.6599999999999997E-4</c:v>
                </c:pt>
                <c:pt idx="15794">
                  <c:v>7.6599999999999997E-4</c:v>
                </c:pt>
                <c:pt idx="15795">
                  <c:v>7.6599999999999997E-4</c:v>
                </c:pt>
                <c:pt idx="15796">
                  <c:v>7.6599999999999997E-4</c:v>
                </c:pt>
                <c:pt idx="15797">
                  <c:v>3.8299999999999999E-4</c:v>
                </c:pt>
                <c:pt idx="15798">
                  <c:v>7.6599999999999997E-4</c:v>
                </c:pt>
                <c:pt idx="15799">
                  <c:v>7.6599999999999997E-4</c:v>
                </c:pt>
                <c:pt idx="15800">
                  <c:v>7.6599999999999997E-4</c:v>
                </c:pt>
                <c:pt idx="15801">
                  <c:v>3.8299999999999999E-4</c:v>
                </c:pt>
                <c:pt idx="15802">
                  <c:v>7.6599999999999997E-4</c:v>
                </c:pt>
                <c:pt idx="15803">
                  <c:v>3.8299999999999999E-4</c:v>
                </c:pt>
                <c:pt idx="15804">
                  <c:v>7.6599999999999997E-4</c:v>
                </c:pt>
                <c:pt idx="15805">
                  <c:v>3.8299999999999999E-4</c:v>
                </c:pt>
                <c:pt idx="15806">
                  <c:v>7.6599999999999997E-4</c:v>
                </c:pt>
                <c:pt idx="15807">
                  <c:v>7.6599999999999997E-4</c:v>
                </c:pt>
                <c:pt idx="15808">
                  <c:v>3.8299999999999999E-4</c:v>
                </c:pt>
                <c:pt idx="15809">
                  <c:v>7.6599999999999997E-4</c:v>
                </c:pt>
                <c:pt idx="15810">
                  <c:v>7.6599999999999997E-4</c:v>
                </c:pt>
                <c:pt idx="15811">
                  <c:v>3.8299999999999999E-4</c:v>
                </c:pt>
                <c:pt idx="15812">
                  <c:v>3.8299999999999999E-4</c:v>
                </c:pt>
                <c:pt idx="15813">
                  <c:v>7.6599999999999997E-4</c:v>
                </c:pt>
                <c:pt idx="15814">
                  <c:v>7.6599999999999997E-4</c:v>
                </c:pt>
                <c:pt idx="15815">
                  <c:v>7.6599999999999997E-4</c:v>
                </c:pt>
                <c:pt idx="15816">
                  <c:v>3.8299999999999999E-4</c:v>
                </c:pt>
                <c:pt idx="15817">
                  <c:v>3.8299999999999999E-4</c:v>
                </c:pt>
                <c:pt idx="15818">
                  <c:v>3.8299999999999999E-4</c:v>
                </c:pt>
                <c:pt idx="15819">
                  <c:v>3.8299999999999999E-4</c:v>
                </c:pt>
                <c:pt idx="15820">
                  <c:v>3.8299999999999999E-4</c:v>
                </c:pt>
                <c:pt idx="15821">
                  <c:v>7.6599999999999997E-4</c:v>
                </c:pt>
                <c:pt idx="15822">
                  <c:v>3.8299999999999999E-4</c:v>
                </c:pt>
                <c:pt idx="15823">
                  <c:v>7.6599999999999997E-4</c:v>
                </c:pt>
                <c:pt idx="15824">
                  <c:v>3.8299999999999999E-4</c:v>
                </c:pt>
                <c:pt idx="15825">
                  <c:v>3.8299999999999999E-4</c:v>
                </c:pt>
                <c:pt idx="15826">
                  <c:v>7.6599999999999997E-4</c:v>
                </c:pt>
                <c:pt idx="15827">
                  <c:v>7.6599999999999997E-4</c:v>
                </c:pt>
                <c:pt idx="15828">
                  <c:v>7.6599999999999997E-4</c:v>
                </c:pt>
                <c:pt idx="15829">
                  <c:v>7.6599999999999997E-4</c:v>
                </c:pt>
                <c:pt idx="15830">
                  <c:v>3.8299999999999999E-4</c:v>
                </c:pt>
                <c:pt idx="15831">
                  <c:v>7.6599999999999997E-4</c:v>
                </c:pt>
                <c:pt idx="15832">
                  <c:v>7.6599999999999997E-4</c:v>
                </c:pt>
                <c:pt idx="15833">
                  <c:v>7.6599999999999997E-4</c:v>
                </c:pt>
                <c:pt idx="15834">
                  <c:v>3.8299999999999999E-4</c:v>
                </c:pt>
                <c:pt idx="15835">
                  <c:v>7.6599999999999997E-4</c:v>
                </c:pt>
                <c:pt idx="15836">
                  <c:v>3.8299999999999999E-4</c:v>
                </c:pt>
                <c:pt idx="15837">
                  <c:v>7.6599999999999997E-4</c:v>
                </c:pt>
                <c:pt idx="15838">
                  <c:v>3.8299999999999999E-4</c:v>
                </c:pt>
                <c:pt idx="15839">
                  <c:v>7.6599999999999997E-4</c:v>
                </c:pt>
                <c:pt idx="15840">
                  <c:v>3.8299999999999999E-4</c:v>
                </c:pt>
                <c:pt idx="15841">
                  <c:v>3.8299999999999999E-4</c:v>
                </c:pt>
                <c:pt idx="15842">
                  <c:v>3.8299999999999999E-4</c:v>
                </c:pt>
                <c:pt idx="15843">
                  <c:v>3.8299999999999999E-4</c:v>
                </c:pt>
                <c:pt idx="15844">
                  <c:v>7.6599999999999997E-4</c:v>
                </c:pt>
                <c:pt idx="15845">
                  <c:v>3.8299999999999999E-4</c:v>
                </c:pt>
                <c:pt idx="15846">
                  <c:v>3.8299999999999999E-4</c:v>
                </c:pt>
                <c:pt idx="15847">
                  <c:v>3.8299999999999999E-4</c:v>
                </c:pt>
                <c:pt idx="15848">
                  <c:v>3.8299999999999999E-4</c:v>
                </c:pt>
                <c:pt idx="15849">
                  <c:v>3.8299999999999999E-4</c:v>
                </c:pt>
                <c:pt idx="15850">
                  <c:v>7.6599999999999997E-4</c:v>
                </c:pt>
                <c:pt idx="15851">
                  <c:v>1.1490000000000001E-3</c:v>
                </c:pt>
                <c:pt idx="15852">
                  <c:v>1.1490000000000001E-3</c:v>
                </c:pt>
                <c:pt idx="15853">
                  <c:v>1.1490000000000001E-3</c:v>
                </c:pt>
                <c:pt idx="15854">
                  <c:v>7.6599999999999997E-4</c:v>
                </c:pt>
                <c:pt idx="15855">
                  <c:v>7.6599999999999997E-4</c:v>
                </c:pt>
                <c:pt idx="15856">
                  <c:v>7.6599999999999997E-4</c:v>
                </c:pt>
                <c:pt idx="15857">
                  <c:v>3.8299999999999999E-4</c:v>
                </c:pt>
                <c:pt idx="15858">
                  <c:v>3.8299999999999999E-4</c:v>
                </c:pt>
                <c:pt idx="15859">
                  <c:v>7.6599999999999997E-4</c:v>
                </c:pt>
                <c:pt idx="15860">
                  <c:v>3.8299999999999999E-4</c:v>
                </c:pt>
                <c:pt idx="15861">
                  <c:v>3.8299999999999999E-4</c:v>
                </c:pt>
                <c:pt idx="15862">
                  <c:v>3.8299999999999999E-4</c:v>
                </c:pt>
                <c:pt idx="15863">
                  <c:v>3.8299999999999999E-4</c:v>
                </c:pt>
                <c:pt idx="15864">
                  <c:v>7.6599999999999997E-4</c:v>
                </c:pt>
                <c:pt idx="15865">
                  <c:v>7.6599999999999997E-4</c:v>
                </c:pt>
                <c:pt idx="15866">
                  <c:v>7.6599999999999997E-4</c:v>
                </c:pt>
                <c:pt idx="15867">
                  <c:v>7.6599999999999997E-4</c:v>
                </c:pt>
                <c:pt idx="15868">
                  <c:v>7.6599999999999997E-4</c:v>
                </c:pt>
                <c:pt idx="15869">
                  <c:v>3.8299999999999999E-4</c:v>
                </c:pt>
                <c:pt idx="15870">
                  <c:v>3.8299999999999999E-4</c:v>
                </c:pt>
                <c:pt idx="15871">
                  <c:v>7.6599999999999997E-4</c:v>
                </c:pt>
                <c:pt idx="15872">
                  <c:v>7.6599999999999997E-4</c:v>
                </c:pt>
                <c:pt idx="15873">
                  <c:v>3.8299999999999999E-4</c:v>
                </c:pt>
                <c:pt idx="15874">
                  <c:v>3.8299999999999999E-4</c:v>
                </c:pt>
                <c:pt idx="15875">
                  <c:v>3.8299999999999999E-4</c:v>
                </c:pt>
                <c:pt idx="15876">
                  <c:v>3.8299999999999999E-4</c:v>
                </c:pt>
                <c:pt idx="15877">
                  <c:v>3.8299999999999999E-4</c:v>
                </c:pt>
                <c:pt idx="15878">
                  <c:v>7.6599999999999997E-4</c:v>
                </c:pt>
                <c:pt idx="15879">
                  <c:v>7.6599999999999997E-4</c:v>
                </c:pt>
                <c:pt idx="15880">
                  <c:v>7.6599999999999997E-4</c:v>
                </c:pt>
                <c:pt idx="15881">
                  <c:v>7.6599999999999997E-4</c:v>
                </c:pt>
                <c:pt idx="15882">
                  <c:v>7.6599999999999997E-4</c:v>
                </c:pt>
                <c:pt idx="15883">
                  <c:v>7.6599999999999997E-4</c:v>
                </c:pt>
                <c:pt idx="15884">
                  <c:v>7.6599999999999997E-4</c:v>
                </c:pt>
                <c:pt idx="15885">
                  <c:v>3.8299999999999999E-4</c:v>
                </c:pt>
                <c:pt idx="15886">
                  <c:v>3.8299999999999999E-4</c:v>
                </c:pt>
                <c:pt idx="15887">
                  <c:v>3.8299999999999999E-4</c:v>
                </c:pt>
                <c:pt idx="15888">
                  <c:v>7.6599999999999997E-4</c:v>
                </c:pt>
                <c:pt idx="15889">
                  <c:v>7.6599999999999997E-4</c:v>
                </c:pt>
                <c:pt idx="15890">
                  <c:v>7.6599999999999997E-4</c:v>
                </c:pt>
                <c:pt idx="15891">
                  <c:v>7.6599999999999997E-4</c:v>
                </c:pt>
                <c:pt idx="15892">
                  <c:v>3.8299999999999999E-4</c:v>
                </c:pt>
                <c:pt idx="15893">
                  <c:v>3.8299999999999999E-4</c:v>
                </c:pt>
                <c:pt idx="15894">
                  <c:v>3.8299999999999999E-4</c:v>
                </c:pt>
                <c:pt idx="15895">
                  <c:v>3.8299999999999999E-4</c:v>
                </c:pt>
                <c:pt idx="15896">
                  <c:v>7.6599999999999997E-4</c:v>
                </c:pt>
                <c:pt idx="15897">
                  <c:v>7.6599999999999997E-4</c:v>
                </c:pt>
                <c:pt idx="15898">
                  <c:v>3.8299999999999999E-4</c:v>
                </c:pt>
                <c:pt idx="15899">
                  <c:v>3.8299999999999999E-4</c:v>
                </c:pt>
                <c:pt idx="15900">
                  <c:v>3.8299999999999999E-4</c:v>
                </c:pt>
                <c:pt idx="15901">
                  <c:v>7.6599999999999997E-4</c:v>
                </c:pt>
                <c:pt idx="15902">
                  <c:v>7.6599999999999997E-4</c:v>
                </c:pt>
                <c:pt idx="15903">
                  <c:v>7.6599999999999997E-4</c:v>
                </c:pt>
                <c:pt idx="15904">
                  <c:v>7.6599999999999997E-4</c:v>
                </c:pt>
                <c:pt idx="15905">
                  <c:v>3.8299999999999999E-4</c:v>
                </c:pt>
                <c:pt idx="15906">
                  <c:v>7.6599999999999997E-4</c:v>
                </c:pt>
                <c:pt idx="15907">
                  <c:v>7.6599999999999997E-4</c:v>
                </c:pt>
                <c:pt idx="15908">
                  <c:v>7.6599999999999997E-4</c:v>
                </c:pt>
                <c:pt idx="15909">
                  <c:v>7.6599999999999997E-4</c:v>
                </c:pt>
                <c:pt idx="15910">
                  <c:v>7.6599999999999997E-4</c:v>
                </c:pt>
                <c:pt idx="15911">
                  <c:v>7.6599999999999997E-4</c:v>
                </c:pt>
                <c:pt idx="15912">
                  <c:v>7.6599999999999997E-4</c:v>
                </c:pt>
                <c:pt idx="15913">
                  <c:v>7.6599999999999997E-4</c:v>
                </c:pt>
                <c:pt idx="15914">
                  <c:v>3.8299999999999999E-4</c:v>
                </c:pt>
                <c:pt idx="15915">
                  <c:v>7.6599999999999997E-4</c:v>
                </c:pt>
                <c:pt idx="15916">
                  <c:v>3.8299999999999999E-4</c:v>
                </c:pt>
                <c:pt idx="15917">
                  <c:v>7.6599999999999997E-4</c:v>
                </c:pt>
                <c:pt idx="15918">
                  <c:v>7.6599999999999997E-4</c:v>
                </c:pt>
                <c:pt idx="15919">
                  <c:v>7.6599999999999997E-4</c:v>
                </c:pt>
                <c:pt idx="15920">
                  <c:v>1.1490000000000001E-3</c:v>
                </c:pt>
                <c:pt idx="15921">
                  <c:v>7.6599999999999997E-4</c:v>
                </c:pt>
                <c:pt idx="15922">
                  <c:v>7.6599999999999997E-4</c:v>
                </c:pt>
                <c:pt idx="15923">
                  <c:v>7.6599999999999997E-4</c:v>
                </c:pt>
                <c:pt idx="15924">
                  <c:v>7.6599999999999997E-4</c:v>
                </c:pt>
                <c:pt idx="15925">
                  <c:v>3.8299999999999999E-4</c:v>
                </c:pt>
                <c:pt idx="15926">
                  <c:v>7.6599999999999997E-4</c:v>
                </c:pt>
                <c:pt idx="15927">
                  <c:v>3.8299999999999999E-4</c:v>
                </c:pt>
                <c:pt idx="15928">
                  <c:v>7.6599999999999997E-4</c:v>
                </c:pt>
                <c:pt idx="15929">
                  <c:v>7.6599999999999997E-4</c:v>
                </c:pt>
                <c:pt idx="15930">
                  <c:v>7.6599999999999997E-4</c:v>
                </c:pt>
                <c:pt idx="15931">
                  <c:v>7.6599999999999997E-4</c:v>
                </c:pt>
                <c:pt idx="15932">
                  <c:v>1.1490000000000001E-3</c:v>
                </c:pt>
                <c:pt idx="15933">
                  <c:v>7.6599999999999997E-4</c:v>
                </c:pt>
                <c:pt idx="15934">
                  <c:v>7.6599999999999997E-4</c:v>
                </c:pt>
                <c:pt idx="15935">
                  <c:v>7.6599999999999997E-4</c:v>
                </c:pt>
                <c:pt idx="15936">
                  <c:v>7.6599999999999997E-4</c:v>
                </c:pt>
                <c:pt idx="15937">
                  <c:v>3.8299999999999999E-4</c:v>
                </c:pt>
                <c:pt idx="15938">
                  <c:v>7.6599999999999997E-4</c:v>
                </c:pt>
                <c:pt idx="15939">
                  <c:v>7.6599999999999997E-4</c:v>
                </c:pt>
                <c:pt idx="15940">
                  <c:v>3.8299999999999999E-4</c:v>
                </c:pt>
                <c:pt idx="15941">
                  <c:v>7.6599999999999997E-4</c:v>
                </c:pt>
                <c:pt idx="15942">
                  <c:v>7.6599999999999997E-4</c:v>
                </c:pt>
                <c:pt idx="15943">
                  <c:v>7.6599999999999997E-4</c:v>
                </c:pt>
                <c:pt idx="15944">
                  <c:v>3.8299999999999999E-4</c:v>
                </c:pt>
                <c:pt idx="15945">
                  <c:v>7.6599999999999997E-4</c:v>
                </c:pt>
                <c:pt idx="15946">
                  <c:v>7.6599999999999997E-4</c:v>
                </c:pt>
                <c:pt idx="15947">
                  <c:v>7.6599999999999997E-4</c:v>
                </c:pt>
                <c:pt idx="15948">
                  <c:v>7.6599999999999997E-4</c:v>
                </c:pt>
                <c:pt idx="15949">
                  <c:v>3.8299999999999999E-4</c:v>
                </c:pt>
                <c:pt idx="15950">
                  <c:v>7.6599999999999997E-4</c:v>
                </c:pt>
                <c:pt idx="15951">
                  <c:v>7.6599999999999997E-4</c:v>
                </c:pt>
                <c:pt idx="15952">
                  <c:v>3.8299999999999999E-4</c:v>
                </c:pt>
                <c:pt idx="15953">
                  <c:v>7.6599999999999997E-4</c:v>
                </c:pt>
                <c:pt idx="15954">
                  <c:v>7.6599999999999997E-4</c:v>
                </c:pt>
                <c:pt idx="15955">
                  <c:v>7.6599999999999997E-4</c:v>
                </c:pt>
                <c:pt idx="15956">
                  <c:v>7.6599999999999997E-4</c:v>
                </c:pt>
                <c:pt idx="15957">
                  <c:v>3.8299999999999999E-4</c:v>
                </c:pt>
                <c:pt idx="15958">
                  <c:v>7.6599999999999997E-4</c:v>
                </c:pt>
                <c:pt idx="15959">
                  <c:v>3.8299999999999999E-4</c:v>
                </c:pt>
                <c:pt idx="15960">
                  <c:v>7.6599999999999997E-4</c:v>
                </c:pt>
                <c:pt idx="15961">
                  <c:v>3.8299999999999999E-4</c:v>
                </c:pt>
                <c:pt idx="15962">
                  <c:v>7.6599999999999997E-4</c:v>
                </c:pt>
                <c:pt idx="15963">
                  <c:v>3.8299999999999999E-4</c:v>
                </c:pt>
                <c:pt idx="15964">
                  <c:v>7.6599999999999997E-4</c:v>
                </c:pt>
                <c:pt idx="15965">
                  <c:v>7.6599999999999997E-4</c:v>
                </c:pt>
                <c:pt idx="15966">
                  <c:v>7.6599999999999997E-4</c:v>
                </c:pt>
                <c:pt idx="15967">
                  <c:v>7.6599999999999997E-4</c:v>
                </c:pt>
                <c:pt idx="15968">
                  <c:v>7.6599999999999997E-4</c:v>
                </c:pt>
                <c:pt idx="15969">
                  <c:v>7.6599999999999997E-4</c:v>
                </c:pt>
                <c:pt idx="15970">
                  <c:v>1.1490000000000001E-3</c:v>
                </c:pt>
                <c:pt idx="15971">
                  <c:v>7.6599999999999997E-4</c:v>
                </c:pt>
                <c:pt idx="15972">
                  <c:v>7.6599999999999997E-4</c:v>
                </c:pt>
                <c:pt idx="15973">
                  <c:v>7.6599999999999997E-4</c:v>
                </c:pt>
                <c:pt idx="15974">
                  <c:v>7.6599999999999997E-4</c:v>
                </c:pt>
                <c:pt idx="15975">
                  <c:v>7.6599999999999997E-4</c:v>
                </c:pt>
                <c:pt idx="15976">
                  <c:v>7.6599999999999997E-4</c:v>
                </c:pt>
                <c:pt idx="15977">
                  <c:v>7.6599999999999997E-4</c:v>
                </c:pt>
                <c:pt idx="15978">
                  <c:v>7.6599999999999997E-4</c:v>
                </c:pt>
                <c:pt idx="15979">
                  <c:v>1.1490000000000001E-3</c:v>
                </c:pt>
                <c:pt idx="15980">
                  <c:v>7.6599999999999997E-4</c:v>
                </c:pt>
                <c:pt idx="15981">
                  <c:v>7.6599999999999997E-4</c:v>
                </c:pt>
                <c:pt idx="15982">
                  <c:v>7.6599999999999997E-4</c:v>
                </c:pt>
                <c:pt idx="15983">
                  <c:v>7.6599999999999997E-4</c:v>
                </c:pt>
                <c:pt idx="15984">
                  <c:v>7.6599999999999997E-4</c:v>
                </c:pt>
                <c:pt idx="15985">
                  <c:v>7.6599999999999997E-4</c:v>
                </c:pt>
                <c:pt idx="15986">
                  <c:v>7.6599999999999997E-4</c:v>
                </c:pt>
                <c:pt idx="15987">
                  <c:v>7.6599999999999997E-4</c:v>
                </c:pt>
                <c:pt idx="15988">
                  <c:v>7.6599999999999997E-4</c:v>
                </c:pt>
                <c:pt idx="15989">
                  <c:v>7.6599999999999997E-4</c:v>
                </c:pt>
                <c:pt idx="15990">
                  <c:v>7.6599999999999997E-4</c:v>
                </c:pt>
                <c:pt idx="15991">
                  <c:v>1.1490000000000001E-3</c:v>
                </c:pt>
                <c:pt idx="15992">
                  <c:v>7.6599999999999997E-4</c:v>
                </c:pt>
                <c:pt idx="15993">
                  <c:v>3.8299999999999999E-4</c:v>
                </c:pt>
                <c:pt idx="15994">
                  <c:v>7.6599999999999997E-4</c:v>
                </c:pt>
                <c:pt idx="15995">
                  <c:v>7.6599999999999997E-4</c:v>
                </c:pt>
                <c:pt idx="15996">
                  <c:v>7.6599999999999997E-4</c:v>
                </c:pt>
                <c:pt idx="15997">
                  <c:v>7.6599999999999997E-4</c:v>
                </c:pt>
                <c:pt idx="15998">
                  <c:v>7.6599999999999997E-4</c:v>
                </c:pt>
                <c:pt idx="15999">
                  <c:v>7.6599999999999997E-4</c:v>
                </c:pt>
                <c:pt idx="16000">
                  <c:v>3.8299999999999999E-4</c:v>
                </c:pt>
                <c:pt idx="16001">
                  <c:v>7.6599999999999997E-4</c:v>
                </c:pt>
                <c:pt idx="16002">
                  <c:v>7.6599999999999997E-4</c:v>
                </c:pt>
                <c:pt idx="16003">
                  <c:v>7.6599999999999997E-4</c:v>
                </c:pt>
                <c:pt idx="16004">
                  <c:v>7.6599999999999997E-4</c:v>
                </c:pt>
                <c:pt idx="16005">
                  <c:v>7.6599999999999997E-4</c:v>
                </c:pt>
                <c:pt idx="16006">
                  <c:v>7.6599999999999997E-4</c:v>
                </c:pt>
                <c:pt idx="16007">
                  <c:v>7.6599999999999997E-4</c:v>
                </c:pt>
                <c:pt idx="16008">
                  <c:v>3.8299999999999999E-4</c:v>
                </c:pt>
                <c:pt idx="16009">
                  <c:v>3.8299999999999999E-4</c:v>
                </c:pt>
                <c:pt idx="16010">
                  <c:v>3.8299999999999999E-4</c:v>
                </c:pt>
                <c:pt idx="16011">
                  <c:v>7.6599999999999997E-4</c:v>
                </c:pt>
                <c:pt idx="16012">
                  <c:v>3.8299999999999999E-4</c:v>
                </c:pt>
                <c:pt idx="16013">
                  <c:v>3.8299999999999999E-4</c:v>
                </c:pt>
                <c:pt idx="16014">
                  <c:v>3.8299999999999999E-4</c:v>
                </c:pt>
                <c:pt idx="16015">
                  <c:v>3.8299999999999999E-4</c:v>
                </c:pt>
                <c:pt idx="16016">
                  <c:v>7.6599999999999997E-4</c:v>
                </c:pt>
                <c:pt idx="16017">
                  <c:v>7.6599999999999997E-4</c:v>
                </c:pt>
                <c:pt idx="16018">
                  <c:v>7.6599999999999997E-4</c:v>
                </c:pt>
                <c:pt idx="16019">
                  <c:v>3.8299999999999999E-4</c:v>
                </c:pt>
                <c:pt idx="16020">
                  <c:v>7.6599999999999997E-4</c:v>
                </c:pt>
                <c:pt idx="16021">
                  <c:v>3.8299999999999999E-4</c:v>
                </c:pt>
                <c:pt idx="16022">
                  <c:v>7.6599999999999997E-4</c:v>
                </c:pt>
                <c:pt idx="16023">
                  <c:v>3.8299999999999999E-4</c:v>
                </c:pt>
                <c:pt idx="16024">
                  <c:v>7.6599999999999997E-4</c:v>
                </c:pt>
                <c:pt idx="16025">
                  <c:v>7.6599999999999997E-4</c:v>
                </c:pt>
                <c:pt idx="16026">
                  <c:v>7.6599999999999997E-4</c:v>
                </c:pt>
                <c:pt idx="16027">
                  <c:v>3.8299999999999999E-4</c:v>
                </c:pt>
                <c:pt idx="16028">
                  <c:v>7.6599999999999997E-4</c:v>
                </c:pt>
                <c:pt idx="16029">
                  <c:v>7.6599999999999997E-4</c:v>
                </c:pt>
                <c:pt idx="16030">
                  <c:v>3.8299999999999999E-4</c:v>
                </c:pt>
                <c:pt idx="16031">
                  <c:v>3.8299999999999999E-4</c:v>
                </c:pt>
                <c:pt idx="16032">
                  <c:v>1.5319999999999999E-3</c:v>
                </c:pt>
                <c:pt idx="16033">
                  <c:v>1.5319999999999999E-3</c:v>
                </c:pt>
                <c:pt idx="16034">
                  <c:v>7.6599999999999997E-4</c:v>
                </c:pt>
                <c:pt idx="16035">
                  <c:v>7.6599999999999997E-4</c:v>
                </c:pt>
                <c:pt idx="16036">
                  <c:v>7.6599999999999997E-4</c:v>
                </c:pt>
                <c:pt idx="16037">
                  <c:v>7.6599999999999997E-4</c:v>
                </c:pt>
                <c:pt idx="16038">
                  <c:v>7.6599999999999997E-4</c:v>
                </c:pt>
                <c:pt idx="16039">
                  <c:v>7.6599999999999997E-4</c:v>
                </c:pt>
                <c:pt idx="16040">
                  <c:v>7.6599999999999997E-4</c:v>
                </c:pt>
                <c:pt idx="16041">
                  <c:v>7.6599999999999997E-4</c:v>
                </c:pt>
                <c:pt idx="16042">
                  <c:v>3.8299999999999999E-4</c:v>
                </c:pt>
                <c:pt idx="16043">
                  <c:v>3.8299999999999999E-4</c:v>
                </c:pt>
                <c:pt idx="16044">
                  <c:v>3.8299999999999999E-4</c:v>
                </c:pt>
                <c:pt idx="16045">
                  <c:v>3.8299999999999999E-4</c:v>
                </c:pt>
                <c:pt idx="16046">
                  <c:v>3.8299999999999999E-4</c:v>
                </c:pt>
                <c:pt idx="16047">
                  <c:v>7.6599999999999997E-4</c:v>
                </c:pt>
                <c:pt idx="16048">
                  <c:v>7.6599999999999997E-4</c:v>
                </c:pt>
                <c:pt idx="16049">
                  <c:v>3.8299999999999999E-4</c:v>
                </c:pt>
                <c:pt idx="16050">
                  <c:v>7.6599999999999997E-4</c:v>
                </c:pt>
                <c:pt idx="16051">
                  <c:v>3.8299999999999999E-4</c:v>
                </c:pt>
                <c:pt idx="16052">
                  <c:v>7.6599999999999997E-4</c:v>
                </c:pt>
                <c:pt idx="16053">
                  <c:v>3.8299999999999999E-4</c:v>
                </c:pt>
                <c:pt idx="16054">
                  <c:v>3.8299999999999999E-4</c:v>
                </c:pt>
                <c:pt idx="16055">
                  <c:v>1.1490000000000001E-3</c:v>
                </c:pt>
                <c:pt idx="16056">
                  <c:v>7.6599999999999997E-4</c:v>
                </c:pt>
                <c:pt idx="16057">
                  <c:v>7.6599999999999997E-4</c:v>
                </c:pt>
                <c:pt idx="16058">
                  <c:v>7.6599999999999997E-4</c:v>
                </c:pt>
                <c:pt idx="16059">
                  <c:v>3.8299999999999999E-4</c:v>
                </c:pt>
                <c:pt idx="16060">
                  <c:v>7.6599999999999997E-4</c:v>
                </c:pt>
                <c:pt idx="16061">
                  <c:v>7.6599999999999997E-4</c:v>
                </c:pt>
                <c:pt idx="16062">
                  <c:v>7.6599999999999997E-4</c:v>
                </c:pt>
                <c:pt idx="16063">
                  <c:v>7.6599999999999997E-4</c:v>
                </c:pt>
                <c:pt idx="16064">
                  <c:v>7.6599999999999997E-4</c:v>
                </c:pt>
                <c:pt idx="16065">
                  <c:v>7.6599999999999997E-4</c:v>
                </c:pt>
                <c:pt idx="16066">
                  <c:v>3.8299999999999999E-4</c:v>
                </c:pt>
                <c:pt idx="16067">
                  <c:v>7.6599999999999997E-4</c:v>
                </c:pt>
                <c:pt idx="16068">
                  <c:v>3.8299999999999999E-4</c:v>
                </c:pt>
                <c:pt idx="16069">
                  <c:v>7.6599999999999997E-4</c:v>
                </c:pt>
                <c:pt idx="16070">
                  <c:v>7.6599999999999997E-4</c:v>
                </c:pt>
                <c:pt idx="16071">
                  <c:v>7.6599999999999997E-4</c:v>
                </c:pt>
                <c:pt idx="16072">
                  <c:v>7.6599999999999997E-4</c:v>
                </c:pt>
                <c:pt idx="16073">
                  <c:v>3.8299999999999999E-4</c:v>
                </c:pt>
                <c:pt idx="16074">
                  <c:v>3.8299999999999999E-4</c:v>
                </c:pt>
                <c:pt idx="16075">
                  <c:v>7.6599999999999997E-4</c:v>
                </c:pt>
                <c:pt idx="16076">
                  <c:v>3.8299999999999999E-4</c:v>
                </c:pt>
                <c:pt idx="16077">
                  <c:v>3.8299999999999999E-4</c:v>
                </c:pt>
                <c:pt idx="16078">
                  <c:v>7.6599999999999997E-4</c:v>
                </c:pt>
                <c:pt idx="16079">
                  <c:v>7.6599999999999997E-4</c:v>
                </c:pt>
                <c:pt idx="16080">
                  <c:v>7.6599999999999997E-4</c:v>
                </c:pt>
                <c:pt idx="16081">
                  <c:v>3.8299999999999999E-4</c:v>
                </c:pt>
                <c:pt idx="16082">
                  <c:v>3.8299999999999999E-4</c:v>
                </c:pt>
                <c:pt idx="16083">
                  <c:v>7.6599999999999997E-4</c:v>
                </c:pt>
                <c:pt idx="16084">
                  <c:v>3.8299999999999999E-4</c:v>
                </c:pt>
                <c:pt idx="16085">
                  <c:v>7.6599999999999997E-4</c:v>
                </c:pt>
                <c:pt idx="16086">
                  <c:v>7.6599999999999997E-4</c:v>
                </c:pt>
                <c:pt idx="16087">
                  <c:v>3.8299999999999999E-4</c:v>
                </c:pt>
                <c:pt idx="16088">
                  <c:v>7.6599999999999997E-4</c:v>
                </c:pt>
                <c:pt idx="16089">
                  <c:v>7.6599999999999997E-4</c:v>
                </c:pt>
                <c:pt idx="16090">
                  <c:v>7.6599999999999997E-4</c:v>
                </c:pt>
                <c:pt idx="16091">
                  <c:v>7.6599999999999997E-4</c:v>
                </c:pt>
                <c:pt idx="16092">
                  <c:v>7.6599999999999997E-4</c:v>
                </c:pt>
                <c:pt idx="16093">
                  <c:v>7.6599999999999997E-4</c:v>
                </c:pt>
                <c:pt idx="16094">
                  <c:v>7.6599999999999997E-4</c:v>
                </c:pt>
                <c:pt idx="16095">
                  <c:v>7.6599999999999997E-4</c:v>
                </c:pt>
                <c:pt idx="16096">
                  <c:v>7.6599999999999997E-4</c:v>
                </c:pt>
                <c:pt idx="16097">
                  <c:v>3.8299999999999999E-4</c:v>
                </c:pt>
                <c:pt idx="16098">
                  <c:v>7.6599999999999997E-4</c:v>
                </c:pt>
                <c:pt idx="16099">
                  <c:v>3.8299999999999999E-4</c:v>
                </c:pt>
                <c:pt idx="16100">
                  <c:v>7.6599999999999997E-4</c:v>
                </c:pt>
                <c:pt idx="16101">
                  <c:v>3.8299999999999999E-4</c:v>
                </c:pt>
                <c:pt idx="16102">
                  <c:v>7.6599999999999997E-4</c:v>
                </c:pt>
                <c:pt idx="16103">
                  <c:v>7.6599999999999997E-4</c:v>
                </c:pt>
                <c:pt idx="16104">
                  <c:v>3.8299999999999999E-4</c:v>
                </c:pt>
                <c:pt idx="16105">
                  <c:v>3.8299999999999999E-4</c:v>
                </c:pt>
                <c:pt idx="16106">
                  <c:v>7.6599999999999997E-4</c:v>
                </c:pt>
                <c:pt idx="16107">
                  <c:v>7.6599999999999997E-4</c:v>
                </c:pt>
                <c:pt idx="16108">
                  <c:v>7.6599999999999997E-4</c:v>
                </c:pt>
                <c:pt idx="16109">
                  <c:v>3.8299999999999999E-4</c:v>
                </c:pt>
                <c:pt idx="16110">
                  <c:v>7.6599999999999997E-4</c:v>
                </c:pt>
                <c:pt idx="16111">
                  <c:v>3.8299999999999999E-4</c:v>
                </c:pt>
                <c:pt idx="16112">
                  <c:v>7.6599999999999997E-4</c:v>
                </c:pt>
                <c:pt idx="16113">
                  <c:v>7.6599999999999997E-4</c:v>
                </c:pt>
                <c:pt idx="16114">
                  <c:v>3.8299999999999999E-4</c:v>
                </c:pt>
                <c:pt idx="16115">
                  <c:v>3.8299999999999999E-4</c:v>
                </c:pt>
                <c:pt idx="16116">
                  <c:v>3.8299999999999999E-4</c:v>
                </c:pt>
                <c:pt idx="16117">
                  <c:v>3.8299999999999999E-4</c:v>
                </c:pt>
                <c:pt idx="16118">
                  <c:v>7.6599999999999997E-4</c:v>
                </c:pt>
                <c:pt idx="16119">
                  <c:v>3.8299999999999999E-4</c:v>
                </c:pt>
                <c:pt idx="16120">
                  <c:v>1.5319999999999999E-3</c:v>
                </c:pt>
                <c:pt idx="16121">
                  <c:v>3.8299999999999999E-4</c:v>
                </c:pt>
                <c:pt idx="16122">
                  <c:v>7.6599999999999997E-4</c:v>
                </c:pt>
                <c:pt idx="16123">
                  <c:v>3.8299999999999999E-4</c:v>
                </c:pt>
                <c:pt idx="16124">
                  <c:v>7.6599999999999997E-4</c:v>
                </c:pt>
                <c:pt idx="16125">
                  <c:v>7.6599999999999997E-4</c:v>
                </c:pt>
                <c:pt idx="16126">
                  <c:v>7.6599999999999997E-4</c:v>
                </c:pt>
                <c:pt idx="16127">
                  <c:v>7.6599999999999997E-4</c:v>
                </c:pt>
                <c:pt idx="16128">
                  <c:v>7.6599999999999997E-4</c:v>
                </c:pt>
                <c:pt idx="16129">
                  <c:v>7.6599999999999997E-4</c:v>
                </c:pt>
                <c:pt idx="16130">
                  <c:v>7.6599999999999997E-4</c:v>
                </c:pt>
                <c:pt idx="16131">
                  <c:v>3.8299999999999999E-4</c:v>
                </c:pt>
                <c:pt idx="16132">
                  <c:v>3.8299999999999999E-4</c:v>
                </c:pt>
                <c:pt idx="16133">
                  <c:v>3.8299999999999999E-4</c:v>
                </c:pt>
                <c:pt idx="16134">
                  <c:v>1.1490000000000001E-3</c:v>
                </c:pt>
                <c:pt idx="16135">
                  <c:v>1.5319999999999999E-3</c:v>
                </c:pt>
                <c:pt idx="16136">
                  <c:v>7.6599999999999997E-4</c:v>
                </c:pt>
                <c:pt idx="16137">
                  <c:v>7.6599999999999997E-4</c:v>
                </c:pt>
                <c:pt idx="16138">
                  <c:v>7.6599999999999997E-4</c:v>
                </c:pt>
                <c:pt idx="16139">
                  <c:v>7.6599999999999997E-4</c:v>
                </c:pt>
                <c:pt idx="16140">
                  <c:v>7.6599999999999997E-4</c:v>
                </c:pt>
                <c:pt idx="16141">
                  <c:v>7.6599999999999997E-4</c:v>
                </c:pt>
                <c:pt idx="16142">
                  <c:v>3.8299999999999999E-4</c:v>
                </c:pt>
                <c:pt idx="16143">
                  <c:v>7.6599999999999997E-4</c:v>
                </c:pt>
                <c:pt idx="16144">
                  <c:v>7.6599999999999997E-4</c:v>
                </c:pt>
                <c:pt idx="16145">
                  <c:v>1.1490000000000001E-3</c:v>
                </c:pt>
                <c:pt idx="16146">
                  <c:v>7.6599999999999997E-4</c:v>
                </c:pt>
                <c:pt idx="16147">
                  <c:v>7.6599999999999997E-4</c:v>
                </c:pt>
                <c:pt idx="16148">
                  <c:v>7.6599999999999997E-4</c:v>
                </c:pt>
                <c:pt idx="16149">
                  <c:v>7.6599999999999997E-4</c:v>
                </c:pt>
                <c:pt idx="16150">
                  <c:v>3.8299999999999999E-4</c:v>
                </c:pt>
                <c:pt idx="16151">
                  <c:v>7.6599999999999997E-4</c:v>
                </c:pt>
                <c:pt idx="16152">
                  <c:v>3.8299999999999999E-4</c:v>
                </c:pt>
                <c:pt idx="16153">
                  <c:v>7.6599999999999997E-4</c:v>
                </c:pt>
                <c:pt idx="16154">
                  <c:v>7.6599999999999997E-4</c:v>
                </c:pt>
                <c:pt idx="16155">
                  <c:v>3.8299999999999999E-4</c:v>
                </c:pt>
                <c:pt idx="16156">
                  <c:v>7.6599999999999997E-4</c:v>
                </c:pt>
                <c:pt idx="16157">
                  <c:v>3.8299999999999999E-4</c:v>
                </c:pt>
                <c:pt idx="16158">
                  <c:v>3.8299999999999999E-4</c:v>
                </c:pt>
                <c:pt idx="16159">
                  <c:v>7.6599999999999997E-4</c:v>
                </c:pt>
                <c:pt idx="16160">
                  <c:v>7.6599999999999997E-4</c:v>
                </c:pt>
                <c:pt idx="16161">
                  <c:v>7.6599999999999997E-4</c:v>
                </c:pt>
                <c:pt idx="16162">
                  <c:v>1.1490000000000001E-3</c:v>
                </c:pt>
                <c:pt idx="16163">
                  <c:v>1.5319999999999999E-3</c:v>
                </c:pt>
                <c:pt idx="16164">
                  <c:v>1.5319999999999999E-3</c:v>
                </c:pt>
                <c:pt idx="16165">
                  <c:v>1.1490000000000001E-3</c:v>
                </c:pt>
                <c:pt idx="16166">
                  <c:v>1.5319999999999999E-3</c:v>
                </c:pt>
                <c:pt idx="16167">
                  <c:v>1.1490000000000001E-3</c:v>
                </c:pt>
                <c:pt idx="16168">
                  <c:v>1.5319999999999999E-3</c:v>
                </c:pt>
                <c:pt idx="16169">
                  <c:v>1.5319999999999999E-3</c:v>
                </c:pt>
                <c:pt idx="16170">
                  <c:v>1.5319999999999999E-3</c:v>
                </c:pt>
                <c:pt idx="16171">
                  <c:v>1.5319999999999999E-3</c:v>
                </c:pt>
                <c:pt idx="16172">
                  <c:v>1.5319999999999999E-3</c:v>
                </c:pt>
                <c:pt idx="16173">
                  <c:v>1.1490000000000001E-3</c:v>
                </c:pt>
                <c:pt idx="16174">
                  <c:v>1.5319999999999999E-3</c:v>
                </c:pt>
                <c:pt idx="16175">
                  <c:v>1.1490000000000001E-3</c:v>
                </c:pt>
                <c:pt idx="16176">
                  <c:v>1.1490000000000001E-3</c:v>
                </c:pt>
                <c:pt idx="16177">
                  <c:v>1.1490000000000001E-3</c:v>
                </c:pt>
                <c:pt idx="16178">
                  <c:v>3.8299999999999999E-4</c:v>
                </c:pt>
                <c:pt idx="16179">
                  <c:v>7.6599999999999997E-4</c:v>
                </c:pt>
                <c:pt idx="16180">
                  <c:v>3.8299999999999999E-4</c:v>
                </c:pt>
                <c:pt idx="16181">
                  <c:v>1.1490000000000001E-3</c:v>
                </c:pt>
                <c:pt idx="16182">
                  <c:v>7.6599999999999997E-4</c:v>
                </c:pt>
                <c:pt idx="16183">
                  <c:v>7.6599999999999997E-4</c:v>
                </c:pt>
                <c:pt idx="16184">
                  <c:v>1.5319999999999999E-3</c:v>
                </c:pt>
                <c:pt idx="16185">
                  <c:v>1.1490000000000001E-3</c:v>
                </c:pt>
                <c:pt idx="16186">
                  <c:v>1.1490000000000001E-3</c:v>
                </c:pt>
                <c:pt idx="16187">
                  <c:v>1.5319999999999999E-3</c:v>
                </c:pt>
                <c:pt idx="16188">
                  <c:v>1.5319999999999999E-3</c:v>
                </c:pt>
                <c:pt idx="16189">
                  <c:v>1.5319999999999999E-3</c:v>
                </c:pt>
                <c:pt idx="16190">
                  <c:v>1.5319999999999999E-3</c:v>
                </c:pt>
                <c:pt idx="16191">
                  <c:v>1.5319999999999999E-3</c:v>
                </c:pt>
                <c:pt idx="16192">
                  <c:v>1.5319999999999999E-3</c:v>
                </c:pt>
                <c:pt idx="16193">
                  <c:v>1.5319999999999999E-3</c:v>
                </c:pt>
                <c:pt idx="16194">
                  <c:v>1.5319999999999999E-3</c:v>
                </c:pt>
                <c:pt idx="16195">
                  <c:v>1.5319999999999999E-3</c:v>
                </c:pt>
                <c:pt idx="16196">
                  <c:v>1.1490000000000001E-3</c:v>
                </c:pt>
                <c:pt idx="16197">
                  <c:v>1.5319999999999999E-3</c:v>
                </c:pt>
                <c:pt idx="16198">
                  <c:v>1.1490000000000001E-3</c:v>
                </c:pt>
                <c:pt idx="16199">
                  <c:v>1.1490000000000001E-3</c:v>
                </c:pt>
                <c:pt idx="16200">
                  <c:v>1.1490000000000001E-3</c:v>
                </c:pt>
                <c:pt idx="16201">
                  <c:v>1.1490000000000001E-3</c:v>
                </c:pt>
                <c:pt idx="16202">
                  <c:v>1.1490000000000001E-3</c:v>
                </c:pt>
                <c:pt idx="16203">
                  <c:v>1.1490000000000001E-3</c:v>
                </c:pt>
                <c:pt idx="16204">
                  <c:v>1.1490000000000001E-3</c:v>
                </c:pt>
                <c:pt idx="16205">
                  <c:v>1.1490000000000001E-3</c:v>
                </c:pt>
                <c:pt idx="16206">
                  <c:v>1.1490000000000001E-3</c:v>
                </c:pt>
                <c:pt idx="16207">
                  <c:v>1.1490000000000001E-3</c:v>
                </c:pt>
                <c:pt idx="16208">
                  <c:v>1.1490000000000001E-3</c:v>
                </c:pt>
                <c:pt idx="16209">
                  <c:v>7.6599999999999997E-4</c:v>
                </c:pt>
                <c:pt idx="16210">
                  <c:v>7.6599999999999997E-4</c:v>
                </c:pt>
                <c:pt idx="16211">
                  <c:v>1.1490000000000001E-3</c:v>
                </c:pt>
                <c:pt idx="16212">
                  <c:v>1.1490000000000001E-3</c:v>
                </c:pt>
                <c:pt idx="16213">
                  <c:v>1.1490000000000001E-3</c:v>
                </c:pt>
                <c:pt idx="16214">
                  <c:v>7.6599999999999997E-4</c:v>
                </c:pt>
                <c:pt idx="16215">
                  <c:v>7.6599999999999997E-4</c:v>
                </c:pt>
                <c:pt idx="16216">
                  <c:v>7.6599999999999997E-4</c:v>
                </c:pt>
                <c:pt idx="16217">
                  <c:v>1.1490000000000001E-3</c:v>
                </c:pt>
                <c:pt idx="16218">
                  <c:v>1.1490000000000001E-3</c:v>
                </c:pt>
                <c:pt idx="16219">
                  <c:v>1.1490000000000001E-3</c:v>
                </c:pt>
                <c:pt idx="16220">
                  <c:v>1.1490000000000001E-3</c:v>
                </c:pt>
                <c:pt idx="16221">
                  <c:v>1.1490000000000001E-3</c:v>
                </c:pt>
                <c:pt idx="16222">
                  <c:v>7.6599999999999997E-4</c:v>
                </c:pt>
                <c:pt idx="16223">
                  <c:v>7.6599999999999997E-4</c:v>
                </c:pt>
                <c:pt idx="16224">
                  <c:v>1.1490000000000001E-3</c:v>
                </c:pt>
                <c:pt idx="16225">
                  <c:v>7.6599999999999997E-4</c:v>
                </c:pt>
                <c:pt idx="16226">
                  <c:v>1.1490000000000001E-3</c:v>
                </c:pt>
                <c:pt idx="16227">
                  <c:v>1.1490000000000001E-3</c:v>
                </c:pt>
                <c:pt idx="16228">
                  <c:v>1.1490000000000001E-3</c:v>
                </c:pt>
                <c:pt idx="16229">
                  <c:v>1.1490000000000001E-3</c:v>
                </c:pt>
                <c:pt idx="16230">
                  <c:v>7.6599999999999997E-4</c:v>
                </c:pt>
                <c:pt idx="16231">
                  <c:v>1.1490000000000001E-3</c:v>
                </c:pt>
                <c:pt idx="16232">
                  <c:v>7.6599999999999997E-4</c:v>
                </c:pt>
                <c:pt idx="16233">
                  <c:v>1.1490000000000001E-3</c:v>
                </c:pt>
                <c:pt idx="16234">
                  <c:v>1.1490000000000001E-3</c:v>
                </c:pt>
                <c:pt idx="16235">
                  <c:v>7.6599999999999997E-4</c:v>
                </c:pt>
                <c:pt idx="16236">
                  <c:v>7.6599999999999997E-4</c:v>
                </c:pt>
                <c:pt idx="16237">
                  <c:v>7.6599999999999997E-4</c:v>
                </c:pt>
                <c:pt idx="16238">
                  <c:v>1.1490000000000001E-3</c:v>
                </c:pt>
                <c:pt idx="16239">
                  <c:v>7.6599999999999997E-4</c:v>
                </c:pt>
                <c:pt idx="16240">
                  <c:v>7.6599999999999997E-4</c:v>
                </c:pt>
                <c:pt idx="16241">
                  <c:v>1.1490000000000001E-3</c:v>
                </c:pt>
                <c:pt idx="16242">
                  <c:v>7.6599999999999997E-4</c:v>
                </c:pt>
                <c:pt idx="16243">
                  <c:v>1.1490000000000001E-3</c:v>
                </c:pt>
                <c:pt idx="16244">
                  <c:v>1.1490000000000001E-3</c:v>
                </c:pt>
                <c:pt idx="16245">
                  <c:v>1.1490000000000001E-3</c:v>
                </c:pt>
                <c:pt idx="16246">
                  <c:v>1.1490000000000001E-3</c:v>
                </c:pt>
                <c:pt idx="16247">
                  <c:v>7.6599999999999997E-4</c:v>
                </c:pt>
                <c:pt idx="16248">
                  <c:v>1.1490000000000001E-3</c:v>
                </c:pt>
                <c:pt idx="16249">
                  <c:v>7.6599999999999997E-4</c:v>
                </c:pt>
                <c:pt idx="16250">
                  <c:v>1.1490000000000001E-3</c:v>
                </c:pt>
                <c:pt idx="16251">
                  <c:v>7.6599999999999997E-4</c:v>
                </c:pt>
                <c:pt idx="16252">
                  <c:v>1.1490000000000001E-3</c:v>
                </c:pt>
                <c:pt idx="16253">
                  <c:v>1.1490000000000001E-3</c:v>
                </c:pt>
                <c:pt idx="16254">
                  <c:v>1.1490000000000001E-3</c:v>
                </c:pt>
                <c:pt idx="16255">
                  <c:v>1.1490000000000001E-3</c:v>
                </c:pt>
                <c:pt idx="16256">
                  <c:v>1.1490000000000001E-3</c:v>
                </c:pt>
                <c:pt idx="16257">
                  <c:v>1.1490000000000001E-3</c:v>
                </c:pt>
                <c:pt idx="16258">
                  <c:v>1.1490000000000001E-3</c:v>
                </c:pt>
                <c:pt idx="16259">
                  <c:v>1.1490000000000001E-3</c:v>
                </c:pt>
                <c:pt idx="16260">
                  <c:v>1.1490000000000001E-3</c:v>
                </c:pt>
                <c:pt idx="16261">
                  <c:v>7.6599999999999997E-4</c:v>
                </c:pt>
                <c:pt idx="16262">
                  <c:v>7.6599999999999997E-4</c:v>
                </c:pt>
                <c:pt idx="16263">
                  <c:v>7.6599999999999997E-4</c:v>
                </c:pt>
                <c:pt idx="16264">
                  <c:v>7.6599999999999997E-4</c:v>
                </c:pt>
                <c:pt idx="16265">
                  <c:v>7.6599999999999997E-4</c:v>
                </c:pt>
                <c:pt idx="16266">
                  <c:v>7.6599999999999997E-4</c:v>
                </c:pt>
                <c:pt idx="16267">
                  <c:v>7.6599999999999997E-4</c:v>
                </c:pt>
                <c:pt idx="16268">
                  <c:v>7.6599999999999997E-4</c:v>
                </c:pt>
                <c:pt idx="16269">
                  <c:v>7.6599999999999997E-4</c:v>
                </c:pt>
                <c:pt idx="16270">
                  <c:v>7.6599999999999997E-4</c:v>
                </c:pt>
                <c:pt idx="16271">
                  <c:v>7.6599999999999997E-4</c:v>
                </c:pt>
                <c:pt idx="16272">
                  <c:v>7.6599999999999997E-4</c:v>
                </c:pt>
                <c:pt idx="16273">
                  <c:v>3.8299999999999999E-4</c:v>
                </c:pt>
                <c:pt idx="16274">
                  <c:v>7.6599999999999997E-4</c:v>
                </c:pt>
                <c:pt idx="16275">
                  <c:v>3.8299999999999999E-4</c:v>
                </c:pt>
                <c:pt idx="16276">
                  <c:v>7.6599999999999997E-4</c:v>
                </c:pt>
                <c:pt idx="16277">
                  <c:v>7.6599999999999997E-4</c:v>
                </c:pt>
                <c:pt idx="16278">
                  <c:v>7.6599999999999997E-4</c:v>
                </c:pt>
                <c:pt idx="16279">
                  <c:v>7.6599999999999997E-4</c:v>
                </c:pt>
                <c:pt idx="16280">
                  <c:v>7.6599999999999997E-4</c:v>
                </c:pt>
                <c:pt idx="16281">
                  <c:v>7.6599999999999997E-4</c:v>
                </c:pt>
                <c:pt idx="16282">
                  <c:v>7.6599999999999997E-4</c:v>
                </c:pt>
                <c:pt idx="16283">
                  <c:v>7.6599999999999997E-4</c:v>
                </c:pt>
                <c:pt idx="16284">
                  <c:v>7.6599999999999997E-4</c:v>
                </c:pt>
                <c:pt idx="16285">
                  <c:v>7.6599999999999997E-4</c:v>
                </c:pt>
                <c:pt idx="16286">
                  <c:v>7.6599999999999997E-4</c:v>
                </c:pt>
                <c:pt idx="16287">
                  <c:v>7.6599999999999997E-4</c:v>
                </c:pt>
                <c:pt idx="16288">
                  <c:v>7.6599999999999997E-4</c:v>
                </c:pt>
                <c:pt idx="16289">
                  <c:v>7.6599999999999997E-4</c:v>
                </c:pt>
                <c:pt idx="16290">
                  <c:v>7.6599999999999997E-4</c:v>
                </c:pt>
                <c:pt idx="16291">
                  <c:v>3.8299999999999999E-4</c:v>
                </c:pt>
                <c:pt idx="16292">
                  <c:v>7.6599999999999997E-4</c:v>
                </c:pt>
                <c:pt idx="16293">
                  <c:v>7.6599999999999997E-4</c:v>
                </c:pt>
                <c:pt idx="16294">
                  <c:v>7.6599999999999997E-4</c:v>
                </c:pt>
                <c:pt idx="16295">
                  <c:v>3.8299999999999999E-4</c:v>
                </c:pt>
                <c:pt idx="16296">
                  <c:v>7.6599999999999997E-4</c:v>
                </c:pt>
                <c:pt idx="16297">
                  <c:v>3.8299999999999999E-4</c:v>
                </c:pt>
                <c:pt idx="16298">
                  <c:v>7.6599999999999997E-4</c:v>
                </c:pt>
                <c:pt idx="16299">
                  <c:v>3.8299999999999999E-4</c:v>
                </c:pt>
                <c:pt idx="16300">
                  <c:v>7.6599999999999997E-4</c:v>
                </c:pt>
                <c:pt idx="16301">
                  <c:v>7.6599999999999997E-4</c:v>
                </c:pt>
                <c:pt idx="16302">
                  <c:v>7.6599999999999997E-4</c:v>
                </c:pt>
                <c:pt idx="16303">
                  <c:v>3.8299999999999999E-4</c:v>
                </c:pt>
                <c:pt idx="16304">
                  <c:v>3.8299999999999999E-4</c:v>
                </c:pt>
                <c:pt idx="16305">
                  <c:v>3.8299999999999999E-4</c:v>
                </c:pt>
                <c:pt idx="16306">
                  <c:v>3.8299999999999999E-4</c:v>
                </c:pt>
                <c:pt idx="16307">
                  <c:v>7.6599999999999997E-4</c:v>
                </c:pt>
                <c:pt idx="16308">
                  <c:v>7.6599999999999997E-4</c:v>
                </c:pt>
                <c:pt idx="16309">
                  <c:v>7.6599999999999997E-4</c:v>
                </c:pt>
                <c:pt idx="16310">
                  <c:v>3.8299999999999999E-4</c:v>
                </c:pt>
                <c:pt idx="16311">
                  <c:v>3.8299999999999999E-4</c:v>
                </c:pt>
                <c:pt idx="16312">
                  <c:v>7.6599999999999997E-4</c:v>
                </c:pt>
                <c:pt idx="16313">
                  <c:v>7.6599999999999997E-4</c:v>
                </c:pt>
                <c:pt idx="16314">
                  <c:v>7.6599999999999997E-4</c:v>
                </c:pt>
                <c:pt idx="16315">
                  <c:v>7.6599999999999997E-4</c:v>
                </c:pt>
                <c:pt idx="16316">
                  <c:v>7.6599999999999997E-4</c:v>
                </c:pt>
                <c:pt idx="16317">
                  <c:v>3.8299999999999999E-4</c:v>
                </c:pt>
                <c:pt idx="16318">
                  <c:v>7.6599999999999997E-4</c:v>
                </c:pt>
                <c:pt idx="16319">
                  <c:v>7.6599999999999997E-4</c:v>
                </c:pt>
                <c:pt idx="16320">
                  <c:v>7.6599999999999997E-4</c:v>
                </c:pt>
                <c:pt idx="16321">
                  <c:v>7.6599999999999997E-4</c:v>
                </c:pt>
                <c:pt idx="16322">
                  <c:v>3.8299999999999999E-4</c:v>
                </c:pt>
                <c:pt idx="16323">
                  <c:v>3.8299999999999999E-4</c:v>
                </c:pt>
                <c:pt idx="16324">
                  <c:v>7.6599999999999997E-4</c:v>
                </c:pt>
                <c:pt idx="16325">
                  <c:v>7.6599999999999997E-4</c:v>
                </c:pt>
                <c:pt idx="16326">
                  <c:v>7.6599999999999997E-4</c:v>
                </c:pt>
                <c:pt idx="16327">
                  <c:v>3.8299999999999999E-4</c:v>
                </c:pt>
                <c:pt idx="16328">
                  <c:v>7.6599999999999997E-4</c:v>
                </c:pt>
                <c:pt idx="16329">
                  <c:v>7.6599999999999997E-4</c:v>
                </c:pt>
                <c:pt idx="16330">
                  <c:v>3.8299999999999999E-4</c:v>
                </c:pt>
                <c:pt idx="16331">
                  <c:v>7.6599999999999997E-4</c:v>
                </c:pt>
                <c:pt idx="16332">
                  <c:v>7.6599999999999997E-4</c:v>
                </c:pt>
                <c:pt idx="16333">
                  <c:v>7.6599999999999997E-4</c:v>
                </c:pt>
                <c:pt idx="16334">
                  <c:v>3.8299999999999999E-4</c:v>
                </c:pt>
                <c:pt idx="16335">
                  <c:v>7.6599999999999997E-4</c:v>
                </c:pt>
                <c:pt idx="16336">
                  <c:v>7.6599999999999997E-4</c:v>
                </c:pt>
                <c:pt idx="16337">
                  <c:v>3.8299999999999999E-4</c:v>
                </c:pt>
                <c:pt idx="16338">
                  <c:v>7.6599999999999997E-4</c:v>
                </c:pt>
                <c:pt idx="16339">
                  <c:v>7.6599999999999997E-4</c:v>
                </c:pt>
                <c:pt idx="16340">
                  <c:v>7.6599999999999997E-4</c:v>
                </c:pt>
                <c:pt idx="16341">
                  <c:v>7.6599999999999997E-4</c:v>
                </c:pt>
                <c:pt idx="16342">
                  <c:v>7.6599999999999997E-4</c:v>
                </c:pt>
                <c:pt idx="16343">
                  <c:v>7.6599999999999997E-4</c:v>
                </c:pt>
                <c:pt idx="16344">
                  <c:v>7.6599999999999997E-4</c:v>
                </c:pt>
                <c:pt idx="16345">
                  <c:v>7.6599999999999997E-4</c:v>
                </c:pt>
                <c:pt idx="16346">
                  <c:v>3.8299999999999999E-4</c:v>
                </c:pt>
                <c:pt idx="16347">
                  <c:v>7.6599999999999997E-4</c:v>
                </c:pt>
                <c:pt idx="16348">
                  <c:v>7.6599999999999997E-4</c:v>
                </c:pt>
                <c:pt idx="16349">
                  <c:v>7.6599999999999997E-4</c:v>
                </c:pt>
                <c:pt idx="16350">
                  <c:v>7.6599999999999997E-4</c:v>
                </c:pt>
                <c:pt idx="16351">
                  <c:v>7.6599999999999997E-4</c:v>
                </c:pt>
                <c:pt idx="16352">
                  <c:v>7.6599999999999997E-4</c:v>
                </c:pt>
                <c:pt idx="16353">
                  <c:v>3.8299999999999999E-4</c:v>
                </c:pt>
                <c:pt idx="16354">
                  <c:v>3.8299999999999999E-4</c:v>
                </c:pt>
                <c:pt idx="16355">
                  <c:v>7.6599999999999997E-4</c:v>
                </c:pt>
                <c:pt idx="16356">
                  <c:v>7.6599999999999997E-4</c:v>
                </c:pt>
                <c:pt idx="16357">
                  <c:v>7.6599999999999997E-4</c:v>
                </c:pt>
                <c:pt idx="16358">
                  <c:v>7.6599999999999997E-4</c:v>
                </c:pt>
                <c:pt idx="16359">
                  <c:v>7.6599999999999997E-4</c:v>
                </c:pt>
                <c:pt idx="16360">
                  <c:v>7.6599999999999997E-4</c:v>
                </c:pt>
                <c:pt idx="16361">
                  <c:v>7.6599999999999997E-4</c:v>
                </c:pt>
                <c:pt idx="16362">
                  <c:v>7.6599999999999997E-4</c:v>
                </c:pt>
                <c:pt idx="16363">
                  <c:v>7.6599999999999997E-4</c:v>
                </c:pt>
                <c:pt idx="16364">
                  <c:v>3.8299999999999999E-4</c:v>
                </c:pt>
                <c:pt idx="16365">
                  <c:v>7.6599999999999997E-4</c:v>
                </c:pt>
                <c:pt idx="16366">
                  <c:v>7.6599999999999997E-4</c:v>
                </c:pt>
                <c:pt idx="16367">
                  <c:v>7.6599999999999997E-4</c:v>
                </c:pt>
                <c:pt idx="16368">
                  <c:v>3.8299999999999999E-4</c:v>
                </c:pt>
                <c:pt idx="16369">
                  <c:v>7.6599999999999997E-4</c:v>
                </c:pt>
                <c:pt idx="16370">
                  <c:v>7.6599999999999997E-4</c:v>
                </c:pt>
                <c:pt idx="16371">
                  <c:v>7.6599999999999997E-4</c:v>
                </c:pt>
                <c:pt idx="16372">
                  <c:v>7.6599999999999997E-4</c:v>
                </c:pt>
                <c:pt idx="16373">
                  <c:v>3.8299999999999999E-4</c:v>
                </c:pt>
                <c:pt idx="16374">
                  <c:v>3.8299999999999999E-4</c:v>
                </c:pt>
                <c:pt idx="16375">
                  <c:v>7.6599999999999997E-4</c:v>
                </c:pt>
                <c:pt idx="16376">
                  <c:v>7.6599999999999997E-4</c:v>
                </c:pt>
                <c:pt idx="16377">
                  <c:v>3.8299999999999999E-4</c:v>
                </c:pt>
                <c:pt idx="16378">
                  <c:v>7.6599999999999997E-4</c:v>
                </c:pt>
                <c:pt idx="16379">
                  <c:v>7.6599999999999997E-4</c:v>
                </c:pt>
                <c:pt idx="16380">
                  <c:v>7.6599999999999997E-4</c:v>
                </c:pt>
                <c:pt idx="16381">
                  <c:v>3.8299999999999999E-4</c:v>
                </c:pt>
                <c:pt idx="16382">
                  <c:v>7.6599999999999997E-4</c:v>
                </c:pt>
                <c:pt idx="16383">
                  <c:v>7.6599999999999997E-4</c:v>
                </c:pt>
                <c:pt idx="16384">
                  <c:v>7.6599999999999997E-4</c:v>
                </c:pt>
                <c:pt idx="16385">
                  <c:v>7.6599999999999997E-4</c:v>
                </c:pt>
                <c:pt idx="16386">
                  <c:v>7.6599999999999997E-4</c:v>
                </c:pt>
                <c:pt idx="16387">
                  <c:v>3.8299999999999999E-4</c:v>
                </c:pt>
                <c:pt idx="16388">
                  <c:v>7.6599999999999997E-4</c:v>
                </c:pt>
                <c:pt idx="16389">
                  <c:v>7.6599999999999997E-4</c:v>
                </c:pt>
                <c:pt idx="16390">
                  <c:v>7.6599999999999997E-4</c:v>
                </c:pt>
                <c:pt idx="16391">
                  <c:v>3.8299999999999999E-4</c:v>
                </c:pt>
                <c:pt idx="16392">
                  <c:v>7.6599999999999997E-4</c:v>
                </c:pt>
                <c:pt idx="16393">
                  <c:v>7.6599999999999997E-4</c:v>
                </c:pt>
                <c:pt idx="16394">
                  <c:v>3.8299999999999999E-4</c:v>
                </c:pt>
                <c:pt idx="16395">
                  <c:v>3.8299999999999999E-4</c:v>
                </c:pt>
                <c:pt idx="16396">
                  <c:v>7.6599999999999997E-4</c:v>
                </c:pt>
                <c:pt idx="16397">
                  <c:v>7.6599999999999997E-4</c:v>
                </c:pt>
                <c:pt idx="16398">
                  <c:v>7.6599999999999997E-4</c:v>
                </c:pt>
                <c:pt idx="16399">
                  <c:v>7.6599999999999997E-4</c:v>
                </c:pt>
                <c:pt idx="16400">
                  <c:v>3.8299999999999999E-4</c:v>
                </c:pt>
                <c:pt idx="16401">
                  <c:v>7.6599999999999997E-4</c:v>
                </c:pt>
                <c:pt idx="16402">
                  <c:v>3.8299999999999999E-4</c:v>
                </c:pt>
                <c:pt idx="16403">
                  <c:v>7.6599999999999997E-4</c:v>
                </c:pt>
                <c:pt idx="16404">
                  <c:v>3.8299999999999999E-4</c:v>
                </c:pt>
                <c:pt idx="16405">
                  <c:v>3.8299999999999999E-4</c:v>
                </c:pt>
                <c:pt idx="16406">
                  <c:v>3.8299999999999999E-4</c:v>
                </c:pt>
                <c:pt idx="16407">
                  <c:v>1.1490000000000001E-3</c:v>
                </c:pt>
                <c:pt idx="16408">
                  <c:v>7.6599999999999997E-4</c:v>
                </c:pt>
                <c:pt idx="16409">
                  <c:v>7.6599999999999997E-4</c:v>
                </c:pt>
                <c:pt idx="16410">
                  <c:v>7.6599999999999997E-4</c:v>
                </c:pt>
                <c:pt idx="16411">
                  <c:v>3.8299999999999999E-4</c:v>
                </c:pt>
                <c:pt idx="16412">
                  <c:v>3.8299999999999999E-4</c:v>
                </c:pt>
                <c:pt idx="16413">
                  <c:v>7.6599999999999997E-4</c:v>
                </c:pt>
                <c:pt idx="16414">
                  <c:v>7.6599999999999997E-4</c:v>
                </c:pt>
                <c:pt idx="16415">
                  <c:v>7.6599999999999997E-4</c:v>
                </c:pt>
                <c:pt idx="16416">
                  <c:v>7.6599999999999997E-4</c:v>
                </c:pt>
                <c:pt idx="16417">
                  <c:v>3.8299999999999999E-4</c:v>
                </c:pt>
                <c:pt idx="16418">
                  <c:v>3.8299999999999999E-4</c:v>
                </c:pt>
                <c:pt idx="16419">
                  <c:v>7.6599999999999997E-4</c:v>
                </c:pt>
                <c:pt idx="16420">
                  <c:v>7.6599999999999997E-4</c:v>
                </c:pt>
                <c:pt idx="16421">
                  <c:v>3.8299999999999999E-4</c:v>
                </c:pt>
                <c:pt idx="16422">
                  <c:v>7.6599999999999997E-4</c:v>
                </c:pt>
                <c:pt idx="16423">
                  <c:v>3.8299999999999999E-4</c:v>
                </c:pt>
                <c:pt idx="16424">
                  <c:v>3.8299999999999999E-4</c:v>
                </c:pt>
                <c:pt idx="16425">
                  <c:v>7.6599999999999997E-4</c:v>
                </c:pt>
                <c:pt idx="16426">
                  <c:v>3.8299999999999999E-4</c:v>
                </c:pt>
                <c:pt idx="16427">
                  <c:v>7.6599999999999997E-4</c:v>
                </c:pt>
                <c:pt idx="16428">
                  <c:v>7.6599999999999997E-4</c:v>
                </c:pt>
                <c:pt idx="16429">
                  <c:v>7.6599999999999997E-4</c:v>
                </c:pt>
                <c:pt idx="16430">
                  <c:v>7.6599999999999997E-4</c:v>
                </c:pt>
                <c:pt idx="16431">
                  <c:v>3.8299999999999999E-4</c:v>
                </c:pt>
                <c:pt idx="16432">
                  <c:v>3.8299999999999999E-4</c:v>
                </c:pt>
                <c:pt idx="16433">
                  <c:v>3.8299999999999999E-4</c:v>
                </c:pt>
                <c:pt idx="16434">
                  <c:v>7.6599999999999997E-4</c:v>
                </c:pt>
                <c:pt idx="16435">
                  <c:v>7.6599999999999997E-4</c:v>
                </c:pt>
                <c:pt idx="16436">
                  <c:v>7.6599999999999997E-4</c:v>
                </c:pt>
                <c:pt idx="16437">
                  <c:v>7.6599999999999997E-4</c:v>
                </c:pt>
                <c:pt idx="16438">
                  <c:v>3.8299999999999999E-4</c:v>
                </c:pt>
                <c:pt idx="16439">
                  <c:v>3.8299999999999999E-4</c:v>
                </c:pt>
                <c:pt idx="16440">
                  <c:v>7.6599999999999997E-4</c:v>
                </c:pt>
                <c:pt idx="16441">
                  <c:v>7.6599999999999997E-4</c:v>
                </c:pt>
                <c:pt idx="16442">
                  <c:v>7.6599999999999997E-4</c:v>
                </c:pt>
                <c:pt idx="16443">
                  <c:v>3.8299999999999999E-4</c:v>
                </c:pt>
                <c:pt idx="16444">
                  <c:v>7.6599999999999997E-4</c:v>
                </c:pt>
                <c:pt idx="16445">
                  <c:v>3.8299999999999999E-4</c:v>
                </c:pt>
                <c:pt idx="16446">
                  <c:v>7.6599999999999997E-4</c:v>
                </c:pt>
                <c:pt idx="16447">
                  <c:v>7.6599999999999997E-4</c:v>
                </c:pt>
                <c:pt idx="16448">
                  <c:v>7.6599999999999997E-4</c:v>
                </c:pt>
                <c:pt idx="16449">
                  <c:v>3.8299999999999999E-4</c:v>
                </c:pt>
                <c:pt idx="16450">
                  <c:v>3.8299999999999999E-4</c:v>
                </c:pt>
                <c:pt idx="16451">
                  <c:v>7.6599999999999997E-4</c:v>
                </c:pt>
                <c:pt idx="16452">
                  <c:v>7.6599999999999997E-4</c:v>
                </c:pt>
                <c:pt idx="16453">
                  <c:v>7.6599999999999997E-4</c:v>
                </c:pt>
                <c:pt idx="16454">
                  <c:v>3.8299999999999999E-4</c:v>
                </c:pt>
                <c:pt idx="16455">
                  <c:v>7.6599999999999997E-4</c:v>
                </c:pt>
                <c:pt idx="16456">
                  <c:v>3.8299999999999999E-4</c:v>
                </c:pt>
                <c:pt idx="16457">
                  <c:v>3.8299999999999999E-4</c:v>
                </c:pt>
                <c:pt idx="16458">
                  <c:v>7.6599999999999997E-4</c:v>
                </c:pt>
                <c:pt idx="16459">
                  <c:v>7.6599999999999997E-4</c:v>
                </c:pt>
                <c:pt idx="16460">
                  <c:v>3.8299999999999999E-4</c:v>
                </c:pt>
                <c:pt idx="16461">
                  <c:v>7.6599999999999997E-4</c:v>
                </c:pt>
                <c:pt idx="16462">
                  <c:v>7.6599999999999997E-4</c:v>
                </c:pt>
                <c:pt idx="16463">
                  <c:v>7.6599999999999997E-4</c:v>
                </c:pt>
                <c:pt idx="16464">
                  <c:v>3.8299999999999999E-4</c:v>
                </c:pt>
                <c:pt idx="16465">
                  <c:v>7.6599999999999997E-4</c:v>
                </c:pt>
                <c:pt idx="16466">
                  <c:v>7.6599999999999997E-4</c:v>
                </c:pt>
                <c:pt idx="16467">
                  <c:v>3.8299999999999999E-4</c:v>
                </c:pt>
                <c:pt idx="16468">
                  <c:v>7.6599999999999997E-4</c:v>
                </c:pt>
                <c:pt idx="16469">
                  <c:v>3.8299999999999999E-4</c:v>
                </c:pt>
                <c:pt idx="16470">
                  <c:v>7.6599999999999997E-4</c:v>
                </c:pt>
                <c:pt idx="16471">
                  <c:v>7.6599999999999997E-4</c:v>
                </c:pt>
                <c:pt idx="16472">
                  <c:v>7.6599999999999997E-4</c:v>
                </c:pt>
                <c:pt idx="16473">
                  <c:v>7.6599999999999997E-4</c:v>
                </c:pt>
                <c:pt idx="16474">
                  <c:v>3.8299999999999999E-4</c:v>
                </c:pt>
                <c:pt idx="16475">
                  <c:v>3.8299999999999999E-4</c:v>
                </c:pt>
                <c:pt idx="16476">
                  <c:v>7.6599999999999997E-4</c:v>
                </c:pt>
                <c:pt idx="16477">
                  <c:v>7.6599999999999997E-4</c:v>
                </c:pt>
                <c:pt idx="16478">
                  <c:v>7.6599999999999997E-4</c:v>
                </c:pt>
                <c:pt idx="16479">
                  <c:v>3.8299999999999999E-4</c:v>
                </c:pt>
                <c:pt idx="16480">
                  <c:v>3.8299999999999999E-4</c:v>
                </c:pt>
                <c:pt idx="16481">
                  <c:v>7.6599999999999997E-4</c:v>
                </c:pt>
                <c:pt idx="16482">
                  <c:v>3.8299999999999999E-4</c:v>
                </c:pt>
                <c:pt idx="16483">
                  <c:v>7.6599999999999997E-4</c:v>
                </c:pt>
                <c:pt idx="16484">
                  <c:v>3.8299999999999999E-4</c:v>
                </c:pt>
                <c:pt idx="16485">
                  <c:v>3.8299999999999999E-4</c:v>
                </c:pt>
                <c:pt idx="16486">
                  <c:v>7.6599999999999997E-4</c:v>
                </c:pt>
                <c:pt idx="16487">
                  <c:v>3.8299999999999999E-4</c:v>
                </c:pt>
                <c:pt idx="16488">
                  <c:v>3.8299999999999999E-4</c:v>
                </c:pt>
                <c:pt idx="16489">
                  <c:v>7.6599999999999997E-4</c:v>
                </c:pt>
                <c:pt idx="16490">
                  <c:v>7.6599999999999997E-4</c:v>
                </c:pt>
                <c:pt idx="16491">
                  <c:v>3.8299999999999999E-4</c:v>
                </c:pt>
                <c:pt idx="16492">
                  <c:v>3.8299999999999999E-4</c:v>
                </c:pt>
                <c:pt idx="16493">
                  <c:v>7.6599999999999997E-4</c:v>
                </c:pt>
                <c:pt idx="16494">
                  <c:v>3.8299999999999999E-4</c:v>
                </c:pt>
                <c:pt idx="16495">
                  <c:v>3.8299999999999999E-4</c:v>
                </c:pt>
                <c:pt idx="16496">
                  <c:v>3.8299999999999999E-4</c:v>
                </c:pt>
                <c:pt idx="16497">
                  <c:v>7.6599999999999997E-4</c:v>
                </c:pt>
                <c:pt idx="16498">
                  <c:v>7.6599999999999997E-4</c:v>
                </c:pt>
                <c:pt idx="16499">
                  <c:v>7.6599999999999997E-4</c:v>
                </c:pt>
                <c:pt idx="16500">
                  <c:v>3.8299999999999999E-4</c:v>
                </c:pt>
                <c:pt idx="16501">
                  <c:v>7.6599999999999997E-4</c:v>
                </c:pt>
                <c:pt idx="16502">
                  <c:v>7.6599999999999997E-4</c:v>
                </c:pt>
                <c:pt idx="16503">
                  <c:v>3.8299999999999999E-4</c:v>
                </c:pt>
                <c:pt idx="16504">
                  <c:v>7.6599999999999997E-4</c:v>
                </c:pt>
                <c:pt idx="16505">
                  <c:v>3.8299999999999999E-4</c:v>
                </c:pt>
                <c:pt idx="16506">
                  <c:v>3.8299999999999999E-4</c:v>
                </c:pt>
                <c:pt idx="16507">
                  <c:v>7.6599999999999997E-4</c:v>
                </c:pt>
                <c:pt idx="16508">
                  <c:v>7.6599999999999997E-4</c:v>
                </c:pt>
                <c:pt idx="16509">
                  <c:v>3.8299999999999999E-4</c:v>
                </c:pt>
                <c:pt idx="16510">
                  <c:v>7.6599999999999997E-4</c:v>
                </c:pt>
                <c:pt idx="16511">
                  <c:v>3.8299999999999999E-4</c:v>
                </c:pt>
                <c:pt idx="16512">
                  <c:v>7.6599999999999997E-4</c:v>
                </c:pt>
                <c:pt idx="16513">
                  <c:v>7.6599999999999997E-4</c:v>
                </c:pt>
                <c:pt idx="16514">
                  <c:v>7.6599999999999997E-4</c:v>
                </c:pt>
                <c:pt idx="16515">
                  <c:v>3.8299999999999999E-4</c:v>
                </c:pt>
                <c:pt idx="16516">
                  <c:v>3.8299999999999999E-4</c:v>
                </c:pt>
                <c:pt idx="16517">
                  <c:v>3.8299999999999999E-4</c:v>
                </c:pt>
                <c:pt idx="16518">
                  <c:v>7.6599999999999997E-4</c:v>
                </c:pt>
                <c:pt idx="16519">
                  <c:v>3.8299999999999999E-4</c:v>
                </c:pt>
                <c:pt idx="16520">
                  <c:v>3.8299999999999999E-4</c:v>
                </c:pt>
                <c:pt idx="16521">
                  <c:v>3.8299999999999999E-4</c:v>
                </c:pt>
                <c:pt idx="16522">
                  <c:v>3.8299999999999999E-4</c:v>
                </c:pt>
                <c:pt idx="16523">
                  <c:v>3.8299999999999999E-4</c:v>
                </c:pt>
                <c:pt idx="16524">
                  <c:v>7.6599999999999997E-4</c:v>
                </c:pt>
                <c:pt idx="16525">
                  <c:v>3.8299999999999999E-4</c:v>
                </c:pt>
                <c:pt idx="16526">
                  <c:v>7.6599999999999997E-4</c:v>
                </c:pt>
                <c:pt idx="16527">
                  <c:v>3.8299999999999999E-4</c:v>
                </c:pt>
                <c:pt idx="16528">
                  <c:v>3.8299999999999999E-4</c:v>
                </c:pt>
                <c:pt idx="16529">
                  <c:v>3.8299999999999999E-4</c:v>
                </c:pt>
                <c:pt idx="16530">
                  <c:v>7.6599999999999997E-4</c:v>
                </c:pt>
                <c:pt idx="16531">
                  <c:v>7.6599999999999997E-4</c:v>
                </c:pt>
                <c:pt idx="16532">
                  <c:v>3.8299999999999999E-4</c:v>
                </c:pt>
                <c:pt idx="16533">
                  <c:v>3.8299999999999999E-4</c:v>
                </c:pt>
                <c:pt idx="16534">
                  <c:v>3.8299999999999999E-4</c:v>
                </c:pt>
                <c:pt idx="16535">
                  <c:v>7.6599999999999997E-4</c:v>
                </c:pt>
                <c:pt idx="16536">
                  <c:v>3.8299999999999999E-4</c:v>
                </c:pt>
                <c:pt idx="16537">
                  <c:v>3.8299999999999999E-4</c:v>
                </c:pt>
                <c:pt idx="16538">
                  <c:v>7.6599999999999997E-4</c:v>
                </c:pt>
                <c:pt idx="16539">
                  <c:v>7.6599999999999997E-4</c:v>
                </c:pt>
                <c:pt idx="16540">
                  <c:v>3.8299999999999999E-4</c:v>
                </c:pt>
                <c:pt idx="16541">
                  <c:v>7.6599999999999997E-4</c:v>
                </c:pt>
                <c:pt idx="16542">
                  <c:v>3.8299999999999999E-4</c:v>
                </c:pt>
                <c:pt idx="16543">
                  <c:v>7.6599999999999997E-4</c:v>
                </c:pt>
                <c:pt idx="16544">
                  <c:v>7.6599999999999997E-4</c:v>
                </c:pt>
                <c:pt idx="16545">
                  <c:v>3.8299999999999999E-4</c:v>
                </c:pt>
                <c:pt idx="16546">
                  <c:v>7.6599999999999997E-4</c:v>
                </c:pt>
                <c:pt idx="16547">
                  <c:v>7.6599999999999997E-4</c:v>
                </c:pt>
                <c:pt idx="16548">
                  <c:v>3.8299999999999999E-4</c:v>
                </c:pt>
                <c:pt idx="16549">
                  <c:v>3.8299999999999999E-4</c:v>
                </c:pt>
                <c:pt idx="16550">
                  <c:v>3.8299999999999999E-4</c:v>
                </c:pt>
                <c:pt idx="16551">
                  <c:v>3.8299999999999999E-4</c:v>
                </c:pt>
                <c:pt idx="16552">
                  <c:v>3.8299999999999999E-4</c:v>
                </c:pt>
                <c:pt idx="16553">
                  <c:v>3.8299999999999999E-4</c:v>
                </c:pt>
                <c:pt idx="16554">
                  <c:v>7.6599999999999997E-4</c:v>
                </c:pt>
                <c:pt idx="16555">
                  <c:v>3.8299999999999999E-4</c:v>
                </c:pt>
                <c:pt idx="16556">
                  <c:v>7.6599999999999997E-4</c:v>
                </c:pt>
                <c:pt idx="16557">
                  <c:v>7.6599999999999997E-4</c:v>
                </c:pt>
                <c:pt idx="16558">
                  <c:v>7.6599999999999997E-4</c:v>
                </c:pt>
                <c:pt idx="16559">
                  <c:v>3.8299999999999999E-4</c:v>
                </c:pt>
                <c:pt idx="16560">
                  <c:v>7.6599999999999997E-4</c:v>
                </c:pt>
                <c:pt idx="16561">
                  <c:v>3.8299999999999999E-4</c:v>
                </c:pt>
                <c:pt idx="16562">
                  <c:v>3.8299999999999999E-4</c:v>
                </c:pt>
                <c:pt idx="16563">
                  <c:v>7.6599999999999997E-4</c:v>
                </c:pt>
                <c:pt idx="16564">
                  <c:v>7.6599999999999997E-4</c:v>
                </c:pt>
                <c:pt idx="16565">
                  <c:v>3.8299999999999999E-4</c:v>
                </c:pt>
                <c:pt idx="16566">
                  <c:v>3.8299999999999999E-4</c:v>
                </c:pt>
                <c:pt idx="16567">
                  <c:v>7.6599999999999997E-4</c:v>
                </c:pt>
                <c:pt idx="16568">
                  <c:v>3.8299999999999999E-4</c:v>
                </c:pt>
                <c:pt idx="16569">
                  <c:v>3.8299999999999999E-4</c:v>
                </c:pt>
                <c:pt idx="16570">
                  <c:v>3.8299999999999999E-4</c:v>
                </c:pt>
                <c:pt idx="16571">
                  <c:v>3.8299999999999999E-4</c:v>
                </c:pt>
                <c:pt idx="16572">
                  <c:v>3.8299999999999999E-4</c:v>
                </c:pt>
                <c:pt idx="16573">
                  <c:v>7.6599999999999997E-4</c:v>
                </c:pt>
                <c:pt idx="16574">
                  <c:v>7.6599999999999997E-4</c:v>
                </c:pt>
                <c:pt idx="16575">
                  <c:v>7.6599999999999997E-4</c:v>
                </c:pt>
                <c:pt idx="16576">
                  <c:v>7.6599999999999997E-4</c:v>
                </c:pt>
                <c:pt idx="16577">
                  <c:v>7.6599999999999997E-4</c:v>
                </c:pt>
                <c:pt idx="16578">
                  <c:v>3.8299999999999999E-4</c:v>
                </c:pt>
                <c:pt idx="16579">
                  <c:v>3.8299999999999999E-4</c:v>
                </c:pt>
                <c:pt idx="16580">
                  <c:v>3.8299999999999999E-4</c:v>
                </c:pt>
                <c:pt idx="16581">
                  <c:v>3.8299999999999999E-4</c:v>
                </c:pt>
                <c:pt idx="16582">
                  <c:v>7.6599999999999997E-4</c:v>
                </c:pt>
                <c:pt idx="16583">
                  <c:v>3.8299999999999999E-4</c:v>
                </c:pt>
                <c:pt idx="16584">
                  <c:v>7.6599999999999997E-4</c:v>
                </c:pt>
                <c:pt idx="16585">
                  <c:v>7.6599999999999997E-4</c:v>
                </c:pt>
                <c:pt idx="16586">
                  <c:v>7.6599999999999997E-4</c:v>
                </c:pt>
                <c:pt idx="16587">
                  <c:v>3.8299999999999999E-4</c:v>
                </c:pt>
                <c:pt idx="16588">
                  <c:v>3.8299999999999999E-4</c:v>
                </c:pt>
                <c:pt idx="16589">
                  <c:v>3.8299999999999999E-4</c:v>
                </c:pt>
                <c:pt idx="16590">
                  <c:v>7.6599999999999997E-4</c:v>
                </c:pt>
                <c:pt idx="16591">
                  <c:v>7.6599999999999997E-4</c:v>
                </c:pt>
                <c:pt idx="16592">
                  <c:v>3.8299999999999999E-4</c:v>
                </c:pt>
                <c:pt idx="16593">
                  <c:v>7.6599999999999997E-4</c:v>
                </c:pt>
                <c:pt idx="16594">
                  <c:v>7.6599999999999997E-4</c:v>
                </c:pt>
                <c:pt idx="16595">
                  <c:v>3.8299999999999999E-4</c:v>
                </c:pt>
                <c:pt idx="16596">
                  <c:v>7.6599999999999997E-4</c:v>
                </c:pt>
                <c:pt idx="16597">
                  <c:v>3.8299999999999999E-4</c:v>
                </c:pt>
                <c:pt idx="16598">
                  <c:v>7.6599999999999997E-4</c:v>
                </c:pt>
                <c:pt idx="16599">
                  <c:v>7.6599999999999997E-4</c:v>
                </c:pt>
                <c:pt idx="16600">
                  <c:v>7.6599999999999997E-4</c:v>
                </c:pt>
                <c:pt idx="16601">
                  <c:v>3.8299999999999999E-4</c:v>
                </c:pt>
                <c:pt idx="16602">
                  <c:v>3.8299999999999999E-4</c:v>
                </c:pt>
                <c:pt idx="16603">
                  <c:v>3.8299999999999999E-4</c:v>
                </c:pt>
                <c:pt idx="16604">
                  <c:v>7.6599999999999997E-4</c:v>
                </c:pt>
                <c:pt idx="16605">
                  <c:v>7.6599999999999997E-4</c:v>
                </c:pt>
                <c:pt idx="16606">
                  <c:v>7.6599999999999997E-4</c:v>
                </c:pt>
                <c:pt idx="16607">
                  <c:v>7.6599999999999997E-4</c:v>
                </c:pt>
                <c:pt idx="16608">
                  <c:v>7.6599999999999997E-4</c:v>
                </c:pt>
                <c:pt idx="16609">
                  <c:v>3.8299999999999999E-4</c:v>
                </c:pt>
                <c:pt idx="16610">
                  <c:v>7.6599999999999997E-4</c:v>
                </c:pt>
                <c:pt idx="16611">
                  <c:v>7.6599999999999997E-4</c:v>
                </c:pt>
                <c:pt idx="16612">
                  <c:v>7.6599999999999997E-4</c:v>
                </c:pt>
                <c:pt idx="16613">
                  <c:v>7.6599999999999997E-4</c:v>
                </c:pt>
                <c:pt idx="16614">
                  <c:v>3.8299999999999999E-4</c:v>
                </c:pt>
                <c:pt idx="16615">
                  <c:v>3.8299999999999999E-4</c:v>
                </c:pt>
                <c:pt idx="16616">
                  <c:v>7.6599999999999997E-4</c:v>
                </c:pt>
                <c:pt idx="16617">
                  <c:v>3.8299999999999999E-4</c:v>
                </c:pt>
                <c:pt idx="16618">
                  <c:v>7.6599999999999997E-4</c:v>
                </c:pt>
                <c:pt idx="16619">
                  <c:v>3.8299999999999999E-4</c:v>
                </c:pt>
                <c:pt idx="16620">
                  <c:v>3.8299999999999999E-4</c:v>
                </c:pt>
                <c:pt idx="16621">
                  <c:v>7.6599999999999997E-4</c:v>
                </c:pt>
                <c:pt idx="16622">
                  <c:v>3.8299999999999999E-4</c:v>
                </c:pt>
                <c:pt idx="16623">
                  <c:v>7.6599999999999997E-4</c:v>
                </c:pt>
                <c:pt idx="16624">
                  <c:v>7.6599999999999997E-4</c:v>
                </c:pt>
                <c:pt idx="16625">
                  <c:v>7.6599999999999997E-4</c:v>
                </c:pt>
                <c:pt idx="16626">
                  <c:v>7.6599999999999997E-4</c:v>
                </c:pt>
                <c:pt idx="16627">
                  <c:v>7.6599999999999997E-4</c:v>
                </c:pt>
                <c:pt idx="16628">
                  <c:v>7.6599999999999997E-4</c:v>
                </c:pt>
                <c:pt idx="16629">
                  <c:v>7.6599999999999997E-4</c:v>
                </c:pt>
                <c:pt idx="16630">
                  <c:v>7.6599999999999997E-4</c:v>
                </c:pt>
                <c:pt idx="16631">
                  <c:v>7.6599999999999997E-4</c:v>
                </c:pt>
                <c:pt idx="16632">
                  <c:v>7.6599999999999997E-4</c:v>
                </c:pt>
                <c:pt idx="16633">
                  <c:v>7.6599999999999997E-4</c:v>
                </c:pt>
                <c:pt idx="16634">
                  <c:v>3.8299999999999999E-4</c:v>
                </c:pt>
                <c:pt idx="16635">
                  <c:v>7.6599999999999997E-4</c:v>
                </c:pt>
                <c:pt idx="16636">
                  <c:v>3.8299999999999999E-4</c:v>
                </c:pt>
                <c:pt idx="16637">
                  <c:v>3.8299999999999999E-4</c:v>
                </c:pt>
                <c:pt idx="16638">
                  <c:v>3.8299999999999999E-4</c:v>
                </c:pt>
                <c:pt idx="16639">
                  <c:v>7.6599999999999997E-4</c:v>
                </c:pt>
                <c:pt idx="16640">
                  <c:v>7.6599999999999997E-4</c:v>
                </c:pt>
                <c:pt idx="16641">
                  <c:v>7.6599999999999997E-4</c:v>
                </c:pt>
                <c:pt idx="16642">
                  <c:v>7.6599999999999997E-4</c:v>
                </c:pt>
                <c:pt idx="16643">
                  <c:v>7.6599999999999997E-4</c:v>
                </c:pt>
                <c:pt idx="16644">
                  <c:v>3.8299999999999999E-4</c:v>
                </c:pt>
                <c:pt idx="16645">
                  <c:v>3.8299999999999999E-4</c:v>
                </c:pt>
                <c:pt idx="16646">
                  <c:v>7.6599999999999997E-4</c:v>
                </c:pt>
                <c:pt idx="16647">
                  <c:v>7.6599999999999997E-4</c:v>
                </c:pt>
                <c:pt idx="16648">
                  <c:v>3.8299999999999999E-4</c:v>
                </c:pt>
                <c:pt idx="16649">
                  <c:v>7.6599999999999997E-4</c:v>
                </c:pt>
                <c:pt idx="16650">
                  <c:v>3.8299999999999999E-4</c:v>
                </c:pt>
                <c:pt idx="16651">
                  <c:v>7.6599999999999997E-4</c:v>
                </c:pt>
                <c:pt idx="16652">
                  <c:v>3.8299999999999999E-4</c:v>
                </c:pt>
                <c:pt idx="16653">
                  <c:v>7.6599999999999997E-4</c:v>
                </c:pt>
                <c:pt idx="16654">
                  <c:v>7.6599999999999997E-4</c:v>
                </c:pt>
                <c:pt idx="16655">
                  <c:v>3.8299999999999999E-4</c:v>
                </c:pt>
                <c:pt idx="16656">
                  <c:v>3.8299999999999999E-4</c:v>
                </c:pt>
                <c:pt idx="16657">
                  <c:v>7.6599999999999997E-4</c:v>
                </c:pt>
                <c:pt idx="16658">
                  <c:v>3.8299999999999999E-4</c:v>
                </c:pt>
                <c:pt idx="16659">
                  <c:v>3.8299999999999999E-4</c:v>
                </c:pt>
                <c:pt idx="16660">
                  <c:v>3.8299999999999999E-4</c:v>
                </c:pt>
                <c:pt idx="16661">
                  <c:v>3.8299999999999999E-4</c:v>
                </c:pt>
                <c:pt idx="16662">
                  <c:v>7.6599999999999997E-4</c:v>
                </c:pt>
                <c:pt idx="16663">
                  <c:v>7.6599999999999997E-4</c:v>
                </c:pt>
                <c:pt idx="16664">
                  <c:v>3.8299999999999999E-4</c:v>
                </c:pt>
                <c:pt idx="16665">
                  <c:v>3.8299999999999999E-4</c:v>
                </c:pt>
                <c:pt idx="16666">
                  <c:v>7.6599999999999997E-4</c:v>
                </c:pt>
                <c:pt idx="16667">
                  <c:v>7.6599999999999997E-4</c:v>
                </c:pt>
                <c:pt idx="16668">
                  <c:v>3.8299999999999999E-4</c:v>
                </c:pt>
                <c:pt idx="16669">
                  <c:v>7.6599999999999997E-4</c:v>
                </c:pt>
                <c:pt idx="16670">
                  <c:v>3.8299999999999999E-4</c:v>
                </c:pt>
                <c:pt idx="16671">
                  <c:v>7.6599999999999997E-4</c:v>
                </c:pt>
                <c:pt idx="16672">
                  <c:v>1.5319999999999999E-3</c:v>
                </c:pt>
                <c:pt idx="16673">
                  <c:v>1.5319999999999999E-3</c:v>
                </c:pt>
                <c:pt idx="16674">
                  <c:v>7.6599999999999997E-4</c:v>
                </c:pt>
                <c:pt idx="16675">
                  <c:v>7.6599999999999997E-4</c:v>
                </c:pt>
                <c:pt idx="16676">
                  <c:v>7.6599999999999997E-4</c:v>
                </c:pt>
                <c:pt idx="16677">
                  <c:v>3.8299999999999999E-4</c:v>
                </c:pt>
                <c:pt idx="16678">
                  <c:v>7.6599999999999997E-4</c:v>
                </c:pt>
                <c:pt idx="16679">
                  <c:v>7.6599999999999997E-4</c:v>
                </c:pt>
                <c:pt idx="16680">
                  <c:v>7.6599999999999997E-4</c:v>
                </c:pt>
                <c:pt idx="16681">
                  <c:v>3.8299999999999999E-4</c:v>
                </c:pt>
                <c:pt idx="16682">
                  <c:v>7.6599999999999997E-4</c:v>
                </c:pt>
                <c:pt idx="16683">
                  <c:v>3.8299999999999999E-4</c:v>
                </c:pt>
                <c:pt idx="16684">
                  <c:v>3.8299999999999999E-4</c:v>
                </c:pt>
                <c:pt idx="16685">
                  <c:v>7.6599999999999997E-4</c:v>
                </c:pt>
                <c:pt idx="16686">
                  <c:v>7.6599999999999997E-4</c:v>
                </c:pt>
                <c:pt idx="16687">
                  <c:v>3.8299999999999999E-4</c:v>
                </c:pt>
                <c:pt idx="16688">
                  <c:v>7.6599999999999997E-4</c:v>
                </c:pt>
                <c:pt idx="16689">
                  <c:v>7.6599999999999997E-4</c:v>
                </c:pt>
                <c:pt idx="16690">
                  <c:v>3.8299999999999999E-4</c:v>
                </c:pt>
                <c:pt idx="16691">
                  <c:v>3.8299999999999999E-4</c:v>
                </c:pt>
                <c:pt idx="16692">
                  <c:v>7.6599999999999997E-4</c:v>
                </c:pt>
                <c:pt idx="16693">
                  <c:v>7.6599999999999997E-4</c:v>
                </c:pt>
                <c:pt idx="16694">
                  <c:v>3.8299999999999999E-4</c:v>
                </c:pt>
                <c:pt idx="16695">
                  <c:v>7.6599999999999997E-4</c:v>
                </c:pt>
                <c:pt idx="16696">
                  <c:v>3.8299999999999999E-4</c:v>
                </c:pt>
                <c:pt idx="16697">
                  <c:v>7.6599999999999997E-4</c:v>
                </c:pt>
                <c:pt idx="16698">
                  <c:v>3.8299999999999999E-4</c:v>
                </c:pt>
                <c:pt idx="16699">
                  <c:v>7.6599999999999997E-4</c:v>
                </c:pt>
                <c:pt idx="16700">
                  <c:v>7.6599999999999997E-4</c:v>
                </c:pt>
                <c:pt idx="16701">
                  <c:v>7.6599999999999997E-4</c:v>
                </c:pt>
                <c:pt idx="16702">
                  <c:v>7.6599999999999997E-4</c:v>
                </c:pt>
                <c:pt idx="16703">
                  <c:v>7.6599999999999997E-4</c:v>
                </c:pt>
                <c:pt idx="16704">
                  <c:v>7.6599999999999997E-4</c:v>
                </c:pt>
                <c:pt idx="16705">
                  <c:v>7.6599999999999997E-4</c:v>
                </c:pt>
                <c:pt idx="16706">
                  <c:v>7.6599999999999997E-4</c:v>
                </c:pt>
                <c:pt idx="16707">
                  <c:v>7.6599999999999997E-4</c:v>
                </c:pt>
                <c:pt idx="16708">
                  <c:v>7.6599999999999997E-4</c:v>
                </c:pt>
                <c:pt idx="16709">
                  <c:v>7.6599999999999997E-4</c:v>
                </c:pt>
                <c:pt idx="16710">
                  <c:v>7.6599999999999997E-4</c:v>
                </c:pt>
                <c:pt idx="16711">
                  <c:v>7.6599999999999997E-4</c:v>
                </c:pt>
                <c:pt idx="16712">
                  <c:v>7.6599999999999997E-4</c:v>
                </c:pt>
                <c:pt idx="16713">
                  <c:v>7.6599999999999997E-4</c:v>
                </c:pt>
                <c:pt idx="16714">
                  <c:v>3.8299999999999999E-4</c:v>
                </c:pt>
                <c:pt idx="16715">
                  <c:v>3.8299999999999999E-4</c:v>
                </c:pt>
                <c:pt idx="16716">
                  <c:v>3.8299999999999999E-4</c:v>
                </c:pt>
                <c:pt idx="16717">
                  <c:v>3.8299999999999999E-4</c:v>
                </c:pt>
                <c:pt idx="16718">
                  <c:v>7.6599999999999997E-4</c:v>
                </c:pt>
                <c:pt idx="16719">
                  <c:v>3.8299999999999999E-4</c:v>
                </c:pt>
                <c:pt idx="16720">
                  <c:v>3.8299999999999999E-4</c:v>
                </c:pt>
                <c:pt idx="16721">
                  <c:v>7.6599999999999997E-4</c:v>
                </c:pt>
                <c:pt idx="16722">
                  <c:v>7.6599999999999997E-4</c:v>
                </c:pt>
                <c:pt idx="16723">
                  <c:v>7.6599999999999997E-4</c:v>
                </c:pt>
                <c:pt idx="16724">
                  <c:v>3.8299999999999999E-4</c:v>
                </c:pt>
                <c:pt idx="16725">
                  <c:v>7.6599999999999997E-4</c:v>
                </c:pt>
                <c:pt idx="16726">
                  <c:v>3.8299999999999999E-4</c:v>
                </c:pt>
                <c:pt idx="16727">
                  <c:v>3.8299999999999999E-4</c:v>
                </c:pt>
                <c:pt idx="16728">
                  <c:v>7.6599999999999997E-4</c:v>
                </c:pt>
                <c:pt idx="16729">
                  <c:v>7.6599999999999997E-4</c:v>
                </c:pt>
                <c:pt idx="16730">
                  <c:v>3.8299999999999999E-4</c:v>
                </c:pt>
                <c:pt idx="16731">
                  <c:v>3.8299999999999999E-4</c:v>
                </c:pt>
                <c:pt idx="16732">
                  <c:v>7.6599999999999997E-4</c:v>
                </c:pt>
                <c:pt idx="16733">
                  <c:v>7.6599999999999997E-4</c:v>
                </c:pt>
                <c:pt idx="16734">
                  <c:v>3.8299999999999999E-4</c:v>
                </c:pt>
                <c:pt idx="16735">
                  <c:v>7.6599999999999997E-4</c:v>
                </c:pt>
                <c:pt idx="16736">
                  <c:v>3.8299999999999999E-4</c:v>
                </c:pt>
                <c:pt idx="16737">
                  <c:v>7.6599999999999997E-4</c:v>
                </c:pt>
                <c:pt idx="16738">
                  <c:v>3.8299999999999999E-4</c:v>
                </c:pt>
                <c:pt idx="16739">
                  <c:v>7.6599999999999997E-4</c:v>
                </c:pt>
                <c:pt idx="16740">
                  <c:v>7.6599999999999997E-4</c:v>
                </c:pt>
                <c:pt idx="16741">
                  <c:v>3.8299999999999999E-4</c:v>
                </c:pt>
                <c:pt idx="16742">
                  <c:v>7.6599999999999997E-4</c:v>
                </c:pt>
                <c:pt idx="16743">
                  <c:v>7.6599999999999997E-4</c:v>
                </c:pt>
                <c:pt idx="16744">
                  <c:v>3.8299999999999999E-4</c:v>
                </c:pt>
                <c:pt idx="16745">
                  <c:v>7.6599999999999997E-4</c:v>
                </c:pt>
                <c:pt idx="16746">
                  <c:v>7.6599999999999997E-4</c:v>
                </c:pt>
                <c:pt idx="16747">
                  <c:v>3.8299999999999999E-4</c:v>
                </c:pt>
                <c:pt idx="16748">
                  <c:v>7.6599999999999997E-4</c:v>
                </c:pt>
                <c:pt idx="16749">
                  <c:v>3.8299999999999999E-4</c:v>
                </c:pt>
                <c:pt idx="16750">
                  <c:v>3.8299999999999999E-4</c:v>
                </c:pt>
                <c:pt idx="16751">
                  <c:v>7.6599999999999997E-4</c:v>
                </c:pt>
                <c:pt idx="16752">
                  <c:v>3.8299999999999999E-4</c:v>
                </c:pt>
                <c:pt idx="16753">
                  <c:v>7.6599999999999997E-4</c:v>
                </c:pt>
                <c:pt idx="16754">
                  <c:v>3.8299999999999999E-4</c:v>
                </c:pt>
                <c:pt idx="16755">
                  <c:v>7.6599999999999997E-4</c:v>
                </c:pt>
                <c:pt idx="16756">
                  <c:v>3.8299999999999999E-4</c:v>
                </c:pt>
                <c:pt idx="16757">
                  <c:v>3.8299999999999999E-4</c:v>
                </c:pt>
                <c:pt idx="16758">
                  <c:v>3.8299999999999999E-4</c:v>
                </c:pt>
                <c:pt idx="16759">
                  <c:v>3.8299999999999999E-4</c:v>
                </c:pt>
                <c:pt idx="16760">
                  <c:v>7.6599999999999997E-4</c:v>
                </c:pt>
                <c:pt idx="16761">
                  <c:v>7.6599999999999997E-4</c:v>
                </c:pt>
                <c:pt idx="16762">
                  <c:v>7.6599999999999997E-4</c:v>
                </c:pt>
                <c:pt idx="16763">
                  <c:v>7.6599999999999997E-4</c:v>
                </c:pt>
                <c:pt idx="16764">
                  <c:v>7.6599999999999997E-4</c:v>
                </c:pt>
                <c:pt idx="16765">
                  <c:v>7.6599999999999997E-4</c:v>
                </c:pt>
                <c:pt idx="16766">
                  <c:v>7.6599999999999997E-4</c:v>
                </c:pt>
                <c:pt idx="16767">
                  <c:v>3.8299999999999999E-4</c:v>
                </c:pt>
                <c:pt idx="16768">
                  <c:v>7.6599999999999997E-4</c:v>
                </c:pt>
                <c:pt idx="16769">
                  <c:v>7.6599999999999997E-4</c:v>
                </c:pt>
                <c:pt idx="16770">
                  <c:v>3.8299999999999999E-4</c:v>
                </c:pt>
                <c:pt idx="16771">
                  <c:v>3.8299999999999999E-4</c:v>
                </c:pt>
                <c:pt idx="16772">
                  <c:v>7.6599999999999997E-4</c:v>
                </c:pt>
                <c:pt idx="16773">
                  <c:v>7.6599999999999997E-4</c:v>
                </c:pt>
                <c:pt idx="16774">
                  <c:v>7.6599999999999997E-4</c:v>
                </c:pt>
                <c:pt idx="16775">
                  <c:v>3.8299999999999999E-4</c:v>
                </c:pt>
                <c:pt idx="16776">
                  <c:v>7.6599999999999997E-4</c:v>
                </c:pt>
                <c:pt idx="16777">
                  <c:v>7.6599999999999997E-4</c:v>
                </c:pt>
                <c:pt idx="16778">
                  <c:v>7.6599999999999997E-4</c:v>
                </c:pt>
                <c:pt idx="16779">
                  <c:v>7.6599999999999997E-4</c:v>
                </c:pt>
                <c:pt idx="16780">
                  <c:v>7.6599999999999997E-4</c:v>
                </c:pt>
                <c:pt idx="16781">
                  <c:v>7.6599999999999997E-4</c:v>
                </c:pt>
                <c:pt idx="16782">
                  <c:v>7.6599999999999997E-4</c:v>
                </c:pt>
                <c:pt idx="16783">
                  <c:v>7.6599999999999997E-4</c:v>
                </c:pt>
                <c:pt idx="16784">
                  <c:v>7.6599999999999997E-4</c:v>
                </c:pt>
                <c:pt idx="16785">
                  <c:v>7.6599999999999997E-4</c:v>
                </c:pt>
                <c:pt idx="16786">
                  <c:v>7.6599999999999997E-4</c:v>
                </c:pt>
                <c:pt idx="16787">
                  <c:v>3.8299999999999999E-4</c:v>
                </c:pt>
                <c:pt idx="16788">
                  <c:v>7.6599999999999997E-4</c:v>
                </c:pt>
                <c:pt idx="16789">
                  <c:v>7.6599999999999997E-4</c:v>
                </c:pt>
                <c:pt idx="16790">
                  <c:v>3.8299999999999999E-4</c:v>
                </c:pt>
                <c:pt idx="16791">
                  <c:v>3.8299999999999999E-4</c:v>
                </c:pt>
                <c:pt idx="16792">
                  <c:v>7.6599999999999997E-4</c:v>
                </c:pt>
                <c:pt idx="16793">
                  <c:v>7.6599999999999997E-4</c:v>
                </c:pt>
                <c:pt idx="16794">
                  <c:v>3.8299999999999999E-4</c:v>
                </c:pt>
                <c:pt idx="16795">
                  <c:v>3.8299999999999999E-4</c:v>
                </c:pt>
                <c:pt idx="16796">
                  <c:v>7.6599999999999997E-4</c:v>
                </c:pt>
                <c:pt idx="16797">
                  <c:v>7.6599999999999997E-4</c:v>
                </c:pt>
                <c:pt idx="16798">
                  <c:v>3.8299999999999999E-4</c:v>
                </c:pt>
                <c:pt idx="16799">
                  <c:v>7.6599999999999997E-4</c:v>
                </c:pt>
                <c:pt idx="16800">
                  <c:v>7.6599999999999997E-4</c:v>
                </c:pt>
                <c:pt idx="16801">
                  <c:v>7.6599999999999997E-4</c:v>
                </c:pt>
                <c:pt idx="16802">
                  <c:v>7.6599999999999997E-4</c:v>
                </c:pt>
                <c:pt idx="16803">
                  <c:v>7.6599999999999997E-4</c:v>
                </c:pt>
                <c:pt idx="16804">
                  <c:v>3.8299999999999999E-4</c:v>
                </c:pt>
                <c:pt idx="16805">
                  <c:v>3.8299999999999999E-4</c:v>
                </c:pt>
                <c:pt idx="16806">
                  <c:v>7.6599999999999997E-4</c:v>
                </c:pt>
                <c:pt idx="16807">
                  <c:v>3.8299999999999999E-4</c:v>
                </c:pt>
                <c:pt idx="16808">
                  <c:v>3.8299999999999999E-4</c:v>
                </c:pt>
                <c:pt idx="16809">
                  <c:v>7.6599999999999997E-4</c:v>
                </c:pt>
                <c:pt idx="16810">
                  <c:v>3.8299999999999999E-4</c:v>
                </c:pt>
                <c:pt idx="16811">
                  <c:v>7.6599999999999997E-4</c:v>
                </c:pt>
                <c:pt idx="16812">
                  <c:v>7.6599999999999997E-4</c:v>
                </c:pt>
                <c:pt idx="16813">
                  <c:v>3.8299999999999999E-4</c:v>
                </c:pt>
                <c:pt idx="16814">
                  <c:v>7.6599999999999997E-4</c:v>
                </c:pt>
                <c:pt idx="16815">
                  <c:v>3.8299999999999999E-4</c:v>
                </c:pt>
                <c:pt idx="16816">
                  <c:v>3.8299999999999999E-4</c:v>
                </c:pt>
                <c:pt idx="16817">
                  <c:v>3.8299999999999999E-4</c:v>
                </c:pt>
                <c:pt idx="16818">
                  <c:v>3.8299999999999999E-4</c:v>
                </c:pt>
                <c:pt idx="16819">
                  <c:v>7.6599999999999997E-4</c:v>
                </c:pt>
                <c:pt idx="16820">
                  <c:v>3.8299999999999999E-4</c:v>
                </c:pt>
                <c:pt idx="16821">
                  <c:v>7.6599999999999997E-4</c:v>
                </c:pt>
                <c:pt idx="16822">
                  <c:v>3.8299999999999999E-4</c:v>
                </c:pt>
                <c:pt idx="16823">
                  <c:v>7.6599999999999997E-4</c:v>
                </c:pt>
                <c:pt idx="16824">
                  <c:v>7.6599999999999997E-4</c:v>
                </c:pt>
                <c:pt idx="16825">
                  <c:v>3.8299999999999999E-4</c:v>
                </c:pt>
                <c:pt idx="16826">
                  <c:v>7.6599999999999997E-4</c:v>
                </c:pt>
                <c:pt idx="16827">
                  <c:v>3.8299999999999999E-4</c:v>
                </c:pt>
                <c:pt idx="16828">
                  <c:v>3.8299999999999999E-4</c:v>
                </c:pt>
                <c:pt idx="16829">
                  <c:v>7.6599999999999997E-4</c:v>
                </c:pt>
                <c:pt idx="16830">
                  <c:v>3.8299999999999999E-4</c:v>
                </c:pt>
                <c:pt idx="16831">
                  <c:v>7.6599999999999997E-4</c:v>
                </c:pt>
                <c:pt idx="16832">
                  <c:v>3.8299999999999999E-4</c:v>
                </c:pt>
                <c:pt idx="16833">
                  <c:v>7.6599999999999997E-4</c:v>
                </c:pt>
                <c:pt idx="16834">
                  <c:v>3.8299999999999999E-4</c:v>
                </c:pt>
                <c:pt idx="16835">
                  <c:v>7.6599999999999997E-4</c:v>
                </c:pt>
                <c:pt idx="16836">
                  <c:v>7.6599999999999997E-4</c:v>
                </c:pt>
                <c:pt idx="16837">
                  <c:v>3.8299999999999999E-4</c:v>
                </c:pt>
                <c:pt idx="16838">
                  <c:v>7.6599999999999997E-4</c:v>
                </c:pt>
                <c:pt idx="16839">
                  <c:v>7.6599999999999997E-4</c:v>
                </c:pt>
                <c:pt idx="16840">
                  <c:v>3.8299999999999999E-4</c:v>
                </c:pt>
                <c:pt idx="16841">
                  <c:v>3.8299999999999999E-4</c:v>
                </c:pt>
                <c:pt idx="16842">
                  <c:v>3.8299999999999999E-4</c:v>
                </c:pt>
                <c:pt idx="16843">
                  <c:v>3.8299999999999999E-4</c:v>
                </c:pt>
                <c:pt idx="16844">
                  <c:v>7.6599999999999997E-4</c:v>
                </c:pt>
                <c:pt idx="16845">
                  <c:v>7.6599999999999997E-4</c:v>
                </c:pt>
                <c:pt idx="16846">
                  <c:v>7.6599999999999997E-4</c:v>
                </c:pt>
                <c:pt idx="16847">
                  <c:v>3.8299999999999999E-4</c:v>
                </c:pt>
                <c:pt idx="16848">
                  <c:v>3.8299999999999999E-4</c:v>
                </c:pt>
                <c:pt idx="16849">
                  <c:v>3.8299999999999999E-4</c:v>
                </c:pt>
                <c:pt idx="16850">
                  <c:v>7.6599999999999997E-4</c:v>
                </c:pt>
                <c:pt idx="16851">
                  <c:v>3.8299999999999999E-4</c:v>
                </c:pt>
                <c:pt idx="16852">
                  <c:v>3.8299999999999999E-4</c:v>
                </c:pt>
                <c:pt idx="16853">
                  <c:v>3.8299999999999999E-4</c:v>
                </c:pt>
                <c:pt idx="16854">
                  <c:v>7.6599999999999997E-4</c:v>
                </c:pt>
                <c:pt idx="16855">
                  <c:v>7.6599999999999997E-4</c:v>
                </c:pt>
                <c:pt idx="16856">
                  <c:v>3.8299999999999999E-4</c:v>
                </c:pt>
                <c:pt idx="16857">
                  <c:v>7.6599999999999997E-4</c:v>
                </c:pt>
                <c:pt idx="16858">
                  <c:v>3.8299999999999999E-4</c:v>
                </c:pt>
                <c:pt idx="16859">
                  <c:v>7.6599999999999997E-4</c:v>
                </c:pt>
                <c:pt idx="16860">
                  <c:v>3.8299999999999999E-4</c:v>
                </c:pt>
                <c:pt idx="16861">
                  <c:v>7.6599999999999997E-4</c:v>
                </c:pt>
                <c:pt idx="16862">
                  <c:v>3.8299999999999999E-4</c:v>
                </c:pt>
                <c:pt idx="16863">
                  <c:v>3.8299999999999999E-4</c:v>
                </c:pt>
                <c:pt idx="16864">
                  <c:v>7.6599999999999997E-4</c:v>
                </c:pt>
                <c:pt idx="16865">
                  <c:v>3.8299999999999999E-4</c:v>
                </c:pt>
                <c:pt idx="16866">
                  <c:v>7.6599999999999997E-4</c:v>
                </c:pt>
                <c:pt idx="16867">
                  <c:v>7.6599999999999997E-4</c:v>
                </c:pt>
                <c:pt idx="16868">
                  <c:v>3.8299999999999999E-4</c:v>
                </c:pt>
                <c:pt idx="16869">
                  <c:v>7.6599999999999997E-4</c:v>
                </c:pt>
                <c:pt idx="16870">
                  <c:v>3.8299999999999999E-4</c:v>
                </c:pt>
                <c:pt idx="16871">
                  <c:v>3.8299999999999999E-4</c:v>
                </c:pt>
                <c:pt idx="16872">
                  <c:v>3.8299999999999999E-4</c:v>
                </c:pt>
                <c:pt idx="16873">
                  <c:v>3.8299999999999999E-4</c:v>
                </c:pt>
                <c:pt idx="16874">
                  <c:v>7.6599999999999997E-4</c:v>
                </c:pt>
                <c:pt idx="16875">
                  <c:v>3.8299999999999999E-4</c:v>
                </c:pt>
                <c:pt idx="16876">
                  <c:v>3.8299999999999999E-4</c:v>
                </c:pt>
                <c:pt idx="16877">
                  <c:v>7.6599999999999997E-4</c:v>
                </c:pt>
                <c:pt idx="16878">
                  <c:v>7.6599999999999997E-4</c:v>
                </c:pt>
                <c:pt idx="16879">
                  <c:v>7.6599999999999997E-4</c:v>
                </c:pt>
                <c:pt idx="16880">
                  <c:v>3.8299999999999999E-4</c:v>
                </c:pt>
                <c:pt idx="16881">
                  <c:v>3.8299999999999999E-4</c:v>
                </c:pt>
                <c:pt idx="16882">
                  <c:v>7.6599999999999997E-4</c:v>
                </c:pt>
                <c:pt idx="16883">
                  <c:v>3.8299999999999999E-4</c:v>
                </c:pt>
                <c:pt idx="16884">
                  <c:v>7.6599999999999997E-4</c:v>
                </c:pt>
                <c:pt idx="16885">
                  <c:v>7.6599999999999997E-4</c:v>
                </c:pt>
                <c:pt idx="16886">
                  <c:v>7.6599999999999997E-4</c:v>
                </c:pt>
                <c:pt idx="16887">
                  <c:v>7.6599999999999997E-4</c:v>
                </c:pt>
                <c:pt idx="16888">
                  <c:v>7.6599999999999997E-4</c:v>
                </c:pt>
                <c:pt idx="16889">
                  <c:v>7.6599999999999997E-4</c:v>
                </c:pt>
                <c:pt idx="16890">
                  <c:v>7.6599999999999997E-4</c:v>
                </c:pt>
                <c:pt idx="16891">
                  <c:v>7.6599999999999997E-4</c:v>
                </c:pt>
                <c:pt idx="16892">
                  <c:v>3.8299999999999999E-4</c:v>
                </c:pt>
                <c:pt idx="16893">
                  <c:v>3.8299999999999999E-4</c:v>
                </c:pt>
                <c:pt idx="16894">
                  <c:v>7.6599999999999997E-4</c:v>
                </c:pt>
                <c:pt idx="16895">
                  <c:v>7.6599999999999997E-4</c:v>
                </c:pt>
                <c:pt idx="16896">
                  <c:v>7.6599999999999997E-4</c:v>
                </c:pt>
                <c:pt idx="16897">
                  <c:v>7.6599999999999997E-4</c:v>
                </c:pt>
                <c:pt idx="16898">
                  <c:v>3.8299999999999999E-4</c:v>
                </c:pt>
                <c:pt idx="16899">
                  <c:v>7.6599999999999997E-4</c:v>
                </c:pt>
                <c:pt idx="16900">
                  <c:v>3.8299999999999999E-4</c:v>
                </c:pt>
                <c:pt idx="16901">
                  <c:v>7.6599999999999997E-4</c:v>
                </c:pt>
                <c:pt idx="16902">
                  <c:v>3.8299999999999999E-4</c:v>
                </c:pt>
                <c:pt idx="16903">
                  <c:v>7.6599999999999997E-4</c:v>
                </c:pt>
                <c:pt idx="16904">
                  <c:v>3.8299999999999999E-4</c:v>
                </c:pt>
                <c:pt idx="16905">
                  <c:v>3.8299999999999999E-4</c:v>
                </c:pt>
                <c:pt idx="16906">
                  <c:v>7.6599999999999997E-4</c:v>
                </c:pt>
                <c:pt idx="16907">
                  <c:v>7.6599999999999997E-4</c:v>
                </c:pt>
                <c:pt idx="16908">
                  <c:v>7.6599999999999997E-4</c:v>
                </c:pt>
                <c:pt idx="16909">
                  <c:v>3.8299999999999999E-4</c:v>
                </c:pt>
                <c:pt idx="16910">
                  <c:v>7.6599999999999997E-4</c:v>
                </c:pt>
                <c:pt idx="16911">
                  <c:v>7.6599999999999997E-4</c:v>
                </c:pt>
                <c:pt idx="16912">
                  <c:v>7.6599999999999997E-4</c:v>
                </c:pt>
                <c:pt idx="16913">
                  <c:v>3.8299999999999999E-4</c:v>
                </c:pt>
                <c:pt idx="16914">
                  <c:v>7.6599999999999997E-4</c:v>
                </c:pt>
                <c:pt idx="16915">
                  <c:v>7.6599999999999997E-4</c:v>
                </c:pt>
                <c:pt idx="16916">
                  <c:v>7.6599999999999997E-4</c:v>
                </c:pt>
                <c:pt idx="16917">
                  <c:v>7.6599999999999997E-4</c:v>
                </c:pt>
                <c:pt idx="16918">
                  <c:v>3.8299999999999999E-4</c:v>
                </c:pt>
                <c:pt idx="16919">
                  <c:v>7.6599999999999997E-4</c:v>
                </c:pt>
                <c:pt idx="16920">
                  <c:v>7.6599999999999997E-4</c:v>
                </c:pt>
                <c:pt idx="16921">
                  <c:v>7.6599999999999997E-4</c:v>
                </c:pt>
                <c:pt idx="16922">
                  <c:v>7.6599999999999997E-4</c:v>
                </c:pt>
                <c:pt idx="16923">
                  <c:v>7.6599999999999997E-4</c:v>
                </c:pt>
                <c:pt idx="16924">
                  <c:v>7.6599999999999997E-4</c:v>
                </c:pt>
                <c:pt idx="16925">
                  <c:v>3.8299999999999999E-4</c:v>
                </c:pt>
                <c:pt idx="16926">
                  <c:v>3.8299999999999999E-4</c:v>
                </c:pt>
                <c:pt idx="16927">
                  <c:v>7.6599999999999997E-4</c:v>
                </c:pt>
                <c:pt idx="16928">
                  <c:v>7.6599999999999997E-4</c:v>
                </c:pt>
                <c:pt idx="16929">
                  <c:v>3.8299999999999999E-4</c:v>
                </c:pt>
                <c:pt idx="16930">
                  <c:v>7.6599999999999997E-4</c:v>
                </c:pt>
                <c:pt idx="16931">
                  <c:v>7.6599999999999997E-4</c:v>
                </c:pt>
                <c:pt idx="16932">
                  <c:v>7.6599999999999997E-4</c:v>
                </c:pt>
                <c:pt idx="16933">
                  <c:v>7.6599999999999997E-4</c:v>
                </c:pt>
                <c:pt idx="16934">
                  <c:v>7.6599999999999997E-4</c:v>
                </c:pt>
                <c:pt idx="16935">
                  <c:v>3.8299999999999999E-4</c:v>
                </c:pt>
                <c:pt idx="16936">
                  <c:v>7.6599999999999997E-4</c:v>
                </c:pt>
                <c:pt idx="16937">
                  <c:v>3.8299999999999999E-4</c:v>
                </c:pt>
                <c:pt idx="16938">
                  <c:v>3.8299999999999999E-4</c:v>
                </c:pt>
                <c:pt idx="16939">
                  <c:v>7.6599999999999997E-4</c:v>
                </c:pt>
                <c:pt idx="16940">
                  <c:v>3.8299999999999999E-4</c:v>
                </c:pt>
                <c:pt idx="16941">
                  <c:v>3.8299999999999999E-4</c:v>
                </c:pt>
                <c:pt idx="16942">
                  <c:v>7.6599999999999997E-4</c:v>
                </c:pt>
                <c:pt idx="16943">
                  <c:v>7.6599999999999997E-4</c:v>
                </c:pt>
                <c:pt idx="16944">
                  <c:v>7.6599999999999997E-4</c:v>
                </c:pt>
                <c:pt idx="16945">
                  <c:v>7.6599999999999997E-4</c:v>
                </c:pt>
                <c:pt idx="16946">
                  <c:v>7.6599999999999997E-4</c:v>
                </c:pt>
                <c:pt idx="16947">
                  <c:v>7.6599999999999997E-4</c:v>
                </c:pt>
                <c:pt idx="16948">
                  <c:v>3.8299999999999999E-4</c:v>
                </c:pt>
                <c:pt idx="16949">
                  <c:v>3.8299999999999999E-4</c:v>
                </c:pt>
                <c:pt idx="16950">
                  <c:v>3.8299999999999999E-4</c:v>
                </c:pt>
                <c:pt idx="16951">
                  <c:v>3.8299999999999999E-4</c:v>
                </c:pt>
                <c:pt idx="16952">
                  <c:v>7.6599999999999997E-4</c:v>
                </c:pt>
                <c:pt idx="16953">
                  <c:v>7.6599999999999997E-4</c:v>
                </c:pt>
                <c:pt idx="16954">
                  <c:v>3.8299999999999999E-4</c:v>
                </c:pt>
                <c:pt idx="16955">
                  <c:v>3.8299999999999999E-4</c:v>
                </c:pt>
                <c:pt idx="16956">
                  <c:v>3.8299999999999999E-4</c:v>
                </c:pt>
                <c:pt idx="16957">
                  <c:v>7.6599999999999997E-4</c:v>
                </c:pt>
                <c:pt idx="16958">
                  <c:v>3.8299999999999999E-4</c:v>
                </c:pt>
                <c:pt idx="16959">
                  <c:v>7.6599999999999997E-4</c:v>
                </c:pt>
                <c:pt idx="16960">
                  <c:v>3.8299999999999999E-4</c:v>
                </c:pt>
                <c:pt idx="16961">
                  <c:v>7.6599999999999997E-4</c:v>
                </c:pt>
                <c:pt idx="16962">
                  <c:v>7.6599999999999997E-4</c:v>
                </c:pt>
                <c:pt idx="16963">
                  <c:v>3.8299999999999999E-4</c:v>
                </c:pt>
                <c:pt idx="16964">
                  <c:v>3.8299999999999999E-4</c:v>
                </c:pt>
                <c:pt idx="16965">
                  <c:v>3.8299999999999999E-4</c:v>
                </c:pt>
                <c:pt idx="16966">
                  <c:v>3.8299999999999999E-4</c:v>
                </c:pt>
                <c:pt idx="16967">
                  <c:v>7.6599999999999997E-4</c:v>
                </c:pt>
                <c:pt idx="16968">
                  <c:v>3.8299999999999999E-4</c:v>
                </c:pt>
                <c:pt idx="16969">
                  <c:v>3.8299999999999999E-4</c:v>
                </c:pt>
                <c:pt idx="16970">
                  <c:v>3.8299999999999999E-4</c:v>
                </c:pt>
                <c:pt idx="16971">
                  <c:v>7.6599999999999997E-4</c:v>
                </c:pt>
                <c:pt idx="16972">
                  <c:v>3.8299999999999999E-4</c:v>
                </c:pt>
                <c:pt idx="16973">
                  <c:v>3.8299999999999999E-4</c:v>
                </c:pt>
                <c:pt idx="16974">
                  <c:v>7.6599999999999997E-4</c:v>
                </c:pt>
                <c:pt idx="16975">
                  <c:v>3.8299999999999999E-4</c:v>
                </c:pt>
                <c:pt idx="16976">
                  <c:v>7.6599999999999997E-4</c:v>
                </c:pt>
                <c:pt idx="16977">
                  <c:v>3.8299999999999999E-4</c:v>
                </c:pt>
                <c:pt idx="16978">
                  <c:v>3.8299999999999999E-4</c:v>
                </c:pt>
                <c:pt idx="16979">
                  <c:v>7.6599999999999997E-4</c:v>
                </c:pt>
                <c:pt idx="16980">
                  <c:v>3.8299999999999999E-4</c:v>
                </c:pt>
                <c:pt idx="16981">
                  <c:v>7.6599999999999997E-4</c:v>
                </c:pt>
                <c:pt idx="16982">
                  <c:v>3.8299999999999999E-4</c:v>
                </c:pt>
                <c:pt idx="16983">
                  <c:v>7.6599999999999997E-4</c:v>
                </c:pt>
                <c:pt idx="16984">
                  <c:v>7.6599999999999997E-4</c:v>
                </c:pt>
                <c:pt idx="16985">
                  <c:v>7.6599999999999997E-4</c:v>
                </c:pt>
                <c:pt idx="16986">
                  <c:v>7.6599999999999997E-4</c:v>
                </c:pt>
                <c:pt idx="16987">
                  <c:v>7.6599999999999997E-4</c:v>
                </c:pt>
                <c:pt idx="16988">
                  <c:v>3.8299999999999999E-4</c:v>
                </c:pt>
                <c:pt idx="16989">
                  <c:v>3.8299999999999999E-4</c:v>
                </c:pt>
                <c:pt idx="16990">
                  <c:v>3.8299999999999999E-4</c:v>
                </c:pt>
                <c:pt idx="16991">
                  <c:v>7.6599999999999997E-4</c:v>
                </c:pt>
                <c:pt idx="16992">
                  <c:v>7.6599999999999997E-4</c:v>
                </c:pt>
                <c:pt idx="16993">
                  <c:v>7.6599999999999997E-4</c:v>
                </c:pt>
                <c:pt idx="16994">
                  <c:v>7.6599999999999997E-4</c:v>
                </c:pt>
                <c:pt idx="16995">
                  <c:v>7.6599999999999997E-4</c:v>
                </c:pt>
                <c:pt idx="16996">
                  <c:v>3.8299999999999999E-4</c:v>
                </c:pt>
                <c:pt idx="16997">
                  <c:v>7.6599999999999997E-4</c:v>
                </c:pt>
                <c:pt idx="16998">
                  <c:v>3.8299999999999999E-4</c:v>
                </c:pt>
                <c:pt idx="16999">
                  <c:v>7.6599999999999997E-4</c:v>
                </c:pt>
                <c:pt idx="17000">
                  <c:v>3.8299999999999999E-4</c:v>
                </c:pt>
                <c:pt idx="17001">
                  <c:v>7.6599999999999997E-4</c:v>
                </c:pt>
                <c:pt idx="17002">
                  <c:v>7.6599999999999997E-4</c:v>
                </c:pt>
                <c:pt idx="17003">
                  <c:v>3.8299999999999999E-4</c:v>
                </c:pt>
                <c:pt idx="17004">
                  <c:v>7.6599999999999997E-4</c:v>
                </c:pt>
                <c:pt idx="17005">
                  <c:v>3.8299999999999999E-4</c:v>
                </c:pt>
                <c:pt idx="17006">
                  <c:v>7.6599999999999997E-4</c:v>
                </c:pt>
                <c:pt idx="17007">
                  <c:v>3.8299999999999999E-4</c:v>
                </c:pt>
                <c:pt idx="17008">
                  <c:v>3.8299999999999999E-4</c:v>
                </c:pt>
                <c:pt idx="17009">
                  <c:v>3.8299999999999999E-4</c:v>
                </c:pt>
                <c:pt idx="17010">
                  <c:v>7.6599999999999997E-4</c:v>
                </c:pt>
                <c:pt idx="17011">
                  <c:v>3.8299999999999999E-4</c:v>
                </c:pt>
                <c:pt idx="17012">
                  <c:v>3.8299999999999999E-4</c:v>
                </c:pt>
                <c:pt idx="17013">
                  <c:v>7.6599999999999997E-4</c:v>
                </c:pt>
                <c:pt idx="17014">
                  <c:v>7.6599999999999997E-4</c:v>
                </c:pt>
                <c:pt idx="17015">
                  <c:v>3.8299999999999999E-4</c:v>
                </c:pt>
                <c:pt idx="17016">
                  <c:v>3.8299999999999999E-4</c:v>
                </c:pt>
                <c:pt idx="17017">
                  <c:v>3.8299999999999999E-4</c:v>
                </c:pt>
                <c:pt idx="17018">
                  <c:v>3.8299999999999999E-4</c:v>
                </c:pt>
                <c:pt idx="17019">
                  <c:v>3.8299999999999999E-4</c:v>
                </c:pt>
                <c:pt idx="17020">
                  <c:v>7.6599999999999997E-4</c:v>
                </c:pt>
                <c:pt idx="17021">
                  <c:v>3.8299999999999999E-4</c:v>
                </c:pt>
                <c:pt idx="17022">
                  <c:v>7.6599999999999997E-4</c:v>
                </c:pt>
                <c:pt idx="17023">
                  <c:v>3.8299999999999999E-4</c:v>
                </c:pt>
                <c:pt idx="17024">
                  <c:v>7.6599999999999997E-4</c:v>
                </c:pt>
                <c:pt idx="17025">
                  <c:v>7.6599999999999997E-4</c:v>
                </c:pt>
                <c:pt idx="17026">
                  <c:v>7.6599999999999997E-4</c:v>
                </c:pt>
                <c:pt idx="17027">
                  <c:v>7.6599999999999997E-4</c:v>
                </c:pt>
                <c:pt idx="17028">
                  <c:v>3.8299999999999999E-4</c:v>
                </c:pt>
                <c:pt idx="17029">
                  <c:v>7.6599999999999997E-4</c:v>
                </c:pt>
                <c:pt idx="17030">
                  <c:v>3.8299999999999999E-4</c:v>
                </c:pt>
                <c:pt idx="17031">
                  <c:v>7.6599999999999997E-4</c:v>
                </c:pt>
                <c:pt idx="17032">
                  <c:v>7.6599999999999997E-4</c:v>
                </c:pt>
                <c:pt idx="17033">
                  <c:v>7.6599999999999997E-4</c:v>
                </c:pt>
                <c:pt idx="17034">
                  <c:v>3.8299999999999999E-4</c:v>
                </c:pt>
                <c:pt idx="17035">
                  <c:v>7.6599999999999997E-4</c:v>
                </c:pt>
                <c:pt idx="17036">
                  <c:v>7.6599999999999997E-4</c:v>
                </c:pt>
                <c:pt idx="17037">
                  <c:v>7.6599999999999997E-4</c:v>
                </c:pt>
                <c:pt idx="17038">
                  <c:v>7.6599999999999997E-4</c:v>
                </c:pt>
                <c:pt idx="17039">
                  <c:v>3.8299999999999999E-4</c:v>
                </c:pt>
                <c:pt idx="17040">
                  <c:v>3.8299999999999999E-4</c:v>
                </c:pt>
                <c:pt idx="17041">
                  <c:v>3.8299999999999999E-4</c:v>
                </c:pt>
                <c:pt idx="17042">
                  <c:v>7.6599999999999997E-4</c:v>
                </c:pt>
                <c:pt idx="17043">
                  <c:v>3.8299999999999999E-4</c:v>
                </c:pt>
                <c:pt idx="17044">
                  <c:v>7.6599999999999997E-4</c:v>
                </c:pt>
                <c:pt idx="17045">
                  <c:v>3.8299999999999999E-4</c:v>
                </c:pt>
                <c:pt idx="17046">
                  <c:v>3.8299999999999999E-4</c:v>
                </c:pt>
                <c:pt idx="17047">
                  <c:v>7.6599999999999997E-4</c:v>
                </c:pt>
                <c:pt idx="17048">
                  <c:v>7.6599999999999997E-4</c:v>
                </c:pt>
                <c:pt idx="17049">
                  <c:v>3.8299999999999999E-4</c:v>
                </c:pt>
                <c:pt idx="17050">
                  <c:v>7.6599999999999997E-4</c:v>
                </c:pt>
                <c:pt idx="17051">
                  <c:v>7.6599999999999997E-4</c:v>
                </c:pt>
                <c:pt idx="17052">
                  <c:v>7.6599999999999997E-4</c:v>
                </c:pt>
                <c:pt idx="17053">
                  <c:v>7.6599999999999997E-4</c:v>
                </c:pt>
                <c:pt idx="17054">
                  <c:v>7.6599999999999997E-4</c:v>
                </c:pt>
                <c:pt idx="17055">
                  <c:v>7.6599999999999997E-4</c:v>
                </c:pt>
                <c:pt idx="17056">
                  <c:v>7.6599999999999997E-4</c:v>
                </c:pt>
                <c:pt idx="17057">
                  <c:v>3.8299999999999999E-4</c:v>
                </c:pt>
                <c:pt idx="17058">
                  <c:v>3.8299999999999999E-4</c:v>
                </c:pt>
                <c:pt idx="17059">
                  <c:v>3.8299999999999999E-4</c:v>
                </c:pt>
                <c:pt idx="17060">
                  <c:v>7.6599999999999997E-4</c:v>
                </c:pt>
                <c:pt idx="17061">
                  <c:v>7.6599999999999997E-4</c:v>
                </c:pt>
                <c:pt idx="17062">
                  <c:v>7.6599999999999997E-4</c:v>
                </c:pt>
                <c:pt idx="17063">
                  <c:v>7.6599999999999997E-4</c:v>
                </c:pt>
                <c:pt idx="17064">
                  <c:v>3.8299999999999999E-4</c:v>
                </c:pt>
                <c:pt idx="17065">
                  <c:v>7.6599999999999997E-4</c:v>
                </c:pt>
                <c:pt idx="17066">
                  <c:v>7.6599999999999997E-4</c:v>
                </c:pt>
                <c:pt idx="17067">
                  <c:v>7.6599999999999997E-4</c:v>
                </c:pt>
                <c:pt idx="17068">
                  <c:v>7.6599999999999997E-4</c:v>
                </c:pt>
                <c:pt idx="17069">
                  <c:v>3.8299999999999999E-4</c:v>
                </c:pt>
                <c:pt idx="17070">
                  <c:v>3.8299999999999999E-4</c:v>
                </c:pt>
                <c:pt idx="17071">
                  <c:v>7.6599999999999997E-4</c:v>
                </c:pt>
                <c:pt idx="17072">
                  <c:v>3.8299999999999999E-4</c:v>
                </c:pt>
                <c:pt idx="17073">
                  <c:v>3.8299999999999999E-4</c:v>
                </c:pt>
                <c:pt idx="17074">
                  <c:v>7.6599999999999997E-4</c:v>
                </c:pt>
                <c:pt idx="17075">
                  <c:v>7.6599999999999997E-4</c:v>
                </c:pt>
                <c:pt idx="17076">
                  <c:v>3.8299999999999999E-4</c:v>
                </c:pt>
                <c:pt idx="17077">
                  <c:v>7.6599999999999997E-4</c:v>
                </c:pt>
                <c:pt idx="17078">
                  <c:v>3.8299999999999999E-4</c:v>
                </c:pt>
                <c:pt idx="17079">
                  <c:v>3.8299999999999999E-4</c:v>
                </c:pt>
                <c:pt idx="17080">
                  <c:v>3.8299999999999999E-4</c:v>
                </c:pt>
                <c:pt idx="17081">
                  <c:v>3.8299999999999999E-4</c:v>
                </c:pt>
                <c:pt idx="17082">
                  <c:v>3.8299999999999999E-4</c:v>
                </c:pt>
                <c:pt idx="17083">
                  <c:v>7.6599999999999997E-4</c:v>
                </c:pt>
                <c:pt idx="17084">
                  <c:v>3.8299999999999999E-4</c:v>
                </c:pt>
                <c:pt idx="17085">
                  <c:v>3.8299999999999999E-4</c:v>
                </c:pt>
                <c:pt idx="17086">
                  <c:v>7.6599999999999997E-4</c:v>
                </c:pt>
                <c:pt idx="17087">
                  <c:v>7.6599999999999997E-4</c:v>
                </c:pt>
                <c:pt idx="17088">
                  <c:v>3.8299999999999999E-4</c:v>
                </c:pt>
                <c:pt idx="17089">
                  <c:v>7.6599999999999997E-4</c:v>
                </c:pt>
                <c:pt idx="17090">
                  <c:v>7.6599999999999997E-4</c:v>
                </c:pt>
                <c:pt idx="17091">
                  <c:v>7.6599999999999997E-4</c:v>
                </c:pt>
                <c:pt idx="17092">
                  <c:v>7.6599999999999997E-4</c:v>
                </c:pt>
                <c:pt idx="17093">
                  <c:v>3.8299999999999999E-4</c:v>
                </c:pt>
                <c:pt idx="17094">
                  <c:v>3.8299999999999999E-4</c:v>
                </c:pt>
                <c:pt idx="17095">
                  <c:v>7.6599999999999997E-4</c:v>
                </c:pt>
                <c:pt idx="17096">
                  <c:v>3.8299999999999999E-4</c:v>
                </c:pt>
                <c:pt idx="17097">
                  <c:v>7.6599999999999997E-4</c:v>
                </c:pt>
                <c:pt idx="17098">
                  <c:v>3.8299999999999999E-4</c:v>
                </c:pt>
                <c:pt idx="17099">
                  <c:v>3.8299999999999999E-4</c:v>
                </c:pt>
                <c:pt idx="17100">
                  <c:v>7.6599999999999997E-4</c:v>
                </c:pt>
                <c:pt idx="17101">
                  <c:v>3.8299999999999999E-4</c:v>
                </c:pt>
                <c:pt idx="17102">
                  <c:v>3.8299999999999999E-4</c:v>
                </c:pt>
                <c:pt idx="17103">
                  <c:v>7.6599999999999997E-4</c:v>
                </c:pt>
                <c:pt idx="17104">
                  <c:v>3.8299999999999999E-4</c:v>
                </c:pt>
                <c:pt idx="17105">
                  <c:v>7.6599999999999997E-4</c:v>
                </c:pt>
                <c:pt idx="17106">
                  <c:v>3.8299999999999999E-4</c:v>
                </c:pt>
                <c:pt idx="17107">
                  <c:v>7.6599999999999997E-4</c:v>
                </c:pt>
                <c:pt idx="17108">
                  <c:v>7.6599999999999997E-4</c:v>
                </c:pt>
                <c:pt idx="17109">
                  <c:v>7.6599999999999997E-4</c:v>
                </c:pt>
                <c:pt idx="17110">
                  <c:v>7.6599999999999997E-4</c:v>
                </c:pt>
                <c:pt idx="17111">
                  <c:v>3.8299999999999999E-4</c:v>
                </c:pt>
                <c:pt idx="17112">
                  <c:v>7.6599999999999997E-4</c:v>
                </c:pt>
                <c:pt idx="17113">
                  <c:v>7.6599999999999997E-4</c:v>
                </c:pt>
                <c:pt idx="17114">
                  <c:v>7.6599999999999997E-4</c:v>
                </c:pt>
                <c:pt idx="17115">
                  <c:v>7.6599999999999997E-4</c:v>
                </c:pt>
                <c:pt idx="17116">
                  <c:v>3.8299999999999999E-4</c:v>
                </c:pt>
                <c:pt idx="17117">
                  <c:v>7.6599999999999997E-4</c:v>
                </c:pt>
                <c:pt idx="17118">
                  <c:v>3.8299999999999999E-4</c:v>
                </c:pt>
                <c:pt idx="17119">
                  <c:v>7.6599999999999997E-4</c:v>
                </c:pt>
                <c:pt idx="17120">
                  <c:v>3.8299999999999999E-4</c:v>
                </c:pt>
                <c:pt idx="17121">
                  <c:v>7.6599999999999997E-4</c:v>
                </c:pt>
                <c:pt idx="17122">
                  <c:v>7.6599999999999997E-4</c:v>
                </c:pt>
                <c:pt idx="17123">
                  <c:v>7.6599999999999997E-4</c:v>
                </c:pt>
                <c:pt idx="17124">
                  <c:v>3.8299999999999999E-4</c:v>
                </c:pt>
                <c:pt idx="17125">
                  <c:v>3.8299999999999999E-4</c:v>
                </c:pt>
                <c:pt idx="17126">
                  <c:v>7.6599999999999997E-4</c:v>
                </c:pt>
                <c:pt idx="17127">
                  <c:v>3.8299999999999999E-4</c:v>
                </c:pt>
                <c:pt idx="17128">
                  <c:v>7.6599999999999997E-4</c:v>
                </c:pt>
                <c:pt idx="17129">
                  <c:v>3.8299999999999999E-4</c:v>
                </c:pt>
                <c:pt idx="17130">
                  <c:v>7.6599999999999997E-4</c:v>
                </c:pt>
                <c:pt idx="17131">
                  <c:v>7.6599999999999997E-4</c:v>
                </c:pt>
                <c:pt idx="17132">
                  <c:v>3.8299999999999999E-4</c:v>
                </c:pt>
                <c:pt idx="17133">
                  <c:v>1.1490000000000001E-3</c:v>
                </c:pt>
                <c:pt idx="17134">
                  <c:v>7.6599999999999997E-4</c:v>
                </c:pt>
                <c:pt idx="17135">
                  <c:v>7.6599999999999997E-4</c:v>
                </c:pt>
                <c:pt idx="17136">
                  <c:v>7.6599999999999997E-4</c:v>
                </c:pt>
                <c:pt idx="17137">
                  <c:v>7.6599999999999997E-4</c:v>
                </c:pt>
                <c:pt idx="17138">
                  <c:v>7.6599999999999997E-4</c:v>
                </c:pt>
                <c:pt idx="17139">
                  <c:v>7.6599999999999997E-4</c:v>
                </c:pt>
                <c:pt idx="17140">
                  <c:v>3.8299999999999999E-4</c:v>
                </c:pt>
                <c:pt idx="17141">
                  <c:v>7.6599999999999997E-4</c:v>
                </c:pt>
                <c:pt idx="17142">
                  <c:v>7.6599999999999997E-4</c:v>
                </c:pt>
                <c:pt idx="17143">
                  <c:v>7.6599999999999997E-4</c:v>
                </c:pt>
                <c:pt idx="17144">
                  <c:v>7.6599999999999997E-4</c:v>
                </c:pt>
                <c:pt idx="17145">
                  <c:v>3.8299999999999999E-4</c:v>
                </c:pt>
                <c:pt idx="17146">
                  <c:v>7.6599999999999997E-4</c:v>
                </c:pt>
                <c:pt idx="17147">
                  <c:v>3.8299999999999999E-4</c:v>
                </c:pt>
                <c:pt idx="17148">
                  <c:v>3.8299999999999999E-4</c:v>
                </c:pt>
                <c:pt idx="17149">
                  <c:v>7.6599999999999997E-4</c:v>
                </c:pt>
                <c:pt idx="17150">
                  <c:v>3.8299999999999999E-4</c:v>
                </c:pt>
                <c:pt idx="17151">
                  <c:v>7.6599999999999997E-4</c:v>
                </c:pt>
                <c:pt idx="17152">
                  <c:v>7.6599999999999997E-4</c:v>
                </c:pt>
                <c:pt idx="17153">
                  <c:v>3.8299999999999999E-4</c:v>
                </c:pt>
                <c:pt idx="17154">
                  <c:v>7.6599999999999997E-4</c:v>
                </c:pt>
                <c:pt idx="17155">
                  <c:v>3.8299999999999999E-4</c:v>
                </c:pt>
                <c:pt idx="17156">
                  <c:v>7.6599999999999997E-4</c:v>
                </c:pt>
                <c:pt idx="17157">
                  <c:v>7.6599999999999997E-4</c:v>
                </c:pt>
                <c:pt idx="17158">
                  <c:v>7.6599999999999997E-4</c:v>
                </c:pt>
                <c:pt idx="17159">
                  <c:v>3.8299999999999999E-4</c:v>
                </c:pt>
                <c:pt idx="17160">
                  <c:v>7.6599999999999997E-4</c:v>
                </c:pt>
                <c:pt idx="17161">
                  <c:v>7.6599999999999997E-4</c:v>
                </c:pt>
                <c:pt idx="17162">
                  <c:v>7.6599999999999997E-4</c:v>
                </c:pt>
                <c:pt idx="17163">
                  <c:v>3.8299999999999999E-4</c:v>
                </c:pt>
                <c:pt idx="17164">
                  <c:v>7.6599999999999997E-4</c:v>
                </c:pt>
                <c:pt idx="17165">
                  <c:v>3.8299999999999999E-4</c:v>
                </c:pt>
                <c:pt idx="17166">
                  <c:v>7.6599999999999997E-4</c:v>
                </c:pt>
                <c:pt idx="17167">
                  <c:v>7.6599999999999997E-4</c:v>
                </c:pt>
                <c:pt idx="17168">
                  <c:v>3.8299999999999999E-4</c:v>
                </c:pt>
                <c:pt idx="17169">
                  <c:v>7.6599999999999997E-4</c:v>
                </c:pt>
                <c:pt idx="17170">
                  <c:v>3.8299999999999999E-4</c:v>
                </c:pt>
                <c:pt idx="17171">
                  <c:v>7.6599999999999997E-4</c:v>
                </c:pt>
                <c:pt idx="17172">
                  <c:v>3.8299999999999999E-4</c:v>
                </c:pt>
                <c:pt idx="17173">
                  <c:v>7.6599999999999997E-4</c:v>
                </c:pt>
                <c:pt idx="17174">
                  <c:v>7.6599999999999997E-4</c:v>
                </c:pt>
                <c:pt idx="17175">
                  <c:v>7.6599999999999997E-4</c:v>
                </c:pt>
                <c:pt idx="17176">
                  <c:v>7.6599999999999997E-4</c:v>
                </c:pt>
                <c:pt idx="17177">
                  <c:v>7.6599999999999997E-4</c:v>
                </c:pt>
                <c:pt idx="17178">
                  <c:v>3.8299999999999999E-4</c:v>
                </c:pt>
                <c:pt idx="17179">
                  <c:v>3.8299999999999999E-4</c:v>
                </c:pt>
                <c:pt idx="17180">
                  <c:v>3.8299999999999999E-4</c:v>
                </c:pt>
                <c:pt idx="17181">
                  <c:v>7.6599999999999997E-4</c:v>
                </c:pt>
                <c:pt idx="17182">
                  <c:v>7.6599999999999997E-4</c:v>
                </c:pt>
                <c:pt idx="17183">
                  <c:v>7.6599999999999997E-4</c:v>
                </c:pt>
                <c:pt idx="17184">
                  <c:v>7.6599999999999997E-4</c:v>
                </c:pt>
                <c:pt idx="17185">
                  <c:v>3.8299999999999999E-4</c:v>
                </c:pt>
                <c:pt idx="17186">
                  <c:v>3.8299999999999999E-4</c:v>
                </c:pt>
                <c:pt idx="17187">
                  <c:v>3.8299999999999999E-4</c:v>
                </c:pt>
                <c:pt idx="17188">
                  <c:v>7.6599999999999997E-4</c:v>
                </c:pt>
                <c:pt idx="17189">
                  <c:v>7.6599999999999997E-4</c:v>
                </c:pt>
                <c:pt idx="17190">
                  <c:v>7.6599999999999997E-4</c:v>
                </c:pt>
                <c:pt idx="17191">
                  <c:v>3.8299999999999999E-4</c:v>
                </c:pt>
                <c:pt idx="17192">
                  <c:v>3.8299999999999999E-4</c:v>
                </c:pt>
                <c:pt idx="17193">
                  <c:v>7.6599999999999997E-4</c:v>
                </c:pt>
                <c:pt idx="17194">
                  <c:v>3.8299999999999999E-4</c:v>
                </c:pt>
                <c:pt idx="17195">
                  <c:v>3.8299999999999999E-4</c:v>
                </c:pt>
                <c:pt idx="17196">
                  <c:v>7.6599999999999997E-4</c:v>
                </c:pt>
                <c:pt idx="17197">
                  <c:v>3.8299999999999999E-4</c:v>
                </c:pt>
                <c:pt idx="17198">
                  <c:v>7.6599999999999997E-4</c:v>
                </c:pt>
                <c:pt idx="17199">
                  <c:v>7.6599999999999997E-4</c:v>
                </c:pt>
                <c:pt idx="17200">
                  <c:v>3.8299999999999999E-4</c:v>
                </c:pt>
                <c:pt idx="17201">
                  <c:v>3.8299999999999999E-4</c:v>
                </c:pt>
                <c:pt idx="17202">
                  <c:v>3.8299999999999999E-4</c:v>
                </c:pt>
                <c:pt idx="17203">
                  <c:v>3.8299999999999999E-4</c:v>
                </c:pt>
                <c:pt idx="17204">
                  <c:v>7.6599999999999997E-4</c:v>
                </c:pt>
                <c:pt idx="17205">
                  <c:v>7.6599999999999997E-4</c:v>
                </c:pt>
                <c:pt idx="17206">
                  <c:v>7.6599999999999997E-4</c:v>
                </c:pt>
                <c:pt idx="17207">
                  <c:v>3.8299999999999999E-4</c:v>
                </c:pt>
                <c:pt idx="17208">
                  <c:v>7.6599999999999997E-4</c:v>
                </c:pt>
                <c:pt idx="17209">
                  <c:v>7.6599999999999997E-4</c:v>
                </c:pt>
                <c:pt idx="17210">
                  <c:v>7.6599999999999997E-4</c:v>
                </c:pt>
                <c:pt idx="17211">
                  <c:v>7.6599999999999997E-4</c:v>
                </c:pt>
                <c:pt idx="17212">
                  <c:v>7.6599999999999997E-4</c:v>
                </c:pt>
                <c:pt idx="17213">
                  <c:v>3.8299999999999999E-4</c:v>
                </c:pt>
                <c:pt idx="17214">
                  <c:v>3.8299999999999999E-4</c:v>
                </c:pt>
                <c:pt idx="17215">
                  <c:v>7.6599999999999997E-4</c:v>
                </c:pt>
                <c:pt idx="17216">
                  <c:v>7.6599999999999997E-4</c:v>
                </c:pt>
                <c:pt idx="17217">
                  <c:v>3.8299999999999999E-4</c:v>
                </c:pt>
                <c:pt idx="17218">
                  <c:v>7.6599999999999997E-4</c:v>
                </c:pt>
                <c:pt idx="17219">
                  <c:v>7.6599999999999997E-4</c:v>
                </c:pt>
                <c:pt idx="17220">
                  <c:v>7.6599999999999997E-4</c:v>
                </c:pt>
                <c:pt idx="17221">
                  <c:v>7.6599999999999997E-4</c:v>
                </c:pt>
                <c:pt idx="17222">
                  <c:v>3.8299999999999999E-4</c:v>
                </c:pt>
                <c:pt idx="17223">
                  <c:v>3.8299999999999999E-4</c:v>
                </c:pt>
                <c:pt idx="17224">
                  <c:v>7.6599999999999997E-4</c:v>
                </c:pt>
                <c:pt idx="17225">
                  <c:v>3.8299999999999999E-4</c:v>
                </c:pt>
                <c:pt idx="17226">
                  <c:v>3.8299999999999999E-4</c:v>
                </c:pt>
                <c:pt idx="17227">
                  <c:v>7.6599999999999997E-4</c:v>
                </c:pt>
                <c:pt idx="17228">
                  <c:v>3.8299999999999999E-4</c:v>
                </c:pt>
                <c:pt idx="17229">
                  <c:v>3.8299999999999999E-4</c:v>
                </c:pt>
                <c:pt idx="17230">
                  <c:v>3.8299999999999999E-4</c:v>
                </c:pt>
                <c:pt idx="17231">
                  <c:v>7.6599999999999997E-4</c:v>
                </c:pt>
                <c:pt idx="17232">
                  <c:v>7.6599999999999997E-4</c:v>
                </c:pt>
                <c:pt idx="17233">
                  <c:v>7.6599999999999997E-4</c:v>
                </c:pt>
                <c:pt idx="17234">
                  <c:v>3.8299999999999999E-4</c:v>
                </c:pt>
                <c:pt idx="17235">
                  <c:v>7.6599999999999997E-4</c:v>
                </c:pt>
                <c:pt idx="17236">
                  <c:v>3.8299999999999999E-4</c:v>
                </c:pt>
                <c:pt idx="17237">
                  <c:v>7.6599999999999997E-4</c:v>
                </c:pt>
                <c:pt idx="17238">
                  <c:v>3.8299999999999999E-4</c:v>
                </c:pt>
                <c:pt idx="17239">
                  <c:v>3.8299999999999999E-4</c:v>
                </c:pt>
                <c:pt idx="17240">
                  <c:v>7.6599999999999997E-4</c:v>
                </c:pt>
                <c:pt idx="17241">
                  <c:v>3.8299999999999999E-4</c:v>
                </c:pt>
                <c:pt idx="17242">
                  <c:v>7.6599999999999997E-4</c:v>
                </c:pt>
                <c:pt idx="17243">
                  <c:v>3.8299999999999999E-4</c:v>
                </c:pt>
                <c:pt idx="17244">
                  <c:v>7.6599999999999997E-4</c:v>
                </c:pt>
                <c:pt idx="17245">
                  <c:v>7.6599999999999997E-4</c:v>
                </c:pt>
                <c:pt idx="17246">
                  <c:v>3.8299999999999999E-4</c:v>
                </c:pt>
                <c:pt idx="17247">
                  <c:v>3.8299999999999999E-4</c:v>
                </c:pt>
                <c:pt idx="17248">
                  <c:v>3.8299999999999999E-4</c:v>
                </c:pt>
                <c:pt idx="17249">
                  <c:v>7.6599999999999997E-4</c:v>
                </c:pt>
                <c:pt idx="17250">
                  <c:v>7.6599999999999997E-4</c:v>
                </c:pt>
                <c:pt idx="17251">
                  <c:v>3.8299999999999999E-4</c:v>
                </c:pt>
                <c:pt idx="17252">
                  <c:v>7.6599999999999997E-4</c:v>
                </c:pt>
                <c:pt idx="17253">
                  <c:v>7.6599999999999997E-4</c:v>
                </c:pt>
                <c:pt idx="17254">
                  <c:v>3.8299999999999999E-4</c:v>
                </c:pt>
                <c:pt idx="17255">
                  <c:v>7.6599999999999997E-4</c:v>
                </c:pt>
                <c:pt idx="17256">
                  <c:v>7.6599999999999997E-4</c:v>
                </c:pt>
                <c:pt idx="17257">
                  <c:v>3.8299999999999999E-4</c:v>
                </c:pt>
                <c:pt idx="17258">
                  <c:v>7.6599999999999997E-4</c:v>
                </c:pt>
                <c:pt idx="17259">
                  <c:v>7.6599999999999997E-4</c:v>
                </c:pt>
                <c:pt idx="17260">
                  <c:v>3.8299999999999999E-4</c:v>
                </c:pt>
                <c:pt idx="17261">
                  <c:v>3.8299999999999999E-4</c:v>
                </c:pt>
                <c:pt idx="17262">
                  <c:v>7.6599999999999997E-4</c:v>
                </c:pt>
                <c:pt idx="17263">
                  <c:v>7.6599999999999997E-4</c:v>
                </c:pt>
                <c:pt idx="17264">
                  <c:v>7.6599999999999997E-4</c:v>
                </c:pt>
                <c:pt idx="17265">
                  <c:v>7.6599999999999997E-4</c:v>
                </c:pt>
                <c:pt idx="17266">
                  <c:v>7.6599999999999997E-4</c:v>
                </c:pt>
                <c:pt idx="17267">
                  <c:v>7.6599999999999997E-4</c:v>
                </c:pt>
                <c:pt idx="17268">
                  <c:v>7.6599999999999997E-4</c:v>
                </c:pt>
                <c:pt idx="17269">
                  <c:v>3.8299999999999999E-4</c:v>
                </c:pt>
                <c:pt idx="17270">
                  <c:v>3.8299999999999999E-4</c:v>
                </c:pt>
                <c:pt idx="17271">
                  <c:v>3.8299999999999999E-4</c:v>
                </c:pt>
                <c:pt idx="17272">
                  <c:v>7.6599999999999997E-4</c:v>
                </c:pt>
                <c:pt idx="17273">
                  <c:v>7.6599999999999997E-4</c:v>
                </c:pt>
                <c:pt idx="17274">
                  <c:v>3.8299999999999999E-4</c:v>
                </c:pt>
                <c:pt idx="17275">
                  <c:v>7.6599999999999997E-4</c:v>
                </c:pt>
                <c:pt idx="17276">
                  <c:v>7.6599999999999997E-4</c:v>
                </c:pt>
                <c:pt idx="17277">
                  <c:v>3.8299999999999999E-4</c:v>
                </c:pt>
                <c:pt idx="17278">
                  <c:v>3.8299999999999999E-4</c:v>
                </c:pt>
                <c:pt idx="17279">
                  <c:v>7.6599999999999997E-4</c:v>
                </c:pt>
                <c:pt idx="17280">
                  <c:v>7.6599999999999997E-4</c:v>
                </c:pt>
                <c:pt idx="17281">
                  <c:v>3.8299999999999999E-4</c:v>
                </c:pt>
                <c:pt idx="17282">
                  <c:v>7.6599999999999997E-4</c:v>
                </c:pt>
                <c:pt idx="17283">
                  <c:v>3.8299999999999999E-4</c:v>
                </c:pt>
                <c:pt idx="17284">
                  <c:v>7.6599999999999997E-4</c:v>
                </c:pt>
                <c:pt idx="17285">
                  <c:v>7.6599999999999997E-4</c:v>
                </c:pt>
                <c:pt idx="17286">
                  <c:v>7.6599999999999997E-4</c:v>
                </c:pt>
                <c:pt idx="17287">
                  <c:v>7.6599999999999997E-4</c:v>
                </c:pt>
                <c:pt idx="17288">
                  <c:v>7.6599999999999997E-4</c:v>
                </c:pt>
                <c:pt idx="17289">
                  <c:v>7.6599999999999997E-4</c:v>
                </c:pt>
                <c:pt idx="17290">
                  <c:v>7.6599999999999997E-4</c:v>
                </c:pt>
                <c:pt idx="17291">
                  <c:v>7.6599999999999997E-4</c:v>
                </c:pt>
                <c:pt idx="17292">
                  <c:v>3.8299999999999999E-4</c:v>
                </c:pt>
                <c:pt idx="17293">
                  <c:v>3.8299999999999999E-4</c:v>
                </c:pt>
                <c:pt idx="17294">
                  <c:v>3.8299999999999999E-4</c:v>
                </c:pt>
                <c:pt idx="17295">
                  <c:v>7.6599999999999997E-4</c:v>
                </c:pt>
                <c:pt idx="17296">
                  <c:v>7.6599999999999997E-4</c:v>
                </c:pt>
                <c:pt idx="17297">
                  <c:v>3.8299999999999999E-4</c:v>
                </c:pt>
                <c:pt idx="17298">
                  <c:v>7.6599999999999997E-4</c:v>
                </c:pt>
                <c:pt idx="17299">
                  <c:v>7.6599999999999997E-4</c:v>
                </c:pt>
                <c:pt idx="17300">
                  <c:v>3.8299999999999999E-4</c:v>
                </c:pt>
                <c:pt idx="17301">
                  <c:v>3.8299999999999999E-4</c:v>
                </c:pt>
                <c:pt idx="17302">
                  <c:v>3.8299999999999999E-4</c:v>
                </c:pt>
                <c:pt idx="17303">
                  <c:v>3.8299999999999999E-4</c:v>
                </c:pt>
                <c:pt idx="17304">
                  <c:v>7.6599999999999997E-4</c:v>
                </c:pt>
                <c:pt idx="17305">
                  <c:v>3.8299999999999999E-4</c:v>
                </c:pt>
                <c:pt idx="17306">
                  <c:v>7.6599999999999997E-4</c:v>
                </c:pt>
                <c:pt idx="17307">
                  <c:v>7.6599999999999997E-4</c:v>
                </c:pt>
                <c:pt idx="17308">
                  <c:v>7.6599999999999997E-4</c:v>
                </c:pt>
                <c:pt idx="17309">
                  <c:v>7.6599999999999997E-4</c:v>
                </c:pt>
                <c:pt idx="17310">
                  <c:v>7.6599999999999997E-4</c:v>
                </c:pt>
                <c:pt idx="17311">
                  <c:v>3.8299999999999999E-4</c:v>
                </c:pt>
                <c:pt idx="17312">
                  <c:v>7.6599999999999997E-4</c:v>
                </c:pt>
                <c:pt idx="17313">
                  <c:v>7.6599999999999997E-4</c:v>
                </c:pt>
                <c:pt idx="17314">
                  <c:v>3.8299999999999999E-4</c:v>
                </c:pt>
                <c:pt idx="17315">
                  <c:v>7.6599999999999997E-4</c:v>
                </c:pt>
                <c:pt idx="17316">
                  <c:v>3.8299999999999999E-4</c:v>
                </c:pt>
                <c:pt idx="17317">
                  <c:v>7.6599999999999997E-4</c:v>
                </c:pt>
                <c:pt idx="17318">
                  <c:v>7.6599999999999997E-4</c:v>
                </c:pt>
                <c:pt idx="17319">
                  <c:v>7.6599999999999997E-4</c:v>
                </c:pt>
                <c:pt idx="17320">
                  <c:v>3.8299999999999999E-4</c:v>
                </c:pt>
                <c:pt idx="17321">
                  <c:v>7.6599999999999997E-4</c:v>
                </c:pt>
                <c:pt idx="17322">
                  <c:v>3.8299999999999999E-4</c:v>
                </c:pt>
                <c:pt idx="17323">
                  <c:v>3.8299999999999999E-4</c:v>
                </c:pt>
                <c:pt idx="17324">
                  <c:v>7.6599999999999997E-4</c:v>
                </c:pt>
                <c:pt idx="17325">
                  <c:v>7.6599999999999997E-4</c:v>
                </c:pt>
                <c:pt idx="17326">
                  <c:v>7.6599999999999997E-4</c:v>
                </c:pt>
                <c:pt idx="17327">
                  <c:v>7.6599999999999997E-4</c:v>
                </c:pt>
                <c:pt idx="17328">
                  <c:v>3.8299999999999999E-4</c:v>
                </c:pt>
                <c:pt idx="17329">
                  <c:v>3.8299999999999999E-4</c:v>
                </c:pt>
                <c:pt idx="17330">
                  <c:v>3.8299999999999999E-4</c:v>
                </c:pt>
                <c:pt idx="17331">
                  <c:v>7.6599999999999997E-4</c:v>
                </c:pt>
                <c:pt idx="17332">
                  <c:v>7.6599999999999997E-4</c:v>
                </c:pt>
                <c:pt idx="17333">
                  <c:v>3.8299999999999999E-4</c:v>
                </c:pt>
                <c:pt idx="17334">
                  <c:v>3.8299999999999999E-4</c:v>
                </c:pt>
                <c:pt idx="17335">
                  <c:v>7.6599999999999997E-4</c:v>
                </c:pt>
                <c:pt idx="17336">
                  <c:v>3.8299999999999999E-4</c:v>
                </c:pt>
                <c:pt idx="17337">
                  <c:v>3.8299999999999999E-4</c:v>
                </c:pt>
                <c:pt idx="17338">
                  <c:v>3.8299999999999999E-4</c:v>
                </c:pt>
                <c:pt idx="17339">
                  <c:v>7.6599999999999997E-4</c:v>
                </c:pt>
                <c:pt idx="17340">
                  <c:v>7.6599999999999997E-4</c:v>
                </c:pt>
                <c:pt idx="17341">
                  <c:v>3.8299999999999999E-4</c:v>
                </c:pt>
                <c:pt idx="17342">
                  <c:v>7.6599999999999997E-4</c:v>
                </c:pt>
                <c:pt idx="17343">
                  <c:v>7.6599999999999997E-4</c:v>
                </c:pt>
                <c:pt idx="17344">
                  <c:v>7.6599999999999997E-4</c:v>
                </c:pt>
                <c:pt idx="17345">
                  <c:v>7.6599999999999997E-4</c:v>
                </c:pt>
                <c:pt idx="17346">
                  <c:v>7.6599999999999997E-4</c:v>
                </c:pt>
                <c:pt idx="17347">
                  <c:v>7.6599999999999997E-4</c:v>
                </c:pt>
                <c:pt idx="17348">
                  <c:v>7.6599999999999997E-4</c:v>
                </c:pt>
                <c:pt idx="17349">
                  <c:v>7.6599999999999997E-4</c:v>
                </c:pt>
                <c:pt idx="17350">
                  <c:v>7.6599999999999997E-4</c:v>
                </c:pt>
                <c:pt idx="17351">
                  <c:v>7.6599999999999997E-4</c:v>
                </c:pt>
                <c:pt idx="17352">
                  <c:v>7.6599999999999997E-4</c:v>
                </c:pt>
                <c:pt idx="17353">
                  <c:v>7.6599999999999997E-4</c:v>
                </c:pt>
                <c:pt idx="17354">
                  <c:v>7.6599999999999997E-4</c:v>
                </c:pt>
                <c:pt idx="17355">
                  <c:v>7.6599999999999997E-4</c:v>
                </c:pt>
                <c:pt idx="17356">
                  <c:v>7.6599999999999997E-4</c:v>
                </c:pt>
                <c:pt idx="17357">
                  <c:v>7.6599999999999997E-4</c:v>
                </c:pt>
                <c:pt idx="17358">
                  <c:v>7.6599999999999997E-4</c:v>
                </c:pt>
                <c:pt idx="17359">
                  <c:v>7.6599999999999997E-4</c:v>
                </c:pt>
                <c:pt idx="17360">
                  <c:v>7.6599999999999997E-4</c:v>
                </c:pt>
                <c:pt idx="17361">
                  <c:v>7.6599999999999997E-4</c:v>
                </c:pt>
                <c:pt idx="17362">
                  <c:v>3.8299999999999999E-4</c:v>
                </c:pt>
                <c:pt idx="17363">
                  <c:v>7.6599999999999997E-4</c:v>
                </c:pt>
                <c:pt idx="17364">
                  <c:v>7.6599999999999997E-4</c:v>
                </c:pt>
                <c:pt idx="17365">
                  <c:v>7.6599999999999997E-4</c:v>
                </c:pt>
                <c:pt idx="17366">
                  <c:v>7.6599999999999997E-4</c:v>
                </c:pt>
                <c:pt idx="17367">
                  <c:v>7.6599999999999997E-4</c:v>
                </c:pt>
                <c:pt idx="17368">
                  <c:v>7.6599999999999997E-4</c:v>
                </c:pt>
                <c:pt idx="17369">
                  <c:v>7.6599999999999997E-4</c:v>
                </c:pt>
                <c:pt idx="17370">
                  <c:v>7.6599999999999997E-4</c:v>
                </c:pt>
                <c:pt idx="17371">
                  <c:v>7.6599999999999997E-4</c:v>
                </c:pt>
                <c:pt idx="17372">
                  <c:v>7.6599999999999997E-4</c:v>
                </c:pt>
                <c:pt idx="17373">
                  <c:v>7.6599999999999997E-4</c:v>
                </c:pt>
                <c:pt idx="17374">
                  <c:v>7.6599999999999997E-4</c:v>
                </c:pt>
                <c:pt idx="17375">
                  <c:v>7.6599999999999997E-4</c:v>
                </c:pt>
                <c:pt idx="17376">
                  <c:v>1.1490000000000001E-3</c:v>
                </c:pt>
                <c:pt idx="17377">
                  <c:v>7.6599999999999997E-4</c:v>
                </c:pt>
                <c:pt idx="17378">
                  <c:v>7.6599999999999997E-4</c:v>
                </c:pt>
                <c:pt idx="17379">
                  <c:v>3.8299999999999999E-4</c:v>
                </c:pt>
                <c:pt idx="17380">
                  <c:v>7.6599999999999997E-4</c:v>
                </c:pt>
                <c:pt idx="17381">
                  <c:v>1.1490000000000001E-3</c:v>
                </c:pt>
                <c:pt idx="17382">
                  <c:v>7.6599999999999997E-4</c:v>
                </c:pt>
                <c:pt idx="17383">
                  <c:v>7.6599999999999997E-4</c:v>
                </c:pt>
                <c:pt idx="17384">
                  <c:v>7.6599999999999997E-4</c:v>
                </c:pt>
                <c:pt idx="17385">
                  <c:v>7.6599999999999997E-4</c:v>
                </c:pt>
                <c:pt idx="17386">
                  <c:v>1.1490000000000001E-3</c:v>
                </c:pt>
                <c:pt idx="17387">
                  <c:v>7.6599999999999997E-4</c:v>
                </c:pt>
                <c:pt idx="17388">
                  <c:v>3.8299999999999999E-4</c:v>
                </c:pt>
                <c:pt idx="17389">
                  <c:v>7.6599999999999997E-4</c:v>
                </c:pt>
                <c:pt idx="17390">
                  <c:v>7.6599999999999997E-4</c:v>
                </c:pt>
                <c:pt idx="17391">
                  <c:v>3.8299999999999999E-4</c:v>
                </c:pt>
                <c:pt idx="17392">
                  <c:v>3.8299999999999999E-4</c:v>
                </c:pt>
                <c:pt idx="17393">
                  <c:v>7.6599999999999997E-4</c:v>
                </c:pt>
                <c:pt idx="17394">
                  <c:v>7.6599999999999997E-4</c:v>
                </c:pt>
                <c:pt idx="17395">
                  <c:v>7.6599999999999997E-4</c:v>
                </c:pt>
                <c:pt idx="17396">
                  <c:v>7.6599999999999997E-4</c:v>
                </c:pt>
                <c:pt idx="17397">
                  <c:v>7.6599999999999997E-4</c:v>
                </c:pt>
                <c:pt idx="17398">
                  <c:v>7.6599999999999997E-4</c:v>
                </c:pt>
                <c:pt idx="17399">
                  <c:v>7.6599999999999997E-4</c:v>
                </c:pt>
                <c:pt idx="17400">
                  <c:v>7.6599999999999997E-4</c:v>
                </c:pt>
                <c:pt idx="17401">
                  <c:v>7.6599999999999997E-4</c:v>
                </c:pt>
                <c:pt idx="17402">
                  <c:v>7.6599999999999997E-4</c:v>
                </c:pt>
                <c:pt idx="17403">
                  <c:v>3.8299999999999999E-4</c:v>
                </c:pt>
                <c:pt idx="17404">
                  <c:v>7.6599999999999997E-4</c:v>
                </c:pt>
                <c:pt idx="17405">
                  <c:v>7.6599999999999997E-4</c:v>
                </c:pt>
                <c:pt idx="17406">
                  <c:v>7.6599999999999997E-4</c:v>
                </c:pt>
                <c:pt idx="17407">
                  <c:v>7.6599999999999997E-4</c:v>
                </c:pt>
                <c:pt idx="17408">
                  <c:v>7.6599999999999997E-4</c:v>
                </c:pt>
                <c:pt idx="17409">
                  <c:v>7.6599999999999997E-4</c:v>
                </c:pt>
                <c:pt idx="17410">
                  <c:v>1.1490000000000001E-3</c:v>
                </c:pt>
                <c:pt idx="17411">
                  <c:v>7.6599999999999997E-4</c:v>
                </c:pt>
                <c:pt idx="17412">
                  <c:v>7.6599999999999997E-4</c:v>
                </c:pt>
                <c:pt idx="17413">
                  <c:v>7.6599999999999997E-4</c:v>
                </c:pt>
                <c:pt idx="17414">
                  <c:v>7.6599999999999997E-4</c:v>
                </c:pt>
                <c:pt idx="17415">
                  <c:v>7.6599999999999997E-4</c:v>
                </c:pt>
                <c:pt idx="17416">
                  <c:v>3.8299999999999999E-4</c:v>
                </c:pt>
                <c:pt idx="17417">
                  <c:v>7.6599999999999997E-4</c:v>
                </c:pt>
                <c:pt idx="17418">
                  <c:v>7.6599999999999997E-4</c:v>
                </c:pt>
                <c:pt idx="17419">
                  <c:v>7.6599999999999997E-4</c:v>
                </c:pt>
                <c:pt idx="17420">
                  <c:v>3.8299999999999999E-4</c:v>
                </c:pt>
                <c:pt idx="17421">
                  <c:v>3.8299999999999999E-4</c:v>
                </c:pt>
                <c:pt idx="17422">
                  <c:v>7.6599999999999997E-4</c:v>
                </c:pt>
                <c:pt idx="17423">
                  <c:v>7.6599999999999997E-4</c:v>
                </c:pt>
                <c:pt idx="17424">
                  <c:v>7.6599999999999997E-4</c:v>
                </c:pt>
                <c:pt idx="17425">
                  <c:v>3.8299999999999999E-4</c:v>
                </c:pt>
                <c:pt idx="17426">
                  <c:v>7.6599999999999997E-4</c:v>
                </c:pt>
                <c:pt idx="17427">
                  <c:v>7.6599999999999997E-4</c:v>
                </c:pt>
                <c:pt idx="17428">
                  <c:v>7.6599999999999997E-4</c:v>
                </c:pt>
                <c:pt idx="17429">
                  <c:v>3.8299999999999999E-4</c:v>
                </c:pt>
                <c:pt idx="17430">
                  <c:v>7.6599999999999997E-4</c:v>
                </c:pt>
                <c:pt idx="17431">
                  <c:v>7.6599999999999997E-4</c:v>
                </c:pt>
                <c:pt idx="17432">
                  <c:v>7.6599999999999997E-4</c:v>
                </c:pt>
                <c:pt idx="17433">
                  <c:v>7.6599999999999997E-4</c:v>
                </c:pt>
                <c:pt idx="17434">
                  <c:v>7.6599999999999997E-4</c:v>
                </c:pt>
                <c:pt idx="17435">
                  <c:v>7.6599999999999997E-4</c:v>
                </c:pt>
                <c:pt idx="17436">
                  <c:v>3.8299999999999999E-4</c:v>
                </c:pt>
                <c:pt idx="17437">
                  <c:v>7.6599999999999997E-4</c:v>
                </c:pt>
                <c:pt idx="17438">
                  <c:v>7.6599999999999997E-4</c:v>
                </c:pt>
                <c:pt idx="17439">
                  <c:v>3.8299999999999999E-4</c:v>
                </c:pt>
                <c:pt idx="17440">
                  <c:v>7.6599999999999997E-4</c:v>
                </c:pt>
                <c:pt idx="17441">
                  <c:v>7.6599999999999997E-4</c:v>
                </c:pt>
                <c:pt idx="17442">
                  <c:v>7.6599999999999997E-4</c:v>
                </c:pt>
                <c:pt idx="17443">
                  <c:v>7.6599999999999997E-4</c:v>
                </c:pt>
                <c:pt idx="17444">
                  <c:v>7.6599999999999997E-4</c:v>
                </c:pt>
                <c:pt idx="17445">
                  <c:v>3.8299999999999999E-4</c:v>
                </c:pt>
                <c:pt idx="17446">
                  <c:v>7.6599999999999997E-4</c:v>
                </c:pt>
                <c:pt idx="17447">
                  <c:v>7.6599999999999997E-4</c:v>
                </c:pt>
                <c:pt idx="17448">
                  <c:v>3.8299999999999999E-4</c:v>
                </c:pt>
                <c:pt idx="17449">
                  <c:v>7.6599999999999997E-4</c:v>
                </c:pt>
                <c:pt idx="17450">
                  <c:v>3.8299999999999999E-4</c:v>
                </c:pt>
                <c:pt idx="17451">
                  <c:v>7.6599999999999997E-4</c:v>
                </c:pt>
                <c:pt idx="17452">
                  <c:v>3.8299999999999999E-4</c:v>
                </c:pt>
                <c:pt idx="17453">
                  <c:v>7.6599999999999997E-4</c:v>
                </c:pt>
                <c:pt idx="17454">
                  <c:v>7.6599999999999997E-4</c:v>
                </c:pt>
                <c:pt idx="17455">
                  <c:v>3.8299999999999999E-4</c:v>
                </c:pt>
                <c:pt idx="17456">
                  <c:v>3.8299999999999999E-4</c:v>
                </c:pt>
                <c:pt idx="17457">
                  <c:v>7.6599999999999997E-4</c:v>
                </c:pt>
                <c:pt idx="17458">
                  <c:v>7.6599999999999997E-4</c:v>
                </c:pt>
                <c:pt idx="17459">
                  <c:v>7.6599999999999997E-4</c:v>
                </c:pt>
                <c:pt idx="17460">
                  <c:v>7.6599999999999997E-4</c:v>
                </c:pt>
                <c:pt idx="17461">
                  <c:v>7.6599999999999997E-4</c:v>
                </c:pt>
                <c:pt idx="17462">
                  <c:v>7.6599999999999997E-4</c:v>
                </c:pt>
                <c:pt idx="17463">
                  <c:v>7.6599999999999997E-4</c:v>
                </c:pt>
                <c:pt idx="17464">
                  <c:v>7.6599999999999997E-4</c:v>
                </c:pt>
                <c:pt idx="17465">
                  <c:v>7.6599999999999997E-4</c:v>
                </c:pt>
                <c:pt idx="17466">
                  <c:v>7.6599999999999997E-4</c:v>
                </c:pt>
                <c:pt idx="17467">
                  <c:v>7.6599999999999997E-4</c:v>
                </c:pt>
                <c:pt idx="17468">
                  <c:v>7.6599999999999997E-4</c:v>
                </c:pt>
                <c:pt idx="17469">
                  <c:v>7.6599999999999997E-4</c:v>
                </c:pt>
                <c:pt idx="17470">
                  <c:v>7.6599999999999997E-4</c:v>
                </c:pt>
                <c:pt idx="17471">
                  <c:v>7.6599999999999997E-4</c:v>
                </c:pt>
                <c:pt idx="17472">
                  <c:v>7.6599999999999997E-4</c:v>
                </c:pt>
                <c:pt idx="17473">
                  <c:v>7.6599999999999997E-4</c:v>
                </c:pt>
                <c:pt idx="17474">
                  <c:v>7.6599999999999997E-4</c:v>
                </c:pt>
                <c:pt idx="17475">
                  <c:v>7.6599999999999997E-4</c:v>
                </c:pt>
                <c:pt idx="17476">
                  <c:v>3.8299999999999999E-4</c:v>
                </c:pt>
                <c:pt idx="17477">
                  <c:v>7.6599999999999997E-4</c:v>
                </c:pt>
                <c:pt idx="17478">
                  <c:v>7.6599999999999997E-4</c:v>
                </c:pt>
                <c:pt idx="17479">
                  <c:v>1.1490000000000001E-3</c:v>
                </c:pt>
                <c:pt idx="17480">
                  <c:v>7.6599999999999997E-4</c:v>
                </c:pt>
                <c:pt idx="17481">
                  <c:v>7.6599999999999997E-4</c:v>
                </c:pt>
                <c:pt idx="17482">
                  <c:v>7.6599999999999997E-4</c:v>
                </c:pt>
                <c:pt idx="17483">
                  <c:v>3.8299999999999999E-4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00032"/>
        <c:axId val="168500592"/>
      </c:scatterChart>
      <c:valAx>
        <c:axId val="16850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Data Records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00592"/>
        <c:crosses val="autoZero"/>
        <c:crossBetween val="midCat"/>
      </c:valAx>
      <c:valAx>
        <c:axId val="16850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Performance(milliseconds)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00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'Histogram Geo'!$A$1:$A$17485</c:f>
              <c:numCache>
                <c:formatCode>General</c:formatCode>
                <c:ptCount val="1748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714</c:v>
                </c:pt>
                <c:pt idx="14">
                  <c:v>3176</c:v>
                </c:pt>
                <c:pt idx="15">
                  <c:v>3044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7600</c:v>
                </c:pt>
                <c:pt idx="22">
                  <c:v>1044</c:v>
                </c:pt>
                <c:pt idx="23">
                  <c:v>2485</c:v>
                </c:pt>
                <c:pt idx="24">
                  <c:v>7671</c:v>
                </c:pt>
                <c:pt idx="25">
                  <c:v>8803</c:v>
                </c:pt>
                <c:pt idx="26">
                  <c:v>1156</c:v>
                </c:pt>
                <c:pt idx="27">
                  <c:v>3903</c:v>
                </c:pt>
                <c:pt idx="28">
                  <c:v>6213</c:v>
                </c:pt>
                <c:pt idx="29">
                  <c:v>4437</c:v>
                </c:pt>
                <c:pt idx="30">
                  <c:v>2562</c:v>
                </c:pt>
                <c:pt idx="31">
                  <c:v>5846</c:v>
                </c:pt>
                <c:pt idx="32">
                  <c:v>6144</c:v>
                </c:pt>
                <c:pt idx="33">
                  <c:v>8664</c:v>
                </c:pt>
                <c:pt idx="34">
                  <c:v>1160</c:v>
                </c:pt>
                <c:pt idx="35">
                  <c:v>5755</c:v>
                </c:pt>
                <c:pt idx="36">
                  <c:v>6279</c:v>
                </c:pt>
                <c:pt idx="37">
                  <c:v>5794</c:v>
                </c:pt>
                <c:pt idx="38">
                  <c:v>1216</c:v>
                </c:pt>
                <c:pt idx="39">
                  <c:v>2618</c:v>
                </c:pt>
                <c:pt idx="40">
                  <c:v>5777</c:v>
                </c:pt>
                <c:pt idx="41">
                  <c:v>8593</c:v>
                </c:pt>
                <c:pt idx="42">
                  <c:v>8651</c:v>
                </c:pt>
                <c:pt idx="43">
                  <c:v>2397</c:v>
                </c:pt>
                <c:pt idx="44">
                  <c:v>2324</c:v>
                </c:pt>
                <c:pt idx="45">
                  <c:v>6312</c:v>
                </c:pt>
                <c:pt idx="46">
                  <c:v>8862</c:v>
                </c:pt>
                <c:pt idx="47">
                  <c:v>1168</c:v>
                </c:pt>
                <c:pt idx="48">
                  <c:v>6252</c:v>
                </c:pt>
                <c:pt idx="49">
                  <c:v>8633</c:v>
                </c:pt>
                <c:pt idx="50">
                  <c:v>5076</c:v>
                </c:pt>
                <c:pt idx="51">
                  <c:v>1351</c:v>
                </c:pt>
                <c:pt idx="52">
                  <c:v>4061</c:v>
                </c:pt>
                <c:pt idx="53">
                  <c:v>6403</c:v>
                </c:pt>
                <c:pt idx="54">
                  <c:v>1293</c:v>
                </c:pt>
                <c:pt idx="55">
                  <c:v>1127</c:v>
                </c:pt>
                <c:pt idx="56">
                  <c:v>1162</c:v>
                </c:pt>
                <c:pt idx="57">
                  <c:v>240</c:v>
                </c:pt>
                <c:pt idx="58">
                  <c:v>3570</c:v>
                </c:pt>
                <c:pt idx="59">
                  <c:v>1326</c:v>
                </c:pt>
                <c:pt idx="60">
                  <c:v>1168</c:v>
                </c:pt>
                <c:pt idx="61">
                  <c:v>1337</c:v>
                </c:pt>
                <c:pt idx="62">
                  <c:v>813</c:v>
                </c:pt>
                <c:pt idx="63">
                  <c:v>3359</c:v>
                </c:pt>
                <c:pt idx="64">
                  <c:v>5683</c:v>
                </c:pt>
                <c:pt idx="65">
                  <c:v>147</c:v>
                </c:pt>
                <c:pt idx="66">
                  <c:v>1227</c:v>
                </c:pt>
                <c:pt idx="67">
                  <c:v>1049</c:v>
                </c:pt>
                <c:pt idx="68">
                  <c:v>5796</c:v>
                </c:pt>
                <c:pt idx="69">
                  <c:v>5779</c:v>
                </c:pt>
                <c:pt idx="70">
                  <c:v>6405</c:v>
                </c:pt>
                <c:pt idx="71">
                  <c:v>2129</c:v>
                </c:pt>
                <c:pt idx="72">
                  <c:v>8</c:v>
                </c:pt>
                <c:pt idx="73">
                  <c:v>25</c:v>
                </c:pt>
                <c:pt idx="74">
                  <c:v>3696</c:v>
                </c:pt>
                <c:pt idx="75">
                  <c:v>1906</c:v>
                </c:pt>
                <c:pt idx="76">
                  <c:v>1159</c:v>
                </c:pt>
                <c:pt idx="77">
                  <c:v>3423</c:v>
                </c:pt>
                <c:pt idx="78">
                  <c:v>5661</c:v>
                </c:pt>
                <c:pt idx="79">
                  <c:v>6079</c:v>
                </c:pt>
                <c:pt idx="80">
                  <c:v>1142</c:v>
                </c:pt>
                <c:pt idx="81">
                  <c:v>1148</c:v>
                </c:pt>
                <c:pt idx="82">
                  <c:v>3868</c:v>
                </c:pt>
                <c:pt idx="83">
                  <c:v>7361</c:v>
                </c:pt>
                <c:pt idx="84">
                  <c:v>3125</c:v>
                </c:pt>
                <c:pt idx="85">
                  <c:v>3416</c:v>
                </c:pt>
                <c:pt idx="86">
                  <c:v>5872</c:v>
                </c:pt>
                <c:pt idx="87">
                  <c:v>4568</c:v>
                </c:pt>
                <c:pt idx="88">
                  <c:v>2589</c:v>
                </c:pt>
                <c:pt idx="89">
                  <c:v>496</c:v>
                </c:pt>
                <c:pt idx="90">
                  <c:v>0</c:v>
                </c:pt>
                <c:pt idx="91">
                  <c:v>3625</c:v>
                </c:pt>
                <c:pt idx="92">
                  <c:v>1234</c:v>
                </c:pt>
                <c:pt idx="93">
                  <c:v>481</c:v>
                </c:pt>
                <c:pt idx="94">
                  <c:v>0</c:v>
                </c:pt>
                <c:pt idx="95">
                  <c:v>1033</c:v>
                </c:pt>
                <c:pt idx="96">
                  <c:v>846</c:v>
                </c:pt>
                <c:pt idx="97">
                  <c:v>1722</c:v>
                </c:pt>
                <c:pt idx="98">
                  <c:v>3448</c:v>
                </c:pt>
                <c:pt idx="99">
                  <c:v>3909</c:v>
                </c:pt>
                <c:pt idx="100">
                  <c:v>5935</c:v>
                </c:pt>
                <c:pt idx="101">
                  <c:v>6023</c:v>
                </c:pt>
                <c:pt idx="102">
                  <c:v>8273</c:v>
                </c:pt>
                <c:pt idx="103">
                  <c:v>8273</c:v>
                </c:pt>
                <c:pt idx="104">
                  <c:v>8273</c:v>
                </c:pt>
                <c:pt idx="105">
                  <c:v>10738</c:v>
                </c:pt>
                <c:pt idx="106">
                  <c:v>12569</c:v>
                </c:pt>
                <c:pt idx="107">
                  <c:v>1329</c:v>
                </c:pt>
                <c:pt idx="108">
                  <c:v>3148</c:v>
                </c:pt>
                <c:pt idx="109">
                  <c:v>2036</c:v>
                </c:pt>
                <c:pt idx="110">
                  <c:v>55</c:v>
                </c:pt>
                <c:pt idx="111">
                  <c:v>1966</c:v>
                </c:pt>
                <c:pt idx="112">
                  <c:v>1783</c:v>
                </c:pt>
                <c:pt idx="113">
                  <c:v>2068</c:v>
                </c:pt>
                <c:pt idx="114">
                  <c:v>2159</c:v>
                </c:pt>
                <c:pt idx="115">
                  <c:v>2045</c:v>
                </c:pt>
                <c:pt idx="116">
                  <c:v>1421</c:v>
                </c:pt>
                <c:pt idx="117">
                  <c:v>2999</c:v>
                </c:pt>
                <c:pt idx="118">
                  <c:v>1925</c:v>
                </c:pt>
                <c:pt idx="119">
                  <c:v>166</c:v>
                </c:pt>
                <c:pt idx="120">
                  <c:v>1979</c:v>
                </c:pt>
                <c:pt idx="121">
                  <c:v>1723</c:v>
                </c:pt>
                <c:pt idx="122">
                  <c:v>2021</c:v>
                </c:pt>
                <c:pt idx="123">
                  <c:v>0</c:v>
                </c:pt>
                <c:pt idx="124">
                  <c:v>169</c:v>
                </c:pt>
                <c:pt idx="125">
                  <c:v>2001</c:v>
                </c:pt>
                <c:pt idx="126">
                  <c:v>1437</c:v>
                </c:pt>
                <c:pt idx="127">
                  <c:v>3101</c:v>
                </c:pt>
                <c:pt idx="128">
                  <c:v>389</c:v>
                </c:pt>
                <c:pt idx="129">
                  <c:v>1728</c:v>
                </c:pt>
                <c:pt idx="130">
                  <c:v>1202</c:v>
                </c:pt>
                <c:pt idx="131">
                  <c:v>1907</c:v>
                </c:pt>
                <c:pt idx="132">
                  <c:v>0</c:v>
                </c:pt>
                <c:pt idx="133">
                  <c:v>857</c:v>
                </c:pt>
                <c:pt idx="134">
                  <c:v>1027</c:v>
                </c:pt>
                <c:pt idx="135">
                  <c:v>421</c:v>
                </c:pt>
                <c:pt idx="136">
                  <c:v>1868</c:v>
                </c:pt>
                <c:pt idx="137">
                  <c:v>1528</c:v>
                </c:pt>
                <c:pt idx="138">
                  <c:v>3257</c:v>
                </c:pt>
                <c:pt idx="139">
                  <c:v>3492</c:v>
                </c:pt>
                <c:pt idx="140">
                  <c:v>3671</c:v>
                </c:pt>
                <c:pt idx="141">
                  <c:v>5531</c:v>
                </c:pt>
                <c:pt idx="142">
                  <c:v>407</c:v>
                </c:pt>
                <c:pt idx="143">
                  <c:v>1847</c:v>
                </c:pt>
                <c:pt idx="144">
                  <c:v>1338</c:v>
                </c:pt>
                <c:pt idx="145">
                  <c:v>2063</c:v>
                </c:pt>
                <c:pt idx="146">
                  <c:v>0</c:v>
                </c:pt>
                <c:pt idx="147">
                  <c:v>0</c:v>
                </c:pt>
                <c:pt idx="148">
                  <c:v>928</c:v>
                </c:pt>
                <c:pt idx="149">
                  <c:v>2869</c:v>
                </c:pt>
                <c:pt idx="150">
                  <c:v>3413</c:v>
                </c:pt>
                <c:pt idx="151">
                  <c:v>3413</c:v>
                </c:pt>
                <c:pt idx="152">
                  <c:v>0</c:v>
                </c:pt>
                <c:pt idx="153">
                  <c:v>3137</c:v>
                </c:pt>
                <c:pt idx="154">
                  <c:v>3286</c:v>
                </c:pt>
                <c:pt idx="155">
                  <c:v>3698</c:v>
                </c:pt>
                <c:pt idx="156">
                  <c:v>3861</c:v>
                </c:pt>
                <c:pt idx="157">
                  <c:v>5561</c:v>
                </c:pt>
                <c:pt idx="158">
                  <c:v>83</c:v>
                </c:pt>
                <c:pt idx="159">
                  <c:v>2084</c:v>
                </c:pt>
                <c:pt idx="160">
                  <c:v>1564</c:v>
                </c:pt>
                <c:pt idx="161">
                  <c:v>3151</c:v>
                </c:pt>
                <c:pt idx="162">
                  <c:v>201</c:v>
                </c:pt>
                <c:pt idx="163">
                  <c:v>0</c:v>
                </c:pt>
                <c:pt idx="164">
                  <c:v>88</c:v>
                </c:pt>
                <c:pt idx="165">
                  <c:v>685</c:v>
                </c:pt>
                <c:pt idx="166">
                  <c:v>1497</c:v>
                </c:pt>
                <c:pt idx="167">
                  <c:v>1278</c:v>
                </c:pt>
                <c:pt idx="168">
                  <c:v>3099</c:v>
                </c:pt>
                <c:pt idx="169">
                  <c:v>3099</c:v>
                </c:pt>
                <c:pt idx="170">
                  <c:v>3511</c:v>
                </c:pt>
                <c:pt idx="171">
                  <c:v>3882</c:v>
                </c:pt>
                <c:pt idx="172">
                  <c:v>5311</c:v>
                </c:pt>
                <c:pt idx="173">
                  <c:v>5393</c:v>
                </c:pt>
                <c:pt idx="174">
                  <c:v>7333</c:v>
                </c:pt>
                <c:pt idx="175">
                  <c:v>0</c:v>
                </c:pt>
                <c:pt idx="176">
                  <c:v>1912</c:v>
                </c:pt>
                <c:pt idx="177">
                  <c:v>0</c:v>
                </c:pt>
                <c:pt idx="178">
                  <c:v>2019</c:v>
                </c:pt>
                <c:pt idx="179">
                  <c:v>2087</c:v>
                </c:pt>
                <c:pt idx="180">
                  <c:v>1412</c:v>
                </c:pt>
                <c:pt idx="181">
                  <c:v>2953</c:v>
                </c:pt>
                <c:pt idx="182">
                  <c:v>3110</c:v>
                </c:pt>
                <c:pt idx="183">
                  <c:v>3511</c:v>
                </c:pt>
                <c:pt idx="184">
                  <c:v>3690</c:v>
                </c:pt>
                <c:pt idx="185">
                  <c:v>5395</c:v>
                </c:pt>
                <c:pt idx="186">
                  <c:v>5493</c:v>
                </c:pt>
                <c:pt idx="187">
                  <c:v>5493</c:v>
                </c:pt>
                <c:pt idx="188">
                  <c:v>0</c:v>
                </c:pt>
                <c:pt idx="189">
                  <c:v>0</c:v>
                </c:pt>
                <c:pt idx="190">
                  <c:v>970</c:v>
                </c:pt>
                <c:pt idx="191">
                  <c:v>2922</c:v>
                </c:pt>
                <c:pt idx="192">
                  <c:v>497</c:v>
                </c:pt>
                <c:pt idx="193">
                  <c:v>0</c:v>
                </c:pt>
                <c:pt idx="194">
                  <c:v>0</c:v>
                </c:pt>
                <c:pt idx="195">
                  <c:v>301</c:v>
                </c:pt>
                <c:pt idx="196">
                  <c:v>1896</c:v>
                </c:pt>
                <c:pt idx="197">
                  <c:v>1574</c:v>
                </c:pt>
                <c:pt idx="198">
                  <c:v>1946</c:v>
                </c:pt>
                <c:pt idx="199">
                  <c:v>1893</c:v>
                </c:pt>
                <c:pt idx="200">
                  <c:v>1961</c:v>
                </c:pt>
                <c:pt idx="201">
                  <c:v>1961</c:v>
                </c:pt>
                <c:pt idx="202">
                  <c:v>3213</c:v>
                </c:pt>
                <c:pt idx="203">
                  <c:v>9</c:v>
                </c:pt>
                <c:pt idx="204">
                  <c:v>0</c:v>
                </c:pt>
                <c:pt idx="205">
                  <c:v>3037</c:v>
                </c:pt>
                <c:pt idx="206">
                  <c:v>1493</c:v>
                </c:pt>
                <c:pt idx="207">
                  <c:v>1710</c:v>
                </c:pt>
                <c:pt idx="208">
                  <c:v>1325</c:v>
                </c:pt>
                <c:pt idx="209">
                  <c:v>1964</c:v>
                </c:pt>
                <c:pt idx="210">
                  <c:v>1571</c:v>
                </c:pt>
                <c:pt idx="211">
                  <c:v>2089</c:v>
                </c:pt>
                <c:pt idx="212">
                  <c:v>1368</c:v>
                </c:pt>
                <c:pt idx="213">
                  <c:v>3436</c:v>
                </c:pt>
                <c:pt idx="214">
                  <c:v>0</c:v>
                </c:pt>
                <c:pt idx="215">
                  <c:v>0</c:v>
                </c:pt>
                <c:pt idx="216">
                  <c:v>542</c:v>
                </c:pt>
                <c:pt idx="217">
                  <c:v>436</c:v>
                </c:pt>
                <c:pt idx="218">
                  <c:v>1900</c:v>
                </c:pt>
                <c:pt idx="219">
                  <c:v>82</c:v>
                </c:pt>
                <c:pt idx="220">
                  <c:v>2169</c:v>
                </c:pt>
                <c:pt idx="221">
                  <c:v>1492</c:v>
                </c:pt>
                <c:pt idx="222">
                  <c:v>729</c:v>
                </c:pt>
                <c:pt idx="223">
                  <c:v>0</c:v>
                </c:pt>
                <c:pt idx="224">
                  <c:v>612</c:v>
                </c:pt>
                <c:pt idx="225">
                  <c:v>1753</c:v>
                </c:pt>
                <c:pt idx="226">
                  <c:v>3202</c:v>
                </c:pt>
                <c:pt idx="227">
                  <c:v>3324</c:v>
                </c:pt>
                <c:pt idx="228">
                  <c:v>5673</c:v>
                </c:pt>
                <c:pt idx="229">
                  <c:v>5673</c:v>
                </c:pt>
                <c:pt idx="230">
                  <c:v>423</c:v>
                </c:pt>
                <c:pt idx="231">
                  <c:v>2159</c:v>
                </c:pt>
                <c:pt idx="232">
                  <c:v>3447</c:v>
                </c:pt>
                <c:pt idx="233">
                  <c:v>0</c:v>
                </c:pt>
                <c:pt idx="234">
                  <c:v>431</c:v>
                </c:pt>
                <c:pt idx="235">
                  <c:v>0</c:v>
                </c:pt>
                <c:pt idx="236">
                  <c:v>3072</c:v>
                </c:pt>
                <c:pt idx="237">
                  <c:v>309</c:v>
                </c:pt>
                <c:pt idx="238">
                  <c:v>438</c:v>
                </c:pt>
                <c:pt idx="239">
                  <c:v>1910</c:v>
                </c:pt>
                <c:pt idx="240">
                  <c:v>91</c:v>
                </c:pt>
                <c:pt idx="241">
                  <c:v>2188</c:v>
                </c:pt>
                <c:pt idx="242">
                  <c:v>3383</c:v>
                </c:pt>
                <c:pt idx="243">
                  <c:v>0</c:v>
                </c:pt>
                <c:pt idx="244">
                  <c:v>774</c:v>
                </c:pt>
                <c:pt idx="245">
                  <c:v>1563</c:v>
                </c:pt>
                <c:pt idx="246">
                  <c:v>3275</c:v>
                </c:pt>
                <c:pt idx="247">
                  <c:v>3711</c:v>
                </c:pt>
                <c:pt idx="248">
                  <c:v>1880</c:v>
                </c:pt>
                <c:pt idx="249">
                  <c:v>85</c:v>
                </c:pt>
                <c:pt idx="250">
                  <c:v>274</c:v>
                </c:pt>
                <c:pt idx="251">
                  <c:v>0</c:v>
                </c:pt>
                <c:pt idx="252">
                  <c:v>0</c:v>
                </c:pt>
                <c:pt idx="253">
                  <c:v>313</c:v>
                </c:pt>
                <c:pt idx="254">
                  <c:v>2047</c:v>
                </c:pt>
                <c:pt idx="255">
                  <c:v>1516</c:v>
                </c:pt>
                <c:pt idx="256">
                  <c:v>3234</c:v>
                </c:pt>
                <c:pt idx="257">
                  <c:v>3883</c:v>
                </c:pt>
                <c:pt idx="258">
                  <c:v>5351</c:v>
                </c:pt>
                <c:pt idx="259">
                  <c:v>7323</c:v>
                </c:pt>
                <c:pt idx="260">
                  <c:v>7323</c:v>
                </c:pt>
                <c:pt idx="261">
                  <c:v>8244</c:v>
                </c:pt>
                <c:pt idx="262">
                  <c:v>11464</c:v>
                </c:pt>
                <c:pt idx="263">
                  <c:v>11373</c:v>
                </c:pt>
                <c:pt idx="264">
                  <c:v>3242</c:v>
                </c:pt>
                <c:pt idx="265">
                  <c:v>3698</c:v>
                </c:pt>
                <c:pt idx="266">
                  <c:v>5681</c:v>
                </c:pt>
                <c:pt idx="267">
                  <c:v>5777</c:v>
                </c:pt>
                <c:pt idx="268">
                  <c:v>8002</c:v>
                </c:pt>
                <c:pt idx="269">
                  <c:v>10328</c:v>
                </c:pt>
                <c:pt idx="270">
                  <c:v>10328</c:v>
                </c:pt>
                <c:pt idx="271">
                  <c:v>11141</c:v>
                </c:pt>
                <c:pt idx="272">
                  <c:v>1600</c:v>
                </c:pt>
                <c:pt idx="273">
                  <c:v>3349</c:v>
                </c:pt>
                <c:pt idx="274">
                  <c:v>439</c:v>
                </c:pt>
                <c:pt idx="275">
                  <c:v>1940</c:v>
                </c:pt>
                <c:pt idx="276">
                  <c:v>582</c:v>
                </c:pt>
                <c:pt idx="277">
                  <c:v>1714</c:v>
                </c:pt>
                <c:pt idx="278">
                  <c:v>3359</c:v>
                </c:pt>
                <c:pt idx="279">
                  <c:v>0</c:v>
                </c:pt>
                <c:pt idx="280">
                  <c:v>982</c:v>
                </c:pt>
                <c:pt idx="281">
                  <c:v>387</c:v>
                </c:pt>
                <c:pt idx="282">
                  <c:v>2024</c:v>
                </c:pt>
                <c:pt idx="283">
                  <c:v>1368</c:v>
                </c:pt>
                <c:pt idx="284">
                  <c:v>3792</c:v>
                </c:pt>
                <c:pt idx="285">
                  <c:v>5772</c:v>
                </c:pt>
                <c:pt idx="286">
                  <c:v>5863</c:v>
                </c:pt>
                <c:pt idx="287">
                  <c:v>6850</c:v>
                </c:pt>
                <c:pt idx="288">
                  <c:v>502</c:v>
                </c:pt>
                <c:pt idx="289">
                  <c:v>1068</c:v>
                </c:pt>
                <c:pt idx="290">
                  <c:v>792</c:v>
                </c:pt>
                <c:pt idx="291">
                  <c:v>1619</c:v>
                </c:pt>
                <c:pt idx="292">
                  <c:v>3414</c:v>
                </c:pt>
                <c:pt idx="293">
                  <c:v>440</c:v>
                </c:pt>
                <c:pt idx="294">
                  <c:v>1998</c:v>
                </c:pt>
                <c:pt idx="295">
                  <c:v>802</c:v>
                </c:pt>
                <c:pt idx="296">
                  <c:v>1560</c:v>
                </c:pt>
                <c:pt idx="297">
                  <c:v>350</c:v>
                </c:pt>
                <c:pt idx="298">
                  <c:v>266</c:v>
                </c:pt>
                <c:pt idx="299">
                  <c:v>2168</c:v>
                </c:pt>
                <c:pt idx="300">
                  <c:v>1469</c:v>
                </c:pt>
                <c:pt idx="301">
                  <c:v>433</c:v>
                </c:pt>
                <c:pt idx="302">
                  <c:v>1971</c:v>
                </c:pt>
                <c:pt idx="303">
                  <c:v>84</c:v>
                </c:pt>
                <c:pt idx="304">
                  <c:v>1145</c:v>
                </c:pt>
                <c:pt idx="305">
                  <c:v>3416</c:v>
                </c:pt>
                <c:pt idx="306">
                  <c:v>0</c:v>
                </c:pt>
                <c:pt idx="307">
                  <c:v>804</c:v>
                </c:pt>
                <c:pt idx="308">
                  <c:v>1614</c:v>
                </c:pt>
                <c:pt idx="309">
                  <c:v>3876</c:v>
                </c:pt>
                <c:pt idx="310">
                  <c:v>5842</c:v>
                </c:pt>
                <c:pt idx="311">
                  <c:v>5939</c:v>
                </c:pt>
                <c:pt idx="312">
                  <c:v>1204</c:v>
                </c:pt>
                <c:pt idx="313">
                  <c:v>920</c:v>
                </c:pt>
                <c:pt idx="314">
                  <c:v>1089</c:v>
                </c:pt>
                <c:pt idx="315">
                  <c:v>149</c:v>
                </c:pt>
                <c:pt idx="316">
                  <c:v>3227</c:v>
                </c:pt>
                <c:pt idx="317">
                  <c:v>3631</c:v>
                </c:pt>
                <c:pt idx="318">
                  <c:v>808</c:v>
                </c:pt>
                <c:pt idx="319">
                  <c:v>91</c:v>
                </c:pt>
                <c:pt idx="320">
                  <c:v>986</c:v>
                </c:pt>
                <c:pt idx="321">
                  <c:v>593</c:v>
                </c:pt>
                <c:pt idx="322">
                  <c:v>1738</c:v>
                </c:pt>
                <c:pt idx="323">
                  <c:v>2056</c:v>
                </c:pt>
                <c:pt idx="324">
                  <c:v>0</c:v>
                </c:pt>
                <c:pt idx="325">
                  <c:v>3351</c:v>
                </c:pt>
                <c:pt idx="326">
                  <c:v>5726</c:v>
                </c:pt>
                <c:pt idx="327">
                  <c:v>89</c:v>
                </c:pt>
                <c:pt idx="328">
                  <c:v>981</c:v>
                </c:pt>
                <c:pt idx="329">
                  <c:v>519</c:v>
                </c:pt>
                <c:pt idx="330">
                  <c:v>1856</c:v>
                </c:pt>
                <c:pt idx="331">
                  <c:v>2076</c:v>
                </c:pt>
                <c:pt idx="332">
                  <c:v>3690</c:v>
                </c:pt>
                <c:pt idx="333">
                  <c:v>3374</c:v>
                </c:pt>
                <c:pt idx="334">
                  <c:v>533</c:v>
                </c:pt>
                <c:pt idx="335">
                  <c:v>1963</c:v>
                </c:pt>
                <c:pt idx="336">
                  <c:v>911</c:v>
                </c:pt>
                <c:pt idx="337">
                  <c:v>0</c:v>
                </c:pt>
                <c:pt idx="338">
                  <c:v>960</c:v>
                </c:pt>
                <c:pt idx="339">
                  <c:v>1387</c:v>
                </c:pt>
                <c:pt idx="340">
                  <c:v>750</c:v>
                </c:pt>
                <c:pt idx="341">
                  <c:v>1584</c:v>
                </c:pt>
                <c:pt idx="342">
                  <c:v>3390</c:v>
                </c:pt>
                <c:pt idx="343">
                  <c:v>5764</c:v>
                </c:pt>
                <c:pt idx="344">
                  <c:v>5812</c:v>
                </c:pt>
                <c:pt idx="345">
                  <c:v>6560</c:v>
                </c:pt>
                <c:pt idx="346">
                  <c:v>0</c:v>
                </c:pt>
                <c:pt idx="347">
                  <c:v>971</c:v>
                </c:pt>
                <c:pt idx="348">
                  <c:v>70</c:v>
                </c:pt>
                <c:pt idx="349">
                  <c:v>724</c:v>
                </c:pt>
                <c:pt idx="350">
                  <c:v>1586</c:v>
                </c:pt>
                <c:pt idx="351">
                  <c:v>3348</c:v>
                </c:pt>
                <c:pt idx="352">
                  <c:v>439</c:v>
                </c:pt>
                <c:pt idx="353">
                  <c:v>1904</c:v>
                </c:pt>
                <c:pt idx="354">
                  <c:v>3208</c:v>
                </c:pt>
                <c:pt idx="355">
                  <c:v>0</c:v>
                </c:pt>
                <c:pt idx="356">
                  <c:v>767</c:v>
                </c:pt>
                <c:pt idx="357">
                  <c:v>1517</c:v>
                </c:pt>
                <c:pt idx="358">
                  <c:v>2016</c:v>
                </c:pt>
                <c:pt idx="359">
                  <c:v>0</c:v>
                </c:pt>
                <c:pt idx="360">
                  <c:v>3281</c:v>
                </c:pt>
                <c:pt idx="361">
                  <c:v>3724</c:v>
                </c:pt>
                <c:pt idx="362">
                  <c:v>679</c:v>
                </c:pt>
                <c:pt idx="363">
                  <c:v>86</c:v>
                </c:pt>
                <c:pt idx="364">
                  <c:v>2162</c:v>
                </c:pt>
                <c:pt idx="365">
                  <c:v>0</c:v>
                </c:pt>
                <c:pt idx="366">
                  <c:v>809</c:v>
                </c:pt>
                <c:pt idx="367">
                  <c:v>1433</c:v>
                </c:pt>
                <c:pt idx="368">
                  <c:v>3506</c:v>
                </c:pt>
                <c:pt idx="369">
                  <c:v>3506</c:v>
                </c:pt>
                <c:pt idx="370">
                  <c:v>2919</c:v>
                </c:pt>
                <c:pt idx="371">
                  <c:v>3216</c:v>
                </c:pt>
                <c:pt idx="372">
                  <c:v>3648</c:v>
                </c:pt>
                <c:pt idx="373">
                  <c:v>296</c:v>
                </c:pt>
                <c:pt idx="374">
                  <c:v>2072</c:v>
                </c:pt>
                <c:pt idx="375">
                  <c:v>2066</c:v>
                </c:pt>
                <c:pt idx="376">
                  <c:v>208</c:v>
                </c:pt>
                <c:pt idx="377">
                  <c:v>903</c:v>
                </c:pt>
                <c:pt idx="378">
                  <c:v>0</c:v>
                </c:pt>
                <c:pt idx="379">
                  <c:v>756</c:v>
                </c:pt>
                <c:pt idx="380">
                  <c:v>1480</c:v>
                </c:pt>
                <c:pt idx="381">
                  <c:v>3111</c:v>
                </c:pt>
                <c:pt idx="382">
                  <c:v>180</c:v>
                </c:pt>
                <c:pt idx="383">
                  <c:v>1983</c:v>
                </c:pt>
                <c:pt idx="384">
                  <c:v>1675</c:v>
                </c:pt>
                <c:pt idx="385">
                  <c:v>3047</c:v>
                </c:pt>
                <c:pt idx="386">
                  <c:v>46</c:v>
                </c:pt>
                <c:pt idx="387">
                  <c:v>1929</c:v>
                </c:pt>
                <c:pt idx="388">
                  <c:v>2018</c:v>
                </c:pt>
                <c:pt idx="389">
                  <c:v>3105</c:v>
                </c:pt>
                <c:pt idx="390">
                  <c:v>3240</c:v>
                </c:pt>
                <c:pt idx="391">
                  <c:v>0</c:v>
                </c:pt>
                <c:pt idx="392">
                  <c:v>2890</c:v>
                </c:pt>
                <c:pt idx="393">
                  <c:v>3112</c:v>
                </c:pt>
                <c:pt idx="394">
                  <c:v>3709</c:v>
                </c:pt>
                <c:pt idx="395">
                  <c:v>4100</c:v>
                </c:pt>
                <c:pt idx="396">
                  <c:v>5524</c:v>
                </c:pt>
                <c:pt idx="397">
                  <c:v>7316</c:v>
                </c:pt>
                <c:pt idx="398">
                  <c:v>7316</c:v>
                </c:pt>
                <c:pt idx="399">
                  <c:v>1958</c:v>
                </c:pt>
                <c:pt idx="400">
                  <c:v>2014</c:v>
                </c:pt>
                <c:pt idx="401">
                  <c:v>1131</c:v>
                </c:pt>
                <c:pt idx="402">
                  <c:v>2019</c:v>
                </c:pt>
                <c:pt idx="403">
                  <c:v>0</c:v>
                </c:pt>
                <c:pt idx="404">
                  <c:v>100</c:v>
                </c:pt>
                <c:pt idx="405">
                  <c:v>2023</c:v>
                </c:pt>
                <c:pt idx="406">
                  <c:v>1394</c:v>
                </c:pt>
                <c:pt idx="407">
                  <c:v>2929</c:v>
                </c:pt>
                <c:pt idx="408">
                  <c:v>2929</c:v>
                </c:pt>
                <c:pt idx="409">
                  <c:v>380</c:v>
                </c:pt>
                <c:pt idx="410">
                  <c:v>386</c:v>
                </c:pt>
                <c:pt idx="411">
                  <c:v>0</c:v>
                </c:pt>
                <c:pt idx="412">
                  <c:v>1789</c:v>
                </c:pt>
                <c:pt idx="413">
                  <c:v>1941</c:v>
                </c:pt>
                <c:pt idx="414">
                  <c:v>1316</c:v>
                </c:pt>
                <c:pt idx="415">
                  <c:v>2858</c:v>
                </c:pt>
                <c:pt idx="416">
                  <c:v>1992</c:v>
                </c:pt>
                <c:pt idx="417">
                  <c:v>0</c:v>
                </c:pt>
                <c:pt idx="418">
                  <c:v>0</c:v>
                </c:pt>
                <c:pt idx="419">
                  <c:v>696</c:v>
                </c:pt>
                <c:pt idx="420">
                  <c:v>34</c:v>
                </c:pt>
                <c:pt idx="421">
                  <c:v>1349</c:v>
                </c:pt>
                <c:pt idx="422">
                  <c:v>2861</c:v>
                </c:pt>
                <c:pt idx="423">
                  <c:v>2861</c:v>
                </c:pt>
                <c:pt idx="424">
                  <c:v>1660</c:v>
                </c:pt>
                <c:pt idx="425">
                  <c:v>1673</c:v>
                </c:pt>
                <c:pt idx="426">
                  <c:v>0</c:v>
                </c:pt>
                <c:pt idx="427">
                  <c:v>1517</c:v>
                </c:pt>
                <c:pt idx="428">
                  <c:v>370</c:v>
                </c:pt>
                <c:pt idx="429">
                  <c:v>0</c:v>
                </c:pt>
                <c:pt idx="430">
                  <c:v>1480</c:v>
                </c:pt>
                <c:pt idx="431">
                  <c:v>1872</c:v>
                </c:pt>
                <c:pt idx="432">
                  <c:v>1437</c:v>
                </c:pt>
                <c:pt idx="433">
                  <c:v>1094</c:v>
                </c:pt>
                <c:pt idx="434">
                  <c:v>2946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2729</c:v>
                </c:pt>
                <c:pt idx="439">
                  <c:v>22</c:v>
                </c:pt>
                <c:pt idx="440">
                  <c:v>1488</c:v>
                </c:pt>
                <c:pt idx="441">
                  <c:v>338</c:v>
                </c:pt>
                <c:pt idx="442">
                  <c:v>0</c:v>
                </c:pt>
                <c:pt idx="443">
                  <c:v>52</c:v>
                </c:pt>
                <c:pt idx="444">
                  <c:v>1740</c:v>
                </c:pt>
                <c:pt idx="445">
                  <c:v>1472</c:v>
                </c:pt>
                <c:pt idx="446">
                  <c:v>989</c:v>
                </c:pt>
                <c:pt idx="447">
                  <c:v>1782</c:v>
                </c:pt>
                <c:pt idx="448">
                  <c:v>1782</c:v>
                </c:pt>
                <c:pt idx="449">
                  <c:v>0</c:v>
                </c:pt>
                <c:pt idx="450">
                  <c:v>1739</c:v>
                </c:pt>
                <c:pt idx="451">
                  <c:v>1889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1742</c:v>
                </c:pt>
                <c:pt idx="456">
                  <c:v>2891</c:v>
                </c:pt>
                <c:pt idx="457">
                  <c:v>4417</c:v>
                </c:pt>
                <c:pt idx="458">
                  <c:v>4566</c:v>
                </c:pt>
                <c:pt idx="459">
                  <c:v>4566</c:v>
                </c:pt>
                <c:pt idx="460">
                  <c:v>697</c:v>
                </c:pt>
                <c:pt idx="461">
                  <c:v>1789</c:v>
                </c:pt>
                <c:pt idx="462">
                  <c:v>0</c:v>
                </c:pt>
                <c:pt idx="463">
                  <c:v>1833</c:v>
                </c:pt>
                <c:pt idx="464">
                  <c:v>1632</c:v>
                </c:pt>
                <c:pt idx="465">
                  <c:v>0</c:v>
                </c:pt>
                <c:pt idx="466">
                  <c:v>567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92</c:v>
                </c:pt>
                <c:pt idx="472">
                  <c:v>230</c:v>
                </c:pt>
                <c:pt idx="473">
                  <c:v>1529</c:v>
                </c:pt>
                <c:pt idx="474">
                  <c:v>1579</c:v>
                </c:pt>
                <c:pt idx="475">
                  <c:v>1194</c:v>
                </c:pt>
                <c:pt idx="476">
                  <c:v>1503</c:v>
                </c:pt>
                <c:pt idx="477">
                  <c:v>1735</c:v>
                </c:pt>
                <c:pt idx="478">
                  <c:v>0</c:v>
                </c:pt>
                <c:pt idx="479">
                  <c:v>1474</c:v>
                </c:pt>
                <c:pt idx="480">
                  <c:v>322</c:v>
                </c:pt>
                <c:pt idx="481">
                  <c:v>0</c:v>
                </c:pt>
                <c:pt idx="482">
                  <c:v>1572</c:v>
                </c:pt>
                <c:pt idx="483">
                  <c:v>1951</c:v>
                </c:pt>
                <c:pt idx="484">
                  <c:v>1729</c:v>
                </c:pt>
                <c:pt idx="485">
                  <c:v>1286</c:v>
                </c:pt>
                <c:pt idx="486">
                  <c:v>1106</c:v>
                </c:pt>
                <c:pt idx="487">
                  <c:v>2635</c:v>
                </c:pt>
                <c:pt idx="488">
                  <c:v>2635</c:v>
                </c:pt>
                <c:pt idx="489">
                  <c:v>2983</c:v>
                </c:pt>
                <c:pt idx="490">
                  <c:v>4406</c:v>
                </c:pt>
                <c:pt idx="491">
                  <c:v>4459</c:v>
                </c:pt>
                <c:pt idx="492">
                  <c:v>0</c:v>
                </c:pt>
                <c:pt idx="493">
                  <c:v>1421</c:v>
                </c:pt>
                <c:pt idx="494">
                  <c:v>1591</c:v>
                </c:pt>
                <c:pt idx="495">
                  <c:v>0</c:v>
                </c:pt>
                <c:pt idx="496">
                  <c:v>0</c:v>
                </c:pt>
                <c:pt idx="497">
                  <c:v>1650</c:v>
                </c:pt>
                <c:pt idx="498">
                  <c:v>0</c:v>
                </c:pt>
                <c:pt idx="499">
                  <c:v>0</c:v>
                </c:pt>
                <c:pt idx="500">
                  <c:v>1767</c:v>
                </c:pt>
                <c:pt idx="501">
                  <c:v>1825</c:v>
                </c:pt>
                <c:pt idx="502">
                  <c:v>113</c:v>
                </c:pt>
                <c:pt idx="503">
                  <c:v>1233</c:v>
                </c:pt>
                <c:pt idx="504">
                  <c:v>2938</c:v>
                </c:pt>
                <c:pt idx="505">
                  <c:v>0</c:v>
                </c:pt>
                <c:pt idx="506">
                  <c:v>0</c:v>
                </c:pt>
                <c:pt idx="507">
                  <c:v>295</c:v>
                </c:pt>
                <c:pt idx="508">
                  <c:v>23</c:v>
                </c:pt>
                <c:pt idx="509">
                  <c:v>129</c:v>
                </c:pt>
                <c:pt idx="510">
                  <c:v>0</c:v>
                </c:pt>
                <c:pt idx="511">
                  <c:v>41</c:v>
                </c:pt>
                <c:pt idx="512">
                  <c:v>1475</c:v>
                </c:pt>
                <c:pt idx="513">
                  <c:v>1475</c:v>
                </c:pt>
                <c:pt idx="514">
                  <c:v>919</c:v>
                </c:pt>
                <c:pt idx="515">
                  <c:v>822</c:v>
                </c:pt>
                <c:pt idx="516">
                  <c:v>666</c:v>
                </c:pt>
                <c:pt idx="517">
                  <c:v>666</c:v>
                </c:pt>
                <c:pt idx="518">
                  <c:v>666</c:v>
                </c:pt>
                <c:pt idx="519">
                  <c:v>1905</c:v>
                </c:pt>
                <c:pt idx="520">
                  <c:v>1195</c:v>
                </c:pt>
                <c:pt idx="521">
                  <c:v>1357</c:v>
                </c:pt>
                <c:pt idx="522">
                  <c:v>1544</c:v>
                </c:pt>
                <c:pt idx="523">
                  <c:v>1177</c:v>
                </c:pt>
                <c:pt idx="524">
                  <c:v>1090</c:v>
                </c:pt>
                <c:pt idx="525">
                  <c:v>1090</c:v>
                </c:pt>
                <c:pt idx="526">
                  <c:v>1090</c:v>
                </c:pt>
                <c:pt idx="527">
                  <c:v>1000</c:v>
                </c:pt>
                <c:pt idx="528">
                  <c:v>943</c:v>
                </c:pt>
                <c:pt idx="529">
                  <c:v>838</c:v>
                </c:pt>
                <c:pt idx="530">
                  <c:v>2810</c:v>
                </c:pt>
                <c:pt idx="531">
                  <c:v>3363</c:v>
                </c:pt>
                <c:pt idx="532">
                  <c:v>3363</c:v>
                </c:pt>
                <c:pt idx="533">
                  <c:v>3363</c:v>
                </c:pt>
                <c:pt idx="534">
                  <c:v>3363</c:v>
                </c:pt>
                <c:pt idx="535">
                  <c:v>3363</c:v>
                </c:pt>
                <c:pt idx="536">
                  <c:v>3363</c:v>
                </c:pt>
                <c:pt idx="537">
                  <c:v>3363</c:v>
                </c:pt>
                <c:pt idx="538">
                  <c:v>3363</c:v>
                </c:pt>
                <c:pt idx="539">
                  <c:v>3363</c:v>
                </c:pt>
                <c:pt idx="540">
                  <c:v>3363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130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1033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1052</c:v>
                </c:pt>
                <c:pt idx="572">
                  <c:v>1053</c:v>
                </c:pt>
                <c:pt idx="573">
                  <c:v>1226</c:v>
                </c:pt>
                <c:pt idx="574">
                  <c:v>1152</c:v>
                </c:pt>
                <c:pt idx="575">
                  <c:v>1152</c:v>
                </c:pt>
                <c:pt idx="576">
                  <c:v>1152</c:v>
                </c:pt>
                <c:pt idx="577">
                  <c:v>1057</c:v>
                </c:pt>
                <c:pt idx="578">
                  <c:v>1005</c:v>
                </c:pt>
                <c:pt idx="579">
                  <c:v>1004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747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1072</c:v>
                </c:pt>
                <c:pt idx="598">
                  <c:v>18</c:v>
                </c:pt>
                <c:pt idx="599">
                  <c:v>1193</c:v>
                </c:pt>
                <c:pt idx="600">
                  <c:v>1192</c:v>
                </c:pt>
                <c:pt idx="601">
                  <c:v>1154</c:v>
                </c:pt>
                <c:pt idx="602">
                  <c:v>1154</c:v>
                </c:pt>
                <c:pt idx="603">
                  <c:v>1154</c:v>
                </c:pt>
                <c:pt idx="604">
                  <c:v>894</c:v>
                </c:pt>
                <c:pt idx="605">
                  <c:v>834</c:v>
                </c:pt>
                <c:pt idx="606">
                  <c:v>833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1052</c:v>
                </c:pt>
                <c:pt idx="612">
                  <c:v>1176</c:v>
                </c:pt>
                <c:pt idx="613">
                  <c:v>1181</c:v>
                </c:pt>
                <c:pt idx="614">
                  <c:v>1135</c:v>
                </c:pt>
                <c:pt idx="615">
                  <c:v>1080</c:v>
                </c:pt>
                <c:pt idx="616">
                  <c:v>1021</c:v>
                </c:pt>
                <c:pt idx="617">
                  <c:v>718</c:v>
                </c:pt>
                <c:pt idx="618">
                  <c:v>717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1108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705</c:v>
                </c:pt>
                <c:pt idx="649">
                  <c:v>705</c:v>
                </c:pt>
                <c:pt idx="650">
                  <c:v>706</c:v>
                </c:pt>
                <c:pt idx="651">
                  <c:v>1087</c:v>
                </c:pt>
                <c:pt idx="652">
                  <c:v>1302</c:v>
                </c:pt>
                <c:pt idx="653">
                  <c:v>1302</c:v>
                </c:pt>
                <c:pt idx="654">
                  <c:v>1302</c:v>
                </c:pt>
                <c:pt idx="655">
                  <c:v>1241</c:v>
                </c:pt>
                <c:pt idx="656">
                  <c:v>1240</c:v>
                </c:pt>
                <c:pt idx="657">
                  <c:v>2850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759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846</c:v>
                </c:pt>
                <c:pt idx="676">
                  <c:v>1561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1190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1093</c:v>
                </c:pt>
                <c:pt idx="688">
                  <c:v>1093</c:v>
                </c:pt>
                <c:pt idx="689">
                  <c:v>1094</c:v>
                </c:pt>
                <c:pt idx="690">
                  <c:v>1166</c:v>
                </c:pt>
                <c:pt idx="691">
                  <c:v>1205</c:v>
                </c:pt>
                <c:pt idx="692">
                  <c:v>1136</c:v>
                </c:pt>
                <c:pt idx="693">
                  <c:v>1136</c:v>
                </c:pt>
                <c:pt idx="694">
                  <c:v>998</c:v>
                </c:pt>
                <c:pt idx="695">
                  <c:v>998</c:v>
                </c:pt>
                <c:pt idx="696">
                  <c:v>997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1745</c:v>
                </c:pt>
                <c:pt idx="716">
                  <c:v>1744</c:v>
                </c:pt>
                <c:pt idx="717">
                  <c:v>1346</c:v>
                </c:pt>
                <c:pt idx="718">
                  <c:v>1346</c:v>
                </c:pt>
                <c:pt idx="719">
                  <c:v>1346</c:v>
                </c:pt>
                <c:pt idx="720">
                  <c:v>1346</c:v>
                </c:pt>
                <c:pt idx="721">
                  <c:v>1335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777</c:v>
                </c:pt>
                <c:pt idx="727">
                  <c:v>825</c:v>
                </c:pt>
                <c:pt idx="728">
                  <c:v>924</c:v>
                </c:pt>
                <c:pt idx="729">
                  <c:v>1232</c:v>
                </c:pt>
                <c:pt idx="730">
                  <c:v>1079</c:v>
                </c:pt>
                <c:pt idx="731">
                  <c:v>1078</c:v>
                </c:pt>
                <c:pt idx="732">
                  <c:v>1100</c:v>
                </c:pt>
                <c:pt idx="733">
                  <c:v>995</c:v>
                </c:pt>
                <c:pt idx="734">
                  <c:v>995</c:v>
                </c:pt>
                <c:pt idx="735">
                  <c:v>994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1066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990</c:v>
                </c:pt>
                <c:pt idx="754">
                  <c:v>990</c:v>
                </c:pt>
                <c:pt idx="755">
                  <c:v>991</c:v>
                </c:pt>
                <c:pt idx="756">
                  <c:v>1172</c:v>
                </c:pt>
                <c:pt idx="757">
                  <c:v>1914</c:v>
                </c:pt>
                <c:pt idx="758">
                  <c:v>1913</c:v>
                </c:pt>
                <c:pt idx="759">
                  <c:v>1912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83</c:v>
                </c:pt>
                <c:pt idx="765">
                  <c:v>269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1039</c:v>
                </c:pt>
                <c:pt idx="782">
                  <c:v>1248</c:v>
                </c:pt>
                <c:pt idx="783">
                  <c:v>1247</c:v>
                </c:pt>
                <c:pt idx="784">
                  <c:v>1223</c:v>
                </c:pt>
                <c:pt idx="785">
                  <c:v>1223</c:v>
                </c:pt>
                <c:pt idx="786">
                  <c:v>1223</c:v>
                </c:pt>
                <c:pt idx="787">
                  <c:v>891</c:v>
                </c:pt>
                <c:pt idx="788">
                  <c:v>890</c:v>
                </c:pt>
                <c:pt idx="789">
                  <c:v>2840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1056</c:v>
                </c:pt>
                <c:pt idx="796">
                  <c:v>1059</c:v>
                </c:pt>
                <c:pt idx="797">
                  <c:v>1392</c:v>
                </c:pt>
                <c:pt idx="798">
                  <c:v>1392</c:v>
                </c:pt>
                <c:pt idx="799">
                  <c:v>1392</c:v>
                </c:pt>
                <c:pt idx="800">
                  <c:v>1392</c:v>
                </c:pt>
                <c:pt idx="801">
                  <c:v>1391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861</c:v>
                </c:pt>
                <c:pt idx="807">
                  <c:v>1269</c:v>
                </c:pt>
                <c:pt idx="808">
                  <c:v>1217</c:v>
                </c:pt>
                <c:pt idx="809">
                  <c:v>1217</c:v>
                </c:pt>
                <c:pt idx="810">
                  <c:v>1216</c:v>
                </c:pt>
                <c:pt idx="811">
                  <c:v>1158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1070</c:v>
                </c:pt>
                <c:pt idx="820">
                  <c:v>1070</c:v>
                </c:pt>
                <c:pt idx="821">
                  <c:v>1249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1517</c:v>
                </c:pt>
                <c:pt idx="826">
                  <c:v>1914</c:v>
                </c:pt>
                <c:pt idx="827">
                  <c:v>1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631</c:v>
                </c:pt>
                <c:pt idx="842">
                  <c:v>1644</c:v>
                </c:pt>
                <c:pt idx="843">
                  <c:v>1642</c:v>
                </c:pt>
                <c:pt idx="844">
                  <c:v>1419</c:v>
                </c:pt>
                <c:pt idx="845">
                  <c:v>1419</c:v>
                </c:pt>
                <c:pt idx="846">
                  <c:v>1419</c:v>
                </c:pt>
                <c:pt idx="847">
                  <c:v>1419</c:v>
                </c:pt>
                <c:pt idx="848">
                  <c:v>1419</c:v>
                </c:pt>
                <c:pt idx="849">
                  <c:v>1419</c:v>
                </c:pt>
                <c:pt idx="850">
                  <c:v>1419</c:v>
                </c:pt>
                <c:pt idx="851">
                  <c:v>1419</c:v>
                </c:pt>
                <c:pt idx="852">
                  <c:v>1419</c:v>
                </c:pt>
                <c:pt idx="853">
                  <c:v>1419</c:v>
                </c:pt>
                <c:pt idx="854">
                  <c:v>1419</c:v>
                </c:pt>
                <c:pt idx="855">
                  <c:v>2029</c:v>
                </c:pt>
                <c:pt idx="856">
                  <c:v>155</c:v>
                </c:pt>
                <c:pt idx="857">
                  <c:v>1823</c:v>
                </c:pt>
                <c:pt idx="858">
                  <c:v>1823</c:v>
                </c:pt>
                <c:pt idx="859">
                  <c:v>1823</c:v>
                </c:pt>
                <c:pt idx="860">
                  <c:v>1823</c:v>
                </c:pt>
                <c:pt idx="861">
                  <c:v>1823</c:v>
                </c:pt>
                <c:pt idx="862">
                  <c:v>1823</c:v>
                </c:pt>
                <c:pt idx="863">
                  <c:v>1823</c:v>
                </c:pt>
                <c:pt idx="864">
                  <c:v>1823</c:v>
                </c:pt>
                <c:pt idx="865">
                  <c:v>1823</c:v>
                </c:pt>
                <c:pt idx="866">
                  <c:v>2274</c:v>
                </c:pt>
                <c:pt idx="867">
                  <c:v>2685</c:v>
                </c:pt>
                <c:pt idx="868">
                  <c:v>52</c:v>
                </c:pt>
                <c:pt idx="869">
                  <c:v>53</c:v>
                </c:pt>
                <c:pt idx="870">
                  <c:v>1743</c:v>
                </c:pt>
                <c:pt idx="871">
                  <c:v>1687</c:v>
                </c:pt>
                <c:pt idx="872">
                  <c:v>1687</c:v>
                </c:pt>
                <c:pt idx="873">
                  <c:v>1687</c:v>
                </c:pt>
                <c:pt idx="874">
                  <c:v>1687</c:v>
                </c:pt>
                <c:pt idx="875">
                  <c:v>1687</c:v>
                </c:pt>
                <c:pt idx="876">
                  <c:v>1687</c:v>
                </c:pt>
                <c:pt idx="877">
                  <c:v>1687</c:v>
                </c:pt>
                <c:pt idx="878">
                  <c:v>1687</c:v>
                </c:pt>
                <c:pt idx="879">
                  <c:v>1687</c:v>
                </c:pt>
                <c:pt idx="880">
                  <c:v>1687</c:v>
                </c:pt>
                <c:pt idx="881">
                  <c:v>2132</c:v>
                </c:pt>
                <c:pt idx="882">
                  <c:v>2308</c:v>
                </c:pt>
                <c:pt idx="883">
                  <c:v>2308</c:v>
                </c:pt>
                <c:pt idx="884">
                  <c:v>2348</c:v>
                </c:pt>
                <c:pt idx="885">
                  <c:v>2725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1744</c:v>
                </c:pt>
                <c:pt idx="897">
                  <c:v>1663</c:v>
                </c:pt>
                <c:pt idx="898">
                  <c:v>1260</c:v>
                </c:pt>
                <c:pt idx="899">
                  <c:v>1260</c:v>
                </c:pt>
                <c:pt idx="900">
                  <c:v>1259</c:v>
                </c:pt>
                <c:pt idx="901">
                  <c:v>1116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781</c:v>
                </c:pt>
                <c:pt idx="912">
                  <c:v>106</c:v>
                </c:pt>
                <c:pt idx="913">
                  <c:v>558</c:v>
                </c:pt>
                <c:pt idx="914">
                  <c:v>1442</c:v>
                </c:pt>
                <c:pt idx="915">
                  <c:v>383</c:v>
                </c:pt>
                <c:pt idx="916">
                  <c:v>0</c:v>
                </c:pt>
                <c:pt idx="917">
                  <c:v>115</c:v>
                </c:pt>
                <c:pt idx="918">
                  <c:v>824</c:v>
                </c:pt>
                <c:pt idx="919">
                  <c:v>722</c:v>
                </c:pt>
                <c:pt idx="920">
                  <c:v>843</c:v>
                </c:pt>
                <c:pt idx="921">
                  <c:v>2158</c:v>
                </c:pt>
                <c:pt idx="922">
                  <c:v>345</c:v>
                </c:pt>
                <c:pt idx="923">
                  <c:v>0</c:v>
                </c:pt>
                <c:pt idx="924">
                  <c:v>718</c:v>
                </c:pt>
                <c:pt idx="925">
                  <c:v>1</c:v>
                </c:pt>
                <c:pt idx="926">
                  <c:v>421</c:v>
                </c:pt>
                <c:pt idx="927">
                  <c:v>815</c:v>
                </c:pt>
                <c:pt idx="928">
                  <c:v>924</c:v>
                </c:pt>
                <c:pt idx="929">
                  <c:v>437</c:v>
                </c:pt>
                <c:pt idx="930">
                  <c:v>437</c:v>
                </c:pt>
                <c:pt idx="931">
                  <c:v>106</c:v>
                </c:pt>
                <c:pt idx="932">
                  <c:v>902</c:v>
                </c:pt>
                <c:pt idx="933">
                  <c:v>888</c:v>
                </c:pt>
                <c:pt idx="934">
                  <c:v>459</c:v>
                </c:pt>
                <c:pt idx="935">
                  <c:v>604</c:v>
                </c:pt>
                <c:pt idx="936">
                  <c:v>935</c:v>
                </c:pt>
                <c:pt idx="937">
                  <c:v>764</c:v>
                </c:pt>
                <c:pt idx="938">
                  <c:v>209</c:v>
                </c:pt>
                <c:pt idx="939">
                  <c:v>391</c:v>
                </c:pt>
                <c:pt idx="940">
                  <c:v>418</c:v>
                </c:pt>
                <c:pt idx="941">
                  <c:v>1412</c:v>
                </c:pt>
                <c:pt idx="942">
                  <c:v>762</c:v>
                </c:pt>
                <c:pt idx="943">
                  <c:v>749</c:v>
                </c:pt>
                <c:pt idx="944">
                  <c:v>725</c:v>
                </c:pt>
                <c:pt idx="945">
                  <c:v>910</c:v>
                </c:pt>
                <c:pt idx="946">
                  <c:v>846</c:v>
                </c:pt>
                <c:pt idx="947">
                  <c:v>497</c:v>
                </c:pt>
                <c:pt idx="948">
                  <c:v>367</c:v>
                </c:pt>
                <c:pt idx="949">
                  <c:v>174</c:v>
                </c:pt>
                <c:pt idx="950">
                  <c:v>0</c:v>
                </c:pt>
                <c:pt idx="951">
                  <c:v>508</c:v>
                </c:pt>
                <c:pt idx="952">
                  <c:v>427</c:v>
                </c:pt>
                <c:pt idx="953">
                  <c:v>427</c:v>
                </c:pt>
                <c:pt idx="954">
                  <c:v>612</c:v>
                </c:pt>
                <c:pt idx="955">
                  <c:v>122</c:v>
                </c:pt>
                <c:pt idx="956">
                  <c:v>1180</c:v>
                </c:pt>
                <c:pt idx="957">
                  <c:v>1076</c:v>
                </c:pt>
                <c:pt idx="958">
                  <c:v>1143</c:v>
                </c:pt>
                <c:pt idx="959">
                  <c:v>762</c:v>
                </c:pt>
                <c:pt idx="960">
                  <c:v>738</c:v>
                </c:pt>
                <c:pt idx="961">
                  <c:v>1067</c:v>
                </c:pt>
                <c:pt idx="962">
                  <c:v>645</c:v>
                </c:pt>
                <c:pt idx="963">
                  <c:v>622</c:v>
                </c:pt>
                <c:pt idx="964">
                  <c:v>0</c:v>
                </c:pt>
                <c:pt idx="965">
                  <c:v>98</c:v>
                </c:pt>
                <c:pt idx="966">
                  <c:v>903</c:v>
                </c:pt>
                <c:pt idx="967">
                  <c:v>173</c:v>
                </c:pt>
                <c:pt idx="968">
                  <c:v>580</c:v>
                </c:pt>
                <c:pt idx="969">
                  <c:v>350</c:v>
                </c:pt>
                <c:pt idx="970">
                  <c:v>720</c:v>
                </c:pt>
                <c:pt idx="971">
                  <c:v>162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493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2831</c:v>
                </c:pt>
                <c:pt idx="992">
                  <c:v>3144</c:v>
                </c:pt>
                <c:pt idx="993">
                  <c:v>3158</c:v>
                </c:pt>
                <c:pt idx="994">
                  <c:v>3158</c:v>
                </c:pt>
                <c:pt idx="995">
                  <c:v>3215</c:v>
                </c:pt>
                <c:pt idx="996">
                  <c:v>3215</c:v>
                </c:pt>
                <c:pt idx="997">
                  <c:v>3215</c:v>
                </c:pt>
                <c:pt idx="998">
                  <c:v>3215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578</c:v>
                </c:pt>
                <c:pt idx="1011">
                  <c:v>365</c:v>
                </c:pt>
                <c:pt idx="1012">
                  <c:v>1589</c:v>
                </c:pt>
                <c:pt idx="1013">
                  <c:v>1589</c:v>
                </c:pt>
                <c:pt idx="1014">
                  <c:v>1589</c:v>
                </c:pt>
                <c:pt idx="1015">
                  <c:v>1589</c:v>
                </c:pt>
                <c:pt idx="1016">
                  <c:v>2889</c:v>
                </c:pt>
                <c:pt idx="1017">
                  <c:v>2889</c:v>
                </c:pt>
                <c:pt idx="1018">
                  <c:v>2889</c:v>
                </c:pt>
                <c:pt idx="1019">
                  <c:v>2889</c:v>
                </c:pt>
                <c:pt idx="1020">
                  <c:v>2889</c:v>
                </c:pt>
                <c:pt idx="1021">
                  <c:v>2889</c:v>
                </c:pt>
                <c:pt idx="1022">
                  <c:v>2889</c:v>
                </c:pt>
                <c:pt idx="1023">
                  <c:v>384</c:v>
                </c:pt>
                <c:pt idx="1024">
                  <c:v>761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799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1831</c:v>
                </c:pt>
                <c:pt idx="1045">
                  <c:v>1830</c:v>
                </c:pt>
                <c:pt idx="1046">
                  <c:v>1830</c:v>
                </c:pt>
                <c:pt idx="1047">
                  <c:v>1411</c:v>
                </c:pt>
                <c:pt idx="1048">
                  <c:v>1411</c:v>
                </c:pt>
                <c:pt idx="1049">
                  <c:v>1411</c:v>
                </c:pt>
                <c:pt idx="1050">
                  <c:v>1411</c:v>
                </c:pt>
                <c:pt idx="1051">
                  <c:v>1411</c:v>
                </c:pt>
                <c:pt idx="1052">
                  <c:v>1411</c:v>
                </c:pt>
                <c:pt idx="1053">
                  <c:v>1273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2785</c:v>
                </c:pt>
                <c:pt idx="1059">
                  <c:v>2785</c:v>
                </c:pt>
                <c:pt idx="1060">
                  <c:v>2785</c:v>
                </c:pt>
                <c:pt idx="1061">
                  <c:v>2785</c:v>
                </c:pt>
                <c:pt idx="1062">
                  <c:v>2785</c:v>
                </c:pt>
                <c:pt idx="1063">
                  <c:v>2785</c:v>
                </c:pt>
                <c:pt idx="1064">
                  <c:v>2785</c:v>
                </c:pt>
                <c:pt idx="1065">
                  <c:v>2785</c:v>
                </c:pt>
                <c:pt idx="1066">
                  <c:v>2785</c:v>
                </c:pt>
                <c:pt idx="1067">
                  <c:v>1593</c:v>
                </c:pt>
                <c:pt idx="1068">
                  <c:v>1593</c:v>
                </c:pt>
                <c:pt idx="1069">
                  <c:v>1593</c:v>
                </c:pt>
                <c:pt idx="1070">
                  <c:v>1593</c:v>
                </c:pt>
                <c:pt idx="1071">
                  <c:v>1314</c:v>
                </c:pt>
                <c:pt idx="1072">
                  <c:v>1239</c:v>
                </c:pt>
                <c:pt idx="1073">
                  <c:v>1239</c:v>
                </c:pt>
                <c:pt idx="1074">
                  <c:v>1239</c:v>
                </c:pt>
                <c:pt idx="1075">
                  <c:v>1239</c:v>
                </c:pt>
                <c:pt idx="1076">
                  <c:v>1239</c:v>
                </c:pt>
                <c:pt idx="1077">
                  <c:v>1239</c:v>
                </c:pt>
                <c:pt idx="1078">
                  <c:v>1239</c:v>
                </c:pt>
                <c:pt idx="1079">
                  <c:v>1239</c:v>
                </c:pt>
                <c:pt idx="1080">
                  <c:v>1239</c:v>
                </c:pt>
                <c:pt idx="1081">
                  <c:v>1239</c:v>
                </c:pt>
                <c:pt idx="1082">
                  <c:v>2536</c:v>
                </c:pt>
                <c:pt idx="1083">
                  <c:v>2524</c:v>
                </c:pt>
                <c:pt idx="1084">
                  <c:v>2521</c:v>
                </c:pt>
                <c:pt idx="1085">
                  <c:v>2521</c:v>
                </c:pt>
                <c:pt idx="1086">
                  <c:v>1590</c:v>
                </c:pt>
                <c:pt idx="1087">
                  <c:v>58</c:v>
                </c:pt>
                <c:pt idx="1088">
                  <c:v>1292</c:v>
                </c:pt>
                <c:pt idx="1089">
                  <c:v>1279</c:v>
                </c:pt>
                <c:pt idx="1090">
                  <c:v>1279</c:v>
                </c:pt>
                <c:pt idx="1091">
                  <c:v>1279</c:v>
                </c:pt>
                <c:pt idx="1092">
                  <c:v>1279</c:v>
                </c:pt>
                <c:pt idx="1093">
                  <c:v>1279</c:v>
                </c:pt>
                <c:pt idx="1094">
                  <c:v>1279</c:v>
                </c:pt>
                <c:pt idx="1095">
                  <c:v>1279</c:v>
                </c:pt>
                <c:pt idx="1096">
                  <c:v>1348</c:v>
                </c:pt>
                <c:pt idx="1097">
                  <c:v>2428</c:v>
                </c:pt>
                <c:pt idx="1098">
                  <c:v>2428</c:v>
                </c:pt>
                <c:pt idx="1099">
                  <c:v>2428</c:v>
                </c:pt>
                <c:pt idx="1100">
                  <c:v>2457</c:v>
                </c:pt>
                <c:pt idx="1101">
                  <c:v>1713</c:v>
                </c:pt>
                <c:pt idx="1102">
                  <c:v>1378</c:v>
                </c:pt>
                <c:pt idx="1103">
                  <c:v>1378</c:v>
                </c:pt>
                <c:pt idx="1104">
                  <c:v>1378</c:v>
                </c:pt>
                <c:pt idx="1105">
                  <c:v>1378</c:v>
                </c:pt>
                <c:pt idx="1106">
                  <c:v>1378</c:v>
                </c:pt>
                <c:pt idx="1107">
                  <c:v>1378</c:v>
                </c:pt>
                <c:pt idx="1108">
                  <c:v>1378</c:v>
                </c:pt>
                <c:pt idx="1109">
                  <c:v>1378</c:v>
                </c:pt>
                <c:pt idx="1110">
                  <c:v>1378</c:v>
                </c:pt>
                <c:pt idx="1111">
                  <c:v>1378</c:v>
                </c:pt>
                <c:pt idx="1112">
                  <c:v>2457</c:v>
                </c:pt>
                <c:pt idx="1113">
                  <c:v>2457</c:v>
                </c:pt>
                <c:pt idx="1114">
                  <c:v>2457</c:v>
                </c:pt>
                <c:pt idx="1115">
                  <c:v>2457</c:v>
                </c:pt>
                <c:pt idx="1116">
                  <c:v>2399</c:v>
                </c:pt>
                <c:pt idx="1117">
                  <c:v>1499</c:v>
                </c:pt>
                <c:pt idx="1118">
                  <c:v>1497</c:v>
                </c:pt>
                <c:pt idx="1119">
                  <c:v>1219</c:v>
                </c:pt>
                <c:pt idx="1120">
                  <c:v>1219</c:v>
                </c:pt>
                <c:pt idx="1121">
                  <c:v>1219</c:v>
                </c:pt>
                <c:pt idx="1122">
                  <c:v>1219</c:v>
                </c:pt>
                <c:pt idx="1123">
                  <c:v>1219</c:v>
                </c:pt>
                <c:pt idx="1124">
                  <c:v>1219</c:v>
                </c:pt>
                <c:pt idx="1125">
                  <c:v>1219</c:v>
                </c:pt>
                <c:pt idx="1126">
                  <c:v>1219</c:v>
                </c:pt>
                <c:pt idx="1127">
                  <c:v>1219</c:v>
                </c:pt>
                <c:pt idx="1128">
                  <c:v>1219</c:v>
                </c:pt>
                <c:pt idx="1129">
                  <c:v>1219</c:v>
                </c:pt>
                <c:pt idx="1130">
                  <c:v>2457</c:v>
                </c:pt>
                <c:pt idx="1131">
                  <c:v>2416</c:v>
                </c:pt>
                <c:pt idx="1132">
                  <c:v>1390</c:v>
                </c:pt>
                <c:pt idx="1133">
                  <c:v>1389</c:v>
                </c:pt>
                <c:pt idx="1134">
                  <c:v>1287</c:v>
                </c:pt>
                <c:pt idx="1135">
                  <c:v>1285</c:v>
                </c:pt>
                <c:pt idx="1136">
                  <c:v>1285</c:v>
                </c:pt>
                <c:pt idx="1137">
                  <c:v>1197</c:v>
                </c:pt>
                <c:pt idx="1138">
                  <c:v>1197</c:v>
                </c:pt>
                <c:pt idx="1139">
                  <c:v>1197</c:v>
                </c:pt>
                <c:pt idx="1140">
                  <c:v>1197</c:v>
                </c:pt>
                <c:pt idx="1141">
                  <c:v>1197</c:v>
                </c:pt>
                <c:pt idx="1142">
                  <c:v>1197</c:v>
                </c:pt>
                <c:pt idx="1143">
                  <c:v>2774</c:v>
                </c:pt>
                <c:pt idx="1144">
                  <c:v>2774</c:v>
                </c:pt>
                <c:pt idx="1145">
                  <c:v>2774</c:v>
                </c:pt>
                <c:pt idx="1146">
                  <c:v>1243</c:v>
                </c:pt>
                <c:pt idx="1147">
                  <c:v>927</c:v>
                </c:pt>
                <c:pt idx="1148">
                  <c:v>1085</c:v>
                </c:pt>
                <c:pt idx="1149">
                  <c:v>1327</c:v>
                </c:pt>
                <c:pt idx="1150">
                  <c:v>1326</c:v>
                </c:pt>
                <c:pt idx="1151">
                  <c:v>1326</c:v>
                </c:pt>
                <c:pt idx="1152">
                  <c:v>1218</c:v>
                </c:pt>
                <c:pt idx="1153">
                  <c:v>1218</c:v>
                </c:pt>
                <c:pt idx="1154">
                  <c:v>1218</c:v>
                </c:pt>
                <c:pt idx="1155">
                  <c:v>1218</c:v>
                </c:pt>
                <c:pt idx="1156">
                  <c:v>1218</c:v>
                </c:pt>
                <c:pt idx="1157">
                  <c:v>1218</c:v>
                </c:pt>
                <c:pt idx="1158">
                  <c:v>1218</c:v>
                </c:pt>
                <c:pt idx="1159">
                  <c:v>1218</c:v>
                </c:pt>
                <c:pt idx="1160">
                  <c:v>1369</c:v>
                </c:pt>
                <c:pt idx="1161">
                  <c:v>1678</c:v>
                </c:pt>
                <c:pt idx="1162">
                  <c:v>1678</c:v>
                </c:pt>
                <c:pt idx="1163">
                  <c:v>1678</c:v>
                </c:pt>
                <c:pt idx="1164">
                  <c:v>1678</c:v>
                </c:pt>
                <c:pt idx="1165">
                  <c:v>1678</c:v>
                </c:pt>
                <c:pt idx="1166">
                  <c:v>1678</c:v>
                </c:pt>
                <c:pt idx="1167">
                  <c:v>1341</c:v>
                </c:pt>
                <c:pt idx="1168">
                  <c:v>1341</c:v>
                </c:pt>
                <c:pt idx="1169">
                  <c:v>1341</c:v>
                </c:pt>
                <c:pt idx="1170">
                  <c:v>1341</c:v>
                </c:pt>
                <c:pt idx="1171">
                  <c:v>1341</c:v>
                </c:pt>
                <c:pt idx="1172">
                  <c:v>1341</c:v>
                </c:pt>
                <c:pt idx="1173">
                  <c:v>1341</c:v>
                </c:pt>
                <c:pt idx="1174">
                  <c:v>1341</c:v>
                </c:pt>
                <c:pt idx="1175">
                  <c:v>1341</c:v>
                </c:pt>
                <c:pt idx="1176">
                  <c:v>2514</c:v>
                </c:pt>
                <c:pt idx="1177">
                  <c:v>1643</c:v>
                </c:pt>
                <c:pt idx="1178">
                  <c:v>1643</c:v>
                </c:pt>
                <c:pt idx="1179">
                  <c:v>1643</c:v>
                </c:pt>
                <c:pt idx="1180">
                  <c:v>1643</c:v>
                </c:pt>
                <c:pt idx="1181">
                  <c:v>1643</c:v>
                </c:pt>
                <c:pt idx="1182">
                  <c:v>1271</c:v>
                </c:pt>
                <c:pt idx="1183">
                  <c:v>1271</c:v>
                </c:pt>
                <c:pt idx="1184">
                  <c:v>1271</c:v>
                </c:pt>
                <c:pt idx="1185">
                  <c:v>1271</c:v>
                </c:pt>
                <c:pt idx="1186">
                  <c:v>1271</c:v>
                </c:pt>
                <c:pt idx="1187">
                  <c:v>1271</c:v>
                </c:pt>
                <c:pt idx="1188">
                  <c:v>1271</c:v>
                </c:pt>
                <c:pt idx="1189">
                  <c:v>1271</c:v>
                </c:pt>
                <c:pt idx="1190">
                  <c:v>1271</c:v>
                </c:pt>
                <c:pt idx="1191">
                  <c:v>2876</c:v>
                </c:pt>
                <c:pt idx="1192">
                  <c:v>1013</c:v>
                </c:pt>
                <c:pt idx="1193">
                  <c:v>1012</c:v>
                </c:pt>
                <c:pt idx="1194">
                  <c:v>924</c:v>
                </c:pt>
                <c:pt idx="1195">
                  <c:v>924</c:v>
                </c:pt>
                <c:pt idx="1196">
                  <c:v>1280</c:v>
                </c:pt>
                <c:pt idx="1197">
                  <c:v>1319</c:v>
                </c:pt>
                <c:pt idx="1198">
                  <c:v>1319</c:v>
                </c:pt>
                <c:pt idx="1199">
                  <c:v>1319</c:v>
                </c:pt>
                <c:pt idx="1200">
                  <c:v>1319</c:v>
                </c:pt>
                <c:pt idx="1201">
                  <c:v>1319</c:v>
                </c:pt>
                <c:pt idx="1202">
                  <c:v>1319</c:v>
                </c:pt>
                <c:pt idx="1203">
                  <c:v>1319</c:v>
                </c:pt>
                <c:pt idx="1204">
                  <c:v>1319</c:v>
                </c:pt>
                <c:pt idx="1205">
                  <c:v>1319</c:v>
                </c:pt>
                <c:pt idx="1206">
                  <c:v>1319</c:v>
                </c:pt>
                <c:pt idx="1207">
                  <c:v>1085</c:v>
                </c:pt>
                <c:pt idx="1208">
                  <c:v>1085</c:v>
                </c:pt>
                <c:pt idx="1209">
                  <c:v>896</c:v>
                </c:pt>
                <c:pt idx="1210">
                  <c:v>895</c:v>
                </c:pt>
                <c:pt idx="1211">
                  <c:v>895</c:v>
                </c:pt>
                <c:pt idx="1212">
                  <c:v>1567</c:v>
                </c:pt>
                <c:pt idx="1213">
                  <c:v>1567</c:v>
                </c:pt>
                <c:pt idx="1214">
                  <c:v>1567</c:v>
                </c:pt>
                <c:pt idx="1215">
                  <c:v>3</c:v>
                </c:pt>
                <c:pt idx="1216">
                  <c:v>397</c:v>
                </c:pt>
                <c:pt idx="1217">
                  <c:v>138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125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129</c:v>
                </c:pt>
                <c:pt idx="1248">
                  <c:v>54</c:v>
                </c:pt>
                <c:pt idx="1249">
                  <c:v>63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3</c:v>
                </c:pt>
                <c:pt idx="1264">
                  <c:v>0</c:v>
                </c:pt>
                <c:pt idx="1265">
                  <c:v>141</c:v>
                </c:pt>
                <c:pt idx="1266">
                  <c:v>109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1141</c:v>
                </c:pt>
                <c:pt idx="1282">
                  <c:v>0</c:v>
                </c:pt>
                <c:pt idx="1283">
                  <c:v>76684</c:v>
                </c:pt>
                <c:pt idx="1284">
                  <c:v>26696</c:v>
                </c:pt>
                <c:pt idx="1285">
                  <c:v>17475</c:v>
                </c:pt>
                <c:pt idx="1286">
                  <c:v>60361</c:v>
                </c:pt>
                <c:pt idx="1287">
                  <c:v>14995</c:v>
                </c:pt>
                <c:pt idx="1288">
                  <c:v>85399</c:v>
                </c:pt>
                <c:pt idx="1289">
                  <c:v>41477</c:v>
                </c:pt>
                <c:pt idx="1290">
                  <c:v>69790</c:v>
                </c:pt>
                <c:pt idx="1291">
                  <c:v>134239</c:v>
                </c:pt>
                <c:pt idx="1292">
                  <c:v>163902</c:v>
                </c:pt>
                <c:pt idx="1293">
                  <c:v>179058</c:v>
                </c:pt>
                <c:pt idx="1294">
                  <c:v>142417</c:v>
                </c:pt>
                <c:pt idx="1295">
                  <c:v>125710</c:v>
                </c:pt>
                <c:pt idx="1296">
                  <c:v>131801</c:v>
                </c:pt>
                <c:pt idx="1297">
                  <c:v>139761</c:v>
                </c:pt>
                <c:pt idx="1298">
                  <c:v>139623</c:v>
                </c:pt>
                <c:pt idx="1299">
                  <c:v>131347</c:v>
                </c:pt>
                <c:pt idx="1300">
                  <c:v>138294</c:v>
                </c:pt>
                <c:pt idx="1301">
                  <c:v>142231</c:v>
                </c:pt>
                <c:pt idx="1302">
                  <c:v>141898</c:v>
                </c:pt>
                <c:pt idx="1303">
                  <c:v>133933</c:v>
                </c:pt>
                <c:pt idx="1304">
                  <c:v>134213</c:v>
                </c:pt>
                <c:pt idx="1305">
                  <c:v>128191</c:v>
                </c:pt>
                <c:pt idx="1306">
                  <c:v>128279</c:v>
                </c:pt>
                <c:pt idx="1307">
                  <c:v>134673</c:v>
                </c:pt>
                <c:pt idx="1308">
                  <c:v>133228</c:v>
                </c:pt>
                <c:pt idx="1309">
                  <c:v>129263</c:v>
                </c:pt>
                <c:pt idx="1310">
                  <c:v>129448</c:v>
                </c:pt>
                <c:pt idx="1311">
                  <c:v>118337</c:v>
                </c:pt>
                <c:pt idx="1312">
                  <c:v>124247</c:v>
                </c:pt>
                <c:pt idx="1313">
                  <c:v>120143</c:v>
                </c:pt>
                <c:pt idx="1314">
                  <c:v>127431</c:v>
                </c:pt>
                <c:pt idx="1315">
                  <c:v>122925</c:v>
                </c:pt>
                <c:pt idx="1316">
                  <c:v>129347</c:v>
                </c:pt>
                <c:pt idx="1317">
                  <c:v>131631</c:v>
                </c:pt>
                <c:pt idx="1318">
                  <c:v>142175</c:v>
                </c:pt>
                <c:pt idx="1319">
                  <c:v>135800</c:v>
                </c:pt>
                <c:pt idx="1320">
                  <c:v>120561</c:v>
                </c:pt>
                <c:pt idx="1321">
                  <c:v>134555</c:v>
                </c:pt>
                <c:pt idx="1322">
                  <c:v>120669</c:v>
                </c:pt>
                <c:pt idx="1323">
                  <c:v>132240</c:v>
                </c:pt>
                <c:pt idx="1324">
                  <c:v>125676</c:v>
                </c:pt>
                <c:pt idx="1325">
                  <c:v>138843</c:v>
                </c:pt>
                <c:pt idx="1326">
                  <c:v>149760</c:v>
                </c:pt>
                <c:pt idx="1327">
                  <c:v>134751</c:v>
                </c:pt>
                <c:pt idx="1328">
                  <c:v>138871</c:v>
                </c:pt>
                <c:pt idx="1329">
                  <c:v>118606</c:v>
                </c:pt>
                <c:pt idx="1330">
                  <c:v>134434</c:v>
                </c:pt>
                <c:pt idx="1331">
                  <c:v>114311</c:v>
                </c:pt>
                <c:pt idx="1332">
                  <c:v>134679</c:v>
                </c:pt>
                <c:pt idx="1333">
                  <c:v>121164</c:v>
                </c:pt>
                <c:pt idx="1334">
                  <c:v>116680</c:v>
                </c:pt>
                <c:pt idx="1335">
                  <c:v>124328</c:v>
                </c:pt>
                <c:pt idx="1336">
                  <c:v>133382</c:v>
                </c:pt>
                <c:pt idx="1337">
                  <c:v>128268</c:v>
                </c:pt>
                <c:pt idx="1338">
                  <c:v>121956</c:v>
                </c:pt>
                <c:pt idx="1339">
                  <c:v>125656</c:v>
                </c:pt>
                <c:pt idx="1340">
                  <c:v>123369</c:v>
                </c:pt>
                <c:pt idx="1341">
                  <c:v>134552</c:v>
                </c:pt>
                <c:pt idx="1342">
                  <c:v>128130</c:v>
                </c:pt>
                <c:pt idx="1343">
                  <c:v>119458</c:v>
                </c:pt>
                <c:pt idx="1344">
                  <c:v>111707</c:v>
                </c:pt>
                <c:pt idx="1345">
                  <c:v>126006</c:v>
                </c:pt>
                <c:pt idx="1346">
                  <c:v>122472</c:v>
                </c:pt>
                <c:pt idx="1347">
                  <c:v>128299</c:v>
                </c:pt>
                <c:pt idx="1348">
                  <c:v>125464</c:v>
                </c:pt>
                <c:pt idx="1349">
                  <c:v>131069</c:v>
                </c:pt>
                <c:pt idx="1350">
                  <c:v>138192</c:v>
                </c:pt>
                <c:pt idx="1351">
                  <c:v>132050</c:v>
                </c:pt>
                <c:pt idx="1352">
                  <c:v>135851</c:v>
                </c:pt>
                <c:pt idx="1353">
                  <c:v>123666</c:v>
                </c:pt>
                <c:pt idx="1354">
                  <c:v>124318</c:v>
                </c:pt>
                <c:pt idx="1355">
                  <c:v>139125</c:v>
                </c:pt>
                <c:pt idx="1356">
                  <c:v>125650</c:v>
                </c:pt>
                <c:pt idx="1357">
                  <c:v>120015</c:v>
                </c:pt>
                <c:pt idx="1358">
                  <c:v>123358</c:v>
                </c:pt>
                <c:pt idx="1359">
                  <c:v>123525</c:v>
                </c:pt>
                <c:pt idx="1360">
                  <c:v>120186</c:v>
                </c:pt>
                <c:pt idx="1361">
                  <c:v>130047</c:v>
                </c:pt>
                <c:pt idx="1362">
                  <c:v>142268</c:v>
                </c:pt>
                <c:pt idx="1363">
                  <c:v>142087</c:v>
                </c:pt>
                <c:pt idx="1364">
                  <c:v>131817</c:v>
                </c:pt>
                <c:pt idx="1365">
                  <c:v>131268</c:v>
                </c:pt>
                <c:pt idx="1366">
                  <c:v>128048</c:v>
                </c:pt>
                <c:pt idx="1367">
                  <c:v>141904</c:v>
                </c:pt>
                <c:pt idx="1368">
                  <c:v>125575</c:v>
                </c:pt>
                <c:pt idx="1369">
                  <c:v>106786</c:v>
                </c:pt>
                <c:pt idx="1370">
                  <c:v>119266</c:v>
                </c:pt>
                <c:pt idx="1371">
                  <c:v>116921</c:v>
                </c:pt>
                <c:pt idx="1372">
                  <c:v>130457</c:v>
                </c:pt>
                <c:pt idx="1373">
                  <c:v>117558</c:v>
                </c:pt>
                <c:pt idx="1374">
                  <c:v>114318</c:v>
                </c:pt>
                <c:pt idx="1375">
                  <c:v>116936</c:v>
                </c:pt>
                <c:pt idx="1376">
                  <c:v>138308</c:v>
                </c:pt>
                <c:pt idx="1377">
                  <c:v>163556</c:v>
                </c:pt>
                <c:pt idx="1378">
                  <c:v>195628</c:v>
                </c:pt>
                <c:pt idx="1379">
                  <c:v>132244</c:v>
                </c:pt>
                <c:pt idx="1380">
                  <c:v>122186</c:v>
                </c:pt>
                <c:pt idx="1381">
                  <c:v>146058</c:v>
                </c:pt>
                <c:pt idx="1382">
                  <c:v>126969</c:v>
                </c:pt>
                <c:pt idx="1383">
                  <c:v>131288</c:v>
                </c:pt>
                <c:pt idx="1384">
                  <c:v>133231</c:v>
                </c:pt>
                <c:pt idx="1385">
                  <c:v>139730</c:v>
                </c:pt>
                <c:pt idx="1386">
                  <c:v>115442</c:v>
                </c:pt>
                <c:pt idx="1387">
                  <c:v>143402</c:v>
                </c:pt>
                <c:pt idx="1388">
                  <c:v>129952</c:v>
                </c:pt>
                <c:pt idx="1389">
                  <c:v>123669</c:v>
                </c:pt>
                <c:pt idx="1390">
                  <c:v>17422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355</c:v>
                </c:pt>
                <c:pt idx="1400">
                  <c:v>2029</c:v>
                </c:pt>
                <c:pt idx="1401">
                  <c:v>4454</c:v>
                </c:pt>
                <c:pt idx="1402">
                  <c:v>20954</c:v>
                </c:pt>
                <c:pt idx="1403">
                  <c:v>20954</c:v>
                </c:pt>
                <c:pt idx="1404">
                  <c:v>11134</c:v>
                </c:pt>
                <c:pt idx="1405">
                  <c:v>13771</c:v>
                </c:pt>
                <c:pt idx="1406">
                  <c:v>14403</c:v>
                </c:pt>
                <c:pt idx="1407">
                  <c:v>4558</c:v>
                </c:pt>
                <c:pt idx="1408">
                  <c:v>3699</c:v>
                </c:pt>
                <c:pt idx="1409">
                  <c:v>4111</c:v>
                </c:pt>
                <c:pt idx="1410">
                  <c:v>4495</c:v>
                </c:pt>
                <c:pt idx="1411">
                  <c:v>3479</c:v>
                </c:pt>
                <c:pt idx="1412">
                  <c:v>4068</c:v>
                </c:pt>
                <c:pt idx="1413">
                  <c:v>3669</c:v>
                </c:pt>
                <c:pt idx="1414">
                  <c:v>5610</c:v>
                </c:pt>
                <c:pt idx="1415">
                  <c:v>4546</c:v>
                </c:pt>
                <c:pt idx="1416">
                  <c:v>4121</c:v>
                </c:pt>
                <c:pt idx="1417">
                  <c:v>5594</c:v>
                </c:pt>
                <c:pt idx="1418">
                  <c:v>5572</c:v>
                </c:pt>
                <c:pt idx="1419">
                  <c:v>6759</c:v>
                </c:pt>
                <c:pt idx="1420">
                  <c:v>12150</c:v>
                </c:pt>
                <c:pt idx="1421">
                  <c:v>3872</c:v>
                </c:pt>
                <c:pt idx="1422">
                  <c:v>2175</c:v>
                </c:pt>
                <c:pt idx="1423">
                  <c:v>4466</c:v>
                </c:pt>
                <c:pt idx="1424">
                  <c:v>5036</c:v>
                </c:pt>
                <c:pt idx="1425">
                  <c:v>4361</c:v>
                </c:pt>
                <c:pt idx="1426">
                  <c:v>1038529</c:v>
                </c:pt>
                <c:pt idx="1427">
                  <c:v>1036147</c:v>
                </c:pt>
                <c:pt idx="1428">
                  <c:v>1033861</c:v>
                </c:pt>
                <c:pt idx="1429">
                  <c:v>1029677</c:v>
                </c:pt>
                <c:pt idx="1430">
                  <c:v>1026109</c:v>
                </c:pt>
                <c:pt idx="1431">
                  <c:v>1025118</c:v>
                </c:pt>
                <c:pt idx="1432">
                  <c:v>1021664</c:v>
                </c:pt>
                <c:pt idx="1433">
                  <c:v>1016065</c:v>
                </c:pt>
                <c:pt idx="1434">
                  <c:v>1015306</c:v>
                </c:pt>
                <c:pt idx="1435">
                  <c:v>1011711</c:v>
                </c:pt>
                <c:pt idx="1436">
                  <c:v>1009369</c:v>
                </c:pt>
                <c:pt idx="1437">
                  <c:v>1009369</c:v>
                </c:pt>
                <c:pt idx="1438">
                  <c:v>999363</c:v>
                </c:pt>
                <c:pt idx="1439">
                  <c:v>3964</c:v>
                </c:pt>
                <c:pt idx="1440">
                  <c:v>4205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3027</c:v>
                </c:pt>
                <c:pt idx="1445">
                  <c:v>7951</c:v>
                </c:pt>
                <c:pt idx="1446">
                  <c:v>3934</c:v>
                </c:pt>
                <c:pt idx="1447">
                  <c:v>6079</c:v>
                </c:pt>
                <c:pt idx="1448">
                  <c:v>8430</c:v>
                </c:pt>
                <c:pt idx="1449">
                  <c:v>2349</c:v>
                </c:pt>
                <c:pt idx="1450">
                  <c:v>2512</c:v>
                </c:pt>
                <c:pt idx="1451">
                  <c:v>3907</c:v>
                </c:pt>
                <c:pt idx="1452">
                  <c:v>4084</c:v>
                </c:pt>
                <c:pt idx="1453">
                  <c:v>471</c:v>
                </c:pt>
                <c:pt idx="1454">
                  <c:v>2466</c:v>
                </c:pt>
                <c:pt idx="1455">
                  <c:v>2401</c:v>
                </c:pt>
                <c:pt idx="1456">
                  <c:v>3990</c:v>
                </c:pt>
                <c:pt idx="1457">
                  <c:v>4151</c:v>
                </c:pt>
                <c:pt idx="1458">
                  <c:v>4471</c:v>
                </c:pt>
                <c:pt idx="1459">
                  <c:v>2328</c:v>
                </c:pt>
                <c:pt idx="1460">
                  <c:v>2480</c:v>
                </c:pt>
                <c:pt idx="1461">
                  <c:v>3988</c:v>
                </c:pt>
                <c:pt idx="1462">
                  <c:v>8013</c:v>
                </c:pt>
                <c:pt idx="1463">
                  <c:v>8332</c:v>
                </c:pt>
                <c:pt idx="1464">
                  <c:v>2313</c:v>
                </c:pt>
                <c:pt idx="1465">
                  <c:v>207</c:v>
                </c:pt>
                <c:pt idx="1466">
                  <c:v>3898</c:v>
                </c:pt>
                <c:pt idx="1467">
                  <c:v>2243</c:v>
                </c:pt>
                <c:pt idx="1468">
                  <c:v>2258</c:v>
                </c:pt>
                <c:pt idx="1469">
                  <c:v>2319</c:v>
                </c:pt>
                <c:pt idx="1470">
                  <c:v>2459</c:v>
                </c:pt>
                <c:pt idx="1471">
                  <c:v>5159</c:v>
                </c:pt>
                <c:pt idx="1472">
                  <c:v>2462</c:v>
                </c:pt>
                <c:pt idx="1473">
                  <c:v>2317</c:v>
                </c:pt>
                <c:pt idx="1474">
                  <c:v>3917</c:v>
                </c:pt>
                <c:pt idx="1475">
                  <c:v>2466</c:v>
                </c:pt>
                <c:pt idx="1476">
                  <c:v>1745</c:v>
                </c:pt>
                <c:pt idx="1477">
                  <c:v>3977</c:v>
                </c:pt>
                <c:pt idx="1478">
                  <c:v>7809</c:v>
                </c:pt>
                <c:pt idx="1479">
                  <c:v>3925</c:v>
                </c:pt>
                <c:pt idx="1480">
                  <c:v>2317</c:v>
                </c:pt>
                <c:pt idx="1481">
                  <c:v>3711</c:v>
                </c:pt>
                <c:pt idx="1482">
                  <c:v>3526</c:v>
                </c:pt>
                <c:pt idx="1483">
                  <c:v>2475</c:v>
                </c:pt>
                <c:pt idx="1484">
                  <c:v>4002</c:v>
                </c:pt>
                <c:pt idx="1485">
                  <c:v>2276</c:v>
                </c:pt>
                <c:pt idx="1486">
                  <c:v>4300</c:v>
                </c:pt>
                <c:pt idx="1487">
                  <c:v>2414</c:v>
                </c:pt>
                <c:pt idx="1488">
                  <c:v>4616</c:v>
                </c:pt>
                <c:pt idx="1489">
                  <c:v>2334</c:v>
                </c:pt>
                <c:pt idx="1490">
                  <c:v>2295</c:v>
                </c:pt>
                <c:pt idx="1491">
                  <c:v>4491</c:v>
                </c:pt>
                <c:pt idx="1492">
                  <c:v>2426</c:v>
                </c:pt>
                <c:pt idx="1493">
                  <c:v>1617</c:v>
                </c:pt>
                <c:pt idx="1494">
                  <c:v>3923</c:v>
                </c:pt>
                <c:pt idx="1495">
                  <c:v>2001</c:v>
                </c:pt>
                <c:pt idx="1496">
                  <c:v>2277</c:v>
                </c:pt>
                <c:pt idx="1497">
                  <c:v>3636</c:v>
                </c:pt>
                <c:pt idx="1498">
                  <c:v>3972</c:v>
                </c:pt>
                <c:pt idx="1499">
                  <c:v>4100</c:v>
                </c:pt>
                <c:pt idx="1500">
                  <c:v>2425</c:v>
                </c:pt>
                <c:pt idx="1501">
                  <c:v>1427</c:v>
                </c:pt>
                <c:pt idx="1502">
                  <c:v>2440</c:v>
                </c:pt>
                <c:pt idx="1503">
                  <c:v>1951</c:v>
                </c:pt>
                <c:pt idx="1504">
                  <c:v>2227</c:v>
                </c:pt>
                <c:pt idx="1505">
                  <c:v>2272</c:v>
                </c:pt>
                <c:pt idx="1506">
                  <c:v>2417</c:v>
                </c:pt>
                <c:pt idx="1507">
                  <c:v>2037</c:v>
                </c:pt>
                <c:pt idx="1508">
                  <c:v>3557</c:v>
                </c:pt>
                <c:pt idx="1509">
                  <c:v>5947</c:v>
                </c:pt>
                <c:pt idx="1510">
                  <c:v>2204</c:v>
                </c:pt>
                <c:pt idx="1511">
                  <c:v>3938</c:v>
                </c:pt>
                <c:pt idx="1512">
                  <c:v>3261</c:v>
                </c:pt>
                <c:pt idx="1513">
                  <c:v>3829</c:v>
                </c:pt>
                <c:pt idx="1514">
                  <c:v>1839</c:v>
                </c:pt>
                <c:pt idx="1515">
                  <c:v>3470</c:v>
                </c:pt>
                <c:pt idx="1516">
                  <c:v>5837</c:v>
                </c:pt>
                <c:pt idx="1517">
                  <c:v>2124</c:v>
                </c:pt>
                <c:pt idx="1518">
                  <c:v>2233</c:v>
                </c:pt>
                <c:pt idx="1519">
                  <c:v>2291</c:v>
                </c:pt>
                <c:pt idx="1520">
                  <c:v>2440</c:v>
                </c:pt>
                <c:pt idx="1521">
                  <c:v>2385</c:v>
                </c:pt>
                <c:pt idx="1522">
                  <c:v>1630</c:v>
                </c:pt>
                <c:pt idx="1523">
                  <c:v>3914</c:v>
                </c:pt>
                <c:pt idx="1524">
                  <c:v>5886</c:v>
                </c:pt>
                <c:pt idx="1525">
                  <c:v>2257</c:v>
                </c:pt>
                <c:pt idx="1526">
                  <c:v>1960</c:v>
                </c:pt>
                <c:pt idx="1527">
                  <c:v>663</c:v>
                </c:pt>
                <c:pt idx="1528">
                  <c:v>2391</c:v>
                </c:pt>
                <c:pt idx="1529">
                  <c:v>0</c:v>
                </c:pt>
                <c:pt idx="1530">
                  <c:v>0</c:v>
                </c:pt>
                <c:pt idx="1531">
                  <c:v>3826</c:v>
                </c:pt>
                <c:pt idx="1532">
                  <c:v>780</c:v>
                </c:pt>
                <c:pt idx="1533">
                  <c:v>2213</c:v>
                </c:pt>
                <c:pt idx="1534">
                  <c:v>2165</c:v>
                </c:pt>
                <c:pt idx="1535">
                  <c:v>2229</c:v>
                </c:pt>
                <c:pt idx="1536">
                  <c:v>2216</c:v>
                </c:pt>
                <c:pt idx="1537">
                  <c:v>2341</c:v>
                </c:pt>
                <c:pt idx="1538">
                  <c:v>0</c:v>
                </c:pt>
                <c:pt idx="1539">
                  <c:v>3401</c:v>
                </c:pt>
                <c:pt idx="1540">
                  <c:v>3955</c:v>
                </c:pt>
                <c:pt idx="1541">
                  <c:v>5755</c:v>
                </c:pt>
                <c:pt idx="1542">
                  <c:v>2163</c:v>
                </c:pt>
                <c:pt idx="1543">
                  <c:v>1449</c:v>
                </c:pt>
                <c:pt idx="1544">
                  <c:v>357</c:v>
                </c:pt>
                <c:pt idx="1545">
                  <c:v>2301</c:v>
                </c:pt>
                <c:pt idx="1546">
                  <c:v>2182</c:v>
                </c:pt>
                <c:pt idx="1547">
                  <c:v>1556</c:v>
                </c:pt>
                <c:pt idx="1548">
                  <c:v>3315</c:v>
                </c:pt>
                <c:pt idx="1549">
                  <c:v>3865</c:v>
                </c:pt>
                <c:pt idx="1550">
                  <c:v>5620</c:v>
                </c:pt>
                <c:pt idx="1551">
                  <c:v>6421</c:v>
                </c:pt>
                <c:pt idx="1552">
                  <c:v>6774</c:v>
                </c:pt>
                <c:pt idx="1553">
                  <c:v>6774</c:v>
                </c:pt>
                <c:pt idx="1554">
                  <c:v>12261</c:v>
                </c:pt>
                <c:pt idx="1555">
                  <c:v>12261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25</c:v>
                </c:pt>
                <c:pt idx="2420">
                  <c:v>67</c:v>
                </c:pt>
                <c:pt idx="2421">
                  <c:v>55</c:v>
                </c:pt>
                <c:pt idx="2422">
                  <c:v>50</c:v>
                </c:pt>
                <c:pt idx="2423">
                  <c:v>49</c:v>
                </c:pt>
                <c:pt idx="2424">
                  <c:v>5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30252</c:v>
                </c:pt>
                <c:pt idx="2614">
                  <c:v>30287</c:v>
                </c:pt>
                <c:pt idx="2615">
                  <c:v>30360</c:v>
                </c:pt>
                <c:pt idx="2616">
                  <c:v>30360</c:v>
                </c:pt>
                <c:pt idx="2617">
                  <c:v>30360</c:v>
                </c:pt>
                <c:pt idx="2618">
                  <c:v>30360</c:v>
                </c:pt>
                <c:pt idx="2619">
                  <c:v>30360</c:v>
                </c:pt>
                <c:pt idx="2620">
                  <c:v>30360</c:v>
                </c:pt>
                <c:pt idx="2621">
                  <c:v>30360</c:v>
                </c:pt>
                <c:pt idx="2622">
                  <c:v>30360</c:v>
                </c:pt>
                <c:pt idx="2623">
                  <c:v>30360</c:v>
                </c:pt>
                <c:pt idx="2624">
                  <c:v>30360</c:v>
                </c:pt>
                <c:pt idx="2625">
                  <c:v>30360</c:v>
                </c:pt>
                <c:pt idx="2626">
                  <c:v>33489</c:v>
                </c:pt>
                <c:pt idx="2627">
                  <c:v>33489</c:v>
                </c:pt>
                <c:pt idx="2628">
                  <c:v>33489</c:v>
                </c:pt>
                <c:pt idx="2629">
                  <c:v>33489</c:v>
                </c:pt>
                <c:pt idx="2630">
                  <c:v>33489</c:v>
                </c:pt>
                <c:pt idx="2631">
                  <c:v>33489</c:v>
                </c:pt>
                <c:pt idx="2632">
                  <c:v>33489</c:v>
                </c:pt>
                <c:pt idx="2633">
                  <c:v>33489</c:v>
                </c:pt>
                <c:pt idx="2634">
                  <c:v>33489</c:v>
                </c:pt>
                <c:pt idx="2635">
                  <c:v>33489</c:v>
                </c:pt>
                <c:pt idx="2636">
                  <c:v>33489</c:v>
                </c:pt>
                <c:pt idx="2637">
                  <c:v>33489</c:v>
                </c:pt>
                <c:pt idx="2638">
                  <c:v>33489</c:v>
                </c:pt>
                <c:pt idx="2639">
                  <c:v>33489</c:v>
                </c:pt>
                <c:pt idx="2640">
                  <c:v>33489</c:v>
                </c:pt>
                <c:pt idx="2641">
                  <c:v>33489</c:v>
                </c:pt>
                <c:pt idx="2642">
                  <c:v>33489</c:v>
                </c:pt>
                <c:pt idx="2643">
                  <c:v>33489</c:v>
                </c:pt>
                <c:pt idx="2644">
                  <c:v>33489</c:v>
                </c:pt>
                <c:pt idx="2645">
                  <c:v>33489</c:v>
                </c:pt>
                <c:pt idx="2646">
                  <c:v>33489</c:v>
                </c:pt>
                <c:pt idx="2647">
                  <c:v>33489</c:v>
                </c:pt>
                <c:pt idx="2648">
                  <c:v>33489</c:v>
                </c:pt>
                <c:pt idx="2649">
                  <c:v>33489</c:v>
                </c:pt>
                <c:pt idx="2650">
                  <c:v>33489</c:v>
                </c:pt>
                <c:pt idx="2651">
                  <c:v>33489</c:v>
                </c:pt>
                <c:pt idx="2652">
                  <c:v>33553</c:v>
                </c:pt>
                <c:pt idx="2653">
                  <c:v>33624</c:v>
                </c:pt>
                <c:pt idx="2654">
                  <c:v>33676</c:v>
                </c:pt>
                <c:pt idx="2655">
                  <c:v>33740</c:v>
                </c:pt>
                <c:pt idx="2656">
                  <c:v>33816</c:v>
                </c:pt>
                <c:pt idx="2657">
                  <c:v>33880</c:v>
                </c:pt>
                <c:pt idx="2658">
                  <c:v>33955</c:v>
                </c:pt>
                <c:pt idx="2659">
                  <c:v>34013</c:v>
                </c:pt>
                <c:pt idx="2660">
                  <c:v>34918</c:v>
                </c:pt>
                <c:pt idx="2661">
                  <c:v>34918</c:v>
                </c:pt>
                <c:pt idx="2662">
                  <c:v>34918</c:v>
                </c:pt>
                <c:pt idx="2663">
                  <c:v>34918</c:v>
                </c:pt>
                <c:pt idx="2664">
                  <c:v>34918</c:v>
                </c:pt>
                <c:pt idx="2665">
                  <c:v>34918</c:v>
                </c:pt>
                <c:pt idx="2666">
                  <c:v>34918</c:v>
                </c:pt>
                <c:pt idx="2667">
                  <c:v>34918</c:v>
                </c:pt>
                <c:pt idx="2668">
                  <c:v>34918</c:v>
                </c:pt>
                <c:pt idx="2669">
                  <c:v>34918</c:v>
                </c:pt>
                <c:pt idx="2670">
                  <c:v>34918</c:v>
                </c:pt>
                <c:pt idx="2671">
                  <c:v>34918</c:v>
                </c:pt>
                <c:pt idx="2672">
                  <c:v>34918</c:v>
                </c:pt>
                <c:pt idx="2673">
                  <c:v>34918</c:v>
                </c:pt>
                <c:pt idx="2674">
                  <c:v>34918</c:v>
                </c:pt>
                <c:pt idx="2675">
                  <c:v>34918</c:v>
                </c:pt>
                <c:pt idx="2676">
                  <c:v>34918</c:v>
                </c:pt>
                <c:pt idx="2677">
                  <c:v>34964</c:v>
                </c:pt>
                <c:pt idx="2678">
                  <c:v>35051</c:v>
                </c:pt>
                <c:pt idx="2679">
                  <c:v>35105</c:v>
                </c:pt>
                <c:pt idx="2680">
                  <c:v>35148</c:v>
                </c:pt>
                <c:pt idx="2681">
                  <c:v>35195</c:v>
                </c:pt>
                <c:pt idx="2682">
                  <c:v>35237</c:v>
                </c:pt>
                <c:pt idx="2683">
                  <c:v>35301</c:v>
                </c:pt>
                <c:pt idx="2684">
                  <c:v>35306</c:v>
                </c:pt>
                <c:pt idx="2685">
                  <c:v>35306</c:v>
                </c:pt>
                <c:pt idx="2686">
                  <c:v>35306</c:v>
                </c:pt>
                <c:pt idx="2687">
                  <c:v>35306</c:v>
                </c:pt>
                <c:pt idx="2688">
                  <c:v>35306</c:v>
                </c:pt>
                <c:pt idx="2689">
                  <c:v>35306</c:v>
                </c:pt>
                <c:pt idx="2690">
                  <c:v>35306</c:v>
                </c:pt>
                <c:pt idx="2691">
                  <c:v>35306</c:v>
                </c:pt>
                <c:pt idx="2692">
                  <c:v>35306</c:v>
                </c:pt>
                <c:pt idx="2693">
                  <c:v>35306</c:v>
                </c:pt>
                <c:pt idx="2694">
                  <c:v>35306</c:v>
                </c:pt>
                <c:pt idx="2695">
                  <c:v>35306</c:v>
                </c:pt>
                <c:pt idx="2696">
                  <c:v>35306</c:v>
                </c:pt>
                <c:pt idx="2697">
                  <c:v>35306</c:v>
                </c:pt>
                <c:pt idx="2698">
                  <c:v>35306</c:v>
                </c:pt>
                <c:pt idx="2699">
                  <c:v>35306</c:v>
                </c:pt>
                <c:pt idx="2700">
                  <c:v>35306</c:v>
                </c:pt>
                <c:pt idx="2701">
                  <c:v>35317</c:v>
                </c:pt>
                <c:pt idx="2702">
                  <c:v>35317</c:v>
                </c:pt>
                <c:pt idx="2703">
                  <c:v>35317</c:v>
                </c:pt>
                <c:pt idx="2704">
                  <c:v>35317</c:v>
                </c:pt>
                <c:pt idx="2705">
                  <c:v>35317</c:v>
                </c:pt>
                <c:pt idx="2706">
                  <c:v>38985</c:v>
                </c:pt>
                <c:pt idx="2707">
                  <c:v>38985</c:v>
                </c:pt>
                <c:pt idx="2708">
                  <c:v>38985</c:v>
                </c:pt>
                <c:pt idx="2709">
                  <c:v>38985</c:v>
                </c:pt>
                <c:pt idx="2710">
                  <c:v>38985</c:v>
                </c:pt>
                <c:pt idx="2711">
                  <c:v>38985</c:v>
                </c:pt>
                <c:pt idx="2712">
                  <c:v>38985</c:v>
                </c:pt>
                <c:pt idx="2713">
                  <c:v>38985</c:v>
                </c:pt>
                <c:pt idx="2714">
                  <c:v>38985</c:v>
                </c:pt>
                <c:pt idx="2715">
                  <c:v>38985</c:v>
                </c:pt>
                <c:pt idx="2716">
                  <c:v>38985</c:v>
                </c:pt>
                <c:pt idx="2717">
                  <c:v>38985</c:v>
                </c:pt>
                <c:pt idx="2718">
                  <c:v>38985</c:v>
                </c:pt>
                <c:pt idx="2719">
                  <c:v>38985</c:v>
                </c:pt>
                <c:pt idx="2720">
                  <c:v>38985</c:v>
                </c:pt>
                <c:pt idx="2721">
                  <c:v>38985</c:v>
                </c:pt>
                <c:pt idx="2722">
                  <c:v>38985</c:v>
                </c:pt>
                <c:pt idx="2723">
                  <c:v>38985</c:v>
                </c:pt>
                <c:pt idx="2724">
                  <c:v>38985</c:v>
                </c:pt>
                <c:pt idx="2725">
                  <c:v>38985</c:v>
                </c:pt>
                <c:pt idx="2726">
                  <c:v>38985</c:v>
                </c:pt>
                <c:pt idx="2727">
                  <c:v>38985</c:v>
                </c:pt>
                <c:pt idx="2728">
                  <c:v>38985</c:v>
                </c:pt>
                <c:pt idx="2729">
                  <c:v>38985</c:v>
                </c:pt>
                <c:pt idx="2730">
                  <c:v>39011</c:v>
                </c:pt>
                <c:pt idx="2731">
                  <c:v>39047</c:v>
                </c:pt>
                <c:pt idx="2732">
                  <c:v>39081</c:v>
                </c:pt>
                <c:pt idx="2733">
                  <c:v>39108</c:v>
                </c:pt>
                <c:pt idx="2734">
                  <c:v>39157</c:v>
                </c:pt>
                <c:pt idx="2735">
                  <c:v>39317</c:v>
                </c:pt>
                <c:pt idx="2736">
                  <c:v>39490</c:v>
                </c:pt>
                <c:pt idx="2737">
                  <c:v>39536</c:v>
                </c:pt>
                <c:pt idx="2738">
                  <c:v>39551</c:v>
                </c:pt>
                <c:pt idx="2739">
                  <c:v>39551</c:v>
                </c:pt>
                <c:pt idx="2740">
                  <c:v>39551</c:v>
                </c:pt>
                <c:pt idx="2741">
                  <c:v>39551</c:v>
                </c:pt>
                <c:pt idx="2742">
                  <c:v>39551</c:v>
                </c:pt>
                <c:pt idx="2743">
                  <c:v>39551</c:v>
                </c:pt>
                <c:pt idx="2744">
                  <c:v>39551</c:v>
                </c:pt>
                <c:pt idx="2745">
                  <c:v>39551</c:v>
                </c:pt>
                <c:pt idx="2746">
                  <c:v>39551</c:v>
                </c:pt>
                <c:pt idx="2747">
                  <c:v>39551</c:v>
                </c:pt>
                <c:pt idx="2748">
                  <c:v>39551</c:v>
                </c:pt>
                <c:pt idx="2749">
                  <c:v>39592</c:v>
                </c:pt>
                <c:pt idx="2750">
                  <c:v>39644</c:v>
                </c:pt>
                <c:pt idx="2751">
                  <c:v>40847</c:v>
                </c:pt>
                <c:pt idx="2752">
                  <c:v>40847</c:v>
                </c:pt>
                <c:pt idx="2753">
                  <c:v>40847</c:v>
                </c:pt>
                <c:pt idx="2754">
                  <c:v>40847</c:v>
                </c:pt>
                <c:pt idx="2755">
                  <c:v>40847</c:v>
                </c:pt>
                <c:pt idx="2756">
                  <c:v>40847</c:v>
                </c:pt>
                <c:pt idx="2757">
                  <c:v>40847</c:v>
                </c:pt>
                <c:pt idx="2758">
                  <c:v>40847</c:v>
                </c:pt>
                <c:pt idx="2759">
                  <c:v>40847</c:v>
                </c:pt>
                <c:pt idx="2760">
                  <c:v>40847</c:v>
                </c:pt>
                <c:pt idx="2761">
                  <c:v>40847</c:v>
                </c:pt>
                <c:pt idx="2762">
                  <c:v>40847</c:v>
                </c:pt>
                <c:pt idx="2763">
                  <c:v>41111</c:v>
                </c:pt>
                <c:pt idx="2764">
                  <c:v>41261</c:v>
                </c:pt>
                <c:pt idx="2765">
                  <c:v>41329</c:v>
                </c:pt>
                <c:pt idx="2766">
                  <c:v>41394</c:v>
                </c:pt>
                <c:pt idx="2767">
                  <c:v>41475</c:v>
                </c:pt>
                <c:pt idx="2768">
                  <c:v>41524</c:v>
                </c:pt>
                <c:pt idx="2769">
                  <c:v>41571</c:v>
                </c:pt>
                <c:pt idx="2770">
                  <c:v>42662</c:v>
                </c:pt>
                <c:pt idx="2771">
                  <c:v>42662</c:v>
                </c:pt>
                <c:pt idx="2772">
                  <c:v>42662</c:v>
                </c:pt>
                <c:pt idx="2773">
                  <c:v>42662</c:v>
                </c:pt>
                <c:pt idx="2774">
                  <c:v>42662</c:v>
                </c:pt>
                <c:pt idx="2775">
                  <c:v>42662</c:v>
                </c:pt>
                <c:pt idx="2776">
                  <c:v>42662</c:v>
                </c:pt>
                <c:pt idx="2777">
                  <c:v>42662</c:v>
                </c:pt>
                <c:pt idx="2778">
                  <c:v>42662</c:v>
                </c:pt>
                <c:pt idx="2779">
                  <c:v>42662</c:v>
                </c:pt>
                <c:pt idx="2780">
                  <c:v>42662</c:v>
                </c:pt>
                <c:pt idx="2781">
                  <c:v>42662</c:v>
                </c:pt>
                <c:pt idx="2782">
                  <c:v>41320</c:v>
                </c:pt>
                <c:pt idx="2783">
                  <c:v>41319</c:v>
                </c:pt>
                <c:pt idx="2784">
                  <c:v>41319</c:v>
                </c:pt>
                <c:pt idx="2785">
                  <c:v>41319</c:v>
                </c:pt>
                <c:pt idx="2786">
                  <c:v>41319</c:v>
                </c:pt>
                <c:pt idx="2787">
                  <c:v>41319</c:v>
                </c:pt>
                <c:pt idx="2788">
                  <c:v>41319</c:v>
                </c:pt>
                <c:pt idx="2789">
                  <c:v>41319</c:v>
                </c:pt>
                <c:pt idx="2790">
                  <c:v>41319</c:v>
                </c:pt>
                <c:pt idx="2791">
                  <c:v>41319</c:v>
                </c:pt>
                <c:pt idx="2792">
                  <c:v>41319</c:v>
                </c:pt>
                <c:pt idx="2793">
                  <c:v>41319</c:v>
                </c:pt>
                <c:pt idx="2794">
                  <c:v>41319</c:v>
                </c:pt>
                <c:pt idx="2795">
                  <c:v>41319</c:v>
                </c:pt>
                <c:pt idx="2796">
                  <c:v>41319</c:v>
                </c:pt>
                <c:pt idx="2797">
                  <c:v>41319</c:v>
                </c:pt>
                <c:pt idx="2798">
                  <c:v>41319</c:v>
                </c:pt>
                <c:pt idx="2799">
                  <c:v>41319</c:v>
                </c:pt>
                <c:pt idx="2800">
                  <c:v>41319</c:v>
                </c:pt>
                <c:pt idx="2801">
                  <c:v>41319</c:v>
                </c:pt>
                <c:pt idx="2802">
                  <c:v>41319</c:v>
                </c:pt>
                <c:pt idx="2803">
                  <c:v>41319</c:v>
                </c:pt>
                <c:pt idx="2804">
                  <c:v>40027</c:v>
                </c:pt>
                <c:pt idx="2805">
                  <c:v>29812</c:v>
                </c:pt>
                <c:pt idx="2806">
                  <c:v>35516</c:v>
                </c:pt>
                <c:pt idx="2807">
                  <c:v>35516</c:v>
                </c:pt>
                <c:pt idx="2808">
                  <c:v>35516</c:v>
                </c:pt>
                <c:pt idx="2809">
                  <c:v>35516</c:v>
                </c:pt>
                <c:pt idx="2810">
                  <c:v>35516</c:v>
                </c:pt>
                <c:pt idx="2811">
                  <c:v>35516</c:v>
                </c:pt>
                <c:pt idx="2812">
                  <c:v>34553</c:v>
                </c:pt>
                <c:pt idx="2813">
                  <c:v>34553</c:v>
                </c:pt>
                <c:pt idx="2814">
                  <c:v>34553</c:v>
                </c:pt>
                <c:pt idx="2815">
                  <c:v>34553</c:v>
                </c:pt>
                <c:pt idx="2816">
                  <c:v>0</c:v>
                </c:pt>
                <c:pt idx="2817">
                  <c:v>0</c:v>
                </c:pt>
                <c:pt idx="2818">
                  <c:v>11041</c:v>
                </c:pt>
                <c:pt idx="2819">
                  <c:v>15534</c:v>
                </c:pt>
                <c:pt idx="2820">
                  <c:v>19536</c:v>
                </c:pt>
                <c:pt idx="2821">
                  <c:v>2532</c:v>
                </c:pt>
                <c:pt idx="2822">
                  <c:v>3312</c:v>
                </c:pt>
                <c:pt idx="2823">
                  <c:v>2527</c:v>
                </c:pt>
                <c:pt idx="2824">
                  <c:v>6071</c:v>
                </c:pt>
                <c:pt idx="2825">
                  <c:v>7390</c:v>
                </c:pt>
                <c:pt idx="2826">
                  <c:v>3125</c:v>
                </c:pt>
                <c:pt idx="2827">
                  <c:v>3698</c:v>
                </c:pt>
                <c:pt idx="2828">
                  <c:v>3200</c:v>
                </c:pt>
                <c:pt idx="2829">
                  <c:v>2382</c:v>
                </c:pt>
                <c:pt idx="2830">
                  <c:v>2520</c:v>
                </c:pt>
                <c:pt idx="2831">
                  <c:v>2705</c:v>
                </c:pt>
                <c:pt idx="2832">
                  <c:v>2397</c:v>
                </c:pt>
                <c:pt idx="2833">
                  <c:v>3219</c:v>
                </c:pt>
                <c:pt idx="2834">
                  <c:v>3859</c:v>
                </c:pt>
                <c:pt idx="2835">
                  <c:v>6661</c:v>
                </c:pt>
                <c:pt idx="2836">
                  <c:v>10889</c:v>
                </c:pt>
                <c:pt idx="2837">
                  <c:v>2504</c:v>
                </c:pt>
                <c:pt idx="2838">
                  <c:v>6145</c:v>
                </c:pt>
                <c:pt idx="2839">
                  <c:v>2372</c:v>
                </c:pt>
                <c:pt idx="2840">
                  <c:v>3108</c:v>
                </c:pt>
                <c:pt idx="2841">
                  <c:v>7417</c:v>
                </c:pt>
                <c:pt idx="2842">
                  <c:v>2580</c:v>
                </c:pt>
                <c:pt idx="2843">
                  <c:v>1602</c:v>
                </c:pt>
                <c:pt idx="2844">
                  <c:v>2384</c:v>
                </c:pt>
                <c:pt idx="2845">
                  <c:v>2513</c:v>
                </c:pt>
                <c:pt idx="2846">
                  <c:v>1585</c:v>
                </c:pt>
                <c:pt idx="2847">
                  <c:v>2389</c:v>
                </c:pt>
                <c:pt idx="2848">
                  <c:v>2494</c:v>
                </c:pt>
                <c:pt idx="2849">
                  <c:v>2459</c:v>
                </c:pt>
                <c:pt idx="2850">
                  <c:v>6077</c:v>
                </c:pt>
                <c:pt idx="2851">
                  <c:v>7435</c:v>
                </c:pt>
                <c:pt idx="2852">
                  <c:v>2962</c:v>
                </c:pt>
                <c:pt idx="2853">
                  <c:v>4333</c:v>
                </c:pt>
                <c:pt idx="2854">
                  <c:v>6092</c:v>
                </c:pt>
                <c:pt idx="2855">
                  <c:v>2340</c:v>
                </c:pt>
                <c:pt idx="2856">
                  <c:v>2651</c:v>
                </c:pt>
                <c:pt idx="2857">
                  <c:v>3572</c:v>
                </c:pt>
                <c:pt idx="2858">
                  <c:v>2559</c:v>
                </c:pt>
                <c:pt idx="2859">
                  <c:v>2293</c:v>
                </c:pt>
                <c:pt idx="2860">
                  <c:v>3192</c:v>
                </c:pt>
                <c:pt idx="2861">
                  <c:v>5236</c:v>
                </c:pt>
                <c:pt idx="2862">
                  <c:v>6139</c:v>
                </c:pt>
                <c:pt idx="2863">
                  <c:v>2315</c:v>
                </c:pt>
                <c:pt idx="2864">
                  <c:v>5895</c:v>
                </c:pt>
                <c:pt idx="2865">
                  <c:v>5245</c:v>
                </c:pt>
                <c:pt idx="2866">
                  <c:v>6074</c:v>
                </c:pt>
                <c:pt idx="2867">
                  <c:v>2378</c:v>
                </c:pt>
                <c:pt idx="2868">
                  <c:v>2755</c:v>
                </c:pt>
                <c:pt idx="2869">
                  <c:v>7348</c:v>
                </c:pt>
                <c:pt idx="2870">
                  <c:v>6068</c:v>
                </c:pt>
                <c:pt idx="2871">
                  <c:v>2369</c:v>
                </c:pt>
                <c:pt idx="2872">
                  <c:v>2351</c:v>
                </c:pt>
                <c:pt idx="2873">
                  <c:v>2492</c:v>
                </c:pt>
                <c:pt idx="2874">
                  <c:v>2684</c:v>
                </c:pt>
                <c:pt idx="2875">
                  <c:v>2351</c:v>
                </c:pt>
                <c:pt idx="2876">
                  <c:v>2345</c:v>
                </c:pt>
                <c:pt idx="2877">
                  <c:v>3798</c:v>
                </c:pt>
                <c:pt idx="2878">
                  <c:v>4013</c:v>
                </c:pt>
                <c:pt idx="2879">
                  <c:v>4421</c:v>
                </c:pt>
                <c:pt idx="2880">
                  <c:v>3159</c:v>
                </c:pt>
                <c:pt idx="2881">
                  <c:v>2483</c:v>
                </c:pt>
                <c:pt idx="2882">
                  <c:v>5192</c:v>
                </c:pt>
                <c:pt idx="2883">
                  <c:v>6026</c:v>
                </c:pt>
                <c:pt idx="2884">
                  <c:v>2594</c:v>
                </c:pt>
                <c:pt idx="2885">
                  <c:v>2510</c:v>
                </c:pt>
                <c:pt idx="2886">
                  <c:v>3571</c:v>
                </c:pt>
                <c:pt idx="2887">
                  <c:v>2471</c:v>
                </c:pt>
                <c:pt idx="2888">
                  <c:v>3566</c:v>
                </c:pt>
                <c:pt idx="2889">
                  <c:v>2345</c:v>
                </c:pt>
                <c:pt idx="2890">
                  <c:v>2479</c:v>
                </c:pt>
                <c:pt idx="2891">
                  <c:v>5899</c:v>
                </c:pt>
                <c:pt idx="2892">
                  <c:v>4374</c:v>
                </c:pt>
                <c:pt idx="2893">
                  <c:v>4305</c:v>
                </c:pt>
                <c:pt idx="2894">
                  <c:v>2457</c:v>
                </c:pt>
                <c:pt idx="2895">
                  <c:v>1872</c:v>
                </c:pt>
                <c:pt idx="2896">
                  <c:v>5964</c:v>
                </c:pt>
                <c:pt idx="2897">
                  <c:v>7178</c:v>
                </c:pt>
                <c:pt idx="2898">
                  <c:v>10644</c:v>
                </c:pt>
                <c:pt idx="2899">
                  <c:v>3501</c:v>
                </c:pt>
                <c:pt idx="2900">
                  <c:v>2404</c:v>
                </c:pt>
                <c:pt idx="2901">
                  <c:v>5072</c:v>
                </c:pt>
                <c:pt idx="2902">
                  <c:v>2416</c:v>
                </c:pt>
                <c:pt idx="2903">
                  <c:v>2283</c:v>
                </c:pt>
                <c:pt idx="2904">
                  <c:v>2282</c:v>
                </c:pt>
                <c:pt idx="2905">
                  <c:v>2411</c:v>
                </c:pt>
                <c:pt idx="2906">
                  <c:v>3938</c:v>
                </c:pt>
                <c:pt idx="2907">
                  <c:v>7736</c:v>
                </c:pt>
                <c:pt idx="2908">
                  <c:v>4110</c:v>
                </c:pt>
                <c:pt idx="2909">
                  <c:v>394</c:v>
                </c:pt>
                <c:pt idx="2910">
                  <c:v>2367</c:v>
                </c:pt>
                <c:pt idx="2911">
                  <c:v>3815</c:v>
                </c:pt>
                <c:pt idx="2912">
                  <c:v>2044</c:v>
                </c:pt>
                <c:pt idx="2913">
                  <c:v>4036</c:v>
                </c:pt>
                <c:pt idx="2914">
                  <c:v>2246</c:v>
                </c:pt>
                <c:pt idx="2915">
                  <c:v>2364</c:v>
                </c:pt>
                <c:pt idx="2916">
                  <c:v>3816</c:v>
                </c:pt>
                <c:pt idx="2917">
                  <c:v>5798</c:v>
                </c:pt>
                <c:pt idx="2918">
                  <c:v>2208</c:v>
                </c:pt>
                <c:pt idx="2919">
                  <c:v>2209</c:v>
                </c:pt>
                <c:pt idx="2920">
                  <c:v>2356</c:v>
                </c:pt>
                <c:pt idx="2921">
                  <c:v>3423</c:v>
                </c:pt>
                <c:pt idx="2922">
                  <c:v>2347</c:v>
                </c:pt>
                <c:pt idx="2923">
                  <c:v>2229</c:v>
                </c:pt>
                <c:pt idx="2924">
                  <c:v>3495</c:v>
                </c:pt>
                <c:pt idx="2925">
                  <c:v>2442</c:v>
                </c:pt>
                <c:pt idx="2926">
                  <c:v>1624</c:v>
                </c:pt>
                <c:pt idx="2927">
                  <c:v>3919</c:v>
                </c:pt>
                <c:pt idx="2928">
                  <c:v>6336</c:v>
                </c:pt>
                <c:pt idx="2929">
                  <c:v>7456</c:v>
                </c:pt>
                <c:pt idx="2930">
                  <c:v>2285</c:v>
                </c:pt>
                <c:pt idx="2931">
                  <c:v>3532</c:v>
                </c:pt>
                <c:pt idx="2932">
                  <c:v>2440</c:v>
                </c:pt>
                <c:pt idx="2933">
                  <c:v>1626</c:v>
                </c:pt>
                <c:pt idx="2934">
                  <c:v>2180</c:v>
                </c:pt>
                <c:pt idx="2935">
                  <c:v>2062</c:v>
                </c:pt>
                <c:pt idx="2936">
                  <c:v>2271</c:v>
                </c:pt>
                <c:pt idx="2937">
                  <c:v>3500</c:v>
                </c:pt>
                <c:pt idx="2938">
                  <c:v>2425</c:v>
                </c:pt>
                <c:pt idx="2939">
                  <c:v>0</c:v>
                </c:pt>
                <c:pt idx="2940">
                  <c:v>3975</c:v>
                </c:pt>
                <c:pt idx="2941">
                  <c:v>5967</c:v>
                </c:pt>
                <c:pt idx="2942">
                  <c:v>2278</c:v>
                </c:pt>
                <c:pt idx="2943">
                  <c:v>2281</c:v>
                </c:pt>
                <c:pt idx="2944">
                  <c:v>3990</c:v>
                </c:pt>
                <c:pt idx="2945">
                  <c:v>0</c:v>
                </c:pt>
                <c:pt idx="2946">
                  <c:v>3503</c:v>
                </c:pt>
                <c:pt idx="2947">
                  <c:v>2434</c:v>
                </c:pt>
                <c:pt idx="2948">
                  <c:v>3805</c:v>
                </c:pt>
                <c:pt idx="2949">
                  <c:v>182</c:v>
                </c:pt>
                <c:pt idx="2950">
                  <c:v>2302</c:v>
                </c:pt>
                <c:pt idx="2951">
                  <c:v>3744</c:v>
                </c:pt>
                <c:pt idx="2952">
                  <c:v>0</c:v>
                </c:pt>
                <c:pt idx="2953">
                  <c:v>3506</c:v>
                </c:pt>
                <c:pt idx="2954">
                  <c:v>2401</c:v>
                </c:pt>
                <c:pt idx="2955">
                  <c:v>1612</c:v>
                </c:pt>
                <c:pt idx="2956">
                  <c:v>2231</c:v>
                </c:pt>
                <c:pt idx="2957">
                  <c:v>2257</c:v>
                </c:pt>
                <c:pt idx="2958">
                  <c:v>2429</c:v>
                </c:pt>
                <c:pt idx="2959">
                  <c:v>1748</c:v>
                </c:pt>
                <c:pt idx="2960">
                  <c:v>3448</c:v>
                </c:pt>
                <c:pt idx="2961">
                  <c:v>2386</c:v>
                </c:pt>
                <c:pt idx="2962">
                  <c:v>1747</c:v>
                </c:pt>
                <c:pt idx="2963">
                  <c:v>510</c:v>
                </c:pt>
                <c:pt idx="2964">
                  <c:v>2249</c:v>
                </c:pt>
                <c:pt idx="2965">
                  <c:v>2292</c:v>
                </c:pt>
                <c:pt idx="2966">
                  <c:v>2415</c:v>
                </c:pt>
                <c:pt idx="2967">
                  <c:v>1610</c:v>
                </c:pt>
                <c:pt idx="2968">
                  <c:v>3759</c:v>
                </c:pt>
                <c:pt idx="2969">
                  <c:v>5815</c:v>
                </c:pt>
                <c:pt idx="2970">
                  <c:v>8007</c:v>
                </c:pt>
                <c:pt idx="2971">
                  <c:v>8170</c:v>
                </c:pt>
                <c:pt idx="2972">
                  <c:v>8228</c:v>
                </c:pt>
                <c:pt idx="2973">
                  <c:v>10422</c:v>
                </c:pt>
                <c:pt idx="2974">
                  <c:v>12631</c:v>
                </c:pt>
                <c:pt idx="2975">
                  <c:v>14984</c:v>
                </c:pt>
                <c:pt idx="2976">
                  <c:v>14984</c:v>
                </c:pt>
                <c:pt idx="2977">
                  <c:v>0</c:v>
                </c:pt>
                <c:pt idx="2978">
                  <c:v>76035</c:v>
                </c:pt>
                <c:pt idx="2979">
                  <c:v>174978</c:v>
                </c:pt>
                <c:pt idx="2980">
                  <c:v>225937</c:v>
                </c:pt>
                <c:pt idx="2981">
                  <c:v>225928</c:v>
                </c:pt>
                <c:pt idx="2982">
                  <c:v>226024</c:v>
                </c:pt>
                <c:pt idx="2983">
                  <c:v>221680</c:v>
                </c:pt>
                <c:pt idx="2984">
                  <c:v>221994</c:v>
                </c:pt>
                <c:pt idx="2985">
                  <c:v>225687</c:v>
                </c:pt>
                <c:pt idx="2986">
                  <c:v>225923</c:v>
                </c:pt>
                <c:pt idx="2987">
                  <c:v>227843</c:v>
                </c:pt>
                <c:pt idx="2988">
                  <c:v>215502</c:v>
                </c:pt>
                <c:pt idx="2989">
                  <c:v>213786</c:v>
                </c:pt>
                <c:pt idx="2990">
                  <c:v>214584</c:v>
                </c:pt>
                <c:pt idx="2991">
                  <c:v>220707</c:v>
                </c:pt>
                <c:pt idx="2992">
                  <c:v>224862</c:v>
                </c:pt>
                <c:pt idx="2993">
                  <c:v>224602</c:v>
                </c:pt>
                <c:pt idx="2994">
                  <c:v>213250</c:v>
                </c:pt>
                <c:pt idx="2995">
                  <c:v>213377</c:v>
                </c:pt>
                <c:pt idx="2996">
                  <c:v>210484</c:v>
                </c:pt>
                <c:pt idx="2997">
                  <c:v>206754</c:v>
                </c:pt>
                <c:pt idx="2998">
                  <c:v>220538</c:v>
                </c:pt>
                <c:pt idx="2999">
                  <c:v>212617</c:v>
                </c:pt>
                <c:pt idx="3000">
                  <c:v>228145</c:v>
                </c:pt>
                <c:pt idx="3001">
                  <c:v>227763</c:v>
                </c:pt>
                <c:pt idx="3002">
                  <c:v>229894</c:v>
                </c:pt>
                <c:pt idx="3003">
                  <c:v>221751</c:v>
                </c:pt>
                <c:pt idx="3004">
                  <c:v>212430</c:v>
                </c:pt>
                <c:pt idx="3005">
                  <c:v>198679</c:v>
                </c:pt>
                <c:pt idx="3006">
                  <c:v>226559</c:v>
                </c:pt>
                <c:pt idx="3007">
                  <c:v>220724</c:v>
                </c:pt>
                <c:pt idx="3008">
                  <c:v>216882</c:v>
                </c:pt>
                <c:pt idx="3009">
                  <c:v>207984</c:v>
                </c:pt>
                <c:pt idx="3010">
                  <c:v>212150</c:v>
                </c:pt>
                <c:pt idx="3011">
                  <c:v>222792</c:v>
                </c:pt>
                <c:pt idx="3012">
                  <c:v>216866</c:v>
                </c:pt>
                <c:pt idx="3013">
                  <c:v>202909</c:v>
                </c:pt>
                <c:pt idx="3014">
                  <c:v>210803</c:v>
                </c:pt>
                <c:pt idx="3015">
                  <c:v>216197</c:v>
                </c:pt>
                <c:pt idx="3016">
                  <c:v>197889</c:v>
                </c:pt>
                <c:pt idx="3017">
                  <c:v>151789</c:v>
                </c:pt>
                <c:pt idx="3018">
                  <c:v>136391</c:v>
                </c:pt>
                <c:pt idx="3019">
                  <c:v>121150</c:v>
                </c:pt>
                <c:pt idx="3020">
                  <c:v>117201</c:v>
                </c:pt>
                <c:pt idx="3021">
                  <c:v>116784</c:v>
                </c:pt>
                <c:pt idx="3022">
                  <c:v>118136</c:v>
                </c:pt>
                <c:pt idx="3023">
                  <c:v>120132</c:v>
                </c:pt>
                <c:pt idx="3024">
                  <c:v>105580</c:v>
                </c:pt>
                <c:pt idx="3025">
                  <c:v>113737</c:v>
                </c:pt>
                <c:pt idx="3026">
                  <c:v>92914</c:v>
                </c:pt>
                <c:pt idx="3027">
                  <c:v>103710</c:v>
                </c:pt>
                <c:pt idx="3028">
                  <c:v>103233</c:v>
                </c:pt>
                <c:pt idx="3029">
                  <c:v>99834</c:v>
                </c:pt>
                <c:pt idx="3030">
                  <c:v>96899</c:v>
                </c:pt>
                <c:pt idx="3031">
                  <c:v>97906</c:v>
                </c:pt>
                <c:pt idx="3032">
                  <c:v>103748</c:v>
                </c:pt>
                <c:pt idx="3033">
                  <c:v>106519</c:v>
                </c:pt>
                <c:pt idx="3034">
                  <c:v>102470</c:v>
                </c:pt>
                <c:pt idx="3035">
                  <c:v>99545</c:v>
                </c:pt>
                <c:pt idx="3036">
                  <c:v>101067</c:v>
                </c:pt>
                <c:pt idx="3037">
                  <c:v>101315</c:v>
                </c:pt>
                <c:pt idx="3038">
                  <c:v>107713</c:v>
                </c:pt>
                <c:pt idx="3039">
                  <c:v>103400</c:v>
                </c:pt>
                <c:pt idx="3040">
                  <c:v>104078</c:v>
                </c:pt>
                <c:pt idx="3041">
                  <c:v>97609</c:v>
                </c:pt>
                <c:pt idx="3042">
                  <c:v>94987</c:v>
                </c:pt>
                <c:pt idx="3043">
                  <c:v>96923</c:v>
                </c:pt>
                <c:pt idx="3044">
                  <c:v>88215</c:v>
                </c:pt>
                <c:pt idx="3045">
                  <c:v>97447</c:v>
                </c:pt>
                <c:pt idx="3046">
                  <c:v>95376</c:v>
                </c:pt>
                <c:pt idx="3047">
                  <c:v>95353</c:v>
                </c:pt>
                <c:pt idx="3048">
                  <c:v>97864</c:v>
                </c:pt>
                <c:pt idx="3049">
                  <c:v>95954</c:v>
                </c:pt>
                <c:pt idx="3050">
                  <c:v>101553</c:v>
                </c:pt>
                <c:pt idx="3051">
                  <c:v>97606</c:v>
                </c:pt>
                <c:pt idx="3052">
                  <c:v>86265</c:v>
                </c:pt>
                <c:pt idx="3053">
                  <c:v>72326</c:v>
                </c:pt>
                <c:pt idx="3054">
                  <c:v>81172</c:v>
                </c:pt>
                <c:pt idx="3055">
                  <c:v>83627</c:v>
                </c:pt>
                <c:pt idx="3056">
                  <c:v>74754</c:v>
                </c:pt>
                <c:pt idx="3057">
                  <c:v>79812</c:v>
                </c:pt>
                <c:pt idx="3058">
                  <c:v>84947</c:v>
                </c:pt>
                <c:pt idx="3059">
                  <c:v>77136</c:v>
                </c:pt>
                <c:pt idx="3060">
                  <c:v>72301</c:v>
                </c:pt>
                <c:pt idx="3061">
                  <c:v>78418</c:v>
                </c:pt>
                <c:pt idx="3062">
                  <c:v>69682</c:v>
                </c:pt>
                <c:pt idx="3063">
                  <c:v>69687</c:v>
                </c:pt>
                <c:pt idx="3064">
                  <c:v>80066</c:v>
                </c:pt>
                <c:pt idx="3065">
                  <c:v>69682</c:v>
                </c:pt>
                <c:pt idx="3066">
                  <c:v>68514</c:v>
                </c:pt>
                <c:pt idx="3067">
                  <c:v>72013</c:v>
                </c:pt>
                <c:pt idx="3068">
                  <c:v>67282</c:v>
                </c:pt>
                <c:pt idx="3069">
                  <c:v>76170</c:v>
                </c:pt>
                <c:pt idx="3070">
                  <c:v>71917</c:v>
                </c:pt>
                <c:pt idx="3071">
                  <c:v>69689</c:v>
                </c:pt>
                <c:pt idx="3072">
                  <c:v>75385</c:v>
                </c:pt>
                <c:pt idx="3073">
                  <c:v>75238</c:v>
                </c:pt>
                <c:pt idx="3074">
                  <c:v>57697</c:v>
                </c:pt>
                <c:pt idx="3075">
                  <c:v>60520</c:v>
                </c:pt>
                <c:pt idx="3076">
                  <c:v>64488</c:v>
                </c:pt>
                <c:pt idx="3077">
                  <c:v>62114</c:v>
                </c:pt>
                <c:pt idx="3078">
                  <c:v>62058</c:v>
                </c:pt>
                <c:pt idx="3079">
                  <c:v>59494</c:v>
                </c:pt>
                <c:pt idx="3080">
                  <c:v>58319</c:v>
                </c:pt>
                <c:pt idx="3081">
                  <c:v>64778</c:v>
                </c:pt>
                <c:pt idx="3082">
                  <c:v>55720</c:v>
                </c:pt>
                <c:pt idx="3083">
                  <c:v>57420</c:v>
                </c:pt>
                <c:pt idx="3084">
                  <c:v>61003</c:v>
                </c:pt>
                <c:pt idx="3085">
                  <c:v>66094</c:v>
                </c:pt>
                <c:pt idx="3086">
                  <c:v>69685</c:v>
                </c:pt>
                <c:pt idx="3087">
                  <c:v>62267</c:v>
                </c:pt>
                <c:pt idx="3088">
                  <c:v>62189</c:v>
                </c:pt>
                <c:pt idx="3089">
                  <c:v>60835</c:v>
                </c:pt>
                <c:pt idx="3090">
                  <c:v>58306</c:v>
                </c:pt>
                <c:pt idx="3091">
                  <c:v>62144</c:v>
                </c:pt>
                <c:pt idx="3092">
                  <c:v>49308</c:v>
                </c:pt>
                <c:pt idx="3093">
                  <c:v>62155</c:v>
                </c:pt>
                <c:pt idx="3094">
                  <c:v>62151</c:v>
                </c:pt>
                <c:pt idx="3095">
                  <c:v>57870</c:v>
                </c:pt>
                <c:pt idx="3096">
                  <c:v>48291</c:v>
                </c:pt>
                <c:pt idx="3097">
                  <c:v>55689</c:v>
                </c:pt>
                <c:pt idx="3098">
                  <c:v>55710</c:v>
                </c:pt>
                <c:pt idx="3099">
                  <c:v>55693</c:v>
                </c:pt>
                <c:pt idx="3100">
                  <c:v>48590</c:v>
                </c:pt>
                <c:pt idx="3101">
                  <c:v>49275</c:v>
                </c:pt>
                <c:pt idx="3102">
                  <c:v>54387</c:v>
                </c:pt>
                <c:pt idx="3103">
                  <c:v>58320</c:v>
                </c:pt>
                <c:pt idx="3104">
                  <c:v>57363</c:v>
                </c:pt>
                <c:pt idx="3105">
                  <c:v>51765</c:v>
                </c:pt>
                <c:pt idx="3106">
                  <c:v>49955</c:v>
                </c:pt>
                <c:pt idx="3107">
                  <c:v>41722</c:v>
                </c:pt>
                <c:pt idx="3108">
                  <c:v>39130</c:v>
                </c:pt>
                <c:pt idx="3109">
                  <c:v>29132</c:v>
                </c:pt>
                <c:pt idx="3110">
                  <c:v>44028</c:v>
                </c:pt>
                <c:pt idx="3111">
                  <c:v>31555</c:v>
                </c:pt>
                <c:pt idx="3112">
                  <c:v>41693</c:v>
                </c:pt>
                <c:pt idx="3113">
                  <c:v>27777</c:v>
                </c:pt>
                <c:pt idx="3114">
                  <c:v>36637</c:v>
                </c:pt>
                <c:pt idx="3115">
                  <c:v>35293</c:v>
                </c:pt>
                <c:pt idx="3116">
                  <c:v>24052</c:v>
                </c:pt>
                <c:pt idx="3117">
                  <c:v>3417</c:v>
                </c:pt>
                <c:pt idx="3118">
                  <c:v>2906</c:v>
                </c:pt>
                <c:pt idx="3119">
                  <c:v>6108</c:v>
                </c:pt>
                <c:pt idx="3120">
                  <c:v>8493</c:v>
                </c:pt>
                <c:pt idx="3121">
                  <c:v>13497</c:v>
                </c:pt>
                <c:pt idx="3122">
                  <c:v>6128</c:v>
                </c:pt>
                <c:pt idx="3123">
                  <c:v>3419</c:v>
                </c:pt>
                <c:pt idx="3124">
                  <c:v>2578</c:v>
                </c:pt>
                <c:pt idx="3125">
                  <c:v>6141</c:v>
                </c:pt>
                <c:pt idx="3126">
                  <c:v>3236</c:v>
                </c:pt>
                <c:pt idx="3127">
                  <c:v>7923</c:v>
                </c:pt>
                <c:pt idx="3128">
                  <c:v>5679</c:v>
                </c:pt>
                <c:pt idx="3129">
                  <c:v>2486</c:v>
                </c:pt>
                <c:pt idx="3130">
                  <c:v>4804</c:v>
                </c:pt>
                <c:pt idx="3131">
                  <c:v>5297</c:v>
                </c:pt>
                <c:pt idx="3132">
                  <c:v>5889</c:v>
                </c:pt>
                <c:pt idx="3133">
                  <c:v>2270</c:v>
                </c:pt>
                <c:pt idx="3134">
                  <c:v>7405</c:v>
                </c:pt>
                <c:pt idx="3135">
                  <c:v>7392</c:v>
                </c:pt>
                <c:pt idx="3136">
                  <c:v>6253</c:v>
                </c:pt>
                <c:pt idx="3137">
                  <c:v>7345</c:v>
                </c:pt>
                <c:pt idx="3138">
                  <c:v>2567</c:v>
                </c:pt>
                <c:pt idx="3139">
                  <c:v>2574</c:v>
                </c:pt>
                <c:pt idx="3140">
                  <c:v>8395</c:v>
                </c:pt>
                <c:pt idx="3141">
                  <c:v>6927</c:v>
                </c:pt>
                <c:pt idx="3142">
                  <c:v>2533</c:v>
                </c:pt>
                <c:pt idx="3143">
                  <c:v>6158</c:v>
                </c:pt>
                <c:pt idx="3144">
                  <c:v>2334</c:v>
                </c:pt>
                <c:pt idx="3145">
                  <c:v>2577</c:v>
                </c:pt>
                <c:pt idx="3146">
                  <c:v>7356</c:v>
                </c:pt>
                <c:pt idx="3147">
                  <c:v>2491</c:v>
                </c:pt>
                <c:pt idx="3148">
                  <c:v>2376</c:v>
                </c:pt>
                <c:pt idx="3149">
                  <c:v>2321</c:v>
                </c:pt>
                <c:pt idx="3150">
                  <c:v>2559</c:v>
                </c:pt>
                <c:pt idx="3151">
                  <c:v>6154</c:v>
                </c:pt>
                <c:pt idx="3152">
                  <c:v>2360</c:v>
                </c:pt>
                <c:pt idx="3153">
                  <c:v>2616</c:v>
                </c:pt>
                <c:pt idx="3154">
                  <c:v>7481</c:v>
                </c:pt>
                <c:pt idx="3155">
                  <c:v>5093</c:v>
                </c:pt>
                <c:pt idx="3156">
                  <c:v>7442</c:v>
                </c:pt>
                <c:pt idx="3157">
                  <c:v>8409</c:v>
                </c:pt>
                <c:pt idx="3158">
                  <c:v>3004</c:v>
                </c:pt>
                <c:pt idx="3159">
                  <c:v>4351</c:v>
                </c:pt>
                <c:pt idx="3160">
                  <c:v>2579</c:v>
                </c:pt>
                <c:pt idx="3161">
                  <c:v>7320</c:v>
                </c:pt>
                <c:pt idx="3162">
                  <c:v>3967</c:v>
                </c:pt>
                <c:pt idx="3163">
                  <c:v>3544</c:v>
                </c:pt>
                <c:pt idx="3164">
                  <c:v>3232</c:v>
                </c:pt>
                <c:pt idx="3165">
                  <c:v>7993</c:v>
                </c:pt>
                <c:pt idx="3166">
                  <c:v>7243</c:v>
                </c:pt>
                <c:pt idx="3167">
                  <c:v>8631</c:v>
                </c:pt>
                <c:pt idx="3168">
                  <c:v>2770</c:v>
                </c:pt>
                <c:pt idx="3169">
                  <c:v>5943</c:v>
                </c:pt>
                <c:pt idx="3170">
                  <c:v>6259</c:v>
                </c:pt>
                <c:pt idx="3171">
                  <c:v>7278</c:v>
                </c:pt>
                <c:pt idx="3172">
                  <c:v>5373</c:v>
                </c:pt>
                <c:pt idx="3173">
                  <c:v>4939</c:v>
                </c:pt>
                <c:pt idx="3174">
                  <c:v>3341</c:v>
                </c:pt>
                <c:pt idx="3175">
                  <c:v>11052</c:v>
                </c:pt>
                <c:pt idx="3176">
                  <c:v>2592</c:v>
                </c:pt>
                <c:pt idx="3177">
                  <c:v>3467</c:v>
                </c:pt>
                <c:pt idx="3178">
                  <c:v>3979</c:v>
                </c:pt>
                <c:pt idx="3179">
                  <c:v>10881</c:v>
                </c:pt>
                <c:pt idx="3180">
                  <c:v>8631</c:v>
                </c:pt>
                <c:pt idx="3181">
                  <c:v>4914</c:v>
                </c:pt>
                <c:pt idx="3182">
                  <c:v>3126</c:v>
                </c:pt>
                <c:pt idx="3183">
                  <c:v>6149</c:v>
                </c:pt>
                <c:pt idx="3184">
                  <c:v>11145</c:v>
                </c:pt>
                <c:pt idx="3185">
                  <c:v>5024</c:v>
                </c:pt>
                <c:pt idx="3186">
                  <c:v>8688</c:v>
                </c:pt>
                <c:pt idx="3187">
                  <c:v>7334</c:v>
                </c:pt>
                <c:pt idx="3188">
                  <c:v>6617</c:v>
                </c:pt>
                <c:pt idx="3189">
                  <c:v>2363</c:v>
                </c:pt>
                <c:pt idx="3190">
                  <c:v>2595</c:v>
                </c:pt>
                <c:pt idx="3191">
                  <c:v>3476</c:v>
                </c:pt>
                <c:pt idx="3192">
                  <c:v>8351</c:v>
                </c:pt>
                <c:pt idx="3193">
                  <c:v>11096</c:v>
                </c:pt>
                <c:pt idx="3194">
                  <c:v>2569</c:v>
                </c:pt>
                <c:pt idx="3195">
                  <c:v>3431</c:v>
                </c:pt>
                <c:pt idx="3196">
                  <c:v>2568</c:v>
                </c:pt>
                <c:pt idx="3197">
                  <c:v>11077</c:v>
                </c:pt>
                <c:pt idx="3198">
                  <c:v>4430</c:v>
                </c:pt>
                <c:pt idx="3199">
                  <c:v>4845</c:v>
                </c:pt>
                <c:pt idx="3200">
                  <c:v>6186</c:v>
                </c:pt>
                <c:pt idx="3201">
                  <c:v>8630</c:v>
                </c:pt>
                <c:pt idx="3202">
                  <c:v>3478</c:v>
                </c:pt>
                <c:pt idx="3203">
                  <c:v>7637</c:v>
                </c:pt>
                <c:pt idx="3204">
                  <c:v>11774</c:v>
                </c:pt>
                <c:pt idx="3205">
                  <c:v>8623</c:v>
                </c:pt>
                <c:pt idx="3206">
                  <c:v>4886</c:v>
                </c:pt>
                <c:pt idx="3207">
                  <c:v>8758</c:v>
                </c:pt>
                <c:pt idx="3208">
                  <c:v>8702</c:v>
                </c:pt>
                <c:pt idx="3209">
                  <c:v>2615</c:v>
                </c:pt>
                <c:pt idx="3210">
                  <c:v>10633</c:v>
                </c:pt>
                <c:pt idx="3211">
                  <c:v>8915</c:v>
                </c:pt>
                <c:pt idx="3212">
                  <c:v>4861</c:v>
                </c:pt>
                <c:pt idx="3213">
                  <c:v>10606</c:v>
                </c:pt>
                <c:pt idx="3214">
                  <c:v>7317</c:v>
                </c:pt>
                <c:pt idx="3215">
                  <c:v>1947</c:v>
                </c:pt>
                <c:pt idx="3216">
                  <c:v>4787</c:v>
                </c:pt>
                <c:pt idx="3217">
                  <c:v>2537</c:v>
                </c:pt>
                <c:pt idx="3218">
                  <c:v>3419</c:v>
                </c:pt>
                <c:pt idx="3219">
                  <c:v>8645</c:v>
                </c:pt>
                <c:pt idx="3220">
                  <c:v>7650</c:v>
                </c:pt>
                <c:pt idx="3221">
                  <c:v>4984</c:v>
                </c:pt>
                <c:pt idx="3222">
                  <c:v>8696</c:v>
                </c:pt>
                <c:pt idx="3223">
                  <c:v>5099</c:v>
                </c:pt>
                <c:pt idx="3224">
                  <c:v>6317</c:v>
                </c:pt>
                <c:pt idx="3225">
                  <c:v>5408</c:v>
                </c:pt>
                <c:pt idx="3226">
                  <c:v>8736</c:v>
                </c:pt>
                <c:pt idx="3227">
                  <c:v>8651</c:v>
                </c:pt>
                <c:pt idx="3228">
                  <c:v>9996</c:v>
                </c:pt>
                <c:pt idx="3229">
                  <c:v>5028</c:v>
                </c:pt>
                <c:pt idx="3230">
                  <c:v>6319</c:v>
                </c:pt>
                <c:pt idx="3231">
                  <c:v>11913</c:v>
                </c:pt>
                <c:pt idx="3232">
                  <c:v>8040</c:v>
                </c:pt>
                <c:pt idx="3233">
                  <c:v>7324</c:v>
                </c:pt>
                <c:pt idx="3234">
                  <c:v>7457</c:v>
                </c:pt>
                <c:pt idx="3235">
                  <c:v>7330</c:v>
                </c:pt>
                <c:pt idx="3236">
                  <c:v>8697</c:v>
                </c:pt>
                <c:pt idx="3237">
                  <c:v>9902</c:v>
                </c:pt>
                <c:pt idx="3238">
                  <c:v>6390</c:v>
                </c:pt>
                <c:pt idx="3239">
                  <c:v>3259</c:v>
                </c:pt>
                <c:pt idx="3240">
                  <c:v>6759</c:v>
                </c:pt>
                <c:pt idx="3241">
                  <c:v>7382</c:v>
                </c:pt>
                <c:pt idx="3242">
                  <c:v>6335</c:v>
                </c:pt>
                <c:pt idx="3243">
                  <c:v>11596</c:v>
                </c:pt>
                <c:pt idx="3244">
                  <c:v>2036</c:v>
                </c:pt>
                <c:pt idx="3245">
                  <c:v>8953</c:v>
                </c:pt>
                <c:pt idx="3246">
                  <c:v>6711</c:v>
                </c:pt>
                <c:pt idx="3247">
                  <c:v>11050</c:v>
                </c:pt>
                <c:pt idx="3248">
                  <c:v>4519</c:v>
                </c:pt>
                <c:pt idx="3249">
                  <c:v>9402</c:v>
                </c:pt>
                <c:pt idx="3250">
                  <c:v>2515</c:v>
                </c:pt>
                <c:pt idx="3251">
                  <c:v>3372</c:v>
                </c:pt>
                <c:pt idx="3252">
                  <c:v>8837</c:v>
                </c:pt>
                <c:pt idx="3253">
                  <c:v>7387</c:v>
                </c:pt>
                <c:pt idx="3254">
                  <c:v>10251</c:v>
                </c:pt>
                <c:pt idx="3255">
                  <c:v>7287</c:v>
                </c:pt>
                <c:pt idx="3256">
                  <c:v>6320</c:v>
                </c:pt>
                <c:pt idx="3257">
                  <c:v>13655</c:v>
                </c:pt>
                <c:pt idx="3258">
                  <c:v>8702</c:v>
                </c:pt>
                <c:pt idx="3259">
                  <c:v>8645</c:v>
                </c:pt>
                <c:pt idx="3260">
                  <c:v>4947</c:v>
                </c:pt>
                <c:pt idx="3261">
                  <c:v>4992</c:v>
                </c:pt>
                <c:pt idx="3262">
                  <c:v>6776</c:v>
                </c:pt>
                <c:pt idx="3263">
                  <c:v>7659</c:v>
                </c:pt>
                <c:pt idx="3264">
                  <c:v>7945</c:v>
                </c:pt>
                <c:pt idx="3265">
                  <c:v>13561</c:v>
                </c:pt>
                <c:pt idx="3266">
                  <c:v>8705</c:v>
                </c:pt>
                <c:pt idx="3267">
                  <c:v>7230</c:v>
                </c:pt>
                <c:pt idx="3268">
                  <c:v>10347</c:v>
                </c:pt>
                <c:pt idx="3269">
                  <c:v>4946</c:v>
                </c:pt>
                <c:pt idx="3270">
                  <c:v>12242</c:v>
                </c:pt>
                <c:pt idx="3271">
                  <c:v>6355</c:v>
                </c:pt>
                <c:pt idx="3272">
                  <c:v>6969</c:v>
                </c:pt>
                <c:pt idx="3273">
                  <c:v>5980</c:v>
                </c:pt>
                <c:pt idx="3274">
                  <c:v>5792</c:v>
                </c:pt>
                <c:pt idx="3275">
                  <c:v>8835</c:v>
                </c:pt>
                <c:pt idx="3276">
                  <c:v>7321</c:v>
                </c:pt>
                <c:pt idx="3277">
                  <c:v>8720</c:v>
                </c:pt>
                <c:pt idx="3278">
                  <c:v>10612</c:v>
                </c:pt>
                <c:pt idx="3279">
                  <c:v>9657</c:v>
                </c:pt>
                <c:pt idx="3280">
                  <c:v>6765</c:v>
                </c:pt>
                <c:pt idx="3281">
                  <c:v>7387</c:v>
                </c:pt>
                <c:pt idx="3282">
                  <c:v>8681</c:v>
                </c:pt>
                <c:pt idx="3283">
                  <c:v>6426</c:v>
                </c:pt>
                <c:pt idx="3284">
                  <c:v>8936</c:v>
                </c:pt>
                <c:pt idx="3285">
                  <c:v>5079</c:v>
                </c:pt>
                <c:pt idx="3286">
                  <c:v>5037</c:v>
                </c:pt>
                <c:pt idx="3287">
                  <c:v>6327</c:v>
                </c:pt>
                <c:pt idx="3288">
                  <c:v>13437</c:v>
                </c:pt>
                <c:pt idx="3289">
                  <c:v>8875</c:v>
                </c:pt>
                <c:pt idx="3290">
                  <c:v>9022</c:v>
                </c:pt>
                <c:pt idx="3291">
                  <c:v>10404</c:v>
                </c:pt>
                <c:pt idx="3292">
                  <c:v>5035</c:v>
                </c:pt>
                <c:pt idx="3293">
                  <c:v>8743</c:v>
                </c:pt>
                <c:pt idx="3294">
                  <c:v>8892</c:v>
                </c:pt>
                <c:pt idx="3295">
                  <c:v>7542</c:v>
                </c:pt>
                <c:pt idx="3296">
                  <c:v>8945</c:v>
                </c:pt>
                <c:pt idx="3297">
                  <c:v>7353</c:v>
                </c:pt>
                <c:pt idx="3298">
                  <c:v>5637</c:v>
                </c:pt>
                <c:pt idx="3299">
                  <c:v>8256</c:v>
                </c:pt>
                <c:pt idx="3300">
                  <c:v>9882</c:v>
                </c:pt>
                <c:pt idx="3301">
                  <c:v>8934</c:v>
                </c:pt>
                <c:pt idx="3302">
                  <c:v>7342</c:v>
                </c:pt>
                <c:pt idx="3303">
                  <c:v>10493</c:v>
                </c:pt>
                <c:pt idx="3304">
                  <c:v>8701</c:v>
                </c:pt>
                <c:pt idx="3305">
                  <c:v>4991</c:v>
                </c:pt>
                <c:pt idx="3306">
                  <c:v>7521</c:v>
                </c:pt>
                <c:pt idx="3307">
                  <c:v>9760</c:v>
                </c:pt>
                <c:pt idx="3308">
                  <c:v>8884</c:v>
                </c:pt>
                <c:pt idx="3309">
                  <c:v>7278</c:v>
                </c:pt>
                <c:pt idx="3310">
                  <c:v>10191</c:v>
                </c:pt>
                <c:pt idx="3311">
                  <c:v>13658</c:v>
                </c:pt>
                <c:pt idx="3312">
                  <c:v>8716</c:v>
                </c:pt>
                <c:pt idx="3313">
                  <c:v>11065</c:v>
                </c:pt>
                <c:pt idx="3314">
                  <c:v>9809</c:v>
                </c:pt>
                <c:pt idx="3315">
                  <c:v>9141</c:v>
                </c:pt>
                <c:pt idx="3316">
                  <c:v>7461</c:v>
                </c:pt>
                <c:pt idx="3317">
                  <c:v>11008</c:v>
                </c:pt>
                <c:pt idx="3318">
                  <c:v>6536</c:v>
                </c:pt>
                <c:pt idx="3319">
                  <c:v>8667</c:v>
                </c:pt>
                <c:pt idx="3320">
                  <c:v>4986</c:v>
                </c:pt>
                <c:pt idx="3321">
                  <c:v>7018</c:v>
                </c:pt>
                <c:pt idx="3322">
                  <c:v>10206</c:v>
                </c:pt>
                <c:pt idx="3323">
                  <c:v>7312</c:v>
                </c:pt>
                <c:pt idx="3324">
                  <c:v>8697</c:v>
                </c:pt>
                <c:pt idx="3325">
                  <c:v>4972</c:v>
                </c:pt>
                <c:pt idx="3326">
                  <c:v>9434</c:v>
                </c:pt>
                <c:pt idx="3327">
                  <c:v>10535</c:v>
                </c:pt>
                <c:pt idx="3328">
                  <c:v>8077</c:v>
                </c:pt>
                <c:pt idx="3329">
                  <c:v>5982</c:v>
                </c:pt>
                <c:pt idx="3330">
                  <c:v>7339</c:v>
                </c:pt>
                <c:pt idx="3331">
                  <c:v>8947</c:v>
                </c:pt>
                <c:pt idx="3332">
                  <c:v>7344</c:v>
                </c:pt>
                <c:pt idx="3333">
                  <c:v>10321</c:v>
                </c:pt>
                <c:pt idx="3334">
                  <c:v>13686</c:v>
                </c:pt>
                <c:pt idx="3335">
                  <c:v>8724</c:v>
                </c:pt>
                <c:pt idx="3336">
                  <c:v>4973</c:v>
                </c:pt>
                <c:pt idx="3337">
                  <c:v>9751</c:v>
                </c:pt>
                <c:pt idx="3338">
                  <c:v>8709</c:v>
                </c:pt>
                <c:pt idx="3339">
                  <c:v>7326</c:v>
                </c:pt>
                <c:pt idx="3340">
                  <c:v>10188</c:v>
                </c:pt>
                <c:pt idx="3341">
                  <c:v>7316</c:v>
                </c:pt>
                <c:pt idx="3342">
                  <c:v>6322</c:v>
                </c:pt>
                <c:pt idx="3343">
                  <c:v>4930</c:v>
                </c:pt>
                <c:pt idx="3344">
                  <c:v>7337</c:v>
                </c:pt>
                <c:pt idx="3345">
                  <c:v>4972</c:v>
                </c:pt>
                <c:pt idx="3346">
                  <c:v>11081</c:v>
                </c:pt>
                <c:pt idx="3347">
                  <c:v>8940</c:v>
                </c:pt>
                <c:pt idx="3348">
                  <c:v>8598</c:v>
                </c:pt>
                <c:pt idx="3349">
                  <c:v>9782</c:v>
                </c:pt>
                <c:pt idx="3350">
                  <c:v>6054</c:v>
                </c:pt>
                <c:pt idx="3351">
                  <c:v>10334</c:v>
                </c:pt>
                <c:pt idx="3352">
                  <c:v>6265</c:v>
                </c:pt>
                <c:pt idx="3353">
                  <c:v>6424</c:v>
                </c:pt>
                <c:pt idx="3354">
                  <c:v>7394</c:v>
                </c:pt>
                <c:pt idx="3355">
                  <c:v>8802</c:v>
                </c:pt>
                <c:pt idx="3356">
                  <c:v>6925</c:v>
                </c:pt>
                <c:pt idx="3357">
                  <c:v>5407</c:v>
                </c:pt>
                <c:pt idx="3358">
                  <c:v>6797</c:v>
                </c:pt>
                <c:pt idx="3359">
                  <c:v>5275</c:v>
                </c:pt>
                <c:pt idx="3360">
                  <c:v>6415</c:v>
                </c:pt>
                <c:pt idx="3361">
                  <c:v>5654</c:v>
                </c:pt>
                <c:pt idx="3362">
                  <c:v>6412</c:v>
                </c:pt>
                <c:pt idx="3363">
                  <c:v>7383</c:v>
                </c:pt>
                <c:pt idx="3364">
                  <c:v>8793</c:v>
                </c:pt>
                <c:pt idx="3365">
                  <c:v>4992</c:v>
                </c:pt>
                <c:pt idx="3366">
                  <c:v>11228</c:v>
                </c:pt>
                <c:pt idx="3367">
                  <c:v>7449</c:v>
                </c:pt>
                <c:pt idx="3368">
                  <c:v>5709</c:v>
                </c:pt>
                <c:pt idx="3369">
                  <c:v>10263</c:v>
                </c:pt>
                <c:pt idx="3370">
                  <c:v>5743</c:v>
                </c:pt>
                <c:pt idx="3371">
                  <c:v>8800</c:v>
                </c:pt>
                <c:pt idx="3372">
                  <c:v>6192</c:v>
                </c:pt>
                <c:pt idx="3373">
                  <c:v>9029</c:v>
                </c:pt>
                <c:pt idx="3374">
                  <c:v>6190</c:v>
                </c:pt>
                <c:pt idx="3375">
                  <c:v>8785</c:v>
                </c:pt>
                <c:pt idx="3376">
                  <c:v>5006</c:v>
                </c:pt>
                <c:pt idx="3377">
                  <c:v>8783</c:v>
                </c:pt>
                <c:pt idx="3378">
                  <c:v>4991</c:v>
                </c:pt>
                <c:pt idx="3379">
                  <c:v>11247</c:v>
                </c:pt>
                <c:pt idx="3380">
                  <c:v>6925</c:v>
                </c:pt>
                <c:pt idx="3381">
                  <c:v>7403</c:v>
                </c:pt>
                <c:pt idx="3382">
                  <c:v>8880</c:v>
                </c:pt>
                <c:pt idx="3383">
                  <c:v>6980</c:v>
                </c:pt>
                <c:pt idx="3384">
                  <c:v>7535</c:v>
                </c:pt>
                <c:pt idx="3385">
                  <c:v>5043</c:v>
                </c:pt>
                <c:pt idx="3386">
                  <c:v>11296</c:v>
                </c:pt>
                <c:pt idx="3387">
                  <c:v>8688</c:v>
                </c:pt>
                <c:pt idx="3388">
                  <c:v>6579</c:v>
                </c:pt>
                <c:pt idx="3389">
                  <c:v>11452</c:v>
                </c:pt>
                <c:pt idx="3390">
                  <c:v>5734</c:v>
                </c:pt>
                <c:pt idx="3391">
                  <c:v>7394</c:v>
                </c:pt>
                <c:pt idx="3392">
                  <c:v>5053</c:v>
                </c:pt>
                <c:pt idx="3393">
                  <c:v>7543</c:v>
                </c:pt>
                <c:pt idx="3394">
                  <c:v>5047</c:v>
                </c:pt>
                <c:pt idx="3395">
                  <c:v>11469</c:v>
                </c:pt>
                <c:pt idx="3396">
                  <c:v>5334</c:v>
                </c:pt>
                <c:pt idx="3397">
                  <c:v>10253</c:v>
                </c:pt>
                <c:pt idx="3398">
                  <c:v>5039</c:v>
                </c:pt>
                <c:pt idx="3399">
                  <c:v>6110</c:v>
                </c:pt>
                <c:pt idx="3400">
                  <c:v>5043</c:v>
                </c:pt>
                <c:pt idx="3401">
                  <c:v>11273</c:v>
                </c:pt>
                <c:pt idx="3402">
                  <c:v>9017</c:v>
                </c:pt>
                <c:pt idx="3403">
                  <c:v>4896</c:v>
                </c:pt>
                <c:pt idx="3404">
                  <c:v>9030</c:v>
                </c:pt>
                <c:pt idx="3405">
                  <c:v>13855</c:v>
                </c:pt>
                <c:pt idx="3406">
                  <c:v>7770</c:v>
                </c:pt>
                <c:pt idx="3407">
                  <c:v>5042</c:v>
                </c:pt>
                <c:pt idx="3408">
                  <c:v>7768</c:v>
                </c:pt>
                <c:pt idx="3409">
                  <c:v>5042</c:v>
                </c:pt>
                <c:pt idx="3410">
                  <c:v>9407</c:v>
                </c:pt>
                <c:pt idx="3411">
                  <c:v>8184</c:v>
                </c:pt>
                <c:pt idx="3412">
                  <c:v>9623</c:v>
                </c:pt>
                <c:pt idx="3413">
                  <c:v>6463</c:v>
                </c:pt>
                <c:pt idx="3414">
                  <c:v>7459</c:v>
                </c:pt>
                <c:pt idx="3415">
                  <c:v>6450</c:v>
                </c:pt>
                <c:pt idx="3416">
                  <c:v>7454</c:v>
                </c:pt>
                <c:pt idx="3417">
                  <c:v>8861</c:v>
                </c:pt>
                <c:pt idx="3418">
                  <c:v>7314</c:v>
                </c:pt>
                <c:pt idx="3419">
                  <c:v>6793</c:v>
                </c:pt>
                <c:pt idx="3420">
                  <c:v>5045</c:v>
                </c:pt>
                <c:pt idx="3421">
                  <c:v>5626</c:v>
                </c:pt>
                <c:pt idx="3422">
                  <c:v>8754</c:v>
                </c:pt>
                <c:pt idx="3423">
                  <c:v>11302</c:v>
                </c:pt>
                <c:pt idx="3424">
                  <c:v>13900</c:v>
                </c:pt>
                <c:pt idx="3425">
                  <c:v>5666</c:v>
                </c:pt>
                <c:pt idx="3426">
                  <c:v>6964</c:v>
                </c:pt>
                <c:pt idx="3427">
                  <c:v>6926</c:v>
                </c:pt>
                <c:pt idx="3428">
                  <c:v>7462</c:v>
                </c:pt>
                <c:pt idx="3429">
                  <c:v>7432</c:v>
                </c:pt>
                <c:pt idx="3430">
                  <c:v>11301</c:v>
                </c:pt>
                <c:pt idx="3431">
                  <c:v>6402</c:v>
                </c:pt>
                <c:pt idx="3432">
                  <c:v>11301</c:v>
                </c:pt>
                <c:pt idx="3433">
                  <c:v>7491</c:v>
                </c:pt>
                <c:pt idx="3434">
                  <c:v>12175</c:v>
                </c:pt>
                <c:pt idx="3435">
                  <c:v>9044</c:v>
                </c:pt>
                <c:pt idx="3436">
                  <c:v>5735</c:v>
                </c:pt>
                <c:pt idx="3437">
                  <c:v>10607</c:v>
                </c:pt>
                <c:pt idx="3438">
                  <c:v>5051</c:v>
                </c:pt>
                <c:pt idx="3439">
                  <c:v>8853</c:v>
                </c:pt>
                <c:pt idx="3440">
                  <c:v>5060</c:v>
                </c:pt>
                <c:pt idx="3441">
                  <c:v>7652</c:v>
                </c:pt>
                <c:pt idx="3442">
                  <c:v>6271</c:v>
                </c:pt>
                <c:pt idx="3443">
                  <c:v>8836</c:v>
                </c:pt>
                <c:pt idx="3444">
                  <c:v>5041</c:v>
                </c:pt>
                <c:pt idx="3445">
                  <c:v>5715</c:v>
                </c:pt>
                <c:pt idx="3446">
                  <c:v>6868</c:v>
                </c:pt>
                <c:pt idx="3447">
                  <c:v>5257</c:v>
                </c:pt>
                <c:pt idx="3448">
                  <c:v>8824</c:v>
                </c:pt>
                <c:pt idx="3449">
                  <c:v>7447</c:v>
                </c:pt>
                <c:pt idx="3450">
                  <c:v>6913</c:v>
                </c:pt>
                <c:pt idx="3451">
                  <c:v>5057</c:v>
                </c:pt>
                <c:pt idx="3452">
                  <c:v>11291</c:v>
                </c:pt>
                <c:pt idx="3453">
                  <c:v>13901</c:v>
                </c:pt>
                <c:pt idx="3454">
                  <c:v>5425</c:v>
                </c:pt>
                <c:pt idx="3455">
                  <c:v>6992</c:v>
                </c:pt>
                <c:pt idx="3456">
                  <c:v>11810</c:v>
                </c:pt>
                <c:pt idx="3457">
                  <c:v>8550</c:v>
                </c:pt>
                <c:pt idx="3458">
                  <c:v>5710</c:v>
                </c:pt>
                <c:pt idx="3459">
                  <c:v>8206</c:v>
                </c:pt>
                <c:pt idx="3460">
                  <c:v>5041</c:v>
                </c:pt>
                <c:pt idx="3461">
                  <c:v>11302</c:v>
                </c:pt>
                <c:pt idx="3462">
                  <c:v>4446</c:v>
                </c:pt>
                <c:pt idx="3463">
                  <c:v>9910</c:v>
                </c:pt>
                <c:pt idx="3464">
                  <c:v>6602</c:v>
                </c:pt>
                <c:pt idx="3465">
                  <c:v>5974</c:v>
                </c:pt>
                <c:pt idx="3466">
                  <c:v>6408</c:v>
                </c:pt>
                <c:pt idx="3467">
                  <c:v>7493</c:v>
                </c:pt>
                <c:pt idx="3468">
                  <c:v>8996</c:v>
                </c:pt>
                <c:pt idx="3469">
                  <c:v>7151</c:v>
                </c:pt>
                <c:pt idx="3470">
                  <c:v>6411</c:v>
                </c:pt>
                <c:pt idx="3471">
                  <c:v>6979</c:v>
                </c:pt>
                <c:pt idx="3472">
                  <c:v>10482</c:v>
                </c:pt>
                <c:pt idx="3473">
                  <c:v>5023</c:v>
                </c:pt>
                <c:pt idx="3474">
                  <c:v>8831</c:v>
                </c:pt>
                <c:pt idx="3475">
                  <c:v>13870</c:v>
                </c:pt>
                <c:pt idx="3476">
                  <c:v>5990</c:v>
                </c:pt>
                <c:pt idx="3477">
                  <c:v>10288</c:v>
                </c:pt>
                <c:pt idx="3478">
                  <c:v>4887</c:v>
                </c:pt>
                <c:pt idx="3479">
                  <c:v>9038</c:v>
                </c:pt>
                <c:pt idx="3480">
                  <c:v>7427</c:v>
                </c:pt>
                <c:pt idx="3481">
                  <c:v>8843</c:v>
                </c:pt>
                <c:pt idx="3482">
                  <c:v>5046</c:v>
                </c:pt>
                <c:pt idx="3483">
                  <c:v>8831</c:v>
                </c:pt>
                <c:pt idx="3484">
                  <c:v>5038</c:v>
                </c:pt>
                <c:pt idx="3485">
                  <c:v>11280</c:v>
                </c:pt>
                <c:pt idx="3486">
                  <c:v>4570</c:v>
                </c:pt>
                <c:pt idx="3487">
                  <c:v>9611</c:v>
                </c:pt>
                <c:pt idx="3488">
                  <c:v>5027</c:v>
                </c:pt>
                <c:pt idx="3489">
                  <c:v>5683</c:v>
                </c:pt>
                <c:pt idx="3490">
                  <c:v>8994</c:v>
                </c:pt>
                <c:pt idx="3491">
                  <c:v>9347</c:v>
                </c:pt>
                <c:pt idx="3492">
                  <c:v>6786</c:v>
                </c:pt>
                <c:pt idx="3493">
                  <c:v>5042</c:v>
                </c:pt>
                <c:pt idx="3494">
                  <c:v>7393</c:v>
                </c:pt>
                <c:pt idx="3495">
                  <c:v>5038</c:v>
                </c:pt>
                <c:pt idx="3496">
                  <c:v>8837</c:v>
                </c:pt>
                <c:pt idx="3497">
                  <c:v>13886</c:v>
                </c:pt>
                <c:pt idx="3498">
                  <c:v>7486</c:v>
                </c:pt>
                <c:pt idx="3499">
                  <c:v>10399</c:v>
                </c:pt>
                <c:pt idx="3500">
                  <c:v>5752</c:v>
                </c:pt>
                <c:pt idx="3501">
                  <c:v>6416</c:v>
                </c:pt>
                <c:pt idx="3502">
                  <c:v>5706</c:v>
                </c:pt>
                <c:pt idx="3503">
                  <c:v>8780</c:v>
                </c:pt>
                <c:pt idx="3504">
                  <c:v>9626</c:v>
                </c:pt>
                <c:pt idx="3505">
                  <c:v>4844</c:v>
                </c:pt>
                <c:pt idx="3506">
                  <c:v>8957</c:v>
                </c:pt>
                <c:pt idx="3507">
                  <c:v>7393</c:v>
                </c:pt>
                <c:pt idx="3508">
                  <c:v>8860</c:v>
                </c:pt>
                <c:pt idx="3509">
                  <c:v>7457</c:v>
                </c:pt>
                <c:pt idx="3510">
                  <c:v>9069</c:v>
                </c:pt>
                <c:pt idx="3511">
                  <c:v>5059</c:v>
                </c:pt>
                <c:pt idx="3512">
                  <c:v>8866</c:v>
                </c:pt>
                <c:pt idx="3513">
                  <c:v>5037</c:v>
                </c:pt>
                <c:pt idx="3514">
                  <c:v>9604</c:v>
                </c:pt>
                <c:pt idx="3515">
                  <c:v>8998</c:v>
                </c:pt>
                <c:pt idx="3516">
                  <c:v>4869</c:v>
                </c:pt>
                <c:pt idx="3517">
                  <c:v>10393</c:v>
                </c:pt>
                <c:pt idx="3518">
                  <c:v>5756</c:v>
                </c:pt>
                <c:pt idx="3519">
                  <c:v>10577</c:v>
                </c:pt>
                <c:pt idx="3520">
                  <c:v>13850</c:v>
                </c:pt>
                <c:pt idx="3521">
                  <c:v>8832</c:v>
                </c:pt>
                <c:pt idx="3522">
                  <c:v>10177</c:v>
                </c:pt>
                <c:pt idx="3523">
                  <c:v>9910</c:v>
                </c:pt>
                <c:pt idx="3524">
                  <c:v>6407</c:v>
                </c:pt>
                <c:pt idx="3525">
                  <c:v>9923</c:v>
                </c:pt>
                <c:pt idx="3526">
                  <c:v>9009</c:v>
                </c:pt>
                <c:pt idx="3527">
                  <c:v>8756</c:v>
                </c:pt>
                <c:pt idx="3528">
                  <c:v>6987</c:v>
                </c:pt>
                <c:pt idx="3529">
                  <c:v>7483</c:v>
                </c:pt>
                <c:pt idx="3530">
                  <c:v>10517</c:v>
                </c:pt>
                <c:pt idx="3531">
                  <c:v>5027</c:v>
                </c:pt>
                <c:pt idx="3532">
                  <c:v>5212</c:v>
                </c:pt>
                <c:pt idx="3533">
                  <c:v>7490</c:v>
                </c:pt>
                <c:pt idx="3534">
                  <c:v>8855</c:v>
                </c:pt>
                <c:pt idx="3535">
                  <c:v>10013</c:v>
                </c:pt>
                <c:pt idx="3536">
                  <c:v>5054</c:v>
                </c:pt>
                <c:pt idx="3537">
                  <c:v>5063</c:v>
                </c:pt>
                <c:pt idx="3538">
                  <c:v>7164</c:v>
                </c:pt>
                <c:pt idx="3539">
                  <c:v>9019</c:v>
                </c:pt>
                <c:pt idx="3540">
                  <c:v>4892</c:v>
                </c:pt>
                <c:pt idx="3541">
                  <c:v>9065</c:v>
                </c:pt>
                <c:pt idx="3542">
                  <c:v>12748</c:v>
                </c:pt>
                <c:pt idx="3543">
                  <c:v>10012</c:v>
                </c:pt>
                <c:pt idx="3544">
                  <c:v>7437</c:v>
                </c:pt>
                <c:pt idx="3545">
                  <c:v>8850</c:v>
                </c:pt>
                <c:pt idx="3546">
                  <c:v>5051</c:v>
                </c:pt>
                <c:pt idx="3547">
                  <c:v>5081</c:v>
                </c:pt>
                <c:pt idx="3548">
                  <c:v>8868</c:v>
                </c:pt>
                <c:pt idx="3549">
                  <c:v>11577</c:v>
                </c:pt>
                <c:pt idx="3550">
                  <c:v>8781</c:v>
                </c:pt>
                <c:pt idx="3551">
                  <c:v>5647</c:v>
                </c:pt>
                <c:pt idx="3552">
                  <c:v>10648</c:v>
                </c:pt>
                <c:pt idx="3553">
                  <c:v>5055</c:v>
                </c:pt>
                <c:pt idx="3554">
                  <c:v>11464</c:v>
                </c:pt>
                <c:pt idx="3555">
                  <c:v>5491</c:v>
                </c:pt>
                <c:pt idx="3556">
                  <c:v>12780</c:v>
                </c:pt>
                <c:pt idx="3557">
                  <c:v>5043</c:v>
                </c:pt>
                <c:pt idx="3558">
                  <c:v>7485</c:v>
                </c:pt>
                <c:pt idx="3559">
                  <c:v>5039</c:v>
                </c:pt>
                <c:pt idx="3560">
                  <c:v>7485</c:v>
                </c:pt>
                <c:pt idx="3561">
                  <c:v>9028</c:v>
                </c:pt>
                <c:pt idx="3562">
                  <c:v>7477</c:v>
                </c:pt>
                <c:pt idx="3563">
                  <c:v>6437</c:v>
                </c:pt>
                <c:pt idx="3564">
                  <c:v>7484</c:v>
                </c:pt>
                <c:pt idx="3565">
                  <c:v>8856</c:v>
                </c:pt>
                <c:pt idx="3566">
                  <c:v>5052</c:v>
                </c:pt>
                <c:pt idx="3567">
                  <c:v>8828</c:v>
                </c:pt>
                <c:pt idx="3568">
                  <c:v>5038</c:v>
                </c:pt>
                <c:pt idx="3569">
                  <c:v>7025</c:v>
                </c:pt>
                <c:pt idx="3570">
                  <c:v>10370</c:v>
                </c:pt>
                <c:pt idx="3571">
                  <c:v>11403</c:v>
                </c:pt>
                <c:pt idx="3572">
                  <c:v>20352</c:v>
                </c:pt>
                <c:pt idx="3573">
                  <c:v>7430</c:v>
                </c:pt>
                <c:pt idx="3574">
                  <c:v>8852</c:v>
                </c:pt>
                <c:pt idx="3575">
                  <c:v>6134</c:v>
                </c:pt>
                <c:pt idx="3576">
                  <c:v>11295</c:v>
                </c:pt>
                <c:pt idx="3577">
                  <c:v>10375</c:v>
                </c:pt>
                <c:pt idx="3578">
                  <c:v>11460</c:v>
                </c:pt>
                <c:pt idx="3579">
                  <c:v>5029</c:v>
                </c:pt>
                <c:pt idx="3580">
                  <c:v>11288</c:v>
                </c:pt>
                <c:pt idx="3581">
                  <c:v>4245</c:v>
                </c:pt>
                <c:pt idx="3582">
                  <c:v>5576</c:v>
                </c:pt>
                <c:pt idx="3583">
                  <c:v>3972</c:v>
                </c:pt>
                <c:pt idx="3584">
                  <c:v>7486</c:v>
                </c:pt>
                <c:pt idx="3585">
                  <c:v>8859</c:v>
                </c:pt>
                <c:pt idx="3586">
                  <c:v>6811</c:v>
                </c:pt>
                <c:pt idx="3587">
                  <c:v>8833</c:v>
                </c:pt>
                <c:pt idx="3588">
                  <c:v>11248</c:v>
                </c:pt>
                <c:pt idx="3589">
                  <c:v>11299</c:v>
                </c:pt>
                <c:pt idx="3590">
                  <c:v>9016</c:v>
                </c:pt>
                <c:pt idx="3591">
                  <c:v>7474</c:v>
                </c:pt>
                <c:pt idx="3592">
                  <c:v>9007</c:v>
                </c:pt>
                <c:pt idx="3593">
                  <c:v>12161</c:v>
                </c:pt>
                <c:pt idx="3594">
                  <c:v>8153</c:v>
                </c:pt>
                <c:pt idx="3595">
                  <c:v>7490</c:v>
                </c:pt>
                <c:pt idx="3596">
                  <c:v>8224</c:v>
                </c:pt>
                <c:pt idx="3597">
                  <c:v>5043</c:v>
                </c:pt>
                <c:pt idx="3598">
                  <c:v>3982</c:v>
                </c:pt>
                <c:pt idx="3599">
                  <c:v>5047</c:v>
                </c:pt>
                <c:pt idx="3600">
                  <c:v>11452</c:v>
                </c:pt>
                <c:pt idx="3601">
                  <c:v>10356</c:v>
                </c:pt>
                <c:pt idx="3602">
                  <c:v>8848</c:v>
                </c:pt>
                <c:pt idx="3603">
                  <c:v>5038</c:v>
                </c:pt>
                <c:pt idx="3604">
                  <c:v>7141</c:v>
                </c:pt>
                <c:pt idx="3605">
                  <c:v>9013</c:v>
                </c:pt>
                <c:pt idx="3606">
                  <c:v>4889</c:v>
                </c:pt>
                <c:pt idx="3607">
                  <c:v>11067</c:v>
                </c:pt>
                <c:pt idx="3608">
                  <c:v>7451</c:v>
                </c:pt>
                <c:pt idx="3609">
                  <c:v>8872</c:v>
                </c:pt>
                <c:pt idx="3610">
                  <c:v>5062</c:v>
                </c:pt>
                <c:pt idx="3611">
                  <c:v>11315</c:v>
                </c:pt>
                <c:pt idx="3612">
                  <c:v>8525</c:v>
                </c:pt>
                <c:pt idx="3613">
                  <c:v>7049</c:v>
                </c:pt>
                <c:pt idx="3614">
                  <c:v>10495</c:v>
                </c:pt>
                <c:pt idx="3615">
                  <c:v>7478</c:v>
                </c:pt>
                <c:pt idx="3616">
                  <c:v>8847</c:v>
                </c:pt>
                <c:pt idx="3617">
                  <c:v>3308</c:v>
                </c:pt>
                <c:pt idx="3618">
                  <c:v>8862</c:v>
                </c:pt>
                <c:pt idx="3619">
                  <c:v>5039</c:v>
                </c:pt>
                <c:pt idx="3620">
                  <c:v>11304</c:v>
                </c:pt>
                <c:pt idx="3621">
                  <c:v>4159</c:v>
                </c:pt>
                <c:pt idx="3622">
                  <c:v>11296</c:v>
                </c:pt>
                <c:pt idx="3623">
                  <c:v>20324</c:v>
                </c:pt>
                <c:pt idx="3624">
                  <c:v>7466</c:v>
                </c:pt>
                <c:pt idx="3625">
                  <c:v>5003</c:v>
                </c:pt>
                <c:pt idx="3626">
                  <c:v>7038</c:v>
                </c:pt>
                <c:pt idx="3627">
                  <c:v>9022</c:v>
                </c:pt>
                <c:pt idx="3628">
                  <c:v>13904</c:v>
                </c:pt>
                <c:pt idx="3629">
                  <c:v>8401</c:v>
                </c:pt>
                <c:pt idx="3630">
                  <c:v>7446</c:v>
                </c:pt>
                <c:pt idx="3631">
                  <c:v>8847</c:v>
                </c:pt>
                <c:pt idx="3632">
                  <c:v>5055</c:v>
                </c:pt>
                <c:pt idx="3633">
                  <c:v>11292</c:v>
                </c:pt>
                <c:pt idx="3634">
                  <c:v>10981</c:v>
                </c:pt>
                <c:pt idx="3635">
                  <c:v>7037</c:v>
                </c:pt>
                <c:pt idx="3636">
                  <c:v>10393</c:v>
                </c:pt>
                <c:pt idx="3637">
                  <c:v>5340</c:v>
                </c:pt>
                <c:pt idx="3638">
                  <c:v>10384</c:v>
                </c:pt>
                <c:pt idx="3639">
                  <c:v>10880</c:v>
                </c:pt>
                <c:pt idx="3640">
                  <c:v>11285</c:v>
                </c:pt>
                <c:pt idx="3641">
                  <c:v>2610</c:v>
                </c:pt>
                <c:pt idx="3642">
                  <c:v>11295</c:v>
                </c:pt>
                <c:pt idx="3643">
                  <c:v>7081</c:v>
                </c:pt>
                <c:pt idx="3644">
                  <c:v>7525</c:v>
                </c:pt>
                <c:pt idx="3645">
                  <c:v>7723</c:v>
                </c:pt>
                <c:pt idx="3646">
                  <c:v>7483</c:v>
                </c:pt>
                <c:pt idx="3647">
                  <c:v>3970</c:v>
                </c:pt>
                <c:pt idx="3648">
                  <c:v>7492</c:v>
                </c:pt>
                <c:pt idx="3649">
                  <c:v>9075</c:v>
                </c:pt>
                <c:pt idx="3650">
                  <c:v>13902</c:v>
                </c:pt>
                <c:pt idx="3651">
                  <c:v>8861</c:v>
                </c:pt>
                <c:pt idx="3652">
                  <c:v>5049</c:v>
                </c:pt>
                <c:pt idx="3653">
                  <c:v>8849</c:v>
                </c:pt>
                <c:pt idx="3654">
                  <c:v>10062</c:v>
                </c:pt>
                <c:pt idx="3655">
                  <c:v>11280</c:v>
                </c:pt>
                <c:pt idx="3656">
                  <c:v>6825</c:v>
                </c:pt>
                <c:pt idx="3657">
                  <c:v>13402</c:v>
                </c:pt>
                <c:pt idx="3658">
                  <c:v>9029</c:v>
                </c:pt>
                <c:pt idx="3659">
                  <c:v>7497</c:v>
                </c:pt>
                <c:pt idx="3660">
                  <c:v>7931</c:v>
                </c:pt>
                <c:pt idx="3661">
                  <c:v>7445</c:v>
                </c:pt>
                <c:pt idx="3662">
                  <c:v>10685</c:v>
                </c:pt>
                <c:pt idx="3663">
                  <c:v>5063</c:v>
                </c:pt>
                <c:pt idx="3664">
                  <c:v>3853</c:v>
                </c:pt>
                <c:pt idx="3665">
                  <c:v>5048</c:v>
                </c:pt>
                <c:pt idx="3666">
                  <c:v>7019</c:v>
                </c:pt>
                <c:pt idx="3667">
                  <c:v>6828</c:v>
                </c:pt>
                <c:pt idx="3668">
                  <c:v>3527</c:v>
                </c:pt>
                <c:pt idx="3669">
                  <c:v>6889</c:v>
                </c:pt>
                <c:pt idx="3670">
                  <c:v>7083</c:v>
                </c:pt>
                <c:pt idx="3671">
                  <c:v>6457</c:v>
                </c:pt>
                <c:pt idx="3672">
                  <c:v>5492</c:v>
                </c:pt>
                <c:pt idx="3673">
                  <c:v>10927</c:v>
                </c:pt>
                <c:pt idx="3674">
                  <c:v>5055</c:v>
                </c:pt>
                <c:pt idx="3675">
                  <c:v>11261</c:v>
                </c:pt>
                <c:pt idx="3676">
                  <c:v>5047</c:v>
                </c:pt>
                <c:pt idx="3677">
                  <c:v>5062</c:v>
                </c:pt>
                <c:pt idx="3678">
                  <c:v>10791</c:v>
                </c:pt>
                <c:pt idx="3679">
                  <c:v>13929</c:v>
                </c:pt>
                <c:pt idx="3680">
                  <c:v>20355</c:v>
                </c:pt>
                <c:pt idx="3681">
                  <c:v>5755</c:v>
                </c:pt>
                <c:pt idx="3682">
                  <c:v>6464</c:v>
                </c:pt>
                <c:pt idx="3683">
                  <c:v>13918</c:v>
                </c:pt>
                <c:pt idx="3684">
                  <c:v>6454</c:v>
                </c:pt>
                <c:pt idx="3685">
                  <c:v>5050</c:v>
                </c:pt>
                <c:pt idx="3686">
                  <c:v>7774</c:v>
                </c:pt>
                <c:pt idx="3687">
                  <c:v>6864</c:v>
                </c:pt>
                <c:pt idx="3688">
                  <c:v>9926</c:v>
                </c:pt>
                <c:pt idx="3689">
                  <c:v>7756</c:v>
                </c:pt>
                <c:pt idx="3690">
                  <c:v>5756</c:v>
                </c:pt>
                <c:pt idx="3691">
                  <c:v>8166</c:v>
                </c:pt>
                <c:pt idx="3692">
                  <c:v>6177</c:v>
                </c:pt>
                <c:pt idx="3693">
                  <c:v>6986</c:v>
                </c:pt>
                <c:pt idx="3694">
                  <c:v>5922</c:v>
                </c:pt>
                <c:pt idx="3695">
                  <c:v>6410</c:v>
                </c:pt>
                <c:pt idx="3696">
                  <c:v>5829</c:v>
                </c:pt>
                <c:pt idx="3697">
                  <c:v>8862</c:v>
                </c:pt>
                <c:pt idx="3698">
                  <c:v>5069</c:v>
                </c:pt>
                <c:pt idx="3699">
                  <c:v>3776</c:v>
                </c:pt>
                <c:pt idx="3700">
                  <c:v>7037</c:v>
                </c:pt>
                <c:pt idx="3701">
                  <c:v>7873</c:v>
                </c:pt>
                <c:pt idx="3702">
                  <c:v>9071</c:v>
                </c:pt>
                <c:pt idx="3703">
                  <c:v>3508</c:v>
                </c:pt>
                <c:pt idx="3704">
                  <c:v>8840</c:v>
                </c:pt>
                <c:pt idx="3705">
                  <c:v>7466</c:v>
                </c:pt>
                <c:pt idx="3706">
                  <c:v>8844</c:v>
                </c:pt>
                <c:pt idx="3707">
                  <c:v>5047</c:v>
                </c:pt>
                <c:pt idx="3708">
                  <c:v>8866</c:v>
                </c:pt>
                <c:pt idx="3709">
                  <c:v>13911</c:v>
                </c:pt>
                <c:pt idx="3710">
                  <c:v>7093</c:v>
                </c:pt>
                <c:pt idx="3711">
                  <c:v>6955</c:v>
                </c:pt>
                <c:pt idx="3712">
                  <c:v>9992</c:v>
                </c:pt>
                <c:pt idx="3713">
                  <c:v>10946</c:v>
                </c:pt>
                <c:pt idx="3714">
                  <c:v>7841</c:v>
                </c:pt>
                <c:pt idx="3715">
                  <c:v>7343</c:v>
                </c:pt>
                <c:pt idx="3716">
                  <c:v>5732</c:v>
                </c:pt>
                <c:pt idx="3717">
                  <c:v>12747</c:v>
                </c:pt>
                <c:pt idx="3718">
                  <c:v>10473</c:v>
                </c:pt>
                <c:pt idx="3719">
                  <c:v>7487</c:v>
                </c:pt>
                <c:pt idx="3720">
                  <c:v>6335</c:v>
                </c:pt>
                <c:pt idx="3721">
                  <c:v>5007</c:v>
                </c:pt>
                <c:pt idx="3722">
                  <c:v>10944</c:v>
                </c:pt>
                <c:pt idx="3723">
                  <c:v>5064</c:v>
                </c:pt>
                <c:pt idx="3724">
                  <c:v>9017</c:v>
                </c:pt>
                <c:pt idx="3725">
                  <c:v>5721</c:v>
                </c:pt>
                <c:pt idx="3726">
                  <c:v>8088</c:v>
                </c:pt>
                <c:pt idx="3727">
                  <c:v>6090</c:v>
                </c:pt>
                <c:pt idx="3728">
                  <c:v>10137</c:v>
                </c:pt>
                <c:pt idx="3729">
                  <c:v>5046</c:v>
                </c:pt>
                <c:pt idx="3730">
                  <c:v>8802</c:v>
                </c:pt>
                <c:pt idx="3731">
                  <c:v>13831</c:v>
                </c:pt>
                <c:pt idx="3732">
                  <c:v>7015</c:v>
                </c:pt>
                <c:pt idx="3733">
                  <c:v>9025</c:v>
                </c:pt>
                <c:pt idx="3734">
                  <c:v>9918</c:v>
                </c:pt>
                <c:pt idx="3735">
                  <c:v>8851</c:v>
                </c:pt>
                <c:pt idx="3736">
                  <c:v>7414</c:v>
                </c:pt>
                <c:pt idx="3737">
                  <c:v>9001</c:v>
                </c:pt>
                <c:pt idx="3738">
                  <c:v>5443</c:v>
                </c:pt>
                <c:pt idx="3739">
                  <c:v>6402</c:v>
                </c:pt>
                <c:pt idx="3740">
                  <c:v>10563</c:v>
                </c:pt>
                <c:pt idx="3741">
                  <c:v>9217</c:v>
                </c:pt>
                <c:pt idx="3742">
                  <c:v>2597</c:v>
                </c:pt>
                <c:pt idx="3743">
                  <c:v>9830</c:v>
                </c:pt>
                <c:pt idx="3744">
                  <c:v>7241</c:v>
                </c:pt>
                <c:pt idx="3745">
                  <c:v>9952</c:v>
                </c:pt>
                <c:pt idx="3746">
                  <c:v>8143</c:v>
                </c:pt>
                <c:pt idx="3747">
                  <c:v>5726</c:v>
                </c:pt>
                <c:pt idx="3748">
                  <c:v>10527</c:v>
                </c:pt>
                <c:pt idx="3749">
                  <c:v>10128</c:v>
                </c:pt>
                <c:pt idx="3750">
                  <c:v>5005</c:v>
                </c:pt>
                <c:pt idx="3751">
                  <c:v>6159</c:v>
                </c:pt>
                <c:pt idx="3752">
                  <c:v>9853</c:v>
                </c:pt>
                <c:pt idx="3753">
                  <c:v>8997</c:v>
                </c:pt>
                <c:pt idx="3754">
                  <c:v>3533</c:v>
                </c:pt>
                <c:pt idx="3755">
                  <c:v>8978</c:v>
                </c:pt>
                <c:pt idx="3756">
                  <c:v>7443</c:v>
                </c:pt>
                <c:pt idx="3757">
                  <c:v>10140</c:v>
                </c:pt>
                <c:pt idx="3758">
                  <c:v>5025</c:v>
                </c:pt>
                <c:pt idx="3759">
                  <c:v>8808</c:v>
                </c:pt>
                <c:pt idx="3760">
                  <c:v>7594</c:v>
                </c:pt>
                <c:pt idx="3761">
                  <c:v>8808</c:v>
                </c:pt>
                <c:pt idx="3762">
                  <c:v>2719</c:v>
                </c:pt>
                <c:pt idx="3763">
                  <c:v>9377</c:v>
                </c:pt>
                <c:pt idx="3764">
                  <c:v>4452</c:v>
                </c:pt>
                <c:pt idx="3765">
                  <c:v>7499</c:v>
                </c:pt>
                <c:pt idx="3766">
                  <c:v>10346</c:v>
                </c:pt>
                <c:pt idx="3767">
                  <c:v>12110</c:v>
                </c:pt>
                <c:pt idx="3768">
                  <c:v>7114</c:v>
                </c:pt>
                <c:pt idx="3769">
                  <c:v>10499</c:v>
                </c:pt>
                <c:pt idx="3770">
                  <c:v>8816</c:v>
                </c:pt>
                <c:pt idx="3771">
                  <c:v>11210</c:v>
                </c:pt>
                <c:pt idx="3772">
                  <c:v>11245</c:v>
                </c:pt>
                <c:pt idx="3773">
                  <c:v>8960</c:v>
                </c:pt>
                <c:pt idx="3774">
                  <c:v>11199</c:v>
                </c:pt>
                <c:pt idx="3775">
                  <c:v>10321</c:v>
                </c:pt>
                <c:pt idx="3776">
                  <c:v>7431</c:v>
                </c:pt>
                <c:pt idx="3777">
                  <c:v>8845</c:v>
                </c:pt>
                <c:pt idx="3778">
                  <c:v>7422</c:v>
                </c:pt>
                <c:pt idx="3779">
                  <c:v>8848</c:v>
                </c:pt>
                <c:pt idx="3780">
                  <c:v>9975</c:v>
                </c:pt>
                <c:pt idx="3781">
                  <c:v>7420</c:v>
                </c:pt>
                <c:pt idx="3782">
                  <c:v>7108</c:v>
                </c:pt>
                <c:pt idx="3783">
                  <c:v>7210</c:v>
                </c:pt>
                <c:pt idx="3784">
                  <c:v>9326</c:v>
                </c:pt>
                <c:pt idx="3785">
                  <c:v>9253</c:v>
                </c:pt>
                <c:pt idx="3786">
                  <c:v>9294</c:v>
                </c:pt>
                <c:pt idx="3787">
                  <c:v>7726</c:v>
                </c:pt>
                <c:pt idx="3788">
                  <c:v>12463</c:v>
                </c:pt>
                <c:pt idx="3789">
                  <c:v>11950</c:v>
                </c:pt>
                <c:pt idx="3790">
                  <c:v>6446</c:v>
                </c:pt>
                <c:pt idx="3791">
                  <c:v>7054</c:v>
                </c:pt>
                <c:pt idx="3792">
                  <c:v>8875</c:v>
                </c:pt>
                <c:pt idx="3793">
                  <c:v>9947</c:v>
                </c:pt>
                <c:pt idx="3794">
                  <c:v>8872</c:v>
                </c:pt>
                <c:pt idx="3795">
                  <c:v>6903</c:v>
                </c:pt>
                <c:pt idx="3796">
                  <c:v>11735</c:v>
                </c:pt>
                <c:pt idx="3797">
                  <c:v>6940</c:v>
                </c:pt>
                <c:pt idx="3798">
                  <c:v>7502</c:v>
                </c:pt>
                <c:pt idx="3799">
                  <c:v>8202</c:v>
                </c:pt>
                <c:pt idx="3800">
                  <c:v>7453</c:v>
                </c:pt>
                <c:pt idx="3801">
                  <c:v>8857</c:v>
                </c:pt>
                <c:pt idx="3802">
                  <c:v>8859</c:v>
                </c:pt>
                <c:pt idx="3803">
                  <c:v>7496</c:v>
                </c:pt>
                <c:pt idx="3804">
                  <c:v>11395</c:v>
                </c:pt>
                <c:pt idx="3805">
                  <c:v>6565</c:v>
                </c:pt>
                <c:pt idx="3806">
                  <c:v>8886</c:v>
                </c:pt>
                <c:pt idx="3807">
                  <c:v>7225</c:v>
                </c:pt>
                <c:pt idx="3808">
                  <c:v>8867</c:v>
                </c:pt>
                <c:pt idx="3809">
                  <c:v>7391</c:v>
                </c:pt>
                <c:pt idx="3810">
                  <c:v>12273</c:v>
                </c:pt>
                <c:pt idx="3811">
                  <c:v>13684</c:v>
                </c:pt>
                <c:pt idx="3812">
                  <c:v>8685</c:v>
                </c:pt>
                <c:pt idx="3813">
                  <c:v>4917</c:v>
                </c:pt>
                <c:pt idx="3814">
                  <c:v>8739</c:v>
                </c:pt>
                <c:pt idx="3815">
                  <c:v>4271</c:v>
                </c:pt>
                <c:pt idx="3816">
                  <c:v>7424</c:v>
                </c:pt>
                <c:pt idx="3817">
                  <c:v>6305</c:v>
                </c:pt>
                <c:pt idx="3818">
                  <c:v>8800</c:v>
                </c:pt>
                <c:pt idx="3819">
                  <c:v>8720</c:v>
                </c:pt>
                <c:pt idx="3820">
                  <c:v>8670</c:v>
                </c:pt>
                <c:pt idx="3821">
                  <c:v>4941</c:v>
                </c:pt>
                <c:pt idx="3822">
                  <c:v>8738</c:v>
                </c:pt>
                <c:pt idx="3823">
                  <c:v>11092</c:v>
                </c:pt>
                <c:pt idx="3824">
                  <c:v>9018</c:v>
                </c:pt>
                <c:pt idx="3825">
                  <c:v>6160</c:v>
                </c:pt>
                <c:pt idx="3826">
                  <c:v>9027</c:v>
                </c:pt>
                <c:pt idx="3827">
                  <c:v>12392</c:v>
                </c:pt>
                <c:pt idx="3828">
                  <c:v>10534</c:v>
                </c:pt>
                <c:pt idx="3829">
                  <c:v>7322</c:v>
                </c:pt>
                <c:pt idx="3830">
                  <c:v>10400</c:v>
                </c:pt>
                <c:pt idx="3831">
                  <c:v>7440</c:v>
                </c:pt>
                <c:pt idx="3832">
                  <c:v>8857</c:v>
                </c:pt>
                <c:pt idx="3833">
                  <c:v>5053</c:v>
                </c:pt>
                <c:pt idx="3834">
                  <c:v>8850</c:v>
                </c:pt>
                <c:pt idx="3835">
                  <c:v>3045</c:v>
                </c:pt>
                <c:pt idx="3836">
                  <c:v>7088</c:v>
                </c:pt>
                <c:pt idx="3837">
                  <c:v>10373</c:v>
                </c:pt>
                <c:pt idx="3838">
                  <c:v>9639</c:v>
                </c:pt>
                <c:pt idx="3839">
                  <c:v>6460</c:v>
                </c:pt>
                <c:pt idx="3840">
                  <c:v>4552</c:v>
                </c:pt>
                <c:pt idx="3841">
                  <c:v>8599</c:v>
                </c:pt>
                <c:pt idx="3842">
                  <c:v>13913</c:v>
                </c:pt>
                <c:pt idx="3843">
                  <c:v>4477</c:v>
                </c:pt>
                <c:pt idx="3844">
                  <c:v>7504</c:v>
                </c:pt>
                <c:pt idx="3845">
                  <c:v>6015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392</c:v>
                </c:pt>
                <c:pt idx="3860">
                  <c:v>4769</c:v>
                </c:pt>
                <c:pt idx="3861">
                  <c:v>10157</c:v>
                </c:pt>
                <c:pt idx="3862">
                  <c:v>7491</c:v>
                </c:pt>
                <c:pt idx="3863">
                  <c:v>8866</c:v>
                </c:pt>
                <c:pt idx="3864">
                  <c:v>13916</c:v>
                </c:pt>
                <c:pt idx="3865">
                  <c:v>8852</c:v>
                </c:pt>
                <c:pt idx="3866">
                  <c:v>7353</c:v>
                </c:pt>
                <c:pt idx="3867">
                  <c:v>9941</c:v>
                </c:pt>
                <c:pt idx="3868">
                  <c:v>6604</c:v>
                </c:pt>
                <c:pt idx="3869">
                  <c:v>9978</c:v>
                </c:pt>
                <c:pt idx="3870">
                  <c:v>7912</c:v>
                </c:pt>
                <c:pt idx="3871">
                  <c:v>7495</c:v>
                </c:pt>
                <c:pt idx="3872">
                  <c:v>8095</c:v>
                </c:pt>
                <c:pt idx="3873">
                  <c:v>7436</c:v>
                </c:pt>
                <c:pt idx="3874">
                  <c:v>8925</c:v>
                </c:pt>
                <c:pt idx="3875">
                  <c:v>7938</c:v>
                </c:pt>
                <c:pt idx="3876">
                  <c:v>7046</c:v>
                </c:pt>
                <c:pt idx="3877">
                  <c:v>3056</c:v>
                </c:pt>
                <c:pt idx="3878">
                  <c:v>9174</c:v>
                </c:pt>
                <c:pt idx="3879">
                  <c:v>9039</c:v>
                </c:pt>
                <c:pt idx="3880">
                  <c:v>7464</c:v>
                </c:pt>
                <c:pt idx="3881">
                  <c:v>6874</c:v>
                </c:pt>
                <c:pt idx="3882">
                  <c:v>5278</c:v>
                </c:pt>
                <c:pt idx="3883">
                  <c:v>9058</c:v>
                </c:pt>
                <c:pt idx="3884">
                  <c:v>7432</c:v>
                </c:pt>
                <c:pt idx="3885">
                  <c:v>8722</c:v>
                </c:pt>
                <c:pt idx="3886">
                  <c:v>13890</c:v>
                </c:pt>
                <c:pt idx="3887">
                  <c:v>7749</c:v>
                </c:pt>
                <c:pt idx="3888">
                  <c:v>6930</c:v>
                </c:pt>
                <c:pt idx="3889">
                  <c:v>7765</c:v>
                </c:pt>
                <c:pt idx="3890">
                  <c:v>6874</c:v>
                </c:pt>
                <c:pt idx="3891">
                  <c:v>7043</c:v>
                </c:pt>
                <c:pt idx="3892">
                  <c:v>9015</c:v>
                </c:pt>
                <c:pt idx="3893">
                  <c:v>13898</c:v>
                </c:pt>
                <c:pt idx="3894">
                  <c:v>8530</c:v>
                </c:pt>
                <c:pt idx="3895">
                  <c:v>7457</c:v>
                </c:pt>
                <c:pt idx="3896">
                  <c:v>8207</c:v>
                </c:pt>
                <c:pt idx="3897">
                  <c:v>5033</c:v>
                </c:pt>
                <c:pt idx="3898">
                  <c:v>7786</c:v>
                </c:pt>
                <c:pt idx="3899">
                  <c:v>4418</c:v>
                </c:pt>
                <c:pt idx="3900">
                  <c:v>7782</c:v>
                </c:pt>
                <c:pt idx="3901">
                  <c:v>11474</c:v>
                </c:pt>
                <c:pt idx="3902">
                  <c:v>9254</c:v>
                </c:pt>
                <c:pt idx="3903">
                  <c:v>6402</c:v>
                </c:pt>
                <c:pt idx="3904">
                  <c:v>7498</c:v>
                </c:pt>
                <c:pt idx="3905">
                  <c:v>9008</c:v>
                </c:pt>
                <c:pt idx="3906">
                  <c:v>8939</c:v>
                </c:pt>
                <c:pt idx="3907">
                  <c:v>5127</c:v>
                </c:pt>
                <c:pt idx="3908">
                  <c:v>7473</c:v>
                </c:pt>
                <c:pt idx="3909">
                  <c:v>10578</c:v>
                </c:pt>
                <c:pt idx="3910">
                  <c:v>5023</c:v>
                </c:pt>
                <c:pt idx="3911">
                  <c:v>7568</c:v>
                </c:pt>
                <c:pt idx="3912">
                  <c:v>8853</c:v>
                </c:pt>
                <c:pt idx="3913">
                  <c:v>7471</c:v>
                </c:pt>
                <c:pt idx="3914">
                  <c:v>11451</c:v>
                </c:pt>
                <c:pt idx="3915">
                  <c:v>13232</c:v>
                </c:pt>
                <c:pt idx="3916">
                  <c:v>8983</c:v>
                </c:pt>
                <c:pt idx="3917">
                  <c:v>5981</c:v>
                </c:pt>
                <c:pt idx="3918">
                  <c:v>8853</c:v>
                </c:pt>
                <c:pt idx="3919">
                  <c:v>5049</c:v>
                </c:pt>
                <c:pt idx="3920">
                  <c:v>8865</c:v>
                </c:pt>
                <c:pt idx="3921">
                  <c:v>9068</c:v>
                </c:pt>
                <c:pt idx="3922">
                  <c:v>13170</c:v>
                </c:pt>
                <c:pt idx="3923">
                  <c:v>6885</c:v>
                </c:pt>
                <c:pt idx="3924">
                  <c:v>7030</c:v>
                </c:pt>
                <c:pt idx="3925">
                  <c:v>10405</c:v>
                </c:pt>
                <c:pt idx="3926">
                  <c:v>6100</c:v>
                </c:pt>
                <c:pt idx="3927">
                  <c:v>4371</c:v>
                </c:pt>
                <c:pt idx="3928">
                  <c:v>7352</c:v>
                </c:pt>
                <c:pt idx="3929">
                  <c:v>6471</c:v>
                </c:pt>
                <c:pt idx="3930">
                  <c:v>5238</c:v>
                </c:pt>
                <c:pt idx="3931">
                  <c:v>8849</c:v>
                </c:pt>
                <c:pt idx="3932">
                  <c:v>8724</c:v>
                </c:pt>
                <c:pt idx="3933">
                  <c:v>11299</c:v>
                </c:pt>
                <c:pt idx="3934">
                  <c:v>8672</c:v>
                </c:pt>
                <c:pt idx="3935">
                  <c:v>5828</c:v>
                </c:pt>
                <c:pt idx="3936">
                  <c:v>4277</c:v>
                </c:pt>
                <c:pt idx="3937">
                  <c:v>11718</c:v>
                </c:pt>
                <c:pt idx="3938">
                  <c:v>20322</c:v>
                </c:pt>
                <c:pt idx="3939">
                  <c:v>5693</c:v>
                </c:pt>
                <c:pt idx="3940">
                  <c:v>8843</c:v>
                </c:pt>
                <c:pt idx="3941">
                  <c:v>1102789</c:v>
                </c:pt>
                <c:pt idx="3942">
                  <c:v>5625</c:v>
                </c:pt>
                <c:pt idx="3943">
                  <c:v>2586</c:v>
                </c:pt>
                <c:pt idx="3944">
                  <c:v>11267</c:v>
                </c:pt>
                <c:pt idx="3945">
                  <c:v>8992</c:v>
                </c:pt>
                <c:pt idx="3946">
                  <c:v>5532</c:v>
                </c:pt>
                <c:pt idx="3947">
                  <c:v>9033</c:v>
                </c:pt>
                <c:pt idx="3948">
                  <c:v>12538</c:v>
                </c:pt>
                <c:pt idx="3949">
                  <c:v>10395</c:v>
                </c:pt>
                <c:pt idx="3950">
                  <c:v>5737</c:v>
                </c:pt>
                <c:pt idx="3951">
                  <c:v>11447</c:v>
                </c:pt>
                <c:pt idx="3952">
                  <c:v>5748</c:v>
                </c:pt>
                <c:pt idx="3953">
                  <c:v>8847</c:v>
                </c:pt>
                <c:pt idx="3954">
                  <c:v>7454</c:v>
                </c:pt>
                <c:pt idx="3955">
                  <c:v>8870</c:v>
                </c:pt>
                <c:pt idx="3956">
                  <c:v>8861</c:v>
                </c:pt>
                <c:pt idx="3957">
                  <c:v>11306</c:v>
                </c:pt>
                <c:pt idx="3958">
                  <c:v>9022</c:v>
                </c:pt>
                <c:pt idx="3959">
                  <c:v>11287</c:v>
                </c:pt>
                <c:pt idx="3960">
                  <c:v>9035</c:v>
                </c:pt>
                <c:pt idx="3961">
                  <c:v>5750</c:v>
                </c:pt>
                <c:pt idx="3962">
                  <c:v>10597</c:v>
                </c:pt>
                <c:pt idx="3963">
                  <c:v>5961</c:v>
                </c:pt>
                <c:pt idx="3964">
                  <c:v>9074</c:v>
                </c:pt>
                <c:pt idx="3965">
                  <c:v>10164</c:v>
                </c:pt>
                <c:pt idx="3966">
                  <c:v>8833</c:v>
                </c:pt>
                <c:pt idx="3967">
                  <c:v>17695</c:v>
                </c:pt>
                <c:pt idx="3968">
                  <c:v>6119</c:v>
                </c:pt>
                <c:pt idx="3969">
                  <c:v>9031</c:v>
                </c:pt>
                <c:pt idx="3970">
                  <c:v>11285</c:v>
                </c:pt>
                <c:pt idx="3971">
                  <c:v>9344</c:v>
                </c:pt>
                <c:pt idx="3972">
                  <c:v>5862</c:v>
                </c:pt>
                <c:pt idx="3973">
                  <c:v>9002</c:v>
                </c:pt>
                <c:pt idx="3974">
                  <c:v>4888</c:v>
                </c:pt>
                <c:pt idx="3975">
                  <c:v>10383</c:v>
                </c:pt>
                <c:pt idx="3976">
                  <c:v>6235</c:v>
                </c:pt>
                <c:pt idx="3977">
                  <c:v>8856</c:v>
                </c:pt>
                <c:pt idx="3978">
                  <c:v>5043</c:v>
                </c:pt>
                <c:pt idx="3979">
                  <c:v>10909</c:v>
                </c:pt>
                <c:pt idx="3980">
                  <c:v>10395</c:v>
                </c:pt>
                <c:pt idx="3981">
                  <c:v>7031</c:v>
                </c:pt>
                <c:pt idx="3982">
                  <c:v>8666</c:v>
                </c:pt>
                <c:pt idx="3983">
                  <c:v>7097</c:v>
                </c:pt>
                <c:pt idx="3984">
                  <c:v>8424</c:v>
                </c:pt>
                <c:pt idx="3985">
                  <c:v>7433</c:v>
                </c:pt>
                <c:pt idx="3986">
                  <c:v>3418</c:v>
                </c:pt>
                <c:pt idx="3987">
                  <c:v>8817</c:v>
                </c:pt>
                <c:pt idx="3988">
                  <c:v>9390</c:v>
                </c:pt>
                <c:pt idx="3989">
                  <c:v>18155</c:v>
                </c:pt>
                <c:pt idx="3990">
                  <c:v>4986</c:v>
                </c:pt>
                <c:pt idx="3991">
                  <c:v>9551</c:v>
                </c:pt>
                <c:pt idx="3992">
                  <c:v>5580</c:v>
                </c:pt>
                <c:pt idx="3993">
                  <c:v>10770</c:v>
                </c:pt>
                <c:pt idx="3994">
                  <c:v>3775</c:v>
                </c:pt>
                <c:pt idx="3995">
                  <c:v>9021</c:v>
                </c:pt>
                <c:pt idx="3996">
                  <c:v>5750</c:v>
                </c:pt>
                <c:pt idx="3997">
                  <c:v>10603</c:v>
                </c:pt>
                <c:pt idx="3998">
                  <c:v>3308</c:v>
                </c:pt>
                <c:pt idx="3999">
                  <c:v>10594</c:v>
                </c:pt>
                <c:pt idx="4000">
                  <c:v>8861</c:v>
                </c:pt>
                <c:pt idx="4001">
                  <c:v>9886</c:v>
                </c:pt>
                <c:pt idx="4002">
                  <c:v>8854</c:v>
                </c:pt>
                <c:pt idx="4003">
                  <c:v>3979</c:v>
                </c:pt>
                <c:pt idx="4004">
                  <c:v>2610</c:v>
                </c:pt>
                <c:pt idx="4005">
                  <c:v>7280</c:v>
                </c:pt>
                <c:pt idx="4006">
                  <c:v>6415</c:v>
                </c:pt>
                <c:pt idx="4007">
                  <c:v>8750</c:v>
                </c:pt>
                <c:pt idx="4008">
                  <c:v>8832</c:v>
                </c:pt>
                <c:pt idx="4009">
                  <c:v>8847</c:v>
                </c:pt>
                <c:pt idx="4010">
                  <c:v>8864</c:v>
                </c:pt>
                <c:pt idx="4011">
                  <c:v>8852</c:v>
                </c:pt>
                <c:pt idx="4012">
                  <c:v>7484</c:v>
                </c:pt>
                <c:pt idx="4013">
                  <c:v>10369</c:v>
                </c:pt>
                <c:pt idx="4014">
                  <c:v>4864</c:v>
                </c:pt>
                <c:pt idx="4015">
                  <c:v>10333</c:v>
                </c:pt>
                <c:pt idx="4016">
                  <c:v>5753</c:v>
                </c:pt>
                <c:pt idx="4017">
                  <c:v>518521</c:v>
                </c:pt>
                <c:pt idx="4018">
                  <c:v>518521</c:v>
                </c:pt>
                <c:pt idx="4019">
                  <c:v>9068</c:v>
                </c:pt>
                <c:pt idx="4020">
                  <c:v>12527</c:v>
                </c:pt>
                <c:pt idx="4021">
                  <c:v>8857</c:v>
                </c:pt>
                <c:pt idx="4022">
                  <c:v>7441</c:v>
                </c:pt>
                <c:pt idx="4023">
                  <c:v>8848</c:v>
                </c:pt>
                <c:pt idx="4024">
                  <c:v>8983</c:v>
                </c:pt>
                <c:pt idx="4025">
                  <c:v>8846</c:v>
                </c:pt>
                <c:pt idx="4026">
                  <c:v>9231</c:v>
                </c:pt>
                <c:pt idx="4027">
                  <c:v>5524</c:v>
                </c:pt>
                <c:pt idx="4028">
                  <c:v>8352</c:v>
                </c:pt>
                <c:pt idx="4029">
                  <c:v>3422</c:v>
                </c:pt>
                <c:pt idx="4030">
                  <c:v>10298</c:v>
                </c:pt>
                <c:pt idx="4031">
                  <c:v>6276</c:v>
                </c:pt>
                <c:pt idx="4032">
                  <c:v>8730</c:v>
                </c:pt>
                <c:pt idx="4033">
                  <c:v>2611</c:v>
                </c:pt>
                <c:pt idx="4034">
                  <c:v>7874</c:v>
                </c:pt>
                <c:pt idx="4035">
                  <c:v>2607</c:v>
                </c:pt>
                <c:pt idx="4036">
                  <c:v>13898</c:v>
                </c:pt>
                <c:pt idx="4037">
                  <c:v>8149</c:v>
                </c:pt>
                <c:pt idx="4038">
                  <c:v>5750</c:v>
                </c:pt>
                <c:pt idx="4039">
                  <c:v>10610</c:v>
                </c:pt>
                <c:pt idx="4040">
                  <c:v>7655</c:v>
                </c:pt>
                <c:pt idx="4041">
                  <c:v>10039</c:v>
                </c:pt>
                <c:pt idx="4042">
                  <c:v>7488</c:v>
                </c:pt>
                <c:pt idx="4043">
                  <c:v>7673</c:v>
                </c:pt>
                <c:pt idx="4044">
                  <c:v>6231</c:v>
                </c:pt>
                <c:pt idx="4045">
                  <c:v>5038</c:v>
                </c:pt>
                <c:pt idx="4046">
                  <c:v>9288</c:v>
                </c:pt>
                <c:pt idx="4047">
                  <c:v>5720</c:v>
                </c:pt>
                <c:pt idx="4048">
                  <c:v>9024</c:v>
                </c:pt>
                <c:pt idx="4049">
                  <c:v>3537</c:v>
                </c:pt>
                <c:pt idx="4050">
                  <c:v>9012</c:v>
                </c:pt>
                <c:pt idx="4051">
                  <c:v>7445</c:v>
                </c:pt>
                <c:pt idx="4052">
                  <c:v>250641</c:v>
                </c:pt>
                <c:pt idx="4053">
                  <c:v>5049</c:v>
                </c:pt>
                <c:pt idx="4054">
                  <c:v>8866</c:v>
                </c:pt>
                <c:pt idx="4055">
                  <c:v>13906</c:v>
                </c:pt>
                <c:pt idx="4056">
                  <c:v>5706</c:v>
                </c:pt>
                <c:pt idx="4057">
                  <c:v>2600</c:v>
                </c:pt>
                <c:pt idx="4058">
                  <c:v>13899</c:v>
                </c:pt>
                <c:pt idx="4059">
                  <c:v>8699</c:v>
                </c:pt>
                <c:pt idx="4060">
                  <c:v>7446</c:v>
                </c:pt>
                <c:pt idx="4061">
                  <c:v>6955</c:v>
                </c:pt>
                <c:pt idx="4062">
                  <c:v>5049</c:v>
                </c:pt>
                <c:pt idx="4063">
                  <c:v>9061</c:v>
                </c:pt>
                <c:pt idx="4064">
                  <c:v>3518</c:v>
                </c:pt>
                <c:pt idx="4065">
                  <c:v>10394</c:v>
                </c:pt>
                <c:pt idx="4066">
                  <c:v>6652</c:v>
                </c:pt>
                <c:pt idx="4067">
                  <c:v>7503</c:v>
                </c:pt>
                <c:pt idx="4068">
                  <c:v>125503</c:v>
                </c:pt>
                <c:pt idx="4069">
                  <c:v>7491</c:v>
                </c:pt>
                <c:pt idx="4070">
                  <c:v>2605</c:v>
                </c:pt>
                <c:pt idx="4071">
                  <c:v>7391</c:v>
                </c:pt>
                <c:pt idx="4072">
                  <c:v>6407</c:v>
                </c:pt>
                <c:pt idx="4073">
                  <c:v>7024</c:v>
                </c:pt>
                <c:pt idx="4074">
                  <c:v>6457</c:v>
                </c:pt>
                <c:pt idx="4075">
                  <c:v>5049</c:v>
                </c:pt>
                <c:pt idx="4076">
                  <c:v>6468</c:v>
                </c:pt>
                <c:pt idx="4077">
                  <c:v>13906</c:v>
                </c:pt>
                <c:pt idx="4078">
                  <c:v>7494</c:v>
                </c:pt>
                <c:pt idx="4079">
                  <c:v>8847</c:v>
                </c:pt>
                <c:pt idx="4080">
                  <c:v>33112</c:v>
                </c:pt>
                <c:pt idx="4081">
                  <c:v>9109</c:v>
                </c:pt>
                <c:pt idx="4082">
                  <c:v>19197</c:v>
                </c:pt>
                <c:pt idx="4083">
                  <c:v>13257</c:v>
                </c:pt>
                <c:pt idx="4084">
                  <c:v>16799</c:v>
                </c:pt>
                <c:pt idx="4085">
                  <c:v>9022</c:v>
                </c:pt>
                <c:pt idx="4086">
                  <c:v>5811</c:v>
                </c:pt>
                <c:pt idx="4087">
                  <c:v>8842</c:v>
                </c:pt>
                <c:pt idx="4088">
                  <c:v>5047</c:v>
                </c:pt>
                <c:pt idx="4089">
                  <c:v>8854</c:v>
                </c:pt>
                <c:pt idx="4090">
                  <c:v>8853</c:v>
                </c:pt>
                <c:pt idx="4091">
                  <c:v>11286</c:v>
                </c:pt>
                <c:pt idx="4092">
                  <c:v>8237</c:v>
                </c:pt>
                <c:pt idx="4093">
                  <c:v>7026</c:v>
                </c:pt>
                <c:pt idx="4094">
                  <c:v>10334</c:v>
                </c:pt>
                <c:pt idx="4095">
                  <c:v>13905</c:v>
                </c:pt>
                <c:pt idx="4096">
                  <c:v>6452</c:v>
                </c:pt>
                <c:pt idx="4097">
                  <c:v>6319</c:v>
                </c:pt>
                <c:pt idx="4098">
                  <c:v>8853</c:v>
                </c:pt>
                <c:pt idx="4099">
                  <c:v>6102</c:v>
                </c:pt>
                <c:pt idx="4100">
                  <c:v>8843</c:v>
                </c:pt>
                <c:pt idx="4101">
                  <c:v>9322</c:v>
                </c:pt>
                <c:pt idx="4102">
                  <c:v>11303</c:v>
                </c:pt>
                <c:pt idx="4103">
                  <c:v>9065</c:v>
                </c:pt>
                <c:pt idx="4104">
                  <c:v>7407</c:v>
                </c:pt>
                <c:pt idx="4105">
                  <c:v>8857</c:v>
                </c:pt>
                <c:pt idx="4106">
                  <c:v>7423</c:v>
                </c:pt>
                <c:pt idx="4107">
                  <c:v>11183</c:v>
                </c:pt>
                <c:pt idx="4108">
                  <c:v>4961</c:v>
                </c:pt>
                <c:pt idx="4109">
                  <c:v>7582</c:v>
                </c:pt>
                <c:pt idx="4110">
                  <c:v>4958</c:v>
                </c:pt>
                <c:pt idx="4111">
                  <c:v>11155</c:v>
                </c:pt>
                <c:pt idx="4112">
                  <c:v>7815</c:v>
                </c:pt>
                <c:pt idx="4113">
                  <c:v>11155</c:v>
                </c:pt>
                <c:pt idx="4114">
                  <c:v>8188</c:v>
                </c:pt>
                <c:pt idx="4115">
                  <c:v>10488</c:v>
                </c:pt>
                <c:pt idx="4116">
                  <c:v>18675</c:v>
                </c:pt>
                <c:pt idx="4117">
                  <c:v>26106</c:v>
                </c:pt>
                <c:pt idx="4118">
                  <c:v>34962</c:v>
                </c:pt>
                <c:pt idx="4119">
                  <c:v>40001</c:v>
                </c:pt>
                <c:pt idx="4120">
                  <c:v>48854</c:v>
                </c:pt>
                <c:pt idx="4121">
                  <c:v>53894</c:v>
                </c:pt>
                <c:pt idx="4122">
                  <c:v>63824</c:v>
                </c:pt>
                <c:pt idx="4123">
                  <c:v>67791</c:v>
                </c:pt>
                <c:pt idx="4124">
                  <c:v>79065</c:v>
                </c:pt>
                <c:pt idx="4125">
                  <c:v>88073</c:v>
                </c:pt>
                <c:pt idx="4126">
                  <c:v>95532</c:v>
                </c:pt>
                <c:pt idx="4127">
                  <c:v>10590</c:v>
                </c:pt>
                <c:pt idx="4128">
                  <c:v>7434</c:v>
                </c:pt>
                <c:pt idx="4129">
                  <c:v>8857</c:v>
                </c:pt>
                <c:pt idx="4130">
                  <c:v>6228</c:v>
                </c:pt>
                <c:pt idx="4131">
                  <c:v>11471</c:v>
                </c:pt>
                <c:pt idx="4132">
                  <c:v>8720</c:v>
                </c:pt>
                <c:pt idx="4133">
                  <c:v>10771</c:v>
                </c:pt>
                <c:pt idx="4134">
                  <c:v>9184</c:v>
                </c:pt>
                <c:pt idx="4135">
                  <c:v>11277</c:v>
                </c:pt>
                <c:pt idx="4136">
                  <c:v>10861</c:v>
                </c:pt>
                <c:pt idx="4137">
                  <c:v>11308</c:v>
                </c:pt>
                <c:pt idx="4138">
                  <c:v>10390</c:v>
                </c:pt>
                <c:pt idx="4139">
                  <c:v>7416</c:v>
                </c:pt>
                <c:pt idx="4140">
                  <c:v>10386</c:v>
                </c:pt>
                <c:pt idx="4141">
                  <c:v>7425</c:v>
                </c:pt>
                <c:pt idx="4142">
                  <c:v>11127</c:v>
                </c:pt>
                <c:pt idx="4143">
                  <c:v>2729</c:v>
                </c:pt>
                <c:pt idx="4144">
                  <c:v>11258</c:v>
                </c:pt>
                <c:pt idx="4145">
                  <c:v>2586</c:v>
                </c:pt>
                <c:pt idx="4146">
                  <c:v>9598</c:v>
                </c:pt>
                <c:pt idx="4147">
                  <c:v>2413</c:v>
                </c:pt>
                <c:pt idx="4148">
                  <c:v>7402</c:v>
                </c:pt>
                <c:pt idx="4149">
                  <c:v>10604</c:v>
                </c:pt>
                <c:pt idx="4150">
                  <c:v>6806</c:v>
                </c:pt>
                <c:pt idx="4151">
                  <c:v>5072</c:v>
                </c:pt>
                <c:pt idx="4152">
                  <c:v>6325</c:v>
                </c:pt>
                <c:pt idx="4153">
                  <c:v>11225</c:v>
                </c:pt>
                <c:pt idx="4154">
                  <c:v>2575</c:v>
                </c:pt>
                <c:pt idx="4155">
                  <c:v>5045</c:v>
                </c:pt>
                <c:pt idx="4156">
                  <c:v>8790</c:v>
                </c:pt>
                <c:pt idx="4157">
                  <c:v>7418</c:v>
                </c:pt>
                <c:pt idx="4158">
                  <c:v>10341</c:v>
                </c:pt>
                <c:pt idx="4159">
                  <c:v>4819</c:v>
                </c:pt>
                <c:pt idx="4160">
                  <c:v>6858</c:v>
                </c:pt>
                <c:pt idx="4161">
                  <c:v>7441</c:v>
                </c:pt>
                <c:pt idx="4162">
                  <c:v>8805</c:v>
                </c:pt>
                <c:pt idx="4163">
                  <c:v>5020</c:v>
                </c:pt>
                <c:pt idx="4164">
                  <c:v>11013</c:v>
                </c:pt>
                <c:pt idx="4165">
                  <c:v>9222</c:v>
                </c:pt>
                <c:pt idx="4166">
                  <c:v>6992</c:v>
                </c:pt>
                <c:pt idx="4167">
                  <c:v>8327</c:v>
                </c:pt>
                <c:pt idx="4168">
                  <c:v>11880</c:v>
                </c:pt>
                <c:pt idx="4169">
                  <c:v>8776</c:v>
                </c:pt>
                <c:pt idx="4170">
                  <c:v>11074</c:v>
                </c:pt>
                <c:pt idx="4171">
                  <c:v>8798</c:v>
                </c:pt>
                <c:pt idx="4172">
                  <c:v>8772</c:v>
                </c:pt>
                <c:pt idx="4173">
                  <c:v>9844</c:v>
                </c:pt>
                <c:pt idx="4174">
                  <c:v>10300</c:v>
                </c:pt>
                <c:pt idx="4175">
                  <c:v>4812</c:v>
                </c:pt>
                <c:pt idx="4176">
                  <c:v>10087</c:v>
                </c:pt>
                <c:pt idx="4177">
                  <c:v>7426</c:v>
                </c:pt>
                <c:pt idx="4178">
                  <c:v>8985</c:v>
                </c:pt>
                <c:pt idx="4179">
                  <c:v>7087</c:v>
                </c:pt>
                <c:pt idx="4180">
                  <c:v>8952</c:v>
                </c:pt>
                <c:pt idx="4181">
                  <c:v>7440</c:v>
                </c:pt>
                <c:pt idx="4182">
                  <c:v>10146</c:v>
                </c:pt>
                <c:pt idx="4183">
                  <c:v>13812</c:v>
                </c:pt>
                <c:pt idx="4184">
                  <c:v>8748</c:v>
                </c:pt>
                <c:pt idx="4185">
                  <c:v>9226</c:v>
                </c:pt>
                <c:pt idx="4186">
                  <c:v>9873</c:v>
                </c:pt>
                <c:pt idx="4187">
                  <c:v>8924</c:v>
                </c:pt>
                <c:pt idx="4188">
                  <c:v>7189</c:v>
                </c:pt>
                <c:pt idx="4189">
                  <c:v>8914</c:v>
                </c:pt>
                <c:pt idx="4190">
                  <c:v>7444</c:v>
                </c:pt>
                <c:pt idx="4191">
                  <c:v>10843</c:v>
                </c:pt>
                <c:pt idx="4192">
                  <c:v>7455</c:v>
                </c:pt>
                <c:pt idx="4193">
                  <c:v>8860</c:v>
                </c:pt>
                <c:pt idx="4194">
                  <c:v>9306</c:v>
                </c:pt>
                <c:pt idx="4195">
                  <c:v>9403</c:v>
                </c:pt>
                <c:pt idx="4196">
                  <c:v>5047</c:v>
                </c:pt>
                <c:pt idx="4197">
                  <c:v>7221</c:v>
                </c:pt>
                <c:pt idx="4198">
                  <c:v>6462</c:v>
                </c:pt>
                <c:pt idx="4199">
                  <c:v>7399</c:v>
                </c:pt>
                <c:pt idx="4200">
                  <c:v>9022</c:v>
                </c:pt>
                <c:pt idx="4201">
                  <c:v>7422</c:v>
                </c:pt>
                <c:pt idx="4202">
                  <c:v>8560</c:v>
                </c:pt>
                <c:pt idx="4203">
                  <c:v>7492</c:v>
                </c:pt>
                <c:pt idx="4204">
                  <c:v>10602</c:v>
                </c:pt>
                <c:pt idx="4205">
                  <c:v>13899</c:v>
                </c:pt>
                <c:pt idx="4206">
                  <c:v>5051</c:v>
                </c:pt>
                <c:pt idx="4207">
                  <c:v>5039</c:v>
                </c:pt>
                <c:pt idx="4208">
                  <c:v>11302</c:v>
                </c:pt>
                <c:pt idx="4209">
                  <c:v>5043</c:v>
                </c:pt>
                <c:pt idx="4210">
                  <c:v>4873</c:v>
                </c:pt>
                <c:pt idx="4211">
                  <c:v>9020</c:v>
                </c:pt>
                <c:pt idx="4212">
                  <c:v>13904</c:v>
                </c:pt>
                <c:pt idx="4213">
                  <c:v>10608</c:v>
                </c:pt>
                <c:pt idx="4214">
                  <c:v>5032</c:v>
                </c:pt>
                <c:pt idx="4215">
                  <c:v>10594</c:v>
                </c:pt>
                <c:pt idx="4216">
                  <c:v>5045</c:v>
                </c:pt>
                <c:pt idx="4217">
                  <c:v>11306</c:v>
                </c:pt>
                <c:pt idx="4218">
                  <c:v>2594</c:v>
                </c:pt>
                <c:pt idx="4219">
                  <c:v>11307</c:v>
                </c:pt>
                <c:pt idx="4220">
                  <c:v>10387</c:v>
                </c:pt>
                <c:pt idx="4221">
                  <c:v>5770</c:v>
                </c:pt>
                <c:pt idx="4222">
                  <c:v>10344</c:v>
                </c:pt>
                <c:pt idx="4223">
                  <c:v>6168</c:v>
                </c:pt>
                <c:pt idx="4224">
                  <c:v>7833</c:v>
                </c:pt>
                <c:pt idx="4225">
                  <c:v>5754</c:v>
                </c:pt>
                <c:pt idx="4226">
                  <c:v>6464</c:v>
                </c:pt>
                <c:pt idx="4227">
                  <c:v>6376</c:v>
                </c:pt>
                <c:pt idx="4228">
                  <c:v>8844</c:v>
                </c:pt>
                <c:pt idx="4229">
                  <c:v>5063</c:v>
                </c:pt>
                <c:pt idx="4230">
                  <c:v>8858</c:v>
                </c:pt>
                <c:pt idx="4231">
                  <c:v>5038</c:v>
                </c:pt>
                <c:pt idx="4232">
                  <c:v>7045</c:v>
                </c:pt>
                <c:pt idx="4233">
                  <c:v>10412</c:v>
                </c:pt>
                <c:pt idx="4234">
                  <c:v>11507</c:v>
                </c:pt>
                <c:pt idx="4235">
                  <c:v>22486</c:v>
                </c:pt>
                <c:pt idx="4236">
                  <c:v>7454</c:v>
                </c:pt>
                <c:pt idx="4237">
                  <c:v>8816</c:v>
                </c:pt>
                <c:pt idx="4238">
                  <c:v>7039</c:v>
                </c:pt>
                <c:pt idx="4239">
                  <c:v>9183</c:v>
                </c:pt>
                <c:pt idx="4240">
                  <c:v>8842</c:v>
                </c:pt>
                <c:pt idx="4241">
                  <c:v>11224</c:v>
                </c:pt>
                <c:pt idx="4242">
                  <c:v>7090</c:v>
                </c:pt>
                <c:pt idx="4243">
                  <c:v>5493</c:v>
                </c:pt>
                <c:pt idx="4244">
                  <c:v>12764</c:v>
                </c:pt>
                <c:pt idx="4245">
                  <c:v>7057</c:v>
                </c:pt>
                <c:pt idx="4246">
                  <c:v>12922</c:v>
                </c:pt>
                <c:pt idx="4247">
                  <c:v>7282</c:v>
                </c:pt>
                <c:pt idx="4248">
                  <c:v>7230</c:v>
                </c:pt>
                <c:pt idx="4249">
                  <c:v>5708</c:v>
                </c:pt>
                <c:pt idx="4250">
                  <c:v>7528</c:v>
                </c:pt>
                <c:pt idx="4251">
                  <c:v>5047</c:v>
                </c:pt>
                <c:pt idx="4252">
                  <c:v>11303</c:v>
                </c:pt>
                <c:pt idx="4253">
                  <c:v>6404</c:v>
                </c:pt>
                <c:pt idx="4254">
                  <c:v>11255</c:v>
                </c:pt>
                <c:pt idx="4255">
                  <c:v>8961</c:v>
                </c:pt>
                <c:pt idx="4256">
                  <c:v>12077</c:v>
                </c:pt>
                <c:pt idx="4257">
                  <c:v>6405</c:v>
                </c:pt>
                <c:pt idx="4258">
                  <c:v>5737</c:v>
                </c:pt>
                <c:pt idx="4259">
                  <c:v>7512</c:v>
                </c:pt>
                <c:pt idx="4260">
                  <c:v>10149</c:v>
                </c:pt>
                <c:pt idx="4261">
                  <c:v>7570</c:v>
                </c:pt>
                <c:pt idx="4262">
                  <c:v>5057</c:v>
                </c:pt>
                <c:pt idx="4263">
                  <c:v>13204</c:v>
                </c:pt>
                <c:pt idx="4264">
                  <c:v>11106</c:v>
                </c:pt>
                <c:pt idx="4265">
                  <c:v>5030</c:v>
                </c:pt>
                <c:pt idx="4266">
                  <c:v>7677</c:v>
                </c:pt>
                <c:pt idx="4267">
                  <c:v>5011</c:v>
                </c:pt>
                <c:pt idx="4268">
                  <c:v>5458</c:v>
                </c:pt>
                <c:pt idx="4269">
                  <c:v>6694</c:v>
                </c:pt>
                <c:pt idx="4270">
                  <c:v>5603</c:v>
                </c:pt>
                <c:pt idx="4271">
                  <c:v>6260</c:v>
                </c:pt>
                <c:pt idx="4272">
                  <c:v>7578</c:v>
                </c:pt>
                <c:pt idx="4273">
                  <c:v>5000</c:v>
                </c:pt>
                <c:pt idx="4274">
                  <c:v>6853</c:v>
                </c:pt>
                <c:pt idx="4275">
                  <c:v>6765</c:v>
                </c:pt>
                <c:pt idx="4276">
                  <c:v>9975</c:v>
                </c:pt>
                <c:pt idx="4277">
                  <c:v>4841</c:v>
                </c:pt>
                <c:pt idx="4278">
                  <c:v>6178</c:v>
                </c:pt>
                <c:pt idx="4279">
                  <c:v>4975</c:v>
                </c:pt>
                <c:pt idx="4280">
                  <c:v>4976</c:v>
                </c:pt>
                <c:pt idx="4281">
                  <c:v>1709</c:v>
                </c:pt>
                <c:pt idx="4282">
                  <c:v>4511</c:v>
                </c:pt>
                <c:pt idx="4283">
                  <c:v>5170</c:v>
                </c:pt>
                <c:pt idx="4284">
                  <c:v>4024</c:v>
                </c:pt>
                <c:pt idx="4285">
                  <c:v>8252</c:v>
                </c:pt>
                <c:pt idx="4286">
                  <c:v>6193</c:v>
                </c:pt>
                <c:pt idx="4287">
                  <c:v>6290</c:v>
                </c:pt>
                <c:pt idx="4288">
                  <c:v>11187</c:v>
                </c:pt>
                <c:pt idx="4289">
                  <c:v>8125</c:v>
                </c:pt>
                <c:pt idx="4290">
                  <c:v>4499</c:v>
                </c:pt>
                <c:pt idx="4291">
                  <c:v>1385</c:v>
                </c:pt>
                <c:pt idx="4292">
                  <c:v>1324</c:v>
                </c:pt>
                <c:pt idx="4293">
                  <c:v>4072</c:v>
                </c:pt>
                <c:pt idx="4294">
                  <c:v>4508</c:v>
                </c:pt>
                <c:pt idx="4295">
                  <c:v>1107</c:v>
                </c:pt>
                <c:pt idx="4296">
                  <c:v>6166</c:v>
                </c:pt>
                <c:pt idx="4297">
                  <c:v>6220</c:v>
                </c:pt>
                <c:pt idx="4298">
                  <c:v>2307</c:v>
                </c:pt>
                <c:pt idx="4299">
                  <c:v>1579</c:v>
                </c:pt>
                <c:pt idx="4300">
                  <c:v>8518</c:v>
                </c:pt>
                <c:pt idx="4301">
                  <c:v>3588</c:v>
                </c:pt>
                <c:pt idx="4302">
                  <c:v>4904</c:v>
                </c:pt>
                <c:pt idx="4303">
                  <c:v>1678</c:v>
                </c:pt>
                <c:pt idx="4304">
                  <c:v>6778</c:v>
                </c:pt>
                <c:pt idx="4305">
                  <c:v>2720</c:v>
                </c:pt>
                <c:pt idx="4306">
                  <c:v>4882</c:v>
                </c:pt>
                <c:pt idx="4307">
                  <c:v>3861</c:v>
                </c:pt>
                <c:pt idx="4308">
                  <c:v>2295</c:v>
                </c:pt>
                <c:pt idx="4309">
                  <c:v>851</c:v>
                </c:pt>
                <c:pt idx="4310">
                  <c:v>826</c:v>
                </c:pt>
                <c:pt idx="4311">
                  <c:v>1654</c:v>
                </c:pt>
                <c:pt idx="4312">
                  <c:v>1285</c:v>
                </c:pt>
                <c:pt idx="4313">
                  <c:v>1068</c:v>
                </c:pt>
                <c:pt idx="4314">
                  <c:v>3583</c:v>
                </c:pt>
                <c:pt idx="4315">
                  <c:v>688</c:v>
                </c:pt>
                <c:pt idx="4316">
                  <c:v>1803</c:v>
                </c:pt>
                <c:pt idx="4317">
                  <c:v>3891</c:v>
                </c:pt>
                <c:pt idx="4318">
                  <c:v>5931</c:v>
                </c:pt>
                <c:pt idx="4319">
                  <c:v>2277</c:v>
                </c:pt>
                <c:pt idx="4320">
                  <c:v>2270</c:v>
                </c:pt>
                <c:pt idx="4321">
                  <c:v>4648</c:v>
                </c:pt>
                <c:pt idx="4322">
                  <c:v>3087</c:v>
                </c:pt>
                <c:pt idx="4323">
                  <c:v>3827</c:v>
                </c:pt>
                <c:pt idx="4324">
                  <c:v>1960</c:v>
                </c:pt>
                <c:pt idx="4325">
                  <c:v>1053</c:v>
                </c:pt>
                <c:pt idx="4326">
                  <c:v>985</c:v>
                </c:pt>
                <c:pt idx="4327">
                  <c:v>3683</c:v>
                </c:pt>
                <c:pt idx="4328">
                  <c:v>3617</c:v>
                </c:pt>
                <c:pt idx="4329">
                  <c:v>3532</c:v>
                </c:pt>
                <c:pt idx="4330">
                  <c:v>5835</c:v>
                </c:pt>
                <c:pt idx="4331">
                  <c:v>2223</c:v>
                </c:pt>
                <c:pt idx="4332">
                  <c:v>2053</c:v>
                </c:pt>
                <c:pt idx="4333">
                  <c:v>1838</c:v>
                </c:pt>
                <c:pt idx="4334">
                  <c:v>3690</c:v>
                </c:pt>
                <c:pt idx="4335">
                  <c:v>3416</c:v>
                </c:pt>
                <c:pt idx="4336">
                  <c:v>3848</c:v>
                </c:pt>
                <c:pt idx="4337">
                  <c:v>2067</c:v>
                </c:pt>
                <c:pt idx="4338">
                  <c:v>2219</c:v>
                </c:pt>
                <c:pt idx="4339">
                  <c:v>926</c:v>
                </c:pt>
                <c:pt idx="4340">
                  <c:v>1670</c:v>
                </c:pt>
                <c:pt idx="4341">
                  <c:v>3649</c:v>
                </c:pt>
                <c:pt idx="4342">
                  <c:v>3399</c:v>
                </c:pt>
                <c:pt idx="4343">
                  <c:v>3933</c:v>
                </c:pt>
                <c:pt idx="4344">
                  <c:v>5880</c:v>
                </c:pt>
                <c:pt idx="4345">
                  <c:v>8103</c:v>
                </c:pt>
                <c:pt idx="4346">
                  <c:v>10414</c:v>
                </c:pt>
                <c:pt idx="4347">
                  <c:v>10494</c:v>
                </c:pt>
                <c:pt idx="4348">
                  <c:v>1167</c:v>
                </c:pt>
                <c:pt idx="4349">
                  <c:v>4638</c:v>
                </c:pt>
                <c:pt idx="4350">
                  <c:v>684</c:v>
                </c:pt>
                <c:pt idx="4351">
                  <c:v>2863</c:v>
                </c:pt>
                <c:pt idx="4352">
                  <c:v>4480</c:v>
                </c:pt>
                <c:pt idx="4353">
                  <c:v>1909</c:v>
                </c:pt>
                <c:pt idx="4354">
                  <c:v>514</c:v>
                </c:pt>
                <c:pt idx="4355">
                  <c:v>2726</c:v>
                </c:pt>
                <c:pt idx="4356">
                  <c:v>4665</c:v>
                </c:pt>
                <c:pt idx="4357">
                  <c:v>4735</c:v>
                </c:pt>
                <c:pt idx="4358">
                  <c:v>1610</c:v>
                </c:pt>
                <c:pt idx="4359">
                  <c:v>1865</c:v>
                </c:pt>
                <c:pt idx="4360">
                  <c:v>2962</c:v>
                </c:pt>
                <c:pt idx="4361">
                  <c:v>2893</c:v>
                </c:pt>
                <c:pt idx="4362">
                  <c:v>3303</c:v>
                </c:pt>
                <c:pt idx="4363">
                  <c:v>1579</c:v>
                </c:pt>
                <c:pt idx="4364">
                  <c:v>2061</c:v>
                </c:pt>
                <c:pt idx="4365">
                  <c:v>1996</c:v>
                </c:pt>
                <c:pt idx="4366">
                  <c:v>2047</c:v>
                </c:pt>
                <c:pt idx="4367">
                  <c:v>2185</c:v>
                </c:pt>
                <c:pt idx="4368">
                  <c:v>1456</c:v>
                </c:pt>
                <c:pt idx="4369">
                  <c:v>3411</c:v>
                </c:pt>
                <c:pt idx="4370">
                  <c:v>608</c:v>
                </c:pt>
                <c:pt idx="4371">
                  <c:v>2110</c:v>
                </c:pt>
                <c:pt idx="4372">
                  <c:v>3402</c:v>
                </c:pt>
                <c:pt idx="4373">
                  <c:v>2137</c:v>
                </c:pt>
                <c:pt idx="4374">
                  <c:v>2785</c:v>
                </c:pt>
                <c:pt idx="4375">
                  <c:v>1586</c:v>
                </c:pt>
                <c:pt idx="4376">
                  <c:v>3320</c:v>
                </c:pt>
                <c:pt idx="4377">
                  <c:v>4086</c:v>
                </c:pt>
                <c:pt idx="4378">
                  <c:v>5717</c:v>
                </c:pt>
                <c:pt idx="4379">
                  <c:v>7975</c:v>
                </c:pt>
                <c:pt idx="4380">
                  <c:v>8048</c:v>
                </c:pt>
                <c:pt idx="4381">
                  <c:v>2180</c:v>
                </c:pt>
                <c:pt idx="4382">
                  <c:v>2216</c:v>
                </c:pt>
                <c:pt idx="4383">
                  <c:v>1877</c:v>
                </c:pt>
                <c:pt idx="4384">
                  <c:v>778</c:v>
                </c:pt>
                <c:pt idx="4385">
                  <c:v>1572</c:v>
                </c:pt>
                <c:pt idx="4386">
                  <c:v>3321</c:v>
                </c:pt>
                <c:pt idx="4387">
                  <c:v>3749</c:v>
                </c:pt>
                <c:pt idx="4388">
                  <c:v>1908</c:v>
                </c:pt>
                <c:pt idx="4389">
                  <c:v>3345</c:v>
                </c:pt>
                <c:pt idx="4390">
                  <c:v>2142</c:v>
                </c:pt>
                <c:pt idx="4391">
                  <c:v>709</c:v>
                </c:pt>
                <c:pt idx="4392">
                  <c:v>1539</c:v>
                </c:pt>
                <c:pt idx="4393">
                  <c:v>3585</c:v>
                </c:pt>
                <c:pt idx="4394">
                  <c:v>3585</c:v>
                </c:pt>
                <c:pt idx="4395">
                  <c:v>3396</c:v>
                </c:pt>
                <c:pt idx="4396">
                  <c:v>3502</c:v>
                </c:pt>
                <c:pt idx="4397">
                  <c:v>470</c:v>
                </c:pt>
                <c:pt idx="4398">
                  <c:v>0</c:v>
                </c:pt>
                <c:pt idx="4399">
                  <c:v>2198</c:v>
                </c:pt>
                <c:pt idx="4400">
                  <c:v>1692</c:v>
                </c:pt>
                <c:pt idx="4401">
                  <c:v>2235</c:v>
                </c:pt>
                <c:pt idx="4402">
                  <c:v>3231</c:v>
                </c:pt>
                <c:pt idx="4403">
                  <c:v>3506</c:v>
                </c:pt>
                <c:pt idx="4404">
                  <c:v>0</c:v>
                </c:pt>
                <c:pt idx="4405">
                  <c:v>3248</c:v>
                </c:pt>
                <c:pt idx="4406">
                  <c:v>3473</c:v>
                </c:pt>
                <c:pt idx="4407">
                  <c:v>3871</c:v>
                </c:pt>
                <c:pt idx="4408">
                  <c:v>5544</c:v>
                </c:pt>
                <c:pt idx="4409">
                  <c:v>7680</c:v>
                </c:pt>
                <c:pt idx="4410">
                  <c:v>7680</c:v>
                </c:pt>
                <c:pt idx="4411">
                  <c:v>2044</c:v>
                </c:pt>
                <c:pt idx="4412">
                  <c:v>0</c:v>
                </c:pt>
                <c:pt idx="4413">
                  <c:v>616</c:v>
                </c:pt>
                <c:pt idx="4414">
                  <c:v>1670</c:v>
                </c:pt>
                <c:pt idx="4415">
                  <c:v>1282</c:v>
                </c:pt>
                <c:pt idx="4416">
                  <c:v>3434</c:v>
                </c:pt>
                <c:pt idx="4417">
                  <c:v>3933</c:v>
                </c:pt>
                <c:pt idx="4418">
                  <c:v>5606</c:v>
                </c:pt>
                <c:pt idx="4419">
                  <c:v>5683</c:v>
                </c:pt>
                <c:pt idx="4420">
                  <c:v>7809</c:v>
                </c:pt>
                <c:pt idx="4421">
                  <c:v>7809</c:v>
                </c:pt>
                <c:pt idx="4422">
                  <c:v>9947</c:v>
                </c:pt>
                <c:pt idx="4423">
                  <c:v>12011</c:v>
                </c:pt>
                <c:pt idx="4424">
                  <c:v>209</c:v>
                </c:pt>
                <c:pt idx="4425">
                  <c:v>0</c:v>
                </c:pt>
                <c:pt idx="4426">
                  <c:v>3079</c:v>
                </c:pt>
                <c:pt idx="4427">
                  <c:v>3243</c:v>
                </c:pt>
                <c:pt idx="4428">
                  <c:v>414</c:v>
                </c:pt>
                <c:pt idx="4429">
                  <c:v>430</c:v>
                </c:pt>
                <c:pt idx="4430">
                  <c:v>68</c:v>
                </c:pt>
                <c:pt idx="4431">
                  <c:v>2073</c:v>
                </c:pt>
                <c:pt idx="4432">
                  <c:v>2073</c:v>
                </c:pt>
                <c:pt idx="4433">
                  <c:v>2192</c:v>
                </c:pt>
                <c:pt idx="4434">
                  <c:v>2192</c:v>
                </c:pt>
                <c:pt idx="4435">
                  <c:v>2312</c:v>
                </c:pt>
                <c:pt idx="4436">
                  <c:v>2177</c:v>
                </c:pt>
                <c:pt idx="4437">
                  <c:v>0</c:v>
                </c:pt>
                <c:pt idx="4438">
                  <c:v>3247</c:v>
                </c:pt>
                <c:pt idx="4439">
                  <c:v>3488</c:v>
                </c:pt>
                <c:pt idx="4440">
                  <c:v>3809</c:v>
                </c:pt>
                <c:pt idx="4441">
                  <c:v>5478</c:v>
                </c:pt>
                <c:pt idx="4442">
                  <c:v>360</c:v>
                </c:pt>
                <c:pt idx="4443">
                  <c:v>2193</c:v>
                </c:pt>
                <c:pt idx="4444">
                  <c:v>3513</c:v>
                </c:pt>
                <c:pt idx="4445">
                  <c:v>0</c:v>
                </c:pt>
                <c:pt idx="4446">
                  <c:v>776</c:v>
                </c:pt>
                <c:pt idx="4447">
                  <c:v>1629</c:v>
                </c:pt>
                <c:pt idx="4448">
                  <c:v>3353</c:v>
                </c:pt>
                <c:pt idx="4449">
                  <c:v>161</c:v>
                </c:pt>
                <c:pt idx="4450">
                  <c:v>2223</c:v>
                </c:pt>
                <c:pt idx="4451">
                  <c:v>1752</c:v>
                </c:pt>
                <c:pt idx="4452">
                  <c:v>821</c:v>
                </c:pt>
                <c:pt idx="4453">
                  <c:v>2220</c:v>
                </c:pt>
                <c:pt idx="4454">
                  <c:v>992</c:v>
                </c:pt>
                <c:pt idx="4455">
                  <c:v>513</c:v>
                </c:pt>
                <c:pt idx="4456">
                  <c:v>1495</c:v>
                </c:pt>
                <c:pt idx="4457">
                  <c:v>1043</c:v>
                </c:pt>
                <c:pt idx="4458">
                  <c:v>3519</c:v>
                </c:pt>
                <c:pt idx="4459">
                  <c:v>2193</c:v>
                </c:pt>
                <c:pt idx="4460">
                  <c:v>1737</c:v>
                </c:pt>
                <c:pt idx="4461">
                  <c:v>2188</c:v>
                </c:pt>
                <c:pt idx="4462">
                  <c:v>0</c:v>
                </c:pt>
                <c:pt idx="4463">
                  <c:v>960</c:v>
                </c:pt>
                <c:pt idx="4464">
                  <c:v>1294</c:v>
                </c:pt>
                <c:pt idx="4465">
                  <c:v>787</c:v>
                </c:pt>
                <c:pt idx="4466">
                  <c:v>0</c:v>
                </c:pt>
                <c:pt idx="4467">
                  <c:v>3367</c:v>
                </c:pt>
                <c:pt idx="4468">
                  <c:v>3836</c:v>
                </c:pt>
                <c:pt idx="4469">
                  <c:v>5715</c:v>
                </c:pt>
                <c:pt idx="4470">
                  <c:v>6536</c:v>
                </c:pt>
                <c:pt idx="4471">
                  <c:v>0</c:v>
                </c:pt>
                <c:pt idx="4472">
                  <c:v>959</c:v>
                </c:pt>
                <c:pt idx="4473">
                  <c:v>3645</c:v>
                </c:pt>
                <c:pt idx="4474">
                  <c:v>0</c:v>
                </c:pt>
                <c:pt idx="4475">
                  <c:v>3324</c:v>
                </c:pt>
                <c:pt idx="4476">
                  <c:v>3761</c:v>
                </c:pt>
                <c:pt idx="4477">
                  <c:v>426</c:v>
                </c:pt>
                <c:pt idx="4478">
                  <c:v>540</c:v>
                </c:pt>
                <c:pt idx="4479">
                  <c:v>0</c:v>
                </c:pt>
                <c:pt idx="4480">
                  <c:v>956</c:v>
                </c:pt>
                <c:pt idx="4481">
                  <c:v>1441</c:v>
                </c:pt>
                <c:pt idx="4482">
                  <c:v>3570</c:v>
                </c:pt>
                <c:pt idx="4483">
                  <c:v>3360</c:v>
                </c:pt>
                <c:pt idx="4484">
                  <c:v>3800</c:v>
                </c:pt>
                <c:pt idx="4485">
                  <c:v>1945</c:v>
                </c:pt>
                <c:pt idx="4486">
                  <c:v>407</c:v>
                </c:pt>
                <c:pt idx="4487">
                  <c:v>2219</c:v>
                </c:pt>
                <c:pt idx="4488">
                  <c:v>967</c:v>
                </c:pt>
                <c:pt idx="4489">
                  <c:v>1535</c:v>
                </c:pt>
                <c:pt idx="4490">
                  <c:v>3600</c:v>
                </c:pt>
                <c:pt idx="4491">
                  <c:v>3383</c:v>
                </c:pt>
                <c:pt idx="4492">
                  <c:v>3818</c:v>
                </c:pt>
                <c:pt idx="4493">
                  <c:v>548</c:v>
                </c:pt>
                <c:pt idx="4494">
                  <c:v>735</c:v>
                </c:pt>
                <c:pt idx="4495">
                  <c:v>81</c:v>
                </c:pt>
                <c:pt idx="4496">
                  <c:v>989</c:v>
                </c:pt>
                <c:pt idx="4497">
                  <c:v>3560</c:v>
                </c:pt>
                <c:pt idx="4498">
                  <c:v>0</c:v>
                </c:pt>
                <c:pt idx="4499">
                  <c:v>809</c:v>
                </c:pt>
                <c:pt idx="4500">
                  <c:v>3161</c:v>
                </c:pt>
                <c:pt idx="4501">
                  <c:v>3720</c:v>
                </c:pt>
                <c:pt idx="4502">
                  <c:v>5894</c:v>
                </c:pt>
                <c:pt idx="4503">
                  <c:v>398</c:v>
                </c:pt>
                <c:pt idx="4504">
                  <c:v>2186</c:v>
                </c:pt>
                <c:pt idx="4505">
                  <c:v>977</c:v>
                </c:pt>
                <c:pt idx="4506">
                  <c:v>1047</c:v>
                </c:pt>
                <c:pt idx="4507">
                  <c:v>2631</c:v>
                </c:pt>
                <c:pt idx="4508">
                  <c:v>3388</c:v>
                </c:pt>
                <c:pt idx="4509">
                  <c:v>5792</c:v>
                </c:pt>
                <c:pt idx="4510">
                  <c:v>90</c:v>
                </c:pt>
                <c:pt idx="4511">
                  <c:v>978</c:v>
                </c:pt>
                <c:pt idx="4512">
                  <c:v>609</c:v>
                </c:pt>
                <c:pt idx="4513">
                  <c:v>1706</c:v>
                </c:pt>
                <c:pt idx="4514">
                  <c:v>2039</c:v>
                </c:pt>
                <c:pt idx="4515">
                  <c:v>3421</c:v>
                </c:pt>
                <c:pt idx="4516">
                  <c:v>3851</c:v>
                </c:pt>
                <c:pt idx="4517">
                  <c:v>5818</c:v>
                </c:pt>
                <c:pt idx="4518">
                  <c:v>6616</c:v>
                </c:pt>
                <c:pt idx="4519">
                  <c:v>0</c:v>
                </c:pt>
                <c:pt idx="4520">
                  <c:v>1031</c:v>
                </c:pt>
                <c:pt idx="4521">
                  <c:v>2035</c:v>
                </c:pt>
                <c:pt idx="4522">
                  <c:v>3095</c:v>
                </c:pt>
                <c:pt idx="4523">
                  <c:v>3826</c:v>
                </c:pt>
                <c:pt idx="4524">
                  <c:v>2004</c:v>
                </c:pt>
                <c:pt idx="4525">
                  <c:v>740</c:v>
                </c:pt>
                <c:pt idx="4526">
                  <c:v>0</c:v>
                </c:pt>
                <c:pt idx="4527">
                  <c:v>1044</c:v>
                </c:pt>
                <c:pt idx="4528">
                  <c:v>2030</c:v>
                </c:pt>
                <c:pt idx="4529">
                  <c:v>2895</c:v>
                </c:pt>
                <c:pt idx="4530">
                  <c:v>3565</c:v>
                </c:pt>
                <c:pt idx="4531">
                  <c:v>5626</c:v>
                </c:pt>
                <c:pt idx="4532">
                  <c:v>2109</c:v>
                </c:pt>
                <c:pt idx="4533">
                  <c:v>3194</c:v>
                </c:pt>
                <c:pt idx="4534">
                  <c:v>1516</c:v>
                </c:pt>
                <c:pt idx="4535">
                  <c:v>1966</c:v>
                </c:pt>
                <c:pt idx="4536">
                  <c:v>1286</c:v>
                </c:pt>
                <c:pt idx="4537">
                  <c:v>3299</c:v>
                </c:pt>
                <c:pt idx="4538">
                  <c:v>3980</c:v>
                </c:pt>
                <c:pt idx="4539">
                  <c:v>2002</c:v>
                </c:pt>
                <c:pt idx="4540">
                  <c:v>1665</c:v>
                </c:pt>
                <c:pt idx="4541">
                  <c:v>2895</c:v>
                </c:pt>
                <c:pt idx="4542">
                  <c:v>3156</c:v>
                </c:pt>
                <c:pt idx="4543">
                  <c:v>0</c:v>
                </c:pt>
                <c:pt idx="4544">
                  <c:v>3238</c:v>
                </c:pt>
                <c:pt idx="4545">
                  <c:v>3648</c:v>
                </c:pt>
                <c:pt idx="4546">
                  <c:v>556</c:v>
                </c:pt>
                <c:pt idx="4547">
                  <c:v>75</c:v>
                </c:pt>
                <c:pt idx="4548">
                  <c:v>1230</c:v>
                </c:pt>
                <c:pt idx="4549">
                  <c:v>979</c:v>
                </c:pt>
                <c:pt idx="4550">
                  <c:v>1525</c:v>
                </c:pt>
                <c:pt idx="4551">
                  <c:v>3583</c:v>
                </c:pt>
                <c:pt idx="4552">
                  <c:v>3426</c:v>
                </c:pt>
                <c:pt idx="4553">
                  <c:v>3814</c:v>
                </c:pt>
                <c:pt idx="4554">
                  <c:v>2039</c:v>
                </c:pt>
                <c:pt idx="4555">
                  <c:v>69</c:v>
                </c:pt>
                <c:pt idx="4556">
                  <c:v>983</c:v>
                </c:pt>
                <c:pt idx="4557">
                  <c:v>570</c:v>
                </c:pt>
                <c:pt idx="4558">
                  <c:v>1745</c:v>
                </c:pt>
                <c:pt idx="4559">
                  <c:v>2051</c:v>
                </c:pt>
                <c:pt idx="4560">
                  <c:v>0</c:v>
                </c:pt>
                <c:pt idx="4561">
                  <c:v>3424</c:v>
                </c:pt>
                <c:pt idx="4562">
                  <c:v>5684</c:v>
                </c:pt>
                <c:pt idx="4563">
                  <c:v>5757</c:v>
                </c:pt>
                <c:pt idx="4564">
                  <c:v>6657</c:v>
                </c:pt>
                <c:pt idx="4565">
                  <c:v>7950</c:v>
                </c:pt>
                <c:pt idx="4566">
                  <c:v>943</c:v>
                </c:pt>
                <c:pt idx="4567">
                  <c:v>3508</c:v>
                </c:pt>
                <c:pt idx="4568">
                  <c:v>0</c:v>
                </c:pt>
                <c:pt idx="4569">
                  <c:v>3295</c:v>
                </c:pt>
                <c:pt idx="4570">
                  <c:v>5590</c:v>
                </c:pt>
                <c:pt idx="4571">
                  <c:v>135</c:v>
                </c:pt>
                <c:pt idx="4572">
                  <c:v>2099</c:v>
                </c:pt>
                <c:pt idx="4573">
                  <c:v>3321</c:v>
                </c:pt>
                <c:pt idx="4574">
                  <c:v>0</c:v>
                </c:pt>
                <c:pt idx="4575">
                  <c:v>761</c:v>
                </c:pt>
                <c:pt idx="4576">
                  <c:v>1532</c:v>
                </c:pt>
                <c:pt idx="4577">
                  <c:v>3623</c:v>
                </c:pt>
                <c:pt idx="4578">
                  <c:v>2047</c:v>
                </c:pt>
                <c:pt idx="4579">
                  <c:v>57</c:v>
                </c:pt>
                <c:pt idx="4580">
                  <c:v>84</c:v>
                </c:pt>
                <c:pt idx="4581">
                  <c:v>883</c:v>
                </c:pt>
                <c:pt idx="4582">
                  <c:v>0</c:v>
                </c:pt>
                <c:pt idx="4583">
                  <c:v>799</c:v>
                </c:pt>
                <c:pt idx="4584">
                  <c:v>1579</c:v>
                </c:pt>
                <c:pt idx="4585">
                  <c:v>412</c:v>
                </c:pt>
                <c:pt idx="4586">
                  <c:v>2082</c:v>
                </c:pt>
                <c:pt idx="4587">
                  <c:v>1465</c:v>
                </c:pt>
                <c:pt idx="4588">
                  <c:v>2163</c:v>
                </c:pt>
                <c:pt idx="4589">
                  <c:v>2635</c:v>
                </c:pt>
                <c:pt idx="4590">
                  <c:v>1018</c:v>
                </c:pt>
                <c:pt idx="4591">
                  <c:v>788</c:v>
                </c:pt>
                <c:pt idx="4592">
                  <c:v>1560</c:v>
                </c:pt>
                <c:pt idx="4593">
                  <c:v>3413</c:v>
                </c:pt>
                <c:pt idx="4594">
                  <c:v>796</c:v>
                </c:pt>
                <c:pt idx="4595">
                  <c:v>1706</c:v>
                </c:pt>
                <c:pt idx="4596">
                  <c:v>730</c:v>
                </c:pt>
                <c:pt idx="4597">
                  <c:v>48</c:v>
                </c:pt>
                <c:pt idx="4598">
                  <c:v>970</c:v>
                </c:pt>
                <c:pt idx="4599">
                  <c:v>0</c:v>
                </c:pt>
                <c:pt idx="4600">
                  <c:v>1007</c:v>
                </c:pt>
                <c:pt idx="4601">
                  <c:v>3544</c:v>
                </c:pt>
                <c:pt idx="4602">
                  <c:v>0</c:v>
                </c:pt>
                <c:pt idx="4603">
                  <c:v>3351</c:v>
                </c:pt>
                <c:pt idx="4604">
                  <c:v>3760</c:v>
                </c:pt>
                <c:pt idx="4605">
                  <c:v>5661</c:v>
                </c:pt>
                <c:pt idx="4606">
                  <c:v>63</c:v>
                </c:pt>
                <c:pt idx="4607">
                  <c:v>962</c:v>
                </c:pt>
                <c:pt idx="4608">
                  <c:v>0</c:v>
                </c:pt>
                <c:pt idx="4609">
                  <c:v>0</c:v>
                </c:pt>
                <c:pt idx="4610">
                  <c:v>330</c:v>
                </c:pt>
                <c:pt idx="4611">
                  <c:v>0</c:v>
                </c:pt>
                <c:pt idx="4612">
                  <c:v>3109</c:v>
                </c:pt>
                <c:pt idx="4613">
                  <c:v>257</c:v>
                </c:pt>
                <c:pt idx="4614">
                  <c:v>422</c:v>
                </c:pt>
                <c:pt idx="4615">
                  <c:v>43</c:v>
                </c:pt>
                <c:pt idx="4616">
                  <c:v>347</c:v>
                </c:pt>
                <c:pt idx="4617">
                  <c:v>2128</c:v>
                </c:pt>
                <c:pt idx="4618">
                  <c:v>3336</c:v>
                </c:pt>
                <c:pt idx="4619">
                  <c:v>0</c:v>
                </c:pt>
                <c:pt idx="4620">
                  <c:v>439</c:v>
                </c:pt>
                <c:pt idx="4621">
                  <c:v>1886</c:v>
                </c:pt>
                <c:pt idx="4622">
                  <c:v>1443</c:v>
                </c:pt>
                <c:pt idx="4623">
                  <c:v>3261</c:v>
                </c:pt>
                <c:pt idx="4624">
                  <c:v>3673</c:v>
                </c:pt>
                <c:pt idx="4625">
                  <c:v>1927</c:v>
                </c:pt>
                <c:pt idx="4626">
                  <c:v>44</c:v>
                </c:pt>
                <c:pt idx="4627">
                  <c:v>172</c:v>
                </c:pt>
                <c:pt idx="4628">
                  <c:v>0</c:v>
                </c:pt>
                <c:pt idx="4629">
                  <c:v>939</c:v>
                </c:pt>
                <c:pt idx="4630">
                  <c:v>54</c:v>
                </c:pt>
                <c:pt idx="4631">
                  <c:v>707</c:v>
                </c:pt>
                <c:pt idx="4632">
                  <c:v>0</c:v>
                </c:pt>
                <c:pt idx="4633">
                  <c:v>3209</c:v>
                </c:pt>
                <c:pt idx="4634">
                  <c:v>3591</c:v>
                </c:pt>
                <c:pt idx="4635">
                  <c:v>3928</c:v>
                </c:pt>
                <c:pt idx="4636">
                  <c:v>5458</c:v>
                </c:pt>
                <c:pt idx="4637">
                  <c:v>7554</c:v>
                </c:pt>
                <c:pt idx="4638">
                  <c:v>7554</c:v>
                </c:pt>
                <c:pt idx="4639">
                  <c:v>7865</c:v>
                </c:pt>
                <c:pt idx="4640">
                  <c:v>9677</c:v>
                </c:pt>
                <c:pt idx="4641">
                  <c:v>14</c:v>
                </c:pt>
                <c:pt idx="4642">
                  <c:v>734</c:v>
                </c:pt>
                <c:pt idx="4643">
                  <c:v>1483</c:v>
                </c:pt>
                <c:pt idx="4644">
                  <c:v>3160</c:v>
                </c:pt>
                <c:pt idx="4645">
                  <c:v>3160</c:v>
                </c:pt>
                <c:pt idx="4646">
                  <c:v>3548</c:v>
                </c:pt>
                <c:pt idx="4647">
                  <c:v>5374</c:v>
                </c:pt>
                <c:pt idx="4648">
                  <c:v>5424</c:v>
                </c:pt>
                <c:pt idx="4649">
                  <c:v>5424</c:v>
                </c:pt>
                <c:pt idx="4650">
                  <c:v>7426</c:v>
                </c:pt>
                <c:pt idx="4651">
                  <c:v>7426</c:v>
                </c:pt>
                <c:pt idx="4652">
                  <c:v>9495</c:v>
                </c:pt>
                <c:pt idx="4653">
                  <c:v>9495</c:v>
                </c:pt>
                <c:pt idx="4654">
                  <c:v>10138</c:v>
                </c:pt>
                <c:pt idx="4655">
                  <c:v>10352</c:v>
                </c:pt>
                <c:pt idx="4656">
                  <c:v>0</c:v>
                </c:pt>
                <c:pt idx="4657">
                  <c:v>3175</c:v>
                </c:pt>
                <c:pt idx="4658">
                  <c:v>3484</c:v>
                </c:pt>
                <c:pt idx="4659">
                  <c:v>1908</c:v>
                </c:pt>
                <c:pt idx="4660">
                  <c:v>0</c:v>
                </c:pt>
                <c:pt idx="4661">
                  <c:v>1709</c:v>
                </c:pt>
                <c:pt idx="4662">
                  <c:v>2026</c:v>
                </c:pt>
                <c:pt idx="4663">
                  <c:v>1274</c:v>
                </c:pt>
                <c:pt idx="4664">
                  <c:v>3029</c:v>
                </c:pt>
                <c:pt idx="4665">
                  <c:v>2942</c:v>
                </c:pt>
                <c:pt idx="4666">
                  <c:v>0</c:v>
                </c:pt>
                <c:pt idx="4667">
                  <c:v>182</c:v>
                </c:pt>
                <c:pt idx="4668">
                  <c:v>1986</c:v>
                </c:pt>
                <c:pt idx="4669">
                  <c:v>1444</c:v>
                </c:pt>
                <c:pt idx="4670">
                  <c:v>1218</c:v>
                </c:pt>
                <c:pt idx="4671">
                  <c:v>3127</c:v>
                </c:pt>
                <c:pt idx="4672">
                  <c:v>3141</c:v>
                </c:pt>
                <c:pt idx="4673">
                  <c:v>376</c:v>
                </c:pt>
                <c:pt idx="4674">
                  <c:v>360</c:v>
                </c:pt>
                <c:pt idx="4675">
                  <c:v>0</c:v>
                </c:pt>
                <c:pt idx="4676">
                  <c:v>1607</c:v>
                </c:pt>
                <c:pt idx="4677">
                  <c:v>1975</c:v>
                </c:pt>
                <c:pt idx="4678">
                  <c:v>1559</c:v>
                </c:pt>
                <c:pt idx="4679">
                  <c:v>1100</c:v>
                </c:pt>
                <c:pt idx="4680">
                  <c:v>2025</c:v>
                </c:pt>
                <c:pt idx="4681">
                  <c:v>2025</c:v>
                </c:pt>
                <c:pt idx="4682">
                  <c:v>0</c:v>
                </c:pt>
                <c:pt idx="4683">
                  <c:v>96</c:v>
                </c:pt>
                <c:pt idx="4684">
                  <c:v>2020</c:v>
                </c:pt>
                <c:pt idx="4685">
                  <c:v>1409</c:v>
                </c:pt>
                <c:pt idx="4686">
                  <c:v>1409</c:v>
                </c:pt>
                <c:pt idx="4687">
                  <c:v>2800</c:v>
                </c:pt>
                <c:pt idx="4688">
                  <c:v>2965</c:v>
                </c:pt>
                <c:pt idx="4689">
                  <c:v>2982</c:v>
                </c:pt>
                <c:pt idx="4690">
                  <c:v>1582</c:v>
                </c:pt>
                <c:pt idx="4691">
                  <c:v>1666</c:v>
                </c:pt>
                <c:pt idx="4692">
                  <c:v>0</c:v>
                </c:pt>
                <c:pt idx="4693">
                  <c:v>0</c:v>
                </c:pt>
                <c:pt idx="4694">
                  <c:v>1759</c:v>
                </c:pt>
                <c:pt idx="4695">
                  <c:v>1881</c:v>
                </c:pt>
                <c:pt idx="4696">
                  <c:v>1330</c:v>
                </c:pt>
                <c:pt idx="4697">
                  <c:v>1036</c:v>
                </c:pt>
                <c:pt idx="4698">
                  <c:v>836</c:v>
                </c:pt>
                <c:pt idx="4699">
                  <c:v>2755</c:v>
                </c:pt>
                <c:pt idx="4700">
                  <c:v>2755</c:v>
                </c:pt>
                <c:pt idx="4701">
                  <c:v>0</c:v>
                </c:pt>
                <c:pt idx="4702">
                  <c:v>1845</c:v>
                </c:pt>
                <c:pt idx="4703">
                  <c:v>167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2827</c:v>
                </c:pt>
                <c:pt idx="4708">
                  <c:v>3088</c:v>
                </c:pt>
                <c:pt idx="4709">
                  <c:v>3088</c:v>
                </c:pt>
                <c:pt idx="4710">
                  <c:v>3354</c:v>
                </c:pt>
                <c:pt idx="4711">
                  <c:v>1479</c:v>
                </c:pt>
                <c:pt idx="4712">
                  <c:v>1612</c:v>
                </c:pt>
                <c:pt idx="4713">
                  <c:v>0</c:v>
                </c:pt>
                <c:pt idx="4714">
                  <c:v>1386</c:v>
                </c:pt>
                <c:pt idx="4715">
                  <c:v>1891</c:v>
                </c:pt>
                <c:pt idx="4716">
                  <c:v>1891</c:v>
                </c:pt>
                <c:pt idx="4717">
                  <c:v>1891</c:v>
                </c:pt>
                <c:pt idx="4718">
                  <c:v>1642</c:v>
                </c:pt>
                <c:pt idx="4719">
                  <c:v>1883</c:v>
                </c:pt>
                <c:pt idx="4720">
                  <c:v>1402</c:v>
                </c:pt>
                <c:pt idx="4721">
                  <c:v>1033</c:v>
                </c:pt>
                <c:pt idx="4722">
                  <c:v>3114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253</c:v>
                </c:pt>
                <c:pt idx="4728">
                  <c:v>11</c:v>
                </c:pt>
                <c:pt idx="4729">
                  <c:v>1559</c:v>
                </c:pt>
                <c:pt idx="4730">
                  <c:v>1692</c:v>
                </c:pt>
                <c:pt idx="4731">
                  <c:v>1573</c:v>
                </c:pt>
                <c:pt idx="4732">
                  <c:v>1009</c:v>
                </c:pt>
                <c:pt idx="4733">
                  <c:v>2769</c:v>
                </c:pt>
                <c:pt idx="4734">
                  <c:v>2896</c:v>
                </c:pt>
                <c:pt idx="4735">
                  <c:v>0</c:v>
                </c:pt>
                <c:pt idx="4736">
                  <c:v>1474</c:v>
                </c:pt>
                <c:pt idx="4737">
                  <c:v>432</c:v>
                </c:pt>
                <c:pt idx="4738">
                  <c:v>0</c:v>
                </c:pt>
                <c:pt idx="4739">
                  <c:v>0</c:v>
                </c:pt>
                <c:pt idx="4740">
                  <c:v>1677</c:v>
                </c:pt>
                <c:pt idx="4741">
                  <c:v>2065</c:v>
                </c:pt>
                <c:pt idx="4742">
                  <c:v>1885</c:v>
                </c:pt>
                <c:pt idx="4743">
                  <c:v>1398</c:v>
                </c:pt>
                <c:pt idx="4744">
                  <c:v>1398</c:v>
                </c:pt>
                <c:pt idx="4745">
                  <c:v>0</c:v>
                </c:pt>
                <c:pt idx="4746">
                  <c:v>2863</c:v>
                </c:pt>
                <c:pt idx="4747">
                  <c:v>2863</c:v>
                </c:pt>
                <c:pt idx="4748">
                  <c:v>2914</c:v>
                </c:pt>
                <c:pt idx="4749">
                  <c:v>3219</c:v>
                </c:pt>
                <c:pt idx="4750">
                  <c:v>3236</c:v>
                </c:pt>
                <c:pt idx="4751">
                  <c:v>3690</c:v>
                </c:pt>
                <c:pt idx="4752">
                  <c:v>3852</c:v>
                </c:pt>
                <c:pt idx="4753">
                  <c:v>4859</c:v>
                </c:pt>
                <c:pt idx="4754">
                  <c:v>4859</c:v>
                </c:pt>
                <c:pt idx="4755">
                  <c:v>5270</c:v>
                </c:pt>
                <c:pt idx="4756">
                  <c:v>6653</c:v>
                </c:pt>
                <c:pt idx="4757">
                  <c:v>6653</c:v>
                </c:pt>
                <c:pt idx="4758">
                  <c:v>8124</c:v>
                </c:pt>
                <c:pt idx="4759">
                  <c:v>8472</c:v>
                </c:pt>
                <c:pt idx="4760">
                  <c:v>8472</c:v>
                </c:pt>
                <c:pt idx="4761">
                  <c:v>8472</c:v>
                </c:pt>
                <c:pt idx="4762">
                  <c:v>8472</c:v>
                </c:pt>
                <c:pt idx="4763">
                  <c:v>8472</c:v>
                </c:pt>
                <c:pt idx="4764">
                  <c:v>8673</c:v>
                </c:pt>
                <c:pt idx="4765">
                  <c:v>9106</c:v>
                </c:pt>
                <c:pt idx="4766">
                  <c:v>9135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2442</c:v>
                </c:pt>
                <c:pt idx="4772">
                  <c:v>2442</c:v>
                </c:pt>
                <c:pt idx="4773">
                  <c:v>317</c:v>
                </c:pt>
                <c:pt idx="4774">
                  <c:v>10</c:v>
                </c:pt>
                <c:pt idx="4775">
                  <c:v>262</c:v>
                </c:pt>
                <c:pt idx="4776">
                  <c:v>0</c:v>
                </c:pt>
                <c:pt idx="4777">
                  <c:v>0</c:v>
                </c:pt>
                <c:pt idx="4778">
                  <c:v>24</c:v>
                </c:pt>
                <c:pt idx="4779">
                  <c:v>317</c:v>
                </c:pt>
                <c:pt idx="4780">
                  <c:v>118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44</c:v>
                </c:pt>
                <c:pt idx="4789">
                  <c:v>15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1356</c:v>
                </c:pt>
                <c:pt idx="4803">
                  <c:v>1393</c:v>
                </c:pt>
                <c:pt idx="4804">
                  <c:v>1419</c:v>
                </c:pt>
                <c:pt idx="4805">
                  <c:v>1468</c:v>
                </c:pt>
                <c:pt idx="4806">
                  <c:v>1490</c:v>
                </c:pt>
                <c:pt idx="4807">
                  <c:v>1522</c:v>
                </c:pt>
                <c:pt idx="4808">
                  <c:v>1545</c:v>
                </c:pt>
                <c:pt idx="4809">
                  <c:v>1686</c:v>
                </c:pt>
                <c:pt idx="4810">
                  <c:v>1686</c:v>
                </c:pt>
                <c:pt idx="4811">
                  <c:v>1686</c:v>
                </c:pt>
                <c:pt idx="4812">
                  <c:v>1686</c:v>
                </c:pt>
                <c:pt idx="4813">
                  <c:v>49</c:v>
                </c:pt>
                <c:pt idx="4814">
                  <c:v>1037</c:v>
                </c:pt>
                <c:pt idx="4815">
                  <c:v>1003</c:v>
                </c:pt>
                <c:pt idx="4816">
                  <c:v>981</c:v>
                </c:pt>
                <c:pt idx="4817">
                  <c:v>915</c:v>
                </c:pt>
                <c:pt idx="4818">
                  <c:v>864</c:v>
                </c:pt>
                <c:pt idx="4819">
                  <c:v>815</c:v>
                </c:pt>
                <c:pt idx="4820">
                  <c:v>787</c:v>
                </c:pt>
                <c:pt idx="4821">
                  <c:v>787</c:v>
                </c:pt>
                <c:pt idx="4822">
                  <c:v>787</c:v>
                </c:pt>
                <c:pt idx="4823">
                  <c:v>787</c:v>
                </c:pt>
                <c:pt idx="4824">
                  <c:v>787</c:v>
                </c:pt>
                <c:pt idx="4825">
                  <c:v>787</c:v>
                </c:pt>
                <c:pt idx="4826">
                  <c:v>787</c:v>
                </c:pt>
                <c:pt idx="4827">
                  <c:v>787</c:v>
                </c:pt>
                <c:pt idx="4828">
                  <c:v>787</c:v>
                </c:pt>
                <c:pt idx="4829">
                  <c:v>787</c:v>
                </c:pt>
                <c:pt idx="4830">
                  <c:v>787</c:v>
                </c:pt>
                <c:pt idx="4831">
                  <c:v>770</c:v>
                </c:pt>
                <c:pt idx="4832">
                  <c:v>733</c:v>
                </c:pt>
                <c:pt idx="4833">
                  <c:v>692</c:v>
                </c:pt>
                <c:pt idx="4834">
                  <c:v>653</c:v>
                </c:pt>
                <c:pt idx="4835">
                  <c:v>619</c:v>
                </c:pt>
                <c:pt idx="4836">
                  <c:v>537</c:v>
                </c:pt>
                <c:pt idx="4837">
                  <c:v>463</c:v>
                </c:pt>
                <c:pt idx="4838">
                  <c:v>59</c:v>
                </c:pt>
                <c:pt idx="4839">
                  <c:v>43</c:v>
                </c:pt>
                <c:pt idx="4840">
                  <c:v>35</c:v>
                </c:pt>
                <c:pt idx="4841">
                  <c:v>28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49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1377</c:v>
                </c:pt>
                <c:pt idx="4871">
                  <c:v>1420</c:v>
                </c:pt>
                <c:pt idx="4872">
                  <c:v>13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15</c:v>
                </c:pt>
                <c:pt idx="4900">
                  <c:v>34</c:v>
                </c:pt>
                <c:pt idx="4901">
                  <c:v>47</c:v>
                </c:pt>
                <c:pt idx="4902">
                  <c:v>57</c:v>
                </c:pt>
                <c:pt idx="4903">
                  <c:v>1791</c:v>
                </c:pt>
                <c:pt idx="4904">
                  <c:v>1686</c:v>
                </c:pt>
                <c:pt idx="4905">
                  <c:v>1636</c:v>
                </c:pt>
                <c:pt idx="4906">
                  <c:v>1524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1</c:v>
                </c:pt>
                <c:pt idx="4916">
                  <c:v>25</c:v>
                </c:pt>
                <c:pt idx="4917">
                  <c:v>66</c:v>
                </c:pt>
                <c:pt idx="4918">
                  <c:v>45</c:v>
                </c:pt>
                <c:pt idx="4919">
                  <c:v>26</c:v>
                </c:pt>
                <c:pt idx="4920">
                  <c:v>33</c:v>
                </c:pt>
                <c:pt idx="4921">
                  <c:v>1127</c:v>
                </c:pt>
                <c:pt idx="4922">
                  <c:v>1127</c:v>
                </c:pt>
                <c:pt idx="4923">
                  <c:v>1127</c:v>
                </c:pt>
                <c:pt idx="4924">
                  <c:v>2716</c:v>
                </c:pt>
                <c:pt idx="4925">
                  <c:v>2760</c:v>
                </c:pt>
                <c:pt idx="4926">
                  <c:v>2813</c:v>
                </c:pt>
                <c:pt idx="4927">
                  <c:v>2845</c:v>
                </c:pt>
                <c:pt idx="4928">
                  <c:v>2901</c:v>
                </c:pt>
                <c:pt idx="4929">
                  <c:v>2972</c:v>
                </c:pt>
                <c:pt idx="4930">
                  <c:v>3010</c:v>
                </c:pt>
                <c:pt idx="4931">
                  <c:v>3010</c:v>
                </c:pt>
                <c:pt idx="4932">
                  <c:v>3010</c:v>
                </c:pt>
                <c:pt idx="4933">
                  <c:v>3010</c:v>
                </c:pt>
                <c:pt idx="4934">
                  <c:v>3010</c:v>
                </c:pt>
                <c:pt idx="4935">
                  <c:v>3010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1349</c:v>
                </c:pt>
                <c:pt idx="4953">
                  <c:v>1403</c:v>
                </c:pt>
                <c:pt idx="4954">
                  <c:v>1445</c:v>
                </c:pt>
                <c:pt idx="4955">
                  <c:v>1494</c:v>
                </c:pt>
                <c:pt idx="4956">
                  <c:v>1532</c:v>
                </c:pt>
                <c:pt idx="4957">
                  <c:v>1574</c:v>
                </c:pt>
                <c:pt idx="4958">
                  <c:v>1623</c:v>
                </c:pt>
                <c:pt idx="4959">
                  <c:v>1631</c:v>
                </c:pt>
                <c:pt idx="4960">
                  <c:v>1631</c:v>
                </c:pt>
                <c:pt idx="4961">
                  <c:v>1631</c:v>
                </c:pt>
                <c:pt idx="4962">
                  <c:v>1616</c:v>
                </c:pt>
                <c:pt idx="4963">
                  <c:v>1561</c:v>
                </c:pt>
                <c:pt idx="4964">
                  <c:v>1489</c:v>
                </c:pt>
                <c:pt idx="4965">
                  <c:v>1439</c:v>
                </c:pt>
                <c:pt idx="4966">
                  <c:v>61</c:v>
                </c:pt>
                <c:pt idx="4967">
                  <c:v>80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18</c:v>
                </c:pt>
                <c:pt idx="4978">
                  <c:v>49</c:v>
                </c:pt>
                <c:pt idx="4979">
                  <c:v>66</c:v>
                </c:pt>
                <c:pt idx="4980">
                  <c:v>1058</c:v>
                </c:pt>
                <c:pt idx="4981">
                  <c:v>856</c:v>
                </c:pt>
                <c:pt idx="4982">
                  <c:v>811</c:v>
                </c:pt>
                <c:pt idx="4983">
                  <c:v>807</c:v>
                </c:pt>
                <c:pt idx="4984">
                  <c:v>807</c:v>
                </c:pt>
                <c:pt idx="4985">
                  <c:v>807</c:v>
                </c:pt>
                <c:pt idx="4986">
                  <c:v>807</c:v>
                </c:pt>
                <c:pt idx="4987">
                  <c:v>807</c:v>
                </c:pt>
                <c:pt idx="4988">
                  <c:v>807</c:v>
                </c:pt>
                <c:pt idx="4989">
                  <c:v>807</c:v>
                </c:pt>
                <c:pt idx="4990">
                  <c:v>807</c:v>
                </c:pt>
                <c:pt idx="4991">
                  <c:v>2712</c:v>
                </c:pt>
                <c:pt idx="4992">
                  <c:v>2743</c:v>
                </c:pt>
                <c:pt idx="4993">
                  <c:v>2743</c:v>
                </c:pt>
                <c:pt idx="4994">
                  <c:v>2743</c:v>
                </c:pt>
                <c:pt idx="4995">
                  <c:v>2743</c:v>
                </c:pt>
                <c:pt idx="4996">
                  <c:v>2743</c:v>
                </c:pt>
                <c:pt idx="4997">
                  <c:v>2743</c:v>
                </c:pt>
                <c:pt idx="4998">
                  <c:v>2743</c:v>
                </c:pt>
                <c:pt idx="4999">
                  <c:v>2743</c:v>
                </c:pt>
                <c:pt idx="5000">
                  <c:v>2743</c:v>
                </c:pt>
                <c:pt idx="5001">
                  <c:v>2743</c:v>
                </c:pt>
                <c:pt idx="5002">
                  <c:v>2743</c:v>
                </c:pt>
                <c:pt idx="5003">
                  <c:v>2743</c:v>
                </c:pt>
                <c:pt idx="5004">
                  <c:v>2743</c:v>
                </c:pt>
                <c:pt idx="5005">
                  <c:v>2743</c:v>
                </c:pt>
                <c:pt idx="5006">
                  <c:v>2743</c:v>
                </c:pt>
                <c:pt idx="5007">
                  <c:v>2743</c:v>
                </c:pt>
                <c:pt idx="5008">
                  <c:v>2743</c:v>
                </c:pt>
                <c:pt idx="5009">
                  <c:v>2743</c:v>
                </c:pt>
                <c:pt idx="5010">
                  <c:v>2743</c:v>
                </c:pt>
                <c:pt idx="5011">
                  <c:v>2743</c:v>
                </c:pt>
                <c:pt idx="5012">
                  <c:v>2743</c:v>
                </c:pt>
                <c:pt idx="5013">
                  <c:v>2743</c:v>
                </c:pt>
                <c:pt idx="5014">
                  <c:v>2743</c:v>
                </c:pt>
                <c:pt idx="5015">
                  <c:v>2743</c:v>
                </c:pt>
                <c:pt idx="5016">
                  <c:v>2743</c:v>
                </c:pt>
                <c:pt idx="5017">
                  <c:v>2743</c:v>
                </c:pt>
                <c:pt idx="5018">
                  <c:v>2743</c:v>
                </c:pt>
                <c:pt idx="5019">
                  <c:v>4044</c:v>
                </c:pt>
                <c:pt idx="5020">
                  <c:v>4054</c:v>
                </c:pt>
                <c:pt idx="5021">
                  <c:v>4054</c:v>
                </c:pt>
                <c:pt idx="5022">
                  <c:v>4054</c:v>
                </c:pt>
                <c:pt idx="5023">
                  <c:v>4054</c:v>
                </c:pt>
                <c:pt idx="5024">
                  <c:v>4054</c:v>
                </c:pt>
                <c:pt idx="5025">
                  <c:v>4054</c:v>
                </c:pt>
                <c:pt idx="5026">
                  <c:v>4054</c:v>
                </c:pt>
                <c:pt idx="5027">
                  <c:v>4054</c:v>
                </c:pt>
                <c:pt idx="5028">
                  <c:v>4054</c:v>
                </c:pt>
                <c:pt idx="5029">
                  <c:v>4054</c:v>
                </c:pt>
                <c:pt idx="5030">
                  <c:v>3171</c:v>
                </c:pt>
                <c:pt idx="5031">
                  <c:v>3059</c:v>
                </c:pt>
                <c:pt idx="5032">
                  <c:v>1272</c:v>
                </c:pt>
                <c:pt idx="5033">
                  <c:v>1245</c:v>
                </c:pt>
                <c:pt idx="5034">
                  <c:v>2267</c:v>
                </c:pt>
                <c:pt idx="5035">
                  <c:v>2267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1348</c:v>
                </c:pt>
                <c:pt idx="5070">
                  <c:v>1404</c:v>
                </c:pt>
                <c:pt idx="5071">
                  <c:v>1457</c:v>
                </c:pt>
                <c:pt idx="5072">
                  <c:v>1555</c:v>
                </c:pt>
                <c:pt idx="5073">
                  <c:v>1604</c:v>
                </c:pt>
                <c:pt idx="5074">
                  <c:v>1679</c:v>
                </c:pt>
                <c:pt idx="5075">
                  <c:v>1739</c:v>
                </c:pt>
                <c:pt idx="5076">
                  <c:v>1739</c:v>
                </c:pt>
                <c:pt idx="5077">
                  <c:v>1739</c:v>
                </c:pt>
                <c:pt idx="5078">
                  <c:v>1739</c:v>
                </c:pt>
                <c:pt idx="5079">
                  <c:v>1739</c:v>
                </c:pt>
                <c:pt idx="5080">
                  <c:v>1739</c:v>
                </c:pt>
                <c:pt idx="5081">
                  <c:v>1739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1360</c:v>
                </c:pt>
                <c:pt idx="5093">
                  <c:v>1411</c:v>
                </c:pt>
                <c:pt idx="5094">
                  <c:v>1477</c:v>
                </c:pt>
                <c:pt idx="5095">
                  <c:v>1725</c:v>
                </c:pt>
                <c:pt idx="5096">
                  <c:v>59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715</c:v>
                </c:pt>
                <c:pt idx="5133">
                  <c:v>786</c:v>
                </c:pt>
                <c:pt idx="5134">
                  <c:v>821</c:v>
                </c:pt>
                <c:pt idx="5135">
                  <c:v>863</c:v>
                </c:pt>
                <c:pt idx="5136">
                  <c:v>924</c:v>
                </c:pt>
                <c:pt idx="5137">
                  <c:v>981</c:v>
                </c:pt>
                <c:pt idx="5138">
                  <c:v>1076</c:v>
                </c:pt>
                <c:pt idx="5139">
                  <c:v>1119</c:v>
                </c:pt>
                <c:pt idx="5140">
                  <c:v>1128</c:v>
                </c:pt>
                <c:pt idx="5141">
                  <c:v>1829</c:v>
                </c:pt>
                <c:pt idx="5142">
                  <c:v>1777</c:v>
                </c:pt>
                <c:pt idx="5143">
                  <c:v>1705</c:v>
                </c:pt>
                <c:pt idx="5144">
                  <c:v>1686</c:v>
                </c:pt>
                <c:pt idx="5145">
                  <c:v>1659</c:v>
                </c:pt>
                <c:pt idx="5146">
                  <c:v>1627</c:v>
                </c:pt>
                <c:pt idx="5147">
                  <c:v>1588</c:v>
                </c:pt>
                <c:pt idx="5148">
                  <c:v>1547</c:v>
                </c:pt>
                <c:pt idx="5149">
                  <c:v>865</c:v>
                </c:pt>
                <c:pt idx="5150">
                  <c:v>865</c:v>
                </c:pt>
                <c:pt idx="5151">
                  <c:v>839</c:v>
                </c:pt>
                <c:pt idx="5152">
                  <c:v>839</c:v>
                </c:pt>
                <c:pt idx="5153">
                  <c:v>839</c:v>
                </c:pt>
                <c:pt idx="5154">
                  <c:v>839</c:v>
                </c:pt>
                <c:pt idx="5155">
                  <c:v>839</c:v>
                </c:pt>
                <c:pt idx="5156">
                  <c:v>839</c:v>
                </c:pt>
                <c:pt idx="5157">
                  <c:v>855</c:v>
                </c:pt>
                <c:pt idx="5158">
                  <c:v>981</c:v>
                </c:pt>
                <c:pt idx="5159">
                  <c:v>1032</c:v>
                </c:pt>
                <c:pt idx="5160">
                  <c:v>1073</c:v>
                </c:pt>
                <c:pt idx="5161">
                  <c:v>1137</c:v>
                </c:pt>
                <c:pt idx="5162">
                  <c:v>1203</c:v>
                </c:pt>
                <c:pt idx="5163">
                  <c:v>1203</c:v>
                </c:pt>
                <c:pt idx="5164">
                  <c:v>1203</c:v>
                </c:pt>
                <c:pt idx="5165">
                  <c:v>1203</c:v>
                </c:pt>
                <c:pt idx="5166">
                  <c:v>1203</c:v>
                </c:pt>
                <c:pt idx="5167">
                  <c:v>1203</c:v>
                </c:pt>
                <c:pt idx="5168">
                  <c:v>1203</c:v>
                </c:pt>
                <c:pt idx="5169">
                  <c:v>1203</c:v>
                </c:pt>
                <c:pt idx="5170">
                  <c:v>1203</c:v>
                </c:pt>
                <c:pt idx="5171">
                  <c:v>1203</c:v>
                </c:pt>
                <c:pt idx="5172">
                  <c:v>1200</c:v>
                </c:pt>
                <c:pt idx="5173">
                  <c:v>1189</c:v>
                </c:pt>
                <c:pt idx="5174">
                  <c:v>1189</c:v>
                </c:pt>
                <c:pt idx="5175">
                  <c:v>1189</c:v>
                </c:pt>
                <c:pt idx="5176">
                  <c:v>1112</c:v>
                </c:pt>
                <c:pt idx="5177">
                  <c:v>1097</c:v>
                </c:pt>
                <c:pt idx="5178">
                  <c:v>1038</c:v>
                </c:pt>
                <c:pt idx="5179">
                  <c:v>1034</c:v>
                </c:pt>
                <c:pt idx="5180">
                  <c:v>1034</c:v>
                </c:pt>
                <c:pt idx="5181">
                  <c:v>1034</c:v>
                </c:pt>
                <c:pt idx="5182">
                  <c:v>1034</c:v>
                </c:pt>
                <c:pt idx="5183">
                  <c:v>1034</c:v>
                </c:pt>
                <c:pt idx="5184">
                  <c:v>1034</c:v>
                </c:pt>
                <c:pt idx="5185">
                  <c:v>1034</c:v>
                </c:pt>
                <c:pt idx="5186">
                  <c:v>1034</c:v>
                </c:pt>
                <c:pt idx="5187">
                  <c:v>1034</c:v>
                </c:pt>
                <c:pt idx="5188">
                  <c:v>1107</c:v>
                </c:pt>
                <c:pt idx="5189">
                  <c:v>1162</c:v>
                </c:pt>
                <c:pt idx="5190">
                  <c:v>1213</c:v>
                </c:pt>
                <c:pt idx="5191">
                  <c:v>1270</c:v>
                </c:pt>
                <c:pt idx="5192">
                  <c:v>1327</c:v>
                </c:pt>
                <c:pt idx="5193">
                  <c:v>1829</c:v>
                </c:pt>
                <c:pt idx="5194">
                  <c:v>1829</c:v>
                </c:pt>
                <c:pt idx="5195">
                  <c:v>1861</c:v>
                </c:pt>
                <c:pt idx="5196">
                  <c:v>1932</c:v>
                </c:pt>
                <c:pt idx="5197">
                  <c:v>1991</c:v>
                </c:pt>
                <c:pt idx="5198">
                  <c:v>2546</c:v>
                </c:pt>
                <c:pt idx="5199">
                  <c:v>2546</c:v>
                </c:pt>
                <c:pt idx="5200">
                  <c:v>2546</c:v>
                </c:pt>
                <c:pt idx="5201">
                  <c:v>2546</c:v>
                </c:pt>
                <c:pt idx="5202">
                  <c:v>2546</c:v>
                </c:pt>
                <c:pt idx="5203">
                  <c:v>2546</c:v>
                </c:pt>
                <c:pt idx="5204">
                  <c:v>2546</c:v>
                </c:pt>
                <c:pt idx="5205">
                  <c:v>2546</c:v>
                </c:pt>
                <c:pt idx="5206">
                  <c:v>2546</c:v>
                </c:pt>
                <c:pt idx="5207">
                  <c:v>2546</c:v>
                </c:pt>
                <c:pt idx="5208">
                  <c:v>2546</c:v>
                </c:pt>
                <c:pt idx="5209">
                  <c:v>2546</c:v>
                </c:pt>
                <c:pt idx="5210">
                  <c:v>2546</c:v>
                </c:pt>
                <c:pt idx="5211">
                  <c:v>2546</c:v>
                </c:pt>
                <c:pt idx="5212">
                  <c:v>2546</c:v>
                </c:pt>
                <c:pt idx="5213">
                  <c:v>2546</c:v>
                </c:pt>
                <c:pt idx="5214">
                  <c:v>2546</c:v>
                </c:pt>
                <c:pt idx="5215">
                  <c:v>2546</c:v>
                </c:pt>
                <c:pt idx="5216">
                  <c:v>2546</c:v>
                </c:pt>
                <c:pt idx="5217">
                  <c:v>2546</c:v>
                </c:pt>
                <c:pt idx="5218">
                  <c:v>2546</c:v>
                </c:pt>
                <c:pt idx="5219">
                  <c:v>2673</c:v>
                </c:pt>
                <c:pt idx="5220">
                  <c:v>3992</c:v>
                </c:pt>
                <c:pt idx="5221">
                  <c:v>3992</c:v>
                </c:pt>
                <c:pt idx="5222">
                  <c:v>3992</c:v>
                </c:pt>
                <c:pt idx="5223">
                  <c:v>5088</c:v>
                </c:pt>
                <c:pt idx="5224">
                  <c:v>5088</c:v>
                </c:pt>
                <c:pt idx="5225">
                  <c:v>3937</c:v>
                </c:pt>
                <c:pt idx="5226">
                  <c:v>1031</c:v>
                </c:pt>
                <c:pt idx="5227">
                  <c:v>1031</c:v>
                </c:pt>
                <c:pt idx="5228">
                  <c:v>1031</c:v>
                </c:pt>
                <c:pt idx="5229">
                  <c:v>1031</c:v>
                </c:pt>
                <c:pt idx="5230">
                  <c:v>1031</c:v>
                </c:pt>
                <c:pt idx="5231">
                  <c:v>1031</c:v>
                </c:pt>
                <c:pt idx="5232">
                  <c:v>1031</c:v>
                </c:pt>
                <c:pt idx="5233">
                  <c:v>1031</c:v>
                </c:pt>
                <c:pt idx="5234">
                  <c:v>1031</c:v>
                </c:pt>
                <c:pt idx="5235">
                  <c:v>1031</c:v>
                </c:pt>
                <c:pt idx="5236">
                  <c:v>1031</c:v>
                </c:pt>
                <c:pt idx="5237">
                  <c:v>1031</c:v>
                </c:pt>
                <c:pt idx="5238">
                  <c:v>1031</c:v>
                </c:pt>
                <c:pt idx="5239">
                  <c:v>1031</c:v>
                </c:pt>
                <c:pt idx="5240">
                  <c:v>1031</c:v>
                </c:pt>
                <c:pt idx="5241">
                  <c:v>1031</c:v>
                </c:pt>
                <c:pt idx="5242">
                  <c:v>1031</c:v>
                </c:pt>
                <c:pt idx="5243">
                  <c:v>1031</c:v>
                </c:pt>
                <c:pt idx="5244">
                  <c:v>1031</c:v>
                </c:pt>
                <c:pt idx="5245">
                  <c:v>1031</c:v>
                </c:pt>
                <c:pt idx="5246">
                  <c:v>1031</c:v>
                </c:pt>
                <c:pt idx="5247">
                  <c:v>1182</c:v>
                </c:pt>
                <c:pt idx="5248">
                  <c:v>1214</c:v>
                </c:pt>
                <c:pt idx="5249">
                  <c:v>1248</c:v>
                </c:pt>
                <c:pt idx="5250">
                  <c:v>1302</c:v>
                </c:pt>
                <c:pt idx="5251">
                  <c:v>1326</c:v>
                </c:pt>
                <c:pt idx="5252">
                  <c:v>2375</c:v>
                </c:pt>
                <c:pt idx="5253">
                  <c:v>2375</c:v>
                </c:pt>
                <c:pt idx="5254">
                  <c:v>2375</c:v>
                </c:pt>
                <c:pt idx="5255">
                  <c:v>2375</c:v>
                </c:pt>
                <c:pt idx="5256">
                  <c:v>2375</c:v>
                </c:pt>
                <c:pt idx="5257">
                  <c:v>2375</c:v>
                </c:pt>
                <c:pt idx="5258">
                  <c:v>2375</c:v>
                </c:pt>
                <c:pt idx="5259">
                  <c:v>2175</c:v>
                </c:pt>
                <c:pt idx="5260">
                  <c:v>2129</c:v>
                </c:pt>
                <c:pt idx="5261">
                  <c:v>1335</c:v>
                </c:pt>
                <c:pt idx="5262">
                  <c:v>1344</c:v>
                </c:pt>
                <c:pt idx="5263">
                  <c:v>1344</c:v>
                </c:pt>
                <c:pt idx="5264">
                  <c:v>1344</c:v>
                </c:pt>
                <c:pt idx="5265">
                  <c:v>1344</c:v>
                </c:pt>
                <c:pt idx="5266">
                  <c:v>1344</c:v>
                </c:pt>
                <c:pt idx="5267">
                  <c:v>1344</c:v>
                </c:pt>
                <c:pt idx="5268">
                  <c:v>1344</c:v>
                </c:pt>
                <c:pt idx="5269">
                  <c:v>758</c:v>
                </c:pt>
                <c:pt idx="5270">
                  <c:v>758</c:v>
                </c:pt>
                <c:pt idx="5271">
                  <c:v>758</c:v>
                </c:pt>
                <c:pt idx="5272">
                  <c:v>750</c:v>
                </c:pt>
                <c:pt idx="5273">
                  <c:v>722</c:v>
                </c:pt>
                <c:pt idx="5274">
                  <c:v>683</c:v>
                </c:pt>
                <c:pt idx="5275">
                  <c:v>0</c:v>
                </c:pt>
                <c:pt idx="5276">
                  <c:v>0</c:v>
                </c:pt>
                <c:pt idx="5277">
                  <c:v>1375</c:v>
                </c:pt>
                <c:pt idx="5278">
                  <c:v>1461</c:v>
                </c:pt>
                <c:pt idx="5279">
                  <c:v>1531</c:v>
                </c:pt>
                <c:pt idx="5280">
                  <c:v>1551</c:v>
                </c:pt>
                <c:pt idx="5281">
                  <c:v>1551</c:v>
                </c:pt>
                <c:pt idx="5282">
                  <c:v>1551</c:v>
                </c:pt>
                <c:pt idx="5283">
                  <c:v>1551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5</c:v>
                </c:pt>
                <c:pt idx="5300">
                  <c:v>44</c:v>
                </c:pt>
                <c:pt idx="5301">
                  <c:v>49</c:v>
                </c:pt>
                <c:pt idx="5302">
                  <c:v>26</c:v>
                </c:pt>
                <c:pt idx="5303">
                  <c:v>19</c:v>
                </c:pt>
                <c:pt idx="5304">
                  <c:v>44</c:v>
                </c:pt>
                <c:pt idx="5305">
                  <c:v>43</c:v>
                </c:pt>
                <c:pt idx="5306">
                  <c:v>21</c:v>
                </c:pt>
                <c:pt idx="5307">
                  <c:v>44</c:v>
                </c:pt>
                <c:pt idx="5308">
                  <c:v>54</c:v>
                </c:pt>
                <c:pt idx="5309">
                  <c:v>19</c:v>
                </c:pt>
                <c:pt idx="5310">
                  <c:v>15</c:v>
                </c:pt>
                <c:pt idx="5311">
                  <c:v>14</c:v>
                </c:pt>
                <c:pt idx="5312">
                  <c:v>15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2223</c:v>
                </c:pt>
                <c:pt idx="5337">
                  <c:v>2223</c:v>
                </c:pt>
                <c:pt idx="5338">
                  <c:v>2223</c:v>
                </c:pt>
                <c:pt idx="5339">
                  <c:v>2223</c:v>
                </c:pt>
                <c:pt idx="5340">
                  <c:v>2223</c:v>
                </c:pt>
                <c:pt idx="5341">
                  <c:v>2223</c:v>
                </c:pt>
                <c:pt idx="5342">
                  <c:v>2223</c:v>
                </c:pt>
                <c:pt idx="5343">
                  <c:v>2223</c:v>
                </c:pt>
                <c:pt idx="5344">
                  <c:v>2223</c:v>
                </c:pt>
                <c:pt idx="5345">
                  <c:v>2223</c:v>
                </c:pt>
                <c:pt idx="5346">
                  <c:v>2223</c:v>
                </c:pt>
                <c:pt idx="5347">
                  <c:v>2223</c:v>
                </c:pt>
                <c:pt idx="5348">
                  <c:v>2223</c:v>
                </c:pt>
                <c:pt idx="5349">
                  <c:v>2223</c:v>
                </c:pt>
                <c:pt idx="5350">
                  <c:v>2223</c:v>
                </c:pt>
                <c:pt idx="5351">
                  <c:v>2223</c:v>
                </c:pt>
                <c:pt idx="5352">
                  <c:v>2223</c:v>
                </c:pt>
                <c:pt idx="5353">
                  <c:v>2223</c:v>
                </c:pt>
                <c:pt idx="5354">
                  <c:v>2248</c:v>
                </c:pt>
                <c:pt idx="5355">
                  <c:v>2401</c:v>
                </c:pt>
                <c:pt idx="5356">
                  <c:v>2401</c:v>
                </c:pt>
                <c:pt idx="5357">
                  <c:v>2401</c:v>
                </c:pt>
                <c:pt idx="5358">
                  <c:v>2401</c:v>
                </c:pt>
                <c:pt idx="5359">
                  <c:v>2401</c:v>
                </c:pt>
                <c:pt idx="5360">
                  <c:v>2401</c:v>
                </c:pt>
                <c:pt idx="5361">
                  <c:v>2401</c:v>
                </c:pt>
                <c:pt idx="5362">
                  <c:v>2401</c:v>
                </c:pt>
                <c:pt idx="5363">
                  <c:v>2401</c:v>
                </c:pt>
                <c:pt idx="5364">
                  <c:v>2401</c:v>
                </c:pt>
                <c:pt idx="5365">
                  <c:v>2401</c:v>
                </c:pt>
                <c:pt idx="5366">
                  <c:v>2401</c:v>
                </c:pt>
                <c:pt idx="5367">
                  <c:v>2401</c:v>
                </c:pt>
                <c:pt idx="5368">
                  <c:v>2401</c:v>
                </c:pt>
                <c:pt idx="5369">
                  <c:v>2401</c:v>
                </c:pt>
                <c:pt idx="5370">
                  <c:v>2391</c:v>
                </c:pt>
                <c:pt idx="5371">
                  <c:v>2352</c:v>
                </c:pt>
                <c:pt idx="5372">
                  <c:v>2316</c:v>
                </c:pt>
                <c:pt idx="5373">
                  <c:v>2287</c:v>
                </c:pt>
                <c:pt idx="5374">
                  <c:v>2237</c:v>
                </c:pt>
                <c:pt idx="5375">
                  <c:v>2199</c:v>
                </c:pt>
                <c:pt idx="5376">
                  <c:v>2175</c:v>
                </c:pt>
                <c:pt idx="5377">
                  <c:v>1569</c:v>
                </c:pt>
                <c:pt idx="5378">
                  <c:v>1569</c:v>
                </c:pt>
                <c:pt idx="5379">
                  <c:v>1569</c:v>
                </c:pt>
                <c:pt idx="5380">
                  <c:v>1569</c:v>
                </c:pt>
                <c:pt idx="5381">
                  <c:v>1569</c:v>
                </c:pt>
                <c:pt idx="5382">
                  <c:v>1569</c:v>
                </c:pt>
                <c:pt idx="5383">
                  <c:v>1569</c:v>
                </c:pt>
                <c:pt idx="5384">
                  <c:v>1569</c:v>
                </c:pt>
                <c:pt idx="5385">
                  <c:v>1569</c:v>
                </c:pt>
                <c:pt idx="5386">
                  <c:v>1569</c:v>
                </c:pt>
                <c:pt idx="5387">
                  <c:v>1569</c:v>
                </c:pt>
                <c:pt idx="5388">
                  <c:v>1569</c:v>
                </c:pt>
                <c:pt idx="5389">
                  <c:v>1569</c:v>
                </c:pt>
                <c:pt idx="5390">
                  <c:v>1569</c:v>
                </c:pt>
                <c:pt idx="5391">
                  <c:v>1569</c:v>
                </c:pt>
                <c:pt idx="5392">
                  <c:v>1569</c:v>
                </c:pt>
                <c:pt idx="5393">
                  <c:v>1569</c:v>
                </c:pt>
                <c:pt idx="5394">
                  <c:v>2053</c:v>
                </c:pt>
                <c:pt idx="5395">
                  <c:v>2094</c:v>
                </c:pt>
                <c:pt idx="5396">
                  <c:v>2128</c:v>
                </c:pt>
                <c:pt idx="5397">
                  <c:v>2171</c:v>
                </c:pt>
                <c:pt idx="5398">
                  <c:v>2276</c:v>
                </c:pt>
                <c:pt idx="5399">
                  <c:v>2296</c:v>
                </c:pt>
                <c:pt idx="5400">
                  <c:v>2361</c:v>
                </c:pt>
                <c:pt idx="5401">
                  <c:v>2361</c:v>
                </c:pt>
                <c:pt idx="5402">
                  <c:v>2361</c:v>
                </c:pt>
                <c:pt idx="5403">
                  <c:v>2361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347</c:v>
                </c:pt>
                <c:pt idx="5431">
                  <c:v>411</c:v>
                </c:pt>
                <c:pt idx="5432">
                  <c:v>454</c:v>
                </c:pt>
                <c:pt idx="5433">
                  <c:v>484</c:v>
                </c:pt>
                <c:pt idx="5434">
                  <c:v>512</c:v>
                </c:pt>
                <c:pt idx="5435">
                  <c:v>534</c:v>
                </c:pt>
                <c:pt idx="5436">
                  <c:v>550</c:v>
                </c:pt>
                <c:pt idx="5437">
                  <c:v>585</c:v>
                </c:pt>
                <c:pt idx="5438">
                  <c:v>599</c:v>
                </c:pt>
                <c:pt idx="5439">
                  <c:v>626</c:v>
                </c:pt>
                <c:pt idx="5440">
                  <c:v>29</c:v>
                </c:pt>
                <c:pt idx="5441">
                  <c:v>15</c:v>
                </c:pt>
                <c:pt idx="5442">
                  <c:v>16</c:v>
                </c:pt>
                <c:pt idx="5443">
                  <c:v>28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1354</c:v>
                </c:pt>
                <c:pt idx="5474">
                  <c:v>1384</c:v>
                </c:pt>
                <c:pt idx="5475">
                  <c:v>1401</c:v>
                </c:pt>
                <c:pt idx="5476">
                  <c:v>1462</c:v>
                </c:pt>
                <c:pt idx="5477">
                  <c:v>1485</c:v>
                </c:pt>
                <c:pt idx="5478">
                  <c:v>1516</c:v>
                </c:pt>
                <c:pt idx="5479">
                  <c:v>1553</c:v>
                </c:pt>
                <c:pt idx="5480">
                  <c:v>1580</c:v>
                </c:pt>
                <c:pt idx="5481">
                  <c:v>1614</c:v>
                </c:pt>
                <c:pt idx="5482">
                  <c:v>1633</c:v>
                </c:pt>
                <c:pt idx="5483">
                  <c:v>1658</c:v>
                </c:pt>
                <c:pt idx="5484">
                  <c:v>1658</c:v>
                </c:pt>
                <c:pt idx="5485">
                  <c:v>1658</c:v>
                </c:pt>
                <c:pt idx="5486">
                  <c:v>2313</c:v>
                </c:pt>
                <c:pt idx="5487">
                  <c:v>2277</c:v>
                </c:pt>
                <c:pt idx="5488">
                  <c:v>1295</c:v>
                </c:pt>
                <c:pt idx="5489">
                  <c:v>1263</c:v>
                </c:pt>
                <c:pt idx="5490">
                  <c:v>646</c:v>
                </c:pt>
                <c:pt idx="5491">
                  <c:v>623</c:v>
                </c:pt>
                <c:pt idx="5492">
                  <c:v>527</c:v>
                </c:pt>
                <c:pt idx="5493">
                  <c:v>930</c:v>
                </c:pt>
                <c:pt idx="5494">
                  <c:v>930</c:v>
                </c:pt>
                <c:pt idx="5495">
                  <c:v>930</c:v>
                </c:pt>
                <c:pt idx="5496">
                  <c:v>930</c:v>
                </c:pt>
                <c:pt idx="5497">
                  <c:v>930</c:v>
                </c:pt>
                <c:pt idx="5498">
                  <c:v>930</c:v>
                </c:pt>
                <c:pt idx="5499">
                  <c:v>930</c:v>
                </c:pt>
                <c:pt idx="5500">
                  <c:v>930</c:v>
                </c:pt>
                <c:pt idx="5501">
                  <c:v>930</c:v>
                </c:pt>
                <c:pt idx="5502">
                  <c:v>930</c:v>
                </c:pt>
                <c:pt idx="5503">
                  <c:v>930</c:v>
                </c:pt>
                <c:pt idx="5504">
                  <c:v>930</c:v>
                </c:pt>
                <c:pt idx="5505">
                  <c:v>930</c:v>
                </c:pt>
                <c:pt idx="5506">
                  <c:v>930</c:v>
                </c:pt>
                <c:pt idx="5507">
                  <c:v>930</c:v>
                </c:pt>
                <c:pt idx="5508">
                  <c:v>930</c:v>
                </c:pt>
                <c:pt idx="5509">
                  <c:v>930</c:v>
                </c:pt>
                <c:pt idx="5510">
                  <c:v>930</c:v>
                </c:pt>
                <c:pt idx="5511">
                  <c:v>930</c:v>
                </c:pt>
                <c:pt idx="5512">
                  <c:v>930</c:v>
                </c:pt>
                <c:pt idx="5513">
                  <c:v>930</c:v>
                </c:pt>
                <c:pt idx="5514">
                  <c:v>930</c:v>
                </c:pt>
                <c:pt idx="5515">
                  <c:v>930</c:v>
                </c:pt>
                <c:pt idx="5516">
                  <c:v>930</c:v>
                </c:pt>
                <c:pt idx="5517">
                  <c:v>930</c:v>
                </c:pt>
                <c:pt idx="5518">
                  <c:v>930</c:v>
                </c:pt>
                <c:pt idx="5519">
                  <c:v>930</c:v>
                </c:pt>
                <c:pt idx="5520">
                  <c:v>930</c:v>
                </c:pt>
                <c:pt idx="5521">
                  <c:v>930</c:v>
                </c:pt>
                <c:pt idx="5522">
                  <c:v>930</c:v>
                </c:pt>
                <c:pt idx="5523">
                  <c:v>1381</c:v>
                </c:pt>
                <c:pt idx="5524">
                  <c:v>1471</c:v>
                </c:pt>
                <c:pt idx="5525">
                  <c:v>1598</c:v>
                </c:pt>
                <c:pt idx="5526">
                  <c:v>1704</c:v>
                </c:pt>
                <c:pt idx="5527">
                  <c:v>1784</c:v>
                </c:pt>
                <c:pt idx="5528">
                  <c:v>1785</c:v>
                </c:pt>
                <c:pt idx="5529">
                  <c:v>1785</c:v>
                </c:pt>
                <c:pt idx="5530">
                  <c:v>1785</c:v>
                </c:pt>
                <c:pt idx="5531">
                  <c:v>1785</c:v>
                </c:pt>
                <c:pt idx="5532">
                  <c:v>1785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1355</c:v>
                </c:pt>
                <c:pt idx="5557">
                  <c:v>1394</c:v>
                </c:pt>
                <c:pt idx="5558">
                  <c:v>1437</c:v>
                </c:pt>
                <c:pt idx="5559">
                  <c:v>1498</c:v>
                </c:pt>
                <c:pt idx="5560">
                  <c:v>1574</c:v>
                </c:pt>
                <c:pt idx="5561">
                  <c:v>1603</c:v>
                </c:pt>
                <c:pt idx="5562">
                  <c:v>1626</c:v>
                </c:pt>
                <c:pt idx="5563">
                  <c:v>1636</c:v>
                </c:pt>
                <c:pt idx="5564">
                  <c:v>1636</c:v>
                </c:pt>
                <c:pt idx="5565">
                  <c:v>1636</c:v>
                </c:pt>
                <c:pt idx="5566">
                  <c:v>1636</c:v>
                </c:pt>
                <c:pt idx="5567">
                  <c:v>1636</c:v>
                </c:pt>
                <c:pt idx="5568">
                  <c:v>1636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1492</c:v>
                </c:pt>
                <c:pt idx="5591">
                  <c:v>1588</c:v>
                </c:pt>
                <c:pt idx="5592">
                  <c:v>1588</c:v>
                </c:pt>
                <c:pt idx="5593">
                  <c:v>1588</c:v>
                </c:pt>
                <c:pt idx="5594">
                  <c:v>1588</c:v>
                </c:pt>
                <c:pt idx="5595">
                  <c:v>1588</c:v>
                </c:pt>
                <c:pt idx="5596">
                  <c:v>1588</c:v>
                </c:pt>
                <c:pt idx="5597">
                  <c:v>1588</c:v>
                </c:pt>
                <c:pt idx="5598">
                  <c:v>1588</c:v>
                </c:pt>
                <c:pt idx="5599">
                  <c:v>521</c:v>
                </c:pt>
                <c:pt idx="5600">
                  <c:v>482</c:v>
                </c:pt>
                <c:pt idx="5601">
                  <c:v>449</c:v>
                </c:pt>
                <c:pt idx="5602">
                  <c:v>402</c:v>
                </c:pt>
                <c:pt idx="5603">
                  <c:v>1069</c:v>
                </c:pt>
                <c:pt idx="5604">
                  <c:v>1024</c:v>
                </c:pt>
                <c:pt idx="5605">
                  <c:v>1008</c:v>
                </c:pt>
                <c:pt idx="5606">
                  <c:v>962</c:v>
                </c:pt>
                <c:pt idx="5607">
                  <c:v>934</c:v>
                </c:pt>
                <c:pt idx="5608">
                  <c:v>684</c:v>
                </c:pt>
                <c:pt idx="5609">
                  <c:v>652</c:v>
                </c:pt>
                <c:pt idx="5610">
                  <c:v>606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20</c:v>
                </c:pt>
                <c:pt idx="5617">
                  <c:v>29</c:v>
                </c:pt>
                <c:pt idx="5618">
                  <c:v>37</c:v>
                </c:pt>
                <c:pt idx="5619">
                  <c:v>20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1179</c:v>
                </c:pt>
                <c:pt idx="5647">
                  <c:v>1207</c:v>
                </c:pt>
                <c:pt idx="5648">
                  <c:v>1326</c:v>
                </c:pt>
                <c:pt idx="5649">
                  <c:v>1326</c:v>
                </c:pt>
                <c:pt idx="5650">
                  <c:v>1326</c:v>
                </c:pt>
                <c:pt idx="5651">
                  <c:v>1326</c:v>
                </c:pt>
                <c:pt idx="5652">
                  <c:v>1326</c:v>
                </c:pt>
                <c:pt idx="5653">
                  <c:v>1326</c:v>
                </c:pt>
                <c:pt idx="5654">
                  <c:v>1326</c:v>
                </c:pt>
                <c:pt idx="5655">
                  <c:v>1326</c:v>
                </c:pt>
                <c:pt idx="5656">
                  <c:v>1326</c:v>
                </c:pt>
                <c:pt idx="5657">
                  <c:v>1326</c:v>
                </c:pt>
                <c:pt idx="5658">
                  <c:v>1332</c:v>
                </c:pt>
                <c:pt idx="5659">
                  <c:v>1745</c:v>
                </c:pt>
                <c:pt idx="5660">
                  <c:v>1745</c:v>
                </c:pt>
                <c:pt idx="5661">
                  <c:v>1745</c:v>
                </c:pt>
                <c:pt idx="5662">
                  <c:v>1745</c:v>
                </c:pt>
                <c:pt idx="5663">
                  <c:v>1745</c:v>
                </c:pt>
                <c:pt idx="5664">
                  <c:v>1768</c:v>
                </c:pt>
                <c:pt idx="5665">
                  <c:v>1793</c:v>
                </c:pt>
                <c:pt idx="5666">
                  <c:v>1818</c:v>
                </c:pt>
                <c:pt idx="5667">
                  <c:v>1818</c:v>
                </c:pt>
                <c:pt idx="5668">
                  <c:v>1818</c:v>
                </c:pt>
                <c:pt idx="5669">
                  <c:v>1818</c:v>
                </c:pt>
                <c:pt idx="5670">
                  <c:v>1818</c:v>
                </c:pt>
                <c:pt idx="5671">
                  <c:v>1818</c:v>
                </c:pt>
                <c:pt idx="5672">
                  <c:v>1818</c:v>
                </c:pt>
                <c:pt idx="5673">
                  <c:v>1818</c:v>
                </c:pt>
                <c:pt idx="5674">
                  <c:v>1818</c:v>
                </c:pt>
                <c:pt idx="5675">
                  <c:v>1818</c:v>
                </c:pt>
                <c:pt idx="5676">
                  <c:v>1818</c:v>
                </c:pt>
                <c:pt idx="5677">
                  <c:v>1818</c:v>
                </c:pt>
                <c:pt idx="5678">
                  <c:v>1818</c:v>
                </c:pt>
                <c:pt idx="5679">
                  <c:v>1818</c:v>
                </c:pt>
                <c:pt idx="5680">
                  <c:v>1818</c:v>
                </c:pt>
                <c:pt idx="5681">
                  <c:v>1818</c:v>
                </c:pt>
                <c:pt idx="5682">
                  <c:v>1818</c:v>
                </c:pt>
                <c:pt idx="5683">
                  <c:v>1818</c:v>
                </c:pt>
                <c:pt idx="5684">
                  <c:v>1818</c:v>
                </c:pt>
                <c:pt idx="5685">
                  <c:v>1818</c:v>
                </c:pt>
                <c:pt idx="5686">
                  <c:v>1818</c:v>
                </c:pt>
                <c:pt idx="5687">
                  <c:v>1818</c:v>
                </c:pt>
                <c:pt idx="5688">
                  <c:v>1818</c:v>
                </c:pt>
                <c:pt idx="5689">
                  <c:v>1818</c:v>
                </c:pt>
                <c:pt idx="5690">
                  <c:v>1818</c:v>
                </c:pt>
                <c:pt idx="5691">
                  <c:v>1818</c:v>
                </c:pt>
                <c:pt idx="5692">
                  <c:v>1818</c:v>
                </c:pt>
                <c:pt idx="5693">
                  <c:v>3858</c:v>
                </c:pt>
                <c:pt idx="5694">
                  <c:v>1206</c:v>
                </c:pt>
                <c:pt idx="5695">
                  <c:v>2105</c:v>
                </c:pt>
                <c:pt idx="5696">
                  <c:v>2105</c:v>
                </c:pt>
                <c:pt idx="5697">
                  <c:v>2105</c:v>
                </c:pt>
                <c:pt idx="5698">
                  <c:v>2105</c:v>
                </c:pt>
                <c:pt idx="5699">
                  <c:v>2105</c:v>
                </c:pt>
                <c:pt idx="5700">
                  <c:v>2105</c:v>
                </c:pt>
                <c:pt idx="5701">
                  <c:v>2105</c:v>
                </c:pt>
                <c:pt idx="5702">
                  <c:v>2105</c:v>
                </c:pt>
                <c:pt idx="5703">
                  <c:v>2105</c:v>
                </c:pt>
                <c:pt idx="5704">
                  <c:v>2105</c:v>
                </c:pt>
                <c:pt idx="5705">
                  <c:v>2105</c:v>
                </c:pt>
                <c:pt idx="5706">
                  <c:v>2414</c:v>
                </c:pt>
                <c:pt idx="5707">
                  <c:v>3236</c:v>
                </c:pt>
                <c:pt idx="5708">
                  <c:v>7217</c:v>
                </c:pt>
                <c:pt idx="5709">
                  <c:v>9784</c:v>
                </c:pt>
                <c:pt idx="5710">
                  <c:v>8461</c:v>
                </c:pt>
                <c:pt idx="5711">
                  <c:v>3543</c:v>
                </c:pt>
                <c:pt idx="5712">
                  <c:v>2550</c:v>
                </c:pt>
                <c:pt idx="5713">
                  <c:v>8554</c:v>
                </c:pt>
                <c:pt idx="5714">
                  <c:v>1248</c:v>
                </c:pt>
                <c:pt idx="5715">
                  <c:v>2543</c:v>
                </c:pt>
                <c:pt idx="5716">
                  <c:v>2592</c:v>
                </c:pt>
                <c:pt idx="5717">
                  <c:v>4769</c:v>
                </c:pt>
                <c:pt idx="5718">
                  <c:v>4913</c:v>
                </c:pt>
                <c:pt idx="5719">
                  <c:v>2887</c:v>
                </c:pt>
                <c:pt idx="5720">
                  <c:v>1220</c:v>
                </c:pt>
                <c:pt idx="5721">
                  <c:v>6052</c:v>
                </c:pt>
                <c:pt idx="5722">
                  <c:v>8823</c:v>
                </c:pt>
                <c:pt idx="5723">
                  <c:v>5488</c:v>
                </c:pt>
                <c:pt idx="5724">
                  <c:v>2257</c:v>
                </c:pt>
                <c:pt idx="5725">
                  <c:v>4875</c:v>
                </c:pt>
                <c:pt idx="5726">
                  <c:v>2134</c:v>
                </c:pt>
                <c:pt idx="5727">
                  <c:v>10232</c:v>
                </c:pt>
                <c:pt idx="5728">
                  <c:v>16259</c:v>
                </c:pt>
                <c:pt idx="5729">
                  <c:v>18682</c:v>
                </c:pt>
                <c:pt idx="5730">
                  <c:v>24499</c:v>
                </c:pt>
                <c:pt idx="5731">
                  <c:v>28715</c:v>
                </c:pt>
                <c:pt idx="5732">
                  <c:v>31070</c:v>
                </c:pt>
                <c:pt idx="5733">
                  <c:v>31070</c:v>
                </c:pt>
                <c:pt idx="5734">
                  <c:v>31070</c:v>
                </c:pt>
                <c:pt idx="5735">
                  <c:v>31070</c:v>
                </c:pt>
                <c:pt idx="5736">
                  <c:v>46732</c:v>
                </c:pt>
                <c:pt idx="5737">
                  <c:v>5943</c:v>
                </c:pt>
                <c:pt idx="5738">
                  <c:v>8310</c:v>
                </c:pt>
                <c:pt idx="5739">
                  <c:v>2506</c:v>
                </c:pt>
                <c:pt idx="5740">
                  <c:v>3604</c:v>
                </c:pt>
                <c:pt idx="5741">
                  <c:v>5478</c:v>
                </c:pt>
                <c:pt idx="5742">
                  <c:v>2112</c:v>
                </c:pt>
                <c:pt idx="5743">
                  <c:v>866</c:v>
                </c:pt>
                <c:pt idx="5744">
                  <c:v>829</c:v>
                </c:pt>
                <c:pt idx="5745">
                  <c:v>5403</c:v>
                </c:pt>
                <c:pt idx="5746">
                  <c:v>8081</c:v>
                </c:pt>
                <c:pt idx="5747">
                  <c:v>4700</c:v>
                </c:pt>
                <c:pt idx="5748">
                  <c:v>2882</c:v>
                </c:pt>
                <c:pt idx="5749">
                  <c:v>2025</c:v>
                </c:pt>
                <c:pt idx="5750">
                  <c:v>5241</c:v>
                </c:pt>
                <c:pt idx="5751">
                  <c:v>5908</c:v>
                </c:pt>
                <c:pt idx="5752">
                  <c:v>1086</c:v>
                </c:pt>
                <c:pt idx="5753">
                  <c:v>984</c:v>
                </c:pt>
                <c:pt idx="5754">
                  <c:v>2115</c:v>
                </c:pt>
                <c:pt idx="5755">
                  <c:v>3680</c:v>
                </c:pt>
                <c:pt idx="5756">
                  <c:v>5330</c:v>
                </c:pt>
                <c:pt idx="5757">
                  <c:v>644</c:v>
                </c:pt>
                <c:pt idx="5758">
                  <c:v>1059</c:v>
                </c:pt>
                <c:pt idx="5759">
                  <c:v>991</c:v>
                </c:pt>
                <c:pt idx="5760">
                  <c:v>1838</c:v>
                </c:pt>
                <c:pt idx="5761">
                  <c:v>1947</c:v>
                </c:pt>
                <c:pt idx="5762">
                  <c:v>3975</c:v>
                </c:pt>
                <c:pt idx="5763">
                  <c:v>6028</c:v>
                </c:pt>
                <c:pt idx="5764">
                  <c:v>8325</c:v>
                </c:pt>
                <c:pt idx="5765">
                  <c:v>10672</c:v>
                </c:pt>
                <c:pt idx="5766">
                  <c:v>13129</c:v>
                </c:pt>
                <c:pt idx="5767">
                  <c:v>2368</c:v>
                </c:pt>
                <c:pt idx="5768">
                  <c:v>0</c:v>
                </c:pt>
                <c:pt idx="5769">
                  <c:v>853</c:v>
                </c:pt>
                <c:pt idx="5770">
                  <c:v>1737</c:v>
                </c:pt>
                <c:pt idx="5771">
                  <c:v>1243</c:v>
                </c:pt>
                <c:pt idx="5772">
                  <c:v>979</c:v>
                </c:pt>
                <c:pt idx="5773">
                  <c:v>678</c:v>
                </c:pt>
                <c:pt idx="5774">
                  <c:v>0</c:v>
                </c:pt>
                <c:pt idx="5775">
                  <c:v>4557</c:v>
                </c:pt>
                <c:pt idx="5776">
                  <c:v>1181</c:v>
                </c:pt>
                <c:pt idx="5777">
                  <c:v>1838</c:v>
                </c:pt>
                <c:pt idx="5778">
                  <c:v>1278</c:v>
                </c:pt>
                <c:pt idx="5779">
                  <c:v>3588</c:v>
                </c:pt>
                <c:pt idx="5780">
                  <c:v>74</c:v>
                </c:pt>
                <c:pt idx="5781">
                  <c:v>1955</c:v>
                </c:pt>
                <c:pt idx="5782">
                  <c:v>2924</c:v>
                </c:pt>
                <c:pt idx="5783">
                  <c:v>736</c:v>
                </c:pt>
                <c:pt idx="5784">
                  <c:v>1475</c:v>
                </c:pt>
                <c:pt idx="5785">
                  <c:v>3213</c:v>
                </c:pt>
                <c:pt idx="5786">
                  <c:v>5381</c:v>
                </c:pt>
                <c:pt idx="5787">
                  <c:v>85</c:v>
                </c:pt>
                <c:pt idx="5788">
                  <c:v>1887</c:v>
                </c:pt>
                <c:pt idx="5789">
                  <c:v>848</c:v>
                </c:pt>
                <c:pt idx="5790">
                  <c:v>701</c:v>
                </c:pt>
                <c:pt idx="5791">
                  <c:v>1490</c:v>
                </c:pt>
                <c:pt idx="5792">
                  <c:v>3034</c:v>
                </c:pt>
                <c:pt idx="5793">
                  <c:v>7725</c:v>
                </c:pt>
                <c:pt idx="5794">
                  <c:v>1017</c:v>
                </c:pt>
                <c:pt idx="5795">
                  <c:v>2717</c:v>
                </c:pt>
                <c:pt idx="5796">
                  <c:v>938</c:v>
                </c:pt>
                <c:pt idx="5797">
                  <c:v>1782</c:v>
                </c:pt>
                <c:pt idx="5798">
                  <c:v>0</c:v>
                </c:pt>
                <c:pt idx="5799">
                  <c:v>888</c:v>
                </c:pt>
                <c:pt idx="5800">
                  <c:v>788</c:v>
                </c:pt>
                <c:pt idx="5801">
                  <c:v>201</c:v>
                </c:pt>
                <c:pt idx="5802">
                  <c:v>1920</c:v>
                </c:pt>
                <c:pt idx="5803">
                  <c:v>1250</c:v>
                </c:pt>
                <c:pt idx="5804">
                  <c:v>3386</c:v>
                </c:pt>
                <c:pt idx="5805">
                  <c:v>1797</c:v>
                </c:pt>
                <c:pt idx="5806">
                  <c:v>73</c:v>
                </c:pt>
                <c:pt idx="5807">
                  <c:v>944</c:v>
                </c:pt>
                <c:pt idx="5808">
                  <c:v>561</c:v>
                </c:pt>
                <c:pt idx="5809">
                  <c:v>0</c:v>
                </c:pt>
                <c:pt idx="5810">
                  <c:v>752</c:v>
                </c:pt>
                <c:pt idx="5811">
                  <c:v>1438</c:v>
                </c:pt>
                <c:pt idx="5812">
                  <c:v>269</c:v>
                </c:pt>
                <c:pt idx="5813">
                  <c:v>1035</c:v>
                </c:pt>
                <c:pt idx="5814">
                  <c:v>1328</c:v>
                </c:pt>
                <c:pt idx="5815">
                  <c:v>967</c:v>
                </c:pt>
                <c:pt idx="5816">
                  <c:v>4399</c:v>
                </c:pt>
                <c:pt idx="5817">
                  <c:v>1063</c:v>
                </c:pt>
                <c:pt idx="5818">
                  <c:v>792</c:v>
                </c:pt>
                <c:pt idx="5819">
                  <c:v>1582</c:v>
                </c:pt>
                <c:pt idx="5820">
                  <c:v>0</c:v>
                </c:pt>
                <c:pt idx="5821">
                  <c:v>641</c:v>
                </c:pt>
                <c:pt idx="5822">
                  <c:v>1855</c:v>
                </c:pt>
                <c:pt idx="5823">
                  <c:v>949</c:v>
                </c:pt>
                <c:pt idx="5824">
                  <c:v>0</c:v>
                </c:pt>
                <c:pt idx="5825">
                  <c:v>952</c:v>
                </c:pt>
                <c:pt idx="5826">
                  <c:v>321</c:v>
                </c:pt>
                <c:pt idx="5827">
                  <c:v>769</c:v>
                </c:pt>
                <c:pt idx="5828">
                  <c:v>1290</c:v>
                </c:pt>
                <c:pt idx="5829">
                  <c:v>3603</c:v>
                </c:pt>
                <c:pt idx="5830">
                  <c:v>5612</c:v>
                </c:pt>
                <c:pt idx="5831">
                  <c:v>5670</c:v>
                </c:pt>
                <c:pt idx="5832">
                  <c:v>7771</c:v>
                </c:pt>
                <c:pt idx="5833">
                  <c:v>0</c:v>
                </c:pt>
                <c:pt idx="5834">
                  <c:v>0</c:v>
                </c:pt>
                <c:pt idx="5835">
                  <c:v>921</c:v>
                </c:pt>
                <c:pt idx="5836">
                  <c:v>1220</c:v>
                </c:pt>
                <c:pt idx="5837">
                  <c:v>310</c:v>
                </c:pt>
                <c:pt idx="5838">
                  <c:v>0</c:v>
                </c:pt>
                <c:pt idx="5839">
                  <c:v>2872</c:v>
                </c:pt>
                <c:pt idx="5840">
                  <c:v>3208</c:v>
                </c:pt>
                <c:pt idx="5841">
                  <c:v>3611</c:v>
                </c:pt>
                <c:pt idx="5842">
                  <c:v>1798</c:v>
                </c:pt>
                <c:pt idx="5843">
                  <c:v>0</c:v>
                </c:pt>
                <c:pt idx="5844">
                  <c:v>45</c:v>
                </c:pt>
                <c:pt idx="5845">
                  <c:v>902</c:v>
                </c:pt>
                <c:pt idx="5846">
                  <c:v>2677</c:v>
                </c:pt>
                <c:pt idx="5847">
                  <c:v>3021</c:v>
                </c:pt>
                <c:pt idx="5848">
                  <c:v>0</c:v>
                </c:pt>
                <c:pt idx="5849">
                  <c:v>117</c:v>
                </c:pt>
                <c:pt idx="5850">
                  <c:v>645</c:v>
                </c:pt>
                <c:pt idx="5851">
                  <c:v>1500</c:v>
                </c:pt>
                <c:pt idx="5852">
                  <c:v>1225</c:v>
                </c:pt>
                <c:pt idx="5853">
                  <c:v>3207</c:v>
                </c:pt>
                <c:pt idx="5854">
                  <c:v>219</c:v>
                </c:pt>
                <c:pt idx="5855">
                  <c:v>196</c:v>
                </c:pt>
                <c:pt idx="5856">
                  <c:v>1839</c:v>
                </c:pt>
                <c:pt idx="5857">
                  <c:v>2575</c:v>
                </c:pt>
                <c:pt idx="5858">
                  <c:v>366</c:v>
                </c:pt>
                <c:pt idx="5859">
                  <c:v>0</c:v>
                </c:pt>
                <c:pt idx="5860">
                  <c:v>0</c:v>
                </c:pt>
                <c:pt idx="5861">
                  <c:v>465</c:v>
                </c:pt>
                <c:pt idx="5862">
                  <c:v>1613</c:v>
                </c:pt>
                <c:pt idx="5863">
                  <c:v>1153</c:v>
                </c:pt>
                <c:pt idx="5864">
                  <c:v>1659</c:v>
                </c:pt>
                <c:pt idx="5865">
                  <c:v>1853</c:v>
                </c:pt>
                <c:pt idx="5866">
                  <c:v>0</c:v>
                </c:pt>
                <c:pt idx="5867">
                  <c:v>2928</c:v>
                </c:pt>
                <c:pt idx="5868">
                  <c:v>2928</c:v>
                </c:pt>
                <c:pt idx="5869">
                  <c:v>1364</c:v>
                </c:pt>
                <c:pt idx="5870">
                  <c:v>1503</c:v>
                </c:pt>
                <c:pt idx="5871">
                  <c:v>1310</c:v>
                </c:pt>
                <c:pt idx="5872">
                  <c:v>1612</c:v>
                </c:pt>
                <c:pt idx="5873">
                  <c:v>497</c:v>
                </c:pt>
                <c:pt idx="5874">
                  <c:v>1763</c:v>
                </c:pt>
                <c:pt idx="5875">
                  <c:v>1763</c:v>
                </c:pt>
                <c:pt idx="5876">
                  <c:v>1071</c:v>
                </c:pt>
                <c:pt idx="5877">
                  <c:v>1758</c:v>
                </c:pt>
                <c:pt idx="5878">
                  <c:v>1472</c:v>
                </c:pt>
                <c:pt idx="5879">
                  <c:v>1375</c:v>
                </c:pt>
                <c:pt idx="5880">
                  <c:v>3213</c:v>
                </c:pt>
                <c:pt idx="5881">
                  <c:v>3322</c:v>
                </c:pt>
                <c:pt idx="5882">
                  <c:v>312</c:v>
                </c:pt>
                <c:pt idx="5883">
                  <c:v>132</c:v>
                </c:pt>
                <c:pt idx="5884">
                  <c:v>47</c:v>
                </c:pt>
                <c:pt idx="5885">
                  <c:v>639</c:v>
                </c:pt>
                <c:pt idx="5886">
                  <c:v>1031</c:v>
                </c:pt>
                <c:pt idx="5887">
                  <c:v>0</c:v>
                </c:pt>
                <c:pt idx="5888">
                  <c:v>905</c:v>
                </c:pt>
                <c:pt idx="5889">
                  <c:v>0</c:v>
                </c:pt>
                <c:pt idx="5890">
                  <c:v>735</c:v>
                </c:pt>
                <c:pt idx="5891">
                  <c:v>1487</c:v>
                </c:pt>
                <c:pt idx="5892">
                  <c:v>1258</c:v>
                </c:pt>
                <c:pt idx="5893">
                  <c:v>3148</c:v>
                </c:pt>
                <c:pt idx="5894">
                  <c:v>376</c:v>
                </c:pt>
                <c:pt idx="5895">
                  <c:v>1757</c:v>
                </c:pt>
                <c:pt idx="5896">
                  <c:v>2755</c:v>
                </c:pt>
                <c:pt idx="5897">
                  <c:v>852</c:v>
                </c:pt>
                <c:pt idx="5898">
                  <c:v>0</c:v>
                </c:pt>
                <c:pt idx="5899">
                  <c:v>920</c:v>
                </c:pt>
                <c:pt idx="5900">
                  <c:v>1211</c:v>
                </c:pt>
                <c:pt idx="5901">
                  <c:v>1882</c:v>
                </c:pt>
                <c:pt idx="5902">
                  <c:v>0</c:v>
                </c:pt>
                <c:pt idx="5903">
                  <c:v>3027</c:v>
                </c:pt>
                <c:pt idx="5904">
                  <c:v>3201</c:v>
                </c:pt>
                <c:pt idx="5905">
                  <c:v>5093</c:v>
                </c:pt>
                <c:pt idx="5906">
                  <c:v>5392</c:v>
                </c:pt>
                <c:pt idx="5907">
                  <c:v>54</c:v>
                </c:pt>
                <c:pt idx="5908">
                  <c:v>543</c:v>
                </c:pt>
                <c:pt idx="5909">
                  <c:v>0</c:v>
                </c:pt>
                <c:pt idx="5910">
                  <c:v>550</c:v>
                </c:pt>
                <c:pt idx="5911">
                  <c:v>0</c:v>
                </c:pt>
                <c:pt idx="5912">
                  <c:v>373</c:v>
                </c:pt>
                <c:pt idx="5913">
                  <c:v>1941</c:v>
                </c:pt>
                <c:pt idx="5914">
                  <c:v>1539</c:v>
                </c:pt>
                <c:pt idx="5915">
                  <c:v>0</c:v>
                </c:pt>
                <c:pt idx="5916">
                  <c:v>407</c:v>
                </c:pt>
                <c:pt idx="5917">
                  <c:v>1861</c:v>
                </c:pt>
                <c:pt idx="5918">
                  <c:v>1154</c:v>
                </c:pt>
                <c:pt idx="5919">
                  <c:v>919</c:v>
                </c:pt>
                <c:pt idx="5920">
                  <c:v>0</c:v>
                </c:pt>
                <c:pt idx="5921">
                  <c:v>926</c:v>
                </c:pt>
                <c:pt idx="5922">
                  <c:v>1307</c:v>
                </c:pt>
                <c:pt idx="5923">
                  <c:v>3156</c:v>
                </c:pt>
                <c:pt idx="5924">
                  <c:v>3016</c:v>
                </c:pt>
                <c:pt idx="5925">
                  <c:v>132</c:v>
                </c:pt>
                <c:pt idx="5926">
                  <c:v>460</c:v>
                </c:pt>
                <c:pt idx="5927">
                  <c:v>1622</c:v>
                </c:pt>
                <c:pt idx="5928">
                  <c:v>587</c:v>
                </c:pt>
                <c:pt idx="5929">
                  <c:v>0</c:v>
                </c:pt>
                <c:pt idx="5930">
                  <c:v>867</c:v>
                </c:pt>
                <c:pt idx="5931">
                  <c:v>1261</c:v>
                </c:pt>
                <c:pt idx="5932">
                  <c:v>1888</c:v>
                </c:pt>
                <c:pt idx="5933">
                  <c:v>3380</c:v>
                </c:pt>
                <c:pt idx="5934">
                  <c:v>0</c:v>
                </c:pt>
                <c:pt idx="5935">
                  <c:v>5385</c:v>
                </c:pt>
                <c:pt idx="5936">
                  <c:v>247</c:v>
                </c:pt>
                <c:pt idx="5937">
                  <c:v>557</c:v>
                </c:pt>
                <c:pt idx="5938">
                  <c:v>1611</c:v>
                </c:pt>
                <c:pt idx="5939">
                  <c:v>784</c:v>
                </c:pt>
                <c:pt idx="5940">
                  <c:v>0</c:v>
                </c:pt>
                <c:pt idx="5941">
                  <c:v>969</c:v>
                </c:pt>
                <c:pt idx="5942">
                  <c:v>0</c:v>
                </c:pt>
                <c:pt idx="5943">
                  <c:v>789</c:v>
                </c:pt>
                <c:pt idx="5944">
                  <c:v>1592</c:v>
                </c:pt>
                <c:pt idx="5945">
                  <c:v>0</c:v>
                </c:pt>
                <c:pt idx="5946">
                  <c:v>433</c:v>
                </c:pt>
                <c:pt idx="5947">
                  <c:v>1941</c:v>
                </c:pt>
                <c:pt idx="5948">
                  <c:v>1224</c:v>
                </c:pt>
                <c:pt idx="5949">
                  <c:v>200</c:v>
                </c:pt>
                <c:pt idx="5950">
                  <c:v>323</c:v>
                </c:pt>
                <c:pt idx="5951">
                  <c:v>1988</c:v>
                </c:pt>
                <c:pt idx="5952">
                  <c:v>577</c:v>
                </c:pt>
                <c:pt idx="5953">
                  <c:v>1824</c:v>
                </c:pt>
                <c:pt idx="5954">
                  <c:v>1213</c:v>
                </c:pt>
                <c:pt idx="5955">
                  <c:v>3707</c:v>
                </c:pt>
                <c:pt idx="5956">
                  <c:v>1863</c:v>
                </c:pt>
                <c:pt idx="5957">
                  <c:v>1234</c:v>
                </c:pt>
                <c:pt idx="5958">
                  <c:v>1069</c:v>
                </c:pt>
                <c:pt idx="5959">
                  <c:v>890</c:v>
                </c:pt>
                <c:pt idx="5960">
                  <c:v>1339</c:v>
                </c:pt>
                <c:pt idx="5961">
                  <c:v>1962</c:v>
                </c:pt>
                <c:pt idx="5962">
                  <c:v>3066</c:v>
                </c:pt>
                <c:pt idx="5963">
                  <c:v>444</c:v>
                </c:pt>
                <c:pt idx="5964">
                  <c:v>1745</c:v>
                </c:pt>
                <c:pt idx="5965">
                  <c:v>63</c:v>
                </c:pt>
                <c:pt idx="5966">
                  <c:v>1914</c:v>
                </c:pt>
                <c:pt idx="5967">
                  <c:v>926</c:v>
                </c:pt>
                <c:pt idx="5968">
                  <c:v>1461</c:v>
                </c:pt>
                <c:pt idx="5969">
                  <c:v>3088</c:v>
                </c:pt>
                <c:pt idx="5970">
                  <c:v>2996</c:v>
                </c:pt>
                <c:pt idx="5971">
                  <c:v>419</c:v>
                </c:pt>
                <c:pt idx="5972">
                  <c:v>1763</c:v>
                </c:pt>
                <c:pt idx="5973">
                  <c:v>944</c:v>
                </c:pt>
                <c:pt idx="5974">
                  <c:v>0</c:v>
                </c:pt>
                <c:pt idx="5975">
                  <c:v>908</c:v>
                </c:pt>
                <c:pt idx="5976">
                  <c:v>1802</c:v>
                </c:pt>
                <c:pt idx="5977">
                  <c:v>3215</c:v>
                </c:pt>
                <c:pt idx="5978">
                  <c:v>2888</c:v>
                </c:pt>
                <c:pt idx="5979">
                  <c:v>684</c:v>
                </c:pt>
                <c:pt idx="5980">
                  <c:v>1332</c:v>
                </c:pt>
                <c:pt idx="5981">
                  <c:v>1877</c:v>
                </c:pt>
                <c:pt idx="5982">
                  <c:v>751</c:v>
                </c:pt>
                <c:pt idx="5983">
                  <c:v>0</c:v>
                </c:pt>
                <c:pt idx="5984">
                  <c:v>777</c:v>
                </c:pt>
                <c:pt idx="5985">
                  <c:v>3007</c:v>
                </c:pt>
                <c:pt idx="5986">
                  <c:v>403</c:v>
                </c:pt>
                <c:pt idx="5987">
                  <c:v>1850</c:v>
                </c:pt>
                <c:pt idx="5988">
                  <c:v>329</c:v>
                </c:pt>
                <c:pt idx="5989">
                  <c:v>1096</c:v>
                </c:pt>
                <c:pt idx="5990">
                  <c:v>916</c:v>
                </c:pt>
                <c:pt idx="5991">
                  <c:v>1667</c:v>
                </c:pt>
                <c:pt idx="5992">
                  <c:v>2348</c:v>
                </c:pt>
                <c:pt idx="5993">
                  <c:v>0</c:v>
                </c:pt>
                <c:pt idx="5994">
                  <c:v>5402</c:v>
                </c:pt>
                <c:pt idx="5995">
                  <c:v>189</c:v>
                </c:pt>
                <c:pt idx="5996">
                  <c:v>824</c:v>
                </c:pt>
                <c:pt idx="5997">
                  <c:v>1346</c:v>
                </c:pt>
                <c:pt idx="5998">
                  <c:v>959</c:v>
                </c:pt>
                <c:pt idx="5999">
                  <c:v>502</c:v>
                </c:pt>
                <c:pt idx="6000">
                  <c:v>1933</c:v>
                </c:pt>
                <c:pt idx="6001">
                  <c:v>0</c:v>
                </c:pt>
                <c:pt idx="6002">
                  <c:v>3860</c:v>
                </c:pt>
                <c:pt idx="6003">
                  <c:v>5810</c:v>
                </c:pt>
                <c:pt idx="6004">
                  <c:v>789</c:v>
                </c:pt>
                <c:pt idx="6005">
                  <c:v>1491</c:v>
                </c:pt>
                <c:pt idx="6006">
                  <c:v>301</c:v>
                </c:pt>
                <c:pt idx="6007">
                  <c:v>440</c:v>
                </c:pt>
                <c:pt idx="6008">
                  <c:v>0</c:v>
                </c:pt>
                <c:pt idx="6009">
                  <c:v>0</c:v>
                </c:pt>
                <c:pt idx="6010">
                  <c:v>424</c:v>
                </c:pt>
                <c:pt idx="6011">
                  <c:v>1940</c:v>
                </c:pt>
                <c:pt idx="6012">
                  <c:v>581</c:v>
                </c:pt>
                <c:pt idx="6013">
                  <c:v>1697</c:v>
                </c:pt>
                <c:pt idx="6014">
                  <c:v>986</c:v>
                </c:pt>
                <c:pt idx="6015">
                  <c:v>462</c:v>
                </c:pt>
                <c:pt idx="6016">
                  <c:v>1937</c:v>
                </c:pt>
                <c:pt idx="6017">
                  <c:v>0</c:v>
                </c:pt>
                <c:pt idx="6018">
                  <c:v>3893</c:v>
                </c:pt>
                <c:pt idx="6019">
                  <c:v>5824</c:v>
                </c:pt>
                <c:pt idx="6020">
                  <c:v>719</c:v>
                </c:pt>
                <c:pt idx="6021">
                  <c:v>1533</c:v>
                </c:pt>
                <c:pt idx="6022">
                  <c:v>339</c:v>
                </c:pt>
                <c:pt idx="6023">
                  <c:v>440</c:v>
                </c:pt>
                <c:pt idx="6024">
                  <c:v>1943</c:v>
                </c:pt>
                <c:pt idx="6025">
                  <c:v>0</c:v>
                </c:pt>
                <c:pt idx="6026">
                  <c:v>441</c:v>
                </c:pt>
                <c:pt idx="6027">
                  <c:v>1942</c:v>
                </c:pt>
                <c:pt idx="6028">
                  <c:v>70</c:v>
                </c:pt>
                <c:pt idx="6029">
                  <c:v>1013</c:v>
                </c:pt>
                <c:pt idx="6030">
                  <c:v>1823</c:v>
                </c:pt>
                <c:pt idx="6031">
                  <c:v>0</c:v>
                </c:pt>
                <c:pt idx="6032">
                  <c:v>2389</c:v>
                </c:pt>
                <c:pt idx="6033">
                  <c:v>1577</c:v>
                </c:pt>
                <c:pt idx="6034">
                  <c:v>0</c:v>
                </c:pt>
                <c:pt idx="6035">
                  <c:v>3837</c:v>
                </c:pt>
                <c:pt idx="6036">
                  <c:v>1965</c:v>
                </c:pt>
                <c:pt idx="6037">
                  <c:v>72</c:v>
                </c:pt>
                <c:pt idx="6038">
                  <c:v>1040</c:v>
                </c:pt>
                <c:pt idx="6039">
                  <c:v>1927</c:v>
                </c:pt>
                <c:pt idx="6040">
                  <c:v>0</c:v>
                </c:pt>
                <c:pt idx="6041">
                  <c:v>867</c:v>
                </c:pt>
                <c:pt idx="6042">
                  <c:v>0</c:v>
                </c:pt>
                <c:pt idx="6043">
                  <c:v>2396</c:v>
                </c:pt>
                <c:pt idx="6044">
                  <c:v>1602</c:v>
                </c:pt>
                <c:pt idx="6045">
                  <c:v>0</c:v>
                </c:pt>
                <c:pt idx="6046">
                  <c:v>438</c:v>
                </c:pt>
                <c:pt idx="6047">
                  <c:v>1953</c:v>
                </c:pt>
                <c:pt idx="6048">
                  <c:v>1406</c:v>
                </c:pt>
                <c:pt idx="6049">
                  <c:v>969</c:v>
                </c:pt>
                <c:pt idx="6050">
                  <c:v>2192</c:v>
                </c:pt>
                <c:pt idx="6051">
                  <c:v>966</c:v>
                </c:pt>
                <c:pt idx="6052">
                  <c:v>0</c:v>
                </c:pt>
                <c:pt idx="6053">
                  <c:v>782</c:v>
                </c:pt>
                <c:pt idx="6054">
                  <c:v>1547</c:v>
                </c:pt>
                <c:pt idx="6055">
                  <c:v>0</c:v>
                </c:pt>
                <c:pt idx="6056">
                  <c:v>359</c:v>
                </c:pt>
                <c:pt idx="6057">
                  <c:v>440</c:v>
                </c:pt>
                <c:pt idx="6058">
                  <c:v>1623</c:v>
                </c:pt>
                <c:pt idx="6059">
                  <c:v>590</c:v>
                </c:pt>
                <c:pt idx="6060">
                  <c:v>0</c:v>
                </c:pt>
                <c:pt idx="6061">
                  <c:v>613</c:v>
                </c:pt>
                <c:pt idx="6062">
                  <c:v>1620</c:v>
                </c:pt>
                <c:pt idx="6063">
                  <c:v>1571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3709</c:v>
                </c:pt>
                <c:pt idx="6068">
                  <c:v>4128</c:v>
                </c:pt>
                <c:pt idx="6069">
                  <c:v>7232</c:v>
                </c:pt>
                <c:pt idx="6070">
                  <c:v>7827</c:v>
                </c:pt>
                <c:pt idx="6071">
                  <c:v>7827</c:v>
                </c:pt>
                <c:pt idx="6072">
                  <c:v>422</c:v>
                </c:pt>
                <c:pt idx="6073">
                  <c:v>1740</c:v>
                </c:pt>
                <c:pt idx="6074">
                  <c:v>1303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209</c:v>
                </c:pt>
                <c:pt idx="6079">
                  <c:v>339</c:v>
                </c:pt>
                <c:pt idx="6080">
                  <c:v>0</c:v>
                </c:pt>
                <c:pt idx="6081">
                  <c:v>44</c:v>
                </c:pt>
                <c:pt idx="6082">
                  <c:v>916</c:v>
                </c:pt>
                <c:pt idx="6083">
                  <c:v>1149</c:v>
                </c:pt>
                <c:pt idx="6084">
                  <c:v>3026</c:v>
                </c:pt>
                <c:pt idx="6085">
                  <c:v>0</c:v>
                </c:pt>
                <c:pt idx="6086">
                  <c:v>528</c:v>
                </c:pt>
                <c:pt idx="6087">
                  <c:v>1699</c:v>
                </c:pt>
                <c:pt idx="6088">
                  <c:v>1457</c:v>
                </c:pt>
                <c:pt idx="6089">
                  <c:v>0</c:v>
                </c:pt>
                <c:pt idx="6090">
                  <c:v>292</c:v>
                </c:pt>
                <c:pt idx="6091">
                  <c:v>120</c:v>
                </c:pt>
                <c:pt idx="6092">
                  <c:v>0</c:v>
                </c:pt>
                <c:pt idx="6093">
                  <c:v>55</c:v>
                </c:pt>
                <c:pt idx="6094">
                  <c:v>595</c:v>
                </c:pt>
                <c:pt idx="6095">
                  <c:v>955</c:v>
                </c:pt>
                <c:pt idx="6096">
                  <c:v>0</c:v>
                </c:pt>
                <c:pt idx="6097">
                  <c:v>867</c:v>
                </c:pt>
                <c:pt idx="6098">
                  <c:v>955</c:v>
                </c:pt>
                <c:pt idx="6099">
                  <c:v>112</c:v>
                </c:pt>
                <c:pt idx="6100">
                  <c:v>612</c:v>
                </c:pt>
                <c:pt idx="6101">
                  <c:v>1436</c:v>
                </c:pt>
                <c:pt idx="6102">
                  <c:v>0</c:v>
                </c:pt>
                <c:pt idx="6103">
                  <c:v>0</c:v>
                </c:pt>
                <c:pt idx="6104">
                  <c:v>3155</c:v>
                </c:pt>
                <c:pt idx="6105">
                  <c:v>338</c:v>
                </c:pt>
                <c:pt idx="6106">
                  <c:v>1767</c:v>
                </c:pt>
                <c:pt idx="6107">
                  <c:v>1309</c:v>
                </c:pt>
                <c:pt idx="6108">
                  <c:v>48</c:v>
                </c:pt>
                <c:pt idx="6109">
                  <c:v>684</c:v>
                </c:pt>
                <c:pt idx="6110">
                  <c:v>0</c:v>
                </c:pt>
                <c:pt idx="6111">
                  <c:v>0</c:v>
                </c:pt>
                <c:pt idx="6112">
                  <c:v>677</c:v>
                </c:pt>
                <c:pt idx="6113">
                  <c:v>1347</c:v>
                </c:pt>
                <c:pt idx="6114">
                  <c:v>1140</c:v>
                </c:pt>
                <c:pt idx="6115">
                  <c:v>1581</c:v>
                </c:pt>
                <c:pt idx="6116">
                  <c:v>1815</c:v>
                </c:pt>
                <c:pt idx="6117">
                  <c:v>0</c:v>
                </c:pt>
                <c:pt idx="6118">
                  <c:v>2518</c:v>
                </c:pt>
                <c:pt idx="6119">
                  <c:v>2923</c:v>
                </c:pt>
                <c:pt idx="6120">
                  <c:v>2923</c:v>
                </c:pt>
                <c:pt idx="6121">
                  <c:v>379</c:v>
                </c:pt>
                <c:pt idx="6122">
                  <c:v>1692</c:v>
                </c:pt>
                <c:pt idx="6123">
                  <c:v>1576</c:v>
                </c:pt>
                <c:pt idx="6124">
                  <c:v>1066</c:v>
                </c:pt>
                <c:pt idx="6125">
                  <c:v>1807</c:v>
                </c:pt>
                <c:pt idx="6126">
                  <c:v>1853</c:v>
                </c:pt>
                <c:pt idx="6127">
                  <c:v>0</c:v>
                </c:pt>
                <c:pt idx="6128">
                  <c:v>1494</c:v>
                </c:pt>
                <c:pt idx="6129">
                  <c:v>1770</c:v>
                </c:pt>
                <c:pt idx="6130">
                  <c:v>1770</c:v>
                </c:pt>
                <c:pt idx="6131">
                  <c:v>1770</c:v>
                </c:pt>
                <c:pt idx="6132">
                  <c:v>0</c:v>
                </c:pt>
                <c:pt idx="6133">
                  <c:v>405</c:v>
                </c:pt>
                <c:pt idx="6134">
                  <c:v>1480</c:v>
                </c:pt>
                <c:pt idx="6135">
                  <c:v>1244</c:v>
                </c:pt>
                <c:pt idx="6136">
                  <c:v>1055</c:v>
                </c:pt>
                <c:pt idx="6137">
                  <c:v>2916</c:v>
                </c:pt>
                <c:pt idx="6138">
                  <c:v>2916</c:v>
                </c:pt>
                <c:pt idx="6139">
                  <c:v>278</c:v>
                </c:pt>
                <c:pt idx="6140">
                  <c:v>1581</c:v>
                </c:pt>
                <c:pt idx="6141">
                  <c:v>1642</c:v>
                </c:pt>
                <c:pt idx="6142">
                  <c:v>0</c:v>
                </c:pt>
                <c:pt idx="6143">
                  <c:v>46</c:v>
                </c:pt>
                <c:pt idx="6144">
                  <c:v>468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598</c:v>
                </c:pt>
                <c:pt idx="6149">
                  <c:v>876</c:v>
                </c:pt>
                <c:pt idx="6150">
                  <c:v>0</c:v>
                </c:pt>
                <c:pt idx="6151">
                  <c:v>130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367</c:v>
                </c:pt>
                <c:pt idx="6157">
                  <c:v>0</c:v>
                </c:pt>
                <c:pt idx="6158">
                  <c:v>372</c:v>
                </c:pt>
                <c:pt idx="6159">
                  <c:v>1709</c:v>
                </c:pt>
                <c:pt idx="6160">
                  <c:v>1709</c:v>
                </c:pt>
                <c:pt idx="6161">
                  <c:v>0</c:v>
                </c:pt>
                <c:pt idx="6162">
                  <c:v>47</c:v>
                </c:pt>
                <c:pt idx="6163">
                  <c:v>420</c:v>
                </c:pt>
                <c:pt idx="6164">
                  <c:v>860</c:v>
                </c:pt>
                <c:pt idx="6165">
                  <c:v>1056</c:v>
                </c:pt>
                <c:pt idx="6166">
                  <c:v>0</c:v>
                </c:pt>
                <c:pt idx="6167">
                  <c:v>767</c:v>
                </c:pt>
                <c:pt idx="6168">
                  <c:v>1168</c:v>
                </c:pt>
                <c:pt idx="6169">
                  <c:v>1093</c:v>
                </c:pt>
                <c:pt idx="6170">
                  <c:v>1251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2756</c:v>
                </c:pt>
                <c:pt idx="6175">
                  <c:v>129</c:v>
                </c:pt>
                <c:pt idx="6176">
                  <c:v>0</c:v>
                </c:pt>
                <c:pt idx="6177">
                  <c:v>361</c:v>
                </c:pt>
                <c:pt idx="6178">
                  <c:v>1560</c:v>
                </c:pt>
                <c:pt idx="6179">
                  <c:v>1628</c:v>
                </c:pt>
                <c:pt idx="6180">
                  <c:v>1193</c:v>
                </c:pt>
                <c:pt idx="6181">
                  <c:v>1016</c:v>
                </c:pt>
                <c:pt idx="6182">
                  <c:v>1756</c:v>
                </c:pt>
                <c:pt idx="6183">
                  <c:v>1809</c:v>
                </c:pt>
                <c:pt idx="6184">
                  <c:v>0</c:v>
                </c:pt>
                <c:pt idx="6185">
                  <c:v>1288</c:v>
                </c:pt>
                <c:pt idx="6186">
                  <c:v>1794</c:v>
                </c:pt>
                <c:pt idx="6187">
                  <c:v>30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306</c:v>
                </c:pt>
                <c:pt idx="6192">
                  <c:v>1660</c:v>
                </c:pt>
                <c:pt idx="6193">
                  <c:v>1298</c:v>
                </c:pt>
                <c:pt idx="6194">
                  <c:v>1298</c:v>
                </c:pt>
                <c:pt idx="6195">
                  <c:v>872</c:v>
                </c:pt>
                <c:pt idx="6196">
                  <c:v>2627</c:v>
                </c:pt>
                <c:pt idx="6197">
                  <c:v>2627</c:v>
                </c:pt>
                <c:pt idx="6198">
                  <c:v>2694</c:v>
                </c:pt>
                <c:pt idx="6199">
                  <c:v>2929</c:v>
                </c:pt>
                <c:pt idx="6200">
                  <c:v>3013</c:v>
                </c:pt>
                <c:pt idx="6201">
                  <c:v>4470</c:v>
                </c:pt>
                <c:pt idx="6202">
                  <c:v>4470</c:v>
                </c:pt>
                <c:pt idx="6203">
                  <c:v>4480</c:v>
                </c:pt>
                <c:pt idx="6204">
                  <c:v>4480</c:v>
                </c:pt>
                <c:pt idx="6205">
                  <c:v>0</c:v>
                </c:pt>
                <c:pt idx="6206">
                  <c:v>0</c:v>
                </c:pt>
                <c:pt idx="6207">
                  <c:v>1363</c:v>
                </c:pt>
                <c:pt idx="6208">
                  <c:v>1617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2603</c:v>
                </c:pt>
                <c:pt idx="6215">
                  <c:v>2726</c:v>
                </c:pt>
                <c:pt idx="6216">
                  <c:v>2726</c:v>
                </c:pt>
                <c:pt idx="6217">
                  <c:v>2726</c:v>
                </c:pt>
                <c:pt idx="6218">
                  <c:v>2726</c:v>
                </c:pt>
                <c:pt idx="6219">
                  <c:v>2726</c:v>
                </c:pt>
                <c:pt idx="6220">
                  <c:v>2753</c:v>
                </c:pt>
                <c:pt idx="6221">
                  <c:v>2835</c:v>
                </c:pt>
                <c:pt idx="6222">
                  <c:v>2887</c:v>
                </c:pt>
                <c:pt idx="6223">
                  <c:v>2944</c:v>
                </c:pt>
                <c:pt idx="6224">
                  <c:v>2986</c:v>
                </c:pt>
                <c:pt idx="6225">
                  <c:v>2986</c:v>
                </c:pt>
                <c:pt idx="6226">
                  <c:v>2986</c:v>
                </c:pt>
                <c:pt idx="6227">
                  <c:v>2986</c:v>
                </c:pt>
                <c:pt idx="6228">
                  <c:v>2986</c:v>
                </c:pt>
                <c:pt idx="6229">
                  <c:v>2986</c:v>
                </c:pt>
                <c:pt idx="6230">
                  <c:v>51</c:v>
                </c:pt>
                <c:pt idx="6231">
                  <c:v>48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246</c:v>
                </c:pt>
                <c:pt idx="6259">
                  <c:v>1645</c:v>
                </c:pt>
                <c:pt idx="6260">
                  <c:v>1578</c:v>
                </c:pt>
                <c:pt idx="6261">
                  <c:v>1430</c:v>
                </c:pt>
                <c:pt idx="6262">
                  <c:v>1241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27</c:v>
                </c:pt>
                <c:pt idx="6268">
                  <c:v>1090</c:v>
                </c:pt>
                <c:pt idx="6269">
                  <c:v>1047</c:v>
                </c:pt>
                <c:pt idx="6270">
                  <c:v>1013</c:v>
                </c:pt>
                <c:pt idx="6271">
                  <c:v>954</c:v>
                </c:pt>
                <c:pt idx="6272">
                  <c:v>901</c:v>
                </c:pt>
                <c:pt idx="6273">
                  <c:v>793</c:v>
                </c:pt>
                <c:pt idx="6274">
                  <c:v>631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2313</c:v>
                </c:pt>
                <c:pt idx="6282">
                  <c:v>2354</c:v>
                </c:pt>
                <c:pt idx="6283">
                  <c:v>2354</c:v>
                </c:pt>
                <c:pt idx="6284">
                  <c:v>2354</c:v>
                </c:pt>
                <c:pt idx="6285">
                  <c:v>2354</c:v>
                </c:pt>
                <c:pt idx="6286">
                  <c:v>2354</c:v>
                </c:pt>
                <c:pt idx="6287">
                  <c:v>2354</c:v>
                </c:pt>
                <c:pt idx="6288">
                  <c:v>2354</c:v>
                </c:pt>
                <c:pt idx="6289">
                  <c:v>2354</c:v>
                </c:pt>
                <c:pt idx="6290">
                  <c:v>2354</c:v>
                </c:pt>
                <c:pt idx="6291">
                  <c:v>2354</c:v>
                </c:pt>
                <c:pt idx="6292">
                  <c:v>2354</c:v>
                </c:pt>
                <c:pt idx="6293">
                  <c:v>0</c:v>
                </c:pt>
                <c:pt idx="6294">
                  <c:v>0</c:v>
                </c:pt>
                <c:pt idx="6295">
                  <c:v>14</c:v>
                </c:pt>
                <c:pt idx="6296">
                  <c:v>37</c:v>
                </c:pt>
                <c:pt idx="6297">
                  <c:v>1156</c:v>
                </c:pt>
                <c:pt idx="6298">
                  <c:v>1229</c:v>
                </c:pt>
                <c:pt idx="6299">
                  <c:v>76</c:v>
                </c:pt>
                <c:pt idx="6300">
                  <c:v>73</c:v>
                </c:pt>
                <c:pt idx="6301">
                  <c:v>63</c:v>
                </c:pt>
                <c:pt idx="6302">
                  <c:v>72</c:v>
                </c:pt>
                <c:pt idx="6303">
                  <c:v>65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192</c:v>
                </c:pt>
                <c:pt idx="6323">
                  <c:v>273</c:v>
                </c:pt>
                <c:pt idx="6324">
                  <c:v>1640</c:v>
                </c:pt>
                <c:pt idx="6325">
                  <c:v>1431</c:v>
                </c:pt>
                <c:pt idx="6326">
                  <c:v>1361</c:v>
                </c:pt>
                <c:pt idx="6327">
                  <c:v>1232</c:v>
                </c:pt>
                <c:pt idx="6328">
                  <c:v>1232</c:v>
                </c:pt>
                <c:pt idx="6329">
                  <c:v>1232</c:v>
                </c:pt>
                <c:pt idx="6330">
                  <c:v>1232</c:v>
                </c:pt>
                <c:pt idx="6331">
                  <c:v>1232</c:v>
                </c:pt>
                <c:pt idx="6332">
                  <c:v>1232</c:v>
                </c:pt>
                <c:pt idx="6333">
                  <c:v>1232</c:v>
                </c:pt>
                <c:pt idx="6334">
                  <c:v>1216</c:v>
                </c:pt>
                <c:pt idx="6335">
                  <c:v>1124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12</c:v>
                </c:pt>
                <c:pt idx="6341">
                  <c:v>34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2325</c:v>
                </c:pt>
                <c:pt idx="6348">
                  <c:v>2345</c:v>
                </c:pt>
                <c:pt idx="6349">
                  <c:v>2345</c:v>
                </c:pt>
                <c:pt idx="6350">
                  <c:v>2345</c:v>
                </c:pt>
                <c:pt idx="6351">
                  <c:v>2345</c:v>
                </c:pt>
                <c:pt idx="6352">
                  <c:v>2345</c:v>
                </c:pt>
                <c:pt idx="6353">
                  <c:v>2345</c:v>
                </c:pt>
                <c:pt idx="6354">
                  <c:v>2345</c:v>
                </c:pt>
                <c:pt idx="6355">
                  <c:v>2345</c:v>
                </c:pt>
                <c:pt idx="6356">
                  <c:v>2345</c:v>
                </c:pt>
                <c:pt idx="6357">
                  <c:v>2345</c:v>
                </c:pt>
                <c:pt idx="6358">
                  <c:v>2345</c:v>
                </c:pt>
                <c:pt idx="6359">
                  <c:v>2408</c:v>
                </c:pt>
                <c:pt idx="6360">
                  <c:v>2488</c:v>
                </c:pt>
                <c:pt idx="6361">
                  <c:v>2615</c:v>
                </c:pt>
                <c:pt idx="6362">
                  <c:v>2692</c:v>
                </c:pt>
                <c:pt idx="6363">
                  <c:v>2753</c:v>
                </c:pt>
                <c:pt idx="6364">
                  <c:v>2797</c:v>
                </c:pt>
                <c:pt idx="6365">
                  <c:v>2797</c:v>
                </c:pt>
                <c:pt idx="6366">
                  <c:v>2797</c:v>
                </c:pt>
                <c:pt idx="6367">
                  <c:v>2797</c:v>
                </c:pt>
                <c:pt idx="6368">
                  <c:v>2797</c:v>
                </c:pt>
                <c:pt idx="6369">
                  <c:v>2797</c:v>
                </c:pt>
                <c:pt idx="6370">
                  <c:v>2797</c:v>
                </c:pt>
                <c:pt idx="6371">
                  <c:v>2797</c:v>
                </c:pt>
                <c:pt idx="6372">
                  <c:v>2797</c:v>
                </c:pt>
                <c:pt idx="6373">
                  <c:v>2797</c:v>
                </c:pt>
                <c:pt idx="6374">
                  <c:v>2797</c:v>
                </c:pt>
                <c:pt idx="6375">
                  <c:v>2834</c:v>
                </c:pt>
                <c:pt idx="6376">
                  <c:v>2925</c:v>
                </c:pt>
                <c:pt idx="6377">
                  <c:v>3147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1203</c:v>
                </c:pt>
                <c:pt idx="6385">
                  <c:v>1313</c:v>
                </c:pt>
                <c:pt idx="6386">
                  <c:v>1387</c:v>
                </c:pt>
                <c:pt idx="6387">
                  <c:v>1549</c:v>
                </c:pt>
                <c:pt idx="6388">
                  <c:v>1630</c:v>
                </c:pt>
                <c:pt idx="6389">
                  <c:v>1704</c:v>
                </c:pt>
                <c:pt idx="6390">
                  <c:v>1765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1206</c:v>
                </c:pt>
                <c:pt idx="6408">
                  <c:v>1245</c:v>
                </c:pt>
                <c:pt idx="6409">
                  <c:v>1322</c:v>
                </c:pt>
                <c:pt idx="6410">
                  <c:v>1395</c:v>
                </c:pt>
                <c:pt idx="6411">
                  <c:v>104</c:v>
                </c:pt>
                <c:pt idx="6412">
                  <c:v>111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3135</c:v>
                </c:pt>
                <c:pt idx="6449">
                  <c:v>3135</c:v>
                </c:pt>
                <c:pt idx="6450">
                  <c:v>3219</c:v>
                </c:pt>
                <c:pt idx="6451">
                  <c:v>3302</c:v>
                </c:pt>
                <c:pt idx="6452">
                  <c:v>3302</c:v>
                </c:pt>
                <c:pt idx="6453">
                  <c:v>3302</c:v>
                </c:pt>
                <c:pt idx="6454">
                  <c:v>3302</c:v>
                </c:pt>
                <c:pt idx="6455">
                  <c:v>3302</c:v>
                </c:pt>
                <c:pt idx="6456">
                  <c:v>4674</c:v>
                </c:pt>
                <c:pt idx="6457">
                  <c:v>4770</c:v>
                </c:pt>
                <c:pt idx="6458">
                  <c:v>4797</c:v>
                </c:pt>
                <c:pt idx="6459">
                  <c:v>1495</c:v>
                </c:pt>
                <c:pt idx="6460">
                  <c:v>1455</c:v>
                </c:pt>
                <c:pt idx="6461">
                  <c:v>1366</c:v>
                </c:pt>
                <c:pt idx="6462">
                  <c:v>1254</c:v>
                </c:pt>
                <c:pt idx="6463">
                  <c:v>1154</c:v>
                </c:pt>
                <c:pt idx="6464">
                  <c:v>1013</c:v>
                </c:pt>
                <c:pt idx="6465">
                  <c:v>968</c:v>
                </c:pt>
                <c:pt idx="6466">
                  <c:v>968</c:v>
                </c:pt>
                <c:pt idx="6467">
                  <c:v>968</c:v>
                </c:pt>
                <c:pt idx="6468">
                  <c:v>968</c:v>
                </c:pt>
                <c:pt idx="6469">
                  <c:v>968</c:v>
                </c:pt>
                <c:pt idx="6470">
                  <c:v>882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289</c:v>
                </c:pt>
                <c:pt idx="6479">
                  <c:v>1594</c:v>
                </c:pt>
                <c:pt idx="6480">
                  <c:v>1429</c:v>
                </c:pt>
                <c:pt idx="6481">
                  <c:v>1332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57</c:v>
                </c:pt>
                <c:pt idx="6500">
                  <c:v>118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1211</c:v>
                </c:pt>
                <c:pt idx="6533">
                  <c:v>1299</c:v>
                </c:pt>
                <c:pt idx="6534">
                  <c:v>1356</c:v>
                </c:pt>
                <c:pt idx="6535">
                  <c:v>1400</c:v>
                </c:pt>
                <c:pt idx="6536">
                  <c:v>1400</c:v>
                </c:pt>
                <c:pt idx="6537">
                  <c:v>1277</c:v>
                </c:pt>
                <c:pt idx="6538">
                  <c:v>1197</c:v>
                </c:pt>
                <c:pt idx="6539">
                  <c:v>91</c:v>
                </c:pt>
                <c:pt idx="6540">
                  <c:v>74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12</c:v>
                </c:pt>
                <c:pt idx="6549">
                  <c:v>98</c:v>
                </c:pt>
                <c:pt idx="6550">
                  <c:v>857</c:v>
                </c:pt>
                <c:pt idx="6551">
                  <c:v>773</c:v>
                </c:pt>
                <c:pt idx="6552">
                  <c:v>570</c:v>
                </c:pt>
                <c:pt idx="6553">
                  <c:v>492</c:v>
                </c:pt>
                <c:pt idx="6554">
                  <c:v>492</c:v>
                </c:pt>
                <c:pt idx="6555">
                  <c:v>492</c:v>
                </c:pt>
                <c:pt idx="6556">
                  <c:v>492</c:v>
                </c:pt>
                <c:pt idx="6557">
                  <c:v>492</c:v>
                </c:pt>
                <c:pt idx="6558">
                  <c:v>492</c:v>
                </c:pt>
                <c:pt idx="6559">
                  <c:v>492</c:v>
                </c:pt>
                <c:pt idx="6560">
                  <c:v>492</c:v>
                </c:pt>
                <c:pt idx="6561">
                  <c:v>492</c:v>
                </c:pt>
                <c:pt idx="6562">
                  <c:v>492</c:v>
                </c:pt>
                <c:pt idx="6563">
                  <c:v>492</c:v>
                </c:pt>
                <c:pt idx="6564">
                  <c:v>492</c:v>
                </c:pt>
                <c:pt idx="6565">
                  <c:v>492</c:v>
                </c:pt>
                <c:pt idx="6566">
                  <c:v>1997</c:v>
                </c:pt>
                <c:pt idx="6567">
                  <c:v>1997</c:v>
                </c:pt>
                <c:pt idx="6568">
                  <c:v>2030</c:v>
                </c:pt>
                <c:pt idx="6569">
                  <c:v>2110</c:v>
                </c:pt>
                <c:pt idx="6570">
                  <c:v>2897</c:v>
                </c:pt>
                <c:pt idx="6571">
                  <c:v>2906</c:v>
                </c:pt>
                <c:pt idx="6572">
                  <c:v>2906</c:v>
                </c:pt>
                <c:pt idx="6573">
                  <c:v>2906</c:v>
                </c:pt>
                <c:pt idx="6574">
                  <c:v>2906</c:v>
                </c:pt>
                <c:pt idx="6575">
                  <c:v>2906</c:v>
                </c:pt>
                <c:pt idx="6576">
                  <c:v>2906</c:v>
                </c:pt>
                <c:pt idx="6577">
                  <c:v>2906</c:v>
                </c:pt>
                <c:pt idx="6578">
                  <c:v>2906</c:v>
                </c:pt>
                <c:pt idx="6579">
                  <c:v>2906</c:v>
                </c:pt>
                <c:pt idx="6580">
                  <c:v>3175</c:v>
                </c:pt>
                <c:pt idx="6581">
                  <c:v>3268</c:v>
                </c:pt>
                <c:pt idx="6582">
                  <c:v>3346</c:v>
                </c:pt>
                <c:pt idx="6583">
                  <c:v>3397</c:v>
                </c:pt>
                <c:pt idx="6584">
                  <c:v>4448</c:v>
                </c:pt>
                <c:pt idx="6585">
                  <c:v>4448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1154</c:v>
                </c:pt>
                <c:pt idx="6596">
                  <c:v>1204</c:v>
                </c:pt>
                <c:pt idx="6597">
                  <c:v>1279</c:v>
                </c:pt>
                <c:pt idx="6598">
                  <c:v>1341</c:v>
                </c:pt>
                <c:pt idx="6599">
                  <c:v>1471</c:v>
                </c:pt>
                <c:pt idx="6600">
                  <c:v>1523</c:v>
                </c:pt>
                <c:pt idx="6601">
                  <c:v>1554</c:v>
                </c:pt>
                <c:pt idx="6602">
                  <c:v>1554</c:v>
                </c:pt>
                <c:pt idx="6603">
                  <c:v>1369</c:v>
                </c:pt>
                <c:pt idx="6604">
                  <c:v>1306</c:v>
                </c:pt>
                <c:pt idx="6605">
                  <c:v>1239</c:v>
                </c:pt>
                <c:pt idx="6606">
                  <c:v>1185</c:v>
                </c:pt>
                <c:pt idx="6607">
                  <c:v>1108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1156</c:v>
                </c:pt>
                <c:pt idx="6620">
                  <c:v>1191</c:v>
                </c:pt>
                <c:pt idx="6621">
                  <c:v>48</c:v>
                </c:pt>
                <c:pt idx="6622">
                  <c:v>1033</c:v>
                </c:pt>
                <c:pt idx="6623">
                  <c:v>973</c:v>
                </c:pt>
                <c:pt idx="6624">
                  <c:v>894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303</c:v>
                </c:pt>
                <c:pt idx="6640">
                  <c:v>391</c:v>
                </c:pt>
                <c:pt idx="6641">
                  <c:v>508</c:v>
                </c:pt>
                <c:pt idx="6642">
                  <c:v>567</c:v>
                </c:pt>
                <c:pt idx="6643">
                  <c:v>652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2123</c:v>
                </c:pt>
                <c:pt idx="6661">
                  <c:v>2123</c:v>
                </c:pt>
                <c:pt idx="6662">
                  <c:v>2123</c:v>
                </c:pt>
                <c:pt idx="6663">
                  <c:v>2123</c:v>
                </c:pt>
                <c:pt idx="6664">
                  <c:v>2123</c:v>
                </c:pt>
                <c:pt idx="6665">
                  <c:v>2123</c:v>
                </c:pt>
                <c:pt idx="6666">
                  <c:v>2123</c:v>
                </c:pt>
                <c:pt idx="6667">
                  <c:v>2123</c:v>
                </c:pt>
                <c:pt idx="6668">
                  <c:v>2173</c:v>
                </c:pt>
                <c:pt idx="6669">
                  <c:v>2217</c:v>
                </c:pt>
                <c:pt idx="6670">
                  <c:v>2249</c:v>
                </c:pt>
                <c:pt idx="6671">
                  <c:v>2315</c:v>
                </c:pt>
                <c:pt idx="6672">
                  <c:v>2347</c:v>
                </c:pt>
                <c:pt idx="6673">
                  <c:v>2347</c:v>
                </c:pt>
                <c:pt idx="6674">
                  <c:v>3467</c:v>
                </c:pt>
                <c:pt idx="6675">
                  <c:v>3550</c:v>
                </c:pt>
                <c:pt idx="6676">
                  <c:v>3605</c:v>
                </c:pt>
                <c:pt idx="6677">
                  <c:v>3664</c:v>
                </c:pt>
                <c:pt idx="6678">
                  <c:v>3711</c:v>
                </c:pt>
                <c:pt idx="6679">
                  <c:v>3770</c:v>
                </c:pt>
                <c:pt idx="6680">
                  <c:v>3813</c:v>
                </c:pt>
                <c:pt idx="6681">
                  <c:v>3875</c:v>
                </c:pt>
                <c:pt idx="6682">
                  <c:v>3875</c:v>
                </c:pt>
                <c:pt idx="6683">
                  <c:v>3875</c:v>
                </c:pt>
                <c:pt idx="6684">
                  <c:v>3875</c:v>
                </c:pt>
                <c:pt idx="6685">
                  <c:v>3875</c:v>
                </c:pt>
                <c:pt idx="6686">
                  <c:v>3875</c:v>
                </c:pt>
                <c:pt idx="6687">
                  <c:v>3875</c:v>
                </c:pt>
                <c:pt idx="6688">
                  <c:v>3875</c:v>
                </c:pt>
                <c:pt idx="6689">
                  <c:v>3875</c:v>
                </c:pt>
                <c:pt idx="6690">
                  <c:v>3875</c:v>
                </c:pt>
                <c:pt idx="6691">
                  <c:v>3875</c:v>
                </c:pt>
                <c:pt idx="6692">
                  <c:v>0</c:v>
                </c:pt>
                <c:pt idx="6693">
                  <c:v>0</c:v>
                </c:pt>
                <c:pt idx="6694">
                  <c:v>1191</c:v>
                </c:pt>
                <c:pt idx="6695">
                  <c:v>1262</c:v>
                </c:pt>
                <c:pt idx="6696">
                  <c:v>1318</c:v>
                </c:pt>
                <c:pt idx="6697">
                  <c:v>1367</c:v>
                </c:pt>
                <c:pt idx="6698">
                  <c:v>1471</c:v>
                </c:pt>
                <c:pt idx="6699">
                  <c:v>1554</c:v>
                </c:pt>
                <c:pt idx="6700">
                  <c:v>1579</c:v>
                </c:pt>
                <c:pt idx="6701">
                  <c:v>1579</c:v>
                </c:pt>
                <c:pt idx="6702">
                  <c:v>1579</c:v>
                </c:pt>
                <c:pt idx="6703">
                  <c:v>1568</c:v>
                </c:pt>
                <c:pt idx="6704">
                  <c:v>1509</c:v>
                </c:pt>
                <c:pt idx="6705">
                  <c:v>1439</c:v>
                </c:pt>
                <c:pt idx="6706">
                  <c:v>1372</c:v>
                </c:pt>
                <c:pt idx="6707">
                  <c:v>1310</c:v>
                </c:pt>
                <c:pt idx="6708">
                  <c:v>1225</c:v>
                </c:pt>
                <c:pt idx="6709">
                  <c:v>1154</c:v>
                </c:pt>
                <c:pt idx="6710">
                  <c:v>1139</c:v>
                </c:pt>
                <c:pt idx="6711">
                  <c:v>1139</c:v>
                </c:pt>
                <c:pt idx="6712">
                  <c:v>1139</c:v>
                </c:pt>
                <c:pt idx="6713">
                  <c:v>1139</c:v>
                </c:pt>
                <c:pt idx="6714">
                  <c:v>1139</c:v>
                </c:pt>
                <c:pt idx="6715">
                  <c:v>1139</c:v>
                </c:pt>
                <c:pt idx="6716">
                  <c:v>1139</c:v>
                </c:pt>
                <c:pt idx="6717">
                  <c:v>1139</c:v>
                </c:pt>
                <c:pt idx="6718">
                  <c:v>1126</c:v>
                </c:pt>
                <c:pt idx="6719">
                  <c:v>1036</c:v>
                </c:pt>
                <c:pt idx="6720">
                  <c:v>968</c:v>
                </c:pt>
                <c:pt idx="6721">
                  <c:v>924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90</c:v>
                </c:pt>
                <c:pt idx="6728">
                  <c:v>73</c:v>
                </c:pt>
                <c:pt idx="6729">
                  <c:v>111</c:v>
                </c:pt>
                <c:pt idx="6730">
                  <c:v>52</c:v>
                </c:pt>
                <c:pt idx="6731">
                  <c:v>73</c:v>
                </c:pt>
                <c:pt idx="6732">
                  <c:v>48</c:v>
                </c:pt>
                <c:pt idx="6733">
                  <c:v>56</c:v>
                </c:pt>
                <c:pt idx="6734">
                  <c:v>13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31</c:v>
                </c:pt>
                <c:pt idx="6741">
                  <c:v>31</c:v>
                </c:pt>
                <c:pt idx="6742">
                  <c:v>22</c:v>
                </c:pt>
                <c:pt idx="6743">
                  <c:v>7</c:v>
                </c:pt>
                <c:pt idx="6744">
                  <c:v>28</c:v>
                </c:pt>
                <c:pt idx="6745">
                  <c:v>29</c:v>
                </c:pt>
                <c:pt idx="6746">
                  <c:v>66</c:v>
                </c:pt>
                <c:pt idx="6747">
                  <c:v>57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59</c:v>
                </c:pt>
                <c:pt idx="6800">
                  <c:v>76</c:v>
                </c:pt>
                <c:pt idx="6801">
                  <c:v>51</c:v>
                </c:pt>
                <c:pt idx="6802">
                  <c:v>53</c:v>
                </c:pt>
                <c:pt idx="6803">
                  <c:v>66</c:v>
                </c:pt>
                <c:pt idx="6804">
                  <c:v>38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1545</c:v>
                </c:pt>
                <c:pt idx="6832">
                  <c:v>1498</c:v>
                </c:pt>
                <c:pt idx="6833">
                  <c:v>1451</c:v>
                </c:pt>
                <c:pt idx="6834">
                  <c:v>1400</c:v>
                </c:pt>
                <c:pt idx="6835">
                  <c:v>1356</c:v>
                </c:pt>
                <c:pt idx="6836">
                  <c:v>1237</c:v>
                </c:pt>
                <c:pt idx="6837">
                  <c:v>1171</c:v>
                </c:pt>
                <c:pt idx="6838">
                  <c:v>25</c:v>
                </c:pt>
                <c:pt idx="6839">
                  <c:v>1087</c:v>
                </c:pt>
                <c:pt idx="6840">
                  <c:v>1087</c:v>
                </c:pt>
                <c:pt idx="6841">
                  <c:v>1087</c:v>
                </c:pt>
                <c:pt idx="6842">
                  <c:v>1087</c:v>
                </c:pt>
                <c:pt idx="6843">
                  <c:v>1087</c:v>
                </c:pt>
                <c:pt idx="6844">
                  <c:v>1087</c:v>
                </c:pt>
                <c:pt idx="6845">
                  <c:v>1087</c:v>
                </c:pt>
                <c:pt idx="6846">
                  <c:v>1087</c:v>
                </c:pt>
                <c:pt idx="6847">
                  <c:v>1087</c:v>
                </c:pt>
                <c:pt idx="6848">
                  <c:v>1086</c:v>
                </c:pt>
                <c:pt idx="6849">
                  <c:v>1023</c:v>
                </c:pt>
                <c:pt idx="6850">
                  <c:v>970</c:v>
                </c:pt>
                <c:pt idx="6851">
                  <c:v>928</c:v>
                </c:pt>
                <c:pt idx="6852">
                  <c:v>887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132</c:v>
                </c:pt>
                <c:pt idx="6860">
                  <c:v>51</c:v>
                </c:pt>
                <c:pt idx="6861">
                  <c:v>27</c:v>
                </c:pt>
                <c:pt idx="6862">
                  <c:v>27</c:v>
                </c:pt>
                <c:pt idx="6863">
                  <c:v>49</c:v>
                </c:pt>
                <c:pt idx="6864">
                  <c:v>48</c:v>
                </c:pt>
                <c:pt idx="6865">
                  <c:v>29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35</c:v>
                </c:pt>
                <c:pt idx="6890">
                  <c:v>42</c:v>
                </c:pt>
                <c:pt idx="6891">
                  <c:v>52</c:v>
                </c:pt>
                <c:pt idx="6892">
                  <c:v>37</c:v>
                </c:pt>
                <c:pt idx="6893">
                  <c:v>156</c:v>
                </c:pt>
                <c:pt idx="6894">
                  <c:v>38</c:v>
                </c:pt>
                <c:pt idx="6895">
                  <c:v>46</c:v>
                </c:pt>
                <c:pt idx="6896">
                  <c:v>37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6</c:v>
                </c:pt>
                <c:pt idx="6917">
                  <c:v>64</c:v>
                </c:pt>
                <c:pt idx="6918">
                  <c:v>42</c:v>
                </c:pt>
                <c:pt idx="6919">
                  <c:v>34</c:v>
                </c:pt>
                <c:pt idx="6920">
                  <c:v>5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2311</c:v>
                </c:pt>
                <c:pt idx="6934">
                  <c:v>2361</c:v>
                </c:pt>
                <c:pt idx="6935">
                  <c:v>2513</c:v>
                </c:pt>
                <c:pt idx="6936">
                  <c:v>2533</c:v>
                </c:pt>
                <c:pt idx="6937">
                  <c:v>2533</c:v>
                </c:pt>
                <c:pt idx="6938">
                  <c:v>2533</c:v>
                </c:pt>
                <c:pt idx="6939">
                  <c:v>2533</c:v>
                </c:pt>
                <c:pt idx="6940">
                  <c:v>2533</c:v>
                </c:pt>
                <c:pt idx="6941">
                  <c:v>2533</c:v>
                </c:pt>
                <c:pt idx="6942">
                  <c:v>2533</c:v>
                </c:pt>
                <c:pt idx="6943">
                  <c:v>2533</c:v>
                </c:pt>
                <c:pt idx="6944">
                  <c:v>2533</c:v>
                </c:pt>
                <c:pt idx="6945">
                  <c:v>2533</c:v>
                </c:pt>
                <c:pt idx="6946">
                  <c:v>2533</c:v>
                </c:pt>
                <c:pt idx="6947">
                  <c:v>2533</c:v>
                </c:pt>
                <c:pt idx="6948">
                  <c:v>2533</c:v>
                </c:pt>
                <c:pt idx="6949">
                  <c:v>2533</c:v>
                </c:pt>
                <c:pt idx="6950">
                  <c:v>2533</c:v>
                </c:pt>
                <c:pt idx="6951">
                  <c:v>2533</c:v>
                </c:pt>
                <c:pt idx="6952">
                  <c:v>2533</c:v>
                </c:pt>
                <c:pt idx="6953">
                  <c:v>2533</c:v>
                </c:pt>
                <c:pt idx="6954">
                  <c:v>2533</c:v>
                </c:pt>
                <c:pt idx="6955">
                  <c:v>2533</c:v>
                </c:pt>
                <c:pt idx="6956">
                  <c:v>2533</c:v>
                </c:pt>
                <c:pt idx="6957">
                  <c:v>2529</c:v>
                </c:pt>
                <c:pt idx="6958">
                  <c:v>2463</c:v>
                </c:pt>
                <c:pt idx="6959">
                  <c:v>701</c:v>
                </c:pt>
                <c:pt idx="6960">
                  <c:v>660</c:v>
                </c:pt>
                <c:pt idx="6961">
                  <c:v>587</c:v>
                </c:pt>
                <c:pt idx="6962">
                  <c:v>1322</c:v>
                </c:pt>
                <c:pt idx="6963">
                  <c:v>1397</c:v>
                </c:pt>
                <c:pt idx="6964">
                  <c:v>1502</c:v>
                </c:pt>
                <c:pt idx="6965">
                  <c:v>1570</c:v>
                </c:pt>
                <c:pt idx="6966">
                  <c:v>1590</c:v>
                </c:pt>
                <c:pt idx="6967">
                  <c:v>1590</c:v>
                </c:pt>
                <c:pt idx="6968">
                  <c:v>1590</c:v>
                </c:pt>
                <c:pt idx="6969">
                  <c:v>1170</c:v>
                </c:pt>
                <c:pt idx="6970">
                  <c:v>51</c:v>
                </c:pt>
                <c:pt idx="6971">
                  <c:v>114</c:v>
                </c:pt>
                <c:pt idx="6972">
                  <c:v>948</c:v>
                </c:pt>
                <c:pt idx="6973">
                  <c:v>946</c:v>
                </c:pt>
                <c:pt idx="6974">
                  <c:v>946</c:v>
                </c:pt>
                <c:pt idx="6975">
                  <c:v>946</c:v>
                </c:pt>
                <c:pt idx="6976">
                  <c:v>946</c:v>
                </c:pt>
                <c:pt idx="6977">
                  <c:v>946</c:v>
                </c:pt>
                <c:pt idx="6978">
                  <c:v>946</c:v>
                </c:pt>
                <c:pt idx="6979">
                  <c:v>946</c:v>
                </c:pt>
                <c:pt idx="6980">
                  <c:v>909</c:v>
                </c:pt>
                <c:pt idx="6981">
                  <c:v>862</c:v>
                </c:pt>
                <c:pt idx="6982">
                  <c:v>811</c:v>
                </c:pt>
                <c:pt idx="6983">
                  <c:v>749</c:v>
                </c:pt>
                <c:pt idx="6984">
                  <c:v>709</c:v>
                </c:pt>
                <c:pt idx="6985">
                  <c:v>2329</c:v>
                </c:pt>
                <c:pt idx="6986">
                  <c:v>2392</c:v>
                </c:pt>
                <c:pt idx="6987">
                  <c:v>2428</c:v>
                </c:pt>
                <c:pt idx="6988">
                  <c:v>2462</c:v>
                </c:pt>
                <c:pt idx="6989">
                  <c:v>2513</c:v>
                </c:pt>
                <c:pt idx="6990">
                  <c:v>2676</c:v>
                </c:pt>
                <c:pt idx="6991">
                  <c:v>2864</c:v>
                </c:pt>
                <c:pt idx="6992">
                  <c:v>2879</c:v>
                </c:pt>
                <c:pt idx="6993">
                  <c:v>2879</c:v>
                </c:pt>
                <c:pt idx="6994">
                  <c:v>2879</c:v>
                </c:pt>
                <c:pt idx="6995">
                  <c:v>2879</c:v>
                </c:pt>
                <c:pt idx="6996">
                  <c:v>2879</c:v>
                </c:pt>
                <c:pt idx="6997">
                  <c:v>2879</c:v>
                </c:pt>
                <c:pt idx="6998">
                  <c:v>2879</c:v>
                </c:pt>
                <c:pt idx="6999">
                  <c:v>2879</c:v>
                </c:pt>
                <c:pt idx="7000">
                  <c:v>2879</c:v>
                </c:pt>
                <c:pt idx="7001">
                  <c:v>2879</c:v>
                </c:pt>
                <c:pt idx="7002">
                  <c:v>2879</c:v>
                </c:pt>
                <c:pt idx="7003">
                  <c:v>2879</c:v>
                </c:pt>
                <c:pt idx="7004">
                  <c:v>2879</c:v>
                </c:pt>
                <c:pt idx="7005">
                  <c:v>2879</c:v>
                </c:pt>
                <c:pt idx="7006">
                  <c:v>2879</c:v>
                </c:pt>
                <c:pt idx="7007">
                  <c:v>2879</c:v>
                </c:pt>
                <c:pt idx="7008">
                  <c:v>2879</c:v>
                </c:pt>
                <c:pt idx="7009">
                  <c:v>2879</c:v>
                </c:pt>
                <c:pt idx="7010">
                  <c:v>2879</c:v>
                </c:pt>
                <c:pt idx="7011">
                  <c:v>2879</c:v>
                </c:pt>
                <c:pt idx="7012">
                  <c:v>2879</c:v>
                </c:pt>
                <c:pt idx="7013">
                  <c:v>2885</c:v>
                </c:pt>
                <c:pt idx="7014">
                  <c:v>2920</c:v>
                </c:pt>
                <c:pt idx="7015">
                  <c:v>2968</c:v>
                </c:pt>
                <c:pt idx="7016">
                  <c:v>3005</c:v>
                </c:pt>
                <c:pt idx="7017">
                  <c:v>3005</c:v>
                </c:pt>
                <c:pt idx="7018">
                  <c:v>3005</c:v>
                </c:pt>
                <c:pt idx="7019">
                  <c:v>3005</c:v>
                </c:pt>
                <c:pt idx="7020">
                  <c:v>3005</c:v>
                </c:pt>
                <c:pt idx="7021">
                  <c:v>3005</c:v>
                </c:pt>
                <c:pt idx="7022">
                  <c:v>3005</c:v>
                </c:pt>
                <c:pt idx="7023">
                  <c:v>3005</c:v>
                </c:pt>
                <c:pt idx="7024">
                  <c:v>3005</c:v>
                </c:pt>
                <c:pt idx="7025">
                  <c:v>3005</c:v>
                </c:pt>
                <c:pt idx="7026">
                  <c:v>3005</c:v>
                </c:pt>
                <c:pt idx="7027">
                  <c:v>3005</c:v>
                </c:pt>
                <c:pt idx="7028">
                  <c:v>3005</c:v>
                </c:pt>
                <c:pt idx="7029">
                  <c:v>3005</c:v>
                </c:pt>
                <c:pt idx="7030">
                  <c:v>3005</c:v>
                </c:pt>
                <c:pt idx="7031">
                  <c:v>3005</c:v>
                </c:pt>
                <c:pt idx="7032">
                  <c:v>3005</c:v>
                </c:pt>
                <c:pt idx="7033">
                  <c:v>3005</c:v>
                </c:pt>
                <c:pt idx="7034">
                  <c:v>3005</c:v>
                </c:pt>
                <c:pt idx="7035">
                  <c:v>5202</c:v>
                </c:pt>
                <c:pt idx="7036">
                  <c:v>5202</c:v>
                </c:pt>
                <c:pt idx="7037">
                  <c:v>5203</c:v>
                </c:pt>
                <c:pt idx="7038">
                  <c:v>5266</c:v>
                </c:pt>
                <c:pt idx="7039">
                  <c:v>5345</c:v>
                </c:pt>
                <c:pt idx="7040">
                  <c:v>5354</c:v>
                </c:pt>
                <c:pt idx="7041">
                  <c:v>5354</c:v>
                </c:pt>
                <c:pt idx="7042">
                  <c:v>5354</c:v>
                </c:pt>
                <c:pt idx="7043">
                  <c:v>5354</c:v>
                </c:pt>
                <c:pt idx="7044">
                  <c:v>5354</c:v>
                </c:pt>
                <c:pt idx="7045">
                  <c:v>5354</c:v>
                </c:pt>
                <c:pt idx="7046">
                  <c:v>5354</c:v>
                </c:pt>
                <c:pt idx="7047">
                  <c:v>5354</c:v>
                </c:pt>
                <c:pt idx="7048">
                  <c:v>5354</c:v>
                </c:pt>
                <c:pt idx="7049">
                  <c:v>5354</c:v>
                </c:pt>
                <c:pt idx="7050">
                  <c:v>5354</c:v>
                </c:pt>
                <c:pt idx="7051">
                  <c:v>5397</c:v>
                </c:pt>
                <c:pt idx="7052">
                  <c:v>5508</c:v>
                </c:pt>
                <c:pt idx="7053">
                  <c:v>5762</c:v>
                </c:pt>
                <c:pt idx="7054">
                  <c:v>5864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22</c:v>
                </c:pt>
                <c:pt idx="7074">
                  <c:v>67</c:v>
                </c:pt>
                <c:pt idx="7075">
                  <c:v>49</c:v>
                </c:pt>
                <c:pt idx="7076">
                  <c:v>961</c:v>
                </c:pt>
                <c:pt idx="7077">
                  <c:v>926</c:v>
                </c:pt>
                <c:pt idx="7078">
                  <c:v>875</c:v>
                </c:pt>
                <c:pt idx="7079">
                  <c:v>847</c:v>
                </c:pt>
                <c:pt idx="7080">
                  <c:v>847</c:v>
                </c:pt>
                <c:pt idx="7081">
                  <c:v>847</c:v>
                </c:pt>
                <c:pt idx="7082">
                  <c:v>847</c:v>
                </c:pt>
                <c:pt idx="7083">
                  <c:v>847</c:v>
                </c:pt>
                <c:pt idx="7084">
                  <c:v>847</c:v>
                </c:pt>
                <c:pt idx="7085">
                  <c:v>847</c:v>
                </c:pt>
                <c:pt idx="7086">
                  <c:v>847</c:v>
                </c:pt>
                <c:pt idx="7087">
                  <c:v>847</c:v>
                </c:pt>
                <c:pt idx="7088">
                  <c:v>847</c:v>
                </c:pt>
                <c:pt idx="7089">
                  <c:v>847</c:v>
                </c:pt>
                <c:pt idx="7090">
                  <c:v>847</c:v>
                </c:pt>
                <c:pt idx="7091">
                  <c:v>847</c:v>
                </c:pt>
                <c:pt idx="7092">
                  <c:v>847</c:v>
                </c:pt>
                <c:pt idx="7093">
                  <c:v>847</c:v>
                </c:pt>
                <c:pt idx="7094">
                  <c:v>847</c:v>
                </c:pt>
                <c:pt idx="7095">
                  <c:v>847</c:v>
                </c:pt>
                <c:pt idx="7096">
                  <c:v>847</c:v>
                </c:pt>
                <c:pt idx="7097">
                  <c:v>847</c:v>
                </c:pt>
                <c:pt idx="7098">
                  <c:v>841</c:v>
                </c:pt>
                <c:pt idx="7099">
                  <c:v>841</c:v>
                </c:pt>
                <c:pt idx="7100">
                  <c:v>841</c:v>
                </c:pt>
                <c:pt idx="7101">
                  <c:v>841</c:v>
                </c:pt>
                <c:pt idx="7102">
                  <c:v>841</c:v>
                </c:pt>
                <c:pt idx="7103">
                  <c:v>841</c:v>
                </c:pt>
                <c:pt idx="7104">
                  <c:v>841</c:v>
                </c:pt>
                <c:pt idx="7105">
                  <c:v>841</c:v>
                </c:pt>
                <c:pt idx="7106">
                  <c:v>841</c:v>
                </c:pt>
                <c:pt idx="7107">
                  <c:v>841</c:v>
                </c:pt>
                <c:pt idx="7108">
                  <c:v>841</c:v>
                </c:pt>
                <c:pt idx="7109">
                  <c:v>841</c:v>
                </c:pt>
                <c:pt idx="7110">
                  <c:v>841</c:v>
                </c:pt>
                <c:pt idx="7111">
                  <c:v>841</c:v>
                </c:pt>
                <c:pt idx="7112">
                  <c:v>841</c:v>
                </c:pt>
                <c:pt idx="7113">
                  <c:v>3207</c:v>
                </c:pt>
                <c:pt idx="7114">
                  <c:v>3207</c:v>
                </c:pt>
                <c:pt idx="7115">
                  <c:v>3207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1967</c:v>
                </c:pt>
                <c:pt idx="7137">
                  <c:v>1264</c:v>
                </c:pt>
                <c:pt idx="7138">
                  <c:v>5274</c:v>
                </c:pt>
                <c:pt idx="7139">
                  <c:v>1896</c:v>
                </c:pt>
                <c:pt idx="7140">
                  <c:v>3807</c:v>
                </c:pt>
                <c:pt idx="7141">
                  <c:v>5593</c:v>
                </c:pt>
                <c:pt idx="7142">
                  <c:v>10433</c:v>
                </c:pt>
                <c:pt idx="7143">
                  <c:v>6161</c:v>
                </c:pt>
                <c:pt idx="7144">
                  <c:v>8625</c:v>
                </c:pt>
                <c:pt idx="7145">
                  <c:v>4984</c:v>
                </c:pt>
                <c:pt idx="7146">
                  <c:v>6112</c:v>
                </c:pt>
                <c:pt idx="7147">
                  <c:v>4554</c:v>
                </c:pt>
                <c:pt idx="7148">
                  <c:v>6364</c:v>
                </c:pt>
                <c:pt idx="7149">
                  <c:v>4091</c:v>
                </c:pt>
                <c:pt idx="7150">
                  <c:v>4494</c:v>
                </c:pt>
                <c:pt idx="7151">
                  <c:v>2184</c:v>
                </c:pt>
                <c:pt idx="7152">
                  <c:v>4090</c:v>
                </c:pt>
                <c:pt idx="7153">
                  <c:v>4739</c:v>
                </c:pt>
                <c:pt idx="7154">
                  <c:v>4944</c:v>
                </c:pt>
                <c:pt idx="7155">
                  <c:v>6236</c:v>
                </c:pt>
                <c:pt idx="7156">
                  <c:v>4810</c:v>
                </c:pt>
                <c:pt idx="7157">
                  <c:v>4929</c:v>
                </c:pt>
                <c:pt idx="7158">
                  <c:v>6186</c:v>
                </c:pt>
                <c:pt idx="7159">
                  <c:v>4133</c:v>
                </c:pt>
                <c:pt idx="7160">
                  <c:v>4971</c:v>
                </c:pt>
                <c:pt idx="7161">
                  <c:v>6146</c:v>
                </c:pt>
                <c:pt idx="7162">
                  <c:v>8563</c:v>
                </c:pt>
                <c:pt idx="7163">
                  <c:v>4922</c:v>
                </c:pt>
                <c:pt idx="7164">
                  <c:v>8441</c:v>
                </c:pt>
                <c:pt idx="7165">
                  <c:v>6234</c:v>
                </c:pt>
                <c:pt idx="7166">
                  <c:v>2978</c:v>
                </c:pt>
                <c:pt idx="7167">
                  <c:v>2516</c:v>
                </c:pt>
                <c:pt idx="7168">
                  <c:v>6111</c:v>
                </c:pt>
                <c:pt idx="7169">
                  <c:v>4802</c:v>
                </c:pt>
                <c:pt idx="7170">
                  <c:v>4267</c:v>
                </c:pt>
                <c:pt idx="7171">
                  <c:v>6060</c:v>
                </c:pt>
                <c:pt idx="7172">
                  <c:v>4075</c:v>
                </c:pt>
                <c:pt idx="7173">
                  <c:v>4534</c:v>
                </c:pt>
                <c:pt idx="7174">
                  <c:v>6113</c:v>
                </c:pt>
                <c:pt idx="7175">
                  <c:v>8511</c:v>
                </c:pt>
                <c:pt idx="7176">
                  <c:v>4914</c:v>
                </c:pt>
                <c:pt idx="7177">
                  <c:v>4084</c:v>
                </c:pt>
                <c:pt idx="7178">
                  <c:v>4482</c:v>
                </c:pt>
                <c:pt idx="7179">
                  <c:v>4170</c:v>
                </c:pt>
                <c:pt idx="7180">
                  <c:v>3568</c:v>
                </c:pt>
                <c:pt idx="7181">
                  <c:v>6075</c:v>
                </c:pt>
                <c:pt idx="7182">
                  <c:v>4455</c:v>
                </c:pt>
                <c:pt idx="7183">
                  <c:v>4883</c:v>
                </c:pt>
                <c:pt idx="7184">
                  <c:v>3781</c:v>
                </c:pt>
                <c:pt idx="7185">
                  <c:v>6045</c:v>
                </c:pt>
                <c:pt idx="7186">
                  <c:v>8409</c:v>
                </c:pt>
                <c:pt idx="7187">
                  <c:v>3649</c:v>
                </c:pt>
                <c:pt idx="7188">
                  <c:v>2506</c:v>
                </c:pt>
                <c:pt idx="7189">
                  <c:v>4341</c:v>
                </c:pt>
                <c:pt idx="7190">
                  <c:v>2374</c:v>
                </c:pt>
                <c:pt idx="7191">
                  <c:v>2401</c:v>
                </c:pt>
                <c:pt idx="7192">
                  <c:v>3870</c:v>
                </c:pt>
                <c:pt idx="7193">
                  <c:v>4009</c:v>
                </c:pt>
                <c:pt idx="7194">
                  <c:v>2138</c:v>
                </c:pt>
                <c:pt idx="7195">
                  <c:v>2590</c:v>
                </c:pt>
                <c:pt idx="7196">
                  <c:v>2483</c:v>
                </c:pt>
                <c:pt idx="7197">
                  <c:v>1826</c:v>
                </c:pt>
                <c:pt idx="7198">
                  <c:v>6019</c:v>
                </c:pt>
                <c:pt idx="7199">
                  <c:v>8380</c:v>
                </c:pt>
                <c:pt idx="7200">
                  <c:v>9396</c:v>
                </c:pt>
                <c:pt idx="7201">
                  <c:v>13262</c:v>
                </c:pt>
                <c:pt idx="7202">
                  <c:v>3812</c:v>
                </c:pt>
                <c:pt idx="7203">
                  <c:v>6116</c:v>
                </c:pt>
                <c:pt idx="7204">
                  <c:v>4401</c:v>
                </c:pt>
                <c:pt idx="7205">
                  <c:v>4861</c:v>
                </c:pt>
                <c:pt idx="7206">
                  <c:v>2313</c:v>
                </c:pt>
                <c:pt idx="7207">
                  <c:v>4054</c:v>
                </c:pt>
                <c:pt idx="7208">
                  <c:v>4384</c:v>
                </c:pt>
                <c:pt idx="7209">
                  <c:v>2582</c:v>
                </c:pt>
                <c:pt idx="7210">
                  <c:v>2467</c:v>
                </c:pt>
                <c:pt idx="7211">
                  <c:v>0</c:v>
                </c:pt>
                <c:pt idx="7212">
                  <c:v>6009</c:v>
                </c:pt>
                <c:pt idx="7213">
                  <c:v>2486</c:v>
                </c:pt>
                <c:pt idx="7214">
                  <c:v>2409</c:v>
                </c:pt>
                <c:pt idx="7215">
                  <c:v>3894</c:v>
                </c:pt>
                <c:pt idx="7216">
                  <c:v>4844</c:v>
                </c:pt>
                <c:pt idx="7217">
                  <c:v>2380</c:v>
                </c:pt>
                <c:pt idx="7218">
                  <c:v>4847</c:v>
                </c:pt>
                <c:pt idx="7219">
                  <c:v>3024</c:v>
                </c:pt>
                <c:pt idx="7220">
                  <c:v>5705</c:v>
                </c:pt>
                <c:pt idx="7221">
                  <c:v>5958</c:v>
                </c:pt>
                <c:pt idx="7222">
                  <c:v>2468</c:v>
                </c:pt>
                <c:pt idx="7223">
                  <c:v>3893</c:v>
                </c:pt>
                <c:pt idx="7224">
                  <c:v>6092</c:v>
                </c:pt>
                <c:pt idx="7225">
                  <c:v>3852</c:v>
                </c:pt>
                <c:pt idx="7226">
                  <c:v>5739</c:v>
                </c:pt>
                <c:pt idx="7227">
                  <c:v>7754</c:v>
                </c:pt>
                <c:pt idx="7228">
                  <c:v>9892</c:v>
                </c:pt>
                <c:pt idx="7229">
                  <c:v>2467</c:v>
                </c:pt>
                <c:pt idx="7230">
                  <c:v>2369</c:v>
                </c:pt>
                <c:pt idx="7231">
                  <c:v>3951</c:v>
                </c:pt>
                <c:pt idx="7232">
                  <c:v>2449</c:v>
                </c:pt>
                <c:pt idx="7233">
                  <c:v>1772</c:v>
                </c:pt>
                <c:pt idx="7234">
                  <c:v>3744</c:v>
                </c:pt>
                <c:pt idx="7235">
                  <c:v>5819</c:v>
                </c:pt>
                <c:pt idx="7236">
                  <c:v>8077</c:v>
                </c:pt>
                <c:pt idx="7237">
                  <c:v>9157</c:v>
                </c:pt>
                <c:pt idx="7238">
                  <c:v>2437</c:v>
                </c:pt>
                <c:pt idx="7239">
                  <c:v>1628</c:v>
                </c:pt>
                <c:pt idx="7240">
                  <c:v>2436</c:v>
                </c:pt>
                <c:pt idx="7241">
                  <c:v>3775</c:v>
                </c:pt>
                <c:pt idx="7242">
                  <c:v>3877</c:v>
                </c:pt>
                <c:pt idx="7243">
                  <c:v>2437</c:v>
                </c:pt>
                <c:pt idx="7244">
                  <c:v>0</c:v>
                </c:pt>
                <c:pt idx="7245">
                  <c:v>3646</c:v>
                </c:pt>
                <c:pt idx="7246">
                  <c:v>2269</c:v>
                </c:pt>
                <c:pt idx="7247">
                  <c:v>2386</c:v>
                </c:pt>
                <c:pt idx="7248">
                  <c:v>2022</c:v>
                </c:pt>
                <c:pt idx="7249">
                  <c:v>4785</c:v>
                </c:pt>
                <c:pt idx="7250">
                  <c:v>2213</c:v>
                </c:pt>
                <c:pt idx="7251">
                  <c:v>3480</c:v>
                </c:pt>
                <c:pt idx="7252">
                  <c:v>5881</c:v>
                </c:pt>
                <c:pt idx="7253">
                  <c:v>6469</c:v>
                </c:pt>
                <c:pt idx="7254">
                  <c:v>7201</c:v>
                </c:pt>
                <c:pt idx="7255">
                  <c:v>4415</c:v>
                </c:pt>
                <c:pt idx="7256">
                  <c:v>318</c:v>
                </c:pt>
                <c:pt idx="7257">
                  <c:v>3407</c:v>
                </c:pt>
                <c:pt idx="7258">
                  <c:v>2407</c:v>
                </c:pt>
                <c:pt idx="7259">
                  <c:v>1668</c:v>
                </c:pt>
                <c:pt idx="7260">
                  <c:v>82</c:v>
                </c:pt>
                <c:pt idx="7261">
                  <c:v>2322</c:v>
                </c:pt>
                <c:pt idx="7262">
                  <c:v>3740</c:v>
                </c:pt>
                <c:pt idx="7263">
                  <c:v>1610</c:v>
                </c:pt>
                <c:pt idx="7264">
                  <c:v>268018</c:v>
                </c:pt>
                <c:pt idx="7265">
                  <c:v>866</c:v>
                </c:pt>
                <c:pt idx="7266">
                  <c:v>1978</c:v>
                </c:pt>
                <c:pt idx="7267">
                  <c:v>2290</c:v>
                </c:pt>
                <c:pt idx="7268">
                  <c:v>4199</c:v>
                </c:pt>
                <c:pt idx="7269">
                  <c:v>2387</c:v>
                </c:pt>
                <c:pt idx="7270">
                  <c:v>1585</c:v>
                </c:pt>
                <c:pt idx="7271">
                  <c:v>3885</c:v>
                </c:pt>
                <c:pt idx="7272">
                  <c:v>843</c:v>
                </c:pt>
                <c:pt idx="7273">
                  <c:v>2315</c:v>
                </c:pt>
                <c:pt idx="7274">
                  <c:v>2116</c:v>
                </c:pt>
                <c:pt idx="7275">
                  <c:v>2313</c:v>
                </c:pt>
                <c:pt idx="7276">
                  <c:v>2414</c:v>
                </c:pt>
                <c:pt idx="7277">
                  <c:v>1614</c:v>
                </c:pt>
                <c:pt idx="7278">
                  <c:v>3478</c:v>
                </c:pt>
                <c:pt idx="7279">
                  <c:v>5785</c:v>
                </c:pt>
                <c:pt idx="7280">
                  <c:v>5852</c:v>
                </c:pt>
                <c:pt idx="7281">
                  <c:v>7024</c:v>
                </c:pt>
                <c:pt idx="7282">
                  <c:v>8978</c:v>
                </c:pt>
                <c:pt idx="7283">
                  <c:v>12637</c:v>
                </c:pt>
                <c:pt idx="7284">
                  <c:v>12639</c:v>
                </c:pt>
                <c:pt idx="7285">
                  <c:v>1566</c:v>
                </c:pt>
                <c:pt idx="7286">
                  <c:v>3724</c:v>
                </c:pt>
                <c:pt idx="7287">
                  <c:v>810</c:v>
                </c:pt>
                <c:pt idx="7288">
                  <c:v>2183</c:v>
                </c:pt>
                <c:pt idx="7289">
                  <c:v>120</c:v>
                </c:pt>
                <c:pt idx="7290">
                  <c:v>2260</c:v>
                </c:pt>
                <c:pt idx="7291">
                  <c:v>2363</c:v>
                </c:pt>
                <c:pt idx="7292">
                  <c:v>2368</c:v>
                </c:pt>
                <c:pt idx="7293">
                  <c:v>1583</c:v>
                </c:pt>
                <c:pt idx="7294">
                  <c:v>365</c:v>
                </c:pt>
                <c:pt idx="7295">
                  <c:v>4634</c:v>
                </c:pt>
                <c:pt idx="7296">
                  <c:v>2245</c:v>
                </c:pt>
                <c:pt idx="7297">
                  <c:v>4456</c:v>
                </c:pt>
                <c:pt idx="7298">
                  <c:v>6545</c:v>
                </c:pt>
                <c:pt idx="7299">
                  <c:v>2388</c:v>
                </c:pt>
                <c:pt idx="7300">
                  <c:v>794</c:v>
                </c:pt>
                <c:pt idx="7301">
                  <c:v>3334</c:v>
                </c:pt>
                <c:pt idx="7302">
                  <c:v>2136</c:v>
                </c:pt>
                <c:pt idx="7303">
                  <c:v>1903</c:v>
                </c:pt>
                <c:pt idx="7304">
                  <c:v>2229</c:v>
                </c:pt>
                <c:pt idx="7305">
                  <c:v>2280</c:v>
                </c:pt>
                <c:pt idx="7306">
                  <c:v>120</c:v>
                </c:pt>
                <c:pt idx="7307">
                  <c:v>2256</c:v>
                </c:pt>
                <c:pt idx="7308">
                  <c:v>1355</c:v>
                </c:pt>
                <c:pt idx="7309">
                  <c:v>3572</c:v>
                </c:pt>
                <c:pt idx="7310">
                  <c:v>0</c:v>
                </c:pt>
                <c:pt idx="7311">
                  <c:v>3793</c:v>
                </c:pt>
                <c:pt idx="7312">
                  <c:v>5762</c:v>
                </c:pt>
                <c:pt idx="7313">
                  <c:v>6567</c:v>
                </c:pt>
                <c:pt idx="7314">
                  <c:v>7086</c:v>
                </c:pt>
                <c:pt idx="7315">
                  <c:v>2270</c:v>
                </c:pt>
                <c:pt idx="7316">
                  <c:v>2031</c:v>
                </c:pt>
                <c:pt idx="7317">
                  <c:v>0</c:v>
                </c:pt>
                <c:pt idx="7318">
                  <c:v>3677</c:v>
                </c:pt>
                <c:pt idx="7319">
                  <c:v>2207</c:v>
                </c:pt>
                <c:pt idx="7320">
                  <c:v>1681</c:v>
                </c:pt>
                <c:pt idx="7321">
                  <c:v>0</c:v>
                </c:pt>
                <c:pt idx="7322">
                  <c:v>2324</c:v>
                </c:pt>
                <c:pt idx="7323">
                  <c:v>3710</c:v>
                </c:pt>
                <c:pt idx="7324">
                  <c:v>1572</c:v>
                </c:pt>
                <c:pt idx="7325">
                  <c:v>3753</c:v>
                </c:pt>
                <c:pt idx="7326">
                  <c:v>1890</c:v>
                </c:pt>
                <c:pt idx="7327">
                  <c:v>2237</c:v>
                </c:pt>
                <c:pt idx="7328">
                  <c:v>2218</c:v>
                </c:pt>
                <c:pt idx="7329">
                  <c:v>1686</c:v>
                </c:pt>
                <c:pt idx="7330">
                  <c:v>3592</c:v>
                </c:pt>
                <c:pt idx="7331">
                  <c:v>3421</c:v>
                </c:pt>
                <c:pt idx="7332">
                  <c:v>2377</c:v>
                </c:pt>
                <c:pt idx="7333">
                  <c:v>2293</c:v>
                </c:pt>
                <c:pt idx="7334">
                  <c:v>2283</c:v>
                </c:pt>
                <c:pt idx="7335">
                  <c:v>4475</c:v>
                </c:pt>
                <c:pt idx="7336">
                  <c:v>3622</c:v>
                </c:pt>
                <c:pt idx="7337">
                  <c:v>3385</c:v>
                </c:pt>
                <c:pt idx="7338">
                  <c:v>5795</c:v>
                </c:pt>
                <c:pt idx="7339">
                  <c:v>8101</c:v>
                </c:pt>
                <c:pt idx="7340">
                  <c:v>10403</c:v>
                </c:pt>
                <c:pt idx="7341">
                  <c:v>4581</c:v>
                </c:pt>
                <c:pt idx="7342">
                  <c:v>2412</c:v>
                </c:pt>
                <c:pt idx="7343">
                  <c:v>4634</c:v>
                </c:pt>
                <c:pt idx="7344">
                  <c:v>2418</c:v>
                </c:pt>
                <c:pt idx="7345">
                  <c:v>3468</c:v>
                </c:pt>
                <c:pt idx="7346">
                  <c:v>2309</c:v>
                </c:pt>
                <c:pt idx="7347">
                  <c:v>2422</c:v>
                </c:pt>
                <c:pt idx="7348">
                  <c:v>2044</c:v>
                </c:pt>
                <c:pt idx="7349">
                  <c:v>3876</c:v>
                </c:pt>
                <c:pt idx="7350">
                  <c:v>2068</c:v>
                </c:pt>
                <c:pt idx="7351">
                  <c:v>2249</c:v>
                </c:pt>
                <c:pt idx="7352">
                  <c:v>4034</c:v>
                </c:pt>
                <c:pt idx="7353">
                  <c:v>2442</c:v>
                </c:pt>
                <c:pt idx="7354">
                  <c:v>1638</c:v>
                </c:pt>
                <c:pt idx="7355">
                  <c:v>5801</c:v>
                </c:pt>
                <c:pt idx="7356">
                  <c:v>2298</c:v>
                </c:pt>
                <c:pt idx="7357">
                  <c:v>3676</c:v>
                </c:pt>
                <c:pt idx="7358">
                  <c:v>2384</c:v>
                </c:pt>
                <c:pt idx="7359">
                  <c:v>0</c:v>
                </c:pt>
                <c:pt idx="7360">
                  <c:v>2412</c:v>
                </c:pt>
                <c:pt idx="7361">
                  <c:v>2336</c:v>
                </c:pt>
                <c:pt idx="7362">
                  <c:v>4087</c:v>
                </c:pt>
                <c:pt idx="7363">
                  <c:v>2463</c:v>
                </c:pt>
                <c:pt idx="7364">
                  <c:v>2111</c:v>
                </c:pt>
                <c:pt idx="7365">
                  <c:v>3918</c:v>
                </c:pt>
                <c:pt idx="7366">
                  <c:v>65794</c:v>
                </c:pt>
                <c:pt idx="7367">
                  <c:v>65350</c:v>
                </c:pt>
                <c:pt idx="7368">
                  <c:v>2355</c:v>
                </c:pt>
                <c:pt idx="7369">
                  <c:v>3711</c:v>
                </c:pt>
                <c:pt idx="7370">
                  <c:v>3656</c:v>
                </c:pt>
                <c:pt idx="7371">
                  <c:v>2217</c:v>
                </c:pt>
                <c:pt idx="7372">
                  <c:v>2341</c:v>
                </c:pt>
                <c:pt idx="7373">
                  <c:v>2305</c:v>
                </c:pt>
                <c:pt idx="7374">
                  <c:v>2170</c:v>
                </c:pt>
                <c:pt idx="7375">
                  <c:v>3415</c:v>
                </c:pt>
                <c:pt idx="7376">
                  <c:v>5391</c:v>
                </c:pt>
                <c:pt idx="7377">
                  <c:v>7492</c:v>
                </c:pt>
                <c:pt idx="7378">
                  <c:v>2636</c:v>
                </c:pt>
                <c:pt idx="7379">
                  <c:v>33702</c:v>
                </c:pt>
                <c:pt idx="7380">
                  <c:v>33702</c:v>
                </c:pt>
                <c:pt idx="7381">
                  <c:v>4017</c:v>
                </c:pt>
                <c:pt idx="7382">
                  <c:v>4114</c:v>
                </c:pt>
                <c:pt idx="7383">
                  <c:v>4565</c:v>
                </c:pt>
                <c:pt idx="7384">
                  <c:v>2480</c:v>
                </c:pt>
                <c:pt idx="7385">
                  <c:v>2330</c:v>
                </c:pt>
                <c:pt idx="7386">
                  <c:v>3938</c:v>
                </c:pt>
                <c:pt idx="7387">
                  <c:v>4157</c:v>
                </c:pt>
                <c:pt idx="7388">
                  <c:v>4581</c:v>
                </c:pt>
                <c:pt idx="7389">
                  <c:v>3528</c:v>
                </c:pt>
                <c:pt idx="7390">
                  <c:v>5701</c:v>
                </c:pt>
                <c:pt idx="7391">
                  <c:v>943</c:v>
                </c:pt>
                <c:pt idx="7392">
                  <c:v>4316</c:v>
                </c:pt>
                <c:pt idx="7393">
                  <c:v>4555</c:v>
                </c:pt>
                <c:pt idx="7394">
                  <c:v>2461</c:v>
                </c:pt>
                <c:pt idx="7395">
                  <c:v>1807</c:v>
                </c:pt>
                <c:pt idx="7396">
                  <c:v>6113</c:v>
                </c:pt>
                <c:pt idx="7397">
                  <c:v>42306</c:v>
                </c:pt>
                <c:pt idx="7398">
                  <c:v>94227</c:v>
                </c:pt>
                <c:pt idx="7399">
                  <c:v>100234</c:v>
                </c:pt>
                <c:pt idx="7400">
                  <c:v>97639</c:v>
                </c:pt>
                <c:pt idx="7401">
                  <c:v>94240</c:v>
                </c:pt>
                <c:pt idx="7402">
                  <c:v>85900</c:v>
                </c:pt>
                <c:pt idx="7403">
                  <c:v>90635</c:v>
                </c:pt>
                <c:pt idx="7404">
                  <c:v>99928</c:v>
                </c:pt>
                <c:pt idx="7405">
                  <c:v>92912</c:v>
                </c:pt>
                <c:pt idx="7406">
                  <c:v>90448</c:v>
                </c:pt>
                <c:pt idx="7407">
                  <c:v>55434</c:v>
                </c:pt>
                <c:pt idx="7408">
                  <c:v>3507</c:v>
                </c:pt>
                <c:pt idx="7409">
                  <c:v>2115</c:v>
                </c:pt>
                <c:pt idx="7410">
                  <c:v>2647</c:v>
                </c:pt>
                <c:pt idx="7411">
                  <c:v>4020</c:v>
                </c:pt>
                <c:pt idx="7412">
                  <c:v>1871</c:v>
                </c:pt>
                <c:pt idx="7413">
                  <c:v>5992</c:v>
                </c:pt>
                <c:pt idx="7414">
                  <c:v>1088</c:v>
                </c:pt>
                <c:pt idx="7415">
                  <c:v>1003</c:v>
                </c:pt>
                <c:pt idx="7416">
                  <c:v>2339</c:v>
                </c:pt>
                <c:pt idx="7417">
                  <c:v>3876</c:v>
                </c:pt>
                <c:pt idx="7418">
                  <c:v>2425</c:v>
                </c:pt>
                <c:pt idx="7419">
                  <c:v>85792</c:v>
                </c:pt>
                <c:pt idx="7420">
                  <c:v>93180</c:v>
                </c:pt>
                <c:pt idx="7421">
                  <c:v>100565</c:v>
                </c:pt>
                <c:pt idx="7422">
                  <c:v>101324</c:v>
                </c:pt>
                <c:pt idx="7423">
                  <c:v>97628</c:v>
                </c:pt>
                <c:pt idx="7424">
                  <c:v>97737</c:v>
                </c:pt>
                <c:pt idx="7425">
                  <c:v>90831</c:v>
                </c:pt>
                <c:pt idx="7426">
                  <c:v>60815</c:v>
                </c:pt>
                <c:pt idx="7427">
                  <c:v>50536</c:v>
                </c:pt>
                <c:pt idx="7428">
                  <c:v>52214</c:v>
                </c:pt>
                <c:pt idx="7429">
                  <c:v>52193</c:v>
                </c:pt>
                <c:pt idx="7430">
                  <c:v>38240</c:v>
                </c:pt>
                <c:pt idx="7431">
                  <c:v>12069</c:v>
                </c:pt>
                <c:pt idx="7432">
                  <c:v>12082</c:v>
                </c:pt>
                <c:pt idx="7433">
                  <c:v>16913</c:v>
                </c:pt>
                <c:pt idx="7434">
                  <c:v>13806</c:v>
                </c:pt>
                <c:pt idx="7435">
                  <c:v>16351</c:v>
                </c:pt>
                <c:pt idx="7436">
                  <c:v>15469</c:v>
                </c:pt>
                <c:pt idx="7437">
                  <c:v>19363</c:v>
                </c:pt>
                <c:pt idx="7438">
                  <c:v>13727</c:v>
                </c:pt>
                <c:pt idx="7439">
                  <c:v>18333</c:v>
                </c:pt>
                <c:pt idx="7440">
                  <c:v>12592</c:v>
                </c:pt>
                <c:pt idx="7441">
                  <c:v>10877</c:v>
                </c:pt>
                <c:pt idx="7442">
                  <c:v>10326</c:v>
                </c:pt>
                <c:pt idx="7443">
                  <c:v>16116</c:v>
                </c:pt>
                <c:pt idx="7444">
                  <c:v>19113</c:v>
                </c:pt>
                <c:pt idx="7445">
                  <c:v>13725</c:v>
                </c:pt>
                <c:pt idx="7446">
                  <c:v>14866</c:v>
                </c:pt>
                <c:pt idx="7447">
                  <c:v>7936</c:v>
                </c:pt>
                <c:pt idx="7448">
                  <c:v>13737</c:v>
                </c:pt>
                <c:pt idx="7449">
                  <c:v>13756</c:v>
                </c:pt>
                <c:pt idx="7450">
                  <c:v>12652</c:v>
                </c:pt>
                <c:pt idx="7451">
                  <c:v>13977</c:v>
                </c:pt>
                <c:pt idx="7452">
                  <c:v>11568</c:v>
                </c:pt>
                <c:pt idx="7453">
                  <c:v>15035</c:v>
                </c:pt>
                <c:pt idx="7454">
                  <c:v>10302</c:v>
                </c:pt>
                <c:pt idx="7455">
                  <c:v>13727</c:v>
                </c:pt>
                <c:pt idx="7456">
                  <c:v>8144</c:v>
                </c:pt>
                <c:pt idx="7457">
                  <c:v>10354</c:v>
                </c:pt>
                <c:pt idx="7458">
                  <c:v>17292</c:v>
                </c:pt>
                <c:pt idx="7459">
                  <c:v>16022</c:v>
                </c:pt>
                <c:pt idx="7460">
                  <c:v>13822</c:v>
                </c:pt>
                <c:pt idx="7461">
                  <c:v>13808</c:v>
                </c:pt>
                <c:pt idx="7462">
                  <c:v>13811</c:v>
                </c:pt>
                <c:pt idx="7463">
                  <c:v>16977</c:v>
                </c:pt>
                <c:pt idx="7464">
                  <c:v>13776</c:v>
                </c:pt>
                <c:pt idx="7465">
                  <c:v>13784</c:v>
                </c:pt>
                <c:pt idx="7466">
                  <c:v>13831</c:v>
                </c:pt>
                <c:pt idx="7467">
                  <c:v>10355</c:v>
                </c:pt>
                <c:pt idx="7468">
                  <c:v>10344</c:v>
                </c:pt>
                <c:pt idx="7469">
                  <c:v>10487</c:v>
                </c:pt>
                <c:pt idx="7470">
                  <c:v>11808</c:v>
                </c:pt>
                <c:pt idx="7471">
                  <c:v>10745</c:v>
                </c:pt>
                <c:pt idx="7472">
                  <c:v>12758</c:v>
                </c:pt>
                <c:pt idx="7473">
                  <c:v>11835</c:v>
                </c:pt>
                <c:pt idx="7474">
                  <c:v>15739</c:v>
                </c:pt>
                <c:pt idx="7475">
                  <c:v>15771</c:v>
                </c:pt>
                <c:pt idx="7476">
                  <c:v>10347</c:v>
                </c:pt>
                <c:pt idx="7477">
                  <c:v>12282</c:v>
                </c:pt>
                <c:pt idx="7478">
                  <c:v>13816</c:v>
                </c:pt>
                <c:pt idx="7479">
                  <c:v>10328</c:v>
                </c:pt>
                <c:pt idx="7480">
                  <c:v>13777</c:v>
                </c:pt>
                <c:pt idx="7481">
                  <c:v>13465</c:v>
                </c:pt>
                <c:pt idx="7482">
                  <c:v>11846</c:v>
                </c:pt>
                <c:pt idx="7483">
                  <c:v>11528</c:v>
                </c:pt>
                <c:pt idx="7484">
                  <c:v>11865</c:v>
                </c:pt>
                <c:pt idx="7485">
                  <c:v>11667</c:v>
                </c:pt>
                <c:pt idx="7486">
                  <c:v>17238</c:v>
                </c:pt>
                <c:pt idx="7487">
                  <c:v>10536</c:v>
                </c:pt>
                <c:pt idx="7488">
                  <c:v>10326</c:v>
                </c:pt>
                <c:pt idx="7489">
                  <c:v>10691</c:v>
                </c:pt>
                <c:pt idx="7490">
                  <c:v>10349</c:v>
                </c:pt>
                <c:pt idx="7491">
                  <c:v>13790</c:v>
                </c:pt>
                <c:pt idx="7492">
                  <c:v>13776</c:v>
                </c:pt>
                <c:pt idx="7493">
                  <c:v>10310</c:v>
                </c:pt>
                <c:pt idx="7494">
                  <c:v>10263</c:v>
                </c:pt>
                <c:pt idx="7495">
                  <c:v>10256</c:v>
                </c:pt>
                <c:pt idx="7496">
                  <c:v>10251</c:v>
                </c:pt>
                <c:pt idx="7497">
                  <c:v>10230</c:v>
                </c:pt>
                <c:pt idx="7498">
                  <c:v>6706</c:v>
                </c:pt>
                <c:pt idx="7499">
                  <c:v>6813</c:v>
                </c:pt>
                <c:pt idx="7500">
                  <c:v>3588</c:v>
                </c:pt>
                <c:pt idx="7501">
                  <c:v>6808</c:v>
                </c:pt>
                <c:pt idx="7502">
                  <c:v>2176</c:v>
                </c:pt>
                <c:pt idx="7503">
                  <c:v>6537</c:v>
                </c:pt>
                <c:pt idx="7504">
                  <c:v>4974</c:v>
                </c:pt>
                <c:pt idx="7505">
                  <c:v>0</c:v>
                </c:pt>
                <c:pt idx="7506">
                  <c:v>4145</c:v>
                </c:pt>
                <c:pt idx="7507">
                  <c:v>6215</c:v>
                </c:pt>
                <c:pt idx="7508">
                  <c:v>8453</c:v>
                </c:pt>
                <c:pt idx="7509">
                  <c:v>9489</c:v>
                </c:pt>
                <c:pt idx="7510">
                  <c:v>2447</c:v>
                </c:pt>
                <c:pt idx="7511">
                  <c:v>4964</c:v>
                </c:pt>
                <c:pt idx="7512">
                  <c:v>6140</c:v>
                </c:pt>
                <c:pt idx="7513">
                  <c:v>1060</c:v>
                </c:pt>
                <c:pt idx="7514">
                  <c:v>1040</c:v>
                </c:pt>
                <c:pt idx="7515">
                  <c:v>2471</c:v>
                </c:pt>
                <c:pt idx="7516">
                  <c:v>0</c:v>
                </c:pt>
                <c:pt idx="7517">
                  <c:v>4088</c:v>
                </c:pt>
                <c:pt idx="7518">
                  <c:v>2473</c:v>
                </c:pt>
                <c:pt idx="7519">
                  <c:v>2056</c:v>
                </c:pt>
                <c:pt idx="7520">
                  <c:v>1035</c:v>
                </c:pt>
                <c:pt idx="7521">
                  <c:v>1029</c:v>
                </c:pt>
                <c:pt idx="7522">
                  <c:v>2116</c:v>
                </c:pt>
                <c:pt idx="7523">
                  <c:v>0</c:v>
                </c:pt>
                <c:pt idx="7524">
                  <c:v>4089</c:v>
                </c:pt>
                <c:pt idx="7525">
                  <c:v>2085</c:v>
                </c:pt>
                <c:pt idx="7526">
                  <c:v>1047</c:v>
                </c:pt>
                <c:pt idx="7527">
                  <c:v>1017</c:v>
                </c:pt>
                <c:pt idx="7528">
                  <c:v>2637</c:v>
                </c:pt>
                <c:pt idx="7529">
                  <c:v>1030</c:v>
                </c:pt>
                <c:pt idx="7530">
                  <c:v>3657</c:v>
                </c:pt>
                <c:pt idx="7531">
                  <c:v>653</c:v>
                </c:pt>
                <c:pt idx="7532">
                  <c:v>4995</c:v>
                </c:pt>
                <c:pt idx="7533">
                  <c:v>3609</c:v>
                </c:pt>
                <c:pt idx="7534">
                  <c:v>1843</c:v>
                </c:pt>
                <c:pt idx="7535">
                  <c:v>347</c:v>
                </c:pt>
                <c:pt idx="7536">
                  <c:v>2435</c:v>
                </c:pt>
                <c:pt idx="7537">
                  <c:v>0</c:v>
                </c:pt>
                <c:pt idx="7538">
                  <c:v>4022</c:v>
                </c:pt>
                <c:pt idx="7539">
                  <c:v>286</c:v>
                </c:pt>
                <c:pt idx="7540">
                  <c:v>1004</c:v>
                </c:pt>
                <c:pt idx="7541">
                  <c:v>2408</c:v>
                </c:pt>
                <c:pt idx="7542">
                  <c:v>1718</c:v>
                </c:pt>
                <c:pt idx="7543">
                  <c:v>4011</c:v>
                </c:pt>
                <c:pt idx="7544">
                  <c:v>1503</c:v>
                </c:pt>
                <c:pt idx="7545">
                  <c:v>4279</c:v>
                </c:pt>
                <c:pt idx="7546">
                  <c:v>1959</c:v>
                </c:pt>
                <c:pt idx="7547">
                  <c:v>0</c:v>
                </c:pt>
                <c:pt idx="7548">
                  <c:v>3579</c:v>
                </c:pt>
                <c:pt idx="7549">
                  <c:v>1003</c:v>
                </c:pt>
                <c:pt idx="7550">
                  <c:v>3573</c:v>
                </c:pt>
                <c:pt idx="7551">
                  <c:v>3969</c:v>
                </c:pt>
                <c:pt idx="7552">
                  <c:v>5775</c:v>
                </c:pt>
                <c:pt idx="7553">
                  <c:v>6568</c:v>
                </c:pt>
                <c:pt idx="7554">
                  <c:v>11</c:v>
                </c:pt>
                <c:pt idx="7555">
                  <c:v>3474</c:v>
                </c:pt>
                <c:pt idx="7556">
                  <c:v>4373</c:v>
                </c:pt>
                <c:pt idx="7557">
                  <c:v>2334</c:v>
                </c:pt>
                <c:pt idx="7558">
                  <c:v>2416</c:v>
                </c:pt>
                <c:pt idx="7559">
                  <c:v>1624</c:v>
                </c:pt>
                <c:pt idx="7560">
                  <c:v>0</c:v>
                </c:pt>
                <c:pt idx="7561">
                  <c:v>2643</c:v>
                </c:pt>
                <c:pt idx="7562">
                  <c:v>4640</c:v>
                </c:pt>
                <c:pt idx="7563">
                  <c:v>2935</c:v>
                </c:pt>
                <c:pt idx="7564">
                  <c:v>2418</c:v>
                </c:pt>
                <c:pt idx="7565">
                  <c:v>80</c:v>
                </c:pt>
                <c:pt idx="7566">
                  <c:v>4999</c:v>
                </c:pt>
                <c:pt idx="7567">
                  <c:v>4999</c:v>
                </c:pt>
                <c:pt idx="7568">
                  <c:v>0</c:v>
                </c:pt>
                <c:pt idx="7569">
                  <c:v>2010</c:v>
                </c:pt>
                <c:pt idx="7570">
                  <c:v>1783</c:v>
                </c:pt>
                <c:pt idx="7571">
                  <c:v>2191</c:v>
                </c:pt>
                <c:pt idx="7572">
                  <c:v>3197</c:v>
                </c:pt>
                <c:pt idx="7573">
                  <c:v>3197</c:v>
                </c:pt>
                <c:pt idx="7574">
                  <c:v>3189</c:v>
                </c:pt>
                <c:pt idx="7575">
                  <c:v>303</c:v>
                </c:pt>
                <c:pt idx="7576">
                  <c:v>0</c:v>
                </c:pt>
                <c:pt idx="7577">
                  <c:v>553</c:v>
                </c:pt>
                <c:pt idx="7578">
                  <c:v>2674</c:v>
                </c:pt>
                <c:pt idx="7579">
                  <c:v>2996</c:v>
                </c:pt>
                <c:pt idx="7580">
                  <c:v>3264</c:v>
                </c:pt>
                <c:pt idx="7581">
                  <c:v>5070</c:v>
                </c:pt>
                <c:pt idx="7582">
                  <c:v>4881</c:v>
                </c:pt>
                <c:pt idx="7583">
                  <c:v>8111</c:v>
                </c:pt>
                <c:pt idx="7584">
                  <c:v>8169</c:v>
                </c:pt>
                <c:pt idx="7585">
                  <c:v>8721</c:v>
                </c:pt>
                <c:pt idx="7586">
                  <c:v>5022</c:v>
                </c:pt>
                <c:pt idx="7587">
                  <c:v>6577</c:v>
                </c:pt>
                <c:pt idx="7588">
                  <c:v>2436</c:v>
                </c:pt>
                <c:pt idx="7589">
                  <c:v>4643</c:v>
                </c:pt>
                <c:pt idx="7590">
                  <c:v>3231</c:v>
                </c:pt>
                <c:pt idx="7591">
                  <c:v>542</c:v>
                </c:pt>
                <c:pt idx="7592">
                  <c:v>1521</c:v>
                </c:pt>
                <c:pt idx="7593">
                  <c:v>246</c:v>
                </c:pt>
                <c:pt idx="7594">
                  <c:v>0</c:v>
                </c:pt>
                <c:pt idx="7595">
                  <c:v>3904</c:v>
                </c:pt>
                <c:pt idx="7596">
                  <c:v>824</c:v>
                </c:pt>
                <c:pt idx="7597">
                  <c:v>1260</c:v>
                </c:pt>
                <c:pt idx="7598">
                  <c:v>0</c:v>
                </c:pt>
                <c:pt idx="7599">
                  <c:v>1229</c:v>
                </c:pt>
                <c:pt idx="7600">
                  <c:v>7</c:v>
                </c:pt>
                <c:pt idx="7601">
                  <c:v>2188</c:v>
                </c:pt>
                <c:pt idx="7602">
                  <c:v>2551</c:v>
                </c:pt>
                <c:pt idx="7603">
                  <c:v>2551</c:v>
                </c:pt>
                <c:pt idx="7604">
                  <c:v>4909</c:v>
                </c:pt>
                <c:pt idx="7605">
                  <c:v>4313</c:v>
                </c:pt>
                <c:pt idx="7606">
                  <c:v>6678</c:v>
                </c:pt>
                <c:pt idx="7607">
                  <c:v>6678</c:v>
                </c:pt>
                <c:pt idx="7608">
                  <c:v>4360</c:v>
                </c:pt>
                <c:pt idx="7609">
                  <c:v>3328</c:v>
                </c:pt>
                <c:pt idx="7610">
                  <c:v>5682</c:v>
                </c:pt>
                <c:pt idx="7611">
                  <c:v>5682</c:v>
                </c:pt>
                <c:pt idx="7612">
                  <c:v>3327</c:v>
                </c:pt>
                <c:pt idx="7613">
                  <c:v>3335</c:v>
                </c:pt>
                <c:pt idx="7614">
                  <c:v>5298</c:v>
                </c:pt>
                <c:pt idx="7615">
                  <c:v>2744</c:v>
                </c:pt>
                <c:pt idx="7616">
                  <c:v>0</c:v>
                </c:pt>
                <c:pt idx="7617">
                  <c:v>1381</c:v>
                </c:pt>
                <c:pt idx="7618">
                  <c:v>2923</c:v>
                </c:pt>
                <c:pt idx="7619">
                  <c:v>2148</c:v>
                </c:pt>
                <c:pt idx="7620">
                  <c:v>0</c:v>
                </c:pt>
                <c:pt idx="7621">
                  <c:v>0</c:v>
                </c:pt>
                <c:pt idx="7622">
                  <c:v>2101</c:v>
                </c:pt>
                <c:pt idx="7623">
                  <c:v>2539</c:v>
                </c:pt>
                <c:pt idx="7624">
                  <c:v>1762</c:v>
                </c:pt>
                <c:pt idx="7625">
                  <c:v>1633</c:v>
                </c:pt>
                <c:pt idx="7626">
                  <c:v>3552</c:v>
                </c:pt>
                <c:pt idx="7627">
                  <c:v>4890</c:v>
                </c:pt>
                <c:pt idx="7628">
                  <c:v>6634</c:v>
                </c:pt>
                <c:pt idx="7629">
                  <c:v>8184</c:v>
                </c:pt>
                <c:pt idx="7630">
                  <c:v>8184</c:v>
                </c:pt>
                <c:pt idx="7631">
                  <c:v>11098</c:v>
                </c:pt>
                <c:pt idx="7632">
                  <c:v>11676</c:v>
                </c:pt>
                <c:pt idx="7633">
                  <c:v>0</c:v>
                </c:pt>
                <c:pt idx="7634">
                  <c:v>0</c:v>
                </c:pt>
                <c:pt idx="7635">
                  <c:v>3304</c:v>
                </c:pt>
                <c:pt idx="7636">
                  <c:v>1558</c:v>
                </c:pt>
                <c:pt idx="7637">
                  <c:v>2126</c:v>
                </c:pt>
                <c:pt idx="7638">
                  <c:v>2652</c:v>
                </c:pt>
                <c:pt idx="7639">
                  <c:v>3086</c:v>
                </c:pt>
                <c:pt idx="7640">
                  <c:v>3086</c:v>
                </c:pt>
                <c:pt idx="7641">
                  <c:v>3100</c:v>
                </c:pt>
                <c:pt idx="7642">
                  <c:v>0</c:v>
                </c:pt>
                <c:pt idx="7643">
                  <c:v>4421</c:v>
                </c:pt>
                <c:pt idx="7644">
                  <c:v>4421</c:v>
                </c:pt>
                <c:pt idx="7645">
                  <c:v>0</c:v>
                </c:pt>
                <c:pt idx="7646">
                  <c:v>1289</c:v>
                </c:pt>
                <c:pt idx="7647">
                  <c:v>7</c:v>
                </c:pt>
                <c:pt idx="7648">
                  <c:v>0</c:v>
                </c:pt>
                <c:pt idx="7649">
                  <c:v>0</c:v>
                </c:pt>
                <c:pt idx="7650">
                  <c:v>1985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1899</c:v>
                </c:pt>
                <c:pt idx="7655">
                  <c:v>1093</c:v>
                </c:pt>
                <c:pt idx="7656">
                  <c:v>987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505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1211</c:v>
                </c:pt>
                <c:pt idx="7667">
                  <c:v>2057</c:v>
                </c:pt>
                <c:pt idx="7668">
                  <c:v>2057</c:v>
                </c:pt>
                <c:pt idx="7669">
                  <c:v>2057</c:v>
                </c:pt>
                <c:pt idx="7670">
                  <c:v>2057</c:v>
                </c:pt>
                <c:pt idx="7671">
                  <c:v>3257</c:v>
                </c:pt>
                <c:pt idx="7672">
                  <c:v>2593</c:v>
                </c:pt>
                <c:pt idx="7673">
                  <c:v>2119</c:v>
                </c:pt>
                <c:pt idx="7674">
                  <c:v>2119</c:v>
                </c:pt>
                <c:pt idx="7675">
                  <c:v>2119</c:v>
                </c:pt>
                <c:pt idx="7676">
                  <c:v>3302</c:v>
                </c:pt>
                <c:pt idx="7677">
                  <c:v>3302</c:v>
                </c:pt>
                <c:pt idx="7678">
                  <c:v>1183</c:v>
                </c:pt>
                <c:pt idx="7679">
                  <c:v>2143</c:v>
                </c:pt>
                <c:pt idx="7680">
                  <c:v>2955</c:v>
                </c:pt>
                <c:pt idx="7681">
                  <c:v>3321</c:v>
                </c:pt>
                <c:pt idx="7682">
                  <c:v>3321</c:v>
                </c:pt>
                <c:pt idx="7683">
                  <c:v>3195</c:v>
                </c:pt>
                <c:pt idx="7684">
                  <c:v>2115</c:v>
                </c:pt>
                <c:pt idx="7685">
                  <c:v>3004</c:v>
                </c:pt>
                <c:pt idx="7686">
                  <c:v>2439</c:v>
                </c:pt>
                <c:pt idx="7687">
                  <c:v>2132</c:v>
                </c:pt>
                <c:pt idx="7688">
                  <c:v>2132</c:v>
                </c:pt>
                <c:pt idx="7689">
                  <c:v>2132</c:v>
                </c:pt>
                <c:pt idx="7690">
                  <c:v>177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820</c:v>
                </c:pt>
                <c:pt idx="7696">
                  <c:v>1189</c:v>
                </c:pt>
                <c:pt idx="7697">
                  <c:v>2116</c:v>
                </c:pt>
                <c:pt idx="7698">
                  <c:v>2116</c:v>
                </c:pt>
                <c:pt idx="7699">
                  <c:v>2116</c:v>
                </c:pt>
                <c:pt idx="7700">
                  <c:v>3075</c:v>
                </c:pt>
                <c:pt idx="7701">
                  <c:v>3319</c:v>
                </c:pt>
                <c:pt idx="7702">
                  <c:v>3319</c:v>
                </c:pt>
                <c:pt idx="7703">
                  <c:v>2125</c:v>
                </c:pt>
                <c:pt idx="7704">
                  <c:v>2125</c:v>
                </c:pt>
                <c:pt idx="7705">
                  <c:v>3129</c:v>
                </c:pt>
                <c:pt idx="7706">
                  <c:v>3330</c:v>
                </c:pt>
                <c:pt idx="7707">
                  <c:v>2098</c:v>
                </c:pt>
                <c:pt idx="7708">
                  <c:v>2098</c:v>
                </c:pt>
                <c:pt idx="7709">
                  <c:v>2098</c:v>
                </c:pt>
                <c:pt idx="7710">
                  <c:v>3096</c:v>
                </c:pt>
                <c:pt idx="7711">
                  <c:v>2297</c:v>
                </c:pt>
                <c:pt idx="7712">
                  <c:v>2116</c:v>
                </c:pt>
                <c:pt idx="7713">
                  <c:v>2116</c:v>
                </c:pt>
                <c:pt idx="7714">
                  <c:v>2116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467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635</c:v>
                </c:pt>
                <c:pt idx="7725">
                  <c:v>1186</c:v>
                </c:pt>
                <c:pt idx="7726">
                  <c:v>2098</c:v>
                </c:pt>
                <c:pt idx="7727">
                  <c:v>2098</c:v>
                </c:pt>
                <c:pt idx="7728">
                  <c:v>2098</c:v>
                </c:pt>
                <c:pt idx="7729">
                  <c:v>2835</c:v>
                </c:pt>
                <c:pt idx="7730">
                  <c:v>3272</c:v>
                </c:pt>
                <c:pt idx="7731">
                  <c:v>3272</c:v>
                </c:pt>
                <c:pt idx="7732">
                  <c:v>1174</c:v>
                </c:pt>
                <c:pt idx="7733">
                  <c:v>2116</c:v>
                </c:pt>
                <c:pt idx="7734">
                  <c:v>3262</c:v>
                </c:pt>
                <c:pt idx="7735">
                  <c:v>3312</c:v>
                </c:pt>
                <c:pt idx="7736">
                  <c:v>2060</c:v>
                </c:pt>
                <c:pt idx="7737">
                  <c:v>2060</c:v>
                </c:pt>
                <c:pt idx="7738">
                  <c:v>2060</c:v>
                </c:pt>
                <c:pt idx="7739">
                  <c:v>3218</c:v>
                </c:pt>
                <c:pt idx="7740">
                  <c:v>3218</c:v>
                </c:pt>
                <c:pt idx="7741">
                  <c:v>3213</c:v>
                </c:pt>
                <c:pt idx="7742">
                  <c:v>2069</c:v>
                </c:pt>
                <c:pt idx="7743">
                  <c:v>2831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247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860</c:v>
                </c:pt>
                <c:pt idx="7754">
                  <c:v>1166</c:v>
                </c:pt>
                <c:pt idx="7755">
                  <c:v>2080</c:v>
                </c:pt>
                <c:pt idx="7756">
                  <c:v>2080</c:v>
                </c:pt>
                <c:pt idx="7757">
                  <c:v>2080</c:v>
                </c:pt>
                <c:pt idx="7758">
                  <c:v>2988</c:v>
                </c:pt>
                <c:pt idx="7759">
                  <c:v>3262</c:v>
                </c:pt>
                <c:pt idx="7760">
                  <c:v>3262</c:v>
                </c:pt>
                <c:pt idx="7761">
                  <c:v>2096</c:v>
                </c:pt>
                <c:pt idx="7762">
                  <c:v>2096</c:v>
                </c:pt>
                <c:pt idx="7763">
                  <c:v>3135</c:v>
                </c:pt>
                <c:pt idx="7764">
                  <c:v>3263</c:v>
                </c:pt>
                <c:pt idx="7765">
                  <c:v>2116</c:v>
                </c:pt>
                <c:pt idx="7766">
                  <c:v>2116</c:v>
                </c:pt>
                <c:pt idx="7767">
                  <c:v>2116</c:v>
                </c:pt>
                <c:pt idx="7768">
                  <c:v>3324</c:v>
                </c:pt>
                <c:pt idx="7769">
                  <c:v>2160</c:v>
                </c:pt>
                <c:pt idx="7770">
                  <c:v>2124</c:v>
                </c:pt>
                <c:pt idx="7771">
                  <c:v>2124</c:v>
                </c:pt>
                <c:pt idx="7772">
                  <c:v>2699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455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707</c:v>
                </c:pt>
                <c:pt idx="7783">
                  <c:v>1192</c:v>
                </c:pt>
                <c:pt idx="7784">
                  <c:v>2126</c:v>
                </c:pt>
                <c:pt idx="7785">
                  <c:v>2126</c:v>
                </c:pt>
                <c:pt idx="7786">
                  <c:v>2126</c:v>
                </c:pt>
                <c:pt idx="7787">
                  <c:v>3011</c:v>
                </c:pt>
                <c:pt idx="7788">
                  <c:v>3325</c:v>
                </c:pt>
                <c:pt idx="7789">
                  <c:v>3325</c:v>
                </c:pt>
                <c:pt idx="7790">
                  <c:v>1199</c:v>
                </c:pt>
                <c:pt idx="7791">
                  <c:v>2140</c:v>
                </c:pt>
                <c:pt idx="7792">
                  <c:v>3161</c:v>
                </c:pt>
                <c:pt idx="7793">
                  <c:v>3332</c:v>
                </c:pt>
                <c:pt idx="7794">
                  <c:v>2125</c:v>
                </c:pt>
                <c:pt idx="7795">
                  <c:v>2125</c:v>
                </c:pt>
                <c:pt idx="7796">
                  <c:v>2125</c:v>
                </c:pt>
                <c:pt idx="7797">
                  <c:v>3197</c:v>
                </c:pt>
                <c:pt idx="7798">
                  <c:v>3315</c:v>
                </c:pt>
                <c:pt idx="7799">
                  <c:v>3315</c:v>
                </c:pt>
                <c:pt idx="7800">
                  <c:v>2137</c:v>
                </c:pt>
                <c:pt idx="7801">
                  <c:v>2137</c:v>
                </c:pt>
                <c:pt idx="7802">
                  <c:v>3349</c:v>
                </c:pt>
                <c:pt idx="7803">
                  <c:v>3349</c:v>
                </c:pt>
                <c:pt idx="7804">
                  <c:v>1212</c:v>
                </c:pt>
                <c:pt idx="7805">
                  <c:v>0</c:v>
                </c:pt>
                <c:pt idx="7806">
                  <c:v>227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995</c:v>
                </c:pt>
                <c:pt idx="7812">
                  <c:v>2350</c:v>
                </c:pt>
                <c:pt idx="7813">
                  <c:v>2112</c:v>
                </c:pt>
                <c:pt idx="7814">
                  <c:v>2112</c:v>
                </c:pt>
                <c:pt idx="7815">
                  <c:v>2112</c:v>
                </c:pt>
                <c:pt idx="7816">
                  <c:v>3164</c:v>
                </c:pt>
                <c:pt idx="7817">
                  <c:v>3336</c:v>
                </c:pt>
                <c:pt idx="7818">
                  <c:v>1224</c:v>
                </c:pt>
                <c:pt idx="7819">
                  <c:v>1224</c:v>
                </c:pt>
                <c:pt idx="7820">
                  <c:v>2122</c:v>
                </c:pt>
                <c:pt idx="7821">
                  <c:v>3294</c:v>
                </c:pt>
                <c:pt idx="7822">
                  <c:v>3331</c:v>
                </c:pt>
                <c:pt idx="7823">
                  <c:v>3331</c:v>
                </c:pt>
                <c:pt idx="7824">
                  <c:v>2109</c:v>
                </c:pt>
                <c:pt idx="7825">
                  <c:v>2699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291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914</c:v>
                </c:pt>
                <c:pt idx="7836">
                  <c:v>2432</c:v>
                </c:pt>
                <c:pt idx="7837">
                  <c:v>2131</c:v>
                </c:pt>
                <c:pt idx="7838">
                  <c:v>2131</c:v>
                </c:pt>
                <c:pt idx="7839">
                  <c:v>2131</c:v>
                </c:pt>
                <c:pt idx="7840">
                  <c:v>3107</c:v>
                </c:pt>
                <c:pt idx="7841">
                  <c:v>3304</c:v>
                </c:pt>
                <c:pt idx="7842">
                  <c:v>3304</c:v>
                </c:pt>
                <c:pt idx="7843">
                  <c:v>1173</c:v>
                </c:pt>
                <c:pt idx="7844">
                  <c:v>2529</c:v>
                </c:pt>
                <c:pt idx="7845">
                  <c:v>3219</c:v>
                </c:pt>
                <c:pt idx="7846">
                  <c:v>3314</c:v>
                </c:pt>
                <c:pt idx="7847">
                  <c:v>2101</c:v>
                </c:pt>
                <c:pt idx="7848">
                  <c:v>2101</c:v>
                </c:pt>
                <c:pt idx="7849">
                  <c:v>2617</c:v>
                </c:pt>
                <c:pt idx="7850">
                  <c:v>3260</c:v>
                </c:pt>
                <c:pt idx="7851">
                  <c:v>2115</c:v>
                </c:pt>
                <c:pt idx="7852">
                  <c:v>2115</c:v>
                </c:pt>
                <c:pt idx="7853">
                  <c:v>2115</c:v>
                </c:pt>
                <c:pt idx="7854">
                  <c:v>2845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168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1113</c:v>
                </c:pt>
                <c:pt idx="7865">
                  <c:v>2148</c:v>
                </c:pt>
                <c:pt idx="7866">
                  <c:v>2066</c:v>
                </c:pt>
                <c:pt idx="7867">
                  <c:v>2066</c:v>
                </c:pt>
                <c:pt idx="7868">
                  <c:v>2522</c:v>
                </c:pt>
                <c:pt idx="7869">
                  <c:v>3197</c:v>
                </c:pt>
                <c:pt idx="7870">
                  <c:v>3232</c:v>
                </c:pt>
                <c:pt idx="7871">
                  <c:v>1166</c:v>
                </c:pt>
                <c:pt idx="7872">
                  <c:v>1130</c:v>
                </c:pt>
                <c:pt idx="7873">
                  <c:v>2735</c:v>
                </c:pt>
                <c:pt idx="7874">
                  <c:v>4814</c:v>
                </c:pt>
                <c:pt idx="7875">
                  <c:v>4814</c:v>
                </c:pt>
                <c:pt idx="7876">
                  <c:v>1522</c:v>
                </c:pt>
                <c:pt idx="7877">
                  <c:v>1522</c:v>
                </c:pt>
                <c:pt idx="7878">
                  <c:v>1522</c:v>
                </c:pt>
                <c:pt idx="7879">
                  <c:v>1522</c:v>
                </c:pt>
                <c:pt idx="7880">
                  <c:v>2954</c:v>
                </c:pt>
                <c:pt idx="7881">
                  <c:v>3166</c:v>
                </c:pt>
                <c:pt idx="7882">
                  <c:v>0</c:v>
                </c:pt>
                <c:pt idx="7883">
                  <c:v>3317</c:v>
                </c:pt>
                <c:pt idx="7884">
                  <c:v>2286</c:v>
                </c:pt>
                <c:pt idx="7885">
                  <c:v>1885</c:v>
                </c:pt>
                <c:pt idx="7886">
                  <c:v>1885</c:v>
                </c:pt>
                <c:pt idx="7887">
                  <c:v>1526</c:v>
                </c:pt>
                <c:pt idx="7888">
                  <c:v>85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3295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3328</c:v>
                </c:pt>
                <c:pt idx="7898">
                  <c:v>3328</c:v>
                </c:pt>
                <c:pt idx="7899">
                  <c:v>1905</c:v>
                </c:pt>
                <c:pt idx="7900">
                  <c:v>1905</c:v>
                </c:pt>
                <c:pt idx="7901">
                  <c:v>1706</c:v>
                </c:pt>
                <c:pt idx="7902">
                  <c:v>1531</c:v>
                </c:pt>
                <c:pt idx="7903">
                  <c:v>1531</c:v>
                </c:pt>
                <c:pt idx="7904">
                  <c:v>3329</c:v>
                </c:pt>
                <c:pt idx="7905">
                  <c:v>1894</c:v>
                </c:pt>
                <c:pt idx="7906">
                  <c:v>3205</c:v>
                </c:pt>
                <c:pt idx="7907">
                  <c:v>3297</c:v>
                </c:pt>
                <c:pt idx="7908">
                  <c:v>3297</c:v>
                </c:pt>
                <c:pt idx="7909">
                  <c:v>0</c:v>
                </c:pt>
                <c:pt idx="7910">
                  <c:v>0</c:v>
                </c:pt>
                <c:pt idx="7911">
                  <c:v>3286</c:v>
                </c:pt>
                <c:pt idx="7912">
                  <c:v>3286</c:v>
                </c:pt>
                <c:pt idx="7913">
                  <c:v>2025</c:v>
                </c:pt>
                <c:pt idx="7914">
                  <c:v>1865</c:v>
                </c:pt>
                <c:pt idx="7915">
                  <c:v>1846</c:v>
                </c:pt>
                <c:pt idx="7916">
                  <c:v>1499</c:v>
                </c:pt>
                <c:pt idx="7917">
                  <c:v>1499</c:v>
                </c:pt>
                <c:pt idx="7918">
                  <c:v>2934</c:v>
                </c:pt>
                <c:pt idx="7919">
                  <c:v>0</c:v>
                </c:pt>
                <c:pt idx="7920">
                  <c:v>0</c:v>
                </c:pt>
                <c:pt idx="7921">
                  <c:v>322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3197</c:v>
                </c:pt>
                <c:pt idx="7926">
                  <c:v>3377</c:v>
                </c:pt>
                <c:pt idx="7927">
                  <c:v>2286</c:v>
                </c:pt>
                <c:pt idx="7928">
                  <c:v>1919</c:v>
                </c:pt>
                <c:pt idx="7929">
                  <c:v>1919</c:v>
                </c:pt>
                <c:pt idx="7930">
                  <c:v>1540</c:v>
                </c:pt>
                <c:pt idx="7931">
                  <c:v>1540</c:v>
                </c:pt>
                <c:pt idx="7932">
                  <c:v>3012</c:v>
                </c:pt>
                <c:pt idx="7933">
                  <c:v>3259</c:v>
                </c:pt>
                <c:pt idx="7934">
                  <c:v>1884</c:v>
                </c:pt>
                <c:pt idx="7935">
                  <c:v>3321</c:v>
                </c:pt>
                <c:pt idx="7936">
                  <c:v>3321</c:v>
                </c:pt>
                <c:pt idx="7937">
                  <c:v>1936</c:v>
                </c:pt>
                <c:pt idx="7938">
                  <c:v>1890</c:v>
                </c:pt>
                <c:pt idx="7939">
                  <c:v>1844</c:v>
                </c:pt>
                <c:pt idx="7940">
                  <c:v>1525</c:v>
                </c:pt>
                <c:pt idx="7941">
                  <c:v>1525</c:v>
                </c:pt>
                <c:pt idx="7942">
                  <c:v>2374</c:v>
                </c:pt>
                <c:pt idx="7943">
                  <c:v>1413</c:v>
                </c:pt>
                <c:pt idx="7944">
                  <c:v>1528</c:v>
                </c:pt>
                <c:pt idx="7945">
                  <c:v>62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3310</c:v>
                </c:pt>
                <c:pt idx="7950">
                  <c:v>3310</c:v>
                </c:pt>
                <c:pt idx="7951">
                  <c:v>2002</c:v>
                </c:pt>
                <c:pt idx="7952">
                  <c:v>1898</c:v>
                </c:pt>
                <c:pt idx="7953">
                  <c:v>1870</c:v>
                </c:pt>
                <c:pt idx="7954">
                  <c:v>1529</c:v>
                </c:pt>
                <c:pt idx="7955">
                  <c:v>1529</c:v>
                </c:pt>
                <c:pt idx="7956">
                  <c:v>2954</c:v>
                </c:pt>
                <c:pt idx="7957">
                  <c:v>1330</c:v>
                </c:pt>
                <c:pt idx="7958">
                  <c:v>1624</c:v>
                </c:pt>
                <c:pt idx="7959">
                  <c:v>1511</c:v>
                </c:pt>
                <c:pt idx="7960">
                  <c:v>1511</c:v>
                </c:pt>
                <c:pt idx="7961">
                  <c:v>2915</c:v>
                </c:pt>
                <c:pt idx="7962">
                  <c:v>0</c:v>
                </c:pt>
                <c:pt idx="7963">
                  <c:v>3229</c:v>
                </c:pt>
                <c:pt idx="7964">
                  <c:v>3280</c:v>
                </c:pt>
                <c:pt idx="7965">
                  <c:v>2101</c:v>
                </c:pt>
                <c:pt idx="7966">
                  <c:v>1855</c:v>
                </c:pt>
                <c:pt idx="7967">
                  <c:v>1855</c:v>
                </c:pt>
                <c:pt idx="7968">
                  <c:v>1486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460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3021</c:v>
                </c:pt>
                <c:pt idx="7978">
                  <c:v>3320</c:v>
                </c:pt>
                <c:pt idx="7979">
                  <c:v>449</c:v>
                </c:pt>
                <c:pt idx="7980">
                  <c:v>1895</c:v>
                </c:pt>
                <c:pt idx="7981">
                  <c:v>1895</c:v>
                </c:pt>
                <c:pt idx="7982">
                  <c:v>1519</c:v>
                </c:pt>
                <c:pt idx="7983">
                  <c:v>2685</c:v>
                </c:pt>
                <c:pt idx="7984">
                  <c:v>2937</c:v>
                </c:pt>
                <c:pt idx="7985">
                  <c:v>3319</c:v>
                </c:pt>
                <c:pt idx="7986">
                  <c:v>1901</c:v>
                </c:pt>
                <c:pt idx="7987">
                  <c:v>1526</c:v>
                </c:pt>
                <c:pt idx="7988">
                  <c:v>2783</c:v>
                </c:pt>
                <c:pt idx="7989">
                  <c:v>2941</c:v>
                </c:pt>
                <c:pt idx="7990">
                  <c:v>0</c:v>
                </c:pt>
                <c:pt idx="7991">
                  <c:v>0</c:v>
                </c:pt>
                <c:pt idx="7992">
                  <c:v>3296</c:v>
                </c:pt>
                <c:pt idx="7993">
                  <c:v>3296</c:v>
                </c:pt>
                <c:pt idx="7994">
                  <c:v>1905</c:v>
                </c:pt>
                <c:pt idx="7995">
                  <c:v>1880</c:v>
                </c:pt>
                <c:pt idx="7996">
                  <c:v>1842</c:v>
                </c:pt>
                <c:pt idx="7997">
                  <c:v>2292</c:v>
                </c:pt>
                <c:pt idx="7998">
                  <c:v>2922</c:v>
                </c:pt>
                <c:pt idx="7999">
                  <c:v>2922</c:v>
                </c:pt>
                <c:pt idx="8000">
                  <c:v>2985</c:v>
                </c:pt>
                <c:pt idx="8001">
                  <c:v>3011</c:v>
                </c:pt>
                <c:pt idx="8002">
                  <c:v>300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3310</c:v>
                </c:pt>
                <c:pt idx="8007">
                  <c:v>3310</c:v>
                </c:pt>
                <c:pt idx="8008">
                  <c:v>1950</c:v>
                </c:pt>
                <c:pt idx="8009">
                  <c:v>1883</c:v>
                </c:pt>
                <c:pt idx="8010">
                  <c:v>1828</c:v>
                </c:pt>
                <c:pt idx="8011">
                  <c:v>2347</c:v>
                </c:pt>
                <c:pt idx="8012">
                  <c:v>4835</c:v>
                </c:pt>
                <c:pt idx="8013">
                  <c:v>4835</c:v>
                </c:pt>
                <c:pt idx="8014">
                  <c:v>3040</c:v>
                </c:pt>
                <c:pt idx="8015">
                  <c:v>1795</c:v>
                </c:pt>
                <c:pt idx="8016">
                  <c:v>3345</c:v>
                </c:pt>
                <c:pt idx="8017">
                  <c:v>3345</c:v>
                </c:pt>
                <c:pt idx="8018">
                  <c:v>0</c:v>
                </c:pt>
                <c:pt idx="8019">
                  <c:v>0</c:v>
                </c:pt>
                <c:pt idx="8020">
                  <c:v>2967</c:v>
                </c:pt>
                <c:pt idx="8021">
                  <c:v>3317</c:v>
                </c:pt>
                <c:pt idx="8022">
                  <c:v>496</c:v>
                </c:pt>
                <c:pt idx="8023">
                  <c:v>1891</c:v>
                </c:pt>
                <c:pt idx="8024">
                  <c:v>1891</c:v>
                </c:pt>
                <c:pt idx="8025">
                  <c:v>1516</c:v>
                </c:pt>
                <c:pt idx="8026">
                  <c:v>101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3242</c:v>
                </c:pt>
                <c:pt idx="8031">
                  <c:v>31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3225</c:v>
                </c:pt>
                <c:pt idx="8036">
                  <c:v>680</c:v>
                </c:pt>
                <c:pt idx="8037">
                  <c:v>1807</c:v>
                </c:pt>
                <c:pt idx="8038">
                  <c:v>1806</c:v>
                </c:pt>
                <c:pt idx="8039">
                  <c:v>1618</c:v>
                </c:pt>
                <c:pt idx="8040">
                  <c:v>2441</c:v>
                </c:pt>
                <c:pt idx="8041">
                  <c:v>2788</c:v>
                </c:pt>
                <c:pt idx="8042">
                  <c:v>3119</c:v>
                </c:pt>
                <c:pt idx="8043">
                  <c:v>1757</c:v>
                </c:pt>
                <c:pt idx="8044">
                  <c:v>3160</c:v>
                </c:pt>
                <c:pt idx="8045">
                  <c:v>2197</c:v>
                </c:pt>
                <c:pt idx="8046">
                  <c:v>0</c:v>
                </c:pt>
                <c:pt idx="8047">
                  <c:v>0</c:v>
                </c:pt>
                <c:pt idx="8048">
                  <c:v>3148</c:v>
                </c:pt>
                <c:pt idx="8049">
                  <c:v>3148</c:v>
                </c:pt>
                <c:pt idx="8050">
                  <c:v>0</c:v>
                </c:pt>
                <c:pt idx="8051">
                  <c:v>0</c:v>
                </c:pt>
                <c:pt idx="8052">
                  <c:v>3135</c:v>
                </c:pt>
                <c:pt idx="8053">
                  <c:v>3135</c:v>
                </c:pt>
                <c:pt idx="8054">
                  <c:v>1784</c:v>
                </c:pt>
                <c:pt idx="8055">
                  <c:v>1784</c:v>
                </c:pt>
                <c:pt idx="8056">
                  <c:v>1456</c:v>
                </c:pt>
                <c:pt idx="8057">
                  <c:v>2768</c:v>
                </c:pt>
                <c:pt idx="8058">
                  <c:v>2790</c:v>
                </c:pt>
                <c:pt idx="8059">
                  <c:v>2877</c:v>
                </c:pt>
                <c:pt idx="8060">
                  <c:v>1507</c:v>
                </c:pt>
                <c:pt idx="8061">
                  <c:v>2649</c:v>
                </c:pt>
                <c:pt idx="8062">
                  <c:v>4531</c:v>
                </c:pt>
                <c:pt idx="8063">
                  <c:v>0</c:v>
                </c:pt>
                <c:pt idx="8064">
                  <c:v>2937</c:v>
                </c:pt>
                <c:pt idx="8065">
                  <c:v>209</c:v>
                </c:pt>
                <c:pt idx="8066">
                  <c:v>0</c:v>
                </c:pt>
                <c:pt idx="8067">
                  <c:v>0</c:v>
                </c:pt>
                <c:pt idx="8068">
                  <c:v>2836</c:v>
                </c:pt>
                <c:pt idx="8069">
                  <c:v>3180</c:v>
                </c:pt>
                <c:pt idx="8070">
                  <c:v>423</c:v>
                </c:pt>
                <c:pt idx="8071">
                  <c:v>1812</c:v>
                </c:pt>
                <c:pt idx="8072">
                  <c:v>1812</c:v>
                </c:pt>
                <c:pt idx="8073">
                  <c:v>2472</c:v>
                </c:pt>
                <c:pt idx="8074">
                  <c:v>4594</c:v>
                </c:pt>
                <c:pt idx="8075">
                  <c:v>3150</c:v>
                </c:pt>
                <c:pt idx="8076">
                  <c:v>1789</c:v>
                </c:pt>
                <c:pt idx="8077">
                  <c:v>2335</c:v>
                </c:pt>
                <c:pt idx="8078">
                  <c:v>4585</c:v>
                </c:pt>
                <c:pt idx="8079">
                  <c:v>4585</c:v>
                </c:pt>
                <c:pt idx="8080">
                  <c:v>1790</c:v>
                </c:pt>
                <c:pt idx="8081">
                  <c:v>3174</c:v>
                </c:pt>
                <c:pt idx="8082">
                  <c:v>3174</c:v>
                </c:pt>
                <c:pt idx="8083">
                  <c:v>0</c:v>
                </c:pt>
                <c:pt idx="8084">
                  <c:v>0</c:v>
                </c:pt>
                <c:pt idx="8085">
                  <c:v>3204</c:v>
                </c:pt>
                <c:pt idx="8086">
                  <c:v>3204</c:v>
                </c:pt>
                <c:pt idx="8087">
                  <c:v>1814</c:v>
                </c:pt>
                <c:pt idx="8088">
                  <c:v>1814</c:v>
                </c:pt>
                <c:pt idx="8089">
                  <c:v>1446</c:v>
                </c:pt>
                <c:pt idx="8090">
                  <c:v>4660</c:v>
                </c:pt>
                <c:pt idx="8091">
                  <c:v>3214</c:v>
                </c:pt>
                <c:pt idx="8092">
                  <c:v>1820</c:v>
                </c:pt>
                <c:pt idx="8093">
                  <c:v>1450</c:v>
                </c:pt>
                <c:pt idx="8094">
                  <c:v>0</c:v>
                </c:pt>
                <c:pt idx="8095">
                  <c:v>0</c:v>
                </c:pt>
                <c:pt idx="8096">
                  <c:v>2912</c:v>
                </c:pt>
                <c:pt idx="8097">
                  <c:v>238</c:v>
                </c:pt>
                <c:pt idx="8098">
                  <c:v>0</c:v>
                </c:pt>
                <c:pt idx="8099">
                  <c:v>0</c:v>
                </c:pt>
                <c:pt idx="8100">
                  <c:v>2742</c:v>
                </c:pt>
                <c:pt idx="8101">
                  <c:v>3155</c:v>
                </c:pt>
                <c:pt idx="8102">
                  <c:v>460</c:v>
                </c:pt>
                <c:pt idx="8103">
                  <c:v>1815</c:v>
                </c:pt>
                <c:pt idx="8104">
                  <c:v>1815</c:v>
                </c:pt>
                <c:pt idx="8105">
                  <c:v>1480</c:v>
                </c:pt>
                <c:pt idx="8106">
                  <c:v>2917</c:v>
                </c:pt>
                <c:pt idx="8107">
                  <c:v>2917</c:v>
                </c:pt>
                <c:pt idx="8108">
                  <c:v>3090</c:v>
                </c:pt>
                <c:pt idx="8109">
                  <c:v>1717</c:v>
                </c:pt>
                <c:pt idx="8110">
                  <c:v>3326</c:v>
                </c:pt>
                <c:pt idx="8111">
                  <c:v>497</c:v>
                </c:pt>
                <c:pt idx="8112">
                  <c:v>0</c:v>
                </c:pt>
                <c:pt idx="8113">
                  <c:v>0</c:v>
                </c:pt>
                <c:pt idx="8114">
                  <c:v>2965</c:v>
                </c:pt>
                <c:pt idx="8115">
                  <c:v>3309</c:v>
                </c:pt>
                <c:pt idx="8116">
                  <c:v>527</c:v>
                </c:pt>
                <c:pt idx="8117">
                  <c:v>1886</c:v>
                </c:pt>
                <c:pt idx="8118">
                  <c:v>1886</c:v>
                </c:pt>
                <c:pt idx="8119">
                  <c:v>1816</c:v>
                </c:pt>
                <c:pt idx="8120">
                  <c:v>1527</c:v>
                </c:pt>
                <c:pt idx="8121">
                  <c:v>2949</c:v>
                </c:pt>
                <c:pt idx="8122">
                  <c:v>3294</c:v>
                </c:pt>
                <c:pt idx="8123">
                  <c:v>2607</c:v>
                </c:pt>
                <c:pt idx="8124">
                  <c:v>3282</c:v>
                </c:pt>
                <c:pt idx="8125">
                  <c:v>46</c:v>
                </c:pt>
                <c:pt idx="8126">
                  <c:v>0</c:v>
                </c:pt>
                <c:pt idx="8127">
                  <c:v>0</c:v>
                </c:pt>
                <c:pt idx="8128">
                  <c:v>2588</c:v>
                </c:pt>
                <c:pt idx="8129">
                  <c:v>3199</c:v>
                </c:pt>
                <c:pt idx="8130">
                  <c:v>3280</c:v>
                </c:pt>
                <c:pt idx="8131">
                  <c:v>306</c:v>
                </c:pt>
                <c:pt idx="8132">
                  <c:v>1878</c:v>
                </c:pt>
                <c:pt idx="8133">
                  <c:v>1878</c:v>
                </c:pt>
                <c:pt idx="8134">
                  <c:v>1583</c:v>
                </c:pt>
                <c:pt idx="8135">
                  <c:v>1508</c:v>
                </c:pt>
                <c:pt idx="8136">
                  <c:v>2926</c:v>
                </c:pt>
                <c:pt idx="8137">
                  <c:v>3312</c:v>
                </c:pt>
                <c:pt idx="8138">
                  <c:v>1894</c:v>
                </c:pt>
                <c:pt idx="8139">
                  <c:v>1797</c:v>
                </c:pt>
                <c:pt idx="8140">
                  <c:v>3319</c:v>
                </c:pt>
                <c:pt idx="8141">
                  <c:v>3319</c:v>
                </c:pt>
                <c:pt idx="8142">
                  <c:v>0</c:v>
                </c:pt>
                <c:pt idx="8143">
                  <c:v>0</c:v>
                </c:pt>
                <c:pt idx="8144">
                  <c:v>2963</c:v>
                </c:pt>
                <c:pt idx="8145">
                  <c:v>3322</c:v>
                </c:pt>
                <c:pt idx="8146">
                  <c:v>530</c:v>
                </c:pt>
                <c:pt idx="8147">
                  <c:v>1895</c:v>
                </c:pt>
                <c:pt idx="8148">
                  <c:v>1895</c:v>
                </c:pt>
                <c:pt idx="8149">
                  <c:v>1833</c:v>
                </c:pt>
                <c:pt idx="8150">
                  <c:v>1536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2638</c:v>
                </c:pt>
                <c:pt idx="8155">
                  <c:v>606</c:v>
                </c:pt>
                <c:pt idx="8156">
                  <c:v>83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2967</c:v>
                </c:pt>
                <c:pt idx="8161">
                  <c:v>3291</c:v>
                </c:pt>
                <c:pt idx="8162">
                  <c:v>516</c:v>
                </c:pt>
                <c:pt idx="8163">
                  <c:v>1891</c:v>
                </c:pt>
                <c:pt idx="8164">
                  <c:v>1891</c:v>
                </c:pt>
                <c:pt idx="8165">
                  <c:v>1821</c:v>
                </c:pt>
                <c:pt idx="8166">
                  <c:v>1526</c:v>
                </c:pt>
                <c:pt idx="8167">
                  <c:v>2923</c:v>
                </c:pt>
                <c:pt idx="8168">
                  <c:v>2926</c:v>
                </c:pt>
                <c:pt idx="8169">
                  <c:v>1875</c:v>
                </c:pt>
                <c:pt idx="8170">
                  <c:v>1875</c:v>
                </c:pt>
                <c:pt idx="8171">
                  <c:v>618</c:v>
                </c:pt>
                <c:pt idx="8172">
                  <c:v>1231</c:v>
                </c:pt>
                <c:pt idx="8173">
                  <c:v>0</c:v>
                </c:pt>
                <c:pt idx="8174">
                  <c:v>0</c:v>
                </c:pt>
                <c:pt idx="8175">
                  <c:v>223</c:v>
                </c:pt>
                <c:pt idx="8176">
                  <c:v>621</c:v>
                </c:pt>
                <c:pt idx="8177">
                  <c:v>5</c:v>
                </c:pt>
                <c:pt idx="8178">
                  <c:v>0</c:v>
                </c:pt>
                <c:pt idx="8179">
                  <c:v>4328</c:v>
                </c:pt>
                <c:pt idx="8180">
                  <c:v>4328</c:v>
                </c:pt>
                <c:pt idx="8181">
                  <c:v>4328</c:v>
                </c:pt>
                <c:pt idx="8182">
                  <c:v>4328</c:v>
                </c:pt>
                <c:pt idx="8183">
                  <c:v>0</c:v>
                </c:pt>
                <c:pt idx="8184">
                  <c:v>1640</c:v>
                </c:pt>
                <c:pt idx="8185">
                  <c:v>3179</c:v>
                </c:pt>
                <c:pt idx="8186">
                  <c:v>1645</c:v>
                </c:pt>
                <c:pt idx="8187">
                  <c:v>0</c:v>
                </c:pt>
                <c:pt idx="8188">
                  <c:v>0</c:v>
                </c:pt>
                <c:pt idx="8189">
                  <c:v>1669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1273</c:v>
                </c:pt>
                <c:pt idx="8194">
                  <c:v>392</c:v>
                </c:pt>
                <c:pt idx="8195">
                  <c:v>1635</c:v>
                </c:pt>
                <c:pt idx="8196">
                  <c:v>1463</c:v>
                </c:pt>
                <c:pt idx="8197">
                  <c:v>0</c:v>
                </c:pt>
                <c:pt idx="8198">
                  <c:v>1280</c:v>
                </c:pt>
                <c:pt idx="8199">
                  <c:v>1601</c:v>
                </c:pt>
                <c:pt idx="8200">
                  <c:v>2888</c:v>
                </c:pt>
                <c:pt idx="8201">
                  <c:v>1404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1631</c:v>
                </c:pt>
                <c:pt idx="8209">
                  <c:v>1659</c:v>
                </c:pt>
                <c:pt idx="8210">
                  <c:v>1633</c:v>
                </c:pt>
                <c:pt idx="8211">
                  <c:v>1093</c:v>
                </c:pt>
                <c:pt idx="8212">
                  <c:v>0</c:v>
                </c:pt>
                <c:pt idx="8213">
                  <c:v>1642</c:v>
                </c:pt>
                <c:pt idx="8214">
                  <c:v>3155</c:v>
                </c:pt>
                <c:pt idx="8215">
                  <c:v>1640</c:v>
                </c:pt>
                <c:pt idx="8216">
                  <c:v>0</c:v>
                </c:pt>
                <c:pt idx="8217">
                  <c:v>0</c:v>
                </c:pt>
                <c:pt idx="8218">
                  <c:v>1648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1562</c:v>
                </c:pt>
                <c:pt idx="8224">
                  <c:v>1766</c:v>
                </c:pt>
                <c:pt idx="8225">
                  <c:v>1660</c:v>
                </c:pt>
                <c:pt idx="8226">
                  <c:v>1346</c:v>
                </c:pt>
                <c:pt idx="8227">
                  <c:v>0</c:v>
                </c:pt>
                <c:pt idx="8228">
                  <c:v>1360</c:v>
                </c:pt>
                <c:pt idx="8229">
                  <c:v>1640</c:v>
                </c:pt>
                <c:pt idx="8230">
                  <c:v>2957</c:v>
                </c:pt>
                <c:pt idx="8231">
                  <c:v>1466</c:v>
                </c:pt>
                <c:pt idx="8232">
                  <c:v>0</c:v>
                </c:pt>
                <c:pt idx="8233">
                  <c:v>1267</c:v>
                </c:pt>
                <c:pt idx="8234">
                  <c:v>1655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588</c:v>
                </c:pt>
                <c:pt idx="8240">
                  <c:v>1655</c:v>
                </c:pt>
                <c:pt idx="8241">
                  <c:v>1655</c:v>
                </c:pt>
                <c:pt idx="8242">
                  <c:v>1220</c:v>
                </c:pt>
                <c:pt idx="8243">
                  <c:v>0</c:v>
                </c:pt>
                <c:pt idx="8244">
                  <c:v>1510</c:v>
                </c:pt>
                <c:pt idx="8245">
                  <c:v>1654</c:v>
                </c:pt>
                <c:pt idx="8246">
                  <c:v>2830</c:v>
                </c:pt>
                <c:pt idx="8247">
                  <c:v>0</c:v>
                </c:pt>
                <c:pt idx="8248">
                  <c:v>0</c:v>
                </c:pt>
                <c:pt idx="8249">
                  <c:v>1279</c:v>
                </c:pt>
                <c:pt idx="8250">
                  <c:v>1661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2274</c:v>
                </c:pt>
                <c:pt idx="8256">
                  <c:v>1659</c:v>
                </c:pt>
                <c:pt idx="8257">
                  <c:v>1659</c:v>
                </c:pt>
                <c:pt idx="8258">
                  <c:v>1168</c:v>
                </c:pt>
                <c:pt idx="8259">
                  <c:v>0</c:v>
                </c:pt>
                <c:pt idx="8260">
                  <c:v>1518</c:v>
                </c:pt>
                <c:pt idx="8261">
                  <c:v>1679</c:v>
                </c:pt>
                <c:pt idx="8262">
                  <c:v>0</c:v>
                </c:pt>
                <c:pt idx="8263">
                  <c:v>0</c:v>
                </c:pt>
                <c:pt idx="8264">
                  <c:v>540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2396</c:v>
                </c:pt>
                <c:pt idx="8271">
                  <c:v>1773</c:v>
                </c:pt>
                <c:pt idx="8272">
                  <c:v>1623</c:v>
                </c:pt>
                <c:pt idx="8273">
                  <c:v>1336</c:v>
                </c:pt>
                <c:pt idx="8274">
                  <c:v>0</c:v>
                </c:pt>
                <c:pt idx="8275">
                  <c:v>1403</c:v>
                </c:pt>
                <c:pt idx="8276">
                  <c:v>1653</c:v>
                </c:pt>
                <c:pt idx="8277">
                  <c:v>2906</c:v>
                </c:pt>
                <c:pt idx="8278">
                  <c:v>0</c:v>
                </c:pt>
                <c:pt idx="8279">
                  <c:v>0</c:v>
                </c:pt>
                <c:pt idx="8280">
                  <c:v>1394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1305</c:v>
                </c:pt>
                <c:pt idx="8286">
                  <c:v>346</c:v>
                </c:pt>
                <c:pt idx="8287">
                  <c:v>1629</c:v>
                </c:pt>
                <c:pt idx="8288">
                  <c:v>1574</c:v>
                </c:pt>
                <c:pt idx="8289">
                  <c:v>974</c:v>
                </c:pt>
                <c:pt idx="8290">
                  <c:v>1102</c:v>
                </c:pt>
                <c:pt idx="8291">
                  <c:v>1641</c:v>
                </c:pt>
                <c:pt idx="8292">
                  <c:v>1569</c:v>
                </c:pt>
                <c:pt idx="8293">
                  <c:v>1636</c:v>
                </c:pt>
                <c:pt idx="8294">
                  <c:v>0</c:v>
                </c:pt>
                <c:pt idx="8295">
                  <c:v>0</c:v>
                </c:pt>
                <c:pt idx="8296">
                  <c:v>1490</c:v>
                </c:pt>
                <c:pt idx="8297">
                  <c:v>1655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1360</c:v>
                </c:pt>
                <c:pt idx="8302">
                  <c:v>288</c:v>
                </c:pt>
                <c:pt idx="8303">
                  <c:v>1656</c:v>
                </c:pt>
                <c:pt idx="8304">
                  <c:v>1532</c:v>
                </c:pt>
                <c:pt idx="8305">
                  <c:v>0</c:v>
                </c:pt>
                <c:pt idx="8306">
                  <c:v>1161</c:v>
                </c:pt>
                <c:pt idx="8307">
                  <c:v>1649</c:v>
                </c:pt>
                <c:pt idx="8308">
                  <c:v>1528</c:v>
                </c:pt>
                <c:pt idx="8309">
                  <c:v>1641</c:v>
                </c:pt>
                <c:pt idx="8310">
                  <c:v>0</c:v>
                </c:pt>
                <c:pt idx="8311">
                  <c:v>0</c:v>
                </c:pt>
                <c:pt idx="8312">
                  <c:v>1584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1402</c:v>
                </c:pt>
                <c:pt idx="8318">
                  <c:v>245</c:v>
                </c:pt>
                <c:pt idx="8319">
                  <c:v>1632</c:v>
                </c:pt>
                <c:pt idx="8320">
                  <c:v>1470</c:v>
                </c:pt>
                <c:pt idx="8321">
                  <c:v>0</c:v>
                </c:pt>
                <c:pt idx="8322">
                  <c:v>1542</c:v>
                </c:pt>
                <c:pt idx="8323">
                  <c:v>1635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38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1321</c:v>
                </c:pt>
                <c:pt idx="8333">
                  <c:v>357</c:v>
                </c:pt>
                <c:pt idx="8334">
                  <c:v>1668</c:v>
                </c:pt>
                <c:pt idx="8335">
                  <c:v>1619</c:v>
                </c:pt>
                <c:pt idx="8336">
                  <c:v>0</c:v>
                </c:pt>
                <c:pt idx="8337">
                  <c:v>1142</c:v>
                </c:pt>
                <c:pt idx="8338">
                  <c:v>1637</c:v>
                </c:pt>
                <c:pt idx="8339">
                  <c:v>1524</c:v>
                </c:pt>
                <c:pt idx="8340">
                  <c:v>1633</c:v>
                </c:pt>
                <c:pt idx="8341">
                  <c:v>0</c:v>
                </c:pt>
                <c:pt idx="8342">
                  <c:v>0</c:v>
                </c:pt>
                <c:pt idx="8343">
                  <c:v>1521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1123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1365</c:v>
                </c:pt>
                <c:pt idx="8353">
                  <c:v>1637</c:v>
                </c:pt>
                <c:pt idx="8354">
                  <c:v>1423</c:v>
                </c:pt>
                <c:pt idx="8355">
                  <c:v>1441</c:v>
                </c:pt>
                <c:pt idx="8356">
                  <c:v>0</c:v>
                </c:pt>
                <c:pt idx="8357">
                  <c:v>1176</c:v>
                </c:pt>
                <c:pt idx="8358">
                  <c:v>1480</c:v>
                </c:pt>
                <c:pt idx="8359">
                  <c:v>1655</c:v>
                </c:pt>
                <c:pt idx="8360">
                  <c:v>6734</c:v>
                </c:pt>
                <c:pt idx="8361">
                  <c:v>10411</c:v>
                </c:pt>
                <c:pt idx="8362">
                  <c:v>7076</c:v>
                </c:pt>
                <c:pt idx="8363">
                  <c:v>6955</c:v>
                </c:pt>
                <c:pt idx="8364">
                  <c:v>8707</c:v>
                </c:pt>
                <c:pt idx="8365">
                  <c:v>8693</c:v>
                </c:pt>
                <c:pt idx="8366">
                  <c:v>10437</c:v>
                </c:pt>
                <c:pt idx="8367">
                  <c:v>4949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1779</c:v>
                </c:pt>
                <c:pt idx="8387">
                  <c:v>1834</c:v>
                </c:pt>
                <c:pt idx="8388">
                  <c:v>1917</c:v>
                </c:pt>
                <c:pt idx="8389">
                  <c:v>1917</c:v>
                </c:pt>
                <c:pt idx="8390">
                  <c:v>1917</c:v>
                </c:pt>
                <c:pt idx="8391">
                  <c:v>1327</c:v>
                </c:pt>
                <c:pt idx="8392">
                  <c:v>1279</c:v>
                </c:pt>
                <c:pt idx="8393">
                  <c:v>1213</c:v>
                </c:pt>
                <c:pt idx="8394">
                  <c:v>1170</c:v>
                </c:pt>
                <c:pt idx="8395">
                  <c:v>1095</c:v>
                </c:pt>
                <c:pt idx="8396">
                  <c:v>1019</c:v>
                </c:pt>
                <c:pt idx="8397">
                  <c:v>972</c:v>
                </c:pt>
                <c:pt idx="8398">
                  <c:v>972</c:v>
                </c:pt>
                <c:pt idx="8399">
                  <c:v>972</c:v>
                </c:pt>
                <c:pt idx="8400">
                  <c:v>972</c:v>
                </c:pt>
                <c:pt idx="8401">
                  <c:v>972</c:v>
                </c:pt>
                <c:pt idx="8402">
                  <c:v>972</c:v>
                </c:pt>
                <c:pt idx="8403">
                  <c:v>972</c:v>
                </c:pt>
                <c:pt idx="8404">
                  <c:v>972</c:v>
                </c:pt>
                <c:pt idx="8405">
                  <c:v>972</c:v>
                </c:pt>
                <c:pt idx="8406">
                  <c:v>972</c:v>
                </c:pt>
                <c:pt idx="8407">
                  <c:v>972</c:v>
                </c:pt>
                <c:pt idx="8408">
                  <c:v>972</c:v>
                </c:pt>
                <c:pt idx="8409">
                  <c:v>972</c:v>
                </c:pt>
                <c:pt idx="8410">
                  <c:v>1948</c:v>
                </c:pt>
                <c:pt idx="8411">
                  <c:v>1864</c:v>
                </c:pt>
                <c:pt idx="8412">
                  <c:v>1164</c:v>
                </c:pt>
                <c:pt idx="8413">
                  <c:v>1068</c:v>
                </c:pt>
                <c:pt idx="8414">
                  <c:v>888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8</c:v>
                </c:pt>
                <c:pt idx="8430">
                  <c:v>11</c:v>
                </c:pt>
                <c:pt idx="8431">
                  <c:v>58</c:v>
                </c:pt>
                <c:pt idx="8432">
                  <c:v>62</c:v>
                </c:pt>
                <c:pt idx="8433">
                  <c:v>54</c:v>
                </c:pt>
                <c:pt idx="8434">
                  <c:v>89</c:v>
                </c:pt>
                <c:pt idx="8435">
                  <c:v>69</c:v>
                </c:pt>
                <c:pt idx="8436">
                  <c:v>110</c:v>
                </c:pt>
                <c:pt idx="8437">
                  <c:v>73</c:v>
                </c:pt>
                <c:pt idx="8438">
                  <c:v>6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52</c:v>
                </c:pt>
                <c:pt idx="8464">
                  <c:v>36</c:v>
                </c:pt>
                <c:pt idx="8465">
                  <c:v>65</c:v>
                </c:pt>
                <c:pt idx="8466">
                  <c:v>1352</c:v>
                </c:pt>
                <c:pt idx="8467">
                  <c:v>1302</c:v>
                </c:pt>
                <c:pt idx="8468">
                  <c:v>1245</c:v>
                </c:pt>
                <c:pt idx="8469">
                  <c:v>1192</c:v>
                </c:pt>
                <c:pt idx="8470">
                  <c:v>1130</c:v>
                </c:pt>
                <c:pt idx="8471">
                  <c:v>1101</c:v>
                </c:pt>
                <c:pt idx="8472">
                  <c:v>1101</c:v>
                </c:pt>
                <c:pt idx="8473">
                  <c:v>1101</c:v>
                </c:pt>
                <c:pt idx="8474">
                  <c:v>1101</c:v>
                </c:pt>
                <c:pt idx="8475">
                  <c:v>1101</c:v>
                </c:pt>
                <c:pt idx="8476">
                  <c:v>1101</c:v>
                </c:pt>
                <c:pt idx="8477">
                  <c:v>1101</c:v>
                </c:pt>
                <c:pt idx="8478">
                  <c:v>1101</c:v>
                </c:pt>
                <c:pt idx="8479">
                  <c:v>1101</c:v>
                </c:pt>
                <c:pt idx="8480">
                  <c:v>1085</c:v>
                </c:pt>
                <c:pt idx="8481">
                  <c:v>1030</c:v>
                </c:pt>
                <c:pt idx="8482">
                  <c:v>981</c:v>
                </c:pt>
                <c:pt idx="8483">
                  <c:v>813</c:v>
                </c:pt>
                <c:pt idx="8484">
                  <c:v>755</c:v>
                </c:pt>
                <c:pt idx="8485">
                  <c:v>690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1710</c:v>
                </c:pt>
                <c:pt idx="8493">
                  <c:v>1751</c:v>
                </c:pt>
                <c:pt idx="8494">
                  <c:v>1806</c:v>
                </c:pt>
                <c:pt idx="8495">
                  <c:v>1848</c:v>
                </c:pt>
                <c:pt idx="8496">
                  <c:v>1883</c:v>
                </c:pt>
                <c:pt idx="8497">
                  <c:v>1905</c:v>
                </c:pt>
                <c:pt idx="8498">
                  <c:v>1905</c:v>
                </c:pt>
                <c:pt idx="8499">
                  <c:v>1905</c:v>
                </c:pt>
                <c:pt idx="8500">
                  <c:v>1905</c:v>
                </c:pt>
                <c:pt idx="8501">
                  <c:v>1905</c:v>
                </c:pt>
                <c:pt idx="8502">
                  <c:v>1905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21</c:v>
                </c:pt>
                <c:pt idx="8532">
                  <c:v>24</c:v>
                </c:pt>
                <c:pt idx="8533">
                  <c:v>36</c:v>
                </c:pt>
                <c:pt idx="8534">
                  <c:v>38</c:v>
                </c:pt>
                <c:pt idx="8535">
                  <c:v>93</c:v>
                </c:pt>
                <c:pt idx="8536">
                  <c:v>23</c:v>
                </c:pt>
                <c:pt idx="8537">
                  <c:v>1131</c:v>
                </c:pt>
                <c:pt idx="8538">
                  <c:v>1076</c:v>
                </c:pt>
                <c:pt idx="8539">
                  <c:v>1055</c:v>
                </c:pt>
                <c:pt idx="8540">
                  <c:v>1055</c:v>
                </c:pt>
                <c:pt idx="8541">
                  <c:v>1055</c:v>
                </c:pt>
                <c:pt idx="8542">
                  <c:v>1055</c:v>
                </c:pt>
                <c:pt idx="8543">
                  <c:v>1055</c:v>
                </c:pt>
                <c:pt idx="8544">
                  <c:v>1055</c:v>
                </c:pt>
                <c:pt idx="8545">
                  <c:v>1055</c:v>
                </c:pt>
                <c:pt idx="8546">
                  <c:v>1055</c:v>
                </c:pt>
                <c:pt idx="8547">
                  <c:v>1055</c:v>
                </c:pt>
                <c:pt idx="8548">
                  <c:v>1055</c:v>
                </c:pt>
                <c:pt idx="8549">
                  <c:v>1055</c:v>
                </c:pt>
                <c:pt idx="8550">
                  <c:v>1055</c:v>
                </c:pt>
                <c:pt idx="8551">
                  <c:v>1055</c:v>
                </c:pt>
                <c:pt idx="8552">
                  <c:v>1055</c:v>
                </c:pt>
                <c:pt idx="8553">
                  <c:v>1055</c:v>
                </c:pt>
                <c:pt idx="8554">
                  <c:v>1055</c:v>
                </c:pt>
                <c:pt idx="8555">
                  <c:v>1027</c:v>
                </c:pt>
                <c:pt idx="8556">
                  <c:v>943</c:v>
                </c:pt>
                <c:pt idx="8557">
                  <c:v>943</c:v>
                </c:pt>
                <c:pt idx="8558">
                  <c:v>943</c:v>
                </c:pt>
                <c:pt idx="8559">
                  <c:v>943</c:v>
                </c:pt>
                <c:pt idx="8560">
                  <c:v>943</c:v>
                </c:pt>
                <c:pt idx="8561">
                  <c:v>943</c:v>
                </c:pt>
                <c:pt idx="8562">
                  <c:v>943</c:v>
                </c:pt>
                <c:pt idx="8563">
                  <c:v>943</c:v>
                </c:pt>
                <c:pt idx="8564">
                  <c:v>943</c:v>
                </c:pt>
                <c:pt idx="8565">
                  <c:v>943</c:v>
                </c:pt>
                <c:pt idx="8566">
                  <c:v>943</c:v>
                </c:pt>
                <c:pt idx="8567">
                  <c:v>943</c:v>
                </c:pt>
                <c:pt idx="8568">
                  <c:v>943</c:v>
                </c:pt>
                <c:pt idx="8569">
                  <c:v>943</c:v>
                </c:pt>
                <c:pt idx="8570">
                  <c:v>943</c:v>
                </c:pt>
                <c:pt idx="8571">
                  <c:v>1532</c:v>
                </c:pt>
                <c:pt idx="8572">
                  <c:v>348</c:v>
                </c:pt>
                <c:pt idx="8573">
                  <c:v>3654</c:v>
                </c:pt>
                <c:pt idx="8574">
                  <c:v>0</c:v>
                </c:pt>
                <c:pt idx="8575">
                  <c:v>13</c:v>
                </c:pt>
                <c:pt idx="8576">
                  <c:v>458</c:v>
                </c:pt>
                <c:pt idx="8577">
                  <c:v>6591</c:v>
                </c:pt>
                <c:pt idx="8578">
                  <c:v>2536</c:v>
                </c:pt>
                <c:pt idx="8579">
                  <c:v>6313</c:v>
                </c:pt>
                <c:pt idx="8580">
                  <c:v>4806</c:v>
                </c:pt>
                <c:pt idx="8581">
                  <c:v>2535</c:v>
                </c:pt>
                <c:pt idx="8582">
                  <c:v>6291</c:v>
                </c:pt>
                <c:pt idx="8583">
                  <c:v>4904</c:v>
                </c:pt>
                <c:pt idx="8584">
                  <c:v>7647</c:v>
                </c:pt>
                <c:pt idx="8585">
                  <c:v>4888</c:v>
                </c:pt>
                <c:pt idx="8586">
                  <c:v>6321</c:v>
                </c:pt>
                <c:pt idx="8587">
                  <c:v>4108</c:v>
                </c:pt>
                <c:pt idx="8588">
                  <c:v>4497</c:v>
                </c:pt>
                <c:pt idx="8589">
                  <c:v>4953</c:v>
                </c:pt>
                <c:pt idx="8590">
                  <c:v>7570</c:v>
                </c:pt>
                <c:pt idx="8591">
                  <c:v>2797</c:v>
                </c:pt>
                <c:pt idx="8592">
                  <c:v>4944</c:v>
                </c:pt>
                <c:pt idx="8593">
                  <c:v>5775</c:v>
                </c:pt>
                <c:pt idx="8594">
                  <c:v>4513</c:v>
                </c:pt>
                <c:pt idx="8595">
                  <c:v>5979</c:v>
                </c:pt>
                <c:pt idx="8596">
                  <c:v>5843</c:v>
                </c:pt>
                <c:pt idx="8597">
                  <c:v>8557</c:v>
                </c:pt>
                <c:pt idx="8598">
                  <c:v>3263</c:v>
                </c:pt>
                <c:pt idx="8599">
                  <c:v>5744</c:v>
                </c:pt>
                <c:pt idx="8600">
                  <c:v>4518</c:v>
                </c:pt>
                <c:pt idx="8601">
                  <c:v>2425</c:v>
                </c:pt>
                <c:pt idx="8602">
                  <c:v>3853</c:v>
                </c:pt>
                <c:pt idx="8603">
                  <c:v>2373</c:v>
                </c:pt>
                <c:pt idx="8604">
                  <c:v>4927</c:v>
                </c:pt>
                <c:pt idx="8605">
                  <c:v>3621</c:v>
                </c:pt>
                <c:pt idx="8606">
                  <c:v>6253</c:v>
                </c:pt>
                <c:pt idx="8607">
                  <c:v>4628</c:v>
                </c:pt>
                <c:pt idx="8608">
                  <c:v>3833</c:v>
                </c:pt>
                <c:pt idx="8609">
                  <c:v>4852</c:v>
                </c:pt>
                <c:pt idx="8610">
                  <c:v>4899</c:v>
                </c:pt>
                <c:pt idx="8611">
                  <c:v>4939</c:v>
                </c:pt>
                <c:pt idx="8612">
                  <c:v>5725</c:v>
                </c:pt>
                <c:pt idx="8613">
                  <c:v>8535</c:v>
                </c:pt>
                <c:pt idx="8614">
                  <c:v>4785</c:v>
                </c:pt>
                <c:pt idx="8615">
                  <c:v>3853</c:v>
                </c:pt>
                <c:pt idx="8616">
                  <c:v>2545</c:v>
                </c:pt>
                <c:pt idx="8617">
                  <c:v>2401</c:v>
                </c:pt>
                <c:pt idx="8618">
                  <c:v>2493</c:v>
                </c:pt>
                <c:pt idx="8619">
                  <c:v>3892</c:v>
                </c:pt>
                <c:pt idx="8620">
                  <c:v>2313</c:v>
                </c:pt>
                <c:pt idx="8621">
                  <c:v>2751</c:v>
                </c:pt>
                <c:pt idx="8622">
                  <c:v>2810</c:v>
                </c:pt>
                <c:pt idx="8623">
                  <c:v>5251</c:v>
                </c:pt>
                <c:pt idx="8624">
                  <c:v>2560</c:v>
                </c:pt>
                <c:pt idx="8625">
                  <c:v>2316</c:v>
                </c:pt>
                <c:pt idx="8626">
                  <c:v>5889</c:v>
                </c:pt>
                <c:pt idx="8627">
                  <c:v>1940</c:v>
                </c:pt>
                <c:pt idx="8628">
                  <c:v>4790</c:v>
                </c:pt>
                <c:pt idx="8629">
                  <c:v>2376</c:v>
                </c:pt>
                <c:pt idx="8630">
                  <c:v>2376</c:v>
                </c:pt>
                <c:pt idx="8631">
                  <c:v>518</c:v>
                </c:pt>
                <c:pt idx="8632">
                  <c:v>3977</c:v>
                </c:pt>
                <c:pt idx="8633">
                  <c:v>2438</c:v>
                </c:pt>
                <c:pt idx="8634">
                  <c:v>897</c:v>
                </c:pt>
                <c:pt idx="8635">
                  <c:v>827</c:v>
                </c:pt>
                <c:pt idx="8636">
                  <c:v>1651</c:v>
                </c:pt>
                <c:pt idx="8637">
                  <c:v>1289</c:v>
                </c:pt>
                <c:pt idx="8638">
                  <c:v>1105</c:v>
                </c:pt>
                <c:pt idx="8639">
                  <c:v>1083</c:v>
                </c:pt>
                <c:pt idx="8640">
                  <c:v>2702</c:v>
                </c:pt>
                <c:pt idx="8641">
                  <c:v>3968</c:v>
                </c:pt>
                <c:pt idx="8642">
                  <c:v>6051</c:v>
                </c:pt>
                <c:pt idx="8643">
                  <c:v>8334</c:v>
                </c:pt>
                <c:pt idx="8644">
                  <c:v>2693</c:v>
                </c:pt>
                <c:pt idx="8645">
                  <c:v>5724</c:v>
                </c:pt>
                <c:pt idx="8646">
                  <c:v>4126</c:v>
                </c:pt>
                <c:pt idx="8647">
                  <c:v>4221</c:v>
                </c:pt>
                <c:pt idx="8648">
                  <c:v>4018</c:v>
                </c:pt>
                <c:pt idx="8649">
                  <c:v>2476</c:v>
                </c:pt>
                <c:pt idx="8650">
                  <c:v>0</c:v>
                </c:pt>
                <c:pt idx="8651">
                  <c:v>2493</c:v>
                </c:pt>
                <c:pt idx="8652">
                  <c:v>2379</c:v>
                </c:pt>
                <c:pt idx="8653">
                  <c:v>2382</c:v>
                </c:pt>
                <c:pt idx="8654">
                  <c:v>2362</c:v>
                </c:pt>
                <c:pt idx="8655">
                  <c:v>0</c:v>
                </c:pt>
                <c:pt idx="8656">
                  <c:v>4031</c:v>
                </c:pt>
                <c:pt idx="8657">
                  <c:v>6168</c:v>
                </c:pt>
                <c:pt idx="8658">
                  <c:v>8475</c:v>
                </c:pt>
                <c:pt idx="8659">
                  <c:v>13318</c:v>
                </c:pt>
                <c:pt idx="8660">
                  <c:v>2277</c:v>
                </c:pt>
                <c:pt idx="8661">
                  <c:v>4096</c:v>
                </c:pt>
                <c:pt idx="8662">
                  <c:v>6223</c:v>
                </c:pt>
                <c:pt idx="8663">
                  <c:v>2296</c:v>
                </c:pt>
                <c:pt idx="8664">
                  <c:v>2551</c:v>
                </c:pt>
                <c:pt idx="8665">
                  <c:v>7696</c:v>
                </c:pt>
                <c:pt idx="8666">
                  <c:v>2871</c:v>
                </c:pt>
                <c:pt idx="8667">
                  <c:v>1888</c:v>
                </c:pt>
                <c:pt idx="8668">
                  <c:v>2962</c:v>
                </c:pt>
                <c:pt idx="8669">
                  <c:v>2137</c:v>
                </c:pt>
                <c:pt idx="8670">
                  <c:v>3443</c:v>
                </c:pt>
                <c:pt idx="8671">
                  <c:v>5190</c:v>
                </c:pt>
                <c:pt idx="8672">
                  <c:v>7178</c:v>
                </c:pt>
                <c:pt idx="8673">
                  <c:v>2106</c:v>
                </c:pt>
                <c:pt idx="8674">
                  <c:v>1150</c:v>
                </c:pt>
                <c:pt idx="8675">
                  <c:v>4426</c:v>
                </c:pt>
                <c:pt idx="8676">
                  <c:v>5544</c:v>
                </c:pt>
                <c:pt idx="8677">
                  <c:v>6565</c:v>
                </c:pt>
                <c:pt idx="8678">
                  <c:v>947</c:v>
                </c:pt>
                <c:pt idx="8679">
                  <c:v>2005</c:v>
                </c:pt>
                <c:pt idx="8680">
                  <c:v>0</c:v>
                </c:pt>
                <c:pt idx="8681">
                  <c:v>3693</c:v>
                </c:pt>
                <c:pt idx="8682">
                  <c:v>2211</c:v>
                </c:pt>
                <c:pt idx="8683">
                  <c:v>4223</c:v>
                </c:pt>
                <c:pt idx="8684">
                  <c:v>4216</c:v>
                </c:pt>
                <c:pt idx="8685">
                  <c:v>3645</c:v>
                </c:pt>
                <c:pt idx="8686">
                  <c:v>3432</c:v>
                </c:pt>
                <c:pt idx="8687">
                  <c:v>5844</c:v>
                </c:pt>
                <c:pt idx="8688">
                  <c:v>2286</c:v>
                </c:pt>
                <c:pt idx="8689">
                  <c:v>2286</c:v>
                </c:pt>
                <c:pt idx="8690">
                  <c:v>2314</c:v>
                </c:pt>
                <c:pt idx="8691">
                  <c:v>3671</c:v>
                </c:pt>
                <c:pt idx="8692">
                  <c:v>6993</c:v>
                </c:pt>
                <c:pt idx="8693">
                  <c:v>3916</c:v>
                </c:pt>
                <c:pt idx="8694">
                  <c:v>2065</c:v>
                </c:pt>
                <c:pt idx="8695">
                  <c:v>351</c:v>
                </c:pt>
                <c:pt idx="8696">
                  <c:v>992</c:v>
                </c:pt>
                <c:pt idx="8697">
                  <c:v>2434</c:v>
                </c:pt>
                <c:pt idx="8698">
                  <c:v>5086</c:v>
                </c:pt>
                <c:pt idx="8699">
                  <c:v>3892</c:v>
                </c:pt>
                <c:pt idx="8700">
                  <c:v>5966</c:v>
                </c:pt>
                <c:pt idx="8701">
                  <c:v>8194</c:v>
                </c:pt>
                <c:pt idx="8702">
                  <c:v>9182</c:v>
                </c:pt>
                <c:pt idx="8703">
                  <c:v>556</c:v>
                </c:pt>
                <c:pt idx="8704">
                  <c:v>1884</c:v>
                </c:pt>
                <c:pt idx="8705">
                  <c:v>3416</c:v>
                </c:pt>
                <c:pt idx="8706">
                  <c:v>2438</c:v>
                </c:pt>
                <c:pt idx="8707">
                  <c:v>2251</c:v>
                </c:pt>
                <c:pt idx="8708">
                  <c:v>3818</c:v>
                </c:pt>
                <c:pt idx="8709">
                  <c:v>3220</c:v>
                </c:pt>
                <c:pt idx="8710">
                  <c:v>803</c:v>
                </c:pt>
                <c:pt idx="8711">
                  <c:v>1609</c:v>
                </c:pt>
                <c:pt idx="8712">
                  <c:v>499</c:v>
                </c:pt>
                <c:pt idx="8713">
                  <c:v>2027</c:v>
                </c:pt>
                <c:pt idx="8714">
                  <c:v>1681</c:v>
                </c:pt>
                <c:pt idx="8715">
                  <c:v>1337</c:v>
                </c:pt>
                <c:pt idx="8716">
                  <c:v>1337</c:v>
                </c:pt>
                <c:pt idx="8717">
                  <c:v>1337</c:v>
                </c:pt>
                <c:pt idx="8718">
                  <c:v>1337</c:v>
                </c:pt>
                <c:pt idx="8719">
                  <c:v>1337</c:v>
                </c:pt>
                <c:pt idx="8720">
                  <c:v>1337</c:v>
                </c:pt>
                <c:pt idx="8721">
                  <c:v>1337</c:v>
                </c:pt>
                <c:pt idx="8722">
                  <c:v>1337</c:v>
                </c:pt>
                <c:pt idx="8723">
                  <c:v>7079</c:v>
                </c:pt>
                <c:pt idx="8724">
                  <c:v>11893</c:v>
                </c:pt>
                <c:pt idx="8725">
                  <c:v>6083</c:v>
                </c:pt>
                <c:pt idx="8726">
                  <c:v>13217</c:v>
                </c:pt>
                <c:pt idx="8727">
                  <c:v>943</c:v>
                </c:pt>
                <c:pt idx="8728">
                  <c:v>1717</c:v>
                </c:pt>
                <c:pt idx="8729">
                  <c:v>0</c:v>
                </c:pt>
                <c:pt idx="8730">
                  <c:v>20686</c:v>
                </c:pt>
                <c:pt idx="8731">
                  <c:v>1951</c:v>
                </c:pt>
                <c:pt idx="8732">
                  <c:v>3322</c:v>
                </c:pt>
                <c:pt idx="8733">
                  <c:v>4947</c:v>
                </c:pt>
                <c:pt idx="8734">
                  <c:v>2737</c:v>
                </c:pt>
                <c:pt idx="8735">
                  <c:v>168</c:v>
                </c:pt>
                <c:pt idx="8736">
                  <c:v>1192</c:v>
                </c:pt>
                <c:pt idx="8737">
                  <c:v>4020</c:v>
                </c:pt>
                <c:pt idx="8738">
                  <c:v>9432</c:v>
                </c:pt>
                <c:pt idx="8739">
                  <c:v>13260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927</c:v>
                </c:pt>
                <c:pt idx="8744">
                  <c:v>1818</c:v>
                </c:pt>
                <c:pt idx="8745">
                  <c:v>1031</c:v>
                </c:pt>
                <c:pt idx="8746">
                  <c:v>0</c:v>
                </c:pt>
                <c:pt idx="8747">
                  <c:v>429</c:v>
                </c:pt>
                <c:pt idx="8748">
                  <c:v>4683</c:v>
                </c:pt>
                <c:pt idx="8749">
                  <c:v>34296</c:v>
                </c:pt>
                <c:pt idx="8750">
                  <c:v>31884</c:v>
                </c:pt>
                <c:pt idx="8751">
                  <c:v>32862</c:v>
                </c:pt>
                <c:pt idx="8752">
                  <c:v>14639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11236</c:v>
                </c:pt>
                <c:pt idx="8764">
                  <c:v>543420</c:v>
                </c:pt>
                <c:pt idx="8765">
                  <c:v>2</c:v>
                </c:pt>
                <c:pt idx="8766">
                  <c:v>2</c:v>
                </c:pt>
                <c:pt idx="8767">
                  <c:v>2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788</c:v>
                </c:pt>
                <c:pt idx="8779">
                  <c:v>788</c:v>
                </c:pt>
                <c:pt idx="8780">
                  <c:v>3832</c:v>
                </c:pt>
                <c:pt idx="8781">
                  <c:v>3832</c:v>
                </c:pt>
                <c:pt idx="8782">
                  <c:v>3176</c:v>
                </c:pt>
                <c:pt idx="8783">
                  <c:v>3044</c:v>
                </c:pt>
                <c:pt idx="8784">
                  <c:v>0</c:v>
                </c:pt>
                <c:pt idx="8785">
                  <c:v>0</c:v>
                </c:pt>
                <c:pt idx="8786">
                  <c:v>7600</c:v>
                </c:pt>
                <c:pt idx="8787">
                  <c:v>10092</c:v>
                </c:pt>
                <c:pt idx="8788">
                  <c:v>12675</c:v>
                </c:pt>
                <c:pt idx="8789">
                  <c:v>18935</c:v>
                </c:pt>
                <c:pt idx="8790">
                  <c:v>13878</c:v>
                </c:pt>
                <c:pt idx="8791">
                  <c:v>13990</c:v>
                </c:pt>
                <c:pt idx="8792">
                  <c:v>15480</c:v>
                </c:pt>
                <c:pt idx="8793">
                  <c:v>20075</c:v>
                </c:pt>
                <c:pt idx="8794">
                  <c:v>13804</c:v>
                </c:pt>
                <c:pt idx="8795">
                  <c:v>13846</c:v>
                </c:pt>
                <c:pt idx="8796">
                  <c:v>17498</c:v>
                </c:pt>
                <c:pt idx="8797">
                  <c:v>15733</c:v>
                </c:pt>
                <c:pt idx="8798">
                  <c:v>17690</c:v>
                </c:pt>
                <c:pt idx="8799">
                  <c:v>15955</c:v>
                </c:pt>
                <c:pt idx="8800">
                  <c:v>17366</c:v>
                </c:pt>
                <c:pt idx="8801">
                  <c:v>20107</c:v>
                </c:pt>
                <c:pt idx="8802">
                  <c:v>13987</c:v>
                </c:pt>
                <c:pt idx="8803">
                  <c:v>12554</c:v>
                </c:pt>
                <c:pt idx="8804">
                  <c:v>14148</c:v>
                </c:pt>
                <c:pt idx="8805">
                  <c:v>13369</c:v>
                </c:pt>
                <c:pt idx="8806">
                  <c:v>12079</c:v>
                </c:pt>
                <c:pt idx="8807">
                  <c:v>12180</c:v>
                </c:pt>
                <c:pt idx="8808">
                  <c:v>11910</c:v>
                </c:pt>
                <c:pt idx="8809">
                  <c:v>17305</c:v>
                </c:pt>
                <c:pt idx="8810">
                  <c:v>20058</c:v>
                </c:pt>
                <c:pt idx="8811">
                  <c:v>12186</c:v>
                </c:pt>
                <c:pt idx="8812">
                  <c:v>12354</c:v>
                </c:pt>
                <c:pt idx="8813">
                  <c:v>17679</c:v>
                </c:pt>
                <c:pt idx="8814">
                  <c:v>22983</c:v>
                </c:pt>
                <c:pt idx="8815">
                  <c:v>15319</c:v>
                </c:pt>
                <c:pt idx="8816">
                  <c:v>19751</c:v>
                </c:pt>
                <c:pt idx="8817">
                  <c:v>20112</c:v>
                </c:pt>
                <c:pt idx="8818">
                  <c:v>14153</c:v>
                </c:pt>
                <c:pt idx="8819">
                  <c:v>11389</c:v>
                </c:pt>
                <c:pt idx="8820">
                  <c:v>11244</c:v>
                </c:pt>
                <c:pt idx="8821">
                  <c:v>12406</c:v>
                </c:pt>
                <c:pt idx="8822">
                  <c:v>9878</c:v>
                </c:pt>
                <c:pt idx="8823">
                  <c:v>11512</c:v>
                </c:pt>
                <c:pt idx="8824">
                  <c:v>5037</c:v>
                </c:pt>
                <c:pt idx="8825">
                  <c:v>8879</c:v>
                </c:pt>
                <c:pt idx="8826">
                  <c:v>9662</c:v>
                </c:pt>
                <c:pt idx="8827">
                  <c:v>8312</c:v>
                </c:pt>
                <c:pt idx="8828">
                  <c:v>7387</c:v>
                </c:pt>
                <c:pt idx="8829">
                  <c:v>11924</c:v>
                </c:pt>
                <c:pt idx="8830">
                  <c:v>10432</c:v>
                </c:pt>
                <c:pt idx="8831">
                  <c:v>10292</c:v>
                </c:pt>
                <c:pt idx="8832">
                  <c:v>10897</c:v>
                </c:pt>
                <c:pt idx="8833">
                  <c:v>7088</c:v>
                </c:pt>
                <c:pt idx="8834">
                  <c:v>12720</c:v>
                </c:pt>
                <c:pt idx="8835">
                  <c:v>12745</c:v>
                </c:pt>
                <c:pt idx="8836">
                  <c:v>10377</c:v>
                </c:pt>
                <c:pt idx="8837">
                  <c:v>10614</c:v>
                </c:pt>
                <c:pt idx="8838">
                  <c:v>12445</c:v>
                </c:pt>
                <c:pt idx="8839">
                  <c:v>10287</c:v>
                </c:pt>
                <c:pt idx="8840">
                  <c:v>7914</c:v>
                </c:pt>
                <c:pt idx="8841">
                  <c:v>6852</c:v>
                </c:pt>
                <c:pt idx="8842">
                  <c:v>10154</c:v>
                </c:pt>
                <c:pt idx="8843">
                  <c:v>8924</c:v>
                </c:pt>
                <c:pt idx="8844">
                  <c:v>13113</c:v>
                </c:pt>
                <c:pt idx="8845">
                  <c:v>14479</c:v>
                </c:pt>
                <c:pt idx="8846">
                  <c:v>12204</c:v>
                </c:pt>
                <c:pt idx="8847">
                  <c:v>17035</c:v>
                </c:pt>
                <c:pt idx="8848">
                  <c:v>13879</c:v>
                </c:pt>
                <c:pt idx="8849">
                  <c:v>13856</c:v>
                </c:pt>
                <c:pt idx="8850">
                  <c:v>17813</c:v>
                </c:pt>
                <c:pt idx="8851">
                  <c:v>19456</c:v>
                </c:pt>
                <c:pt idx="8852">
                  <c:v>13930</c:v>
                </c:pt>
                <c:pt idx="8853">
                  <c:v>16120</c:v>
                </c:pt>
                <c:pt idx="8854">
                  <c:v>11833</c:v>
                </c:pt>
                <c:pt idx="8855">
                  <c:v>9397</c:v>
                </c:pt>
                <c:pt idx="8856">
                  <c:v>10569</c:v>
                </c:pt>
                <c:pt idx="8857">
                  <c:v>8644</c:v>
                </c:pt>
                <c:pt idx="8858">
                  <c:v>8674</c:v>
                </c:pt>
                <c:pt idx="8859">
                  <c:v>8674</c:v>
                </c:pt>
                <c:pt idx="8860">
                  <c:v>7529</c:v>
                </c:pt>
                <c:pt idx="8861">
                  <c:v>7477</c:v>
                </c:pt>
                <c:pt idx="8862">
                  <c:v>4985</c:v>
                </c:pt>
                <c:pt idx="8863">
                  <c:v>4985</c:v>
                </c:pt>
                <c:pt idx="8864">
                  <c:v>6444</c:v>
                </c:pt>
                <c:pt idx="8865">
                  <c:v>7657</c:v>
                </c:pt>
                <c:pt idx="8866">
                  <c:v>6023</c:v>
                </c:pt>
                <c:pt idx="8867">
                  <c:v>8273</c:v>
                </c:pt>
                <c:pt idx="8868">
                  <c:v>8273</c:v>
                </c:pt>
                <c:pt idx="8869">
                  <c:v>10454</c:v>
                </c:pt>
                <c:pt idx="8870">
                  <c:v>10967</c:v>
                </c:pt>
                <c:pt idx="8871">
                  <c:v>12569</c:v>
                </c:pt>
                <c:pt idx="8872">
                  <c:v>12569</c:v>
                </c:pt>
                <c:pt idx="8873">
                  <c:v>15954</c:v>
                </c:pt>
                <c:pt idx="8874">
                  <c:v>16483</c:v>
                </c:pt>
                <c:pt idx="8875">
                  <c:v>6553</c:v>
                </c:pt>
                <c:pt idx="8876">
                  <c:v>7190</c:v>
                </c:pt>
                <c:pt idx="8877">
                  <c:v>6070</c:v>
                </c:pt>
                <c:pt idx="8878">
                  <c:v>4089</c:v>
                </c:pt>
                <c:pt idx="8879">
                  <c:v>6157</c:v>
                </c:pt>
                <c:pt idx="8880">
                  <c:v>4191</c:v>
                </c:pt>
                <c:pt idx="8881">
                  <c:v>4191</c:v>
                </c:pt>
                <c:pt idx="8882">
                  <c:v>7206</c:v>
                </c:pt>
                <c:pt idx="8883">
                  <c:v>2045</c:v>
                </c:pt>
                <c:pt idx="8884">
                  <c:v>6493</c:v>
                </c:pt>
                <c:pt idx="8885">
                  <c:v>5130</c:v>
                </c:pt>
                <c:pt idx="8886">
                  <c:v>4052</c:v>
                </c:pt>
                <c:pt idx="8887">
                  <c:v>1297</c:v>
                </c:pt>
                <c:pt idx="8888">
                  <c:v>4000</c:v>
                </c:pt>
                <c:pt idx="8889">
                  <c:v>5888</c:v>
                </c:pt>
                <c:pt idx="8890">
                  <c:v>4165</c:v>
                </c:pt>
                <c:pt idx="8891">
                  <c:v>2144</c:v>
                </c:pt>
                <c:pt idx="8892">
                  <c:v>2144</c:v>
                </c:pt>
                <c:pt idx="8893">
                  <c:v>2001</c:v>
                </c:pt>
                <c:pt idx="8894">
                  <c:v>6655</c:v>
                </c:pt>
                <c:pt idx="8895">
                  <c:v>5286</c:v>
                </c:pt>
                <c:pt idx="8896">
                  <c:v>4092</c:v>
                </c:pt>
                <c:pt idx="8897">
                  <c:v>5651</c:v>
                </c:pt>
                <c:pt idx="8898">
                  <c:v>4058</c:v>
                </c:pt>
                <c:pt idx="8899">
                  <c:v>5918</c:v>
                </c:pt>
                <c:pt idx="8900">
                  <c:v>1027</c:v>
                </c:pt>
                <c:pt idx="8901">
                  <c:v>4420</c:v>
                </c:pt>
                <c:pt idx="8902">
                  <c:v>4420</c:v>
                </c:pt>
                <c:pt idx="8903">
                  <c:v>2277</c:v>
                </c:pt>
                <c:pt idx="8904">
                  <c:v>1868</c:v>
                </c:pt>
                <c:pt idx="8905">
                  <c:v>1528</c:v>
                </c:pt>
                <c:pt idx="8906">
                  <c:v>5573</c:v>
                </c:pt>
                <c:pt idx="8907">
                  <c:v>5938</c:v>
                </c:pt>
                <c:pt idx="8908">
                  <c:v>6702</c:v>
                </c:pt>
                <c:pt idx="8909">
                  <c:v>7859</c:v>
                </c:pt>
                <c:pt idx="8910">
                  <c:v>4391</c:v>
                </c:pt>
                <c:pt idx="8911">
                  <c:v>3984</c:v>
                </c:pt>
                <c:pt idx="8912">
                  <c:v>3401</c:v>
                </c:pt>
                <c:pt idx="8913">
                  <c:v>4214</c:v>
                </c:pt>
                <c:pt idx="8914">
                  <c:v>1004</c:v>
                </c:pt>
                <c:pt idx="8915">
                  <c:v>1004</c:v>
                </c:pt>
                <c:pt idx="8916">
                  <c:v>4417</c:v>
                </c:pt>
                <c:pt idx="8917">
                  <c:v>3490</c:v>
                </c:pt>
                <c:pt idx="8918">
                  <c:v>3413</c:v>
                </c:pt>
                <c:pt idx="8919">
                  <c:v>6699</c:v>
                </c:pt>
                <c:pt idx="8920">
                  <c:v>3698</c:v>
                </c:pt>
                <c:pt idx="8921">
                  <c:v>4011</c:v>
                </c:pt>
                <c:pt idx="8922">
                  <c:v>5561</c:v>
                </c:pt>
                <c:pt idx="8923">
                  <c:v>7445</c:v>
                </c:pt>
                <c:pt idx="8924">
                  <c:v>7728</c:v>
                </c:pt>
                <c:pt idx="8925">
                  <c:v>7728</c:v>
                </c:pt>
                <c:pt idx="8926">
                  <c:v>1245</c:v>
                </c:pt>
                <c:pt idx="8927">
                  <c:v>4255</c:v>
                </c:pt>
                <c:pt idx="8928">
                  <c:v>2572</c:v>
                </c:pt>
                <c:pt idx="8929">
                  <c:v>3552</c:v>
                </c:pt>
                <c:pt idx="8930">
                  <c:v>959</c:v>
                </c:pt>
                <c:pt idx="8931">
                  <c:v>1127</c:v>
                </c:pt>
                <c:pt idx="8932">
                  <c:v>2255</c:v>
                </c:pt>
                <c:pt idx="8933">
                  <c:v>2182</c:v>
                </c:pt>
                <c:pt idx="8934">
                  <c:v>4673</c:v>
                </c:pt>
                <c:pt idx="8935">
                  <c:v>4789</c:v>
                </c:pt>
                <c:pt idx="8936">
                  <c:v>4029</c:v>
                </c:pt>
                <c:pt idx="8937">
                  <c:v>5311</c:v>
                </c:pt>
                <c:pt idx="8938">
                  <c:v>5393</c:v>
                </c:pt>
                <c:pt idx="8939">
                  <c:v>7333</c:v>
                </c:pt>
                <c:pt idx="8940">
                  <c:v>7333</c:v>
                </c:pt>
                <c:pt idx="8941">
                  <c:v>7846</c:v>
                </c:pt>
                <c:pt idx="8942">
                  <c:v>8152</c:v>
                </c:pt>
                <c:pt idx="8943">
                  <c:v>2055</c:v>
                </c:pt>
                <c:pt idx="8944">
                  <c:v>2587</c:v>
                </c:pt>
                <c:pt idx="8945">
                  <c:v>2087</c:v>
                </c:pt>
                <c:pt idx="8946">
                  <c:v>2087</c:v>
                </c:pt>
                <c:pt idx="8947">
                  <c:v>2087</c:v>
                </c:pt>
                <c:pt idx="8948">
                  <c:v>4923</c:v>
                </c:pt>
                <c:pt idx="8949">
                  <c:v>3819</c:v>
                </c:pt>
                <c:pt idx="8950">
                  <c:v>5395</c:v>
                </c:pt>
                <c:pt idx="8951">
                  <c:v>5493</c:v>
                </c:pt>
                <c:pt idx="8952">
                  <c:v>5493</c:v>
                </c:pt>
                <c:pt idx="8953">
                  <c:v>7525</c:v>
                </c:pt>
                <c:pt idx="8954">
                  <c:v>7525</c:v>
                </c:pt>
                <c:pt idx="8955">
                  <c:v>9734</c:v>
                </c:pt>
                <c:pt idx="8956">
                  <c:v>1044</c:v>
                </c:pt>
                <c:pt idx="8957">
                  <c:v>4369</c:v>
                </c:pt>
                <c:pt idx="8958">
                  <c:v>4369</c:v>
                </c:pt>
                <c:pt idx="8959">
                  <c:v>6120</c:v>
                </c:pt>
                <c:pt idx="8960">
                  <c:v>3363</c:v>
                </c:pt>
                <c:pt idx="8961">
                  <c:v>4736</c:v>
                </c:pt>
                <c:pt idx="8962">
                  <c:v>4744</c:v>
                </c:pt>
                <c:pt idx="8963">
                  <c:v>2711</c:v>
                </c:pt>
                <c:pt idx="8964">
                  <c:v>3873</c:v>
                </c:pt>
                <c:pt idx="8965">
                  <c:v>2687</c:v>
                </c:pt>
                <c:pt idx="8966">
                  <c:v>2019</c:v>
                </c:pt>
                <c:pt idx="8967">
                  <c:v>5952</c:v>
                </c:pt>
                <c:pt idx="8968">
                  <c:v>2672</c:v>
                </c:pt>
                <c:pt idx="8969">
                  <c:v>4059</c:v>
                </c:pt>
                <c:pt idx="8970">
                  <c:v>6250</c:v>
                </c:pt>
                <c:pt idx="8971">
                  <c:v>3417</c:v>
                </c:pt>
                <c:pt idx="8972">
                  <c:v>4074</c:v>
                </c:pt>
                <c:pt idx="8973">
                  <c:v>5176</c:v>
                </c:pt>
                <c:pt idx="8974">
                  <c:v>4103</c:v>
                </c:pt>
                <c:pt idx="8975">
                  <c:v>3732</c:v>
                </c:pt>
                <c:pt idx="8976">
                  <c:v>4185</c:v>
                </c:pt>
                <c:pt idx="8977">
                  <c:v>4053</c:v>
                </c:pt>
                <c:pt idx="8978">
                  <c:v>2682</c:v>
                </c:pt>
                <c:pt idx="8979">
                  <c:v>4403</c:v>
                </c:pt>
                <c:pt idx="8980">
                  <c:v>3682</c:v>
                </c:pt>
                <c:pt idx="8981">
                  <c:v>6732</c:v>
                </c:pt>
                <c:pt idx="8982">
                  <c:v>3732</c:v>
                </c:pt>
                <c:pt idx="8983">
                  <c:v>5632</c:v>
                </c:pt>
                <c:pt idx="8984">
                  <c:v>2960</c:v>
                </c:pt>
                <c:pt idx="8985">
                  <c:v>4587</c:v>
                </c:pt>
                <c:pt idx="8986">
                  <c:v>4151</c:v>
                </c:pt>
                <c:pt idx="8987">
                  <c:v>4523</c:v>
                </c:pt>
                <c:pt idx="8988">
                  <c:v>4441</c:v>
                </c:pt>
                <c:pt idx="8989">
                  <c:v>6103</c:v>
                </c:pt>
                <c:pt idx="8990">
                  <c:v>4611</c:v>
                </c:pt>
                <c:pt idx="8991">
                  <c:v>5663</c:v>
                </c:pt>
                <c:pt idx="8992">
                  <c:v>5885</c:v>
                </c:pt>
                <c:pt idx="8993">
                  <c:v>7426</c:v>
                </c:pt>
                <c:pt idx="8994">
                  <c:v>5718</c:v>
                </c:pt>
                <c:pt idx="8995">
                  <c:v>6301</c:v>
                </c:pt>
                <c:pt idx="8996">
                  <c:v>6956</c:v>
                </c:pt>
                <c:pt idx="8997">
                  <c:v>10207</c:v>
                </c:pt>
                <c:pt idx="8998">
                  <c:v>4534</c:v>
                </c:pt>
                <c:pt idx="8999">
                  <c:v>5123</c:v>
                </c:pt>
                <c:pt idx="9000">
                  <c:v>5827</c:v>
                </c:pt>
                <c:pt idx="9001">
                  <c:v>5686</c:v>
                </c:pt>
                <c:pt idx="9002">
                  <c:v>5780</c:v>
                </c:pt>
                <c:pt idx="9003">
                  <c:v>5710</c:v>
                </c:pt>
                <c:pt idx="9004">
                  <c:v>5710</c:v>
                </c:pt>
                <c:pt idx="9005">
                  <c:v>2748</c:v>
                </c:pt>
                <c:pt idx="9006">
                  <c:v>4627</c:v>
                </c:pt>
                <c:pt idx="9007">
                  <c:v>4189</c:v>
                </c:pt>
                <c:pt idx="9008">
                  <c:v>4504</c:v>
                </c:pt>
                <c:pt idx="9009">
                  <c:v>5187</c:v>
                </c:pt>
                <c:pt idx="9010">
                  <c:v>5720</c:v>
                </c:pt>
                <c:pt idx="9011">
                  <c:v>5612</c:v>
                </c:pt>
                <c:pt idx="9012">
                  <c:v>6048</c:v>
                </c:pt>
                <c:pt idx="9013">
                  <c:v>7154</c:v>
                </c:pt>
                <c:pt idx="9014">
                  <c:v>5676</c:v>
                </c:pt>
                <c:pt idx="9015">
                  <c:v>6632</c:v>
                </c:pt>
                <c:pt idx="9016">
                  <c:v>4141</c:v>
                </c:pt>
                <c:pt idx="9017">
                  <c:v>4533</c:v>
                </c:pt>
                <c:pt idx="9018">
                  <c:v>4877</c:v>
                </c:pt>
                <c:pt idx="9019">
                  <c:v>4603</c:v>
                </c:pt>
                <c:pt idx="9020">
                  <c:v>2331</c:v>
                </c:pt>
                <c:pt idx="9021">
                  <c:v>5811</c:v>
                </c:pt>
                <c:pt idx="9022">
                  <c:v>7333</c:v>
                </c:pt>
                <c:pt idx="9023">
                  <c:v>8655</c:v>
                </c:pt>
                <c:pt idx="9024">
                  <c:v>7323</c:v>
                </c:pt>
                <c:pt idx="9025">
                  <c:v>7861</c:v>
                </c:pt>
                <c:pt idx="9026">
                  <c:v>8244</c:v>
                </c:pt>
                <c:pt idx="9027">
                  <c:v>11464</c:v>
                </c:pt>
                <c:pt idx="9028">
                  <c:v>11464</c:v>
                </c:pt>
                <c:pt idx="9029">
                  <c:v>11464</c:v>
                </c:pt>
                <c:pt idx="9030">
                  <c:v>17145</c:v>
                </c:pt>
                <c:pt idx="9031">
                  <c:v>17069</c:v>
                </c:pt>
                <c:pt idx="9032">
                  <c:v>6499</c:v>
                </c:pt>
                <c:pt idx="9033">
                  <c:v>8002</c:v>
                </c:pt>
                <c:pt idx="9034">
                  <c:v>10328</c:v>
                </c:pt>
                <c:pt idx="9035">
                  <c:v>10328</c:v>
                </c:pt>
                <c:pt idx="9036">
                  <c:v>11141</c:v>
                </c:pt>
                <c:pt idx="9037">
                  <c:v>12741</c:v>
                </c:pt>
                <c:pt idx="9038">
                  <c:v>12741</c:v>
                </c:pt>
                <c:pt idx="9039">
                  <c:v>12741</c:v>
                </c:pt>
                <c:pt idx="9040">
                  <c:v>7328</c:v>
                </c:pt>
                <c:pt idx="9041">
                  <c:v>6559</c:v>
                </c:pt>
                <c:pt idx="9042">
                  <c:v>4661</c:v>
                </c:pt>
                <c:pt idx="9043">
                  <c:v>5357</c:v>
                </c:pt>
                <c:pt idx="9044">
                  <c:v>5016</c:v>
                </c:pt>
                <c:pt idx="9045">
                  <c:v>5149</c:v>
                </c:pt>
                <c:pt idx="9046">
                  <c:v>6356</c:v>
                </c:pt>
                <c:pt idx="9047">
                  <c:v>4722</c:v>
                </c:pt>
                <c:pt idx="9048">
                  <c:v>4722</c:v>
                </c:pt>
                <c:pt idx="9049">
                  <c:v>6212</c:v>
                </c:pt>
                <c:pt idx="9050">
                  <c:v>6635</c:v>
                </c:pt>
                <c:pt idx="9051">
                  <c:v>7231</c:v>
                </c:pt>
                <c:pt idx="9052">
                  <c:v>8105</c:v>
                </c:pt>
                <c:pt idx="9053">
                  <c:v>10408</c:v>
                </c:pt>
                <c:pt idx="9054">
                  <c:v>10408</c:v>
                </c:pt>
                <c:pt idx="9055">
                  <c:v>12819</c:v>
                </c:pt>
                <c:pt idx="9056">
                  <c:v>4714</c:v>
                </c:pt>
                <c:pt idx="9057">
                  <c:v>4714</c:v>
                </c:pt>
                <c:pt idx="9058">
                  <c:v>6431</c:v>
                </c:pt>
                <c:pt idx="9059">
                  <c:v>7556</c:v>
                </c:pt>
                <c:pt idx="9060">
                  <c:v>6928</c:v>
                </c:pt>
                <c:pt idx="9061">
                  <c:v>4775</c:v>
                </c:pt>
                <c:pt idx="9062">
                  <c:v>5321</c:v>
                </c:pt>
                <c:pt idx="9063">
                  <c:v>5206</c:v>
                </c:pt>
                <c:pt idx="9064">
                  <c:v>6298</c:v>
                </c:pt>
                <c:pt idx="9065">
                  <c:v>6146</c:v>
                </c:pt>
                <c:pt idx="9066">
                  <c:v>6229</c:v>
                </c:pt>
                <c:pt idx="9067">
                  <c:v>6800</c:v>
                </c:pt>
                <c:pt idx="9068">
                  <c:v>7676</c:v>
                </c:pt>
                <c:pt idx="9069">
                  <c:v>4700</c:v>
                </c:pt>
                <c:pt idx="9070">
                  <c:v>5252</c:v>
                </c:pt>
                <c:pt idx="9071">
                  <c:v>4825</c:v>
                </c:pt>
                <c:pt idx="9072">
                  <c:v>6966</c:v>
                </c:pt>
                <c:pt idx="9073">
                  <c:v>5834</c:v>
                </c:pt>
                <c:pt idx="9074">
                  <c:v>6294</c:v>
                </c:pt>
                <c:pt idx="9075">
                  <c:v>8260</c:v>
                </c:pt>
                <c:pt idx="9076">
                  <c:v>7553</c:v>
                </c:pt>
                <c:pt idx="9077">
                  <c:v>8187</c:v>
                </c:pt>
                <c:pt idx="9078">
                  <c:v>8187</c:v>
                </c:pt>
                <c:pt idx="9079">
                  <c:v>10682</c:v>
                </c:pt>
                <c:pt idx="9080">
                  <c:v>5522</c:v>
                </c:pt>
                <c:pt idx="9081">
                  <c:v>4786</c:v>
                </c:pt>
                <c:pt idx="9082">
                  <c:v>4786</c:v>
                </c:pt>
                <c:pt idx="9083">
                  <c:v>5981</c:v>
                </c:pt>
                <c:pt idx="9084">
                  <c:v>5923</c:v>
                </c:pt>
                <c:pt idx="9085">
                  <c:v>8166</c:v>
                </c:pt>
                <c:pt idx="9086">
                  <c:v>5473</c:v>
                </c:pt>
                <c:pt idx="9087">
                  <c:v>4656</c:v>
                </c:pt>
                <c:pt idx="9088">
                  <c:v>5368</c:v>
                </c:pt>
                <c:pt idx="9089">
                  <c:v>4724</c:v>
                </c:pt>
                <c:pt idx="9090">
                  <c:v>7687</c:v>
                </c:pt>
                <c:pt idx="9091">
                  <c:v>8128</c:v>
                </c:pt>
                <c:pt idx="9092">
                  <c:v>5815</c:v>
                </c:pt>
                <c:pt idx="9093">
                  <c:v>6933</c:v>
                </c:pt>
                <c:pt idx="9094">
                  <c:v>10373</c:v>
                </c:pt>
                <c:pt idx="9095">
                  <c:v>4647</c:v>
                </c:pt>
                <c:pt idx="9096">
                  <c:v>5368</c:v>
                </c:pt>
                <c:pt idx="9097">
                  <c:v>4762</c:v>
                </c:pt>
                <c:pt idx="9098">
                  <c:v>4280</c:v>
                </c:pt>
                <c:pt idx="9099">
                  <c:v>7879</c:v>
                </c:pt>
                <c:pt idx="9100">
                  <c:v>11216</c:v>
                </c:pt>
                <c:pt idx="9101">
                  <c:v>6851</c:v>
                </c:pt>
                <c:pt idx="9102">
                  <c:v>4716</c:v>
                </c:pt>
                <c:pt idx="9103">
                  <c:v>5172</c:v>
                </c:pt>
                <c:pt idx="9104">
                  <c:v>4876</c:v>
                </c:pt>
                <c:pt idx="9105">
                  <c:v>4642</c:v>
                </c:pt>
                <c:pt idx="9106">
                  <c:v>4642</c:v>
                </c:pt>
                <c:pt idx="9107">
                  <c:v>7297</c:v>
                </c:pt>
                <c:pt idx="9108">
                  <c:v>6554</c:v>
                </c:pt>
                <c:pt idx="9109">
                  <c:v>7432</c:v>
                </c:pt>
                <c:pt idx="9110">
                  <c:v>6811</c:v>
                </c:pt>
                <c:pt idx="9111">
                  <c:v>8057</c:v>
                </c:pt>
                <c:pt idx="9112">
                  <c:v>10307</c:v>
                </c:pt>
                <c:pt idx="9113">
                  <c:v>10629</c:v>
                </c:pt>
                <c:pt idx="9114">
                  <c:v>4609</c:v>
                </c:pt>
                <c:pt idx="9115">
                  <c:v>4609</c:v>
                </c:pt>
                <c:pt idx="9116">
                  <c:v>5829</c:v>
                </c:pt>
                <c:pt idx="9117">
                  <c:v>6293</c:v>
                </c:pt>
                <c:pt idx="9118">
                  <c:v>7363</c:v>
                </c:pt>
                <c:pt idx="9119">
                  <c:v>6512</c:v>
                </c:pt>
                <c:pt idx="9120">
                  <c:v>4586</c:v>
                </c:pt>
                <c:pt idx="9121">
                  <c:v>4147</c:v>
                </c:pt>
                <c:pt idx="9122">
                  <c:v>5480</c:v>
                </c:pt>
                <c:pt idx="9123">
                  <c:v>4656</c:v>
                </c:pt>
                <c:pt idx="9124">
                  <c:v>4656</c:v>
                </c:pt>
                <c:pt idx="9125">
                  <c:v>7182</c:v>
                </c:pt>
                <c:pt idx="9126">
                  <c:v>7325</c:v>
                </c:pt>
                <c:pt idx="9127">
                  <c:v>5617</c:v>
                </c:pt>
                <c:pt idx="9128">
                  <c:v>5703</c:v>
                </c:pt>
                <c:pt idx="9129">
                  <c:v>6629</c:v>
                </c:pt>
                <c:pt idx="9130">
                  <c:v>2927</c:v>
                </c:pt>
                <c:pt idx="9131">
                  <c:v>4469</c:v>
                </c:pt>
                <c:pt idx="9132">
                  <c:v>4383</c:v>
                </c:pt>
                <c:pt idx="9133">
                  <c:v>4543</c:v>
                </c:pt>
                <c:pt idx="9134">
                  <c:v>4543</c:v>
                </c:pt>
                <c:pt idx="9135">
                  <c:v>3755</c:v>
                </c:pt>
                <c:pt idx="9136">
                  <c:v>6722</c:v>
                </c:pt>
                <c:pt idx="9137">
                  <c:v>9070</c:v>
                </c:pt>
                <c:pt idx="9138">
                  <c:v>5597</c:v>
                </c:pt>
                <c:pt idx="9139">
                  <c:v>5975</c:v>
                </c:pt>
                <c:pt idx="9140">
                  <c:v>6648</c:v>
                </c:pt>
                <c:pt idx="9141">
                  <c:v>4553</c:v>
                </c:pt>
                <c:pt idx="9142">
                  <c:v>4257</c:v>
                </c:pt>
                <c:pt idx="9143">
                  <c:v>4274</c:v>
                </c:pt>
                <c:pt idx="9144">
                  <c:v>4372</c:v>
                </c:pt>
                <c:pt idx="9145">
                  <c:v>4372</c:v>
                </c:pt>
                <c:pt idx="9146">
                  <c:v>2236</c:v>
                </c:pt>
                <c:pt idx="9147">
                  <c:v>5725</c:v>
                </c:pt>
                <c:pt idx="9148">
                  <c:v>5272</c:v>
                </c:pt>
                <c:pt idx="9149">
                  <c:v>5260</c:v>
                </c:pt>
                <c:pt idx="9150">
                  <c:v>2529</c:v>
                </c:pt>
                <c:pt idx="9151">
                  <c:v>4051</c:v>
                </c:pt>
                <c:pt idx="9152">
                  <c:v>5761</c:v>
                </c:pt>
                <c:pt idx="9153">
                  <c:v>3928</c:v>
                </c:pt>
                <c:pt idx="9154">
                  <c:v>2064</c:v>
                </c:pt>
                <c:pt idx="9155">
                  <c:v>2734</c:v>
                </c:pt>
                <c:pt idx="9156">
                  <c:v>4160</c:v>
                </c:pt>
                <c:pt idx="9157">
                  <c:v>3310</c:v>
                </c:pt>
                <c:pt idx="9158">
                  <c:v>6522</c:v>
                </c:pt>
                <c:pt idx="9159">
                  <c:v>3709</c:v>
                </c:pt>
                <c:pt idx="9160">
                  <c:v>5117</c:v>
                </c:pt>
                <c:pt idx="9161">
                  <c:v>5524</c:v>
                </c:pt>
                <c:pt idx="9162">
                  <c:v>7316</c:v>
                </c:pt>
                <c:pt idx="9163">
                  <c:v>7316</c:v>
                </c:pt>
                <c:pt idx="9164">
                  <c:v>7380</c:v>
                </c:pt>
                <c:pt idx="9165">
                  <c:v>8263</c:v>
                </c:pt>
                <c:pt idx="9166">
                  <c:v>9394</c:v>
                </c:pt>
                <c:pt idx="9167">
                  <c:v>2078</c:v>
                </c:pt>
                <c:pt idx="9168">
                  <c:v>4033</c:v>
                </c:pt>
                <c:pt idx="9169">
                  <c:v>3441</c:v>
                </c:pt>
                <c:pt idx="9170">
                  <c:v>2738</c:v>
                </c:pt>
                <c:pt idx="9171">
                  <c:v>2113</c:v>
                </c:pt>
                <c:pt idx="9172">
                  <c:v>2113</c:v>
                </c:pt>
                <c:pt idx="9173">
                  <c:v>2023</c:v>
                </c:pt>
                <c:pt idx="9174">
                  <c:v>4703</c:v>
                </c:pt>
                <c:pt idx="9175">
                  <c:v>3840</c:v>
                </c:pt>
                <c:pt idx="9176">
                  <c:v>5024</c:v>
                </c:pt>
                <c:pt idx="9177">
                  <c:v>2149</c:v>
                </c:pt>
                <c:pt idx="9178">
                  <c:v>1199</c:v>
                </c:pt>
                <c:pt idx="9179">
                  <c:v>1995</c:v>
                </c:pt>
                <c:pt idx="9180">
                  <c:v>1995</c:v>
                </c:pt>
                <c:pt idx="9181">
                  <c:v>3933</c:v>
                </c:pt>
                <c:pt idx="9182">
                  <c:v>3308</c:v>
                </c:pt>
                <c:pt idx="9183">
                  <c:v>3175</c:v>
                </c:pt>
                <c:pt idx="9184">
                  <c:v>2694</c:v>
                </c:pt>
                <c:pt idx="9185">
                  <c:v>838</c:v>
                </c:pt>
                <c:pt idx="9186">
                  <c:v>2060</c:v>
                </c:pt>
                <c:pt idx="9187">
                  <c:v>2060</c:v>
                </c:pt>
                <c:pt idx="9188">
                  <c:v>4299</c:v>
                </c:pt>
                <c:pt idx="9189">
                  <c:v>4584</c:v>
                </c:pt>
                <c:pt idx="9190">
                  <c:v>3628</c:v>
                </c:pt>
                <c:pt idx="9191">
                  <c:v>4062</c:v>
                </c:pt>
                <c:pt idx="9192">
                  <c:v>2110</c:v>
                </c:pt>
                <c:pt idx="9193">
                  <c:v>2318</c:v>
                </c:pt>
                <c:pt idx="9194">
                  <c:v>1875</c:v>
                </c:pt>
                <c:pt idx="9195">
                  <c:v>1875</c:v>
                </c:pt>
                <c:pt idx="9196">
                  <c:v>940</c:v>
                </c:pt>
                <c:pt idx="9197">
                  <c:v>1872</c:v>
                </c:pt>
                <c:pt idx="9198">
                  <c:v>1872</c:v>
                </c:pt>
                <c:pt idx="9199">
                  <c:v>2180</c:v>
                </c:pt>
                <c:pt idx="9200">
                  <c:v>3355</c:v>
                </c:pt>
                <c:pt idx="9201">
                  <c:v>3012</c:v>
                </c:pt>
                <c:pt idx="9202">
                  <c:v>2946</c:v>
                </c:pt>
                <c:pt idx="9203">
                  <c:v>2729</c:v>
                </c:pt>
                <c:pt idx="9204">
                  <c:v>2854</c:v>
                </c:pt>
                <c:pt idx="9205">
                  <c:v>4338</c:v>
                </c:pt>
                <c:pt idx="9206">
                  <c:v>4568</c:v>
                </c:pt>
                <c:pt idx="9207">
                  <c:v>1839</c:v>
                </c:pt>
                <c:pt idx="9208">
                  <c:v>1873</c:v>
                </c:pt>
                <c:pt idx="9209">
                  <c:v>782</c:v>
                </c:pt>
                <c:pt idx="9210">
                  <c:v>1792</c:v>
                </c:pt>
                <c:pt idx="9211">
                  <c:v>1792</c:v>
                </c:pt>
                <c:pt idx="9212">
                  <c:v>2042</c:v>
                </c:pt>
                <c:pt idx="9213">
                  <c:v>3254</c:v>
                </c:pt>
                <c:pt idx="9214">
                  <c:v>1808</c:v>
                </c:pt>
                <c:pt idx="9215">
                  <c:v>1782</c:v>
                </c:pt>
                <c:pt idx="9216">
                  <c:v>2397</c:v>
                </c:pt>
                <c:pt idx="9217">
                  <c:v>1889</c:v>
                </c:pt>
                <c:pt idx="9218">
                  <c:v>1889</c:v>
                </c:pt>
                <c:pt idx="9219">
                  <c:v>1889</c:v>
                </c:pt>
                <c:pt idx="9220">
                  <c:v>1847</c:v>
                </c:pt>
                <c:pt idx="9221">
                  <c:v>3025</c:v>
                </c:pt>
                <c:pt idx="9222">
                  <c:v>4535</c:v>
                </c:pt>
                <c:pt idx="9223">
                  <c:v>4566</c:v>
                </c:pt>
                <c:pt idx="9224">
                  <c:v>4615</c:v>
                </c:pt>
                <c:pt idx="9225">
                  <c:v>4615</c:v>
                </c:pt>
                <c:pt idx="9226">
                  <c:v>5416</c:v>
                </c:pt>
                <c:pt idx="9227">
                  <c:v>6404</c:v>
                </c:pt>
                <c:pt idx="9228">
                  <c:v>4319</c:v>
                </c:pt>
                <c:pt idx="9229">
                  <c:v>2570</c:v>
                </c:pt>
                <c:pt idx="9230">
                  <c:v>1833</c:v>
                </c:pt>
                <c:pt idx="9231">
                  <c:v>2068</c:v>
                </c:pt>
                <c:pt idx="9232">
                  <c:v>2267</c:v>
                </c:pt>
                <c:pt idx="9233">
                  <c:v>1934</c:v>
                </c:pt>
                <c:pt idx="9234">
                  <c:v>2802</c:v>
                </c:pt>
                <c:pt idx="9235">
                  <c:v>2778</c:v>
                </c:pt>
                <c:pt idx="9236">
                  <c:v>2778</c:v>
                </c:pt>
                <c:pt idx="9237">
                  <c:v>3092</c:v>
                </c:pt>
                <c:pt idx="9238">
                  <c:v>4622</c:v>
                </c:pt>
                <c:pt idx="9239">
                  <c:v>2023</c:v>
                </c:pt>
                <c:pt idx="9240">
                  <c:v>1931</c:v>
                </c:pt>
                <c:pt idx="9241">
                  <c:v>1766</c:v>
                </c:pt>
                <c:pt idx="9242">
                  <c:v>3369</c:v>
                </c:pt>
                <c:pt idx="9243">
                  <c:v>2984</c:v>
                </c:pt>
                <c:pt idx="9244">
                  <c:v>1790</c:v>
                </c:pt>
                <c:pt idx="9245">
                  <c:v>2264</c:v>
                </c:pt>
                <c:pt idx="9246">
                  <c:v>1779</c:v>
                </c:pt>
                <c:pt idx="9247">
                  <c:v>1779</c:v>
                </c:pt>
                <c:pt idx="9248">
                  <c:v>687</c:v>
                </c:pt>
                <c:pt idx="9249">
                  <c:v>1951</c:v>
                </c:pt>
                <c:pt idx="9250">
                  <c:v>1951</c:v>
                </c:pt>
                <c:pt idx="9251">
                  <c:v>1951</c:v>
                </c:pt>
                <c:pt idx="9252">
                  <c:v>1729</c:v>
                </c:pt>
                <c:pt idx="9253">
                  <c:v>3921</c:v>
                </c:pt>
                <c:pt idx="9254">
                  <c:v>4089</c:v>
                </c:pt>
                <c:pt idx="9255">
                  <c:v>4459</c:v>
                </c:pt>
                <c:pt idx="9256">
                  <c:v>4459</c:v>
                </c:pt>
                <c:pt idx="9257">
                  <c:v>4459</c:v>
                </c:pt>
                <c:pt idx="9258">
                  <c:v>5979</c:v>
                </c:pt>
                <c:pt idx="9259">
                  <c:v>6102</c:v>
                </c:pt>
                <c:pt idx="9260">
                  <c:v>1643</c:v>
                </c:pt>
                <c:pt idx="9261">
                  <c:v>3074</c:v>
                </c:pt>
                <c:pt idx="9262">
                  <c:v>3241</c:v>
                </c:pt>
                <c:pt idx="9263">
                  <c:v>1650</c:v>
                </c:pt>
                <c:pt idx="9264">
                  <c:v>1650</c:v>
                </c:pt>
                <c:pt idx="9265">
                  <c:v>1684</c:v>
                </c:pt>
                <c:pt idx="9266">
                  <c:v>1825</c:v>
                </c:pt>
                <c:pt idx="9267">
                  <c:v>1825</c:v>
                </c:pt>
                <c:pt idx="9268">
                  <c:v>1825</c:v>
                </c:pt>
                <c:pt idx="9269">
                  <c:v>1825</c:v>
                </c:pt>
                <c:pt idx="9270">
                  <c:v>1346</c:v>
                </c:pt>
                <c:pt idx="9271">
                  <c:v>3600</c:v>
                </c:pt>
                <c:pt idx="9272">
                  <c:v>3496</c:v>
                </c:pt>
                <c:pt idx="9273">
                  <c:v>2679</c:v>
                </c:pt>
                <c:pt idx="9274">
                  <c:v>1693</c:v>
                </c:pt>
                <c:pt idx="9275">
                  <c:v>1693</c:v>
                </c:pt>
                <c:pt idx="9276">
                  <c:v>1445</c:v>
                </c:pt>
                <c:pt idx="9277">
                  <c:v>1645</c:v>
                </c:pt>
                <c:pt idx="9278">
                  <c:v>1516</c:v>
                </c:pt>
                <c:pt idx="9279">
                  <c:v>1516</c:v>
                </c:pt>
                <c:pt idx="9280">
                  <c:v>1475</c:v>
                </c:pt>
                <c:pt idx="9281">
                  <c:v>1808</c:v>
                </c:pt>
                <c:pt idx="9282">
                  <c:v>2824</c:v>
                </c:pt>
                <c:pt idx="9283">
                  <c:v>1503</c:v>
                </c:pt>
                <c:pt idx="9284">
                  <c:v>1376</c:v>
                </c:pt>
                <c:pt idx="9285">
                  <c:v>1376</c:v>
                </c:pt>
                <c:pt idx="9286">
                  <c:v>1376</c:v>
                </c:pt>
                <c:pt idx="9287">
                  <c:v>2275</c:v>
                </c:pt>
                <c:pt idx="9288">
                  <c:v>1629</c:v>
                </c:pt>
                <c:pt idx="9289">
                  <c:v>1629</c:v>
                </c:pt>
                <c:pt idx="9290">
                  <c:v>1629</c:v>
                </c:pt>
                <c:pt idx="9291">
                  <c:v>1177</c:v>
                </c:pt>
                <c:pt idx="9292">
                  <c:v>1090</c:v>
                </c:pt>
                <c:pt idx="9293">
                  <c:v>1090</c:v>
                </c:pt>
                <c:pt idx="9294">
                  <c:v>1090</c:v>
                </c:pt>
                <c:pt idx="9295">
                  <c:v>1000</c:v>
                </c:pt>
                <c:pt idx="9296">
                  <c:v>943</c:v>
                </c:pt>
                <c:pt idx="9297">
                  <c:v>838</c:v>
                </c:pt>
                <c:pt idx="9298">
                  <c:v>3363</c:v>
                </c:pt>
                <c:pt idx="9299">
                  <c:v>3363</c:v>
                </c:pt>
                <c:pt idx="9300">
                  <c:v>3363</c:v>
                </c:pt>
                <c:pt idx="9301">
                  <c:v>3363</c:v>
                </c:pt>
                <c:pt idx="9302">
                  <c:v>3363</c:v>
                </c:pt>
                <c:pt idx="9303">
                  <c:v>3363</c:v>
                </c:pt>
                <c:pt idx="9304">
                  <c:v>3363</c:v>
                </c:pt>
                <c:pt idx="9305">
                  <c:v>3363</c:v>
                </c:pt>
                <c:pt idx="9306">
                  <c:v>3363</c:v>
                </c:pt>
                <c:pt idx="9307">
                  <c:v>3363</c:v>
                </c:pt>
                <c:pt idx="9308">
                  <c:v>3363</c:v>
                </c:pt>
                <c:pt idx="9309">
                  <c:v>0</c:v>
                </c:pt>
                <c:pt idx="9310">
                  <c:v>0</c:v>
                </c:pt>
                <c:pt idx="9311">
                  <c:v>1144</c:v>
                </c:pt>
                <c:pt idx="9312">
                  <c:v>130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1033</c:v>
                </c:pt>
                <c:pt idx="9327">
                  <c:v>1033</c:v>
                </c:pt>
                <c:pt idx="9328">
                  <c:v>1033</c:v>
                </c:pt>
                <c:pt idx="9329">
                  <c:v>1047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1053</c:v>
                </c:pt>
                <c:pt idx="9337">
                  <c:v>1053</c:v>
                </c:pt>
                <c:pt idx="9338">
                  <c:v>1226</c:v>
                </c:pt>
                <c:pt idx="9339">
                  <c:v>1226</c:v>
                </c:pt>
                <c:pt idx="9340">
                  <c:v>1226</c:v>
                </c:pt>
                <c:pt idx="9341">
                  <c:v>1372</c:v>
                </c:pt>
                <c:pt idx="9342">
                  <c:v>1152</c:v>
                </c:pt>
                <c:pt idx="9343">
                  <c:v>1152</c:v>
                </c:pt>
                <c:pt idx="9344">
                  <c:v>1152</c:v>
                </c:pt>
                <c:pt idx="9345">
                  <c:v>1057</c:v>
                </c:pt>
                <c:pt idx="9346">
                  <c:v>1005</c:v>
                </c:pt>
                <c:pt idx="9347">
                  <c:v>1004</c:v>
                </c:pt>
                <c:pt idx="9348">
                  <c:v>0</c:v>
                </c:pt>
                <c:pt idx="9349">
                  <c:v>0</c:v>
                </c:pt>
                <c:pt idx="9350">
                  <c:v>796</c:v>
                </c:pt>
                <c:pt idx="9351">
                  <c:v>1000</c:v>
                </c:pt>
                <c:pt idx="9352">
                  <c:v>1000</c:v>
                </c:pt>
                <c:pt idx="9353">
                  <c:v>1000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1090</c:v>
                </c:pt>
                <c:pt idx="9363">
                  <c:v>1091</c:v>
                </c:pt>
                <c:pt idx="9364">
                  <c:v>1091</c:v>
                </c:pt>
                <c:pt idx="9365">
                  <c:v>1129</c:v>
                </c:pt>
                <c:pt idx="9366">
                  <c:v>57</c:v>
                </c:pt>
                <c:pt idx="9367">
                  <c:v>1193</c:v>
                </c:pt>
                <c:pt idx="9368">
                  <c:v>1192</c:v>
                </c:pt>
                <c:pt idx="9369">
                  <c:v>1154</c:v>
                </c:pt>
                <c:pt idx="9370">
                  <c:v>1154</c:v>
                </c:pt>
                <c:pt idx="9371">
                  <c:v>1154</c:v>
                </c:pt>
                <c:pt idx="9372">
                  <c:v>894</c:v>
                </c:pt>
                <c:pt idx="9373">
                  <c:v>834</c:v>
                </c:pt>
                <c:pt idx="9374">
                  <c:v>3035</c:v>
                </c:pt>
                <c:pt idx="9375">
                  <c:v>0</c:v>
                </c:pt>
                <c:pt idx="9376">
                  <c:v>1052</c:v>
                </c:pt>
                <c:pt idx="9377">
                  <c:v>1181</c:v>
                </c:pt>
                <c:pt idx="9378">
                  <c:v>1181</c:v>
                </c:pt>
                <c:pt idx="9379">
                  <c:v>1181</c:v>
                </c:pt>
                <c:pt idx="9380">
                  <c:v>1181</c:v>
                </c:pt>
                <c:pt idx="9381">
                  <c:v>2202</c:v>
                </c:pt>
                <c:pt idx="9382">
                  <c:v>2156</c:v>
                </c:pt>
                <c:pt idx="9383">
                  <c:v>2101</c:v>
                </c:pt>
                <c:pt idx="9384">
                  <c:v>1021</c:v>
                </c:pt>
                <c:pt idx="9385">
                  <c:v>718</c:v>
                </c:pt>
                <c:pt idx="9386">
                  <c:v>3179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1108</c:v>
                </c:pt>
                <c:pt idx="9402">
                  <c:v>1108</c:v>
                </c:pt>
                <c:pt idx="9403">
                  <c:v>1108</c:v>
                </c:pt>
                <c:pt idx="9404">
                  <c:v>1108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705</c:v>
                </c:pt>
                <c:pt idx="9414">
                  <c:v>705</c:v>
                </c:pt>
                <c:pt idx="9415">
                  <c:v>718</c:v>
                </c:pt>
                <c:pt idx="9416">
                  <c:v>1087</c:v>
                </c:pt>
                <c:pt idx="9417">
                  <c:v>1087</c:v>
                </c:pt>
                <c:pt idx="9418">
                  <c:v>1087</c:v>
                </c:pt>
                <c:pt idx="9419">
                  <c:v>1149</c:v>
                </c:pt>
                <c:pt idx="9420">
                  <c:v>1302</c:v>
                </c:pt>
                <c:pt idx="9421">
                  <c:v>1302</c:v>
                </c:pt>
                <c:pt idx="9422">
                  <c:v>1302</c:v>
                </c:pt>
                <c:pt idx="9423">
                  <c:v>1241</c:v>
                </c:pt>
                <c:pt idx="9424">
                  <c:v>1240</c:v>
                </c:pt>
                <c:pt idx="9425">
                  <c:v>2917</c:v>
                </c:pt>
                <c:pt idx="9426">
                  <c:v>759</c:v>
                </c:pt>
                <c:pt idx="9427">
                  <c:v>761</c:v>
                </c:pt>
                <c:pt idx="9428">
                  <c:v>1166</c:v>
                </c:pt>
                <c:pt idx="9429">
                  <c:v>1166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846</c:v>
                </c:pt>
                <c:pt idx="9441">
                  <c:v>1217</c:v>
                </c:pt>
                <c:pt idx="9442">
                  <c:v>1217</c:v>
                </c:pt>
                <c:pt idx="9443">
                  <c:v>1217</c:v>
                </c:pt>
                <c:pt idx="9444">
                  <c:v>1561</c:v>
                </c:pt>
                <c:pt idx="9445">
                  <c:v>0</c:v>
                </c:pt>
                <c:pt idx="9446">
                  <c:v>1190</c:v>
                </c:pt>
                <c:pt idx="9447">
                  <c:v>1190</c:v>
                </c:pt>
                <c:pt idx="9448">
                  <c:v>1190</c:v>
                </c:pt>
                <c:pt idx="9449">
                  <c:v>1190</c:v>
                </c:pt>
                <c:pt idx="9450">
                  <c:v>0</c:v>
                </c:pt>
                <c:pt idx="9451">
                  <c:v>0</c:v>
                </c:pt>
                <c:pt idx="9452">
                  <c:v>1093</c:v>
                </c:pt>
                <c:pt idx="9453">
                  <c:v>1093</c:v>
                </c:pt>
                <c:pt idx="9454">
                  <c:v>1094</c:v>
                </c:pt>
                <c:pt idx="9455">
                  <c:v>1177</c:v>
                </c:pt>
                <c:pt idx="9456">
                  <c:v>1205</c:v>
                </c:pt>
                <c:pt idx="9457">
                  <c:v>1205</c:v>
                </c:pt>
                <c:pt idx="9458">
                  <c:v>1343</c:v>
                </c:pt>
                <c:pt idx="9459">
                  <c:v>1344</c:v>
                </c:pt>
                <c:pt idx="9460">
                  <c:v>1136</c:v>
                </c:pt>
                <c:pt idx="9461">
                  <c:v>1136</c:v>
                </c:pt>
                <c:pt idx="9462">
                  <c:v>998</c:v>
                </c:pt>
                <c:pt idx="9463">
                  <c:v>2867</c:v>
                </c:pt>
                <c:pt idx="9464">
                  <c:v>3193</c:v>
                </c:pt>
                <c:pt idx="9465">
                  <c:v>0</c:v>
                </c:pt>
                <c:pt idx="9466">
                  <c:v>1060</c:v>
                </c:pt>
                <c:pt idx="9467">
                  <c:v>1156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1048</c:v>
                </c:pt>
                <c:pt idx="9482">
                  <c:v>1048</c:v>
                </c:pt>
                <c:pt idx="9483">
                  <c:v>1745</c:v>
                </c:pt>
                <c:pt idx="9484">
                  <c:v>1744</c:v>
                </c:pt>
                <c:pt idx="9485">
                  <c:v>1346</c:v>
                </c:pt>
                <c:pt idx="9486">
                  <c:v>1346</c:v>
                </c:pt>
                <c:pt idx="9487">
                  <c:v>1346</c:v>
                </c:pt>
                <c:pt idx="9488">
                  <c:v>1346</c:v>
                </c:pt>
                <c:pt idx="9489">
                  <c:v>1335</c:v>
                </c:pt>
                <c:pt idx="9490">
                  <c:v>0</c:v>
                </c:pt>
                <c:pt idx="9491">
                  <c:v>777</c:v>
                </c:pt>
                <c:pt idx="9492">
                  <c:v>825</c:v>
                </c:pt>
                <c:pt idx="9493">
                  <c:v>924</c:v>
                </c:pt>
                <c:pt idx="9494">
                  <c:v>1232</c:v>
                </c:pt>
                <c:pt idx="9495">
                  <c:v>1232</c:v>
                </c:pt>
                <c:pt idx="9496">
                  <c:v>1232</c:v>
                </c:pt>
                <c:pt idx="9497">
                  <c:v>1337</c:v>
                </c:pt>
                <c:pt idx="9498">
                  <c:v>1184</c:v>
                </c:pt>
                <c:pt idx="9499">
                  <c:v>1185</c:v>
                </c:pt>
                <c:pt idx="9500">
                  <c:v>1100</c:v>
                </c:pt>
                <c:pt idx="9501">
                  <c:v>3098</c:v>
                </c:pt>
                <c:pt idx="9502">
                  <c:v>3140</c:v>
                </c:pt>
                <c:pt idx="9503">
                  <c:v>3373</c:v>
                </c:pt>
                <c:pt idx="9504">
                  <c:v>0</c:v>
                </c:pt>
                <c:pt idx="9505">
                  <c:v>0</c:v>
                </c:pt>
                <c:pt idx="9506">
                  <c:v>1066</c:v>
                </c:pt>
                <c:pt idx="9507">
                  <c:v>1066</c:v>
                </c:pt>
                <c:pt idx="9508">
                  <c:v>1066</c:v>
                </c:pt>
                <c:pt idx="9509">
                  <c:v>1066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990</c:v>
                </c:pt>
                <c:pt idx="9519">
                  <c:v>991</c:v>
                </c:pt>
                <c:pt idx="9520">
                  <c:v>1001</c:v>
                </c:pt>
                <c:pt idx="9521">
                  <c:v>1172</c:v>
                </c:pt>
                <c:pt idx="9522">
                  <c:v>1172</c:v>
                </c:pt>
                <c:pt idx="9523">
                  <c:v>1172</c:v>
                </c:pt>
                <c:pt idx="9524">
                  <c:v>1324</c:v>
                </c:pt>
                <c:pt idx="9525">
                  <c:v>1914</c:v>
                </c:pt>
                <c:pt idx="9526">
                  <c:v>1913</c:v>
                </c:pt>
                <c:pt idx="9527">
                  <c:v>1912</c:v>
                </c:pt>
                <c:pt idx="9528">
                  <c:v>0</c:v>
                </c:pt>
                <c:pt idx="9529">
                  <c:v>0</c:v>
                </c:pt>
                <c:pt idx="9530">
                  <c:v>768</c:v>
                </c:pt>
                <c:pt idx="9531">
                  <c:v>1125</c:v>
                </c:pt>
                <c:pt idx="9532">
                  <c:v>352</c:v>
                </c:pt>
                <c:pt idx="9533">
                  <c:v>269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1039</c:v>
                </c:pt>
                <c:pt idx="9547">
                  <c:v>1061</c:v>
                </c:pt>
                <c:pt idx="9548">
                  <c:v>1064</c:v>
                </c:pt>
                <c:pt idx="9549">
                  <c:v>1064</c:v>
                </c:pt>
                <c:pt idx="9550">
                  <c:v>1248</c:v>
                </c:pt>
                <c:pt idx="9551">
                  <c:v>1247</c:v>
                </c:pt>
                <c:pt idx="9552">
                  <c:v>1223</c:v>
                </c:pt>
                <c:pt idx="9553">
                  <c:v>1223</c:v>
                </c:pt>
                <c:pt idx="9554">
                  <c:v>1223</c:v>
                </c:pt>
                <c:pt idx="9555">
                  <c:v>2854</c:v>
                </c:pt>
                <c:pt idx="9556">
                  <c:v>3229</c:v>
                </c:pt>
                <c:pt idx="9557">
                  <c:v>3340</c:v>
                </c:pt>
                <c:pt idx="9558">
                  <c:v>0</c:v>
                </c:pt>
                <c:pt idx="9559">
                  <c:v>0</c:v>
                </c:pt>
                <c:pt idx="9560">
                  <c:v>1059</c:v>
                </c:pt>
                <c:pt idx="9561">
                  <c:v>1059</c:v>
                </c:pt>
                <c:pt idx="9562">
                  <c:v>1059</c:v>
                </c:pt>
                <c:pt idx="9563">
                  <c:v>1059</c:v>
                </c:pt>
                <c:pt idx="9564">
                  <c:v>1059</c:v>
                </c:pt>
                <c:pt idx="9565">
                  <c:v>1392</c:v>
                </c:pt>
                <c:pt idx="9566">
                  <c:v>1392</c:v>
                </c:pt>
                <c:pt idx="9567">
                  <c:v>1392</c:v>
                </c:pt>
                <c:pt idx="9568">
                  <c:v>1392</c:v>
                </c:pt>
                <c:pt idx="9569">
                  <c:v>1391</c:v>
                </c:pt>
                <c:pt idx="9570">
                  <c:v>0</c:v>
                </c:pt>
                <c:pt idx="9571">
                  <c:v>906</c:v>
                </c:pt>
                <c:pt idx="9572">
                  <c:v>1269</c:v>
                </c:pt>
                <c:pt idx="9573">
                  <c:v>1269</c:v>
                </c:pt>
                <c:pt idx="9574">
                  <c:v>1269</c:v>
                </c:pt>
                <c:pt idx="9575">
                  <c:v>1269</c:v>
                </c:pt>
                <c:pt idx="9576">
                  <c:v>1300</c:v>
                </c:pt>
                <c:pt idx="9577">
                  <c:v>1326</c:v>
                </c:pt>
                <c:pt idx="9578">
                  <c:v>2118</c:v>
                </c:pt>
                <c:pt idx="9579">
                  <c:v>1977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739</c:v>
                </c:pt>
                <c:pt idx="9584">
                  <c:v>1070</c:v>
                </c:pt>
                <c:pt idx="9585">
                  <c:v>1081</c:v>
                </c:pt>
                <c:pt idx="9586">
                  <c:v>1249</c:v>
                </c:pt>
                <c:pt idx="9587">
                  <c:v>1249</c:v>
                </c:pt>
                <c:pt idx="9588">
                  <c:v>1249</c:v>
                </c:pt>
                <c:pt idx="9589">
                  <c:v>1298</c:v>
                </c:pt>
                <c:pt idx="9590">
                  <c:v>1528</c:v>
                </c:pt>
                <c:pt idx="9591">
                  <c:v>1915</c:v>
                </c:pt>
                <c:pt idx="9592">
                  <c:v>1915</c:v>
                </c:pt>
                <c:pt idx="9593">
                  <c:v>1915</c:v>
                </c:pt>
                <c:pt idx="9594">
                  <c:v>1915</c:v>
                </c:pt>
                <c:pt idx="9595">
                  <c:v>1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631</c:v>
                </c:pt>
                <c:pt idx="9607">
                  <c:v>673</c:v>
                </c:pt>
                <c:pt idx="9608">
                  <c:v>856</c:v>
                </c:pt>
                <c:pt idx="9609">
                  <c:v>856</c:v>
                </c:pt>
                <c:pt idx="9610">
                  <c:v>1644</c:v>
                </c:pt>
                <c:pt idx="9611">
                  <c:v>1642</c:v>
                </c:pt>
                <c:pt idx="9612">
                  <c:v>1419</c:v>
                </c:pt>
                <c:pt idx="9613">
                  <c:v>1419</c:v>
                </c:pt>
                <c:pt idx="9614">
                  <c:v>1419</c:v>
                </c:pt>
                <c:pt idx="9615">
                  <c:v>1419</c:v>
                </c:pt>
                <c:pt idx="9616">
                  <c:v>1419</c:v>
                </c:pt>
                <c:pt idx="9617">
                  <c:v>1419</c:v>
                </c:pt>
                <c:pt idx="9618">
                  <c:v>1419</c:v>
                </c:pt>
                <c:pt idx="9619">
                  <c:v>1419</c:v>
                </c:pt>
                <c:pt idx="9620">
                  <c:v>2040</c:v>
                </c:pt>
                <c:pt idx="9621">
                  <c:v>2184</c:v>
                </c:pt>
                <c:pt idx="9622">
                  <c:v>2184</c:v>
                </c:pt>
                <c:pt idx="9623">
                  <c:v>2184</c:v>
                </c:pt>
                <c:pt idx="9624">
                  <c:v>155</c:v>
                </c:pt>
                <c:pt idx="9625">
                  <c:v>1823</c:v>
                </c:pt>
                <c:pt idx="9626">
                  <c:v>1823</c:v>
                </c:pt>
                <c:pt idx="9627">
                  <c:v>1823</c:v>
                </c:pt>
                <c:pt idx="9628">
                  <c:v>1823</c:v>
                </c:pt>
                <c:pt idx="9629">
                  <c:v>1823</c:v>
                </c:pt>
                <c:pt idx="9630">
                  <c:v>1823</c:v>
                </c:pt>
                <c:pt idx="9631">
                  <c:v>2332</c:v>
                </c:pt>
                <c:pt idx="9632">
                  <c:v>2689</c:v>
                </c:pt>
                <c:pt idx="9633">
                  <c:v>2767</c:v>
                </c:pt>
                <c:pt idx="9634">
                  <c:v>4530</c:v>
                </c:pt>
                <c:pt idx="9635">
                  <c:v>4530</c:v>
                </c:pt>
                <c:pt idx="9636">
                  <c:v>158</c:v>
                </c:pt>
                <c:pt idx="9637">
                  <c:v>109</c:v>
                </c:pt>
                <c:pt idx="9638">
                  <c:v>1743</c:v>
                </c:pt>
                <c:pt idx="9639">
                  <c:v>1687</c:v>
                </c:pt>
                <c:pt idx="9640">
                  <c:v>1687</c:v>
                </c:pt>
                <c:pt idx="9641">
                  <c:v>1687</c:v>
                </c:pt>
                <c:pt idx="9642">
                  <c:v>1687</c:v>
                </c:pt>
                <c:pt idx="9643">
                  <c:v>1687</c:v>
                </c:pt>
                <c:pt idx="9644">
                  <c:v>1687</c:v>
                </c:pt>
                <c:pt idx="9645">
                  <c:v>1687</c:v>
                </c:pt>
                <c:pt idx="9646">
                  <c:v>2151</c:v>
                </c:pt>
                <c:pt idx="9647">
                  <c:v>2308</c:v>
                </c:pt>
                <c:pt idx="9648">
                  <c:v>2308</c:v>
                </c:pt>
                <c:pt idx="9649">
                  <c:v>2441</c:v>
                </c:pt>
                <c:pt idx="9650">
                  <c:v>2725</c:v>
                </c:pt>
                <c:pt idx="9651">
                  <c:v>2725</c:v>
                </c:pt>
                <c:pt idx="9652">
                  <c:v>2725</c:v>
                </c:pt>
                <c:pt idx="9653">
                  <c:v>2725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1744</c:v>
                </c:pt>
                <c:pt idx="9662">
                  <c:v>1744</c:v>
                </c:pt>
                <c:pt idx="9663">
                  <c:v>1744</c:v>
                </c:pt>
                <c:pt idx="9664">
                  <c:v>1744</c:v>
                </c:pt>
                <c:pt idx="9665">
                  <c:v>1663</c:v>
                </c:pt>
                <c:pt idx="9666">
                  <c:v>1260</c:v>
                </c:pt>
                <c:pt idx="9667">
                  <c:v>1260</c:v>
                </c:pt>
                <c:pt idx="9668">
                  <c:v>1259</c:v>
                </c:pt>
                <c:pt idx="9669">
                  <c:v>1116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781</c:v>
                </c:pt>
                <c:pt idx="9677">
                  <c:v>887</c:v>
                </c:pt>
                <c:pt idx="9678">
                  <c:v>2122</c:v>
                </c:pt>
                <c:pt idx="9679">
                  <c:v>2394</c:v>
                </c:pt>
                <c:pt idx="9680">
                  <c:v>1047</c:v>
                </c:pt>
                <c:pt idx="9681">
                  <c:v>1909</c:v>
                </c:pt>
                <c:pt idx="9682">
                  <c:v>2664</c:v>
                </c:pt>
                <c:pt idx="9683">
                  <c:v>2163</c:v>
                </c:pt>
                <c:pt idx="9684">
                  <c:v>597</c:v>
                </c:pt>
                <c:pt idx="9685">
                  <c:v>1671</c:v>
                </c:pt>
                <c:pt idx="9686">
                  <c:v>2640</c:v>
                </c:pt>
                <c:pt idx="9687">
                  <c:v>1536</c:v>
                </c:pt>
                <c:pt idx="9688">
                  <c:v>3176</c:v>
                </c:pt>
                <c:pt idx="9689">
                  <c:v>2639</c:v>
                </c:pt>
                <c:pt idx="9690">
                  <c:v>2093</c:v>
                </c:pt>
                <c:pt idx="9691">
                  <c:v>1793</c:v>
                </c:pt>
                <c:pt idx="9692">
                  <c:v>1139</c:v>
                </c:pt>
                <c:pt idx="9693">
                  <c:v>1346</c:v>
                </c:pt>
                <c:pt idx="9694">
                  <c:v>1782</c:v>
                </c:pt>
                <c:pt idx="9695">
                  <c:v>1361</c:v>
                </c:pt>
                <c:pt idx="9696">
                  <c:v>2552</c:v>
                </c:pt>
                <c:pt idx="9697">
                  <c:v>1324</c:v>
                </c:pt>
                <c:pt idx="9698">
                  <c:v>3170</c:v>
                </c:pt>
                <c:pt idx="9699">
                  <c:v>1338</c:v>
                </c:pt>
                <c:pt idx="9700">
                  <c:v>1655</c:v>
                </c:pt>
                <c:pt idx="9701">
                  <c:v>1956</c:v>
                </c:pt>
                <c:pt idx="9702">
                  <c:v>1688</c:v>
                </c:pt>
                <c:pt idx="9703">
                  <c:v>2393</c:v>
                </c:pt>
                <c:pt idx="9704">
                  <c:v>1880</c:v>
                </c:pt>
                <c:pt idx="9705">
                  <c:v>1272</c:v>
                </c:pt>
                <c:pt idx="9706">
                  <c:v>2429</c:v>
                </c:pt>
                <c:pt idx="9707">
                  <c:v>2001</c:v>
                </c:pt>
                <c:pt idx="9708">
                  <c:v>2813</c:v>
                </c:pt>
                <c:pt idx="9709">
                  <c:v>3047</c:v>
                </c:pt>
                <c:pt idx="9710">
                  <c:v>1868</c:v>
                </c:pt>
                <c:pt idx="9711">
                  <c:v>2204</c:v>
                </c:pt>
                <c:pt idx="9712">
                  <c:v>2842</c:v>
                </c:pt>
                <c:pt idx="9713">
                  <c:v>2484</c:v>
                </c:pt>
                <c:pt idx="9714">
                  <c:v>1748</c:v>
                </c:pt>
                <c:pt idx="9715">
                  <c:v>1581</c:v>
                </c:pt>
                <c:pt idx="9716">
                  <c:v>2186</c:v>
                </c:pt>
                <c:pt idx="9717">
                  <c:v>1819</c:v>
                </c:pt>
                <c:pt idx="9718">
                  <c:v>2230</c:v>
                </c:pt>
                <c:pt idx="9719">
                  <c:v>2257</c:v>
                </c:pt>
                <c:pt idx="9720">
                  <c:v>1074</c:v>
                </c:pt>
                <c:pt idx="9721">
                  <c:v>1914</c:v>
                </c:pt>
                <c:pt idx="9722">
                  <c:v>2990</c:v>
                </c:pt>
                <c:pt idx="9723">
                  <c:v>2898</c:v>
                </c:pt>
                <c:pt idx="9724">
                  <c:v>3538</c:v>
                </c:pt>
                <c:pt idx="9725">
                  <c:v>2771</c:v>
                </c:pt>
                <c:pt idx="9726">
                  <c:v>2845</c:v>
                </c:pt>
                <c:pt idx="9727">
                  <c:v>1008</c:v>
                </c:pt>
                <c:pt idx="9728">
                  <c:v>2333</c:v>
                </c:pt>
                <c:pt idx="9729">
                  <c:v>2333</c:v>
                </c:pt>
                <c:pt idx="9730">
                  <c:v>2480</c:v>
                </c:pt>
                <c:pt idx="9731">
                  <c:v>2206</c:v>
                </c:pt>
                <c:pt idx="9732">
                  <c:v>1407</c:v>
                </c:pt>
                <c:pt idx="9733">
                  <c:v>1987</c:v>
                </c:pt>
                <c:pt idx="9734">
                  <c:v>2131</c:v>
                </c:pt>
                <c:pt idx="9735">
                  <c:v>1473</c:v>
                </c:pt>
                <c:pt idx="9736">
                  <c:v>2559</c:v>
                </c:pt>
                <c:pt idx="9737">
                  <c:v>1232</c:v>
                </c:pt>
                <c:pt idx="9738">
                  <c:v>882</c:v>
                </c:pt>
                <c:pt idx="9739">
                  <c:v>247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493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2831</c:v>
                </c:pt>
                <c:pt idx="9757">
                  <c:v>3158</c:v>
                </c:pt>
                <c:pt idx="9758">
                  <c:v>3158</c:v>
                </c:pt>
                <c:pt idx="9759">
                  <c:v>3158</c:v>
                </c:pt>
                <c:pt idx="9760">
                  <c:v>3215</c:v>
                </c:pt>
                <c:pt idx="9761">
                  <c:v>3215</c:v>
                </c:pt>
                <c:pt idx="9762">
                  <c:v>3215</c:v>
                </c:pt>
                <c:pt idx="9763">
                  <c:v>3215</c:v>
                </c:pt>
                <c:pt idx="9764">
                  <c:v>3215</c:v>
                </c:pt>
                <c:pt idx="9765">
                  <c:v>3215</c:v>
                </c:pt>
                <c:pt idx="9766">
                  <c:v>3215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605</c:v>
                </c:pt>
                <c:pt idx="9776">
                  <c:v>941</c:v>
                </c:pt>
                <c:pt idx="9777">
                  <c:v>941</c:v>
                </c:pt>
                <c:pt idx="9778">
                  <c:v>941</c:v>
                </c:pt>
                <c:pt idx="9779">
                  <c:v>365</c:v>
                </c:pt>
                <c:pt idx="9780">
                  <c:v>1589</c:v>
                </c:pt>
                <c:pt idx="9781">
                  <c:v>2889</c:v>
                </c:pt>
                <c:pt idx="9782">
                  <c:v>2889</c:v>
                </c:pt>
                <c:pt idx="9783">
                  <c:v>2889</c:v>
                </c:pt>
                <c:pt idx="9784">
                  <c:v>2889</c:v>
                </c:pt>
                <c:pt idx="9785">
                  <c:v>2889</c:v>
                </c:pt>
                <c:pt idx="9786">
                  <c:v>2889</c:v>
                </c:pt>
                <c:pt idx="9787">
                  <c:v>2889</c:v>
                </c:pt>
                <c:pt idx="9788">
                  <c:v>2889</c:v>
                </c:pt>
                <c:pt idx="9789">
                  <c:v>2889</c:v>
                </c:pt>
                <c:pt idx="9790">
                  <c:v>2889</c:v>
                </c:pt>
                <c:pt idx="9791">
                  <c:v>458</c:v>
                </c:pt>
                <c:pt idx="9792">
                  <c:v>2987</c:v>
                </c:pt>
                <c:pt idx="9793">
                  <c:v>799</c:v>
                </c:pt>
                <c:pt idx="9794">
                  <c:v>799</c:v>
                </c:pt>
                <c:pt idx="9795">
                  <c:v>799</c:v>
                </c:pt>
                <c:pt idx="9796">
                  <c:v>799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1029</c:v>
                </c:pt>
                <c:pt idx="9812">
                  <c:v>1831</c:v>
                </c:pt>
                <c:pt idx="9813">
                  <c:v>1830</c:v>
                </c:pt>
                <c:pt idx="9814">
                  <c:v>1830</c:v>
                </c:pt>
                <c:pt idx="9815">
                  <c:v>1411</c:v>
                </c:pt>
                <c:pt idx="9816">
                  <c:v>1411</c:v>
                </c:pt>
                <c:pt idx="9817">
                  <c:v>1411</c:v>
                </c:pt>
                <c:pt idx="9818">
                  <c:v>1411</c:v>
                </c:pt>
                <c:pt idx="9819">
                  <c:v>1411</c:v>
                </c:pt>
                <c:pt idx="9820">
                  <c:v>1411</c:v>
                </c:pt>
                <c:pt idx="9821">
                  <c:v>1273</c:v>
                </c:pt>
                <c:pt idx="9822">
                  <c:v>0</c:v>
                </c:pt>
                <c:pt idx="9823">
                  <c:v>2785</c:v>
                </c:pt>
                <c:pt idx="9824">
                  <c:v>2785</c:v>
                </c:pt>
                <c:pt idx="9825">
                  <c:v>2785</c:v>
                </c:pt>
                <c:pt idx="9826">
                  <c:v>2785</c:v>
                </c:pt>
                <c:pt idx="9827">
                  <c:v>2785</c:v>
                </c:pt>
                <c:pt idx="9828">
                  <c:v>2785</c:v>
                </c:pt>
                <c:pt idx="9829">
                  <c:v>2785</c:v>
                </c:pt>
                <c:pt idx="9830">
                  <c:v>2785</c:v>
                </c:pt>
                <c:pt idx="9831">
                  <c:v>2785</c:v>
                </c:pt>
                <c:pt idx="9832">
                  <c:v>2785</c:v>
                </c:pt>
                <c:pt idx="9833">
                  <c:v>2785</c:v>
                </c:pt>
                <c:pt idx="9834">
                  <c:v>2785</c:v>
                </c:pt>
                <c:pt idx="9835">
                  <c:v>1593</c:v>
                </c:pt>
                <c:pt idx="9836">
                  <c:v>1593</c:v>
                </c:pt>
                <c:pt idx="9837">
                  <c:v>1593</c:v>
                </c:pt>
                <c:pt idx="9838">
                  <c:v>1593</c:v>
                </c:pt>
                <c:pt idx="9839">
                  <c:v>1314</c:v>
                </c:pt>
                <c:pt idx="9840">
                  <c:v>1239</c:v>
                </c:pt>
                <c:pt idx="9841">
                  <c:v>1239</c:v>
                </c:pt>
                <c:pt idx="9842">
                  <c:v>1239</c:v>
                </c:pt>
                <c:pt idx="9843">
                  <c:v>1239</c:v>
                </c:pt>
                <c:pt idx="9844">
                  <c:v>1239</c:v>
                </c:pt>
                <c:pt idx="9845">
                  <c:v>1239</c:v>
                </c:pt>
                <c:pt idx="9846">
                  <c:v>1239</c:v>
                </c:pt>
                <c:pt idx="9847">
                  <c:v>2536</c:v>
                </c:pt>
                <c:pt idx="9848">
                  <c:v>2536</c:v>
                </c:pt>
                <c:pt idx="9849">
                  <c:v>2536</c:v>
                </c:pt>
                <c:pt idx="9850">
                  <c:v>2536</c:v>
                </c:pt>
                <c:pt idx="9851">
                  <c:v>2765</c:v>
                </c:pt>
                <c:pt idx="9852">
                  <c:v>2832</c:v>
                </c:pt>
                <c:pt idx="9853">
                  <c:v>2832</c:v>
                </c:pt>
                <c:pt idx="9854">
                  <c:v>1590</c:v>
                </c:pt>
                <c:pt idx="9855">
                  <c:v>70</c:v>
                </c:pt>
                <c:pt idx="9856">
                  <c:v>1292</c:v>
                </c:pt>
                <c:pt idx="9857">
                  <c:v>1279</c:v>
                </c:pt>
                <c:pt idx="9858">
                  <c:v>1279</c:v>
                </c:pt>
                <c:pt idx="9859">
                  <c:v>1279</c:v>
                </c:pt>
                <c:pt idx="9860">
                  <c:v>1279</c:v>
                </c:pt>
                <c:pt idx="9861">
                  <c:v>1348</c:v>
                </c:pt>
                <c:pt idx="9862">
                  <c:v>2428</c:v>
                </c:pt>
                <c:pt idx="9863">
                  <c:v>2428</c:v>
                </c:pt>
                <c:pt idx="9864">
                  <c:v>2428</c:v>
                </c:pt>
                <c:pt idx="9865">
                  <c:v>2468</c:v>
                </c:pt>
                <c:pt idx="9866">
                  <c:v>4170</c:v>
                </c:pt>
                <c:pt idx="9867">
                  <c:v>4170</c:v>
                </c:pt>
                <c:pt idx="9868">
                  <c:v>4170</c:v>
                </c:pt>
                <c:pt idx="9869">
                  <c:v>1713</c:v>
                </c:pt>
                <c:pt idx="9870">
                  <c:v>1378</c:v>
                </c:pt>
                <c:pt idx="9871">
                  <c:v>1378</c:v>
                </c:pt>
                <c:pt idx="9872">
                  <c:v>1378</c:v>
                </c:pt>
                <c:pt idx="9873">
                  <c:v>1378</c:v>
                </c:pt>
                <c:pt idx="9874">
                  <c:v>1378</c:v>
                </c:pt>
                <c:pt idx="9875">
                  <c:v>1378</c:v>
                </c:pt>
                <c:pt idx="9876">
                  <c:v>1378</c:v>
                </c:pt>
                <c:pt idx="9877">
                  <c:v>2457</c:v>
                </c:pt>
                <c:pt idx="9878">
                  <c:v>2457</c:v>
                </c:pt>
                <c:pt idx="9879">
                  <c:v>2457</c:v>
                </c:pt>
                <c:pt idx="9880">
                  <c:v>2457</c:v>
                </c:pt>
                <c:pt idx="9881">
                  <c:v>2457</c:v>
                </c:pt>
                <c:pt idx="9882">
                  <c:v>2459</c:v>
                </c:pt>
                <c:pt idx="9883">
                  <c:v>2737</c:v>
                </c:pt>
                <c:pt idx="9884">
                  <c:v>2679</c:v>
                </c:pt>
                <c:pt idx="9885">
                  <c:v>1499</c:v>
                </c:pt>
                <c:pt idx="9886">
                  <c:v>1497</c:v>
                </c:pt>
                <c:pt idx="9887">
                  <c:v>1219</c:v>
                </c:pt>
                <c:pt idx="9888">
                  <c:v>1219</c:v>
                </c:pt>
                <c:pt idx="9889">
                  <c:v>1219</c:v>
                </c:pt>
                <c:pt idx="9890">
                  <c:v>1219</c:v>
                </c:pt>
                <c:pt idx="9891">
                  <c:v>1219</c:v>
                </c:pt>
                <c:pt idx="9892">
                  <c:v>1219</c:v>
                </c:pt>
                <c:pt idx="9893">
                  <c:v>1219</c:v>
                </c:pt>
                <c:pt idx="9894">
                  <c:v>1219</c:v>
                </c:pt>
                <c:pt idx="9895">
                  <c:v>2457</c:v>
                </c:pt>
                <c:pt idx="9896">
                  <c:v>2457</c:v>
                </c:pt>
                <c:pt idx="9897">
                  <c:v>2458</c:v>
                </c:pt>
                <c:pt idx="9898">
                  <c:v>2561</c:v>
                </c:pt>
                <c:pt idx="9899">
                  <c:v>2521</c:v>
                </c:pt>
                <c:pt idx="9900">
                  <c:v>1390</c:v>
                </c:pt>
                <c:pt idx="9901">
                  <c:v>1389</c:v>
                </c:pt>
                <c:pt idx="9902">
                  <c:v>1287</c:v>
                </c:pt>
                <c:pt idx="9903">
                  <c:v>1285</c:v>
                </c:pt>
                <c:pt idx="9904">
                  <c:v>1285</c:v>
                </c:pt>
                <c:pt idx="9905">
                  <c:v>1197</c:v>
                </c:pt>
                <c:pt idx="9906">
                  <c:v>1197</c:v>
                </c:pt>
                <c:pt idx="9907">
                  <c:v>1197</c:v>
                </c:pt>
                <c:pt idx="9908">
                  <c:v>1197</c:v>
                </c:pt>
                <c:pt idx="9909">
                  <c:v>1197</c:v>
                </c:pt>
                <c:pt idx="9910">
                  <c:v>1275</c:v>
                </c:pt>
                <c:pt idx="9911">
                  <c:v>2774</c:v>
                </c:pt>
                <c:pt idx="9912">
                  <c:v>2774</c:v>
                </c:pt>
                <c:pt idx="9913">
                  <c:v>2774</c:v>
                </c:pt>
                <c:pt idx="9914">
                  <c:v>2728</c:v>
                </c:pt>
                <c:pt idx="9915">
                  <c:v>1117</c:v>
                </c:pt>
                <c:pt idx="9916">
                  <c:v>1194</c:v>
                </c:pt>
                <c:pt idx="9917">
                  <c:v>1327</c:v>
                </c:pt>
                <c:pt idx="9918">
                  <c:v>1326</c:v>
                </c:pt>
                <c:pt idx="9919">
                  <c:v>1326</c:v>
                </c:pt>
                <c:pt idx="9920">
                  <c:v>1218</c:v>
                </c:pt>
                <c:pt idx="9921">
                  <c:v>1218</c:v>
                </c:pt>
                <c:pt idx="9922">
                  <c:v>1218</c:v>
                </c:pt>
                <c:pt idx="9923">
                  <c:v>1218</c:v>
                </c:pt>
                <c:pt idx="9924">
                  <c:v>1218</c:v>
                </c:pt>
                <c:pt idx="9925">
                  <c:v>2465</c:v>
                </c:pt>
                <c:pt idx="9926">
                  <c:v>2465</c:v>
                </c:pt>
                <c:pt idx="9927">
                  <c:v>2465</c:v>
                </c:pt>
                <c:pt idx="9928">
                  <c:v>2465</c:v>
                </c:pt>
                <c:pt idx="9929">
                  <c:v>1678</c:v>
                </c:pt>
                <c:pt idx="9930">
                  <c:v>1678</c:v>
                </c:pt>
                <c:pt idx="9931">
                  <c:v>1678</c:v>
                </c:pt>
                <c:pt idx="9932">
                  <c:v>1678</c:v>
                </c:pt>
                <c:pt idx="9933">
                  <c:v>1678</c:v>
                </c:pt>
                <c:pt idx="9934">
                  <c:v>1678</c:v>
                </c:pt>
                <c:pt idx="9935">
                  <c:v>1341</c:v>
                </c:pt>
                <c:pt idx="9936">
                  <c:v>1341</c:v>
                </c:pt>
                <c:pt idx="9937">
                  <c:v>1341</c:v>
                </c:pt>
                <c:pt idx="9938">
                  <c:v>1341</c:v>
                </c:pt>
                <c:pt idx="9939">
                  <c:v>1341</c:v>
                </c:pt>
                <c:pt idx="9940">
                  <c:v>1341</c:v>
                </c:pt>
                <c:pt idx="9941">
                  <c:v>2514</c:v>
                </c:pt>
                <c:pt idx="9942">
                  <c:v>2514</c:v>
                </c:pt>
                <c:pt idx="9943">
                  <c:v>2514</c:v>
                </c:pt>
                <c:pt idx="9944">
                  <c:v>2514</c:v>
                </c:pt>
                <c:pt idx="9945">
                  <c:v>1643</c:v>
                </c:pt>
                <c:pt idx="9946">
                  <c:v>1643</c:v>
                </c:pt>
                <c:pt idx="9947">
                  <c:v>1643</c:v>
                </c:pt>
                <c:pt idx="9948">
                  <c:v>1643</c:v>
                </c:pt>
                <c:pt idx="9949">
                  <c:v>1643</c:v>
                </c:pt>
                <c:pt idx="9950">
                  <c:v>1271</c:v>
                </c:pt>
                <c:pt idx="9951">
                  <c:v>1271</c:v>
                </c:pt>
                <c:pt idx="9952">
                  <c:v>1271</c:v>
                </c:pt>
                <c:pt idx="9953">
                  <c:v>1271</c:v>
                </c:pt>
                <c:pt idx="9954">
                  <c:v>1271</c:v>
                </c:pt>
                <c:pt idx="9955">
                  <c:v>1271</c:v>
                </c:pt>
                <c:pt idx="9956">
                  <c:v>2472</c:v>
                </c:pt>
                <c:pt idx="9957">
                  <c:v>2472</c:v>
                </c:pt>
                <c:pt idx="9958">
                  <c:v>2472</c:v>
                </c:pt>
                <c:pt idx="9959">
                  <c:v>2876</c:v>
                </c:pt>
                <c:pt idx="9960">
                  <c:v>1013</c:v>
                </c:pt>
                <c:pt idx="9961">
                  <c:v>1368</c:v>
                </c:pt>
                <c:pt idx="9962">
                  <c:v>1280</c:v>
                </c:pt>
                <c:pt idx="9963">
                  <c:v>1280</c:v>
                </c:pt>
                <c:pt idx="9964">
                  <c:v>1280</c:v>
                </c:pt>
                <c:pt idx="9965">
                  <c:v>1319</c:v>
                </c:pt>
                <c:pt idx="9966">
                  <c:v>1319</c:v>
                </c:pt>
                <c:pt idx="9967">
                  <c:v>1319</c:v>
                </c:pt>
                <c:pt idx="9968">
                  <c:v>1319</c:v>
                </c:pt>
                <c:pt idx="9969">
                  <c:v>1319</c:v>
                </c:pt>
                <c:pt idx="9970">
                  <c:v>1319</c:v>
                </c:pt>
                <c:pt idx="9971">
                  <c:v>1319</c:v>
                </c:pt>
                <c:pt idx="9972">
                  <c:v>1319</c:v>
                </c:pt>
                <c:pt idx="9973">
                  <c:v>2404</c:v>
                </c:pt>
                <c:pt idx="9974">
                  <c:v>2404</c:v>
                </c:pt>
                <c:pt idx="9975">
                  <c:v>1085</c:v>
                </c:pt>
                <c:pt idx="9976">
                  <c:v>1085</c:v>
                </c:pt>
                <c:pt idx="9977">
                  <c:v>896</c:v>
                </c:pt>
                <c:pt idx="9978">
                  <c:v>895</c:v>
                </c:pt>
                <c:pt idx="9979">
                  <c:v>1180</c:v>
                </c:pt>
                <c:pt idx="9980">
                  <c:v>1567</c:v>
                </c:pt>
                <c:pt idx="9981">
                  <c:v>1567</c:v>
                </c:pt>
                <c:pt idx="9982">
                  <c:v>1567</c:v>
                </c:pt>
                <c:pt idx="9983">
                  <c:v>538</c:v>
                </c:pt>
                <c:pt idx="9984">
                  <c:v>535</c:v>
                </c:pt>
                <c:pt idx="9985">
                  <c:v>138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125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2810</c:v>
                </c:pt>
                <c:pt idx="10013">
                  <c:v>2868</c:v>
                </c:pt>
                <c:pt idx="10014">
                  <c:v>2903</c:v>
                </c:pt>
                <c:pt idx="10015">
                  <c:v>238</c:v>
                </c:pt>
                <c:pt idx="10016">
                  <c:v>110</c:v>
                </c:pt>
                <c:pt idx="10017">
                  <c:v>63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253</c:v>
                </c:pt>
                <c:pt idx="10032">
                  <c:v>250</c:v>
                </c:pt>
                <c:pt idx="10033">
                  <c:v>250</c:v>
                </c:pt>
                <c:pt idx="10034">
                  <c:v>109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1141</c:v>
                </c:pt>
                <c:pt idx="10047">
                  <c:v>23567</c:v>
                </c:pt>
                <c:pt idx="10048">
                  <c:v>93359</c:v>
                </c:pt>
                <c:pt idx="10049">
                  <c:v>102365</c:v>
                </c:pt>
                <c:pt idx="10050">
                  <c:v>120292</c:v>
                </c:pt>
                <c:pt idx="10051">
                  <c:v>177487</c:v>
                </c:pt>
                <c:pt idx="10052">
                  <c:v>115498</c:v>
                </c:pt>
                <c:pt idx="10053">
                  <c:v>173796</c:v>
                </c:pt>
                <c:pt idx="10054">
                  <c:v>188815</c:v>
                </c:pt>
                <c:pt idx="10055">
                  <c:v>240400</c:v>
                </c:pt>
                <c:pt idx="10056">
                  <c:v>362515</c:v>
                </c:pt>
                <c:pt idx="10057">
                  <c:v>447597</c:v>
                </c:pt>
                <c:pt idx="10058">
                  <c:v>564907</c:v>
                </c:pt>
                <c:pt idx="10059">
                  <c:v>636040</c:v>
                </c:pt>
                <c:pt idx="10060">
                  <c:v>638967</c:v>
                </c:pt>
                <c:pt idx="10061">
                  <c:v>604692</c:v>
                </c:pt>
                <c:pt idx="10062">
                  <c:v>566559</c:v>
                </c:pt>
                <c:pt idx="10063">
                  <c:v>557299</c:v>
                </c:pt>
                <c:pt idx="10064">
                  <c:v>566135</c:v>
                </c:pt>
                <c:pt idx="10065">
                  <c:v>571062</c:v>
                </c:pt>
                <c:pt idx="10066">
                  <c:v>575100</c:v>
                </c:pt>
                <c:pt idx="10067">
                  <c:v>566081</c:v>
                </c:pt>
                <c:pt idx="10068">
                  <c:v>563734</c:v>
                </c:pt>
                <c:pt idx="10069">
                  <c:v>552235</c:v>
                </c:pt>
                <c:pt idx="10070">
                  <c:v>547150</c:v>
                </c:pt>
                <c:pt idx="10071">
                  <c:v>533765</c:v>
                </c:pt>
                <c:pt idx="10072">
                  <c:v>544834</c:v>
                </c:pt>
                <c:pt idx="10073">
                  <c:v>540269</c:v>
                </c:pt>
                <c:pt idx="10074">
                  <c:v>545993</c:v>
                </c:pt>
                <c:pt idx="10075">
                  <c:v>537059</c:v>
                </c:pt>
                <c:pt idx="10076">
                  <c:v>522324</c:v>
                </c:pt>
                <c:pt idx="10077">
                  <c:v>507903</c:v>
                </c:pt>
                <c:pt idx="10078">
                  <c:v>514336</c:v>
                </c:pt>
                <c:pt idx="10079">
                  <c:v>515433</c:v>
                </c:pt>
                <c:pt idx="10080">
                  <c:v>519153</c:v>
                </c:pt>
                <c:pt idx="10081">
                  <c:v>515460</c:v>
                </c:pt>
                <c:pt idx="10082">
                  <c:v>519628</c:v>
                </c:pt>
                <c:pt idx="10083">
                  <c:v>524117</c:v>
                </c:pt>
                <c:pt idx="10084">
                  <c:v>532050</c:v>
                </c:pt>
                <c:pt idx="10085">
                  <c:v>531411</c:v>
                </c:pt>
                <c:pt idx="10086">
                  <c:v>539798</c:v>
                </c:pt>
                <c:pt idx="10087">
                  <c:v>535852</c:v>
                </c:pt>
                <c:pt idx="10088">
                  <c:v>519392</c:v>
                </c:pt>
                <c:pt idx="10089">
                  <c:v>535862</c:v>
                </c:pt>
                <c:pt idx="10090">
                  <c:v>540888</c:v>
                </c:pt>
                <c:pt idx="10091">
                  <c:v>554636</c:v>
                </c:pt>
                <c:pt idx="10092">
                  <c:v>559280</c:v>
                </c:pt>
                <c:pt idx="10093">
                  <c:v>556798</c:v>
                </c:pt>
                <c:pt idx="10094">
                  <c:v>556394</c:v>
                </c:pt>
                <c:pt idx="10095">
                  <c:v>538472</c:v>
                </c:pt>
                <c:pt idx="10096">
                  <c:v>533450</c:v>
                </c:pt>
                <c:pt idx="10097">
                  <c:v>521879</c:v>
                </c:pt>
                <c:pt idx="10098">
                  <c:v>515587</c:v>
                </c:pt>
                <c:pt idx="10099">
                  <c:v>507899</c:v>
                </c:pt>
                <c:pt idx="10100">
                  <c:v>521467</c:v>
                </c:pt>
                <c:pt idx="10101">
                  <c:v>524500</c:v>
                </c:pt>
                <c:pt idx="10102">
                  <c:v>527684</c:v>
                </c:pt>
                <c:pt idx="10103">
                  <c:v>533484</c:v>
                </c:pt>
                <c:pt idx="10104">
                  <c:v>539576</c:v>
                </c:pt>
                <c:pt idx="10105">
                  <c:v>521902</c:v>
                </c:pt>
                <c:pt idx="10106">
                  <c:v>522007</c:v>
                </c:pt>
                <c:pt idx="10107">
                  <c:v>523933</c:v>
                </c:pt>
                <c:pt idx="10108">
                  <c:v>514331</c:v>
                </c:pt>
                <c:pt idx="10109">
                  <c:v>516185</c:v>
                </c:pt>
                <c:pt idx="10110">
                  <c:v>505414</c:v>
                </c:pt>
                <c:pt idx="10111">
                  <c:v>501555</c:v>
                </c:pt>
                <c:pt idx="10112">
                  <c:v>505465</c:v>
                </c:pt>
                <c:pt idx="10113">
                  <c:v>511394</c:v>
                </c:pt>
                <c:pt idx="10114">
                  <c:v>520954</c:v>
                </c:pt>
                <c:pt idx="10115">
                  <c:v>538467</c:v>
                </c:pt>
                <c:pt idx="10116">
                  <c:v>540753</c:v>
                </c:pt>
                <c:pt idx="10117">
                  <c:v>546199</c:v>
                </c:pt>
                <c:pt idx="10118">
                  <c:v>536912</c:v>
                </c:pt>
                <c:pt idx="10119">
                  <c:v>530880</c:v>
                </c:pt>
                <c:pt idx="10120">
                  <c:v>527141</c:v>
                </c:pt>
                <c:pt idx="10121">
                  <c:v>513673</c:v>
                </c:pt>
                <c:pt idx="10122">
                  <c:v>522601</c:v>
                </c:pt>
                <c:pt idx="10123">
                  <c:v>510494</c:v>
                </c:pt>
                <c:pt idx="10124">
                  <c:v>515368</c:v>
                </c:pt>
                <c:pt idx="10125">
                  <c:v>517314</c:v>
                </c:pt>
                <c:pt idx="10126">
                  <c:v>527106</c:v>
                </c:pt>
                <c:pt idx="10127">
                  <c:v>543443</c:v>
                </c:pt>
                <c:pt idx="10128">
                  <c:v>546099</c:v>
                </c:pt>
                <c:pt idx="10129">
                  <c:v>560606</c:v>
                </c:pt>
                <c:pt idx="10130">
                  <c:v>561430</c:v>
                </c:pt>
                <c:pt idx="10131">
                  <c:v>552517</c:v>
                </c:pt>
                <c:pt idx="10132">
                  <c:v>553587</c:v>
                </c:pt>
                <c:pt idx="10133">
                  <c:v>540060</c:v>
                </c:pt>
                <c:pt idx="10134">
                  <c:v>515922</c:v>
                </c:pt>
                <c:pt idx="10135">
                  <c:v>504399</c:v>
                </c:pt>
                <c:pt idx="10136">
                  <c:v>490006</c:v>
                </c:pt>
                <c:pt idx="10137">
                  <c:v>499117</c:v>
                </c:pt>
                <c:pt idx="10138">
                  <c:v>510485</c:v>
                </c:pt>
                <c:pt idx="10139">
                  <c:v>505583</c:v>
                </c:pt>
                <c:pt idx="10140">
                  <c:v>503628</c:v>
                </c:pt>
                <c:pt idx="10141">
                  <c:v>510443</c:v>
                </c:pt>
                <c:pt idx="10142">
                  <c:v>540712</c:v>
                </c:pt>
                <c:pt idx="10143">
                  <c:v>556167</c:v>
                </c:pt>
                <c:pt idx="10144">
                  <c:v>561041</c:v>
                </c:pt>
                <c:pt idx="10145">
                  <c:v>543420</c:v>
                </c:pt>
                <c:pt idx="10146">
                  <c:v>591838</c:v>
                </c:pt>
                <c:pt idx="10147">
                  <c:v>532239</c:v>
                </c:pt>
                <c:pt idx="10148">
                  <c:v>528526</c:v>
                </c:pt>
                <c:pt idx="10149">
                  <c:v>546203</c:v>
                </c:pt>
                <c:pt idx="10150">
                  <c:v>541084</c:v>
                </c:pt>
                <c:pt idx="10151">
                  <c:v>530643</c:v>
                </c:pt>
                <c:pt idx="10152">
                  <c:v>539147</c:v>
                </c:pt>
                <c:pt idx="10153">
                  <c:v>538372</c:v>
                </c:pt>
                <c:pt idx="10154">
                  <c:v>505068</c:v>
                </c:pt>
                <c:pt idx="10155">
                  <c:v>399632</c:v>
                </c:pt>
                <c:pt idx="10156">
                  <c:v>261686</c:v>
                </c:pt>
                <c:pt idx="10157">
                  <c:v>131734</c:v>
                </c:pt>
                <c:pt idx="10158">
                  <c:v>17422</c:v>
                </c:pt>
                <c:pt idx="10159">
                  <c:v>0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355</c:v>
                </c:pt>
                <c:pt idx="10165">
                  <c:v>2490</c:v>
                </c:pt>
                <c:pt idx="10166">
                  <c:v>4809</c:v>
                </c:pt>
                <c:pt idx="10167">
                  <c:v>10434</c:v>
                </c:pt>
                <c:pt idx="10168">
                  <c:v>14468</c:v>
                </c:pt>
                <c:pt idx="10169">
                  <c:v>25408</c:v>
                </c:pt>
                <c:pt idx="10170">
                  <c:v>23414</c:v>
                </c:pt>
                <c:pt idx="10171">
                  <c:v>26998</c:v>
                </c:pt>
                <c:pt idx="10172">
                  <c:v>20088</c:v>
                </c:pt>
                <c:pt idx="10173">
                  <c:v>26084</c:v>
                </c:pt>
                <c:pt idx="10174">
                  <c:v>26771</c:v>
                </c:pt>
                <c:pt idx="10175">
                  <c:v>15318</c:v>
                </c:pt>
                <c:pt idx="10176">
                  <c:v>17717</c:v>
                </c:pt>
                <c:pt idx="10177">
                  <c:v>16290</c:v>
                </c:pt>
                <c:pt idx="10178">
                  <c:v>15069</c:v>
                </c:pt>
                <c:pt idx="10179">
                  <c:v>19314</c:v>
                </c:pt>
                <c:pt idx="10180">
                  <c:v>15260</c:v>
                </c:pt>
                <c:pt idx="10181">
                  <c:v>18379</c:v>
                </c:pt>
                <c:pt idx="10182">
                  <c:v>14710</c:v>
                </c:pt>
                <c:pt idx="10183">
                  <c:v>14672</c:v>
                </c:pt>
                <c:pt idx="10184">
                  <c:v>14425</c:v>
                </c:pt>
                <c:pt idx="10185">
                  <c:v>14473</c:v>
                </c:pt>
                <c:pt idx="10186">
                  <c:v>17696</c:v>
                </c:pt>
                <c:pt idx="10187">
                  <c:v>21863</c:v>
                </c:pt>
                <c:pt idx="10188">
                  <c:v>22804</c:v>
                </c:pt>
                <c:pt idx="10189">
                  <c:v>15842</c:v>
                </c:pt>
                <c:pt idx="10190">
                  <c:v>14386</c:v>
                </c:pt>
                <c:pt idx="10191">
                  <c:v>14397</c:v>
                </c:pt>
                <c:pt idx="10192">
                  <c:v>14016</c:v>
                </c:pt>
                <c:pt idx="10193">
                  <c:v>13517</c:v>
                </c:pt>
                <c:pt idx="10194">
                  <c:v>1038529</c:v>
                </c:pt>
                <c:pt idx="10195">
                  <c:v>1036147</c:v>
                </c:pt>
                <c:pt idx="10196">
                  <c:v>1033861</c:v>
                </c:pt>
                <c:pt idx="10197">
                  <c:v>1029677</c:v>
                </c:pt>
                <c:pt idx="10198">
                  <c:v>1026109</c:v>
                </c:pt>
                <c:pt idx="10199">
                  <c:v>1025118</c:v>
                </c:pt>
                <c:pt idx="10200">
                  <c:v>1021664</c:v>
                </c:pt>
                <c:pt idx="10201">
                  <c:v>1016065</c:v>
                </c:pt>
                <c:pt idx="10202">
                  <c:v>1015306</c:v>
                </c:pt>
                <c:pt idx="10203">
                  <c:v>1011711</c:v>
                </c:pt>
                <c:pt idx="10204">
                  <c:v>1009369</c:v>
                </c:pt>
                <c:pt idx="10205">
                  <c:v>1009369</c:v>
                </c:pt>
                <c:pt idx="10206">
                  <c:v>999363</c:v>
                </c:pt>
                <c:pt idx="10207">
                  <c:v>4205</c:v>
                </c:pt>
                <c:pt idx="10208">
                  <c:v>4205</c:v>
                </c:pt>
                <c:pt idx="10209">
                  <c:v>3559</c:v>
                </c:pt>
                <c:pt idx="10210">
                  <c:v>7951</c:v>
                </c:pt>
                <c:pt idx="10211">
                  <c:v>11542</c:v>
                </c:pt>
                <c:pt idx="10212">
                  <c:v>14030</c:v>
                </c:pt>
                <c:pt idx="10213">
                  <c:v>16381</c:v>
                </c:pt>
                <c:pt idx="10214">
                  <c:v>11664</c:v>
                </c:pt>
                <c:pt idx="10215">
                  <c:v>13254</c:v>
                </c:pt>
                <c:pt idx="10216">
                  <c:v>17249</c:v>
                </c:pt>
                <c:pt idx="10217">
                  <c:v>11236</c:v>
                </c:pt>
                <c:pt idx="10218">
                  <c:v>12842</c:v>
                </c:pt>
                <c:pt idx="10219">
                  <c:v>9434</c:v>
                </c:pt>
                <c:pt idx="10220">
                  <c:v>9302</c:v>
                </c:pt>
                <c:pt idx="10221">
                  <c:v>9315</c:v>
                </c:pt>
                <c:pt idx="10222">
                  <c:v>8952</c:v>
                </c:pt>
                <c:pt idx="10223">
                  <c:v>11293</c:v>
                </c:pt>
                <c:pt idx="10224">
                  <c:v>9436</c:v>
                </c:pt>
                <c:pt idx="10225">
                  <c:v>9178</c:v>
                </c:pt>
                <c:pt idx="10226">
                  <c:v>7092</c:v>
                </c:pt>
                <c:pt idx="10227">
                  <c:v>10863</c:v>
                </c:pt>
                <c:pt idx="10228">
                  <c:v>11267</c:v>
                </c:pt>
                <c:pt idx="10229">
                  <c:v>9392</c:v>
                </c:pt>
                <c:pt idx="10230">
                  <c:v>13099</c:v>
                </c:pt>
                <c:pt idx="10231">
                  <c:v>17109</c:v>
                </c:pt>
                <c:pt idx="10232">
                  <c:v>10865</c:v>
                </c:pt>
                <c:pt idx="10233">
                  <c:v>8563</c:v>
                </c:pt>
                <c:pt idx="10234">
                  <c:v>9421</c:v>
                </c:pt>
                <c:pt idx="10235">
                  <c:v>9279</c:v>
                </c:pt>
                <c:pt idx="10236">
                  <c:v>7036</c:v>
                </c:pt>
                <c:pt idx="10237">
                  <c:v>9565</c:v>
                </c:pt>
                <c:pt idx="10238">
                  <c:v>9512</c:v>
                </c:pt>
                <c:pt idx="10239">
                  <c:v>12272</c:v>
                </c:pt>
                <c:pt idx="10240">
                  <c:v>7937</c:v>
                </c:pt>
                <c:pt idx="10241">
                  <c:v>7117</c:v>
                </c:pt>
                <c:pt idx="10242">
                  <c:v>6383</c:v>
                </c:pt>
                <c:pt idx="10243">
                  <c:v>8498</c:v>
                </c:pt>
                <c:pt idx="10244">
                  <c:v>12223</c:v>
                </c:pt>
                <c:pt idx="10245">
                  <c:v>9342</c:v>
                </c:pt>
                <c:pt idx="10246">
                  <c:v>13053</c:v>
                </c:pt>
                <c:pt idx="10247">
                  <c:v>7021</c:v>
                </c:pt>
                <c:pt idx="10248">
                  <c:v>9495</c:v>
                </c:pt>
                <c:pt idx="10249">
                  <c:v>11990</c:v>
                </c:pt>
                <c:pt idx="10250">
                  <c:v>9118</c:v>
                </c:pt>
                <c:pt idx="10251">
                  <c:v>5792</c:v>
                </c:pt>
                <c:pt idx="10252">
                  <c:v>11672</c:v>
                </c:pt>
                <c:pt idx="10253">
                  <c:v>8641</c:v>
                </c:pt>
                <c:pt idx="10254">
                  <c:v>10314</c:v>
                </c:pt>
                <c:pt idx="10255">
                  <c:v>9620</c:v>
                </c:pt>
                <c:pt idx="10256">
                  <c:v>11464</c:v>
                </c:pt>
                <c:pt idx="10257">
                  <c:v>5791</c:v>
                </c:pt>
                <c:pt idx="10258">
                  <c:v>6973</c:v>
                </c:pt>
                <c:pt idx="10259">
                  <c:v>6917</c:v>
                </c:pt>
                <c:pt idx="10260">
                  <c:v>8383</c:v>
                </c:pt>
                <c:pt idx="10261">
                  <c:v>9803</c:v>
                </c:pt>
                <c:pt idx="10262">
                  <c:v>9175</c:v>
                </c:pt>
                <c:pt idx="10263">
                  <c:v>5306</c:v>
                </c:pt>
                <c:pt idx="10264">
                  <c:v>5719</c:v>
                </c:pt>
                <c:pt idx="10265">
                  <c:v>8328</c:v>
                </c:pt>
                <c:pt idx="10266">
                  <c:v>10585</c:v>
                </c:pt>
                <c:pt idx="10267">
                  <c:v>10085</c:v>
                </c:pt>
                <c:pt idx="10268">
                  <c:v>8417</c:v>
                </c:pt>
                <c:pt idx="10269">
                  <c:v>8655</c:v>
                </c:pt>
                <c:pt idx="10270">
                  <c:v>3880</c:v>
                </c:pt>
                <c:pt idx="10271">
                  <c:v>7195</c:v>
                </c:pt>
                <c:pt idx="10272">
                  <c:v>6916</c:v>
                </c:pt>
                <c:pt idx="10273">
                  <c:v>8278</c:v>
                </c:pt>
                <c:pt idx="10274">
                  <c:v>8364</c:v>
                </c:pt>
                <c:pt idx="10275">
                  <c:v>10275</c:v>
                </c:pt>
                <c:pt idx="10276">
                  <c:v>10275</c:v>
                </c:pt>
                <c:pt idx="10277">
                  <c:v>10500</c:v>
                </c:pt>
                <c:pt idx="10278">
                  <c:v>5355</c:v>
                </c:pt>
                <c:pt idx="10279">
                  <c:v>6895</c:v>
                </c:pt>
                <c:pt idx="10280">
                  <c:v>9405</c:v>
                </c:pt>
                <c:pt idx="10281">
                  <c:v>10309</c:v>
                </c:pt>
                <c:pt idx="10282">
                  <c:v>7733</c:v>
                </c:pt>
                <c:pt idx="10283">
                  <c:v>9899</c:v>
                </c:pt>
                <c:pt idx="10284">
                  <c:v>10418</c:v>
                </c:pt>
                <c:pt idx="10285">
                  <c:v>4957</c:v>
                </c:pt>
                <c:pt idx="10286">
                  <c:v>5667</c:v>
                </c:pt>
                <c:pt idx="10287">
                  <c:v>8216</c:v>
                </c:pt>
                <c:pt idx="10288">
                  <c:v>7902</c:v>
                </c:pt>
                <c:pt idx="10289">
                  <c:v>8271</c:v>
                </c:pt>
                <c:pt idx="10290">
                  <c:v>7571</c:v>
                </c:pt>
                <c:pt idx="10291">
                  <c:v>10033</c:v>
                </c:pt>
                <c:pt idx="10292">
                  <c:v>10382</c:v>
                </c:pt>
                <c:pt idx="10293">
                  <c:v>5035</c:v>
                </c:pt>
                <c:pt idx="10294">
                  <c:v>6590</c:v>
                </c:pt>
                <c:pt idx="10295">
                  <c:v>3054</c:v>
                </c:pt>
                <c:pt idx="10296">
                  <c:v>7767</c:v>
                </c:pt>
                <c:pt idx="10297">
                  <c:v>4606</c:v>
                </c:pt>
                <c:pt idx="10298">
                  <c:v>7979</c:v>
                </c:pt>
                <c:pt idx="10299">
                  <c:v>7979</c:v>
                </c:pt>
                <c:pt idx="10300">
                  <c:v>6382</c:v>
                </c:pt>
                <c:pt idx="10301">
                  <c:v>4592</c:v>
                </c:pt>
                <c:pt idx="10302">
                  <c:v>5168</c:v>
                </c:pt>
                <c:pt idx="10303">
                  <c:v>7846</c:v>
                </c:pt>
                <c:pt idx="10304">
                  <c:v>5932</c:v>
                </c:pt>
                <c:pt idx="10305">
                  <c:v>8071</c:v>
                </c:pt>
                <c:pt idx="10306">
                  <c:v>5773</c:v>
                </c:pt>
                <c:pt idx="10307">
                  <c:v>7893</c:v>
                </c:pt>
                <c:pt idx="10308">
                  <c:v>9933</c:v>
                </c:pt>
                <c:pt idx="10309">
                  <c:v>10054</c:v>
                </c:pt>
                <c:pt idx="10310">
                  <c:v>4677</c:v>
                </c:pt>
                <c:pt idx="10311">
                  <c:v>5911</c:v>
                </c:pt>
                <c:pt idx="10312">
                  <c:v>2658</c:v>
                </c:pt>
                <c:pt idx="10313">
                  <c:v>5871</c:v>
                </c:pt>
                <c:pt idx="10314">
                  <c:v>7754</c:v>
                </c:pt>
                <c:pt idx="10315">
                  <c:v>7176</c:v>
                </c:pt>
                <c:pt idx="10316">
                  <c:v>6549</c:v>
                </c:pt>
                <c:pt idx="10317">
                  <c:v>6774</c:v>
                </c:pt>
                <c:pt idx="10318">
                  <c:v>7695</c:v>
                </c:pt>
                <c:pt idx="10319">
                  <c:v>12261</c:v>
                </c:pt>
                <c:pt idx="10320">
                  <c:v>12261</c:v>
                </c:pt>
                <c:pt idx="10321">
                  <c:v>15670</c:v>
                </c:pt>
                <c:pt idx="10322">
                  <c:v>16054</c:v>
                </c:pt>
                <c:pt idx="10323">
                  <c:v>18065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0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0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0</c:v>
                </c:pt>
                <c:pt idx="11184">
                  <c:v>43</c:v>
                </c:pt>
                <c:pt idx="11185">
                  <c:v>103</c:v>
                </c:pt>
                <c:pt idx="11186">
                  <c:v>149</c:v>
                </c:pt>
                <c:pt idx="11187">
                  <c:v>203</c:v>
                </c:pt>
                <c:pt idx="11188">
                  <c:v>221</c:v>
                </c:pt>
                <c:pt idx="11189">
                  <c:v>155</c:v>
                </c:pt>
                <c:pt idx="11190">
                  <c:v>102</c:v>
                </c:pt>
                <c:pt idx="11191">
                  <c:v>53</c:v>
                </c:pt>
                <c:pt idx="11192">
                  <c:v>5</c:v>
                </c:pt>
                <c:pt idx="11193">
                  <c:v>0</c:v>
                </c:pt>
                <c:pt idx="11194">
                  <c:v>0</c:v>
                </c:pt>
                <c:pt idx="11195">
                  <c:v>0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0</c:v>
                </c:pt>
                <c:pt idx="11360">
                  <c:v>0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</c:v>
                </c:pt>
                <c:pt idx="11378">
                  <c:v>30261</c:v>
                </c:pt>
                <c:pt idx="11379">
                  <c:v>30332</c:v>
                </c:pt>
                <c:pt idx="11380">
                  <c:v>30360</c:v>
                </c:pt>
                <c:pt idx="11381">
                  <c:v>30360</c:v>
                </c:pt>
                <c:pt idx="11382">
                  <c:v>30360</c:v>
                </c:pt>
                <c:pt idx="11383">
                  <c:v>30360</c:v>
                </c:pt>
                <c:pt idx="11384">
                  <c:v>30360</c:v>
                </c:pt>
                <c:pt idx="11385">
                  <c:v>30360</c:v>
                </c:pt>
                <c:pt idx="11386">
                  <c:v>30360</c:v>
                </c:pt>
                <c:pt idx="11387">
                  <c:v>30360</c:v>
                </c:pt>
                <c:pt idx="11388">
                  <c:v>30360</c:v>
                </c:pt>
                <c:pt idx="11389">
                  <c:v>30360</c:v>
                </c:pt>
                <c:pt idx="11390">
                  <c:v>33489</c:v>
                </c:pt>
                <c:pt idx="11391">
                  <c:v>33489</c:v>
                </c:pt>
                <c:pt idx="11392">
                  <c:v>33489</c:v>
                </c:pt>
                <c:pt idx="11393">
                  <c:v>33489</c:v>
                </c:pt>
                <c:pt idx="11394">
                  <c:v>33489</c:v>
                </c:pt>
                <c:pt idx="11395">
                  <c:v>33489</c:v>
                </c:pt>
                <c:pt idx="11396">
                  <c:v>33489</c:v>
                </c:pt>
                <c:pt idx="11397">
                  <c:v>33489</c:v>
                </c:pt>
                <c:pt idx="11398">
                  <c:v>33489</c:v>
                </c:pt>
                <c:pt idx="11399">
                  <c:v>33489</c:v>
                </c:pt>
                <c:pt idx="11400">
                  <c:v>33489</c:v>
                </c:pt>
                <c:pt idx="11401">
                  <c:v>33489</c:v>
                </c:pt>
                <c:pt idx="11402">
                  <c:v>33489</c:v>
                </c:pt>
                <c:pt idx="11403">
                  <c:v>33489</c:v>
                </c:pt>
                <c:pt idx="11404">
                  <c:v>33489</c:v>
                </c:pt>
                <c:pt idx="11405">
                  <c:v>33489</c:v>
                </c:pt>
                <c:pt idx="11406">
                  <c:v>33489</c:v>
                </c:pt>
                <c:pt idx="11407">
                  <c:v>33489</c:v>
                </c:pt>
                <c:pt idx="11408">
                  <c:v>33489</c:v>
                </c:pt>
                <c:pt idx="11409">
                  <c:v>33489</c:v>
                </c:pt>
                <c:pt idx="11410">
                  <c:v>33489</c:v>
                </c:pt>
                <c:pt idx="11411">
                  <c:v>33489</c:v>
                </c:pt>
                <c:pt idx="11412">
                  <c:v>33489</c:v>
                </c:pt>
                <c:pt idx="11413">
                  <c:v>33489</c:v>
                </c:pt>
                <c:pt idx="11414">
                  <c:v>33489</c:v>
                </c:pt>
                <c:pt idx="11415">
                  <c:v>33489</c:v>
                </c:pt>
                <c:pt idx="11416">
                  <c:v>33496</c:v>
                </c:pt>
                <c:pt idx="11417">
                  <c:v>33567</c:v>
                </c:pt>
                <c:pt idx="11418">
                  <c:v>33632</c:v>
                </c:pt>
                <c:pt idx="11419">
                  <c:v>33684</c:v>
                </c:pt>
                <c:pt idx="11420">
                  <c:v>33752</c:v>
                </c:pt>
                <c:pt idx="11421">
                  <c:v>33823</c:v>
                </c:pt>
                <c:pt idx="11422">
                  <c:v>33886</c:v>
                </c:pt>
                <c:pt idx="11423">
                  <c:v>33971</c:v>
                </c:pt>
                <c:pt idx="11424">
                  <c:v>34015</c:v>
                </c:pt>
                <c:pt idx="11425">
                  <c:v>34918</c:v>
                </c:pt>
                <c:pt idx="11426">
                  <c:v>34918</c:v>
                </c:pt>
                <c:pt idx="11427">
                  <c:v>34918</c:v>
                </c:pt>
                <c:pt idx="11428">
                  <c:v>34918</c:v>
                </c:pt>
                <c:pt idx="11429">
                  <c:v>34918</c:v>
                </c:pt>
                <c:pt idx="11430">
                  <c:v>34918</c:v>
                </c:pt>
                <c:pt idx="11431">
                  <c:v>34918</c:v>
                </c:pt>
                <c:pt idx="11432">
                  <c:v>34918</c:v>
                </c:pt>
                <c:pt idx="11433">
                  <c:v>34918</c:v>
                </c:pt>
                <c:pt idx="11434">
                  <c:v>34918</c:v>
                </c:pt>
                <c:pt idx="11435">
                  <c:v>34918</c:v>
                </c:pt>
                <c:pt idx="11436">
                  <c:v>34918</c:v>
                </c:pt>
                <c:pt idx="11437">
                  <c:v>34918</c:v>
                </c:pt>
                <c:pt idx="11438">
                  <c:v>34918</c:v>
                </c:pt>
                <c:pt idx="11439">
                  <c:v>34918</c:v>
                </c:pt>
                <c:pt idx="11440">
                  <c:v>34918</c:v>
                </c:pt>
                <c:pt idx="11441">
                  <c:v>34922</c:v>
                </c:pt>
                <c:pt idx="11442">
                  <c:v>34989</c:v>
                </c:pt>
                <c:pt idx="11443">
                  <c:v>35056</c:v>
                </c:pt>
                <c:pt idx="11444">
                  <c:v>35112</c:v>
                </c:pt>
                <c:pt idx="11445">
                  <c:v>35156</c:v>
                </c:pt>
                <c:pt idx="11446">
                  <c:v>35199</c:v>
                </c:pt>
                <c:pt idx="11447">
                  <c:v>35246</c:v>
                </c:pt>
                <c:pt idx="11448">
                  <c:v>35306</c:v>
                </c:pt>
                <c:pt idx="11449">
                  <c:v>35306</c:v>
                </c:pt>
                <c:pt idx="11450">
                  <c:v>35306</c:v>
                </c:pt>
                <c:pt idx="11451">
                  <c:v>35306</c:v>
                </c:pt>
                <c:pt idx="11452">
                  <c:v>35306</c:v>
                </c:pt>
                <c:pt idx="11453">
                  <c:v>35306</c:v>
                </c:pt>
                <c:pt idx="11454">
                  <c:v>35306</c:v>
                </c:pt>
                <c:pt idx="11455">
                  <c:v>35306</c:v>
                </c:pt>
                <c:pt idx="11456">
                  <c:v>35306</c:v>
                </c:pt>
                <c:pt idx="11457">
                  <c:v>35306</c:v>
                </c:pt>
                <c:pt idx="11458">
                  <c:v>35306</c:v>
                </c:pt>
                <c:pt idx="11459">
                  <c:v>35306</c:v>
                </c:pt>
                <c:pt idx="11460">
                  <c:v>35306</c:v>
                </c:pt>
                <c:pt idx="11461">
                  <c:v>35306</c:v>
                </c:pt>
                <c:pt idx="11462">
                  <c:v>35306</c:v>
                </c:pt>
                <c:pt idx="11463">
                  <c:v>35306</c:v>
                </c:pt>
                <c:pt idx="11464">
                  <c:v>35306</c:v>
                </c:pt>
                <c:pt idx="11465">
                  <c:v>35306</c:v>
                </c:pt>
                <c:pt idx="11466">
                  <c:v>35317</c:v>
                </c:pt>
                <c:pt idx="11467">
                  <c:v>35317</c:v>
                </c:pt>
                <c:pt idx="11468">
                  <c:v>35317</c:v>
                </c:pt>
                <c:pt idx="11469">
                  <c:v>35317</c:v>
                </c:pt>
                <c:pt idx="11470">
                  <c:v>35317</c:v>
                </c:pt>
                <c:pt idx="11471">
                  <c:v>38985</c:v>
                </c:pt>
                <c:pt idx="11472">
                  <c:v>38985</c:v>
                </c:pt>
                <c:pt idx="11473">
                  <c:v>38985</c:v>
                </c:pt>
                <c:pt idx="11474">
                  <c:v>38985</c:v>
                </c:pt>
                <c:pt idx="11475">
                  <c:v>38985</c:v>
                </c:pt>
                <c:pt idx="11476">
                  <c:v>38985</c:v>
                </c:pt>
                <c:pt idx="11477">
                  <c:v>38985</c:v>
                </c:pt>
                <c:pt idx="11478">
                  <c:v>38985</c:v>
                </c:pt>
                <c:pt idx="11479">
                  <c:v>38985</c:v>
                </c:pt>
                <c:pt idx="11480">
                  <c:v>38985</c:v>
                </c:pt>
                <c:pt idx="11481">
                  <c:v>38985</c:v>
                </c:pt>
                <c:pt idx="11482">
                  <c:v>38985</c:v>
                </c:pt>
                <c:pt idx="11483">
                  <c:v>38985</c:v>
                </c:pt>
                <c:pt idx="11484">
                  <c:v>38985</c:v>
                </c:pt>
                <c:pt idx="11485">
                  <c:v>38985</c:v>
                </c:pt>
                <c:pt idx="11486">
                  <c:v>38985</c:v>
                </c:pt>
                <c:pt idx="11487">
                  <c:v>38985</c:v>
                </c:pt>
                <c:pt idx="11488">
                  <c:v>38985</c:v>
                </c:pt>
                <c:pt idx="11489">
                  <c:v>38985</c:v>
                </c:pt>
                <c:pt idx="11490">
                  <c:v>38985</c:v>
                </c:pt>
                <c:pt idx="11491">
                  <c:v>38985</c:v>
                </c:pt>
                <c:pt idx="11492">
                  <c:v>38985</c:v>
                </c:pt>
                <c:pt idx="11493">
                  <c:v>38985</c:v>
                </c:pt>
                <c:pt idx="11494">
                  <c:v>38985</c:v>
                </c:pt>
                <c:pt idx="11495">
                  <c:v>39020</c:v>
                </c:pt>
                <c:pt idx="11496">
                  <c:v>39050</c:v>
                </c:pt>
                <c:pt idx="11497">
                  <c:v>39087</c:v>
                </c:pt>
                <c:pt idx="11498">
                  <c:v>39119</c:v>
                </c:pt>
                <c:pt idx="11499">
                  <c:v>39161</c:v>
                </c:pt>
                <c:pt idx="11500">
                  <c:v>39355</c:v>
                </c:pt>
                <c:pt idx="11501">
                  <c:v>39506</c:v>
                </c:pt>
                <c:pt idx="11502">
                  <c:v>39550</c:v>
                </c:pt>
                <c:pt idx="11503">
                  <c:v>39551</c:v>
                </c:pt>
                <c:pt idx="11504">
                  <c:v>39551</c:v>
                </c:pt>
                <c:pt idx="11505">
                  <c:v>39551</c:v>
                </c:pt>
                <c:pt idx="11506">
                  <c:v>39551</c:v>
                </c:pt>
                <c:pt idx="11507">
                  <c:v>39551</c:v>
                </c:pt>
                <c:pt idx="11508">
                  <c:v>39551</c:v>
                </c:pt>
                <c:pt idx="11509">
                  <c:v>39551</c:v>
                </c:pt>
                <c:pt idx="11510">
                  <c:v>39551</c:v>
                </c:pt>
                <c:pt idx="11511">
                  <c:v>39551</c:v>
                </c:pt>
                <c:pt idx="11512">
                  <c:v>39551</c:v>
                </c:pt>
                <c:pt idx="11513">
                  <c:v>39551</c:v>
                </c:pt>
                <c:pt idx="11514">
                  <c:v>39598</c:v>
                </c:pt>
                <c:pt idx="11515">
                  <c:v>39651</c:v>
                </c:pt>
                <c:pt idx="11516">
                  <c:v>40847</c:v>
                </c:pt>
                <c:pt idx="11517">
                  <c:v>40847</c:v>
                </c:pt>
                <c:pt idx="11518">
                  <c:v>40847</c:v>
                </c:pt>
                <c:pt idx="11519">
                  <c:v>40847</c:v>
                </c:pt>
                <c:pt idx="11520">
                  <c:v>40847</c:v>
                </c:pt>
                <c:pt idx="11521">
                  <c:v>40847</c:v>
                </c:pt>
                <c:pt idx="11522">
                  <c:v>40847</c:v>
                </c:pt>
                <c:pt idx="11523">
                  <c:v>40847</c:v>
                </c:pt>
                <c:pt idx="11524">
                  <c:v>40847</c:v>
                </c:pt>
                <c:pt idx="11525">
                  <c:v>40847</c:v>
                </c:pt>
                <c:pt idx="11526">
                  <c:v>40847</c:v>
                </c:pt>
                <c:pt idx="11527">
                  <c:v>40847</c:v>
                </c:pt>
                <c:pt idx="11528">
                  <c:v>41118</c:v>
                </c:pt>
                <c:pt idx="11529">
                  <c:v>41274</c:v>
                </c:pt>
                <c:pt idx="11530">
                  <c:v>41344</c:v>
                </c:pt>
                <c:pt idx="11531">
                  <c:v>41410</c:v>
                </c:pt>
                <c:pt idx="11532">
                  <c:v>41478</c:v>
                </c:pt>
                <c:pt idx="11533">
                  <c:v>41530</c:v>
                </c:pt>
                <c:pt idx="11534">
                  <c:v>42662</c:v>
                </c:pt>
                <c:pt idx="11535">
                  <c:v>42662</c:v>
                </c:pt>
                <c:pt idx="11536">
                  <c:v>42662</c:v>
                </c:pt>
                <c:pt idx="11537">
                  <c:v>42662</c:v>
                </c:pt>
                <c:pt idx="11538">
                  <c:v>42662</c:v>
                </c:pt>
                <c:pt idx="11539">
                  <c:v>42662</c:v>
                </c:pt>
                <c:pt idx="11540">
                  <c:v>42662</c:v>
                </c:pt>
                <c:pt idx="11541">
                  <c:v>42662</c:v>
                </c:pt>
                <c:pt idx="11542">
                  <c:v>42662</c:v>
                </c:pt>
                <c:pt idx="11543">
                  <c:v>42662</c:v>
                </c:pt>
                <c:pt idx="11544">
                  <c:v>42662</c:v>
                </c:pt>
                <c:pt idx="11545">
                  <c:v>42662</c:v>
                </c:pt>
                <c:pt idx="11546">
                  <c:v>42662</c:v>
                </c:pt>
                <c:pt idx="11547">
                  <c:v>42662</c:v>
                </c:pt>
                <c:pt idx="11548">
                  <c:v>42662</c:v>
                </c:pt>
                <c:pt idx="11549">
                  <c:v>42662</c:v>
                </c:pt>
                <c:pt idx="11550">
                  <c:v>41320</c:v>
                </c:pt>
                <c:pt idx="11551">
                  <c:v>41319</c:v>
                </c:pt>
                <c:pt idx="11552">
                  <c:v>41319</c:v>
                </c:pt>
                <c:pt idx="11553">
                  <c:v>41319</c:v>
                </c:pt>
                <c:pt idx="11554">
                  <c:v>41319</c:v>
                </c:pt>
                <c:pt idx="11555">
                  <c:v>41319</c:v>
                </c:pt>
                <c:pt idx="11556">
                  <c:v>41319</c:v>
                </c:pt>
                <c:pt idx="11557">
                  <c:v>41319</c:v>
                </c:pt>
                <c:pt idx="11558">
                  <c:v>41319</c:v>
                </c:pt>
                <c:pt idx="11559">
                  <c:v>41319</c:v>
                </c:pt>
                <c:pt idx="11560">
                  <c:v>41319</c:v>
                </c:pt>
                <c:pt idx="11561">
                  <c:v>41319</c:v>
                </c:pt>
                <c:pt idx="11562">
                  <c:v>41319</c:v>
                </c:pt>
                <c:pt idx="11563">
                  <c:v>41319</c:v>
                </c:pt>
                <c:pt idx="11564">
                  <c:v>41319</c:v>
                </c:pt>
                <c:pt idx="11565">
                  <c:v>41319</c:v>
                </c:pt>
                <c:pt idx="11566">
                  <c:v>41319</c:v>
                </c:pt>
                <c:pt idx="11567">
                  <c:v>41319</c:v>
                </c:pt>
                <c:pt idx="11568">
                  <c:v>41319</c:v>
                </c:pt>
                <c:pt idx="11569">
                  <c:v>41319</c:v>
                </c:pt>
                <c:pt idx="11570">
                  <c:v>41319</c:v>
                </c:pt>
                <c:pt idx="11571">
                  <c:v>41319</c:v>
                </c:pt>
                <c:pt idx="11572">
                  <c:v>40027</c:v>
                </c:pt>
                <c:pt idx="11573">
                  <c:v>29812</c:v>
                </c:pt>
                <c:pt idx="11574">
                  <c:v>35516</c:v>
                </c:pt>
                <c:pt idx="11575">
                  <c:v>35516</c:v>
                </c:pt>
                <c:pt idx="11576">
                  <c:v>35516</c:v>
                </c:pt>
                <c:pt idx="11577">
                  <c:v>35516</c:v>
                </c:pt>
                <c:pt idx="11578">
                  <c:v>35516</c:v>
                </c:pt>
                <c:pt idx="11579">
                  <c:v>35516</c:v>
                </c:pt>
                <c:pt idx="11580">
                  <c:v>34553</c:v>
                </c:pt>
                <c:pt idx="11581">
                  <c:v>34553</c:v>
                </c:pt>
                <c:pt idx="11582">
                  <c:v>34553</c:v>
                </c:pt>
                <c:pt idx="11583">
                  <c:v>45594</c:v>
                </c:pt>
                <c:pt idx="11584">
                  <c:v>15940</c:v>
                </c:pt>
                <c:pt idx="11585">
                  <c:v>19536</c:v>
                </c:pt>
                <c:pt idx="11586">
                  <c:v>22068</c:v>
                </c:pt>
                <c:pt idx="11587">
                  <c:v>26714</c:v>
                </c:pt>
                <c:pt idx="11588">
                  <c:v>29241</c:v>
                </c:pt>
                <c:pt idx="11589">
                  <c:v>15776</c:v>
                </c:pt>
                <c:pt idx="11590">
                  <c:v>16040</c:v>
                </c:pt>
                <c:pt idx="11591">
                  <c:v>15700</c:v>
                </c:pt>
                <c:pt idx="11592">
                  <c:v>18916</c:v>
                </c:pt>
                <c:pt idx="11593">
                  <c:v>20315</c:v>
                </c:pt>
                <c:pt idx="11594">
                  <c:v>15718</c:v>
                </c:pt>
                <c:pt idx="11595">
                  <c:v>15631</c:v>
                </c:pt>
                <c:pt idx="11596">
                  <c:v>15894</c:v>
                </c:pt>
                <c:pt idx="11597">
                  <c:v>15806</c:v>
                </c:pt>
                <c:pt idx="11598">
                  <c:v>14481</c:v>
                </c:pt>
                <c:pt idx="11599">
                  <c:v>9992</c:v>
                </c:pt>
                <c:pt idx="11600">
                  <c:v>15800</c:v>
                </c:pt>
                <c:pt idx="11601">
                  <c:v>15779</c:v>
                </c:pt>
                <c:pt idx="11602">
                  <c:v>13393</c:v>
                </c:pt>
                <c:pt idx="11603">
                  <c:v>19538</c:v>
                </c:pt>
                <c:pt idx="11604">
                  <c:v>22367</c:v>
                </c:pt>
                <c:pt idx="11605">
                  <c:v>14243</c:v>
                </c:pt>
                <c:pt idx="11606">
                  <c:v>17463</c:v>
                </c:pt>
                <c:pt idx="11607">
                  <c:v>15781</c:v>
                </c:pt>
                <c:pt idx="11608">
                  <c:v>14639</c:v>
                </c:pt>
                <c:pt idx="11609">
                  <c:v>17205</c:v>
                </c:pt>
                <c:pt idx="11610">
                  <c:v>12301</c:v>
                </c:pt>
                <c:pt idx="11611">
                  <c:v>12911</c:v>
                </c:pt>
                <c:pt idx="11612">
                  <c:v>15593</c:v>
                </c:pt>
                <c:pt idx="11613">
                  <c:v>14128</c:v>
                </c:pt>
                <c:pt idx="11614">
                  <c:v>10259</c:v>
                </c:pt>
                <c:pt idx="11615">
                  <c:v>15058</c:v>
                </c:pt>
                <c:pt idx="11616">
                  <c:v>15726</c:v>
                </c:pt>
                <c:pt idx="11617">
                  <c:v>15803</c:v>
                </c:pt>
                <c:pt idx="11618">
                  <c:v>16952</c:v>
                </c:pt>
                <c:pt idx="11619">
                  <c:v>19497</c:v>
                </c:pt>
                <c:pt idx="11620">
                  <c:v>15682</c:v>
                </c:pt>
                <c:pt idx="11621">
                  <c:v>15262</c:v>
                </c:pt>
                <c:pt idx="11622">
                  <c:v>17319</c:v>
                </c:pt>
                <c:pt idx="11623">
                  <c:v>15631</c:v>
                </c:pt>
                <c:pt idx="11624">
                  <c:v>13433</c:v>
                </c:pt>
                <c:pt idx="11625">
                  <c:v>13273</c:v>
                </c:pt>
                <c:pt idx="11626">
                  <c:v>13651</c:v>
                </c:pt>
                <c:pt idx="11627">
                  <c:v>15596</c:v>
                </c:pt>
                <c:pt idx="11628">
                  <c:v>15671</c:v>
                </c:pt>
                <c:pt idx="11629">
                  <c:v>13308</c:v>
                </c:pt>
                <c:pt idx="11630">
                  <c:v>17054</c:v>
                </c:pt>
                <c:pt idx="11631">
                  <c:v>15221</c:v>
                </c:pt>
                <c:pt idx="11632">
                  <c:v>14767</c:v>
                </c:pt>
                <c:pt idx="11633">
                  <c:v>11214</c:v>
                </c:pt>
                <c:pt idx="11634">
                  <c:v>13311</c:v>
                </c:pt>
                <c:pt idx="11635">
                  <c:v>7237</c:v>
                </c:pt>
                <c:pt idx="11636">
                  <c:v>15283</c:v>
                </c:pt>
                <c:pt idx="11637">
                  <c:v>14888</c:v>
                </c:pt>
                <c:pt idx="11638">
                  <c:v>13280</c:v>
                </c:pt>
                <c:pt idx="11639">
                  <c:v>7212</c:v>
                </c:pt>
                <c:pt idx="11640">
                  <c:v>13279</c:v>
                </c:pt>
                <c:pt idx="11641">
                  <c:v>15566</c:v>
                </c:pt>
                <c:pt idx="11642">
                  <c:v>9889</c:v>
                </c:pt>
                <c:pt idx="11643">
                  <c:v>7205</c:v>
                </c:pt>
                <c:pt idx="11644">
                  <c:v>13288</c:v>
                </c:pt>
                <c:pt idx="11645">
                  <c:v>11209</c:v>
                </c:pt>
                <c:pt idx="11646">
                  <c:v>13266</c:v>
                </c:pt>
                <c:pt idx="11647">
                  <c:v>12986</c:v>
                </c:pt>
                <c:pt idx="11648">
                  <c:v>7139</c:v>
                </c:pt>
                <c:pt idx="11649">
                  <c:v>13325</c:v>
                </c:pt>
                <c:pt idx="11650">
                  <c:v>13440</c:v>
                </c:pt>
                <c:pt idx="11651">
                  <c:v>17056</c:v>
                </c:pt>
                <c:pt idx="11652">
                  <c:v>7292</c:v>
                </c:pt>
                <c:pt idx="11653">
                  <c:v>10912</c:v>
                </c:pt>
                <c:pt idx="11654">
                  <c:v>10941</c:v>
                </c:pt>
                <c:pt idx="11655">
                  <c:v>9655</c:v>
                </c:pt>
                <c:pt idx="11656">
                  <c:v>12745</c:v>
                </c:pt>
                <c:pt idx="11657">
                  <c:v>13205</c:v>
                </c:pt>
                <c:pt idx="11658">
                  <c:v>13201</c:v>
                </c:pt>
                <c:pt idx="11659">
                  <c:v>13179</c:v>
                </c:pt>
                <c:pt idx="11660">
                  <c:v>12697</c:v>
                </c:pt>
                <c:pt idx="11661">
                  <c:v>6762</c:v>
                </c:pt>
                <c:pt idx="11662">
                  <c:v>10821</c:v>
                </c:pt>
                <c:pt idx="11663">
                  <c:v>12516</c:v>
                </c:pt>
                <c:pt idx="11664">
                  <c:v>12914</c:v>
                </c:pt>
                <c:pt idx="11665">
                  <c:v>15318</c:v>
                </c:pt>
                <c:pt idx="11666">
                  <c:v>19181</c:v>
                </c:pt>
                <c:pt idx="11667">
                  <c:v>11845</c:v>
                </c:pt>
                <c:pt idx="11668">
                  <c:v>10573</c:v>
                </c:pt>
                <c:pt idx="11669">
                  <c:v>10820</c:v>
                </c:pt>
                <c:pt idx="11670">
                  <c:v>9392</c:v>
                </c:pt>
                <c:pt idx="11671">
                  <c:v>6976</c:v>
                </c:pt>
                <c:pt idx="11672">
                  <c:v>10631</c:v>
                </c:pt>
                <c:pt idx="11673">
                  <c:v>10875</c:v>
                </c:pt>
                <c:pt idx="11674">
                  <c:v>9181</c:v>
                </c:pt>
                <c:pt idx="11675">
                  <c:v>12763</c:v>
                </c:pt>
                <c:pt idx="11676">
                  <c:v>6825</c:v>
                </c:pt>
                <c:pt idx="11677">
                  <c:v>8587</c:v>
                </c:pt>
                <c:pt idx="11678">
                  <c:v>10379</c:v>
                </c:pt>
                <c:pt idx="11679">
                  <c:v>9047</c:v>
                </c:pt>
                <c:pt idx="11680">
                  <c:v>8840</c:v>
                </c:pt>
                <c:pt idx="11681">
                  <c:v>6796</c:v>
                </c:pt>
                <c:pt idx="11682">
                  <c:v>10408</c:v>
                </c:pt>
                <c:pt idx="11683">
                  <c:v>10331</c:v>
                </c:pt>
                <c:pt idx="11684">
                  <c:v>8977</c:v>
                </c:pt>
                <c:pt idx="11685">
                  <c:v>12532</c:v>
                </c:pt>
                <c:pt idx="11686">
                  <c:v>6773</c:v>
                </c:pt>
                <c:pt idx="11687">
                  <c:v>10335</c:v>
                </c:pt>
                <c:pt idx="11688">
                  <c:v>9163</c:v>
                </c:pt>
                <c:pt idx="11689">
                  <c:v>9012</c:v>
                </c:pt>
                <c:pt idx="11690">
                  <c:v>7677</c:v>
                </c:pt>
                <c:pt idx="11691">
                  <c:v>6954</c:v>
                </c:pt>
                <c:pt idx="11692">
                  <c:v>11708</c:v>
                </c:pt>
                <c:pt idx="11693">
                  <c:v>8778</c:v>
                </c:pt>
                <c:pt idx="11694">
                  <c:v>10018</c:v>
                </c:pt>
                <c:pt idx="11695">
                  <c:v>10619</c:v>
                </c:pt>
                <c:pt idx="11696">
                  <c:v>12923</c:v>
                </c:pt>
                <c:pt idx="11697">
                  <c:v>15363</c:v>
                </c:pt>
                <c:pt idx="11698">
                  <c:v>7029</c:v>
                </c:pt>
                <c:pt idx="11699">
                  <c:v>5972</c:v>
                </c:pt>
                <c:pt idx="11700">
                  <c:v>8434</c:v>
                </c:pt>
                <c:pt idx="11701">
                  <c:v>9891</c:v>
                </c:pt>
                <c:pt idx="11702">
                  <c:v>7178</c:v>
                </c:pt>
                <c:pt idx="11703">
                  <c:v>5392</c:v>
                </c:pt>
                <c:pt idx="11704">
                  <c:v>6999</c:v>
                </c:pt>
                <c:pt idx="11705">
                  <c:v>5925</c:v>
                </c:pt>
                <c:pt idx="11706">
                  <c:v>8422</c:v>
                </c:pt>
                <c:pt idx="11707">
                  <c:v>8245</c:v>
                </c:pt>
                <c:pt idx="11708">
                  <c:v>8245</c:v>
                </c:pt>
                <c:pt idx="11709">
                  <c:v>9293</c:v>
                </c:pt>
                <c:pt idx="11710">
                  <c:v>6970</c:v>
                </c:pt>
                <c:pt idx="11711">
                  <c:v>8195</c:v>
                </c:pt>
                <c:pt idx="11712">
                  <c:v>9927</c:v>
                </c:pt>
                <c:pt idx="11713">
                  <c:v>8201</c:v>
                </c:pt>
                <c:pt idx="11714">
                  <c:v>8201</c:v>
                </c:pt>
                <c:pt idx="11715">
                  <c:v>7000</c:v>
                </c:pt>
                <c:pt idx="11716">
                  <c:v>7061</c:v>
                </c:pt>
                <c:pt idx="11717">
                  <c:v>4922</c:v>
                </c:pt>
                <c:pt idx="11718">
                  <c:v>8397</c:v>
                </c:pt>
                <c:pt idx="11719">
                  <c:v>9651</c:v>
                </c:pt>
                <c:pt idx="11720">
                  <c:v>8192</c:v>
                </c:pt>
                <c:pt idx="11721">
                  <c:v>8192</c:v>
                </c:pt>
                <c:pt idx="11722">
                  <c:v>6943</c:v>
                </c:pt>
                <c:pt idx="11723">
                  <c:v>6911</c:v>
                </c:pt>
                <c:pt idx="11724">
                  <c:v>6917</c:v>
                </c:pt>
                <c:pt idx="11725">
                  <c:v>8311</c:v>
                </c:pt>
                <c:pt idx="11726">
                  <c:v>2429</c:v>
                </c:pt>
                <c:pt idx="11727">
                  <c:v>9743</c:v>
                </c:pt>
                <c:pt idx="11728">
                  <c:v>8154</c:v>
                </c:pt>
                <c:pt idx="11729">
                  <c:v>3682</c:v>
                </c:pt>
                <c:pt idx="11730">
                  <c:v>6421</c:v>
                </c:pt>
                <c:pt idx="11731">
                  <c:v>5174</c:v>
                </c:pt>
                <c:pt idx="11732">
                  <c:v>8119</c:v>
                </c:pt>
                <c:pt idx="11733">
                  <c:v>2415</c:v>
                </c:pt>
                <c:pt idx="11734">
                  <c:v>2415</c:v>
                </c:pt>
                <c:pt idx="11735">
                  <c:v>9780</c:v>
                </c:pt>
                <c:pt idx="11736">
                  <c:v>8228</c:v>
                </c:pt>
                <c:pt idx="11737">
                  <c:v>8228</c:v>
                </c:pt>
                <c:pt idx="11738">
                  <c:v>10422</c:v>
                </c:pt>
                <c:pt idx="11739">
                  <c:v>12631</c:v>
                </c:pt>
                <c:pt idx="11740">
                  <c:v>14984</c:v>
                </c:pt>
                <c:pt idx="11741">
                  <c:v>14984</c:v>
                </c:pt>
                <c:pt idx="11742">
                  <c:v>18673</c:v>
                </c:pt>
                <c:pt idx="11743">
                  <c:v>111789</c:v>
                </c:pt>
                <c:pt idx="11744">
                  <c:v>305411</c:v>
                </c:pt>
                <c:pt idx="11745">
                  <c:v>513946</c:v>
                </c:pt>
                <c:pt idx="11746">
                  <c:v>733916</c:v>
                </c:pt>
                <c:pt idx="11747">
                  <c:v>878457</c:v>
                </c:pt>
                <c:pt idx="11748">
                  <c:v>925379</c:v>
                </c:pt>
                <c:pt idx="11749">
                  <c:v>934264</c:v>
                </c:pt>
                <c:pt idx="11750">
                  <c:v>922925</c:v>
                </c:pt>
                <c:pt idx="11751">
                  <c:v>923777</c:v>
                </c:pt>
                <c:pt idx="11752">
                  <c:v>931682</c:v>
                </c:pt>
                <c:pt idx="11753">
                  <c:v>922364</c:v>
                </c:pt>
                <c:pt idx="11754">
                  <c:v>902539</c:v>
                </c:pt>
                <c:pt idx="11755">
                  <c:v>894732</c:v>
                </c:pt>
                <c:pt idx="11756">
                  <c:v>889339</c:v>
                </c:pt>
                <c:pt idx="11757">
                  <c:v>904796</c:v>
                </c:pt>
                <c:pt idx="11758">
                  <c:v>915769</c:v>
                </c:pt>
                <c:pt idx="11759">
                  <c:v>919478</c:v>
                </c:pt>
                <c:pt idx="11760">
                  <c:v>907562</c:v>
                </c:pt>
                <c:pt idx="11761">
                  <c:v>901744</c:v>
                </c:pt>
                <c:pt idx="11762">
                  <c:v>889307</c:v>
                </c:pt>
                <c:pt idx="11763">
                  <c:v>896273</c:v>
                </c:pt>
                <c:pt idx="11764">
                  <c:v>895209</c:v>
                </c:pt>
                <c:pt idx="11765">
                  <c:v>911601</c:v>
                </c:pt>
                <c:pt idx="11766">
                  <c:v>919288</c:v>
                </c:pt>
                <c:pt idx="11767">
                  <c:v>930604</c:v>
                </c:pt>
                <c:pt idx="11768">
                  <c:v>925027</c:v>
                </c:pt>
                <c:pt idx="11769">
                  <c:v>909897</c:v>
                </c:pt>
                <c:pt idx="11770">
                  <c:v>888676</c:v>
                </c:pt>
                <c:pt idx="11771">
                  <c:v>886014</c:v>
                </c:pt>
                <c:pt idx="11772">
                  <c:v>883914</c:v>
                </c:pt>
                <c:pt idx="11773">
                  <c:v>896958</c:v>
                </c:pt>
                <c:pt idx="11774">
                  <c:v>901243</c:v>
                </c:pt>
                <c:pt idx="11775">
                  <c:v>887229</c:v>
                </c:pt>
                <c:pt idx="11776">
                  <c:v>893855</c:v>
                </c:pt>
                <c:pt idx="11777">
                  <c:v>884277</c:v>
                </c:pt>
                <c:pt idx="11778">
                  <c:v>898416</c:v>
                </c:pt>
                <c:pt idx="11779">
                  <c:v>896486</c:v>
                </c:pt>
                <c:pt idx="11780">
                  <c:v>892816</c:v>
                </c:pt>
                <c:pt idx="11781">
                  <c:v>864193</c:v>
                </c:pt>
                <c:pt idx="11782">
                  <c:v>795573</c:v>
                </c:pt>
                <c:pt idx="11783">
                  <c:v>715935</c:v>
                </c:pt>
                <c:pt idx="11784">
                  <c:v>626140</c:v>
                </c:pt>
                <c:pt idx="11785">
                  <c:v>546018</c:v>
                </c:pt>
                <c:pt idx="11786">
                  <c:v>514743</c:v>
                </c:pt>
                <c:pt idx="11787">
                  <c:v>491075</c:v>
                </c:pt>
                <c:pt idx="11788">
                  <c:v>491517</c:v>
                </c:pt>
                <c:pt idx="11789">
                  <c:v>482430</c:v>
                </c:pt>
                <c:pt idx="11790">
                  <c:v>469168</c:v>
                </c:pt>
                <c:pt idx="11791">
                  <c:v>450302</c:v>
                </c:pt>
                <c:pt idx="11792">
                  <c:v>438195</c:v>
                </c:pt>
                <c:pt idx="11793">
                  <c:v>332406</c:v>
                </c:pt>
                <c:pt idx="11794">
                  <c:v>419342</c:v>
                </c:pt>
                <c:pt idx="11795">
                  <c:v>414870</c:v>
                </c:pt>
                <c:pt idx="11796">
                  <c:v>408456</c:v>
                </c:pt>
                <c:pt idx="11797">
                  <c:v>411705</c:v>
                </c:pt>
                <c:pt idx="11798">
                  <c:v>416841</c:v>
                </c:pt>
                <c:pt idx="11799">
                  <c:v>413281</c:v>
                </c:pt>
                <c:pt idx="11800">
                  <c:v>430588</c:v>
                </c:pt>
                <c:pt idx="11801">
                  <c:v>427066</c:v>
                </c:pt>
                <c:pt idx="11802">
                  <c:v>420574</c:v>
                </c:pt>
                <c:pt idx="11803">
                  <c:v>428822</c:v>
                </c:pt>
                <c:pt idx="11804">
                  <c:v>422337</c:v>
                </c:pt>
                <c:pt idx="11805">
                  <c:v>421089</c:v>
                </c:pt>
                <c:pt idx="11806">
                  <c:v>424563</c:v>
                </c:pt>
                <c:pt idx="11807">
                  <c:v>409489</c:v>
                </c:pt>
                <c:pt idx="11808">
                  <c:v>399150</c:v>
                </c:pt>
                <c:pt idx="11809">
                  <c:v>383939</c:v>
                </c:pt>
                <c:pt idx="11810">
                  <c:v>387783</c:v>
                </c:pt>
                <c:pt idx="11811">
                  <c:v>392529</c:v>
                </c:pt>
                <c:pt idx="11812">
                  <c:v>392387</c:v>
                </c:pt>
                <c:pt idx="11813">
                  <c:v>399175</c:v>
                </c:pt>
                <c:pt idx="11814">
                  <c:v>393063</c:v>
                </c:pt>
                <c:pt idx="11815">
                  <c:v>395326</c:v>
                </c:pt>
                <c:pt idx="11816">
                  <c:v>396726</c:v>
                </c:pt>
                <c:pt idx="11817">
                  <c:v>395179</c:v>
                </c:pt>
                <c:pt idx="11818">
                  <c:v>386675</c:v>
                </c:pt>
                <c:pt idx="11819">
                  <c:v>366315</c:v>
                </c:pt>
                <c:pt idx="11820">
                  <c:v>346064</c:v>
                </c:pt>
                <c:pt idx="11821">
                  <c:v>334552</c:v>
                </c:pt>
                <c:pt idx="11822">
                  <c:v>330668</c:v>
                </c:pt>
                <c:pt idx="11823">
                  <c:v>330088</c:v>
                </c:pt>
                <c:pt idx="11824">
                  <c:v>328281</c:v>
                </c:pt>
                <c:pt idx="11825">
                  <c:v>319380</c:v>
                </c:pt>
                <c:pt idx="11826">
                  <c:v>323229</c:v>
                </c:pt>
                <c:pt idx="11827">
                  <c:v>317914</c:v>
                </c:pt>
                <c:pt idx="11828">
                  <c:v>317972</c:v>
                </c:pt>
                <c:pt idx="11829">
                  <c:v>317955</c:v>
                </c:pt>
                <c:pt idx="11830">
                  <c:v>306597</c:v>
                </c:pt>
                <c:pt idx="11831">
                  <c:v>291315</c:v>
                </c:pt>
                <c:pt idx="11832">
                  <c:v>294148</c:v>
                </c:pt>
                <c:pt idx="11833">
                  <c:v>284574</c:v>
                </c:pt>
                <c:pt idx="11834">
                  <c:v>287758</c:v>
                </c:pt>
                <c:pt idx="11835">
                  <c:v>286267</c:v>
                </c:pt>
                <c:pt idx="11836">
                  <c:v>284646</c:v>
                </c:pt>
                <c:pt idx="11837">
                  <c:v>296131</c:v>
                </c:pt>
                <c:pt idx="11838">
                  <c:v>277131</c:v>
                </c:pt>
                <c:pt idx="11839">
                  <c:v>281282</c:v>
                </c:pt>
                <c:pt idx="11840">
                  <c:v>278435</c:v>
                </c:pt>
                <c:pt idx="11841">
                  <c:v>266375</c:v>
                </c:pt>
                <c:pt idx="11842">
                  <c:v>259081</c:v>
                </c:pt>
                <c:pt idx="11843">
                  <c:v>249449</c:v>
                </c:pt>
                <c:pt idx="11844">
                  <c:v>254596</c:v>
                </c:pt>
                <c:pt idx="11845">
                  <c:v>253306</c:v>
                </c:pt>
                <c:pt idx="11846">
                  <c:v>248183</c:v>
                </c:pt>
                <c:pt idx="11847">
                  <c:v>250073</c:v>
                </c:pt>
                <c:pt idx="11848">
                  <c:v>242009</c:v>
                </c:pt>
                <c:pt idx="11849">
                  <c:v>250722</c:v>
                </c:pt>
                <c:pt idx="11850">
                  <c:v>255868</c:v>
                </c:pt>
                <c:pt idx="11851">
                  <c:v>259734</c:v>
                </c:pt>
                <c:pt idx="11852">
                  <c:v>264647</c:v>
                </c:pt>
                <c:pt idx="11853">
                  <c:v>257315</c:v>
                </c:pt>
                <c:pt idx="11854">
                  <c:v>250728</c:v>
                </c:pt>
                <c:pt idx="11855">
                  <c:v>245917</c:v>
                </c:pt>
                <c:pt idx="11856">
                  <c:v>239375</c:v>
                </c:pt>
                <c:pt idx="11857">
                  <c:v>235402</c:v>
                </c:pt>
                <c:pt idx="11858">
                  <c:v>242010</c:v>
                </c:pt>
                <c:pt idx="11859">
                  <c:v>239402</c:v>
                </c:pt>
                <c:pt idx="11860">
                  <c:v>232982</c:v>
                </c:pt>
                <c:pt idx="11861">
                  <c:v>228034</c:v>
                </c:pt>
                <c:pt idx="11862">
                  <c:v>223655</c:v>
                </c:pt>
                <c:pt idx="11863">
                  <c:v>217088</c:v>
                </c:pt>
                <c:pt idx="11864">
                  <c:v>214191</c:v>
                </c:pt>
                <c:pt idx="11865">
                  <c:v>221423</c:v>
                </c:pt>
                <c:pt idx="11866">
                  <c:v>217913</c:v>
                </c:pt>
                <c:pt idx="11867">
                  <c:v>211465</c:v>
                </c:pt>
                <c:pt idx="11868">
                  <c:v>211907</c:v>
                </c:pt>
                <c:pt idx="11869">
                  <c:v>219027</c:v>
                </c:pt>
                <c:pt idx="11870">
                  <c:v>225449</c:v>
                </c:pt>
                <c:pt idx="11871">
                  <c:v>222981</c:v>
                </c:pt>
                <c:pt idx="11872">
                  <c:v>207617</c:v>
                </c:pt>
                <c:pt idx="11873">
                  <c:v>187354</c:v>
                </c:pt>
                <c:pt idx="11874">
                  <c:v>166103</c:v>
                </c:pt>
                <c:pt idx="11875">
                  <c:v>159096</c:v>
                </c:pt>
                <c:pt idx="11876">
                  <c:v>151565</c:v>
                </c:pt>
                <c:pt idx="11877">
                  <c:v>146751</c:v>
                </c:pt>
                <c:pt idx="11878">
                  <c:v>143870</c:v>
                </c:pt>
                <c:pt idx="11879">
                  <c:v>133870</c:v>
                </c:pt>
                <c:pt idx="11880">
                  <c:v>143240</c:v>
                </c:pt>
                <c:pt idx="11881">
                  <c:v>117461</c:v>
                </c:pt>
                <c:pt idx="11882">
                  <c:v>93042</c:v>
                </c:pt>
                <c:pt idx="11883">
                  <c:v>61384</c:v>
                </c:pt>
                <c:pt idx="11884">
                  <c:v>37923</c:v>
                </c:pt>
                <c:pt idx="11885">
                  <c:v>19377</c:v>
                </c:pt>
                <c:pt idx="11886">
                  <c:v>21932</c:v>
                </c:pt>
                <c:pt idx="11887">
                  <c:v>23578</c:v>
                </c:pt>
                <c:pt idx="11888">
                  <c:v>23044</c:v>
                </c:pt>
                <c:pt idx="11889">
                  <c:v>29006</c:v>
                </c:pt>
                <c:pt idx="11890">
                  <c:v>13510</c:v>
                </c:pt>
                <c:pt idx="11891">
                  <c:v>18366</c:v>
                </c:pt>
                <c:pt idx="11892">
                  <c:v>19846</c:v>
                </c:pt>
                <c:pt idx="11893">
                  <c:v>21889</c:v>
                </c:pt>
                <c:pt idx="11894">
                  <c:v>22043</c:v>
                </c:pt>
                <c:pt idx="11895">
                  <c:v>23760</c:v>
                </c:pt>
                <c:pt idx="11896">
                  <c:v>25301</c:v>
                </c:pt>
                <c:pt idx="11897">
                  <c:v>22866</c:v>
                </c:pt>
                <c:pt idx="11898">
                  <c:v>24016</c:v>
                </c:pt>
                <c:pt idx="11899">
                  <c:v>25368</c:v>
                </c:pt>
                <c:pt idx="11900">
                  <c:v>25762</c:v>
                </c:pt>
                <c:pt idx="11901">
                  <c:v>13384</c:v>
                </c:pt>
                <c:pt idx="11902">
                  <c:v>22565</c:v>
                </c:pt>
                <c:pt idx="11903">
                  <c:v>17332</c:v>
                </c:pt>
                <c:pt idx="11904">
                  <c:v>13598</c:v>
                </c:pt>
                <c:pt idx="11905">
                  <c:v>22135</c:v>
                </c:pt>
                <c:pt idx="11906">
                  <c:v>22114</c:v>
                </c:pt>
                <c:pt idx="11907">
                  <c:v>21948</c:v>
                </c:pt>
                <c:pt idx="11908">
                  <c:v>21894</c:v>
                </c:pt>
                <c:pt idx="11909">
                  <c:v>19307</c:v>
                </c:pt>
                <c:pt idx="11910">
                  <c:v>12135</c:v>
                </c:pt>
                <c:pt idx="11911">
                  <c:v>13372</c:v>
                </c:pt>
                <c:pt idx="11912">
                  <c:v>13298</c:v>
                </c:pt>
                <c:pt idx="11913">
                  <c:v>13333</c:v>
                </c:pt>
                <c:pt idx="11914">
                  <c:v>15284</c:v>
                </c:pt>
                <c:pt idx="11915">
                  <c:v>9747</c:v>
                </c:pt>
                <c:pt idx="11916">
                  <c:v>12141</c:v>
                </c:pt>
                <c:pt idx="11917">
                  <c:v>12366</c:v>
                </c:pt>
                <c:pt idx="11918">
                  <c:v>12184</c:v>
                </c:pt>
                <c:pt idx="11919">
                  <c:v>13418</c:v>
                </c:pt>
                <c:pt idx="11920">
                  <c:v>16091</c:v>
                </c:pt>
                <c:pt idx="11921">
                  <c:v>21127</c:v>
                </c:pt>
                <c:pt idx="11922">
                  <c:v>26216</c:v>
                </c:pt>
                <c:pt idx="11923">
                  <c:v>23542</c:v>
                </c:pt>
                <c:pt idx="11924">
                  <c:v>20978</c:v>
                </c:pt>
                <c:pt idx="11925">
                  <c:v>21999</c:v>
                </c:pt>
                <c:pt idx="11926">
                  <c:v>19036</c:v>
                </c:pt>
                <c:pt idx="11927">
                  <c:v>22741</c:v>
                </c:pt>
                <c:pt idx="11928">
                  <c:v>18446</c:v>
                </c:pt>
                <c:pt idx="11929">
                  <c:v>20808</c:v>
                </c:pt>
                <c:pt idx="11930">
                  <c:v>13488</c:v>
                </c:pt>
                <c:pt idx="11931">
                  <c:v>19238</c:v>
                </c:pt>
                <c:pt idx="11932">
                  <c:v>24743</c:v>
                </c:pt>
                <c:pt idx="11933">
                  <c:v>26244</c:v>
                </c:pt>
                <c:pt idx="11934">
                  <c:v>20795</c:v>
                </c:pt>
                <c:pt idx="11935">
                  <c:v>24715</c:v>
                </c:pt>
                <c:pt idx="11936">
                  <c:v>20814</c:v>
                </c:pt>
                <c:pt idx="11937">
                  <c:v>25420</c:v>
                </c:pt>
                <c:pt idx="11938">
                  <c:v>13537</c:v>
                </c:pt>
                <c:pt idx="11939">
                  <c:v>20829</c:v>
                </c:pt>
                <c:pt idx="11940">
                  <c:v>26397</c:v>
                </c:pt>
                <c:pt idx="11941">
                  <c:v>23616</c:v>
                </c:pt>
                <c:pt idx="11942">
                  <c:v>28046</c:v>
                </c:pt>
                <c:pt idx="11943">
                  <c:v>27187</c:v>
                </c:pt>
                <c:pt idx="11944">
                  <c:v>27248</c:v>
                </c:pt>
                <c:pt idx="11945">
                  <c:v>23111</c:v>
                </c:pt>
                <c:pt idx="11946">
                  <c:v>26267</c:v>
                </c:pt>
                <c:pt idx="11947">
                  <c:v>27215</c:v>
                </c:pt>
                <c:pt idx="11948">
                  <c:v>24709</c:v>
                </c:pt>
                <c:pt idx="11949">
                  <c:v>20986</c:v>
                </c:pt>
                <c:pt idx="11950">
                  <c:v>21096</c:v>
                </c:pt>
                <c:pt idx="11951">
                  <c:v>29093</c:v>
                </c:pt>
                <c:pt idx="11952">
                  <c:v>33477</c:v>
                </c:pt>
                <c:pt idx="11953">
                  <c:v>27271</c:v>
                </c:pt>
                <c:pt idx="11954">
                  <c:v>27205</c:v>
                </c:pt>
                <c:pt idx="11955">
                  <c:v>20935</c:v>
                </c:pt>
                <c:pt idx="11956">
                  <c:v>24648</c:v>
                </c:pt>
                <c:pt idx="11957">
                  <c:v>24898</c:v>
                </c:pt>
                <c:pt idx="11958">
                  <c:v>26059</c:v>
                </c:pt>
                <c:pt idx="11959">
                  <c:v>23151</c:v>
                </c:pt>
                <c:pt idx="11960">
                  <c:v>27940</c:v>
                </c:pt>
                <c:pt idx="11961">
                  <c:v>27299</c:v>
                </c:pt>
                <c:pt idx="11962">
                  <c:v>25975</c:v>
                </c:pt>
                <c:pt idx="11963">
                  <c:v>23064</c:v>
                </c:pt>
                <c:pt idx="11964">
                  <c:v>27168</c:v>
                </c:pt>
                <c:pt idx="11965">
                  <c:v>27096</c:v>
                </c:pt>
                <c:pt idx="11966">
                  <c:v>28914</c:v>
                </c:pt>
                <c:pt idx="11967">
                  <c:v>23260</c:v>
                </c:pt>
                <c:pt idx="11968">
                  <c:v>28161</c:v>
                </c:pt>
                <c:pt idx="11969">
                  <c:v>26987</c:v>
                </c:pt>
                <c:pt idx="11970">
                  <c:v>26980</c:v>
                </c:pt>
                <c:pt idx="11971">
                  <c:v>32187</c:v>
                </c:pt>
                <c:pt idx="11972">
                  <c:v>35790</c:v>
                </c:pt>
                <c:pt idx="11973">
                  <c:v>27218</c:v>
                </c:pt>
                <c:pt idx="11974">
                  <c:v>26013</c:v>
                </c:pt>
                <c:pt idx="11975">
                  <c:v>27457</c:v>
                </c:pt>
                <c:pt idx="11976">
                  <c:v>30031</c:v>
                </c:pt>
                <c:pt idx="11977">
                  <c:v>26262</c:v>
                </c:pt>
                <c:pt idx="11978">
                  <c:v>29994</c:v>
                </c:pt>
                <c:pt idx="11979">
                  <c:v>29929</c:v>
                </c:pt>
                <c:pt idx="11980">
                  <c:v>28592</c:v>
                </c:pt>
                <c:pt idx="11981">
                  <c:v>26003</c:v>
                </c:pt>
                <c:pt idx="11982">
                  <c:v>20877</c:v>
                </c:pt>
                <c:pt idx="11983">
                  <c:v>24168</c:v>
                </c:pt>
                <c:pt idx="11984">
                  <c:v>25466</c:v>
                </c:pt>
                <c:pt idx="11985">
                  <c:v>24775</c:v>
                </c:pt>
                <c:pt idx="11986">
                  <c:v>23053</c:v>
                </c:pt>
                <c:pt idx="11987">
                  <c:v>27257</c:v>
                </c:pt>
                <c:pt idx="11988">
                  <c:v>27290</c:v>
                </c:pt>
                <c:pt idx="11989">
                  <c:v>27241</c:v>
                </c:pt>
                <c:pt idx="11990">
                  <c:v>27254</c:v>
                </c:pt>
                <c:pt idx="11991">
                  <c:v>31480</c:v>
                </c:pt>
                <c:pt idx="11992">
                  <c:v>27294</c:v>
                </c:pt>
                <c:pt idx="11993">
                  <c:v>29877</c:v>
                </c:pt>
                <c:pt idx="11994">
                  <c:v>27361</c:v>
                </c:pt>
                <c:pt idx="11995">
                  <c:v>24944</c:v>
                </c:pt>
                <c:pt idx="11996">
                  <c:v>28664</c:v>
                </c:pt>
                <c:pt idx="11997">
                  <c:v>27370</c:v>
                </c:pt>
                <c:pt idx="11998">
                  <c:v>27277</c:v>
                </c:pt>
                <c:pt idx="11999">
                  <c:v>27277</c:v>
                </c:pt>
                <c:pt idx="12000">
                  <c:v>29040</c:v>
                </c:pt>
                <c:pt idx="12001">
                  <c:v>30971</c:v>
                </c:pt>
                <c:pt idx="12002">
                  <c:v>31031</c:v>
                </c:pt>
                <c:pt idx="12003">
                  <c:v>32302</c:v>
                </c:pt>
                <c:pt idx="12004">
                  <c:v>29977</c:v>
                </c:pt>
                <c:pt idx="12005">
                  <c:v>29982</c:v>
                </c:pt>
                <c:pt idx="12006">
                  <c:v>25780</c:v>
                </c:pt>
                <c:pt idx="12007">
                  <c:v>27350</c:v>
                </c:pt>
                <c:pt idx="12008">
                  <c:v>29048</c:v>
                </c:pt>
                <c:pt idx="12009">
                  <c:v>27346</c:v>
                </c:pt>
                <c:pt idx="12010">
                  <c:v>25571</c:v>
                </c:pt>
                <c:pt idx="12011">
                  <c:v>27305</c:v>
                </c:pt>
                <c:pt idx="12012">
                  <c:v>29298</c:v>
                </c:pt>
                <c:pt idx="12013">
                  <c:v>28829</c:v>
                </c:pt>
                <c:pt idx="12014">
                  <c:v>26549</c:v>
                </c:pt>
                <c:pt idx="12015">
                  <c:v>27191</c:v>
                </c:pt>
                <c:pt idx="12016">
                  <c:v>27591</c:v>
                </c:pt>
                <c:pt idx="12017">
                  <c:v>29312</c:v>
                </c:pt>
                <c:pt idx="12018">
                  <c:v>29791</c:v>
                </c:pt>
                <c:pt idx="12019">
                  <c:v>30697</c:v>
                </c:pt>
                <c:pt idx="12020">
                  <c:v>29914</c:v>
                </c:pt>
                <c:pt idx="12021">
                  <c:v>29709</c:v>
                </c:pt>
                <c:pt idx="12022">
                  <c:v>34262</c:v>
                </c:pt>
                <c:pt idx="12023">
                  <c:v>29644</c:v>
                </c:pt>
                <c:pt idx="12024">
                  <c:v>27279</c:v>
                </c:pt>
                <c:pt idx="12025">
                  <c:v>27279</c:v>
                </c:pt>
                <c:pt idx="12026">
                  <c:v>27197</c:v>
                </c:pt>
                <c:pt idx="12027">
                  <c:v>29184</c:v>
                </c:pt>
                <c:pt idx="12028">
                  <c:v>26019</c:v>
                </c:pt>
                <c:pt idx="12029">
                  <c:v>31038</c:v>
                </c:pt>
                <c:pt idx="12030">
                  <c:v>29730</c:v>
                </c:pt>
                <c:pt idx="12031">
                  <c:v>30127</c:v>
                </c:pt>
                <c:pt idx="12032">
                  <c:v>28908</c:v>
                </c:pt>
                <c:pt idx="12033">
                  <c:v>27162</c:v>
                </c:pt>
                <c:pt idx="12034">
                  <c:v>27188</c:v>
                </c:pt>
                <c:pt idx="12035">
                  <c:v>29574</c:v>
                </c:pt>
                <c:pt idx="12036">
                  <c:v>28962</c:v>
                </c:pt>
                <c:pt idx="12037">
                  <c:v>28372</c:v>
                </c:pt>
                <c:pt idx="12038">
                  <c:v>34251</c:v>
                </c:pt>
                <c:pt idx="12039">
                  <c:v>31626</c:v>
                </c:pt>
                <c:pt idx="12040">
                  <c:v>32235</c:v>
                </c:pt>
                <c:pt idx="12041">
                  <c:v>31983</c:v>
                </c:pt>
                <c:pt idx="12042">
                  <c:v>30287</c:v>
                </c:pt>
                <c:pt idx="12043">
                  <c:v>35804</c:v>
                </c:pt>
                <c:pt idx="12044">
                  <c:v>31971</c:v>
                </c:pt>
                <c:pt idx="12045">
                  <c:v>33511</c:v>
                </c:pt>
                <c:pt idx="12046">
                  <c:v>34153</c:v>
                </c:pt>
                <c:pt idx="12047">
                  <c:v>33578</c:v>
                </c:pt>
                <c:pt idx="12048">
                  <c:v>29842</c:v>
                </c:pt>
                <c:pt idx="12049">
                  <c:v>34385</c:v>
                </c:pt>
                <c:pt idx="12050">
                  <c:v>29858</c:v>
                </c:pt>
                <c:pt idx="12051">
                  <c:v>33814</c:v>
                </c:pt>
                <c:pt idx="12052">
                  <c:v>34973</c:v>
                </c:pt>
                <c:pt idx="12053">
                  <c:v>29904</c:v>
                </c:pt>
                <c:pt idx="12054">
                  <c:v>30098</c:v>
                </c:pt>
                <c:pt idx="12055">
                  <c:v>37408</c:v>
                </c:pt>
                <c:pt idx="12056">
                  <c:v>34782</c:v>
                </c:pt>
                <c:pt idx="12057">
                  <c:v>33924</c:v>
                </c:pt>
                <c:pt idx="12058">
                  <c:v>33905</c:v>
                </c:pt>
                <c:pt idx="12059">
                  <c:v>35493</c:v>
                </c:pt>
                <c:pt idx="12060">
                  <c:v>32482</c:v>
                </c:pt>
                <c:pt idx="12061">
                  <c:v>34818</c:v>
                </c:pt>
                <c:pt idx="12062">
                  <c:v>33842</c:v>
                </c:pt>
                <c:pt idx="12063">
                  <c:v>34092</c:v>
                </c:pt>
                <c:pt idx="12064">
                  <c:v>34716</c:v>
                </c:pt>
                <c:pt idx="12065">
                  <c:v>32991</c:v>
                </c:pt>
                <c:pt idx="12066">
                  <c:v>30612</c:v>
                </c:pt>
                <c:pt idx="12067">
                  <c:v>31867</c:v>
                </c:pt>
                <c:pt idx="12068">
                  <c:v>38524</c:v>
                </c:pt>
                <c:pt idx="12069">
                  <c:v>33704</c:v>
                </c:pt>
                <c:pt idx="12070">
                  <c:v>32331</c:v>
                </c:pt>
                <c:pt idx="12071">
                  <c:v>31706</c:v>
                </c:pt>
                <c:pt idx="12072">
                  <c:v>32862</c:v>
                </c:pt>
                <c:pt idx="12073">
                  <c:v>26213</c:v>
                </c:pt>
                <c:pt idx="12074">
                  <c:v>34883</c:v>
                </c:pt>
                <c:pt idx="12075">
                  <c:v>36032</c:v>
                </c:pt>
                <c:pt idx="12076">
                  <c:v>33241</c:v>
                </c:pt>
                <c:pt idx="12077">
                  <c:v>29723</c:v>
                </c:pt>
                <c:pt idx="12078">
                  <c:v>35844</c:v>
                </c:pt>
                <c:pt idx="12079">
                  <c:v>38351</c:v>
                </c:pt>
                <c:pt idx="12080">
                  <c:v>33633</c:v>
                </c:pt>
                <c:pt idx="12081">
                  <c:v>34678</c:v>
                </c:pt>
                <c:pt idx="12082">
                  <c:v>33730</c:v>
                </c:pt>
                <c:pt idx="12083">
                  <c:v>32277</c:v>
                </c:pt>
                <c:pt idx="12084">
                  <c:v>32859</c:v>
                </c:pt>
                <c:pt idx="12085">
                  <c:v>37438</c:v>
                </c:pt>
                <c:pt idx="12086">
                  <c:v>33806</c:v>
                </c:pt>
                <c:pt idx="12087">
                  <c:v>33660</c:v>
                </c:pt>
                <c:pt idx="12088">
                  <c:v>32264</c:v>
                </c:pt>
                <c:pt idx="12089">
                  <c:v>31792</c:v>
                </c:pt>
                <c:pt idx="12090">
                  <c:v>35377</c:v>
                </c:pt>
                <c:pt idx="12091">
                  <c:v>32093</c:v>
                </c:pt>
                <c:pt idx="12092">
                  <c:v>34094</c:v>
                </c:pt>
                <c:pt idx="12093">
                  <c:v>30908</c:v>
                </c:pt>
                <c:pt idx="12094">
                  <c:v>36175</c:v>
                </c:pt>
                <c:pt idx="12095">
                  <c:v>32383</c:v>
                </c:pt>
                <c:pt idx="12096">
                  <c:v>25710</c:v>
                </c:pt>
                <c:pt idx="12097">
                  <c:v>33366</c:v>
                </c:pt>
                <c:pt idx="12098">
                  <c:v>31090</c:v>
                </c:pt>
                <c:pt idx="12099">
                  <c:v>29977</c:v>
                </c:pt>
                <c:pt idx="12100">
                  <c:v>30798</c:v>
                </c:pt>
                <c:pt idx="12101">
                  <c:v>33235</c:v>
                </c:pt>
                <c:pt idx="12102">
                  <c:v>37175</c:v>
                </c:pt>
                <c:pt idx="12103">
                  <c:v>33702</c:v>
                </c:pt>
                <c:pt idx="12104">
                  <c:v>32267</c:v>
                </c:pt>
                <c:pt idx="12105">
                  <c:v>35992</c:v>
                </c:pt>
                <c:pt idx="12106">
                  <c:v>31812</c:v>
                </c:pt>
                <c:pt idx="12107">
                  <c:v>32255</c:v>
                </c:pt>
                <c:pt idx="12108">
                  <c:v>31113</c:v>
                </c:pt>
                <c:pt idx="12109">
                  <c:v>30638</c:v>
                </c:pt>
                <c:pt idx="12110">
                  <c:v>32078</c:v>
                </c:pt>
                <c:pt idx="12111">
                  <c:v>30488</c:v>
                </c:pt>
                <c:pt idx="12112">
                  <c:v>32322</c:v>
                </c:pt>
                <c:pt idx="12113">
                  <c:v>30795</c:v>
                </c:pt>
                <c:pt idx="12114">
                  <c:v>36250</c:v>
                </c:pt>
                <c:pt idx="12115">
                  <c:v>32761</c:v>
                </c:pt>
                <c:pt idx="12116">
                  <c:v>33780</c:v>
                </c:pt>
                <c:pt idx="12117">
                  <c:v>30733</c:v>
                </c:pt>
                <c:pt idx="12118">
                  <c:v>32522</c:v>
                </c:pt>
                <c:pt idx="12119">
                  <c:v>31499</c:v>
                </c:pt>
                <c:pt idx="12120">
                  <c:v>32379</c:v>
                </c:pt>
                <c:pt idx="12121">
                  <c:v>27627</c:v>
                </c:pt>
                <c:pt idx="12122">
                  <c:v>32440</c:v>
                </c:pt>
                <c:pt idx="12123">
                  <c:v>34014</c:v>
                </c:pt>
                <c:pt idx="12124">
                  <c:v>30265</c:v>
                </c:pt>
                <c:pt idx="12125">
                  <c:v>28167</c:v>
                </c:pt>
                <c:pt idx="12126">
                  <c:v>30160</c:v>
                </c:pt>
                <c:pt idx="12127">
                  <c:v>32409</c:v>
                </c:pt>
                <c:pt idx="12128">
                  <c:v>27610</c:v>
                </c:pt>
                <c:pt idx="12129">
                  <c:v>32413</c:v>
                </c:pt>
                <c:pt idx="12130">
                  <c:v>27580</c:v>
                </c:pt>
                <c:pt idx="12131">
                  <c:v>32908</c:v>
                </c:pt>
                <c:pt idx="12132">
                  <c:v>34000</c:v>
                </c:pt>
                <c:pt idx="12133">
                  <c:v>32598</c:v>
                </c:pt>
                <c:pt idx="12134">
                  <c:v>34990</c:v>
                </c:pt>
                <c:pt idx="12135">
                  <c:v>33954</c:v>
                </c:pt>
                <c:pt idx="12136">
                  <c:v>28715</c:v>
                </c:pt>
                <c:pt idx="12137">
                  <c:v>31475</c:v>
                </c:pt>
                <c:pt idx="12138">
                  <c:v>32603</c:v>
                </c:pt>
                <c:pt idx="12139">
                  <c:v>30180</c:v>
                </c:pt>
                <c:pt idx="12140">
                  <c:v>32537</c:v>
                </c:pt>
                <c:pt idx="12141">
                  <c:v>34197</c:v>
                </c:pt>
                <c:pt idx="12142">
                  <c:v>32326</c:v>
                </c:pt>
                <c:pt idx="12143">
                  <c:v>33924</c:v>
                </c:pt>
                <c:pt idx="12144">
                  <c:v>32574</c:v>
                </c:pt>
                <c:pt idx="12145">
                  <c:v>33984</c:v>
                </c:pt>
                <c:pt idx="12146">
                  <c:v>32598</c:v>
                </c:pt>
                <c:pt idx="12147">
                  <c:v>38534</c:v>
                </c:pt>
                <c:pt idx="12148">
                  <c:v>30187</c:v>
                </c:pt>
                <c:pt idx="12149">
                  <c:v>32775</c:v>
                </c:pt>
                <c:pt idx="12150">
                  <c:v>34028</c:v>
                </c:pt>
                <c:pt idx="12151">
                  <c:v>32557</c:v>
                </c:pt>
                <c:pt idx="12152">
                  <c:v>32524</c:v>
                </c:pt>
                <c:pt idx="12153">
                  <c:v>31079</c:v>
                </c:pt>
                <c:pt idx="12154">
                  <c:v>34804</c:v>
                </c:pt>
                <c:pt idx="12155">
                  <c:v>35441</c:v>
                </c:pt>
                <c:pt idx="12156">
                  <c:v>31922</c:v>
                </c:pt>
                <c:pt idx="12157">
                  <c:v>36642</c:v>
                </c:pt>
                <c:pt idx="12158">
                  <c:v>31129</c:v>
                </c:pt>
                <c:pt idx="12159">
                  <c:v>32102</c:v>
                </c:pt>
                <c:pt idx="12160">
                  <c:v>30433</c:v>
                </c:pt>
                <c:pt idx="12161">
                  <c:v>30420</c:v>
                </c:pt>
                <c:pt idx="12162">
                  <c:v>31473</c:v>
                </c:pt>
                <c:pt idx="12163">
                  <c:v>30384</c:v>
                </c:pt>
                <c:pt idx="12164">
                  <c:v>30472</c:v>
                </c:pt>
                <c:pt idx="12165">
                  <c:v>34304</c:v>
                </c:pt>
                <c:pt idx="12166">
                  <c:v>31067</c:v>
                </c:pt>
                <c:pt idx="12167">
                  <c:v>23957</c:v>
                </c:pt>
                <c:pt idx="12168">
                  <c:v>31324</c:v>
                </c:pt>
                <c:pt idx="12169">
                  <c:v>36595</c:v>
                </c:pt>
                <c:pt idx="12170">
                  <c:v>30356</c:v>
                </c:pt>
                <c:pt idx="12171">
                  <c:v>30175</c:v>
                </c:pt>
                <c:pt idx="12172">
                  <c:v>30321</c:v>
                </c:pt>
                <c:pt idx="12173">
                  <c:v>39015</c:v>
                </c:pt>
                <c:pt idx="12174">
                  <c:v>34158</c:v>
                </c:pt>
                <c:pt idx="12175">
                  <c:v>30206</c:v>
                </c:pt>
                <c:pt idx="12176">
                  <c:v>34204</c:v>
                </c:pt>
                <c:pt idx="12177">
                  <c:v>32792</c:v>
                </c:pt>
                <c:pt idx="12178">
                  <c:v>32358</c:v>
                </c:pt>
                <c:pt idx="12179">
                  <c:v>31729</c:v>
                </c:pt>
                <c:pt idx="12180">
                  <c:v>34402</c:v>
                </c:pt>
                <c:pt idx="12181">
                  <c:v>32021</c:v>
                </c:pt>
                <c:pt idx="12182">
                  <c:v>32657</c:v>
                </c:pt>
                <c:pt idx="12183">
                  <c:v>32489</c:v>
                </c:pt>
                <c:pt idx="12184">
                  <c:v>32832</c:v>
                </c:pt>
                <c:pt idx="12185">
                  <c:v>30423</c:v>
                </c:pt>
                <c:pt idx="12186">
                  <c:v>29122</c:v>
                </c:pt>
                <c:pt idx="12187">
                  <c:v>30022</c:v>
                </c:pt>
                <c:pt idx="12188">
                  <c:v>30546</c:v>
                </c:pt>
                <c:pt idx="12189">
                  <c:v>24002</c:v>
                </c:pt>
                <c:pt idx="12190">
                  <c:v>32289</c:v>
                </c:pt>
                <c:pt idx="12191">
                  <c:v>34783</c:v>
                </c:pt>
                <c:pt idx="12192">
                  <c:v>41701</c:v>
                </c:pt>
                <c:pt idx="12193">
                  <c:v>30676</c:v>
                </c:pt>
                <c:pt idx="12194">
                  <c:v>32034</c:v>
                </c:pt>
                <c:pt idx="12195">
                  <c:v>30618</c:v>
                </c:pt>
                <c:pt idx="12196">
                  <c:v>34179</c:v>
                </c:pt>
                <c:pt idx="12197">
                  <c:v>33176</c:v>
                </c:pt>
                <c:pt idx="12198">
                  <c:v>34226</c:v>
                </c:pt>
                <c:pt idx="12199">
                  <c:v>28674</c:v>
                </c:pt>
                <c:pt idx="12200">
                  <c:v>34995</c:v>
                </c:pt>
                <c:pt idx="12201">
                  <c:v>30414</c:v>
                </c:pt>
                <c:pt idx="12202">
                  <c:v>35359</c:v>
                </c:pt>
                <c:pt idx="12203">
                  <c:v>30437</c:v>
                </c:pt>
                <c:pt idx="12204">
                  <c:v>32692</c:v>
                </c:pt>
                <c:pt idx="12205">
                  <c:v>29571</c:v>
                </c:pt>
                <c:pt idx="12206">
                  <c:v>30427</c:v>
                </c:pt>
                <c:pt idx="12207">
                  <c:v>30433</c:v>
                </c:pt>
                <c:pt idx="12208">
                  <c:v>32848</c:v>
                </c:pt>
                <c:pt idx="12209">
                  <c:v>33000</c:v>
                </c:pt>
                <c:pt idx="12210">
                  <c:v>33868</c:v>
                </c:pt>
                <c:pt idx="12211">
                  <c:v>34251</c:v>
                </c:pt>
                <c:pt idx="12212">
                  <c:v>32860</c:v>
                </c:pt>
                <c:pt idx="12213">
                  <c:v>32411</c:v>
                </c:pt>
                <c:pt idx="12214">
                  <c:v>30417</c:v>
                </c:pt>
                <c:pt idx="12215">
                  <c:v>30378</c:v>
                </c:pt>
                <c:pt idx="12216">
                  <c:v>30179</c:v>
                </c:pt>
                <c:pt idx="12217">
                  <c:v>32646</c:v>
                </c:pt>
                <c:pt idx="12218">
                  <c:v>33920</c:v>
                </c:pt>
                <c:pt idx="12219">
                  <c:v>28925</c:v>
                </c:pt>
                <c:pt idx="12220">
                  <c:v>34260</c:v>
                </c:pt>
                <c:pt idx="12221">
                  <c:v>41700</c:v>
                </c:pt>
                <c:pt idx="12222">
                  <c:v>23534</c:v>
                </c:pt>
                <c:pt idx="12223">
                  <c:v>33769</c:v>
                </c:pt>
                <c:pt idx="12224">
                  <c:v>36678</c:v>
                </c:pt>
                <c:pt idx="12225">
                  <c:v>29909</c:v>
                </c:pt>
                <c:pt idx="12226">
                  <c:v>30216</c:v>
                </c:pt>
                <c:pt idx="12227">
                  <c:v>29552</c:v>
                </c:pt>
                <c:pt idx="12228">
                  <c:v>30894</c:v>
                </c:pt>
                <c:pt idx="12229">
                  <c:v>36615</c:v>
                </c:pt>
                <c:pt idx="12230">
                  <c:v>32258</c:v>
                </c:pt>
                <c:pt idx="12231">
                  <c:v>36827</c:v>
                </c:pt>
                <c:pt idx="12232">
                  <c:v>32421</c:v>
                </c:pt>
                <c:pt idx="12233">
                  <c:v>24002</c:v>
                </c:pt>
                <c:pt idx="12234">
                  <c:v>30372</c:v>
                </c:pt>
                <c:pt idx="12235">
                  <c:v>23964</c:v>
                </c:pt>
                <c:pt idx="12236">
                  <c:v>30312</c:v>
                </c:pt>
                <c:pt idx="12237">
                  <c:v>34002</c:v>
                </c:pt>
                <c:pt idx="12238">
                  <c:v>31513</c:v>
                </c:pt>
                <c:pt idx="12239">
                  <c:v>33751</c:v>
                </c:pt>
                <c:pt idx="12240">
                  <c:v>29375</c:v>
                </c:pt>
                <c:pt idx="12241">
                  <c:v>31021</c:v>
                </c:pt>
                <c:pt idx="12242">
                  <c:v>33018</c:v>
                </c:pt>
                <c:pt idx="12243">
                  <c:v>39997</c:v>
                </c:pt>
                <c:pt idx="12244">
                  <c:v>23753</c:v>
                </c:pt>
                <c:pt idx="12245">
                  <c:v>31640</c:v>
                </c:pt>
                <c:pt idx="12246">
                  <c:v>30195</c:v>
                </c:pt>
                <c:pt idx="12247">
                  <c:v>34265</c:v>
                </c:pt>
                <c:pt idx="12248">
                  <c:v>31269</c:v>
                </c:pt>
                <c:pt idx="12249">
                  <c:v>32027</c:v>
                </c:pt>
                <c:pt idx="12250">
                  <c:v>30195</c:v>
                </c:pt>
                <c:pt idx="12251">
                  <c:v>34199</c:v>
                </c:pt>
                <c:pt idx="12252">
                  <c:v>32790</c:v>
                </c:pt>
                <c:pt idx="12253">
                  <c:v>34610</c:v>
                </c:pt>
                <c:pt idx="12254">
                  <c:v>30991</c:v>
                </c:pt>
                <c:pt idx="12255">
                  <c:v>32516</c:v>
                </c:pt>
                <c:pt idx="12256">
                  <c:v>32778</c:v>
                </c:pt>
                <c:pt idx="12257">
                  <c:v>23485</c:v>
                </c:pt>
                <c:pt idx="12258">
                  <c:v>30343</c:v>
                </c:pt>
                <c:pt idx="12259">
                  <c:v>23217</c:v>
                </c:pt>
                <c:pt idx="12260">
                  <c:v>32007</c:v>
                </c:pt>
                <c:pt idx="12261">
                  <c:v>30200</c:v>
                </c:pt>
                <c:pt idx="12262">
                  <c:v>32268</c:v>
                </c:pt>
                <c:pt idx="12263">
                  <c:v>32842</c:v>
                </c:pt>
                <c:pt idx="12264">
                  <c:v>34262</c:v>
                </c:pt>
                <c:pt idx="12265">
                  <c:v>41719</c:v>
                </c:pt>
                <c:pt idx="12266">
                  <c:v>32852</c:v>
                </c:pt>
                <c:pt idx="12267">
                  <c:v>35546</c:v>
                </c:pt>
                <c:pt idx="12268">
                  <c:v>32729</c:v>
                </c:pt>
                <c:pt idx="12269">
                  <c:v>30959</c:v>
                </c:pt>
                <c:pt idx="12270">
                  <c:v>30449</c:v>
                </c:pt>
                <c:pt idx="12271">
                  <c:v>33259</c:v>
                </c:pt>
                <c:pt idx="12272">
                  <c:v>30820</c:v>
                </c:pt>
                <c:pt idx="12273">
                  <c:v>30054</c:v>
                </c:pt>
                <c:pt idx="12274">
                  <c:v>34950</c:v>
                </c:pt>
                <c:pt idx="12275">
                  <c:v>32783</c:v>
                </c:pt>
                <c:pt idx="12276">
                  <c:v>30449</c:v>
                </c:pt>
                <c:pt idx="12277">
                  <c:v>35287</c:v>
                </c:pt>
                <c:pt idx="12278">
                  <c:v>34697</c:v>
                </c:pt>
                <c:pt idx="12279">
                  <c:v>28931</c:v>
                </c:pt>
                <c:pt idx="12280">
                  <c:v>27792</c:v>
                </c:pt>
                <c:pt idx="12281">
                  <c:v>28873</c:v>
                </c:pt>
                <c:pt idx="12282">
                  <c:v>34232</c:v>
                </c:pt>
                <c:pt idx="12283">
                  <c:v>30394</c:v>
                </c:pt>
                <c:pt idx="12284">
                  <c:v>28535</c:v>
                </c:pt>
                <c:pt idx="12285">
                  <c:v>35540</c:v>
                </c:pt>
                <c:pt idx="12286">
                  <c:v>29103</c:v>
                </c:pt>
                <c:pt idx="12287">
                  <c:v>33734</c:v>
                </c:pt>
                <c:pt idx="12288">
                  <c:v>37635</c:v>
                </c:pt>
                <c:pt idx="12289">
                  <c:v>27749</c:v>
                </c:pt>
                <c:pt idx="12290">
                  <c:v>34128</c:v>
                </c:pt>
                <c:pt idx="12291">
                  <c:v>34196</c:v>
                </c:pt>
                <c:pt idx="12292">
                  <c:v>28613</c:v>
                </c:pt>
                <c:pt idx="12293">
                  <c:v>36603</c:v>
                </c:pt>
                <c:pt idx="12294">
                  <c:v>30368</c:v>
                </c:pt>
                <c:pt idx="12295">
                  <c:v>22648</c:v>
                </c:pt>
                <c:pt idx="12296">
                  <c:v>33318</c:v>
                </c:pt>
                <c:pt idx="12297">
                  <c:v>30428</c:v>
                </c:pt>
                <c:pt idx="12298">
                  <c:v>32045</c:v>
                </c:pt>
                <c:pt idx="12299">
                  <c:v>30383</c:v>
                </c:pt>
                <c:pt idx="12300">
                  <c:v>30418</c:v>
                </c:pt>
                <c:pt idx="12301">
                  <c:v>30324</c:v>
                </c:pt>
                <c:pt idx="12302">
                  <c:v>27834</c:v>
                </c:pt>
                <c:pt idx="12303">
                  <c:v>34041</c:v>
                </c:pt>
                <c:pt idx="12304">
                  <c:v>30441</c:v>
                </c:pt>
                <c:pt idx="12305">
                  <c:v>31311</c:v>
                </c:pt>
                <c:pt idx="12306">
                  <c:v>32528</c:v>
                </c:pt>
                <c:pt idx="12307">
                  <c:v>30407</c:v>
                </c:pt>
                <c:pt idx="12308">
                  <c:v>30249</c:v>
                </c:pt>
                <c:pt idx="12309">
                  <c:v>30402</c:v>
                </c:pt>
                <c:pt idx="12310">
                  <c:v>39095</c:v>
                </c:pt>
                <c:pt idx="12311">
                  <c:v>33232</c:v>
                </c:pt>
                <c:pt idx="12312">
                  <c:v>34973</c:v>
                </c:pt>
                <c:pt idx="12313">
                  <c:v>27800</c:v>
                </c:pt>
                <c:pt idx="12314">
                  <c:v>32842</c:v>
                </c:pt>
                <c:pt idx="12315">
                  <c:v>32204</c:v>
                </c:pt>
                <c:pt idx="12316">
                  <c:v>30400</c:v>
                </c:pt>
                <c:pt idx="12317">
                  <c:v>36653</c:v>
                </c:pt>
                <c:pt idx="12318">
                  <c:v>35774</c:v>
                </c:pt>
                <c:pt idx="12319">
                  <c:v>30201</c:v>
                </c:pt>
                <c:pt idx="12320">
                  <c:v>32218</c:v>
                </c:pt>
                <c:pt idx="12321">
                  <c:v>30943</c:v>
                </c:pt>
                <c:pt idx="12322">
                  <c:v>34687</c:v>
                </c:pt>
                <c:pt idx="12323">
                  <c:v>31009</c:v>
                </c:pt>
                <c:pt idx="12324">
                  <c:v>36350</c:v>
                </c:pt>
                <c:pt idx="12325">
                  <c:v>31043</c:v>
                </c:pt>
                <c:pt idx="12326">
                  <c:v>30448</c:v>
                </c:pt>
                <c:pt idx="12327">
                  <c:v>31116</c:v>
                </c:pt>
                <c:pt idx="12328">
                  <c:v>32852</c:v>
                </c:pt>
                <c:pt idx="12329">
                  <c:v>34216</c:v>
                </c:pt>
                <c:pt idx="12330">
                  <c:v>32679</c:v>
                </c:pt>
                <c:pt idx="12331">
                  <c:v>27829</c:v>
                </c:pt>
                <c:pt idx="12332">
                  <c:v>32652</c:v>
                </c:pt>
                <c:pt idx="12333">
                  <c:v>34189</c:v>
                </c:pt>
                <c:pt idx="12334">
                  <c:v>31086</c:v>
                </c:pt>
                <c:pt idx="12335">
                  <c:v>34219</c:v>
                </c:pt>
                <c:pt idx="12336">
                  <c:v>32842</c:v>
                </c:pt>
                <c:pt idx="12337">
                  <c:v>32376</c:v>
                </c:pt>
                <c:pt idx="12338">
                  <c:v>35519</c:v>
                </c:pt>
                <c:pt idx="12339">
                  <c:v>36634</c:v>
                </c:pt>
                <c:pt idx="12340">
                  <c:v>45892</c:v>
                </c:pt>
                <c:pt idx="12341">
                  <c:v>32631</c:v>
                </c:pt>
                <c:pt idx="12342">
                  <c:v>34597</c:v>
                </c:pt>
                <c:pt idx="12343">
                  <c:v>33922</c:v>
                </c:pt>
                <c:pt idx="12344">
                  <c:v>34643</c:v>
                </c:pt>
                <c:pt idx="12345">
                  <c:v>33912</c:v>
                </c:pt>
                <c:pt idx="12346">
                  <c:v>36777</c:v>
                </c:pt>
                <c:pt idx="12347">
                  <c:v>30646</c:v>
                </c:pt>
                <c:pt idx="12348">
                  <c:v>36616</c:v>
                </c:pt>
                <c:pt idx="12349">
                  <c:v>32064</c:v>
                </c:pt>
                <c:pt idx="12350">
                  <c:v>30515</c:v>
                </c:pt>
                <c:pt idx="12351">
                  <c:v>31781</c:v>
                </c:pt>
                <c:pt idx="12352">
                  <c:v>32653</c:v>
                </c:pt>
                <c:pt idx="12353">
                  <c:v>34097</c:v>
                </c:pt>
                <c:pt idx="12354">
                  <c:v>30606</c:v>
                </c:pt>
                <c:pt idx="12355">
                  <c:v>34183</c:v>
                </c:pt>
                <c:pt idx="12356">
                  <c:v>35234</c:v>
                </c:pt>
                <c:pt idx="12357">
                  <c:v>36634</c:v>
                </c:pt>
                <c:pt idx="12358">
                  <c:v>28650</c:v>
                </c:pt>
                <c:pt idx="12359">
                  <c:v>30437</c:v>
                </c:pt>
                <c:pt idx="12360">
                  <c:v>34232</c:v>
                </c:pt>
                <c:pt idx="12361">
                  <c:v>39125</c:v>
                </c:pt>
                <c:pt idx="12362">
                  <c:v>33365</c:v>
                </c:pt>
                <c:pt idx="12363">
                  <c:v>32707</c:v>
                </c:pt>
                <c:pt idx="12364">
                  <c:v>34597</c:v>
                </c:pt>
                <c:pt idx="12365">
                  <c:v>30399</c:v>
                </c:pt>
                <c:pt idx="12366">
                  <c:v>26614</c:v>
                </c:pt>
                <c:pt idx="12367">
                  <c:v>30446</c:v>
                </c:pt>
                <c:pt idx="12368">
                  <c:v>36803</c:v>
                </c:pt>
                <c:pt idx="12369">
                  <c:v>32604</c:v>
                </c:pt>
                <c:pt idx="12370">
                  <c:v>34188</c:v>
                </c:pt>
                <c:pt idx="12371">
                  <c:v>31444</c:v>
                </c:pt>
                <c:pt idx="12372">
                  <c:v>32470</c:v>
                </c:pt>
                <c:pt idx="12373">
                  <c:v>34199</c:v>
                </c:pt>
                <c:pt idx="12374">
                  <c:v>21377</c:v>
                </c:pt>
                <c:pt idx="12375">
                  <c:v>34659</c:v>
                </c:pt>
                <c:pt idx="12376">
                  <c:v>31373</c:v>
                </c:pt>
                <c:pt idx="12377">
                  <c:v>34273</c:v>
                </c:pt>
                <c:pt idx="12378">
                  <c:v>30303</c:v>
                </c:pt>
                <c:pt idx="12379">
                  <c:v>34301</c:v>
                </c:pt>
                <c:pt idx="12380">
                  <c:v>30437</c:v>
                </c:pt>
                <c:pt idx="12381">
                  <c:v>30005</c:v>
                </c:pt>
                <c:pt idx="12382">
                  <c:v>33942</c:v>
                </c:pt>
                <c:pt idx="12383">
                  <c:v>32309</c:v>
                </c:pt>
                <c:pt idx="12384">
                  <c:v>32074</c:v>
                </c:pt>
                <c:pt idx="12385">
                  <c:v>30259</c:v>
                </c:pt>
                <c:pt idx="12386">
                  <c:v>32304</c:v>
                </c:pt>
                <c:pt idx="12387">
                  <c:v>32844</c:v>
                </c:pt>
                <c:pt idx="12388">
                  <c:v>35012</c:v>
                </c:pt>
                <c:pt idx="12389">
                  <c:v>31949</c:v>
                </c:pt>
                <c:pt idx="12390">
                  <c:v>36818</c:v>
                </c:pt>
                <c:pt idx="12391">
                  <c:v>44318</c:v>
                </c:pt>
                <c:pt idx="12392">
                  <c:v>32859</c:v>
                </c:pt>
                <c:pt idx="12393">
                  <c:v>32816</c:v>
                </c:pt>
                <c:pt idx="12394">
                  <c:v>31199</c:v>
                </c:pt>
                <c:pt idx="12395">
                  <c:v>34219</c:v>
                </c:pt>
                <c:pt idx="12396">
                  <c:v>37727</c:v>
                </c:pt>
                <c:pt idx="12397">
                  <c:v>31954</c:v>
                </c:pt>
                <c:pt idx="12398">
                  <c:v>21348</c:v>
                </c:pt>
                <c:pt idx="12399">
                  <c:v>34210</c:v>
                </c:pt>
                <c:pt idx="12400">
                  <c:v>32861</c:v>
                </c:pt>
                <c:pt idx="12401">
                  <c:v>34267</c:v>
                </c:pt>
                <c:pt idx="12402">
                  <c:v>32847</c:v>
                </c:pt>
                <c:pt idx="12403">
                  <c:v>32398</c:v>
                </c:pt>
                <c:pt idx="12404">
                  <c:v>31750</c:v>
                </c:pt>
                <c:pt idx="12405">
                  <c:v>21357</c:v>
                </c:pt>
                <c:pt idx="12406">
                  <c:v>31740</c:v>
                </c:pt>
                <c:pt idx="12407">
                  <c:v>21356</c:v>
                </c:pt>
                <c:pt idx="12408">
                  <c:v>32278</c:v>
                </c:pt>
                <c:pt idx="12409">
                  <c:v>26480</c:v>
                </c:pt>
                <c:pt idx="12410">
                  <c:v>34259</c:v>
                </c:pt>
                <c:pt idx="12411">
                  <c:v>33016</c:v>
                </c:pt>
                <c:pt idx="12412">
                  <c:v>32347</c:v>
                </c:pt>
                <c:pt idx="12413">
                  <c:v>33020</c:v>
                </c:pt>
                <c:pt idx="12414">
                  <c:v>32854</c:v>
                </c:pt>
                <c:pt idx="12415">
                  <c:v>31775</c:v>
                </c:pt>
                <c:pt idx="12416">
                  <c:v>21394</c:v>
                </c:pt>
                <c:pt idx="12417">
                  <c:v>31726</c:v>
                </c:pt>
                <c:pt idx="12418">
                  <c:v>39094</c:v>
                </c:pt>
                <c:pt idx="12419">
                  <c:v>34209</c:v>
                </c:pt>
                <c:pt idx="12420">
                  <c:v>30183</c:v>
                </c:pt>
                <c:pt idx="12421">
                  <c:v>32960</c:v>
                </c:pt>
                <c:pt idx="12422">
                  <c:v>34085</c:v>
                </c:pt>
                <c:pt idx="12423">
                  <c:v>36692</c:v>
                </c:pt>
                <c:pt idx="12424">
                  <c:v>28998</c:v>
                </c:pt>
                <c:pt idx="12425">
                  <c:v>36699</c:v>
                </c:pt>
                <c:pt idx="12426">
                  <c:v>30435</c:v>
                </c:pt>
                <c:pt idx="12427">
                  <c:v>32719</c:v>
                </c:pt>
                <c:pt idx="12428">
                  <c:v>33223</c:v>
                </c:pt>
                <c:pt idx="12429">
                  <c:v>32662</c:v>
                </c:pt>
                <c:pt idx="12430">
                  <c:v>32981</c:v>
                </c:pt>
                <c:pt idx="12431">
                  <c:v>31123</c:v>
                </c:pt>
                <c:pt idx="12432">
                  <c:v>30361</c:v>
                </c:pt>
                <c:pt idx="12433">
                  <c:v>31601</c:v>
                </c:pt>
                <c:pt idx="12434">
                  <c:v>32612</c:v>
                </c:pt>
                <c:pt idx="12435">
                  <c:v>30817</c:v>
                </c:pt>
                <c:pt idx="12436">
                  <c:v>30446</c:v>
                </c:pt>
                <c:pt idx="12437">
                  <c:v>30431</c:v>
                </c:pt>
                <c:pt idx="12438">
                  <c:v>34342</c:v>
                </c:pt>
                <c:pt idx="12439">
                  <c:v>31625</c:v>
                </c:pt>
                <c:pt idx="12440">
                  <c:v>28271</c:v>
                </c:pt>
                <c:pt idx="12441">
                  <c:v>29892</c:v>
                </c:pt>
                <c:pt idx="12442">
                  <c:v>30293</c:v>
                </c:pt>
                <c:pt idx="12443">
                  <c:v>34304</c:v>
                </c:pt>
                <c:pt idx="12444">
                  <c:v>30626</c:v>
                </c:pt>
                <c:pt idx="12445">
                  <c:v>30506</c:v>
                </c:pt>
                <c:pt idx="12446">
                  <c:v>32270</c:v>
                </c:pt>
                <c:pt idx="12447">
                  <c:v>36719</c:v>
                </c:pt>
                <c:pt idx="12448">
                  <c:v>41774</c:v>
                </c:pt>
                <c:pt idx="12449">
                  <c:v>31034</c:v>
                </c:pt>
                <c:pt idx="12450">
                  <c:v>34246</c:v>
                </c:pt>
                <c:pt idx="12451">
                  <c:v>37762</c:v>
                </c:pt>
                <c:pt idx="12452">
                  <c:v>34225</c:v>
                </c:pt>
                <c:pt idx="12453">
                  <c:v>31113</c:v>
                </c:pt>
                <c:pt idx="12454">
                  <c:v>36672</c:v>
                </c:pt>
                <c:pt idx="12455">
                  <c:v>30426</c:v>
                </c:pt>
                <c:pt idx="12456">
                  <c:v>36862</c:v>
                </c:pt>
                <c:pt idx="12457">
                  <c:v>33061</c:v>
                </c:pt>
                <c:pt idx="12458">
                  <c:v>32891</c:v>
                </c:pt>
                <c:pt idx="12459">
                  <c:v>30619</c:v>
                </c:pt>
                <c:pt idx="12460">
                  <c:v>32860</c:v>
                </c:pt>
                <c:pt idx="12461">
                  <c:v>32198</c:v>
                </c:pt>
                <c:pt idx="12462">
                  <c:v>32707</c:v>
                </c:pt>
                <c:pt idx="12463">
                  <c:v>31870</c:v>
                </c:pt>
                <c:pt idx="12464">
                  <c:v>32731</c:v>
                </c:pt>
                <c:pt idx="12465">
                  <c:v>34264</c:v>
                </c:pt>
                <c:pt idx="12466">
                  <c:v>32890</c:v>
                </c:pt>
                <c:pt idx="12467">
                  <c:v>30272</c:v>
                </c:pt>
                <c:pt idx="12468">
                  <c:v>29348</c:v>
                </c:pt>
                <c:pt idx="12469">
                  <c:v>30911</c:v>
                </c:pt>
                <c:pt idx="12470">
                  <c:v>30424</c:v>
                </c:pt>
                <c:pt idx="12471">
                  <c:v>30197</c:v>
                </c:pt>
                <c:pt idx="12472">
                  <c:v>30197</c:v>
                </c:pt>
                <c:pt idx="12473">
                  <c:v>32656</c:v>
                </c:pt>
                <c:pt idx="12474">
                  <c:v>34221</c:v>
                </c:pt>
                <c:pt idx="12475">
                  <c:v>30318</c:v>
                </c:pt>
                <c:pt idx="12476">
                  <c:v>36247</c:v>
                </c:pt>
                <c:pt idx="12477">
                  <c:v>41766</c:v>
                </c:pt>
                <c:pt idx="12478">
                  <c:v>30048</c:v>
                </c:pt>
                <c:pt idx="12479">
                  <c:v>30799</c:v>
                </c:pt>
                <c:pt idx="12480">
                  <c:v>30429</c:v>
                </c:pt>
                <c:pt idx="12481">
                  <c:v>35787</c:v>
                </c:pt>
                <c:pt idx="12482">
                  <c:v>32743</c:v>
                </c:pt>
                <c:pt idx="12483">
                  <c:v>30304</c:v>
                </c:pt>
                <c:pt idx="12484">
                  <c:v>32544</c:v>
                </c:pt>
                <c:pt idx="12485">
                  <c:v>35898</c:v>
                </c:pt>
                <c:pt idx="12486">
                  <c:v>30381</c:v>
                </c:pt>
                <c:pt idx="12487">
                  <c:v>32510</c:v>
                </c:pt>
                <c:pt idx="12488">
                  <c:v>20259</c:v>
                </c:pt>
                <c:pt idx="12489">
                  <c:v>30300</c:v>
                </c:pt>
                <c:pt idx="12490">
                  <c:v>33760</c:v>
                </c:pt>
                <c:pt idx="12491">
                  <c:v>30295</c:v>
                </c:pt>
                <c:pt idx="12492">
                  <c:v>30270</c:v>
                </c:pt>
                <c:pt idx="12493">
                  <c:v>32484</c:v>
                </c:pt>
                <c:pt idx="12494">
                  <c:v>29361</c:v>
                </c:pt>
                <c:pt idx="12495">
                  <c:v>31140</c:v>
                </c:pt>
                <c:pt idx="12496">
                  <c:v>35397</c:v>
                </c:pt>
                <c:pt idx="12497">
                  <c:v>30970</c:v>
                </c:pt>
                <c:pt idx="12498">
                  <c:v>34076</c:v>
                </c:pt>
                <c:pt idx="12499">
                  <c:v>40217</c:v>
                </c:pt>
                <c:pt idx="12500">
                  <c:v>32237</c:v>
                </c:pt>
                <c:pt idx="12501">
                  <c:v>34038</c:v>
                </c:pt>
                <c:pt idx="12502">
                  <c:v>36665</c:v>
                </c:pt>
                <c:pt idx="12503">
                  <c:v>32683</c:v>
                </c:pt>
                <c:pt idx="12504">
                  <c:v>32626</c:v>
                </c:pt>
                <c:pt idx="12505">
                  <c:v>34487</c:v>
                </c:pt>
                <c:pt idx="12506">
                  <c:v>30052</c:v>
                </c:pt>
                <c:pt idx="12507">
                  <c:v>31905</c:v>
                </c:pt>
                <c:pt idx="12508">
                  <c:v>32389</c:v>
                </c:pt>
                <c:pt idx="12509">
                  <c:v>34118</c:v>
                </c:pt>
                <c:pt idx="12510">
                  <c:v>30311</c:v>
                </c:pt>
                <c:pt idx="12511">
                  <c:v>34152</c:v>
                </c:pt>
                <c:pt idx="12512">
                  <c:v>30306</c:v>
                </c:pt>
                <c:pt idx="12513">
                  <c:v>37292</c:v>
                </c:pt>
                <c:pt idx="12514">
                  <c:v>29408</c:v>
                </c:pt>
                <c:pt idx="12515">
                  <c:v>32508</c:v>
                </c:pt>
                <c:pt idx="12516">
                  <c:v>29378</c:v>
                </c:pt>
                <c:pt idx="12517">
                  <c:v>32252</c:v>
                </c:pt>
                <c:pt idx="12518">
                  <c:v>30248</c:v>
                </c:pt>
                <c:pt idx="12519">
                  <c:v>32074</c:v>
                </c:pt>
                <c:pt idx="12520">
                  <c:v>36455</c:v>
                </c:pt>
                <c:pt idx="12521">
                  <c:v>34047</c:v>
                </c:pt>
                <c:pt idx="12522">
                  <c:v>30078</c:v>
                </c:pt>
                <c:pt idx="12523">
                  <c:v>34108</c:v>
                </c:pt>
                <c:pt idx="12524">
                  <c:v>32662</c:v>
                </c:pt>
                <c:pt idx="12525">
                  <c:v>35519</c:v>
                </c:pt>
                <c:pt idx="12526">
                  <c:v>32539</c:v>
                </c:pt>
                <c:pt idx="12527">
                  <c:v>34465</c:v>
                </c:pt>
                <c:pt idx="12528">
                  <c:v>35077</c:v>
                </c:pt>
                <c:pt idx="12529">
                  <c:v>31892</c:v>
                </c:pt>
                <c:pt idx="12530">
                  <c:v>30397</c:v>
                </c:pt>
                <c:pt idx="12531">
                  <c:v>34106</c:v>
                </c:pt>
                <c:pt idx="12532">
                  <c:v>32158</c:v>
                </c:pt>
                <c:pt idx="12533">
                  <c:v>30164</c:v>
                </c:pt>
                <c:pt idx="12534">
                  <c:v>31639</c:v>
                </c:pt>
                <c:pt idx="12535">
                  <c:v>37233</c:v>
                </c:pt>
                <c:pt idx="12536">
                  <c:v>32017</c:v>
                </c:pt>
                <c:pt idx="12537">
                  <c:v>29335</c:v>
                </c:pt>
                <c:pt idx="12538">
                  <c:v>32648</c:v>
                </c:pt>
                <c:pt idx="12539">
                  <c:v>35088</c:v>
                </c:pt>
                <c:pt idx="12540">
                  <c:v>34085</c:v>
                </c:pt>
                <c:pt idx="12541">
                  <c:v>28509</c:v>
                </c:pt>
                <c:pt idx="12542">
                  <c:v>34145</c:v>
                </c:pt>
                <c:pt idx="12543">
                  <c:v>35439</c:v>
                </c:pt>
                <c:pt idx="12544">
                  <c:v>29095</c:v>
                </c:pt>
                <c:pt idx="12545">
                  <c:v>27782</c:v>
                </c:pt>
                <c:pt idx="12546">
                  <c:v>31275</c:v>
                </c:pt>
                <c:pt idx="12547">
                  <c:v>27778</c:v>
                </c:pt>
                <c:pt idx="12548">
                  <c:v>32588</c:v>
                </c:pt>
                <c:pt idx="12549">
                  <c:v>30818</c:v>
                </c:pt>
                <c:pt idx="12550">
                  <c:v>19370</c:v>
                </c:pt>
                <c:pt idx="12551">
                  <c:v>32599</c:v>
                </c:pt>
                <c:pt idx="12552">
                  <c:v>32819</c:v>
                </c:pt>
                <c:pt idx="12553">
                  <c:v>36322</c:v>
                </c:pt>
                <c:pt idx="12554">
                  <c:v>32808</c:v>
                </c:pt>
                <c:pt idx="12555">
                  <c:v>30460</c:v>
                </c:pt>
                <c:pt idx="12556">
                  <c:v>35968</c:v>
                </c:pt>
                <c:pt idx="12557">
                  <c:v>39095</c:v>
                </c:pt>
                <c:pt idx="12558">
                  <c:v>27813</c:v>
                </c:pt>
                <c:pt idx="12559">
                  <c:v>30968</c:v>
                </c:pt>
                <c:pt idx="12560">
                  <c:v>27843</c:v>
                </c:pt>
                <c:pt idx="12561">
                  <c:v>33957</c:v>
                </c:pt>
                <c:pt idx="12562">
                  <c:v>27822</c:v>
                </c:pt>
                <c:pt idx="12563">
                  <c:v>33674</c:v>
                </c:pt>
                <c:pt idx="12564">
                  <c:v>38922</c:v>
                </c:pt>
                <c:pt idx="12565">
                  <c:v>33690</c:v>
                </c:pt>
                <c:pt idx="12566">
                  <c:v>30799</c:v>
                </c:pt>
                <c:pt idx="12567">
                  <c:v>35902</c:v>
                </c:pt>
                <c:pt idx="12568">
                  <c:v>33017</c:v>
                </c:pt>
                <c:pt idx="12569">
                  <c:v>27791</c:v>
                </c:pt>
                <c:pt idx="12570">
                  <c:v>18934</c:v>
                </c:pt>
                <c:pt idx="12571">
                  <c:v>32744</c:v>
                </c:pt>
                <c:pt idx="12572">
                  <c:v>33340</c:v>
                </c:pt>
                <c:pt idx="12573">
                  <c:v>31530</c:v>
                </c:pt>
                <c:pt idx="12574">
                  <c:v>32356</c:v>
                </c:pt>
                <c:pt idx="12575">
                  <c:v>32197</c:v>
                </c:pt>
                <c:pt idx="12576">
                  <c:v>33786</c:v>
                </c:pt>
                <c:pt idx="12577">
                  <c:v>29760</c:v>
                </c:pt>
                <c:pt idx="12578">
                  <c:v>35369</c:v>
                </c:pt>
                <c:pt idx="12579">
                  <c:v>40968</c:v>
                </c:pt>
                <c:pt idx="12580">
                  <c:v>27298</c:v>
                </c:pt>
                <c:pt idx="12581">
                  <c:v>18613</c:v>
                </c:pt>
                <c:pt idx="12582">
                  <c:v>27431</c:v>
                </c:pt>
                <c:pt idx="12583">
                  <c:v>31704</c:v>
                </c:pt>
                <c:pt idx="12584">
                  <c:v>31854</c:v>
                </c:pt>
                <c:pt idx="12585">
                  <c:v>27346</c:v>
                </c:pt>
                <c:pt idx="12586">
                  <c:v>33575</c:v>
                </c:pt>
                <c:pt idx="12587">
                  <c:v>27319</c:v>
                </c:pt>
                <c:pt idx="12588">
                  <c:v>18772</c:v>
                </c:pt>
                <c:pt idx="12589">
                  <c:v>30039</c:v>
                </c:pt>
                <c:pt idx="12590">
                  <c:v>30843</c:v>
                </c:pt>
                <c:pt idx="12591">
                  <c:v>27594</c:v>
                </c:pt>
                <c:pt idx="12592">
                  <c:v>34223</c:v>
                </c:pt>
                <c:pt idx="12593">
                  <c:v>31698</c:v>
                </c:pt>
                <c:pt idx="12594">
                  <c:v>33034</c:v>
                </c:pt>
                <c:pt idx="12595">
                  <c:v>39281</c:v>
                </c:pt>
                <c:pt idx="12596">
                  <c:v>31938</c:v>
                </c:pt>
                <c:pt idx="12597">
                  <c:v>30261</c:v>
                </c:pt>
                <c:pt idx="12598">
                  <c:v>31750</c:v>
                </c:pt>
                <c:pt idx="12599">
                  <c:v>31273</c:v>
                </c:pt>
                <c:pt idx="12600">
                  <c:v>27811</c:v>
                </c:pt>
                <c:pt idx="12601">
                  <c:v>28926</c:v>
                </c:pt>
                <c:pt idx="12602">
                  <c:v>27796</c:v>
                </c:pt>
                <c:pt idx="12603">
                  <c:v>30838</c:v>
                </c:pt>
                <c:pt idx="12604">
                  <c:v>30049</c:v>
                </c:pt>
                <c:pt idx="12605">
                  <c:v>33923</c:v>
                </c:pt>
                <c:pt idx="12606">
                  <c:v>32399</c:v>
                </c:pt>
                <c:pt idx="12607">
                  <c:v>31884</c:v>
                </c:pt>
                <c:pt idx="12608">
                  <c:v>30557</c:v>
                </c:pt>
                <c:pt idx="12609">
                  <c:v>32986</c:v>
                </c:pt>
                <c:pt idx="12610">
                  <c:v>33831</c:v>
                </c:pt>
                <c:pt idx="12611">
                  <c:v>16614</c:v>
                </c:pt>
                <c:pt idx="12612">
                  <c:v>11056</c:v>
                </c:pt>
                <c:pt idx="12613">
                  <c:v>6015</c:v>
                </c:pt>
                <c:pt idx="12614">
                  <c:v>0</c:v>
                </c:pt>
                <c:pt idx="12615">
                  <c:v>0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392</c:v>
                </c:pt>
                <c:pt idx="12625">
                  <c:v>7769</c:v>
                </c:pt>
                <c:pt idx="12626">
                  <c:v>16608</c:v>
                </c:pt>
                <c:pt idx="12627">
                  <c:v>21663</c:v>
                </c:pt>
                <c:pt idx="12628">
                  <c:v>30137</c:v>
                </c:pt>
                <c:pt idx="12629">
                  <c:v>32856</c:v>
                </c:pt>
                <c:pt idx="12630">
                  <c:v>32703</c:v>
                </c:pt>
                <c:pt idx="12631">
                  <c:v>32528</c:v>
                </c:pt>
                <c:pt idx="12632">
                  <c:v>36675</c:v>
                </c:pt>
                <c:pt idx="12633">
                  <c:v>32931</c:v>
                </c:pt>
                <c:pt idx="12634">
                  <c:v>35161</c:v>
                </c:pt>
                <c:pt idx="12635">
                  <c:v>34256</c:v>
                </c:pt>
                <c:pt idx="12636">
                  <c:v>30413</c:v>
                </c:pt>
                <c:pt idx="12637">
                  <c:v>36667</c:v>
                </c:pt>
                <c:pt idx="12638">
                  <c:v>30414</c:v>
                </c:pt>
                <c:pt idx="12639">
                  <c:v>32696</c:v>
                </c:pt>
                <c:pt idx="12640">
                  <c:v>33235</c:v>
                </c:pt>
                <c:pt idx="12641">
                  <c:v>32622</c:v>
                </c:pt>
                <c:pt idx="12642">
                  <c:v>34108</c:v>
                </c:pt>
                <c:pt idx="12643">
                  <c:v>31121</c:v>
                </c:pt>
                <c:pt idx="12644">
                  <c:v>29560</c:v>
                </c:pt>
                <c:pt idx="12645">
                  <c:v>29532</c:v>
                </c:pt>
                <c:pt idx="12646">
                  <c:v>26144</c:v>
                </c:pt>
                <c:pt idx="12647">
                  <c:v>31570</c:v>
                </c:pt>
                <c:pt idx="12648">
                  <c:v>30442</c:v>
                </c:pt>
                <c:pt idx="12649">
                  <c:v>29318</c:v>
                </c:pt>
                <c:pt idx="12650">
                  <c:v>30616</c:v>
                </c:pt>
                <c:pt idx="12651">
                  <c:v>30380</c:v>
                </c:pt>
                <c:pt idx="12652">
                  <c:v>30150</c:v>
                </c:pt>
                <c:pt idx="12653">
                  <c:v>30026</c:v>
                </c:pt>
                <c:pt idx="12654">
                  <c:v>39046</c:v>
                </c:pt>
                <c:pt idx="12655">
                  <c:v>33908</c:v>
                </c:pt>
                <c:pt idx="12656">
                  <c:v>32207</c:v>
                </c:pt>
                <c:pt idx="12657">
                  <c:v>36240</c:v>
                </c:pt>
                <c:pt idx="12658">
                  <c:v>30410</c:v>
                </c:pt>
                <c:pt idx="12659">
                  <c:v>29995</c:v>
                </c:pt>
                <c:pt idx="12660">
                  <c:v>30409</c:v>
                </c:pt>
                <c:pt idx="12661">
                  <c:v>36679</c:v>
                </c:pt>
                <c:pt idx="12662">
                  <c:v>29885</c:v>
                </c:pt>
                <c:pt idx="12663">
                  <c:v>30222</c:v>
                </c:pt>
                <c:pt idx="12664">
                  <c:v>35902</c:v>
                </c:pt>
                <c:pt idx="12665">
                  <c:v>28917</c:v>
                </c:pt>
                <c:pt idx="12666">
                  <c:v>34280</c:v>
                </c:pt>
                <c:pt idx="12667">
                  <c:v>30426</c:v>
                </c:pt>
                <c:pt idx="12668">
                  <c:v>34995</c:v>
                </c:pt>
                <c:pt idx="12669">
                  <c:v>33483</c:v>
                </c:pt>
                <c:pt idx="12670">
                  <c:v>25760</c:v>
                </c:pt>
                <c:pt idx="12671">
                  <c:v>26461</c:v>
                </c:pt>
                <c:pt idx="12672">
                  <c:v>32852</c:v>
                </c:pt>
                <c:pt idx="12673">
                  <c:v>30389</c:v>
                </c:pt>
                <c:pt idx="12674">
                  <c:v>34108</c:v>
                </c:pt>
                <c:pt idx="12675">
                  <c:v>31555</c:v>
                </c:pt>
                <c:pt idx="12676">
                  <c:v>32618</c:v>
                </c:pt>
                <c:pt idx="12677">
                  <c:v>35887</c:v>
                </c:pt>
                <c:pt idx="12678">
                  <c:v>32795</c:v>
                </c:pt>
                <c:pt idx="12679">
                  <c:v>32883</c:v>
                </c:pt>
                <c:pt idx="12680">
                  <c:v>32799</c:v>
                </c:pt>
                <c:pt idx="12681">
                  <c:v>32777</c:v>
                </c:pt>
                <c:pt idx="12682">
                  <c:v>32787</c:v>
                </c:pt>
                <c:pt idx="12683">
                  <c:v>36589</c:v>
                </c:pt>
                <c:pt idx="12684">
                  <c:v>30387</c:v>
                </c:pt>
                <c:pt idx="12685">
                  <c:v>32708</c:v>
                </c:pt>
                <c:pt idx="12686">
                  <c:v>32943</c:v>
                </c:pt>
                <c:pt idx="12687">
                  <c:v>30246</c:v>
                </c:pt>
                <c:pt idx="12688">
                  <c:v>34228</c:v>
                </c:pt>
                <c:pt idx="12689">
                  <c:v>31194</c:v>
                </c:pt>
                <c:pt idx="12690">
                  <c:v>36833</c:v>
                </c:pt>
                <c:pt idx="12691">
                  <c:v>29090</c:v>
                </c:pt>
                <c:pt idx="12692">
                  <c:v>26137</c:v>
                </c:pt>
                <c:pt idx="12693">
                  <c:v>34330</c:v>
                </c:pt>
                <c:pt idx="12694">
                  <c:v>32787</c:v>
                </c:pt>
                <c:pt idx="12695">
                  <c:v>27913</c:v>
                </c:pt>
                <c:pt idx="12696">
                  <c:v>32391</c:v>
                </c:pt>
                <c:pt idx="12697">
                  <c:v>32086</c:v>
                </c:pt>
                <c:pt idx="12698">
                  <c:v>32727</c:v>
                </c:pt>
                <c:pt idx="12699">
                  <c:v>32072</c:v>
                </c:pt>
                <c:pt idx="12700">
                  <c:v>28938</c:v>
                </c:pt>
                <c:pt idx="12701">
                  <c:v>34275</c:v>
                </c:pt>
                <c:pt idx="12702">
                  <c:v>30398</c:v>
                </c:pt>
                <c:pt idx="12703">
                  <c:v>32798</c:v>
                </c:pt>
                <c:pt idx="12704">
                  <c:v>32038</c:v>
                </c:pt>
                <c:pt idx="12705">
                  <c:v>38923</c:v>
                </c:pt>
                <c:pt idx="12706">
                  <c:v>41626</c:v>
                </c:pt>
                <c:pt idx="12707">
                  <c:v>29057</c:v>
                </c:pt>
                <c:pt idx="12708">
                  <c:v>31990</c:v>
                </c:pt>
                <c:pt idx="12709">
                  <c:v>1102789</c:v>
                </c:pt>
                <c:pt idx="12710">
                  <c:v>30338</c:v>
                </c:pt>
                <c:pt idx="12711">
                  <c:v>30333</c:v>
                </c:pt>
                <c:pt idx="12712">
                  <c:v>34205</c:v>
                </c:pt>
                <c:pt idx="12713">
                  <c:v>32994</c:v>
                </c:pt>
                <c:pt idx="12714">
                  <c:v>30421</c:v>
                </c:pt>
                <c:pt idx="12715">
                  <c:v>31286</c:v>
                </c:pt>
                <c:pt idx="12716">
                  <c:v>39255</c:v>
                </c:pt>
                <c:pt idx="12717">
                  <c:v>31765</c:v>
                </c:pt>
                <c:pt idx="12718">
                  <c:v>30217</c:v>
                </c:pt>
                <c:pt idx="12719">
                  <c:v>32824</c:v>
                </c:pt>
                <c:pt idx="12720">
                  <c:v>32699</c:v>
                </c:pt>
                <c:pt idx="12721">
                  <c:v>34236</c:v>
                </c:pt>
                <c:pt idx="12722">
                  <c:v>32685</c:v>
                </c:pt>
                <c:pt idx="12723">
                  <c:v>34253</c:v>
                </c:pt>
                <c:pt idx="12724">
                  <c:v>31131</c:v>
                </c:pt>
                <c:pt idx="12725">
                  <c:v>36683</c:v>
                </c:pt>
                <c:pt idx="12726">
                  <c:v>30421</c:v>
                </c:pt>
                <c:pt idx="12727">
                  <c:v>36669</c:v>
                </c:pt>
                <c:pt idx="12728">
                  <c:v>34234</c:v>
                </c:pt>
                <c:pt idx="12729">
                  <c:v>30860</c:v>
                </c:pt>
                <c:pt idx="12730">
                  <c:v>29540</c:v>
                </c:pt>
                <c:pt idx="12731">
                  <c:v>31307</c:v>
                </c:pt>
                <c:pt idx="12732">
                  <c:v>34280</c:v>
                </c:pt>
                <c:pt idx="12733">
                  <c:v>34147</c:v>
                </c:pt>
                <c:pt idx="12734">
                  <c:v>34198</c:v>
                </c:pt>
                <c:pt idx="12735">
                  <c:v>39944</c:v>
                </c:pt>
                <c:pt idx="12736">
                  <c:v>23991</c:v>
                </c:pt>
                <c:pt idx="12737">
                  <c:v>29232</c:v>
                </c:pt>
                <c:pt idx="12738">
                  <c:v>36806</c:v>
                </c:pt>
                <c:pt idx="12739">
                  <c:v>31375</c:v>
                </c:pt>
                <c:pt idx="12740">
                  <c:v>31190</c:v>
                </c:pt>
                <c:pt idx="12741">
                  <c:v>34204</c:v>
                </c:pt>
                <c:pt idx="12742">
                  <c:v>29180</c:v>
                </c:pt>
                <c:pt idx="12743">
                  <c:v>35544</c:v>
                </c:pt>
                <c:pt idx="12744">
                  <c:v>31256</c:v>
                </c:pt>
                <c:pt idx="12745">
                  <c:v>34210</c:v>
                </c:pt>
                <c:pt idx="12746">
                  <c:v>28908</c:v>
                </c:pt>
                <c:pt idx="12747">
                  <c:v>34199</c:v>
                </c:pt>
                <c:pt idx="12748">
                  <c:v>33895</c:v>
                </c:pt>
                <c:pt idx="12749">
                  <c:v>32315</c:v>
                </c:pt>
                <c:pt idx="12750">
                  <c:v>30336</c:v>
                </c:pt>
                <c:pt idx="12751">
                  <c:v>32304</c:v>
                </c:pt>
                <c:pt idx="12752">
                  <c:v>27747</c:v>
                </c:pt>
                <c:pt idx="12753">
                  <c:v>32599</c:v>
                </c:pt>
                <c:pt idx="12754">
                  <c:v>24745</c:v>
                </c:pt>
                <c:pt idx="12755">
                  <c:v>28902</c:v>
                </c:pt>
                <c:pt idx="12756">
                  <c:v>34242</c:v>
                </c:pt>
                <c:pt idx="12757">
                  <c:v>41696</c:v>
                </c:pt>
                <c:pt idx="12758">
                  <c:v>28358</c:v>
                </c:pt>
                <c:pt idx="12759">
                  <c:v>35467</c:v>
                </c:pt>
                <c:pt idx="12760">
                  <c:v>24004</c:v>
                </c:pt>
                <c:pt idx="12761">
                  <c:v>32336</c:v>
                </c:pt>
                <c:pt idx="12762">
                  <c:v>23966</c:v>
                </c:pt>
                <c:pt idx="12763">
                  <c:v>30424</c:v>
                </c:pt>
                <c:pt idx="12764">
                  <c:v>30862</c:v>
                </c:pt>
                <c:pt idx="12765">
                  <c:v>33823</c:v>
                </c:pt>
                <c:pt idx="12766">
                  <c:v>30249</c:v>
                </c:pt>
                <c:pt idx="12767">
                  <c:v>34117</c:v>
                </c:pt>
                <c:pt idx="12768">
                  <c:v>32865</c:v>
                </c:pt>
                <c:pt idx="12769">
                  <c:v>34290</c:v>
                </c:pt>
                <c:pt idx="12770">
                  <c:v>32884</c:v>
                </c:pt>
                <c:pt idx="12771">
                  <c:v>32883</c:v>
                </c:pt>
                <c:pt idx="12772">
                  <c:v>30409</c:v>
                </c:pt>
                <c:pt idx="12773">
                  <c:v>32456</c:v>
                </c:pt>
                <c:pt idx="12774">
                  <c:v>27744</c:v>
                </c:pt>
                <c:pt idx="12775">
                  <c:v>33932</c:v>
                </c:pt>
                <c:pt idx="12776">
                  <c:v>34184</c:v>
                </c:pt>
                <c:pt idx="12777">
                  <c:v>32841</c:v>
                </c:pt>
                <c:pt idx="12778">
                  <c:v>34208</c:v>
                </c:pt>
                <c:pt idx="12779">
                  <c:v>32823</c:v>
                </c:pt>
                <c:pt idx="12780">
                  <c:v>32814</c:v>
                </c:pt>
                <c:pt idx="12781">
                  <c:v>30011</c:v>
                </c:pt>
                <c:pt idx="12782">
                  <c:v>30383</c:v>
                </c:pt>
                <c:pt idx="12783">
                  <c:v>34313</c:v>
                </c:pt>
                <c:pt idx="12784">
                  <c:v>32848</c:v>
                </c:pt>
                <c:pt idx="12785">
                  <c:v>518521</c:v>
                </c:pt>
                <c:pt idx="12786">
                  <c:v>518521</c:v>
                </c:pt>
                <c:pt idx="12787">
                  <c:v>34251</c:v>
                </c:pt>
                <c:pt idx="12788">
                  <c:v>37758</c:v>
                </c:pt>
                <c:pt idx="12789">
                  <c:v>27815</c:v>
                </c:pt>
                <c:pt idx="12790">
                  <c:v>32630</c:v>
                </c:pt>
                <c:pt idx="12791">
                  <c:v>34031</c:v>
                </c:pt>
                <c:pt idx="12792">
                  <c:v>32458</c:v>
                </c:pt>
                <c:pt idx="12793">
                  <c:v>33693</c:v>
                </c:pt>
                <c:pt idx="12794">
                  <c:v>32037</c:v>
                </c:pt>
                <c:pt idx="12795">
                  <c:v>31358</c:v>
                </c:pt>
                <c:pt idx="12796">
                  <c:v>26879</c:v>
                </c:pt>
                <c:pt idx="12797">
                  <c:v>28341</c:v>
                </c:pt>
                <c:pt idx="12798">
                  <c:v>33676</c:v>
                </c:pt>
                <c:pt idx="12799">
                  <c:v>33968</c:v>
                </c:pt>
                <c:pt idx="12800">
                  <c:v>36535</c:v>
                </c:pt>
                <c:pt idx="12801">
                  <c:v>30420</c:v>
                </c:pt>
                <c:pt idx="12802">
                  <c:v>35202</c:v>
                </c:pt>
                <c:pt idx="12803">
                  <c:v>30405</c:v>
                </c:pt>
                <c:pt idx="12804">
                  <c:v>39281</c:v>
                </c:pt>
                <c:pt idx="12805">
                  <c:v>32164</c:v>
                </c:pt>
                <c:pt idx="12806">
                  <c:v>32877</c:v>
                </c:pt>
                <c:pt idx="12807">
                  <c:v>35978</c:v>
                </c:pt>
                <c:pt idx="12808">
                  <c:v>32848</c:v>
                </c:pt>
                <c:pt idx="12809">
                  <c:v>31428</c:v>
                </c:pt>
                <c:pt idx="12810">
                  <c:v>30309</c:v>
                </c:pt>
                <c:pt idx="12811">
                  <c:v>32953</c:v>
                </c:pt>
                <c:pt idx="12812">
                  <c:v>34019</c:v>
                </c:pt>
                <c:pt idx="12813">
                  <c:v>30390</c:v>
                </c:pt>
                <c:pt idx="12814">
                  <c:v>32810</c:v>
                </c:pt>
                <c:pt idx="12815">
                  <c:v>32375</c:v>
                </c:pt>
                <c:pt idx="12816">
                  <c:v>30387</c:v>
                </c:pt>
                <c:pt idx="12817">
                  <c:v>29133</c:v>
                </c:pt>
                <c:pt idx="12818">
                  <c:v>30357</c:v>
                </c:pt>
                <c:pt idx="12819">
                  <c:v>32638</c:v>
                </c:pt>
                <c:pt idx="12820">
                  <c:v>250641</c:v>
                </c:pt>
                <c:pt idx="12821">
                  <c:v>28926</c:v>
                </c:pt>
                <c:pt idx="12822">
                  <c:v>34268</c:v>
                </c:pt>
                <c:pt idx="12823">
                  <c:v>40643</c:v>
                </c:pt>
                <c:pt idx="12824">
                  <c:v>32392</c:v>
                </c:pt>
                <c:pt idx="12825">
                  <c:v>30409</c:v>
                </c:pt>
                <c:pt idx="12826">
                  <c:v>38857</c:v>
                </c:pt>
                <c:pt idx="12827">
                  <c:v>30051</c:v>
                </c:pt>
                <c:pt idx="12828">
                  <c:v>30857</c:v>
                </c:pt>
                <c:pt idx="12829">
                  <c:v>30421</c:v>
                </c:pt>
                <c:pt idx="12830">
                  <c:v>30417</c:v>
                </c:pt>
                <c:pt idx="12831">
                  <c:v>30402</c:v>
                </c:pt>
                <c:pt idx="12832">
                  <c:v>30951</c:v>
                </c:pt>
                <c:pt idx="12833">
                  <c:v>36040</c:v>
                </c:pt>
                <c:pt idx="12834">
                  <c:v>30521</c:v>
                </c:pt>
                <c:pt idx="12835">
                  <c:v>30459</c:v>
                </c:pt>
                <c:pt idx="12836">
                  <c:v>125503</c:v>
                </c:pt>
                <c:pt idx="12837">
                  <c:v>30444</c:v>
                </c:pt>
                <c:pt idx="12838">
                  <c:v>30384</c:v>
                </c:pt>
                <c:pt idx="12839">
                  <c:v>31901</c:v>
                </c:pt>
                <c:pt idx="12840">
                  <c:v>27786</c:v>
                </c:pt>
                <c:pt idx="12841">
                  <c:v>22668</c:v>
                </c:pt>
                <c:pt idx="12842">
                  <c:v>32274</c:v>
                </c:pt>
                <c:pt idx="12843">
                  <c:v>32854</c:v>
                </c:pt>
                <c:pt idx="12844">
                  <c:v>34213</c:v>
                </c:pt>
                <c:pt idx="12845">
                  <c:v>37770</c:v>
                </c:pt>
                <c:pt idx="12846">
                  <c:v>49611</c:v>
                </c:pt>
                <c:pt idx="12847">
                  <c:v>31771</c:v>
                </c:pt>
                <c:pt idx="12848">
                  <c:v>34653</c:v>
                </c:pt>
                <c:pt idx="12849">
                  <c:v>36177</c:v>
                </c:pt>
                <c:pt idx="12850">
                  <c:v>37244</c:v>
                </c:pt>
                <c:pt idx="12851">
                  <c:v>34816</c:v>
                </c:pt>
                <c:pt idx="12852">
                  <c:v>43658</c:v>
                </c:pt>
                <c:pt idx="12853">
                  <c:v>34219</c:v>
                </c:pt>
                <c:pt idx="12854">
                  <c:v>32678</c:v>
                </c:pt>
                <c:pt idx="12855">
                  <c:v>34204</c:v>
                </c:pt>
                <c:pt idx="12856">
                  <c:v>30239</c:v>
                </c:pt>
                <c:pt idx="12857">
                  <c:v>34231</c:v>
                </c:pt>
                <c:pt idx="12858">
                  <c:v>31109</c:v>
                </c:pt>
                <c:pt idx="12859">
                  <c:v>35324</c:v>
                </c:pt>
                <c:pt idx="12860">
                  <c:v>30183</c:v>
                </c:pt>
                <c:pt idx="12861">
                  <c:v>32372</c:v>
                </c:pt>
                <c:pt idx="12862">
                  <c:v>35520</c:v>
                </c:pt>
                <c:pt idx="12863">
                  <c:v>39081</c:v>
                </c:pt>
                <c:pt idx="12864">
                  <c:v>31673</c:v>
                </c:pt>
                <c:pt idx="12865">
                  <c:v>31291</c:v>
                </c:pt>
                <c:pt idx="12866">
                  <c:v>34220</c:v>
                </c:pt>
                <c:pt idx="12867">
                  <c:v>33913</c:v>
                </c:pt>
                <c:pt idx="12868">
                  <c:v>34261</c:v>
                </c:pt>
                <c:pt idx="12869">
                  <c:v>32825</c:v>
                </c:pt>
                <c:pt idx="12870">
                  <c:v>36611</c:v>
                </c:pt>
                <c:pt idx="12871">
                  <c:v>34325</c:v>
                </c:pt>
                <c:pt idx="12872">
                  <c:v>30072</c:v>
                </c:pt>
                <c:pt idx="12873">
                  <c:v>34671</c:v>
                </c:pt>
                <c:pt idx="12874">
                  <c:v>32523</c:v>
                </c:pt>
                <c:pt idx="12875">
                  <c:v>34282</c:v>
                </c:pt>
                <c:pt idx="12876">
                  <c:v>30948</c:v>
                </c:pt>
                <c:pt idx="12877">
                  <c:v>30835</c:v>
                </c:pt>
                <c:pt idx="12878">
                  <c:v>30634</c:v>
                </c:pt>
                <c:pt idx="12879">
                  <c:v>30639</c:v>
                </c:pt>
                <c:pt idx="12880">
                  <c:v>33294</c:v>
                </c:pt>
                <c:pt idx="12881">
                  <c:v>29276</c:v>
                </c:pt>
                <c:pt idx="12882">
                  <c:v>34294</c:v>
                </c:pt>
                <c:pt idx="12883">
                  <c:v>34962</c:v>
                </c:pt>
                <c:pt idx="12884">
                  <c:v>40001</c:v>
                </c:pt>
                <c:pt idx="12885">
                  <c:v>51296</c:v>
                </c:pt>
                <c:pt idx="12886">
                  <c:v>53894</c:v>
                </c:pt>
                <c:pt idx="12887">
                  <c:v>67791</c:v>
                </c:pt>
                <c:pt idx="12888">
                  <c:v>67791</c:v>
                </c:pt>
                <c:pt idx="12889">
                  <c:v>79938</c:v>
                </c:pt>
                <c:pt idx="12890">
                  <c:v>88987</c:v>
                </c:pt>
                <c:pt idx="12891">
                  <c:v>95532</c:v>
                </c:pt>
                <c:pt idx="12892">
                  <c:v>104393</c:v>
                </c:pt>
                <c:pt idx="12893">
                  <c:v>109415</c:v>
                </c:pt>
                <c:pt idx="12894">
                  <c:v>120725</c:v>
                </c:pt>
                <c:pt idx="12895">
                  <c:v>29527</c:v>
                </c:pt>
                <c:pt idx="12896">
                  <c:v>32820</c:v>
                </c:pt>
                <c:pt idx="12897">
                  <c:v>34233</c:v>
                </c:pt>
                <c:pt idx="12898">
                  <c:v>34021</c:v>
                </c:pt>
                <c:pt idx="12899">
                  <c:v>34662</c:v>
                </c:pt>
                <c:pt idx="12900">
                  <c:v>33894</c:v>
                </c:pt>
                <c:pt idx="12901">
                  <c:v>27781</c:v>
                </c:pt>
                <c:pt idx="12902">
                  <c:v>32844</c:v>
                </c:pt>
                <c:pt idx="12903">
                  <c:v>27797</c:v>
                </c:pt>
                <c:pt idx="12904">
                  <c:v>32819</c:v>
                </c:pt>
                <c:pt idx="12905">
                  <c:v>27784</c:v>
                </c:pt>
                <c:pt idx="12906">
                  <c:v>31690</c:v>
                </c:pt>
                <c:pt idx="12907">
                  <c:v>32436</c:v>
                </c:pt>
                <c:pt idx="12908">
                  <c:v>37489</c:v>
                </c:pt>
                <c:pt idx="12909">
                  <c:v>32537</c:v>
                </c:pt>
                <c:pt idx="12910">
                  <c:v>27698</c:v>
                </c:pt>
                <c:pt idx="12911">
                  <c:v>26523</c:v>
                </c:pt>
                <c:pt idx="12912">
                  <c:v>27710</c:v>
                </c:pt>
                <c:pt idx="12913">
                  <c:v>30236</c:v>
                </c:pt>
                <c:pt idx="12914">
                  <c:v>32154</c:v>
                </c:pt>
                <c:pt idx="12915">
                  <c:v>29974</c:v>
                </c:pt>
                <c:pt idx="12916">
                  <c:v>32406</c:v>
                </c:pt>
                <c:pt idx="12917">
                  <c:v>35758</c:v>
                </c:pt>
                <c:pt idx="12918">
                  <c:v>32345</c:v>
                </c:pt>
                <c:pt idx="12919">
                  <c:v>23870</c:v>
                </c:pt>
                <c:pt idx="12920">
                  <c:v>31485</c:v>
                </c:pt>
                <c:pt idx="12921">
                  <c:v>30171</c:v>
                </c:pt>
                <c:pt idx="12922">
                  <c:v>31015</c:v>
                </c:pt>
                <c:pt idx="12923">
                  <c:v>31515</c:v>
                </c:pt>
                <c:pt idx="12924">
                  <c:v>30898</c:v>
                </c:pt>
                <c:pt idx="12925">
                  <c:v>31310</c:v>
                </c:pt>
                <c:pt idx="12926">
                  <c:v>35351</c:v>
                </c:pt>
                <c:pt idx="12927">
                  <c:v>30031</c:v>
                </c:pt>
                <c:pt idx="12928">
                  <c:v>31974</c:v>
                </c:pt>
                <c:pt idx="12929">
                  <c:v>31187</c:v>
                </c:pt>
                <c:pt idx="12930">
                  <c:v>27611</c:v>
                </c:pt>
                <c:pt idx="12931">
                  <c:v>30033</c:v>
                </c:pt>
                <c:pt idx="12932">
                  <c:v>27584</c:v>
                </c:pt>
                <c:pt idx="12933">
                  <c:v>32582</c:v>
                </c:pt>
                <c:pt idx="12934">
                  <c:v>31055</c:v>
                </c:pt>
                <c:pt idx="12935">
                  <c:v>35167</c:v>
                </c:pt>
                <c:pt idx="12936">
                  <c:v>27577</c:v>
                </c:pt>
                <c:pt idx="12937">
                  <c:v>27573</c:v>
                </c:pt>
                <c:pt idx="12938">
                  <c:v>34955</c:v>
                </c:pt>
                <c:pt idx="12939">
                  <c:v>32328</c:v>
                </c:pt>
                <c:pt idx="12940">
                  <c:v>30824</c:v>
                </c:pt>
                <c:pt idx="12941">
                  <c:v>36349</c:v>
                </c:pt>
                <c:pt idx="12942">
                  <c:v>31502</c:v>
                </c:pt>
                <c:pt idx="12943">
                  <c:v>28898</c:v>
                </c:pt>
                <c:pt idx="12944">
                  <c:v>33472</c:v>
                </c:pt>
                <c:pt idx="12945">
                  <c:v>32620</c:v>
                </c:pt>
                <c:pt idx="12946">
                  <c:v>28820</c:v>
                </c:pt>
                <c:pt idx="12947">
                  <c:v>32250</c:v>
                </c:pt>
                <c:pt idx="12948">
                  <c:v>30204</c:v>
                </c:pt>
                <c:pt idx="12949">
                  <c:v>32384</c:v>
                </c:pt>
                <c:pt idx="12950">
                  <c:v>33161</c:v>
                </c:pt>
                <c:pt idx="12951">
                  <c:v>40960</c:v>
                </c:pt>
                <c:pt idx="12952">
                  <c:v>33992</c:v>
                </c:pt>
                <c:pt idx="12953">
                  <c:v>32707</c:v>
                </c:pt>
                <c:pt idx="12954">
                  <c:v>34148</c:v>
                </c:pt>
                <c:pt idx="12955">
                  <c:v>32471</c:v>
                </c:pt>
                <c:pt idx="12956">
                  <c:v>32413</c:v>
                </c:pt>
                <c:pt idx="12957">
                  <c:v>34439</c:v>
                </c:pt>
                <c:pt idx="12958">
                  <c:v>30220</c:v>
                </c:pt>
                <c:pt idx="12959">
                  <c:v>35699</c:v>
                </c:pt>
                <c:pt idx="12960">
                  <c:v>32660</c:v>
                </c:pt>
                <c:pt idx="12961">
                  <c:v>34272</c:v>
                </c:pt>
                <c:pt idx="12962">
                  <c:v>30446</c:v>
                </c:pt>
                <c:pt idx="12963">
                  <c:v>34254</c:v>
                </c:pt>
                <c:pt idx="12964">
                  <c:v>32858</c:v>
                </c:pt>
                <c:pt idx="12965">
                  <c:v>32600</c:v>
                </c:pt>
                <c:pt idx="12966">
                  <c:v>26504</c:v>
                </c:pt>
                <c:pt idx="12967">
                  <c:v>25903</c:v>
                </c:pt>
                <c:pt idx="12968">
                  <c:v>30418</c:v>
                </c:pt>
                <c:pt idx="12969">
                  <c:v>32289</c:v>
                </c:pt>
                <c:pt idx="12970">
                  <c:v>33717</c:v>
                </c:pt>
                <c:pt idx="12971">
                  <c:v>30878</c:v>
                </c:pt>
                <c:pt idx="12972">
                  <c:v>33816</c:v>
                </c:pt>
                <c:pt idx="12973">
                  <c:v>37768</c:v>
                </c:pt>
                <c:pt idx="12974">
                  <c:v>30422</c:v>
                </c:pt>
                <c:pt idx="12975">
                  <c:v>30976</c:v>
                </c:pt>
                <c:pt idx="12976">
                  <c:v>36668</c:v>
                </c:pt>
                <c:pt idx="12977">
                  <c:v>32859</c:v>
                </c:pt>
                <c:pt idx="12978">
                  <c:v>30249</c:v>
                </c:pt>
                <c:pt idx="12979">
                  <c:v>30408</c:v>
                </c:pt>
                <c:pt idx="12980">
                  <c:v>37313</c:v>
                </c:pt>
                <c:pt idx="12981">
                  <c:v>33818</c:v>
                </c:pt>
                <c:pt idx="12982">
                  <c:v>30245</c:v>
                </c:pt>
                <c:pt idx="12983">
                  <c:v>34225</c:v>
                </c:pt>
                <c:pt idx="12984">
                  <c:v>32862</c:v>
                </c:pt>
                <c:pt idx="12985">
                  <c:v>36678</c:v>
                </c:pt>
                <c:pt idx="12986">
                  <c:v>28696</c:v>
                </c:pt>
                <c:pt idx="12987">
                  <c:v>35553</c:v>
                </c:pt>
                <c:pt idx="12988">
                  <c:v>34396</c:v>
                </c:pt>
                <c:pt idx="12989">
                  <c:v>32866</c:v>
                </c:pt>
                <c:pt idx="12990">
                  <c:v>34346</c:v>
                </c:pt>
                <c:pt idx="12991">
                  <c:v>32858</c:v>
                </c:pt>
                <c:pt idx="12992">
                  <c:v>34216</c:v>
                </c:pt>
                <c:pt idx="12993">
                  <c:v>30227</c:v>
                </c:pt>
                <c:pt idx="12994">
                  <c:v>27800</c:v>
                </c:pt>
                <c:pt idx="12995">
                  <c:v>32622</c:v>
                </c:pt>
                <c:pt idx="12996">
                  <c:v>34212</c:v>
                </c:pt>
                <c:pt idx="12997">
                  <c:v>32647</c:v>
                </c:pt>
                <c:pt idx="12998">
                  <c:v>34283</c:v>
                </c:pt>
                <c:pt idx="12999">
                  <c:v>32857</c:v>
                </c:pt>
                <c:pt idx="13000">
                  <c:v>32420</c:v>
                </c:pt>
                <c:pt idx="13001">
                  <c:v>31757</c:v>
                </c:pt>
                <c:pt idx="13002">
                  <c:v>38683</c:v>
                </c:pt>
                <c:pt idx="13003">
                  <c:v>45898</c:v>
                </c:pt>
                <c:pt idx="13004">
                  <c:v>32489</c:v>
                </c:pt>
                <c:pt idx="13005">
                  <c:v>27630</c:v>
                </c:pt>
                <c:pt idx="13006">
                  <c:v>32221</c:v>
                </c:pt>
                <c:pt idx="13007">
                  <c:v>34051</c:v>
                </c:pt>
                <c:pt idx="13008">
                  <c:v>32305</c:v>
                </c:pt>
                <c:pt idx="13009">
                  <c:v>34145</c:v>
                </c:pt>
                <c:pt idx="13010">
                  <c:v>30357</c:v>
                </c:pt>
                <c:pt idx="13011">
                  <c:v>30394</c:v>
                </c:pt>
                <c:pt idx="13012">
                  <c:v>34296</c:v>
                </c:pt>
                <c:pt idx="13013">
                  <c:v>32395</c:v>
                </c:pt>
                <c:pt idx="13014">
                  <c:v>38116</c:v>
                </c:pt>
                <c:pt idx="13015">
                  <c:v>32491</c:v>
                </c:pt>
                <c:pt idx="13016">
                  <c:v>32072</c:v>
                </c:pt>
                <c:pt idx="13017">
                  <c:v>31286</c:v>
                </c:pt>
                <c:pt idx="13018">
                  <c:v>32515</c:v>
                </c:pt>
                <c:pt idx="13019">
                  <c:v>31001</c:v>
                </c:pt>
                <c:pt idx="13020">
                  <c:v>36520</c:v>
                </c:pt>
                <c:pt idx="13021">
                  <c:v>30249</c:v>
                </c:pt>
                <c:pt idx="13022">
                  <c:v>36493</c:v>
                </c:pt>
                <c:pt idx="13023">
                  <c:v>31634</c:v>
                </c:pt>
                <c:pt idx="13024">
                  <c:v>36530</c:v>
                </c:pt>
                <c:pt idx="13025">
                  <c:v>31544</c:v>
                </c:pt>
                <c:pt idx="13026">
                  <c:v>32598</c:v>
                </c:pt>
                <c:pt idx="13027">
                  <c:v>34431</c:v>
                </c:pt>
                <c:pt idx="13028">
                  <c:v>33626</c:v>
                </c:pt>
                <c:pt idx="13029">
                  <c:v>33686</c:v>
                </c:pt>
                <c:pt idx="13030">
                  <c:v>38478</c:v>
                </c:pt>
                <c:pt idx="13031">
                  <c:v>40505</c:v>
                </c:pt>
                <c:pt idx="13032">
                  <c:v>29905</c:v>
                </c:pt>
                <c:pt idx="13033">
                  <c:v>29138</c:v>
                </c:pt>
                <c:pt idx="13034">
                  <c:v>30185</c:v>
                </c:pt>
                <c:pt idx="13035">
                  <c:v>32664</c:v>
                </c:pt>
                <c:pt idx="13036">
                  <c:v>30354</c:v>
                </c:pt>
                <c:pt idx="13037">
                  <c:v>29151</c:v>
                </c:pt>
                <c:pt idx="13038">
                  <c:v>23669</c:v>
                </c:pt>
                <c:pt idx="13039">
                  <c:v>24825</c:v>
                </c:pt>
                <c:pt idx="13040">
                  <c:v>27178</c:v>
                </c:pt>
                <c:pt idx="13041">
                  <c:v>24767</c:v>
                </c:pt>
                <c:pt idx="13042">
                  <c:v>24991</c:v>
                </c:pt>
                <c:pt idx="13043">
                  <c:v>20274</c:v>
                </c:pt>
                <c:pt idx="13044">
                  <c:v>25928</c:v>
                </c:pt>
                <c:pt idx="13045">
                  <c:v>19331</c:v>
                </c:pt>
                <c:pt idx="13046">
                  <c:v>20830</c:v>
                </c:pt>
                <c:pt idx="13047">
                  <c:v>18570</c:v>
                </c:pt>
                <c:pt idx="13048">
                  <c:v>18765</c:v>
                </c:pt>
                <c:pt idx="13049">
                  <c:v>21343</c:v>
                </c:pt>
                <c:pt idx="13050">
                  <c:v>20476</c:v>
                </c:pt>
                <c:pt idx="13051">
                  <c:v>19781</c:v>
                </c:pt>
                <c:pt idx="13052">
                  <c:v>17607</c:v>
                </c:pt>
                <c:pt idx="13053">
                  <c:v>24466</c:v>
                </c:pt>
                <c:pt idx="13054">
                  <c:v>17255</c:v>
                </c:pt>
                <c:pt idx="13055">
                  <c:v>24069</c:v>
                </c:pt>
                <c:pt idx="13056">
                  <c:v>27516</c:v>
                </c:pt>
                <c:pt idx="13057">
                  <c:v>21285</c:v>
                </c:pt>
                <c:pt idx="13058">
                  <c:v>17469</c:v>
                </c:pt>
                <c:pt idx="13059">
                  <c:v>14912</c:v>
                </c:pt>
                <c:pt idx="13060">
                  <c:v>14319</c:v>
                </c:pt>
                <c:pt idx="13061">
                  <c:v>13500</c:v>
                </c:pt>
                <c:pt idx="13062">
                  <c:v>18080</c:v>
                </c:pt>
                <c:pt idx="13063">
                  <c:v>15879</c:v>
                </c:pt>
                <c:pt idx="13064">
                  <c:v>19604</c:v>
                </c:pt>
                <c:pt idx="13065">
                  <c:v>19477</c:v>
                </c:pt>
                <c:pt idx="13066">
                  <c:v>11950</c:v>
                </c:pt>
                <c:pt idx="13067">
                  <c:v>17518</c:v>
                </c:pt>
                <c:pt idx="13068">
                  <c:v>20011</c:v>
                </c:pt>
                <c:pt idx="13069">
                  <c:v>16927</c:v>
                </c:pt>
                <c:pt idx="13070">
                  <c:v>15719</c:v>
                </c:pt>
                <c:pt idx="13071">
                  <c:v>14995</c:v>
                </c:pt>
                <c:pt idx="13072">
                  <c:v>17306</c:v>
                </c:pt>
                <c:pt idx="13073">
                  <c:v>14992</c:v>
                </c:pt>
                <c:pt idx="13074">
                  <c:v>15657</c:v>
                </c:pt>
                <c:pt idx="13075">
                  <c:v>11601</c:v>
                </c:pt>
                <c:pt idx="13076">
                  <c:v>13042</c:v>
                </c:pt>
                <c:pt idx="13077">
                  <c:v>5058</c:v>
                </c:pt>
                <c:pt idx="13078">
                  <c:v>10883</c:v>
                </c:pt>
                <c:pt idx="13079">
                  <c:v>12344</c:v>
                </c:pt>
                <c:pt idx="13080">
                  <c:v>5880</c:v>
                </c:pt>
                <c:pt idx="13081">
                  <c:v>7071</c:v>
                </c:pt>
                <c:pt idx="13082">
                  <c:v>9922</c:v>
                </c:pt>
                <c:pt idx="13083">
                  <c:v>8410</c:v>
                </c:pt>
                <c:pt idx="13084">
                  <c:v>9974</c:v>
                </c:pt>
                <c:pt idx="13085">
                  <c:v>10441</c:v>
                </c:pt>
                <c:pt idx="13086">
                  <c:v>11224</c:v>
                </c:pt>
                <c:pt idx="13087">
                  <c:v>6925</c:v>
                </c:pt>
                <c:pt idx="13088">
                  <c:v>4648</c:v>
                </c:pt>
                <c:pt idx="13089">
                  <c:v>10506</c:v>
                </c:pt>
                <c:pt idx="13090">
                  <c:v>8072</c:v>
                </c:pt>
                <c:pt idx="13091">
                  <c:v>10351</c:v>
                </c:pt>
                <c:pt idx="13092">
                  <c:v>8913</c:v>
                </c:pt>
                <c:pt idx="13093">
                  <c:v>6953</c:v>
                </c:pt>
                <c:pt idx="13094">
                  <c:v>4668</c:v>
                </c:pt>
                <c:pt idx="13095">
                  <c:v>9518</c:v>
                </c:pt>
                <c:pt idx="13096">
                  <c:v>11675</c:v>
                </c:pt>
                <c:pt idx="13097">
                  <c:v>10369</c:v>
                </c:pt>
                <c:pt idx="13098">
                  <c:v>10632</c:v>
                </c:pt>
                <c:pt idx="13099">
                  <c:v>5870</c:v>
                </c:pt>
                <c:pt idx="13100">
                  <c:v>6277</c:v>
                </c:pt>
                <c:pt idx="13101">
                  <c:v>8489</c:v>
                </c:pt>
                <c:pt idx="13102">
                  <c:v>9605</c:v>
                </c:pt>
                <c:pt idx="13103">
                  <c:v>8134</c:v>
                </c:pt>
                <c:pt idx="13104">
                  <c:v>10442</c:v>
                </c:pt>
                <c:pt idx="13105">
                  <c:v>8989</c:v>
                </c:pt>
                <c:pt idx="13106">
                  <c:v>6922</c:v>
                </c:pt>
                <c:pt idx="13107">
                  <c:v>4703</c:v>
                </c:pt>
                <c:pt idx="13108">
                  <c:v>9642</c:v>
                </c:pt>
                <c:pt idx="13109">
                  <c:v>9529</c:v>
                </c:pt>
                <c:pt idx="13110">
                  <c:v>8103</c:v>
                </c:pt>
                <c:pt idx="13111">
                  <c:v>10414</c:v>
                </c:pt>
                <c:pt idx="13112">
                  <c:v>10816</c:v>
                </c:pt>
                <c:pt idx="13113">
                  <c:v>12821</c:v>
                </c:pt>
                <c:pt idx="13114">
                  <c:v>16303</c:v>
                </c:pt>
                <c:pt idx="13115">
                  <c:v>17215</c:v>
                </c:pt>
                <c:pt idx="13116">
                  <c:v>10977</c:v>
                </c:pt>
                <c:pt idx="13117">
                  <c:v>11690</c:v>
                </c:pt>
                <c:pt idx="13118">
                  <c:v>8803</c:v>
                </c:pt>
                <c:pt idx="13119">
                  <c:v>10148</c:v>
                </c:pt>
                <c:pt idx="13120">
                  <c:v>8255</c:v>
                </c:pt>
                <c:pt idx="13121">
                  <c:v>8440</c:v>
                </c:pt>
                <c:pt idx="13122">
                  <c:v>5650</c:v>
                </c:pt>
                <c:pt idx="13123">
                  <c:v>5820</c:v>
                </c:pt>
                <c:pt idx="13124">
                  <c:v>8492</c:v>
                </c:pt>
                <c:pt idx="13125">
                  <c:v>10452</c:v>
                </c:pt>
                <c:pt idx="13126">
                  <c:v>3911</c:v>
                </c:pt>
                <c:pt idx="13127">
                  <c:v>7128</c:v>
                </c:pt>
                <c:pt idx="13128">
                  <c:v>7844</c:v>
                </c:pt>
                <c:pt idx="13129">
                  <c:v>8754</c:v>
                </c:pt>
                <c:pt idx="13130">
                  <c:v>8990</c:v>
                </c:pt>
                <c:pt idx="13131">
                  <c:v>5687</c:v>
                </c:pt>
                <c:pt idx="13132">
                  <c:v>6293</c:v>
                </c:pt>
                <c:pt idx="13133">
                  <c:v>9240</c:v>
                </c:pt>
                <c:pt idx="13134">
                  <c:v>9118</c:v>
                </c:pt>
                <c:pt idx="13135">
                  <c:v>7369</c:v>
                </c:pt>
                <c:pt idx="13136">
                  <c:v>7550</c:v>
                </c:pt>
                <c:pt idx="13137">
                  <c:v>9431</c:v>
                </c:pt>
                <c:pt idx="13138">
                  <c:v>4855</c:v>
                </c:pt>
                <c:pt idx="13139">
                  <c:v>6449</c:v>
                </c:pt>
                <c:pt idx="13140">
                  <c:v>5837</c:v>
                </c:pt>
                <c:pt idx="13141">
                  <c:v>4339</c:v>
                </c:pt>
                <c:pt idx="13142">
                  <c:v>4339</c:v>
                </c:pt>
                <c:pt idx="13143">
                  <c:v>7567</c:v>
                </c:pt>
                <c:pt idx="13144">
                  <c:v>7975</c:v>
                </c:pt>
                <c:pt idx="13145">
                  <c:v>8048</c:v>
                </c:pt>
                <c:pt idx="13146">
                  <c:v>10228</c:v>
                </c:pt>
                <c:pt idx="13147">
                  <c:v>10864</c:v>
                </c:pt>
                <c:pt idx="13148">
                  <c:v>11226</c:v>
                </c:pt>
                <c:pt idx="13149">
                  <c:v>5174</c:v>
                </c:pt>
                <c:pt idx="13150">
                  <c:v>4566</c:v>
                </c:pt>
                <c:pt idx="13151">
                  <c:v>7548</c:v>
                </c:pt>
                <c:pt idx="13152">
                  <c:v>8007</c:v>
                </c:pt>
                <c:pt idx="13153">
                  <c:v>7229</c:v>
                </c:pt>
                <c:pt idx="13154">
                  <c:v>5726</c:v>
                </c:pt>
                <c:pt idx="13155">
                  <c:v>7868</c:v>
                </c:pt>
                <c:pt idx="13156">
                  <c:v>6341</c:v>
                </c:pt>
                <c:pt idx="13157">
                  <c:v>5567</c:v>
                </c:pt>
                <c:pt idx="13158">
                  <c:v>5165</c:v>
                </c:pt>
                <c:pt idx="13159">
                  <c:v>4609</c:v>
                </c:pt>
                <c:pt idx="13160">
                  <c:v>3926</c:v>
                </c:pt>
                <c:pt idx="13161">
                  <c:v>7324</c:v>
                </c:pt>
                <c:pt idx="13162">
                  <c:v>9334</c:v>
                </c:pt>
                <c:pt idx="13163">
                  <c:v>5826</c:v>
                </c:pt>
                <c:pt idx="13164">
                  <c:v>7947</c:v>
                </c:pt>
                <c:pt idx="13165">
                  <c:v>4465</c:v>
                </c:pt>
                <c:pt idx="13166">
                  <c:v>4433</c:v>
                </c:pt>
                <c:pt idx="13167">
                  <c:v>4433</c:v>
                </c:pt>
                <c:pt idx="13168">
                  <c:v>4534</c:v>
                </c:pt>
                <c:pt idx="13169">
                  <c:v>4534</c:v>
                </c:pt>
                <c:pt idx="13170">
                  <c:v>3571</c:v>
                </c:pt>
                <c:pt idx="13171">
                  <c:v>7173</c:v>
                </c:pt>
                <c:pt idx="13172">
                  <c:v>4109</c:v>
                </c:pt>
                <c:pt idx="13173">
                  <c:v>5618</c:v>
                </c:pt>
                <c:pt idx="13174">
                  <c:v>7680</c:v>
                </c:pt>
                <c:pt idx="13175">
                  <c:v>7680</c:v>
                </c:pt>
                <c:pt idx="13176">
                  <c:v>8463</c:v>
                </c:pt>
                <c:pt idx="13177">
                  <c:v>11662</c:v>
                </c:pt>
                <c:pt idx="13178">
                  <c:v>11989</c:v>
                </c:pt>
                <c:pt idx="13179">
                  <c:v>4309</c:v>
                </c:pt>
                <c:pt idx="13180">
                  <c:v>2265</c:v>
                </c:pt>
                <c:pt idx="13181">
                  <c:v>5897</c:v>
                </c:pt>
                <c:pt idx="13182">
                  <c:v>7276</c:v>
                </c:pt>
                <c:pt idx="13183">
                  <c:v>6965</c:v>
                </c:pt>
                <c:pt idx="13184">
                  <c:v>5683</c:v>
                </c:pt>
                <c:pt idx="13185">
                  <c:v>7809</c:v>
                </c:pt>
                <c:pt idx="13186">
                  <c:v>7809</c:v>
                </c:pt>
                <c:pt idx="13187">
                  <c:v>9947</c:v>
                </c:pt>
                <c:pt idx="13188">
                  <c:v>12201</c:v>
                </c:pt>
                <c:pt idx="13189">
                  <c:v>12201</c:v>
                </c:pt>
                <c:pt idx="13190">
                  <c:v>12201</c:v>
                </c:pt>
                <c:pt idx="13191">
                  <c:v>12201</c:v>
                </c:pt>
                <c:pt idx="13192">
                  <c:v>3452</c:v>
                </c:pt>
                <c:pt idx="13193">
                  <c:v>3657</c:v>
                </c:pt>
                <c:pt idx="13194">
                  <c:v>5495</c:v>
                </c:pt>
                <c:pt idx="13195">
                  <c:v>5563</c:v>
                </c:pt>
                <c:pt idx="13196">
                  <c:v>4393</c:v>
                </c:pt>
                <c:pt idx="13197">
                  <c:v>2571</c:v>
                </c:pt>
                <c:pt idx="13198">
                  <c:v>2141</c:v>
                </c:pt>
                <c:pt idx="13199">
                  <c:v>4265</c:v>
                </c:pt>
                <c:pt idx="13200">
                  <c:v>4592</c:v>
                </c:pt>
                <c:pt idx="13201">
                  <c:v>4467</c:v>
                </c:pt>
                <c:pt idx="13202">
                  <c:v>4467</c:v>
                </c:pt>
                <c:pt idx="13203">
                  <c:v>4467</c:v>
                </c:pt>
                <c:pt idx="13204">
                  <c:v>5814</c:v>
                </c:pt>
                <c:pt idx="13205">
                  <c:v>4006</c:v>
                </c:pt>
                <c:pt idx="13206">
                  <c:v>5524</c:v>
                </c:pt>
                <c:pt idx="13207">
                  <c:v>7733</c:v>
                </c:pt>
                <c:pt idx="13208">
                  <c:v>7733</c:v>
                </c:pt>
                <c:pt idx="13209">
                  <c:v>7733</c:v>
                </c:pt>
                <c:pt idx="13210">
                  <c:v>4537</c:v>
                </c:pt>
                <c:pt idx="13211">
                  <c:v>5270</c:v>
                </c:pt>
                <c:pt idx="13212">
                  <c:v>5890</c:v>
                </c:pt>
                <c:pt idx="13213">
                  <c:v>2377</c:v>
                </c:pt>
                <c:pt idx="13214">
                  <c:v>6156</c:v>
                </c:pt>
                <c:pt idx="13215">
                  <c:v>7343</c:v>
                </c:pt>
                <c:pt idx="13216">
                  <c:v>5783</c:v>
                </c:pt>
                <c:pt idx="13217">
                  <c:v>4656</c:v>
                </c:pt>
                <c:pt idx="13218">
                  <c:v>4512</c:v>
                </c:pt>
                <c:pt idx="13219">
                  <c:v>6323</c:v>
                </c:pt>
                <c:pt idx="13220">
                  <c:v>5259</c:v>
                </c:pt>
                <c:pt idx="13221">
                  <c:v>5725</c:v>
                </c:pt>
                <c:pt idx="13222">
                  <c:v>4298</c:v>
                </c:pt>
                <c:pt idx="13223">
                  <c:v>1984</c:v>
                </c:pt>
                <c:pt idx="13224">
                  <c:v>7187</c:v>
                </c:pt>
                <c:pt idx="13225">
                  <c:v>6809</c:v>
                </c:pt>
                <c:pt idx="13226">
                  <c:v>6731</c:v>
                </c:pt>
                <c:pt idx="13227">
                  <c:v>4455</c:v>
                </c:pt>
                <c:pt idx="13228">
                  <c:v>6179</c:v>
                </c:pt>
                <c:pt idx="13229">
                  <c:v>4510</c:v>
                </c:pt>
                <c:pt idx="13230">
                  <c:v>4602</c:v>
                </c:pt>
                <c:pt idx="13231">
                  <c:v>4602</c:v>
                </c:pt>
                <c:pt idx="13232">
                  <c:v>7009</c:v>
                </c:pt>
                <c:pt idx="13233">
                  <c:v>6423</c:v>
                </c:pt>
                <c:pt idx="13234">
                  <c:v>5782</c:v>
                </c:pt>
                <c:pt idx="13235">
                  <c:v>6746</c:v>
                </c:pt>
                <c:pt idx="13236">
                  <c:v>6997</c:v>
                </c:pt>
                <c:pt idx="13237">
                  <c:v>10200</c:v>
                </c:pt>
                <c:pt idx="13238">
                  <c:v>10863</c:v>
                </c:pt>
                <c:pt idx="13239">
                  <c:v>4604</c:v>
                </c:pt>
                <c:pt idx="13240">
                  <c:v>4604</c:v>
                </c:pt>
                <c:pt idx="13241">
                  <c:v>9199</c:v>
                </c:pt>
                <c:pt idx="13242">
                  <c:v>5689</c:v>
                </c:pt>
                <c:pt idx="13243">
                  <c:v>6475</c:v>
                </c:pt>
                <c:pt idx="13244">
                  <c:v>6979</c:v>
                </c:pt>
                <c:pt idx="13245">
                  <c:v>2682</c:v>
                </c:pt>
                <c:pt idx="13246">
                  <c:v>4939</c:v>
                </c:pt>
                <c:pt idx="13247">
                  <c:v>4609</c:v>
                </c:pt>
                <c:pt idx="13248">
                  <c:v>4609</c:v>
                </c:pt>
                <c:pt idx="13249">
                  <c:v>7453</c:v>
                </c:pt>
                <c:pt idx="13250">
                  <c:v>9315</c:v>
                </c:pt>
                <c:pt idx="13251">
                  <c:v>6431</c:v>
                </c:pt>
                <c:pt idx="13252">
                  <c:v>7054</c:v>
                </c:pt>
                <c:pt idx="13253">
                  <c:v>4233</c:v>
                </c:pt>
                <c:pt idx="13254">
                  <c:v>5102</c:v>
                </c:pt>
                <c:pt idx="13255">
                  <c:v>6872</c:v>
                </c:pt>
                <c:pt idx="13256">
                  <c:v>4653</c:v>
                </c:pt>
                <c:pt idx="13257">
                  <c:v>7504</c:v>
                </c:pt>
                <c:pt idx="13258">
                  <c:v>8425</c:v>
                </c:pt>
                <c:pt idx="13259">
                  <c:v>6761</c:v>
                </c:pt>
                <c:pt idx="13260">
                  <c:v>8229</c:v>
                </c:pt>
                <c:pt idx="13261">
                  <c:v>4086</c:v>
                </c:pt>
                <c:pt idx="13262">
                  <c:v>5577</c:v>
                </c:pt>
                <c:pt idx="13263">
                  <c:v>4630</c:v>
                </c:pt>
                <c:pt idx="13264">
                  <c:v>5358</c:v>
                </c:pt>
                <c:pt idx="13265">
                  <c:v>5994</c:v>
                </c:pt>
                <c:pt idx="13266">
                  <c:v>6327</c:v>
                </c:pt>
                <c:pt idx="13267">
                  <c:v>8328</c:v>
                </c:pt>
                <c:pt idx="13268">
                  <c:v>6606</c:v>
                </c:pt>
                <c:pt idx="13269">
                  <c:v>8161</c:v>
                </c:pt>
                <c:pt idx="13270">
                  <c:v>10428</c:v>
                </c:pt>
                <c:pt idx="13271">
                  <c:v>5307</c:v>
                </c:pt>
                <c:pt idx="13272">
                  <c:v>6869</c:v>
                </c:pt>
                <c:pt idx="13273">
                  <c:v>4683</c:v>
                </c:pt>
                <c:pt idx="13274">
                  <c:v>4683</c:v>
                </c:pt>
                <c:pt idx="13275">
                  <c:v>11342</c:v>
                </c:pt>
                <c:pt idx="13276">
                  <c:v>6937</c:v>
                </c:pt>
                <c:pt idx="13277">
                  <c:v>10354</c:v>
                </c:pt>
                <c:pt idx="13278">
                  <c:v>4680</c:v>
                </c:pt>
                <c:pt idx="13279">
                  <c:v>5552</c:v>
                </c:pt>
                <c:pt idx="13280">
                  <c:v>4686</c:v>
                </c:pt>
                <c:pt idx="13281">
                  <c:v>7958</c:v>
                </c:pt>
                <c:pt idx="13282">
                  <c:v>9453</c:v>
                </c:pt>
                <c:pt idx="13283">
                  <c:v>6857</c:v>
                </c:pt>
                <c:pt idx="13284">
                  <c:v>8078</c:v>
                </c:pt>
                <c:pt idx="13285">
                  <c:v>10336</c:v>
                </c:pt>
                <c:pt idx="13286">
                  <c:v>11144</c:v>
                </c:pt>
                <c:pt idx="13287">
                  <c:v>4660</c:v>
                </c:pt>
                <c:pt idx="13288">
                  <c:v>4660</c:v>
                </c:pt>
                <c:pt idx="13289">
                  <c:v>9428</c:v>
                </c:pt>
                <c:pt idx="13290">
                  <c:v>6845</c:v>
                </c:pt>
                <c:pt idx="13291">
                  <c:v>10354</c:v>
                </c:pt>
                <c:pt idx="13292">
                  <c:v>5328</c:v>
                </c:pt>
                <c:pt idx="13293">
                  <c:v>5354</c:v>
                </c:pt>
                <c:pt idx="13294">
                  <c:v>4680</c:v>
                </c:pt>
                <c:pt idx="13295">
                  <c:v>4680</c:v>
                </c:pt>
                <c:pt idx="13296">
                  <c:v>8174</c:v>
                </c:pt>
                <c:pt idx="13297">
                  <c:v>7735</c:v>
                </c:pt>
                <c:pt idx="13298">
                  <c:v>8118</c:v>
                </c:pt>
                <c:pt idx="13299">
                  <c:v>9394</c:v>
                </c:pt>
                <c:pt idx="13300">
                  <c:v>5734</c:v>
                </c:pt>
                <c:pt idx="13301">
                  <c:v>5160</c:v>
                </c:pt>
                <c:pt idx="13302">
                  <c:v>1966</c:v>
                </c:pt>
                <c:pt idx="13303">
                  <c:v>6948</c:v>
                </c:pt>
                <c:pt idx="13304">
                  <c:v>6898</c:v>
                </c:pt>
                <c:pt idx="13305">
                  <c:v>8783</c:v>
                </c:pt>
                <c:pt idx="13306">
                  <c:v>9030</c:v>
                </c:pt>
                <c:pt idx="13307">
                  <c:v>6185</c:v>
                </c:pt>
                <c:pt idx="13308">
                  <c:v>5848</c:v>
                </c:pt>
                <c:pt idx="13309">
                  <c:v>5032</c:v>
                </c:pt>
                <c:pt idx="13310">
                  <c:v>5032</c:v>
                </c:pt>
                <c:pt idx="13311">
                  <c:v>5520</c:v>
                </c:pt>
                <c:pt idx="13312">
                  <c:v>6153</c:v>
                </c:pt>
                <c:pt idx="13313">
                  <c:v>6825</c:v>
                </c:pt>
                <c:pt idx="13314">
                  <c:v>3822</c:v>
                </c:pt>
                <c:pt idx="13315">
                  <c:v>5052</c:v>
                </c:pt>
                <c:pt idx="13316">
                  <c:v>6850</c:v>
                </c:pt>
                <c:pt idx="13317">
                  <c:v>4638</c:v>
                </c:pt>
                <c:pt idx="13318">
                  <c:v>7519</c:v>
                </c:pt>
                <c:pt idx="13319">
                  <c:v>8253</c:v>
                </c:pt>
                <c:pt idx="13320">
                  <c:v>5903</c:v>
                </c:pt>
                <c:pt idx="13321">
                  <c:v>8131</c:v>
                </c:pt>
                <c:pt idx="13322">
                  <c:v>5204</c:v>
                </c:pt>
                <c:pt idx="13323">
                  <c:v>4593</c:v>
                </c:pt>
                <c:pt idx="13324">
                  <c:v>5334</c:v>
                </c:pt>
                <c:pt idx="13325">
                  <c:v>4720</c:v>
                </c:pt>
                <c:pt idx="13326">
                  <c:v>4169</c:v>
                </c:pt>
                <c:pt idx="13327">
                  <c:v>7719</c:v>
                </c:pt>
                <c:pt idx="13328">
                  <c:v>5812</c:v>
                </c:pt>
                <c:pt idx="13329">
                  <c:v>6755</c:v>
                </c:pt>
                <c:pt idx="13330">
                  <c:v>7950</c:v>
                </c:pt>
                <c:pt idx="13331">
                  <c:v>10123</c:v>
                </c:pt>
                <c:pt idx="13332">
                  <c:v>10885</c:v>
                </c:pt>
                <c:pt idx="13333">
                  <c:v>12401</c:v>
                </c:pt>
                <c:pt idx="13334">
                  <c:v>4451</c:v>
                </c:pt>
                <c:pt idx="13335">
                  <c:v>9104</c:v>
                </c:pt>
                <c:pt idx="13336">
                  <c:v>5654</c:v>
                </c:pt>
                <c:pt idx="13337">
                  <c:v>6608</c:v>
                </c:pt>
                <c:pt idx="13338">
                  <c:v>9915</c:v>
                </c:pt>
                <c:pt idx="13339">
                  <c:v>4396</c:v>
                </c:pt>
                <c:pt idx="13340">
                  <c:v>5034</c:v>
                </c:pt>
                <c:pt idx="13341">
                  <c:v>8953</c:v>
                </c:pt>
                <c:pt idx="13342">
                  <c:v>6057</c:v>
                </c:pt>
                <c:pt idx="13343">
                  <c:v>6820</c:v>
                </c:pt>
                <c:pt idx="13344">
                  <c:v>7666</c:v>
                </c:pt>
                <c:pt idx="13345">
                  <c:v>6916</c:v>
                </c:pt>
                <c:pt idx="13346">
                  <c:v>5229</c:v>
                </c:pt>
                <c:pt idx="13347">
                  <c:v>4640</c:v>
                </c:pt>
                <c:pt idx="13348">
                  <c:v>4707</c:v>
                </c:pt>
                <c:pt idx="13349">
                  <c:v>4623</c:v>
                </c:pt>
                <c:pt idx="13350">
                  <c:v>6196</c:v>
                </c:pt>
                <c:pt idx="13351">
                  <c:v>8105</c:v>
                </c:pt>
                <c:pt idx="13352">
                  <c:v>7380</c:v>
                </c:pt>
                <c:pt idx="13353">
                  <c:v>4716</c:v>
                </c:pt>
                <c:pt idx="13354">
                  <c:v>5052</c:v>
                </c:pt>
                <c:pt idx="13355">
                  <c:v>5849</c:v>
                </c:pt>
                <c:pt idx="13356">
                  <c:v>5172</c:v>
                </c:pt>
                <c:pt idx="13357">
                  <c:v>6732</c:v>
                </c:pt>
                <c:pt idx="13358">
                  <c:v>4569</c:v>
                </c:pt>
                <c:pt idx="13359">
                  <c:v>6557</c:v>
                </c:pt>
                <c:pt idx="13360">
                  <c:v>7745</c:v>
                </c:pt>
                <c:pt idx="13361">
                  <c:v>6898</c:v>
                </c:pt>
                <c:pt idx="13362">
                  <c:v>4751</c:v>
                </c:pt>
                <c:pt idx="13363">
                  <c:v>6119</c:v>
                </c:pt>
                <c:pt idx="13364">
                  <c:v>4945</c:v>
                </c:pt>
                <c:pt idx="13365">
                  <c:v>4413</c:v>
                </c:pt>
                <c:pt idx="13366">
                  <c:v>5151</c:v>
                </c:pt>
                <c:pt idx="13367">
                  <c:v>4551</c:v>
                </c:pt>
                <c:pt idx="13368">
                  <c:v>4551</c:v>
                </c:pt>
                <c:pt idx="13369">
                  <c:v>7304</c:v>
                </c:pt>
                <c:pt idx="13370">
                  <c:v>5661</c:v>
                </c:pt>
                <c:pt idx="13371">
                  <c:v>5724</c:v>
                </c:pt>
                <c:pt idx="13372">
                  <c:v>6686</c:v>
                </c:pt>
                <c:pt idx="13373">
                  <c:v>10108</c:v>
                </c:pt>
                <c:pt idx="13374">
                  <c:v>4447</c:v>
                </c:pt>
                <c:pt idx="13375">
                  <c:v>4952</c:v>
                </c:pt>
                <c:pt idx="13376">
                  <c:v>4572</c:v>
                </c:pt>
                <c:pt idx="13377">
                  <c:v>5661</c:v>
                </c:pt>
                <c:pt idx="13378">
                  <c:v>5832</c:v>
                </c:pt>
                <c:pt idx="13379">
                  <c:v>5700</c:v>
                </c:pt>
                <c:pt idx="13380">
                  <c:v>5700</c:v>
                </c:pt>
                <c:pt idx="13381">
                  <c:v>2663</c:v>
                </c:pt>
                <c:pt idx="13382">
                  <c:v>4534</c:v>
                </c:pt>
                <c:pt idx="13383">
                  <c:v>4431</c:v>
                </c:pt>
                <c:pt idx="13384">
                  <c:v>4388</c:v>
                </c:pt>
                <c:pt idx="13385">
                  <c:v>4962</c:v>
                </c:pt>
                <c:pt idx="13386">
                  <c:v>5636</c:v>
                </c:pt>
                <c:pt idx="13387">
                  <c:v>5551</c:v>
                </c:pt>
                <c:pt idx="13388">
                  <c:v>5600</c:v>
                </c:pt>
                <c:pt idx="13389">
                  <c:v>7470</c:v>
                </c:pt>
                <c:pt idx="13390">
                  <c:v>7043</c:v>
                </c:pt>
                <c:pt idx="13391">
                  <c:v>5869</c:v>
                </c:pt>
                <c:pt idx="13392">
                  <c:v>6662</c:v>
                </c:pt>
                <c:pt idx="13393">
                  <c:v>4097</c:v>
                </c:pt>
                <c:pt idx="13394">
                  <c:v>4301</c:v>
                </c:pt>
                <c:pt idx="13395">
                  <c:v>1164</c:v>
                </c:pt>
                <c:pt idx="13396">
                  <c:v>4359</c:v>
                </c:pt>
                <c:pt idx="13397">
                  <c:v>4359</c:v>
                </c:pt>
                <c:pt idx="13398">
                  <c:v>2228</c:v>
                </c:pt>
                <c:pt idx="13399">
                  <c:v>5813</c:v>
                </c:pt>
                <c:pt idx="13400">
                  <c:v>5458</c:v>
                </c:pt>
                <c:pt idx="13401">
                  <c:v>6877</c:v>
                </c:pt>
                <c:pt idx="13402">
                  <c:v>7554</c:v>
                </c:pt>
                <c:pt idx="13403">
                  <c:v>7554</c:v>
                </c:pt>
                <c:pt idx="13404">
                  <c:v>8065</c:v>
                </c:pt>
                <c:pt idx="13405">
                  <c:v>9677</c:v>
                </c:pt>
                <c:pt idx="13406">
                  <c:v>9855</c:v>
                </c:pt>
                <c:pt idx="13407">
                  <c:v>10413</c:v>
                </c:pt>
                <c:pt idx="13408">
                  <c:v>11896</c:v>
                </c:pt>
                <c:pt idx="13409">
                  <c:v>2219</c:v>
                </c:pt>
                <c:pt idx="13410">
                  <c:v>5460</c:v>
                </c:pt>
                <c:pt idx="13411">
                  <c:v>1483</c:v>
                </c:pt>
                <c:pt idx="13412">
                  <c:v>5374</c:v>
                </c:pt>
                <c:pt idx="13413">
                  <c:v>5424</c:v>
                </c:pt>
                <c:pt idx="13414">
                  <c:v>5424</c:v>
                </c:pt>
                <c:pt idx="13415">
                  <c:v>7426</c:v>
                </c:pt>
                <c:pt idx="13416">
                  <c:v>7426</c:v>
                </c:pt>
                <c:pt idx="13417">
                  <c:v>9495</c:v>
                </c:pt>
                <c:pt idx="13418">
                  <c:v>9495</c:v>
                </c:pt>
                <c:pt idx="13419">
                  <c:v>10243</c:v>
                </c:pt>
                <c:pt idx="13420">
                  <c:v>10543</c:v>
                </c:pt>
                <c:pt idx="13421">
                  <c:v>11710</c:v>
                </c:pt>
                <c:pt idx="13422">
                  <c:v>14885</c:v>
                </c:pt>
                <c:pt idx="13423">
                  <c:v>16451</c:v>
                </c:pt>
                <c:pt idx="13424">
                  <c:v>3815</c:v>
                </c:pt>
                <c:pt idx="13425">
                  <c:v>5382</c:v>
                </c:pt>
                <c:pt idx="13426">
                  <c:v>5435</c:v>
                </c:pt>
                <c:pt idx="13427">
                  <c:v>3987</c:v>
                </c:pt>
                <c:pt idx="13428">
                  <c:v>2079</c:v>
                </c:pt>
                <c:pt idx="13429">
                  <c:v>2384</c:v>
                </c:pt>
                <c:pt idx="13430">
                  <c:v>4067</c:v>
                </c:pt>
                <c:pt idx="13431">
                  <c:v>3315</c:v>
                </c:pt>
                <c:pt idx="13432">
                  <c:v>3343</c:v>
                </c:pt>
                <c:pt idx="13433">
                  <c:v>3651</c:v>
                </c:pt>
                <c:pt idx="13434">
                  <c:v>1071</c:v>
                </c:pt>
                <c:pt idx="13435">
                  <c:v>2153</c:v>
                </c:pt>
                <c:pt idx="13436">
                  <c:v>1986</c:v>
                </c:pt>
                <c:pt idx="13437">
                  <c:v>1444</c:v>
                </c:pt>
                <c:pt idx="13438">
                  <c:v>4721</c:v>
                </c:pt>
                <c:pt idx="13439">
                  <c:v>3990</c:v>
                </c:pt>
                <c:pt idx="13440">
                  <c:v>5247</c:v>
                </c:pt>
                <c:pt idx="13441">
                  <c:v>2166</c:v>
                </c:pt>
                <c:pt idx="13442">
                  <c:v>974</c:v>
                </c:pt>
                <c:pt idx="13443">
                  <c:v>2021</c:v>
                </c:pt>
                <c:pt idx="13444">
                  <c:v>2021</c:v>
                </c:pt>
                <c:pt idx="13445">
                  <c:v>1975</c:v>
                </c:pt>
                <c:pt idx="13446">
                  <c:v>2431</c:v>
                </c:pt>
                <c:pt idx="13447">
                  <c:v>3125</c:v>
                </c:pt>
                <c:pt idx="13448">
                  <c:v>2245</c:v>
                </c:pt>
                <c:pt idx="13449">
                  <c:v>4135</c:v>
                </c:pt>
                <c:pt idx="13450">
                  <c:v>783</c:v>
                </c:pt>
                <c:pt idx="13451">
                  <c:v>2110</c:v>
                </c:pt>
                <c:pt idx="13452">
                  <c:v>2020</c:v>
                </c:pt>
                <c:pt idx="13453">
                  <c:v>1409</c:v>
                </c:pt>
                <c:pt idx="13454">
                  <c:v>4506</c:v>
                </c:pt>
                <c:pt idx="13455">
                  <c:v>3322</c:v>
                </c:pt>
                <c:pt idx="13456">
                  <c:v>3583</c:v>
                </c:pt>
                <c:pt idx="13457">
                  <c:v>3993</c:v>
                </c:pt>
                <c:pt idx="13458">
                  <c:v>2056</c:v>
                </c:pt>
                <c:pt idx="13459">
                  <c:v>1705</c:v>
                </c:pt>
                <c:pt idx="13460">
                  <c:v>1920</c:v>
                </c:pt>
                <c:pt idx="13461">
                  <c:v>1920</c:v>
                </c:pt>
                <c:pt idx="13462">
                  <c:v>1920</c:v>
                </c:pt>
                <c:pt idx="13463">
                  <c:v>1881</c:v>
                </c:pt>
                <c:pt idx="13464">
                  <c:v>3249</c:v>
                </c:pt>
                <c:pt idx="13465">
                  <c:v>2955</c:v>
                </c:pt>
                <c:pt idx="13466">
                  <c:v>2755</c:v>
                </c:pt>
                <c:pt idx="13467">
                  <c:v>2755</c:v>
                </c:pt>
                <c:pt idx="13468">
                  <c:v>3162</c:v>
                </c:pt>
                <c:pt idx="13469">
                  <c:v>2007</c:v>
                </c:pt>
                <c:pt idx="13470">
                  <c:v>2007</c:v>
                </c:pt>
                <c:pt idx="13471">
                  <c:v>167</c:v>
                </c:pt>
                <c:pt idx="13472">
                  <c:v>2918</c:v>
                </c:pt>
                <c:pt idx="13473">
                  <c:v>3088</c:v>
                </c:pt>
                <c:pt idx="13474">
                  <c:v>3088</c:v>
                </c:pt>
                <c:pt idx="13475">
                  <c:v>3448</c:v>
                </c:pt>
                <c:pt idx="13476">
                  <c:v>3458</c:v>
                </c:pt>
                <c:pt idx="13477">
                  <c:v>3876</c:v>
                </c:pt>
                <c:pt idx="13478">
                  <c:v>5070</c:v>
                </c:pt>
                <c:pt idx="13479">
                  <c:v>1748</c:v>
                </c:pt>
                <c:pt idx="13480">
                  <c:v>1638</c:v>
                </c:pt>
                <c:pt idx="13481">
                  <c:v>1917</c:v>
                </c:pt>
                <c:pt idx="13482">
                  <c:v>1917</c:v>
                </c:pt>
                <c:pt idx="13483">
                  <c:v>1891</c:v>
                </c:pt>
                <c:pt idx="13484">
                  <c:v>1891</c:v>
                </c:pt>
                <c:pt idx="13485">
                  <c:v>3774</c:v>
                </c:pt>
                <c:pt idx="13486">
                  <c:v>1883</c:v>
                </c:pt>
                <c:pt idx="13487">
                  <c:v>2089</c:v>
                </c:pt>
                <c:pt idx="13488">
                  <c:v>2108</c:v>
                </c:pt>
                <c:pt idx="13489">
                  <c:v>3142</c:v>
                </c:pt>
                <c:pt idx="13490">
                  <c:v>3114</c:v>
                </c:pt>
                <c:pt idx="13491">
                  <c:v>2828</c:v>
                </c:pt>
                <c:pt idx="13492">
                  <c:v>2950</c:v>
                </c:pt>
                <c:pt idx="13493">
                  <c:v>3061</c:v>
                </c:pt>
                <c:pt idx="13494">
                  <c:v>3298</c:v>
                </c:pt>
                <c:pt idx="13495">
                  <c:v>841</c:v>
                </c:pt>
                <c:pt idx="13496">
                  <c:v>2040</c:v>
                </c:pt>
                <c:pt idx="13497">
                  <c:v>2087</c:v>
                </c:pt>
                <c:pt idx="13498">
                  <c:v>1739</c:v>
                </c:pt>
                <c:pt idx="13499">
                  <c:v>2378</c:v>
                </c:pt>
                <c:pt idx="13500">
                  <c:v>2919</c:v>
                </c:pt>
                <c:pt idx="13501">
                  <c:v>2896</c:v>
                </c:pt>
                <c:pt idx="13502">
                  <c:v>2896</c:v>
                </c:pt>
                <c:pt idx="13503">
                  <c:v>1899</c:v>
                </c:pt>
                <c:pt idx="13504">
                  <c:v>1899</c:v>
                </c:pt>
                <c:pt idx="13505">
                  <c:v>432</c:v>
                </c:pt>
                <c:pt idx="13506">
                  <c:v>2065</c:v>
                </c:pt>
                <c:pt idx="13507">
                  <c:v>2065</c:v>
                </c:pt>
                <c:pt idx="13508">
                  <c:v>2065</c:v>
                </c:pt>
                <c:pt idx="13509">
                  <c:v>2065</c:v>
                </c:pt>
                <c:pt idx="13510">
                  <c:v>1885</c:v>
                </c:pt>
                <c:pt idx="13511">
                  <c:v>1398</c:v>
                </c:pt>
                <c:pt idx="13512">
                  <c:v>1398</c:v>
                </c:pt>
                <c:pt idx="13513">
                  <c:v>2997</c:v>
                </c:pt>
                <c:pt idx="13514">
                  <c:v>3219</c:v>
                </c:pt>
                <c:pt idx="13515">
                  <c:v>3308</c:v>
                </c:pt>
                <c:pt idx="13516">
                  <c:v>3762</c:v>
                </c:pt>
                <c:pt idx="13517">
                  <c:v>3935</c:v>
                </c:pt>
                <c:pt idx="13518">
                  <c:v>4859</c:v>
                </c:pt>
                <c:pt idx="13519">
                  <c:v>4859</c:v>
                </c:pt>
                <c:pt idx="13520">
                  <c:v>5353</c:v>
                </c:pt>
                <c:pt idx="13521">
                  <c:v>6653</c:v>
                </c:pt>
                <c:pt idx="13522">
                  <c:v>6653</c:v>
                </c:pt>
                <c:pt idx="13523">
                  <c:v>8191</c:v>
                </c:pt>
                <c:pt idx="13524">
                  <c:v>8472</c:v>
                </c:pt>
                <c:pt idx="13525">
                  <c:v>8472</c:v>
                </c:pt>
                <c:pt idx="13526">
                  <c:v>8472</c:v>
                </c:pt>
                <c:pt idx="13527">
                  <c:v>8472</c:v>
                </c:pt>
                <c:pt idx="13528">
                  <c:v>8472</c:v>
                </c:pt>
                <c:pt idx="13529">
                  <c:v>8762</c:v>
                </c:pt>
                <c:pt idx="13530">
                  <c:v>9135</c:v>
                </c:pt>
                <c:pt idx="13531">
                  <c:v>9135</c:v>
                </c:pt>
                <c:pt idx="13532">
                  <c:v>9334</c:v>
                </c:pt>
                <c:pt idx="13533">
                  <c:v>10411</c:v>
                </c:pt>
                <c:pt idx="13534">
                  <c:v>10411</c:v>
                </c:pt>
                <c:pt idx="13535">
                  <c:v>0</c:v>
                </c:pt>
                <c:pt idx="13536">
                  <c:v>2442</c:v>
                </c:pt>
                <c:pt idx="13537">
                  <c:v>2455</c:v>
                </c:pt>
                <c:pt idx="13538">
                  <c:v>2765</c:v>
                </c:pt>
                <c:pt idx="13539">
                  <c:v>4074</c:v>
                </c:pt>
                <c:pt idx="13540">
                  <c:v>4267</c:v>
                </c:pt>
                <c:pt idx="13541">
                  <c:v>1825</c:v>
                </c:pt>
                <c:pt idx="13542">
                  <c:v>1512</c:v>
                </c:pt>
                <c:pt idx="13543">
                  <c:v>1352</c:v>
                </c:pt>
                <c:pt idx="13544">
                  <c:v>1403</c:v>
                </c:pt>
                <c:pt idx="13545">
                  <c:v>1452</c:v>
                </c:pt>
                <c:pt idx="13546">
                  <c:v>1452</c:v>
                </c:pt>
                <c:pt idx="13547">
                  <c:v>429</c:v>
                </c:pt>
                <c:pt idx="13548">
                  <c:v>118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204</c:v>
                </c:pt>
                <c:pt idx="13556">
                  <c:v>57</c:v>
                </c:pt>
                <c:pt idx="13557">
                  <c:v>15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1359</c:v>
                </c:pt>
                <c:pt idx="13568">
                  <c:v>1399</c:v>
                </c:pt>
                <c:pt idx="13569">
                  <c:v>1426</c:v>
                </c:pt>
                <c:pt idx="13570">
                  <c:v>1471</c:v>
                </c:pt>
                <c:pt idx="13571">
                  <c:v>1492</c:v>
                </c:pt>
                <c:pt idx="13572">
                  <c:v>1525</c:v>
                </c:pt>
                <c:pt idx="13573">
                  <c:v>1614</c:v>
                </c:pt>
                <c:pt idx="13574">
                  <c:v>1686</c:v>
                </c:pt>
                <c:pt idx="13575">
                  <c:v>1686</c:v>
                </c:pt>
                <c:pt idx="13576">
                  <c:v>1686</c:v>
                </c:pt>
                <c:pt idx="13577">
                  <c:v>1686</c:v>
                </c:pt>
                <c:pt idx="13578">
                  <c:v>1686</c:v>
                </c:pt>
                <c:pt idx="13579">
                  <c:v>1686</c:v>
                </c:pt>
                <c:pt idx="13580">
                  <c:v>1686</c:v>
                </c:pt>
                <c:pt idx="13581">
                  <c:v>175</c:v>
                </c:pt>
                <c:pt idx="13582">
                  <c:v>1037</c:v>
                </c:pt>
                <c:pt idx="13583">
                  <c:v>1003</c:v>
                </c:pt>
                <c:pt idx="13584">
                  <c:v>981</c:v>
                </c:pt>
                <c:pt idx="13585">
                  <c:v>915</c:v>
                </c:pt>
                <c:pt idx="13586">
                  <c:v>864</c:v>
                </c:pt>
                <c:pt idx="13587">
                  <c:v>815</c:v>
                </c:pt>
                <c:pt idx="13588">
                  <c:v>787</c:v>
                </c:pt>
                <c:pt idx="13589">
                  <c:v>787</c:v>
                </c:pt>
                <c:pt idx="13590">
                  <c:v>787</c:v>
                </c:pt>
                <c:pt idx="13591">
                  <c:v>787</c:v>
                </c:pt>
                <c:pt idx="13592">
                  <c:v>787</c:v>
                </c:pt>
                <c:pt idx="13593">
                  <c:v>787</c:v>
                </c:pt>
                <c:pt idx="13594">
                  <c:v>787</c:v>
                </c:pt>
                <c:pt idx="13595">
                  <c:v>787</c:v>
                </c:pt>
                <c:pt idx="13596">
                  <c:v>787</c:v>
                </c:pt>
                <c:pt idx="13597">
                  <c:v>787</c:v>
                </c:pt>
                <c:pt idx="13598">
                  <c:v>787</c:v>
                </c:pt>
                <c:pt idx="13599">
                  <c:v>770</c:v>
                </c:pt>
                <c:pt idx="13600">
                  <c:v>733</c:v>
                </c:pt>
                <c:pt idx="13601">
                  <c:v>692</c:v>
                </c:pt>
                <c:pt idx="13602">
                  <c:v>667</c:v>
                </c:pt>
                <c:pt idx="13603">
                  <c:v>682</c:v>
                </c:pt>
                <c:pt idx="13604">
                  <c:v>648</c:v>
                </c:pt>
                <c:pt idx="13605">
                  <c:v>606</c:v>
                </c:pt>
                <c:pt idx="13606">
                  <c:v>164</c:v>
                </c:pt>
                <c:pt idx="13607">
                  <c:v>105</c:v>
                </c:pt>
                <c:pt idx="13608">
                  <c:v>63</c:v>
                </c:pt>
                <c:pt idx="13609">
                  <c:v>28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</c:v>
                </c:pt>
                <c:pt idx="13615">
                  <c:v>0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49</c:v>
                </c:pt>
                <c:pt idx="13627">
                  <c:v>49</c:v>
                </c:pt>
                <c:pt idx="13628">
                  <c:v>49</c:v>
                </c:pt>
                <c:pt idx="13629">
                  <c:v>49</c:v>
                </c:pt>
                <c:pt idx="13630">
                  <c:v>0</c:v>
                </c:pt>
                <c:pt idx="13631">
                  <c:v>0</c:v>
                </c:pt>
                <c:pt idx="13632">
                  <c:v>0</c:v>
                </c:pt>
                <c:pt idx="13633">
                  <c:v>0</c:v>
                </c:pt>
                <c:pt idx="13634">
                  <c:v>0</c:v>
                </c:pt>
                <c:pt idx="13635">
                  <c:v>1381</c:v>
                </c:pt>
                <c:pt idx="13636">
                  <c:v>1431</c:v>
                </c:pt>
                <c:pt idx="13637">
                  <c:v>1433</c:v>
                </c:pt>
                <c:pt idx="13638">
                  <c:v>1433</c:v>
                </c:pt>
                <c:pt idx="13639">
                  <c:v>1433</c:v>
                </c:pt>
                <c:pt idx="13640">
                  <c:v>13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18</c:v>
                </c:pt>
                <c:pt idx="13665">
                  <c:v>59</c:v>
                </c:pt>
                <c:pt idx="13666">
                  <c:v>103</c:v>
                </c:pt>
                <c:pt idx="13667">
                  <c:v>162</c:v>
                </c:pt>
                <c:pt idx="13668">
                  <c:v>248</c:v>
                </c:pt>
                <c:pt idx="13669">
                  <c:v>271</c:v>
                </c:pt>
                <c:pt idx="13670">
                  <c:v>349</c:v>
                </c:pt>
                <c:pt idx="13671">
                  <c:v>1791</c:v>
                </c:pt>
                <c:pt idx="13672">
                  <c:v>1686</c:v>
                </c:pt>
                <c:pt idx="13673">
                  <c:v>1636</c:v>
                </c:pt>
                <c:pt idx="13674">
                  <c:v>1524</c:v>
                </c:pt>
                <c:pt idx="13675">
                  <c:v>0</c:v>
                </c:pt>
                <c:pt idx="13676">
                  <c:v>0</c:v>
                </c:pt>
                <c:pt idx="13677">
                  <c:v>0</c:v>
                </c:pt>
                <c:pt idx="13678">
                  <c:v>0</c:v>
                </c:pt>
                <c:pt idx="13679">
                  <c:v>0</c:v>
                </c:pt>
                <c:pt idx="13680">
                  <c:v>4</c:v>
                </c:pt>
                <c:pt idx="13681">
                  <c:v>38</c:v>
                </c:pt>
                <c:pt idx="13682">
                  <c:v>106</c:v>
                </c:pt>
                <c:pt idx="13683">
                  <c:v>140</c:v>
                </c:pt>
                <c:pt idx="13684">
                  <c:v>161</c:v>
                </c:pt>
                <c:pt idx="13685">
                  <c:v>167</c:v>
                </c:pt>
                <c:pt idx="13686">
                  <c:v>2687</c:v>
                </c:pt>
                <c:pt idx="13687">
                  <c:v>58</c:v>
                </c:pt>
                <c:pt idx="13688">
                  <c:v>2701</c:v>
                </c:pt>
                <c:pt idx="13689">
                  <c:v>2723</c:v>
                </c:pt>
                <c:pt idx="13690">
                  <c:v>2768</c:v>
                </c:pt>
                <c:pt idx="13691">
                  <c:v>2820</c:v>
                </c:pt>
                <c:pt idx="13692">
                  <c:v>2854</c:v>
                </c:pt>
                <c:pt idx="13693">
                  <c:v>2919</c:v>
                </c:pt>
                <c:pt idx="13694">
                  <c:v>2980</c:v>
                </c:pt>
                <c:pt idx="13695">
                  <c:v>3010</c:v>
                </c:pt>
                <c:pt idx="13696">
                  <c:v>3010</c:v>
                </c:pt>
                <c:pt idx="13697">
                  <c:v>3010</c:v>
                </c:pt>
                <c:pt idx="13698">
                  <c:v>3010</c:v>
                </c:pt>
                <c:pt idx="13699">
                  <c:v>3010</c:v>
                </c:pt>
                <c:pt idx="13700">
                  <c:v>3010</c:v>
                </c:pt>
                <c:pt idx="13701">
                  <c:v>3010</c:v>
                </c:pt>
                <c:pt idx="13702">
                  <c:v>3010</c:v>
                </c:pt>
                <c:pt idx="13703">
                  <c:v>3010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1359</c:v>
                </c:pt>
                <c:pt idx="13718">
                  <c:v>1412</c:v>
                </c:pt>
                <c:pt idx="13719">
                  <c:v>1449</c:v>
                </c:pt>
                <c:pt idx="13720">
                  <c:v>1496</c:v>
                </c:pt>
                <c:pt idx="13721">
                  <c:v>1544</c:v>
                </c:pt>
                <c:pt idx="13722">
                  <c:v>1583</c:v>
                </c:pt>
                <c:pt idx="13723">
                  <c:v>1631</c:v>
                </c:pt>
                <c:pt idx="13724">
                  <c:v>1631</c:v>
                </c:pt>
                <c:pt idx="13725">
                  <c:v>1631</c:v>
                </c:pt>
                <c:pt idx="13726">
                  <c:v>1631</c:v>
                </c:pt>
                <c:pt idx="13727">
                  <c:v>1631</c:v>
                </c:pt>
                <c:pt idx="13728">
                  <c:v>1631</c:v>
                </c:pt>
                <c:pt idx="13729">
                  <c:v>1631</c:v>
                </c:pt>
                <c:pt idx="13730">
                  <c:v>1616</c:v>
                </c:pt>
                <c:pt idx="13731">
                  <c:v>1561</c:v>
                </c:pt>
                <c:pt idx="13732">
                  <c:v>1489</c:v>
                </c:pt>
                <c:pt idx="13733">
                  <c:v>1439</c:v>
                </c:pt>
                <c:pt idx="13734">
                  <c:v>140</c:v>
                </c:pt>
                <c:pt idx="13735">
                  <c:v>80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0</c:v>
                </c:pt>
                <c:pt idx="13740">
                  <c:v>0</c:v>
                </c:pt>
                <c:pt idx="13741">
                  <c:v>3</c:v>
                </c:pt>
                <c:pt idx="13742">
                  <c:v>28</c:v>
                </c:pt>
                <c:pt idx="13743">
                  <c:v>78</c:v>
                </c:pt>
                <c:pt idx="13744">
                  <c:v>140</c:v>
                </c:pt>
                <c:pt idx="13745">
                  <c:v>338</c:v>
                </c:pt>
                <c:pt idx="13746">
                  <c:v>366</c:v>
                </c:pt>
                <c:pt idx="13747">
                  <c:v>317</c:v>
                </c:pt>
                <c:pt idx="13748">
                  <c:v>1058</c:v>
                </c:pt>
                <c:pt idx="13749">
                  <c:v>856</c:v>
                </c:pt>
                <c:pt idx="13750">
                  <c:v>811</c:v>
                </c:pt>
                <c:pt idx="13751">
                  <c:v>807</c:v>
                </c:pt>
                <c:pt idx="13752">
                  <c:v>807</c:v>
                </c:pt>
                <c:pt idx="13753">
                  <c:v>807</c:v>
                </c:pt>
                <c:pt idx="13754">
                  <c:v>807</c:v>
                </c:pt>
                <c:pt idx="13755">
                  <c:v>807</c:v>
                </c:pt>
                <c:pt idx="13756">
                  <c:v>2717</c:v>
                </c:pt>
                <c:pt idx="13757">
                  <c:v>2743</c:v>
                </c:pt>
                <c:pt idx="13758">
                  <c:v>2743</c:v>
                </c:pt>
                <c:pt idx="13759">
                  <c:v>2743</c:v>
                </c:pt>
                <c:pt idx="13760">
                  <c:v>2743</c:v>
                </c:pt>
                <c:pt idx="13761">
                  <c:v>2743</c:v>
                </c:pt>
                <c:pt idx="13762">
                  <c:v>2743</c:v>
                </c:pt>
                <c:pt idx="13763">
                  <c:v>2743</c:v>
                </c:pt>
                <c:pt idx="13764">
                  <c:v>2743</c:v>
                </c:pt>
                <c:pt idx="13765">
                  <c:v>2743</c:v>
                </c:pt>
                <c:pt idx="13766">
                  <c:v>2743</c:v>
                </c:pt>
                <c:pt idx="13767">
                  <c:v>2743</c:v>
                </c:pt>
                <c:pt idx="13768">
                  <c:v>2743</c:v>
                </c:pt>
                <c:pt idx="13769">
                  <c:v>2743</c:v>
                </c:pt>
                <c:pt idx="13770">
                  <c:v>2743</c:v>
                </c:pt>
                <c:pt idx="13771">
                  <c:v>2743</c:v>
                </c:pt>
                <c:pt idx="13772">
                  <c:v>2743</c:v>
                </c:pt>
                <c:pt idx="13773">
                  <c:v>2743</c:v>
                </c:pt>
                <c:pt idx="13774">
                  <c:v>2743</c:v>
                </c:pt>
                <c:pt idx="13775">
                  <c:v>2743</c:v>
                </c:pt>
                <c:pt idx="13776">
                  <c:v>2743</c:v>
                </c:pt>
                <c:pt idx="13777">
                  <c:v>2743</c:v>
                </c:pt>
                <c:pt idx="13778">
                  <c:v>2743</c:v>
                </c:pt>
                <c:pt idx="13779">
                  <c:v>2743</c:v>
                </c:pt>
                <c:pt idx="13780">
                  <c:v>2743</c:v>
                </c:pt>
                <c:pt idx="13781">
                  <c:v>2743</c:v>
                </c:pt>
                <c:pt idx="13782">
                  <c:v>2743</c:v>
                </c:pt>
                <c:pt idx="13783">
                  <c:v>2743</c:v>
                </c:pt>
                <c:pt idx="13784">
                  <c:v>4051</c:v>
                </c:pt>
                <c:pt idx="13785">
                  <c:v>4054</c:v>
                </c:pt>
                <c:pt idx="13786">
                  <c:v>4054</c:v>
                </c:pt>
                <c:pt idx="13787">
                  <c:v>4054</c:v>
                </c:pt>
                <c:pt idx="13788">
                  <c:v>4054</c:v>
                </c:pt>
                <c:pt idx="13789">
                  <c:v>4054</c:v>
                </c:pt>
                <c:pt idx="13790">
                  <c:v>4054</c:v>
                </c:pt>
                <c:pt idx="13791">
                  <c:v>4054</c:v>
                </c:pt>
                <c:pt idx="13792">
                  <c:v>4054</c:v>
                </c:pt>
                <c:pt idx="13793">
                  <c:v>4054</c:v>
                </c:pt>
                <c:pt idx="13794">
                  <c:v>4054</c:v>
                </c:pt>
                <c:pt idx="13795">
                  <c:v>4054</c:v>
                </c:pt>
                <c:pt idx="13796">
                  <c:v>4054</c:v>
                </c:pt>
                <c:pt idx="13797">
                  <c:v>4054</c:v>
                </c:pt>
                <c:pt idx="13798">
                  <c:v>3171</c:v>
                </c:pt>
                <c:pt idx="13799">
                  <c:v>3059</c:v>
                </c:pt>
                <c:pt idx="13800">
                  <c:v>1272</c:v>
                </c:pt>
                <c:pt idx="13801">
                  <c:v>1255</c:v>
                </c:pt>
                <c:pt idx="13802">
                  <c:v>2267</c:v>
                </c:pt>
                <c:pt idx="13803">
                  <c:v>2267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</c:v>
                </c:pt>
                <c:pt idx="13812">
                  <c:v>0</c:v>
                </c:pt>
                <c:pt idx="13813">
                  <c:v>0</c:v>
                </c:pt>
                <c:pt idx="13814">
                  <c:v>0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1359</c:v>
                </c:pt>
                <c:pt idx="13835">
                  <c:v>1410</c:v>
                </c:pt>
                <c:pt idx="13836">
                  <c:v>1468</c:v>
                </c:pt>
                <c:pt idx="13837">
                  <c:v>1562</c:v>
                </c:pt>
                <c:pt idx="13838">
                  <c:v>1624</c:v>
                </c:pt>
                <c:pt idx="13839">
                  <c:v>1692</c:v>
                </c:pt>
                <c:pt idx="13840">
                  <c:v>1739</c:v>
                </c:pt>
                <c:pt idx="13841">
                  <c:v>1739</c:v>
                </c:pt>
                <c:pt idx="13842">
                  <c:v>1739</c:v>
                </c:pt>
                <c:pt idx="13843">
                  <c:v>1739</c:v>
                </c:pt>
                <c:pt idx="13844">
                  <c:v>1739</c:v>
                </c:pt>
                <c:pt idx="13845">
                  <c:v>1739</c:v>
                </c:pt>
                <c:pt idx="13846">
                  <c:v>1739</c:v>
                </c:pt>
                <c:pt idx="13847">
                  <c:v>1739</c:v>
                </c:pt>
                <c:pt idx="13848">
                  <c:v>1739</c:v>
                </c:pt>
                <c:pt idx="13849">
                  <c:v>1739</c:v>
                </c:pt>
                <c:pt idx="13850">
                  <c:v>0</c:v>
                </c:pt>
                <c:pt idx="13851">
                  <c:v>0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1368</c:v>
                </c:pt>
                <c:pt idx="13858">
                  <c:v>1424</c:v>
                </c:pt>
                <c:pt idx="13859">
                  <c:v>1505</c:v>
                </c:pt>
                <c:pt idx="13860">
                  <c:v>1743</c:v>
                </c:pt>
                <c:pt idx="13861">
                  <c:v>1783</c:v>
                </c:pt>
                <c:pt idx="13862">
                  <c:v>1783</c:v>
                </c:pt>
                <c:pt idx="13863">
                  <c:v>1783</c:v>
                </c:pt>
                <c:pt idx="13864">
                  <c:v>59</c:v>
                </c:pt>
                <c:pt idx="13865">
                  <c:v>0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</c:v>
                </c:pt>
                <c:pt idx="13888">
                  <c:v>0</c:v>
                </c:pt>
                <c:pt idx="13889">
                  <c:v>0</c:v>
                </c:pt>
                <c:pt idx="13890">
                  <c:v>0</c:v>
                </c:pt>
                <c:pt idx="13891">
                  <c:v>0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0</c:v>
                </c:pt>
                <c:pt idx="13896">
                  <c:v>0</c:v>
                </c:pt>
                <c:pt idx="13897">
                  <c:v>739</c:v>
                </c:pt>
                <c:pt idx="13898">
                  <c:v>795</c:v>
                </c:pt>
                <c:pt idx="13899">
                  <c:v>825</c:v>
                </c:pt>
                <c:pt idx="13900">
                  <c:v>865</c:v>
                </c:pt>
                <c:pt idx="13901">
                  <c:v>932</c:v>
                </c:pt>
                <c:pt idx="13902">
                  <c:v>981</c:v>
                </c:pt>
                <c:pt idx="13903">
                  <c:v>1090</c:v>
                </c:pt>
                <c:pt idx="13904">
                  <c:v>1128</c:v>
                </c:pt>
                <c:pt idx="13905">
                  <c:v>1128</c:v>
                </c:pt>
                <c:pt idx="13906">
                  <c:v>1128</c:v>
                </c:pt>
                <c:pt idx="13907">
                  <c:v>1128</c:v>
                </c:pt>
                <c:pt idx="13908">
                  <c:v>1128</c:v>
                </c:pt>
                <c:pt idx="13909">
                  <c:v>1829</c:v>
                </c:pt>
                <c:pt idx="13910">
                  <c:v>1777</c:v>
                </c:pt>
                <c:pt idx="13911">
                  <c:v>1705</c:v>
                </c:pt>
                <c:pt idx="13912">
                  <c:v>1686</c:v>
                </c:pt>
                <c:pt idx="13913">
                  <c:v>1659</c:v>
                </c:pt>
                <c:pt idx="13914">
                  <c:v>1627</c:v>
                </c:pt>
                <c:pt idx="13915">
                  <c:v>1588</c:v>
                </c:pt>
                <c:pt idx="13916">
                  <c:v>1547</c:v>
                </c:pt>
                <c:pt idx="13917">
                  <c:v>865</c:v>
                </c:pt>
                <c:pt idx="13918">
                  <c:v>865</c:v>
                </c:pt>
                <c:pt idx="13919">
                  <c:v>839</c:v>
                </c:pt>
                <c:pt idx="13920">
                  <c:v>839</c:v>
                </c:pt>
                <c:pt idx="13921">
                  <c:v>839</c:v>
                </c:pt>
                <c:pt idx="13922">
                  <c:v>858</c:v>
                </c:pt>
                <c:pt idx="13923">
                  <c:v>985</c:v>
                </c:pt>
                <c:pt idx="13924">
                  <c:v>1045</c:v>
                </c:pt>
                <c:pt idx="13925">
                  <c:v>1077</c:v>
                </c:pt>
                <c:pt idx="13926">
                  <c:v>1144</c:v>
                </c:pt>
                <c:pt idx="13927">
                  <c:v>1203</c:v>
                </c:pt>
                <c:pt idx="13928">
                  <c:v>1203</c:v>
                </c:pt>
                <c:pt idx="13929">
                  <c:v>1203</c:v>
                </c:pt>
                <c:pt idx="13930">
                  <c:v>1203</c:v>
                </c:pt>
                <c:pt idx="13931">
                  <c:v>1203</c:v>
                </c:pt>
                <c:pt idx="13932">
                  <c:v>1203</c:v>
                </c:pt>
                <c:pt idx="13933">
                  <c:v>1203</c:v>
                </c:pt>
                <c:pt idx="13934">
                  <c:v>1203</c:v>
                </c:pt>
                <c:pt idx="13935">
                  <c:v>1203</c:v>
                </c:pt>
                <c:pt idx="13936">
                  <c:v>1203</c:v>
                </c:pt>
                <c:pt idx="13937">
                  <c:v>1203</c:v>
                </c:pt>
                <c:pt idx="13938">
                  <c:v>1203</c:v>
                </c:pt>
                <c:pt idx="13939">
                  <c:v>1203</c:v>
                </c:pt>
                <c:pt idx="13940">
                  <c:v>1200</c:v>
                </c:pt>
                <c:pt idx="13941">
                  <c:v>1211</c:v>
                </c:pt>
                <c:pt idx="13942">
                  <c:v>1267</c:v>
                </c:pt>
                <c:pt idx="13943">
                  <c:v>1267</c:v>
                </c:pt>
                <c:pt idx="13944">
                  <c:v>1112</c:v>
                </c:pt>
                <c:pt idx="13945">
                  <c:v>1097</c:v>
                </c:pt>
                <c:pt idx="13946">
                  <c:v>1038</c:v>
                </c:pt>
                <c:pt idx="13947">
                  <c:v>1034</c:v>
                </c:pt>
                <c:pt idx="13948">
                  <c:v>1034</c:v>
                </c:pt>
                <c:pt idx="13949">
                  <c:v>1034</c:v>
                </c:pt>
                <c:pt idx="13950">
                  <c:v>1034</c:v>
                </c:pt>
                <c:pt idx="13951">
                  <c:v>1034</c:v>
                </c:pt>
                <c:pt idx="13952">
                  <c:v>1034</c:v>
                </c:pt>
                <c:pt idx="13953">
                  <c:v>1114</c:v>
                </c:pt>
                <c:pt idx="13954">
                  <c:v>1177</c:v>
                </c:pt>
                <c:pt idx="13955">
                  <c:v>1217</c:v>
                </c:pt>
                <c:pt idx="13956">
                  <c:v>1283</c:v>
                </c:pt>
                <c:pt idx="13957">
                  <c:v>1333</c:v>
                </c:pt>
                <c:pt idx="13958">
                  <c:v>1829</c:v>
                </c:pt>
                <c:pt idx="13959">
                  <c:v>1829</c:v>
                </c:pt>
                <c:pt idx="13960">
                  <c:v>1868</c:v>
                </c:pt>
                <c:pt idx="13961">
                  <c:v>1949</c:v>
                </c:pt>
                <c:pt idx="13962">
                  <c:v>1995</c:v>
                </c:pt>
                <c:pt idx="13963">
                  <c:v>2546</c:v>
                </c:pt>
                <c:pt idx="13964">
                  <c:v>2546</c:v>
                </c:pt>
                <c:pt idx="13965">
                  <c:v>2546</c:v>
                </c:pt>
                <c:pt idx="13966">
                  <c:v>2546</c:v>
                </c:pt>
                <c:pt idx="13967">
                  <c:v>2546</c:v>
                </c:pt>
                <c:pt idx="13968">
                  <c:v>2546</c:v>
                </c:pt>
                <c:pt idx="13969">
                  <c:v>2546</c:v>
                </c:pt>
                <c:pt idx="13970">
                  <c:v>2546</c:v>
                </c:pt>
                <c:pt idx="13971">
                  <c:v>2546</c:v>
                </c:pt>
                <c:pt idx="13972">
                  <c:v>2546</c:v>
                </c:pt>
                <c:pt idx="13973">
                  <c:v>2546</c:v>
                </c:pt>
                <c:pt idx="13974">
                  <c:v>2546</c:v>
                </c:pt>
                <c:pt idx="13975">
                  <c:v>2546</c:v>
                </c:pt>
                <c:pt idx="13976">
                  <c:v>2546</c:v>
                </c:pt>
                <c:pt idx="13977">
                  <c:v>2546</c:v>
                </c:pt>
                <c:pt idx="13978">
                  <c:v>2546</c:v>
                </c:pt>
                <c:pt idx="13979">
                  <c:v>2546</c:v>
                </c:pt>
                <c:pt idx="13980">
                  <c:v>2546</c:v>
                </c:pt>
                <c:pt idx="13981">
                  <c:v>2546</c:v>
                </c:pt>
                <c:pt idx="13982">
                  <c:v>2546</c:v>
                </c:pt>
                <c:pt idx="13983">
                  <c:v>2546</c:v>
                </c:pt>
                <c:pt idx="13984">
                  <c:v>3992</c:v>
                </c:pt>
                <c:pt idx="13985">
                  <c:v>3992</c:v>
                </c:pt>
                <c:pt idx="13986">
                  <c:v>3992</c:v>
                </c:pt>
                <c:pt idx="13987">
                  <c:v>3992</c:v>
                </c:pt>
                <c:pt idx="13988">
                  <c:v>5088</c:v>
                </c:pt>
                <c:pt idx="13989">
                  <c:v>5088</c:v>
                </c:pt>
                <c:pt idx="13990">
                  <c:v>5088</c:v>
                </c:pt>
                <c:pt idx="13991">
                  <c:v>5088</c:v>
                </c:pt>
                <c:pt idx="13992">
                  <c:v>5088</c:v>
                </c:pt>
                <c:pt idx="13993">
                  <c:v>3937</c:v>
                </c:pt>
                <c:pt idx="13994">
                  <c:v>1031</c:v>
                </c:pt>
                <c:pt idx="13995">
                  <c:v>1031</c:v>
                </c:pt>
                <c:pt idx="13996">
                  <c:v>1031</c:v>
                </c:pt>
                <c:pt idx="13997">
                  <c:v>1031</c:v>
                </c:pt>
                <c:pt idx="13998">
                  <c:v>1031</c:v>
                </c:pt>
                <c:pt idx="13999">
                  <c:v>1031</c:v>
                </c:pt>
                <c:pt idx="14000">
                  <c:v>1031</c:v>
                </c:pt>
                <c:pt idx="14001">
                  <c:v>1031</c:v>
                </c:pt>
                <c:pt idx="14002">
                  <c:v>1031</c:v>
                </c:pt>
                <c:pt idx="14003">
                  <c:v>1031</c:v>
                </c:pt>
                <c:pt idx="14004">
                  <c:v>1031</c:v>
                </c:pt>
                <c:pt idx="14005">
                  <c:v>1031</c:v>
                </c:pt>
                <c:pt idx="14006">
                  <c:v>1031</c:v>
                </c:pt>
                <c:pt idx="14007">
                  <c:v>1031</c:v>
                </c:pt>
                <c:pt idx="14008">
                  <c:v>1031</c:v>
                </c:pt>
                <c:pt idx="14009">
                  <c:v>1031</c:v>
                </c:pt>
                <c:pt idx="14010">
                  <c:v>1031</c:v>
                </c:pt>
                <c:pt idx="14011">
                  <c:v>1031</c:v>
                </c:pt>
                <c:pt idx="14012">
                  <c:v>1191</c:v>
                </c:pt>
                <c:pt idx="14013">
                  <c:v>1220</c:v>
                </c:pt>
                <c:pt idx="14014">
                  <c:v>1258</c:v>
                </c:pt>
                <c:pt idx="14015">
                  <c:v>1303</c:v>
                </c:pt>
                <c:pt idx="14016">
                  <c:v>2375</c:v>
                </c:pt>
                <c:pt idx="14017">
                  <c:v>2375</c:v>
                </c:pt>
                <c:pt idx="14018">
                  <c:v>2375</c:v>
                </c:pt>
                <c:pt idx="14019">
                  <c:v>2375</c:v>
                </c:pt>
                <c:pt idx="14020">
                  <c:v>2375</c:v>
                </c:pt>
                <c:pt idx="14021">
                  <c:v>2375</c:v>
                </c:pt>
                <c:pt idx="14022">
                  <c:v>2375</c:v>
                </c:pt>
                <c:pt idx="14023">
                  <c:v>2375</c:v>
                </c:pt>
                <c:pt idx="14024">
                  <c:v>2375</c:v>
                </c:pt>
                <c:pt idx="14025">
                  <c:v>2375</c:v>
                </c:pt>
                <c:pt idx="14026">
                  <c:v>2375</c:v>
                </c:pt>
                <c:pt idx="14027">
                  <c:v>2175</c:v>
                </c:pt>
                <c:pt idx="14028">
                  <c:v>2129</c:v>
                </c:pt>
                <c:pt idx="14029">
                  <c:v>1335</c:v>
                </c:pt>
                <c:pt idx="14030">
                  <c:v>1344</c:v>
                </c:pt>
                <c:pt idx="14031">
                  <c:v>1344</c:v>
                </c:pt>
                <c:pt idx="14032">
                  <c:v>1344</c:v>
                </c:pt>
                <c:pt idx="14033">
                  <c:v>1344</c:v>
                </c:pt>
                <c:pt idx="14034">
                  <c:v>1344</c:v>
                </c:pt>
                <c:pt idx="14035">
                  <c:v>1344</c:v>
                </c:pt>
                <c:pt idx="14036">
                  <c:v>1344</c:v>
                </c:pt>
                <c:pt idx="14037">
                  <c:v>758</c:v>
                </c:pt>
                <c:pt idx="14038">
                  <c:v>758</c:v>
                </c:pt>
                <c:pt idx="14039">
                  <c:v>758</c:v>
                </c:pt>
                <c:pt idx="14040">
                  <c:v>750</c:v>
                </c:pt>
                <c:pt idx="14041">
                  <c:v>722</c:v>
                </c:pt>
                <c:pt idx="14042">
                  <c:v>683</c:v>
                </c:pt>
                <c:pt idx="14043">
                  <c:v>1475</c:v>
                </c:pt>
                <c:pt idx="14044">
                  <c:v>1542</c:v>
                </c:pt>
                <c:pt idx="14045">
                  <c:v>1551</c:v>
                </c:pt>
                <c:pt idx="14046">
                  <c:v>1551</c:v>
                </c:pt>
                <c:pt idx="14047">
                  <c:v>1551</c:v>
                </c:pt>
                <c:pt idx="14048">
                  <c:v>1551</c:v>
                </c:pt>
                <c:pt idx="14049">
                  <c:v>1551</c:v>
                </c:pt>
                <c:pt idx="14050">
                  <c:v>1551</c:v>
                </c:pt>
                <c:pt idx="14051">
                  <c:v>1551</c:v>
                </c:pt>
                <c:pt idx="14052">
                  <c:v>0</c:v>
                </c:pt>
                <c:pt idx="14053">
                  <c:v>0</c:v>
                </c:pt>
                <c:pt idx="14054">
                  <c:v>0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15</c:v>
                </c:pt>
                <c:pt idx="14065">
                  <c:v>55</c:v>
                </c:pt>
                <c:pt idx="14066">
                  <c:v>99</c:v>
                </c:pt>
                <c:pt idx="14067">
                  <c:v>127</c:v>
                </c:pt>
                <c:pt idx="14068">
                  <c:v>140</c:v>
                </c:pt>
                <c:pt idx="14069">
                  <c:v>146</c:v>
                </c:pt>
                <c:pt idx="14070">
                  <c:v>131</c:v>
                </c:pt>
                <c:pt idx="14071">
                  <c:v>135</c:v>
                </c:pt>
                <c:pt idx="14072">
                  <c:v>163</c:v>
                </c:pt>
                <c:pt idx="14073">
                  <c:v>158</c:v>
                </c:pt>
                <c:pt idx="14074">
                  <c:v>137</c:v>
                </c:pt>
                <c:pt idx="14075">
                  <c:v>129</c:v>
                </c:pt>
                <c:pt idx="14076">
                  <c:v>104</c:v>
                </c:pt>
                <c:pt idx="14077">
                  <c:v>62</c:v>
                </c:pt>
                <c:pt idx="14078">
                  <c:v>43</c:v>
                </c:pt>
                <c:pt idx="14079">
                  <c:v>28</c:v>
                </c:pt>
                <c:pt idx="14080">
                  <c:v>15</c:v>
                </c:pt>
                <c:pt idx="14081">
                  <c:v>0</c:v>
                </c:pt>
                <c:pt idx="14082">
                  <c:v>0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2223</c:v>
                </c:pt>
                <c:pt idx="14102">
                  <c:v>2223</c:v>
                </c:pt>
                <c:pt idx="14103">
                  <c:v>2223</c:v>
                </c:pt>
                <c:pt idx="14104">
                  <c:v>2223</c:v>
                </c:pt>
                <c:pt idx="14105">
                  <c:v>2223</c:v>
                </c:pt>
                <c:pt idx="14106">
                  <c:v>2223</c:v>
                </c:pt>
                <c:pt idx="14107">
                  <c:v>2223</c:v>
                </c:pt>
                <c:pt idx="14108">
                  <c:v>2223</c:v>
                </c:pt>
                <c:pt idx="14109">
                  <c:v>2223</c:v>
                </c:pt>
                <c:pt idx="14110">
                  <c:v>2223</c:v>
                </c:pt>
                <c:pt idx="14111">
                  <c:v>2223</c:v>
                </c:pt>
                <c:pt idx="14112">
                  <c:v>2223</c:v>
                </c:pt>
                <c:pt idx="14113">
                  <c:v>2223</c:v>
                </c:pt>
                <c:pt idx="14114">
                  <c:v>2223</c:v>
                </c:pt>
                <c:pt idx="14115">
                  <c:v>2223</c:v>
                </c:pt>
                <c:pt idx="14116">
                  <c:v>2223</c:v>
                </c:pt>
                <c:pt idx="14117">
                  <c:v>2223</c:v>
                </c:pt>
                <c:pt idx="14118">
                  <c:v>2223</c:v>
                </c:pt>
                <c:pt idx="14119">
                  <c:v>2286</c:v>
                </c:pt>
                <c:pt idx="14120">
                  <c:v>2401</c:v>
                </c:pt>
                <c:pt idx="14121">
                  <c:v>2401</c:v>
                </c:pt>
                <c:pt idx="14122">
                  <c:v>2401</c:v>
                </c:pt>
                <c:pt idx="14123">
                  <c:v>2401</c:v>
                </c:pt>
                <c:pt idx="14124">
                  <c:v>2401</c:v>
                </c:pt>
                <c:pt idx="14125">
                  <c:v>2401</c:v>
                </c:pt>
                <c:pt idx="14126">
                  <c:v>2401</c:v>
                </c:pt>
                <c:pt idx="14127">
                  <c:v>2401</c:v>
                </c:pt>
                <c:pt idx="14128">
                  <c:v>2401</c:v>
                </c:pt>
                <c:pt idx="14129">
                  <c:v>2401</c:v>
                </c:pt>
                <c:pt idx="14130">
                  <c:v>2401</c:v>
                </c:pt>
                <c:pt idx="14131">
                  <c:v>2401</c:v>
                </c:pt>
                <c:pt idx="14132">
                  <c:v>2401</c:v>
                </c:pt>
                <c:pt idx="14133">
                  <c:v>2401</c:v>
                </c:pt>
                <c:pt idx="14134">
                  <c:v>2401</c:v>
                </c:pt>
                <c:pt idx="14135">
                  <c:v>2401</c:v>
                </c:pt>
                <c:pt idx="14136">
                  <c:v>2401</c:v>
                </c:pt>
                <c:pt idx="14137">
                  <c:v>2401</c:v>
                </c:pt>
                <c:pt idx="14138">
                  <c:v>2391</c:v>
                </c:pt>
                <c:pt idx="14139">
                  <c:v>2352</c:v>
                </c:pt>
                <c:pt idx="14140">
                  <c:v>2316</c:v>
                </c:pt>
                <c:pt idx="14141">
                  <c:v>2287</c:v>
                </c:pt>
                <c:pt idx="14142">
                  <c:v>2237</c:v>
                </c:pt>
                <c:pt idx="14143">
                  <c:v>2199</c:v>
                </c:pt>
                <c:pt idx="14144">
                  <c:v>2175</c:v>
                </c:pt>
                <c:pt idx="14145">
                  <c:v>1569</c:v>
                </c:pt>
                <c:pt idx="14146">
                  <c:v>1569</c:v>
                </c:pt>
                <c:pt idx="14147">
                  <c:v>1569</c:v>
                </c:pt>
                <c:pt idx="14148">
                  <c:v>1569</c:v>
                </c:pt>
                <c:pt idx="14149">
                  <c:v>1569</c:v>
                </c:pt>
                <c:pt idx="14150">
                  <c:v>1569</c:v>
                </c:pt>
                <c:pt idx="14151">
                  <c:v>1569</c:v>
                </c:pt>
                <c:pt idx="14152">
                  <c:v>1569</c:v>
                </c:pt>
                <c:pt idx="14153">
                  <c:v>1569</c:v>
                </c:pt>
                <c:pt idx="14154">
                  <c:v>1569</c:v>
                </c:pt>
                <c:pt idx="14155">
                  <c:v>1569</c:v>
                </c:pt>
                <c:pt idx="14156">
                  <c:v>1569</c:v>
                </c:pt>
                <c:pt idx="14157">
                  <c:v>1569</c:v>
                </c:pt>
                <c:pt idx="14158">
                  <c:v>2004</c:v>
                </c:pt>
                <c:pt idx="14159">
                  <c:v>2058</c:v>
                </c:pt>
                <c:pt idx="14160">
                  <c:v>2096</c:v>
                </c:pt>
                <c:pt idx="14161">
                  <c:v>2133</c:v>
                </c:pt>
                <c:pt idx="14162">
                  <c:v>2202</c:v>
                </c:pt>
                <c:pt idx="14163">
                  <c:v>2280</c:v>
                </c:pt>
                <c:pt idx="14164">
                  <c:v>2328</c:v>
                </c:pt>
                <c:pt idx="14165">
                  <c:v>2361</c:v>
                </c:pt>
                <c:pt idx="14166">
                  <c:v>2361</c:v>
                </c:pt>
                <c:pt idx="14167">
                  <c:v>2361</c:v>
                </c:pt>
                <c:pt idx="14168">
                  <c:v>2361</c:v>
                </c:pt>
                <c:pt idx="14169">
                  <c:v>2361</c:v>
                </c:pt>
                <c:pt idx="14170">
                  <c:v>2361</c:v>
                </c:pt>
                <c:pt idx="14171">
                  <c:v>2361</c:v>
                </c:pt>
                <c:pt idx="14172">
                  <c:v>0</c:v>
                </c:pt>
                <c:pt idx="14173">
                  <c:v>0</c:v>
                </c:pt>
                <c:pt idx="14174">
                  <c:v>0</c:v>
                </c:pt>
                <c:pt idx="14175">
                  <c:v>0</c:v>
                </c:pt>
                <c:pt idx="14176">
                  <c:v>0</c:v>
                </c:pt>
                <c:pt idx="14177">
                  <c:v>0</c:v>
                </c:pt>
                <c:pt idx="14178">
                  <c:v>0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352</c:v>
                </c:pt>
                <c:pt idx="14196">
                  <c:v>422</c:v>
                </c:pt>
                <c:pt idx="14197">
                  <c:v>454</c:v>
                </c:pt>
                <c:pt idx="14198">
                  <c:v>492</c:v>
                </c:pt>
                <c:pt idx="14199">
                  <c:v>515</c:v>
                </c:pt>
                <c:pt idx="14200">
                  <c:v>542</c:v>
                </c:pt>
                <c:pt idx="14201">
                  <c:v>556</c:v>
                </c:pt>
                <c:pt idx="14202">
                  <c:v>586</c:v>
                </c:pt>
                <c:pt idx="14203">
                  <c:v>602</c:v>
                </c:pt>
                <c:pt idx="14204">
                  <c:v>634</c:v>
                </c:pt>
                <c:pt idx="14205">
                  <c:v>656</c:v>
                </c:pt>
                <c:pt idx="14206">
                  <c:v>670</c:v>
                </c:pt>
                <c:pt idx="14207">
                  <c:v>692</c:v>
                </c:pt>
                <c:pt idx="14208">
                  <c:v>84</c:v>
                </c:pt>
                <c:pt idx="14209">
                  <c:v>57</c:v>
                </c:pt>
                <c:pt idx="14210">
                  <c:v>43</c:v>
                </c:pt>
                <c:pt idx="14211">
                  <c:v>28</c:v>
                </c:pt>
                <c:pt idx="14212">
                  <c:v>0</c:v>
                </c:pt>
                <c:pt idx="14213">
                  <c:v>0</c:v>
                </c:pt>
                <c:pt idx="14214">
                  <c:v>0</c:v>
                </c:pt>
                <c:pt idx="14215">
                  <c:v>0</c:v>
                </c:pt>
                <c:pt idx="14216">
                  <c:v>0</c:v>
                </c:pt>
                <c:pt idx="14217">
                  <c:v>0</c:v>
                </c:pt>
                <c:pt idx="14218">
                  <c:v>0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</c:v>
                </c:pt>
                <c:pt idx="14237">
                  <c:v>0</c:v>
                </c:pt>
                <c:pt idx="14238">
                  <c:v>1359</c:v>
                </c:pt>
                <c:pt idx="14239">
                  <c:v>1389</c:v>
                </c:pt>
                <c:pt idx="14240">
                  <c:v>1403</c:v>
                </c:pt>
                <c:pt idx="14241">
                  <c:v>1465</c:v>
                </c:pt>
                <c:pt idx="14242">
                  <c:v>1494</c:v>
                </c:pt>
                <c:pt idx="14243">
                  <c:v>1519</c:v>
                </c:pt>
                <c:pt idx="14244">
                  <c:v>1558</c:v>
                </c:pt>
                <c:pt idx="14245">
                  <c:v>1587</c:v>
                </c:pt>
                <c:pt idx="14246">
                  <c:v>1618</c:v>
                </c:pt>
                <c:pt idx="14247">
                  <c:v>1639</c:v>
                </c:pt>
                <c:pt idx="14248">
                  <c:v>1658</c:v>
                </c:pt>
                <c:pt idx="14249">
                  <c:v>1658</c:v>
                </c:pt>
                <c:pt idx="14250">
                  <c:v>1658</c:v>
                </c:pt>
                <c:pt idx="14251">
                  <c:v>1658</c:v>
                </c:pt>
                <c:pt idx="14252">
                  <c:v>1658</c:v>
                </c:pt>
                <c:pt idx="14253">
                  <c:v>1658</c:v>
                </c:pt>
                <c:pt idx="14254">
                  <c:v>2313</c:v>
                </c:pt>
                <c:pt idx="14255">
                  <c:v>2277</c:v>
                </c:pt>
                <c:pt idx="14256">
                  <c:v>1295</c:v>
                </c:pt>
                <c:pt idx="14257">
                  <c:v>1263</c:v>
                </c:pt>
                <c:pt idx="14258">
                  <c:v>646</c:v>
                </c:pt>
                <c:pt idx="14259">
                  <c:v>623</c:v>
                </c:pt>
                <c:pt idx="14260">
                  <c:v>527</c:v>
                </c:pt>
                <c:pt idx="14261">
                  <c:v>930</c:v>
                </c:pt>
                <c:pt idx="14262">
                  <c:v>930</c:v>
                </c:pt>
                <c:pt idx="14263">
                  <c:v>930</c:v>
                </c:pt>
                <c:pt idx="14264">
                  <c:v>930</c:v>
                </c:pt>
                <c:pt idx="14265">
                  <c:v>930</c:v>
                </c:pt>
                <c:pt idx="14266">
                  <c:v>930</c:v>
                </c:pt>
                <c:pt idx="14267">
                  <c:v>930</c:v>
                </c:pt>
                <c:pt idx="14268">
                  <c:v>930</c:v>
                </c:pt>
                <c:pt idx="14269">
                  <c:v>930</c:v>
                </c:pt>
                <c:pt idx="14270">
                  <c:v>930</c:v>
                </c:pt>
                <c:pt idx="14271">
                  <c:v>930</c:v>
                </c:pt>
                <c:pt idx="14272">
                  <c:v>930</c:v>
                </c:pt>
                <c:pt idx="14273">
                  <c:v>930</c:v>
                </c:pt>
                <c:pt idx="14274">
                  <c:v>930</c:v>
                </c:pt>
                <c:pt idx="14275">
                  <c:v>930</c:v>
                </c:pt>
                <c:pt idx="14276">
                  <c:v>930</c:v>
                </c:pt>
                <c:pt idx="14277">
                  <c:v>930</c:v>
                </c:pt>
                <c:pt idx="14278">
                  <c:v>930</c:v>
                </c:pt>
                <c:pt idx="14279">
                  <c:v>930</c:v>
                </c:pt>
                <c:pt idx="14280">
                  <c:v>930</c:v>
                </c:pt>
                <c:pt idx="14281">
                  <c:v>930</c:v>
                </c:pt>
                <c:pt idx="14282">
                  <c:v>930</c:v>
                </c:pt>
                <c:pt idx="14283">
                  <c:v>930</c:v>
                </c:pt>
                <c:pt idx="14284">
                  <c:v>930</c:v>
                </c:pt>
                <c:pt idx="14285">
                  <c:v>930</c:v>
                </c:pt>
                <c:pt idx="14286">
                  <c:v>930</c:v>
                </c:pt>
                <c:pt idx="14287">
                  <c:v>930</c:v>
                </c:pt>
                <c:pt idx="14288">
                  <c:v>1400</c:v>
                </c:pt>
                <c:pt idx="14289">
                  <c:v>1501</c:v>
                </c:pt>
                <c:pt idx="14290">
                  <c:v>1603</c:v>
                </c:pt>
                <c:pt idx="14291">
                  <c:v>1767</c:v>
                </c:pt>
                <c:pt idx="14292">
                  <c:v>1785</c:v>
                </c:pt>
                <c:pt idx="14293">
                  <c:v>1785</c:v>
                </c:pt>
                <c:pt idx="14294">
                  <c:v>1785</c:v>
                </c:pt>
                <c:pt idx="14295">
                  <c:v>1785</c:v>
                </c:pt>
                <c:pt idx="14296">
                  <c:v>1785</c:v>
                </c:pt>
                <c:pt idx="14297">
                  <c:v>1785</c:v>
                </c:pt>
                <c:pt idx="14298">
                  <c:v>1785</c:v>
                </c:pt>
                <c:pt idx="14299">
                  <c:v>1785</c:v>
                </c:pt>
                <c:pt idx="14300">
                  <c:v>1785</c:v>
                </c:pt>
                <c:pt idx="14301">
                  <c:v>0</c:v>
                </c:pt>
                <c:pt idx="14302">
                  <c:v>0</c:v>
                </c:pt>
                <c:pt idx="14303">
                  <c:v>0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0</c:v>
                </c:pt>
                <c:pt idx="14321">
                  <c:v>1365</c:v>
                </c:pt>
                <c:pt idx="14322">
                  <c:v>1400</c:v>
                </c:pt>
                <c:pt idx="14323">
                  <c:v>1446</c:v>
                </c:pt>
                <c:pt idx="14324">
                  <c:v>1499</c:v>
                </c:pt>
                <c:pt idx="14325">
                  <c:v>1583</c:v>
                </c:pt>
                <c:pt idx="14326">
                  <c:v>1612</c:v>
                </c:pt>
                <c:pt idx="14327">
                  <c:v>1628</c:v>
                </c:pt>
                <c:pt idx="14328">
                  <c:v>1636</c:v>
                </c:pt>
                <c:pt idx="14329">
                  <c:v>1636</c:v>
                </c:pt>
                <c:pt idx="14330">
                  <c:v>1636</c:v>
                </c:pt>
                <c:pt idx="14331">
                  <c:v>1636</c:v>
                </c:pt>
                <c:pt idx="14332">
                  <c:v>1636</c:v>
                </c:pt>
                <c:pt idx="14333">
                  <c:v>1636</c:v>
                </c:pt>
                <c:pt idx="14334">
                  <c:v>1636</c:v>
                </c:pt>
                <c:pt idx="14335">
                  <c:v>1636</c:v>
                </c:pt>
                <c:pt idx="14336">
                  <c:v>1636</c:v>
                </c:pt>
                <c:pt idx="14337">
                  <c:v>0</c:v>
                </c:pt>
                <c:pt idx="14338">
                  <c:v>0</c:v>
                </c:pt>
                <c:pt idx="14339">
                  <c:v>0</c:v>
                </c:pt>
                <c:pt idx="14340">
                  <c:v>0</c:v>
                </c:pt>
                <c:pt idx="14341">
                  <c:v>0</c:v>
                </c:pt>
                <c:pt idx="14342">
                  <c:v>0</c:v>
                </c:pt>
                <c:pt idx="14343">
                  <c:v>0</c:v>
                </c:pt>
                <c:pt idx="14344">
                  <c:v>0</c:v>
                </c:pt>
                <c:pt idx="14345">
                  <c:v>0</c:v>
                </c:pt>
                <c:pt idx="14346">
                  <c:v>0</c:v>
                </c:pt>
                <c:pt idx="14347">
                  <c:v>0</c:v>
                </c:pt>
                <c:pt idx="14348">
                  <c:v>0</c:v>
                </c:pt>
                <c:pt idx="14349">
                  <c:v>0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1498</c:v>
                </c:pt>
                <c:pt idx="14356">
                  <c:v>1588</c:v>
                </c:pt>
                <c:pt idx="14357">
                  <c:v>1588</c:v>
                </c:pt>
                <c:pt idx="14358">
                  <c:v>1588</c:v>
                </c:pt>
                <c:pt idx="14359">
                  <c:v>1588</c:v>
                </c:pt>
                <c:pt idx="14360">
                  <c:v>1588</c:v>
                </c:pt>
                <c:pt idx="14361">
                  <c:v>1588</c:v>
                </c:pt>
                <c:pt idx="14362">
                  <c:v>1588</c:v>
                </c:pt>
                <c:pt idx="14363">
                  <c:v>1588</c:v>
                </c:pt>
                <c:pt idx="14364">
                  <c:v>1588</c:v>
                </c:pt>
                <c:pt idx="14365">
                  <c:v>1588</c:v>
                </c:pt>
                <c:pt idx="14366">
                  <c:v>1588</c:v>
                </c:pt>
                <c:pt idx="14367">
                  <c:v>521</c:v>
                </c:pt>
                <c:pt idx="14368">
                  <c:v>482</c:v>
                </c:pt>
                <c:pt idx="14369">
                  <c:v>449</c:v>
                </c:pt>
                <c:pt idx="14370">
                  <c:v>402</c:v>
                </c:pt>
                <c:pt idx="14371">
                  <c:v>1069</c:v>
                </c:pt>
                <c:pt idx="14372">
                  <c:v>1024</c:v>
                </c:pt>
                <c:pt idx="14373">
                  <c:v>1008</c:v>
                </c:pt>
                <c:pt idx="14374">
                  <c:v>962</c:v>
                </c:pt>
                <c:pt idx="14375">
                  <c:v>934</c:v>
                </c:pt>
                <c:pt idx="14376">
                  <c:v>684</c:v>
                </c:pt>
                <c:pt idx="14377">
                  <c:v>652</c:v>
                </c:pt>
                <c:pt idx="14378">
                  <c:v>606</c:v>
                </c:pt>
                <c:pt idx="14379">
                  <c:v>0</c:v>
                </c:pt>
                <c:pt idx="14380">
                  <c:v>0</c:v>
                </c:pt>
                <c:pt idx="14381">
                  <c:v>30</c:v>
                </c:pt>
                <c:pt idx="14382">
                  <c:v>47</c:v>
                </c:pt>
                <c:pt idx="14383">
                  <c:v>89</c:v>
                </c:pt>
                <c:pt idx="14384">
                  <c:v>101</c:v>
                </c:pt>
                <c:pt idx="14385">
                  <c:v>83</c:v>
                </c:pt>
                <c:pt idx="14386">
                  <c:v>57</c:v>
                </c:pt>
                <c:pt idx="14387">
                  <c:v>20</c:v>
                </c:pt>
                <c:pt idx="14388">
                  <c:v>0</c:v>
                </c:pt>
                <c:pt idx="14389">
                  <c:v>0</c:v>
                </c:pt>
                <c:pt idx="14390">
                  <c:v>0</c:v>
                </c:pt>
                <c:pt idx="14391">
                  <c:v>0</c:v>
                </c:pt>
                <c:pt idx="14392">
                  <c:v>0</c:v>
                </c:pt>
                <c:pt idx="14393">
                  <c:v>0</c:v>
                </c:pt>
                <c:pt idx="14394">
                  <c:v>0</c:v>
                </c:pt>
                <c:pt idx="14395">
                  <c:v>0</c:v>
                </c:pt>
                <c:pt idx="14396">
                  <c:v>0</c:v>
                </c:pt>
                <c:pt idx="14397">
                  <c:v>0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1179</c:v>
                </c:pt>
                <c:pt idx="14412">
                  <c:v>1212</c:v>
                </c:pt>
                <c:pt idx="14413">
                  <c:v>1326</c:v>
                </c:pt>
                <c:pt idx="14414">
                  <c:v>1326</c:v>
                </c:pt>
                <c:pt idx="14415">
                  <c:v>1326</c:v>
                </c:pt>
                <c:pt idx="14416">
                  <c:v>1326</c:v>
                </c:pt>
                <c:pt idx="14417">
                  <c:v>1326</c:v>
                </c:pt>
                <c:pt idx="14418">
                  <c:v>1326</c:v>
                </c:pt>
                <c:pt idx="14419">
                  <c:v>1326</c:v>
                </c:pt>
                <c:pt idx="14420">
                  <c:v>1326</c:v>
                </c:pt>
                <c:pt idx="14421">
                  <c:v>1326</c:v>
                </c:pt>
                <c:pt idx="14422">
                  <c:v>1326</c:v>
                </c:pt>
                <c:pt idx="14423">
                  <c:v>1745</c:v>
                </c:pt>
                <c:pt idx="14424">
                  <c:v>1745</c:v>
                </c:pt>
                <c:pt idx="14425">
                  <c:v>1745</c:v>
                </c:pt>
                <c:pt idx="14426">
                  <c:v>1745</c:v>
                </c:pt>
                <c:pt idx="14427">
                  <c:v>1745</c:v>
                </c:pt>
                <c:pt idx="14428">
                  <c:v>1745</c:v>
                </c:pt>
                <c:pt idx="14429">
                  <c:v>1771</c:v>
                </c:pt>
                <c:pt idx="14430">
                  <c:v>1805</c:v>
                </c:pt>
                <c:pt idx="14431">
                  <c:v>1818</c:v>
                </c:pt>
                <c:pt idx="14432">
                  <c:v>1818</c:v>
                </c:pt>
                <c:pt idx="14433">
                  <c:v>1818</c:v>
                </c:pt>
                <c:pt idx="14434">
                  <c:v>1818</c:v>
                </c:pt>
                <c:pt idx="14435">
                  <c:v>1818</c:v>
                </c:pt>
                <c:pt idx="14436">
                  <c:v>1818</c:v>
                </c:pt>
                <c:pt idx="14437">
                  <c:v>1818</c:v>
                </c:pt>
                <c:pt idx="14438">
                  <c:v>1818</c:v>
                </c:pt>
                <c:pt idx="14439">
                  <c:v>1818</c:v>
                </c:pt>
                <c:pt idx="14440">
                  <c:v>1818</c:v>
                </c:pt>
                <c:pt idx="14441">
                  <c:v>1818</c:v>
                </c:pt>
                <c:pt idx="14442">
                  <c:v>1818</c:v>
                </c:pt>
                <c:pt idx="14443">
                  <c:v>1818</c:v>
                </c:pt>
                <c:pt idx="14444">
                  <c:v>1818</c:v>
                </c:pt>
                <c:pt idx="14445">
                  <c:v>1818</c:v>
                </c:pt>
                <c:pt idx="14446">
                  <c:v>1818</c:v>
                </c:pt>
                <c:pt idx="14447">
                  <c:v>1818</c:v>
                </c:pt>
                <c:pt idx="14448">
                  <c:v>1818</c:v>
                </c:pt>
                <c:pt idx="14449">
                  <c:v>1818</c:v>
                </c:pt>
                <c:pt idx="14450">
                  <c:v>1818</c:v>
                </c:pt>
                <c:pt idx="14451">
                  <c:v>1818</c:v>
                </c:pt>
                <c:pt idx="14452">
                  <c:v>1818</c:v>
                </c:pt>
                <c:pt idx="14453">
                  <c:v>1818</c:v>
                </c:pt>
                <c:pt idx="14454">
                  <c:v>1818</c:v>
                </c:pt>
                <c:pt idx="14455">
                  <c:v>1818</c:v>
                </c:pt>
                <c:pt idx="14456">
                  <c:v>1818</c:v>
                </c:pt>
                <c:pt idx="14457">
                  <c:v>1818</c:v>
                </c:pt>
                <c:pt idx="14458">
                  <c:v>3858</c:v>
                </c:pt>
                <c:pt idx="14459">
                  <c:v>7431</c:v>
                </c:pt>
                <c:pt idx="14460">
                  <c:v>7431</c:v>
                </c:pt>
                <c:pt idx="14461">
                  <c:v>7431</c:v>
                </c:pt>
                <c:pt idx="14462">
                  <c:v>1206</c:v>
                </c:pt>
                <c:pt idx="14463">
                  <c:v>2105</c:v>
                </c:pt>
                <c:pt idx="14464">
                  <c:v>2105</c:v>
                </c:pt>
                <c:pt idx="14465">
                  <c:v>2105</c:v>
                </c:pt>
                <c:pt idx="14466">
                  <c:v>2105</c:v>
                </c:pt>
                <c:pt idx="14467">
                  <c:v>2105</c:v>
                </c:pt>
                <c:pt idx="14468">
                  <c:v>2105</c:v>
                </c:pt>
                <c:pt idx="14469">
                  <c:v>2105</c:v>
                </c:pt>
                <c:pt idx="14470">
                  <c:v>2105</c:v>
                </c:pt>
                <c:pt idx="14471">
                  <c:v>2649</c:v>
                </c:pt>
                <c:pt idx="14472">
                  <c:v>3236</c:v>
                </c:pt>
                <c:pt idx="14473">
                  <c:v>9128</c:v>
                </c:pt>
                <c:pt idx="14474">
                  <c:v>16669</c:v>
                </c:pt>
                <c:pt idx="14475">
                  <c:v>21767</c:v>
                </c:pt>
                <c:pt idx="14476">
                  <c:v>19643</c:v>
                </c:pt>
                <c:pt idx="14477">
                  <c:v>27160</c:v>
                </c:pt>
                <c:pt idx="14478">
                  <c:v>20988</c:v>
                </c:pt>
                <c:pt idx="14479">
                  <c:v>18696</c:v>
                </c:pt>
                <c:pt idx="14480">
                  <c:v>19830</c:v>
                </c:pt>
                <c:pt idx="14481">
                  <c:v>20938</c:v>
                </c:pt>
                <c:pt idx="14482">
                  <c:v>16129</c:v>
                </c:pt>
                <c:pt idx="14483">
                  <c:v>19766</c:v>
                </c:pt>
                <c:pt idx="14484">
                  <c:v>16976</c:v>
                </c:pt>
                <c:pt idx="14485">
                  <c:v>21146</c:v>
                </c:pt>
                <c:pt idx="14486">
                  <c:v>19577</c:v>
                </c:pt>
                <c:pt idx="14487">
                  <c:v>17310</c:v>
                </c:pt>
                <c:pt idx="14488">
                  <c:v>14918</c:v>
                </c:pt>
                <c:pt idx="14489">
                  <c:v>19779</c:v>
                </c:pt>
                <c:pt idx="14490">
                  <c:v>20790</c:v>
                </c:pt>
                <c:pt idx="14491">
                  <c:v>19801</c:v>
                </c:pt>
                <c:pt idx="14492">
                  <c:v>19481</c:v>
                </c:pt>
                <c:pt idx="14493">
                  <c:v>20580</c:v>
                </c:pt>
                <c:pt idx="14494">
                  <c:v>19453</c:v>
                </c:pt>
                <c:pt idx="14495">
                  <c:v>26592</c:v>
                </c:pt>
                <c:pt idx="14496">
                  <c:v>28715</c:v>
                </c:pt>
                <c:pt idx="14497">
                  <c:v>31070</c:v>
                </c:pt>
                <c:pt idx="14498">
                  <c:v>31070</c:v>
                </c:pt>
                <c:pt idx="14499">
                  <c:v>31070</c:v>
                </c:pt>
                <c:pt idx="14500">
                  <c:v>42983</c:v>
                </c:pt>
                <c:pt idx="14501">
                  <c:v>46732</c:v>
                </c:pt>
                <c:pt idx="14502">
                  <c:v>52677</c:v>
                </c:pt>
                <c:pt idx="14503">
                  <c:v>55042</c:v>
                </c:pt>
                <c:pt idx="14504">
                  <c:v>56114</c:v>
                </c:pt>
                <c:pt idx="14505">
                  <c:v>13073</c:v>
                </c:pt>
                <c:pt idx="14506">
                  <c:v>17118</c:v>
                </c:pt>
                <c:pt idx="14507">
                  <c:v>14649</c:v>
                </c:pt>
                <c:pt idx="14508">
                  <c:v>14155</c:v>
                </c:pt>
                <c:pt idx="14509">
                  <c:v>13246</c:v>
                </c:pt>
                <c:pt idx="14510">
                  <c:v>9279</c:v>
                </c:pt>
                <c:pt idx="14511">
                  <c:v>13253</c:v>
                </c:pt>
                <c:pt idx="14512">
                  <c:v>13281</c:v>
                </c:pt>
                <c:pt idx="14513">
                  <c:v>14911</c:v>
                </c:pt>
                <c:pt idx="14514">
                  <c:v>13240</c:v>
                </c:pt>
                <c:pt idx="14515">
                  <c:v>11088</c:v>
                </c:pt>
                <c:pt idx="14516">
                  <c:v>10842</c:v>
                </c:pt>
                <c:pt idx="14517">
                  <c:v>10272</c:v>
                </c:pt>
                <c:pt idx="14518">
                  <c:v>10541</c:v>
                </c:pt>
                <c:pt idx="14519">
                  <c:v>12959</c:v>
                </c:pt>
                <c:pt idx="14520">
                  <c:v>10520</c:v>
                </c:pt>
                <c:pt idx="14521">
                  <c:v>10442</c:v>
                </c:pt>
                <c:pt idx="14522">
                  <c:v>9705</c:v>
                </c:pt>
                <c:pt idx="14523">
                  <c:v>11909</c:v>
                </c:pt>
                <c:pt idx="14524">
                  <c:v>10546</c:v>
                </c:pt>
                <c:pt idx="14525">
                  <c:v>6060</c:v>
                </c:pt>
                <c:pt idx="14526">
                  <c:v>10403</c:v>
                </c:pt>
                <c:pt idx="14527">
                  <c:v>10544</c:v>
                </c:pt>
                <c:pt idx="14528">
                  <c:v>9816</c:v>
                </c:pt>
                <c:pt idx="14529">
                  <c:v>10272</c:v>
                </c:pt>
                <c:pt idx="14530">
                  <c:v>10672</c:v>
                </c:pt>
                <c:pt idx="14531">
                  <c:v>13129</c:v>
                </c:pt>
                <c:pt idx="14532">
                  <c:v>13129</c:v>
                </c:pt>
                <c:pt idx="14533">
                  <c:v>16672</c:v>
                </c:pt>
                <c:pt idx="14534">
                  <c:v>17778</c:v>
                </c:pt>
                <c:pt idx="14535">
                  <c:v>10597</c:v>
                </c:pt>
                <c:pt idx="14536">
                  <c:v>8229</c:v>
                </c:pt>
                <c:pt idx="14537">
                  <c:v>7080</c:v>
                </c:pt>
                <c:pt idx="14538">
                  <c:v>5027</c:v>
                </c:pt>
                <c:pt idx="14539">
                  <c:v>13081</c:v>
                </c:pt>
                <c:pt idx="14540">
                  <c:v>13270</c:v>
                </c:pt>
                <c:pt idx="14541">
                  <c:v>6968</c:v>
                </c:pt>
                <c:pt idx="14542">
                  <c:v>10483</c:v>
                </c:pt>
                <c:pt idx="14543">
                  <c:v>13421</c:v>
                </c:pt>
                <c:pt idx="14544">
                  <c:v>4234</c:v>
                </c:pt>
                <c:pt idx="14545">
                  <c:v>6945</c:v>
                </c:pt>
                <c:pt idx="14546">
                  <c:v>10363</c:v>
                </c:pt>
                <c:pt idx="14547">
                  <c:v>9123</c:v>
                </c:pt>
                <c:pt idx="14548">
                  <c:v>4826</c:v>
                </c:pt>
                <c:pt idx="14549">
                  <c:v>6201</c:v>
                </c:pt>
                <c:pt idx="14550">
                  <c:v>8632</c:v>
                </c:pt>
                <c:pt idx="14551">
                  <c:v>7566</c:v>
                </c:pt>
                <c:pt idx="14552">
                  <c:v>6941</c:v>
                </c:pt>
                <c:pt idx="14553">
                  <c:v>7353</c:v>
                </c:pt>
                <c:pt idx="14554">
                  <c:v>9399</c:v>
                </c:pt>
                <c:pt idx="14555">
                  <c:v>4732</c:v>
                </c:pt>
                <c:pt idx="14556">
                  <c:v>6098</c:v>
                </c:pt>
                <c:pt idx="14557">
                  <c:v>4211</c:v>
                </c:pt>
                <c:pt idx="14558">
                  <c:v>8264</c:v>
                </c:pt>
                <c:pt idx="14559">
                  <c:v>11237</c:v>
                </c:pt>
                <c:pt idx="14560">
                  <c:v>9747</c:v>
                </c:pt>
                <c:pt idx="14561">
                  <c:v>9747</c:v>
                </c:pt>
                <c:pt idx="14562">
                  <c:v>6844</c:v>
                </c:pt>
                <c:pt idx="14563">
                  <c:v>6562</c:v>
                </c:pt>
                <c:pt idx="14564">
                  <c:v>4733</c:v>
                </c:pt>
                <c:pt idx="14565">
                  <c:v>5704</c:v>
                </c:pt>
                <c:pt idx="14566">
                  <c:v>4382</c:v>
                </c:pt>
                <c:pt idx="14567">
                  <c:v>5014</c:v>
                </c:pt>
                <c:pt idx="14568">
                  <c:v>4017</c:v>
                </c:pt>
                <c:pt idx="14569">
                  <c:v>5485</c:v>
                </c:pt>
                <c:pt idx="14570">
                  <c:v>6024</c:v>
                </c:pt>
                <c:pt idx="14571">
                  <c:v>6485</c:v>
                </c:pt>
                <c:pt idx="14572">
                  <c:v>7292</c:v>
                </c:pt>
                <c:pt idx="14573">
                  <c:v>4747</c:v>
                </c:pt>
                <c:pt idx="14574">
                  <c:v>4301</c:v>
                </c:pt>
                <c:pt idx="14575">
                  <c:v>4963</c:v>
                </c:pt>
                <c:pt idx="14576">
                  <c:v>4344</c:v>
                </c:pt>
                <c:pt idx="14577">
                  <c:v>5728</c:v>
                </c:pt>
                <c:pt idx="14578">
                  <c:v>7683</c:v>
                </c:pt>
                <c:pt idx="14579">
                  <c:v>6994</c:v>
                </c:pt>
                <c:pt idx="14580">
                  <c:v>4803</c:v>
                </c:pt>
                <c:pt idx="14581">
                  <c:v>6850</c:v>
                </c:pt>
                <c:pt idx="14582">
                  <c:v>7772</c:v>
                </c:pt>
                <c:pt idx="14583">
                  <c:v>6881</c:v>
                </c:pt>
                <c:pt idx="14584">
                  <c:v>6773</c:v>
                </c:pt>
                <c:pt idx="14585">
                  <c:v>4679</c:v>
                </c:pt>
                <c:pt idx="14586">
                  <c:v>8097</c:v>
                </c:pt>
                <c:pt idx="14587">
                  <c:v>7384</c:v>
                </c:pt>
                <c:pt idx="14588">
                  <c:v>7967</c:v>
                </c:pt>
                <c:pt idx="14589">
                  <c:v>3670</c:v>
                </c:pt>
                <c:pt idx="14590">
                  <c:v>6268</c:v>
                </c:pt>
                <c:pt idx="14591">
                  <c:v>5010</c:v>
                </c:pt>
                <c:pt idx="14592">
                  <c:v>3580</c:v>
                </c:pt>
                <c:pt idx="14593">
                  <c:v>4591</c:v>
                </c:pt>
                <c:pt idx="14594">
                  <c:v>6051</c:v>
                </c:pt>
                <c:pt idx="14595">
                  <c:v>7653</c:v>
                </c:pt>
                <c:pt idx="14596">
                  <c:v>6960</c:v>
                </c:pt>
                <c:pt idx="14597">
                  <c:v>7771</c:v>
                </c:pt>
                <c:pt idx="14598">
                  <c:v>7771</c:v>
                </c:pt>
                <c:pt idx="14599">
                  <c:v>8166</c:v>
                </c:pt>
                <c:pt idx="14600">
                  <c:v>8692</c:v>
                </c:pt>
                <c:pt idx="14601">
                  <c:v>982</c:v>
                </c:pt>
                <c:pt idx="14602">
                  <c:v>4397</c:v>
                </c:pt>
                <c:pt idx="14603">
                  <c:v>4397</c:v>
                </c:pt>
                <c:pt idx="14604">
                  <c:v>3476</c:v>
                </c:pt>
                <c:pt idx="14605">
                  <c:v>3518</c:v>
                </c:pt>
                <c:pt idx="14606">
                  <c:v>5043</c:v>
                </c:pt>
                <c:pt idx="14607">
                  <c:v>5409</c:v>
                </c:pt>
                <c:pt idx="14608">
                  <c:v>5409</c:v>
                </c:pt>
                <c:pt idx="14609">
                  <c:v>5667</c:v>
                </c:pt>
                <c:pt idx="14610">
                  <c:v>3860</c:v>
                </c:pt>
                <c:pt idx="14611">
                  <c:v>1162</c:v>
                </c:pt>
                <c:pt idx="14612">
                  <c:v>4183</c:v>
                </c:pt>
                <c:pt idx="14613">
                  <c:v>4138</c:v>
                </c:pt>
                <c:pt idx="14614">
                  <c:v>5483</c:v>
                </c:pt>
                <c:pt idx="14615">
                  <c:v>5268</c:v>
                </c:pt>
                <c:pt idx="14616">
                  <c:v>1177</c:v>
                </c:pt>
                <c:pt idx="14617">
                  <c:v>5204</c:v>
                </c:pt>
                <c:pt idx="14618">
                  <c:v>5352</c:v>
                </c:pt>
                <c:pt idx="14619">
                  <c:v>5058</c:v>
                </c:pt>
                <c:pt idx="14620">
                  <c:v>1225</c:v>
                </c:pt>
                <c:pt idx="14621">
                  <c:v>5453</c:v>
                </c:pt>
                <c:pt idx="14622">
                  <c:v>2305</c:v>
                </c:pt>
                <c:pt idx="14623">
                  <c:v>4122</c:v>
                </c:pt>
                <c:pt idx="14624">
                  <c:v>3926</c:v>
                </c:pt>
                <c:pt idx="14625">
                  <c:v>3211</c:v>
                </c:pt>
                <c:pt idx="14626">
                  <c:v>4095</c:v>
                </c:pt>
                <c:pt idx="14627">
                  <c:v>914</c:v>
                </c:pt>
                <c:pt idx="14628">
                  <c:v>965</c:v>
                </c:pt>
                <c:pt idx="14629">
                  <c:v>4264</c:v>
                </c:pt>
                <c:pt idx="14630">
                  <c:v>2484</c:v>
                </c:pt>
                <c:pt idx="14631">
                  <c:v>3350</c:v>
                </c:pt>
                <c:pt idx="14632">
                  <c:v>3299</c:v>
                </c:pt>
                <c:pt idx="14633">
                  <c:v>6227</c:v>
                </c:pt>
                <c:pt idx="14634">
                  <c:v>3318</c:v>
                </c:pt>
                <c:pt idx="14635">
                  <c:v>3727</c:v>
                </c:pt>
                <c:pt idx="14636">
                  <c:v>4882</c:v>
                </c:pt>
                <c:pt idx="14637">
                  <c:v>2460</c:v>
                </c:pt>
                <c:pt idx="14638">
                  <c:v>2421</c:v>
                </c:pt>
                <c:pt idx="14639">
                  <c:v>3416</c:v>
                </c:pt>
                <c:pt idx="14640">
                  <c:v>2304</c:v>
                </c:pt>
                <c:pt idx="14641">
                  <c:v>5212</c:v>
                </c:pt>
                <c:pt idx="14642">
                  <c:v>3976</c:v>
                </c:pt>
                <c:pt idx="14643">
                  <c:v>3976</c:v>
                </c:pt>
                <c:pt idx="14644">
                  <c:v>3284</c:v>
                </c:pt>
                <c:pt idx="14645">
                  <c:v>6443</c:v>
                </c:pt>
                <c:pt idx="14646">
                  <c:v>1472</c:v>
                </c:pt>
                <c:pt idx="14647">
                  <c:v>6757</c:v>
                </c:pt>
                <c:pt idx="14648">
                  <c:v>5382</c:v>
                </c:pt>
                <c:pt idx="14649">
                  <c:v>5429</c:v>
                </c:pt>
                <c:pt idx="14650">
                  <c:v>4149</c:v>
                </c:pt>
                <c:pt idx="14651">
                  <c:v>2199</c:v>
                </c:pt>
                <c:pt idx="14652">
                  <c:v>1169</c:v>
                </c:pt>
                <c:pt idx="14653">
                  <c:v>4093</c:v>
                </c:pt>
                <c:pt idx="14654">
                  <c:v>4093</c:v>
                </c:pt>
                <c:pt idx="14655">
                  <c:v>4291</c:v>
                </c:pt>
                <c:pt idx="14656">
                  <c:v>4291</c:v>
                </c:pt>
                <c:pt idx="14657">
                  <c:v>5282</c:v>
                </c:pt>
                <c:pt idx="14658">
                  <c:v>5366</c:v>
                </c:pt>
                <c:pt idx="14659">
                  <c:v>6531</c:v>
                </c:pt>
                <c:pt idx="14660">
                  <c:v>6539</c:v>
                </c:pt>
                <c:pt idx="14661">
                  <c:v>5319</c:v>
                </c:pt>
                <c:pt idx="14662">
                  <c:v>4224</c:v>
                </c:pt>
                <c:pt idx="14663">
                  <c:v>3848</c:v>
                </c:pt>
                <c:pt idx="14664">
                  <c:v>5321</c:v>
                </c:pt>
                <c:pt idx="14665">
                  <c:v>4184</c:v>
                </c:pt>
                <c:pt idx="14666">
                  <c:v>4332</c:v>
                </c:pt>
                <c:pt idx="14667">
                  <c:v>4332</c:v>
                </c:pt>
                <c:pt idx="14668">
                  <c:v>3412</c:v>
                </c:pt>
                <c:pt idx="14669">
                  <c:v>6557</c:v>
                </c:pt>
                <c:pt idx="14670">
                  <c:v>5257</c:v>
                </c:pt>
                <c:pt idx="14671">
                  <c:v>5392</c:v>
                </c:pt>
                <c:pt idx="14672">
                  <c:v>5446</c:v>
                </c:pt>
                <c:pt idx="14673">
                  <c:v>7529</c:v>
                </c:pt>
                <c:pt idx="14674">
                  <c:v>7529</c:v>
                </c:pt>
                <c:pt idx="14675">
                  <c:v>4290</c:v>
                </c:pt>
                <c:pt idx="14676">
                  <c:v>2696</c:v>
                </c:pt>
                <c:pt idx="14677">
                  <c:v>4456</c:v>
                </c:pt>
                <c:pt idx="14678">
                  <c:v>4456</c:v>
                </c:pt>
                <c:pt idx="14679">
                  <c:v>5363</c:v>
                </c:pt>
                <c:pt idx="14680">
                  <c:v>5557</c:v>
                </c:pt>
                <c:pt idx="14681">
                  <c:v>7425</c:v>
                </c:pt>
                <c:pt idx="14682">
                  <c:v>6006</c:v>
                </c:pt>
                <c:pt idx="14683">
                  <c:v>7663</c:v>
                </c:pt>
                <c:pt idx="14684">
                  <c:v>4409</c:v>
                </c:pt>
                <c:pt idx="14685">
                  <c:v>4396</c:v>
                </c:pt>
                <c:pt idx="14686">
                  <c:v>5318</c:v>
                </c:pt>
                <c:pt idx="14687">
                  <c:v>4549</c:v>
                </c:pt>
                <c:pt idx="14688">
                  <c:v>4134</c:v>
                </c:pt>
                <c:pt idx="14689">
                  <c:v>4134</c:v>
                </c:pt>
                <c:pt idx="14690">
                  <c:v>6576</c:v>
                </c:pt>
                <c:pt idx="14691">
                  <c:v>6953</c:v>
                </c:pt>
                <c:pt idx="14692">
                  <c:v>5246</c:v>
                </c:pt>
                <c:pt idx="14693">
                  <c:v>4273</c:v>
                </c:pt>
                <c:pt idx="14694">
                  <c:v>4164</c:v>
                </c:pt>
                <c:pt idx="14695">
                  <c:v>4625</c:v>
                </c:pt>
                <c:pt idx="14696">
                  <c:v>4208</c:v>
                </c:pt>
                <c:pt idx="14697">
                  <c:v>4349</c:v>
                </c:pt>
                <c:pt idx="14698">
                  <c:v>4349</c:v>
                </c:pt>
                <c:pt idx="14699">
                  <c:v>3503</c:v>
                </c:pt>
                <c:pt idx="14700">
                  <c:v>8822</c:v>
                </c:pt>
                <c:pt idx="14701">
                  <c:v>9217</c:v>
                </c:pt>
                <c:pt idx="14702">
                  <c:v>7665</c:v>
                </c:pt>
                <c:pt idx="14703">
                  <c:v>7714</c:v>
                </c:pt>
                <c:pt idx="14704">
                  <c:v>2361</c:v>
                </c:pt>
                <c:pt idx="14705">
                  <c:v>4258</c:v>
                </c:pt>
                <c:pt idx="14706">
                  <c:v>4702</c:v>
                </c:pt>
                <c:pt idx="14707">
                  <c:v>4460</c:v>
                </c:pt>
                <c:pt idx="14708">
                  <c:v>3019</c:v>
                </c:pt>
                <c:pt idx="14709">
                  <c:v>4611</c:v>
                </c:pt>
                <c:pt idx="14710">
                  <c:v>2381</c:v>
                </c:pt>
                <c:pt idx="14711">
                  <c:v>6218</c:v>
                </c:pt>
                <c:pt idx="14712">
                  <c:v>7370</c:v>
                </c:pt>
                <c:pt idx="14713">
                  <c:v>8074</c:v>
                </c:pt>
                <c:pt idx="14714">
                  <c:v>3522</c:v>
                </c:pt>
                <c:pt idx="14715">
                  <c:v>4237</c:v>
                </c:pt>
                <c:pt idx="14716">
                  <c:v>4510</c:v>
                </c:pt>
                <c:pt idx="14717">
                  <c:v>3268</c:v>
                </c:pt>
                <c:pt idx="14718">
                  <c:v>4663</c:v>
                </c:pt>
                <c:pt idx="14719">
                  <c:v>4362</c:v>
                </c:pt>
                <c:pt idx="14720">
                  <c:v>7475</c:v>
                </c:pt>
                <c:pt idx="14721">
                  <c:v>7394</c:v>
                </c:pt>
                <c:pt idx="14722">
                  <c:v>7221</c:v>
                </c:pt>
                <c:pt idx="14723">
                  <c:v>7555</c:v>
                </c:pt>
                <c:pt idx="14724">
                  <c:v>4738</c:v>
                </c:pt>
                <c:pt idx="14725">
                  <c:v>7528</c:v>
                </c:pt>
                <c:pt idx="14726">
                  <c:v>6294</c:v>
                </c:pt>
                <c:pt idx="14727">
                  <c:v>4361</c:v>
                </c:pt>
                <c:pt idx="14728">
                  <c:v>6885</c:v>
                </c:pt>
                <c:pt idx="14729">
                  <c:v>8537</c:v>
                </c:pt>
                <c:pt idx="14730">
                  <c:v>10181</c:v>
                </c:pt>
                <c:pt idx="14731">
                  <c:v>4148</c:v>
                </c:pt>
                <c:pt idx="14732">
                  <c:v>4648</c:v>
                </c:pt>
                <c:pt idx="14733">
                  <c:v>4620</c:v>
                </c:pt>
                <c:pt idx="14734">
                  <c:v>5994</c:v>
                </c:pt>
                <c:pt idx="14735">
                  <c:v>4080</c:v>
                </c:pt>
                <c:pt idx="14736">
                  <c:v>6697</c:v>
                </c:pt>
                <c:pt idx="14737">
                  <c:v>9811</c:v>
                </c:pt>
                <c:pt idx="14738">
                  <c:v>7219</c:v>
                </c:pt>
                <c:pt idx="14739">
                  <c:v>4223</c:v>
                </c:pt>
                <c:pt idx="14740">
                  <c:v>4712</c:v>
                </c:pt>
                <c:pt idx="14741">
                  <c:v>4751</c:v>
                </c:pt>
                <c:pt idx="14742">
                  <c:v>4123</c:v>
                </c:pt>
                <c:pt idx="14743">
                  <c:v>4123</c:v>
                </c:pt>
                <c:pt idx="14744">
                  <c:v>7047</c:v>
                </c:pt>
                <c:pt idx="14745">
                  <c:v>9962</c:v>
                </c:pt>
                <c:pt idx="14746">
                  <c:v>5904</c:v>
                </c:pt>
                <c:pt idx="14747">
                  <c:v>4787</c:v>
                </c:pt>
                <c:pt idx="14748">
                  <c:v>7621</c:v>
                </c:pt>
                <c:pt idx="14749">
                  <c:v>6289</c:v>
                </c:pt>
                <c:pt idx="14750">
                  <c:v>4412</c:v>
                </c:pt>
                <c:pt idx="14751">
                  <c:v>5712</c:v>
                </c:pt>
                <c:pt idx="14752">
                  <c:v>7562</c:v>
                </c:pt>
                <c:pt idx="14753">
                  <c:v>7305</c:v>
                </c:pt>
                <c:pt idx="14754">
                  <c:v>4298</c:v>
                </c:pt>
                <c:pt idx="14755">
                  <c:v>4811</c:v>
                </c:pt>
                <c:pt idx="14756">
                  <c:v>6328</c:v>
                </c:pt>
                <c:pt idx="14757">
                  <c:v>6249</c:v>
                </c:pt>
                <c:pt idx="14758">
                  <c:v>4283</c:v>
                </c:pt>
                <c:pt idx="14759">
                  <c:v>7163</c:v>
                </c:pt>
                <c:pt idx="14760">
                  <c:v>8926</c:v>
                </c:pt>
                <c:pt idx="14761">
                  <c:v>7696</c:v>
                </c:pt>
                <c:pt idx="14762">
                  <c:v>9912</c:v>
                </c:pt>
                <c:pt idx="14763">
                  <c:v>3355</c:v>
                </c:pt>
                <c:pt idx="14764">
                  <c:v>6754</c:v>
                </c:pt>
                <c:pt idx="14765">
                  <c:v>5963</c:v>
                </c:pt>
                <c:pt idx="14766">
                  <c:v>4617</c:v>
                </c:pt>
                <c:pt idx="14767">
                  <c:v>6418</c:v>
                </c:pt>
                <c:pt idx="14768">
                  <c:v>7809</c:v>
                </c:pt>
                <c:pt idx="14769">
                  <c:v>5876</c:v>
                </c:pt>
                <c:pt idx="14770">
                  <c:v>10320</c:v>
                </c:pt>
                <c:pt idx="14771">
                  <c:v>10320</c:v>
                </c:pt>
                <c:pt idx="14772">
                  <c:v>5233</c:v>
                </c:pt>
                <c:pt idx="14773">
                  <c:v>6116</c:v>
                </c:pt>
                <c:pt idx="14774">
                  <c:v>6067</c:v>
                </c:pt>
                <c:pt idx="14775">
                  <c:v>6190</c:v>
                </c:pt>
                <c:pt idx="14776">
                  <c:v>5748</c:v>
                </c:pt>
                <c:pt idx="14777">
                  <c:v>6633</c:v>
                </c:pt>
                <c:pt idx="14778">
                  <c:v>4630</c:v>
                </c:pt>
                <c:pt idx="14779">
                  <c:v>6476</c:v>
                </c:pt>
                <c:pt idx="14780">
                  <c:v>5276</c:v>
                </c:pt>
                <c:pt idx="14781">
                  <c:v>6345</c:v>
                </c:pt>
                <c:pt idx="14782">
                  <c:v>4648</c:v>
                </c:pt>
                <c:pt idx="14783">
                  <c:v>6313</c:v>
                </c:pt>
                <c:pt idx="14784">
                  <c:v>7797</c:v>
                </c:pt>
                <c:pt idx="14785">
                  <c:v>5860</c:v>
                </c:pt>
                <c:pt idx="14786">
                  <c:v>10208</c:v>
                </c:pt>
                <c:pt idx="14787">
                  <c:v>10244</c:v>
                </c:pt>
                <c:pt idx="14788">
                  <c:v>5120</c:v>
                </c:pt>
                <c:pt idx="14789">
                  <c:v>6088</c:v>
                </c:pt>
                <c:pt idx="14790">
                  <c:v>6063</c:v>
                </c:pt>
                <c:pt idx="14791">
                  <c:v>6165</c:v>
                </c:pt>
                <c:pt idx="14792">
                  <c:v>7693</c:v>
                </c:pt>
                <c:pt idx="14793">
                  <c:v>5820</c:v>
                </c:pt>
                <c:pt idx="14794">
                  <c:v>4635</c:v>
                </c:pt>
                <c:pt idx="14795">
                  <c:v>6444</c:v>
                </c:pt>
                <c:pt idx="14796">
                  <c:v>3285</c:v>
                </c:pt>
                <c:pt idx="14797">
                  <c:v>5244</c:v>
                </c:pt>
                <c:pt idx="14798">
                  <c:v>5836</c:v>
                </c:pt>
                <c:pt idx="14799">
                  <c:v>5785</c:v>
                </c:pt>
                <c:pt idx="14800">
                  <c:v>6226</c:v>
                </c:pt>
                <c:pt idx="14801">
                  <c:v>7379</c:v>
                </c:pt>
                <c:pt idx="14802">
                  <c:v>5874</c:v>
                </c:pt>
                <c:pt idx="14803">
                  <c:v>7116</c:v>
                </c:pt>
                <c:pt idx="14804">
                  <c:v>6641</c:v>
                </c:pt>
                <c:pt idx="14805">
                  <c:v>4676</c:v>
                </c:pt>
                <c:pt idx="14806">
                  <c:v>4604</c:v>
                </c:pt>
                <c:pt idx="14807">
                  <c:v>4643</c:v>
                </c:pt>
                <c:pt idx="14808">
                  <c:v>3077</c:v>
                </c:pt>
                <c:pt idx="14809">
                  <c:v>4679</c:v>
                </c:pt>
                <c:pt idx="14810">
                  <c:v>2396</c:v>
                </c:pt>
                <c:pt idx="14811">
                  <c:v>6237</c:v>
                </c:pt>
                <c:pt idx="14812">
                  <c:v>7396</c:v>
                </c:pt>
                <c:pt idx="14813">
                  <c:v>5868</c:v>
                </c:pt>
                <c:pt idx="14814">
                  <c:v>3434</c:v>
                </c:pt>
                <c:pt idx="14815">
                  <c:v>4219</c:v>
                </c:pt>
                <c:pt idx="14816">
                  <c:v>4564</c:v>
                </c:pt>
                <c:pt idx="14817">
                  <c:v>3224</c:v>
                </c:pt>
                <c:pt idx="14818">
                  <c:v>5206</c:v>
                </c:pt>
                <c:pt idx="14819">
                  <c:v>4561</c:v>
                </c:pt>
                <c:pt idx="14820">
                  <c:v>2329</c:v>
                </c:pt>
                <c:pt idx="14821">
                  <c:v>6114</c:v>
                </c:pt>
                <c:pt idx="14822">
                  <c:v>7231</c:v>
                </c:pt>
                <c:pt idx="14823">
                  <c:v>7311</c:v>
                </c:pt>
                <c:pt idx="14824">
                  <c:v>3160</c:v>
                </c:pt>
                <c:pt idx="14825">
                  <c:v>4182</c:v>
                </c:pt>
                <c:pt idx="14826">
                  <c:v>4558</c:v>
                </c:pt>
                <c:pt idx="14827">
                  <c:v>3163</c:v>
                </c:pt>
                <c:pt idx="14828">
                  <c:v>2710</c:v>
                </c:pt>
                <c:pt idx="14829">
                  <c:v>3046</c:v>
                </c:pt>
                <c:pt idx="14830">
                  <c:v>3925</c:v>
                </c:pt>
                <c:pt idx="14831">
                  <c:v>3569</c:v>
                </c:pt>
                <c:pt idx="14832">
                  <c:v>3709</c:v>
                </c:pt>
                <c:pt idx="14833">
                  <c:v>4413</c:v>
                </c:pt>
                <c:pt idx="14834">
                  <c:v>7411</c:v>
                </c:pt>
                <c:pt idx="14835">
                  <c:v>7827</c:v>
                </c:pt>
                <c:pt idx="14836">
                  <c:v>7827</c:v>
                </c:pt>
                <c:pt idx="14837">
                  <c:v>9968</c:v>
                </c:pt>
                <c:pt idx="14838">
                  <c:v>9968</c:v>
                </c:pt>
                <c:pt idx="14839">
                  <c:v>12215</c:v>
                </c:pt>
                <c:pt idx="14840">
                  <c:v>2875</c:v>
                </c:pt>
                <c:pt idx="14841">
                  <c:v>3987</c:v>
                </c:pt>
                <c:pt idx="14842">
                  <c:v>3473</c:v>
                </c:pt>
                <c:pt idx="14843">
                  <c:v>3629</c:v>
                </c:pt>
                <c:pt idx="14844">
                  <c:v>3973</c:v>
                </c:pt>
                <c:pt idx="14845">
                  <c:v>5488</c:v>
                </c:pt>
                <c:pt idx="14846">
                  <c:v>2289</c:v>
                </c:pt>
                <c:pt idx="14847">
                  <c:v>4152</c:v>
                </c:pt>
                <c:pt idx="14848">
                  <c:v>2109</c:v>
                </c:pt>
                <c:pt idx="14849">
                  <c:v>4215</c:v>
                </c:pt>
                <c:pt idx="14850">
                  <c:v>4171</c:v>
                </c:pt>
                <c:pt idx="14851">
                  <c:v>2111</c:v>
                </c:pt>
                <c:pt idx="14852">
                  <c:v>5239</c:v>
                </c:pt>
                <c:pt idx="14853">
                  <c:v>5034</c:v>
                </c:pt>
                <c:pt idx="14854">
                  <c:v>5371</c:v>
                </c:pt>
                <c:pt idx="14855">
                  <c:v>5250</c:v>
                </c:pt>
                <c:pt idx="14856">
                  <c:v>5188</c:v>
                </c:pt>
                <c:pt idx="14857">
                  <c:v>5375</c:v>
                </c:pt>
                <c:pt idx="14858">
                  <c:v>2272</c:v>
                </c:pt>
                <c:pt idx="14859">
                  <c:v>4091</c:v>
                </c:pt>
                <c:pt idx="14860">
                  <c:v>1173</c:v>
                </c:pt>
                <c:pt idx="14861">
                  <c:v>2155</c:v>
                </c:pt>
                <c:pt idx="14862">
                  <c:v>4167</c:v>
                </c:pt>
                <c:pt idx="14863">
                  <c:v>4167</c:v>
                </c:pt>
                <c:pt idx="14864">
                  <c:v>955</c:v>
                </c:pt>
                <c:pt idx="14865">
                  <c:v>4215</c:v>
                </c:pt>
                <c:pt idx="14866">
                  <c:v>4215</c:v>
                </c:pt>
                <c:pt idx="14867">
                  <c:v>4912</c:v>
                </c:pt>
                <c:pt idx="14868">
                  <c:v>5150</c:v>
                </c:pt>
                <c:pt idx="14869">
                  <c:v>4721</c:v>
                </c:pt>
                <c:pt idx="14870">
                  <c:v>5101</c:v>
                </c:pt>
                <c:pt idx="14871">
                  <c:v>5249</c:v>
                </c:pt>
                <c:pt idx="14872">
                  <c:v>5249</c:v>
                </c:pt>
                <c:pt idx="14873">
                  <c:v>2153</c:v>
                </c:pt>
                <c:pt idx="14874">
                  <c:v>3763</c:v>
                </c:pt>
                <c:pt idx="14875">
                  <c:v>3305</c:v>
                </c:pt>
                <c:pt idx="14876">
                  <c:v>1119</c:v>
                </c:pt>
                <c:pt idx="14877">
                  <c:v>3964</c:v>
                </c:pt>
                <c:pt idx="14878">
                  <c:v>876</c:v>
                </c:pt>
                <c:pt idx="14879">
                  <c:v>927</c:v>
                </c:pt>
                <c:pt idx="14880">
                  <c:v>4140</c:v>
                </c:pt>
                <c:pt idx="14881">
                  <c:v>2073</c:v>
                </c:pt>
                <c:pt idx="14882">
                  <c:v>3264</c:v>
                </c:pt>
                <c:pt idx="14883">
                  <c:v>3213</c:v>
                </c:pt>
                <c:pt idx="14884">
                  <c:v>6136</c:v>
                </c:pt>
                <c:pt idx="14885">
                  <c:v>2923</c:v>
                </c:pt>
                <c:pt idx="14886">
                  <c:v>3302</c:v>
                </c:pt>
                <c:pt idx="14887">
                  <c:v>4994</c:v>
                </c:pt>
                <c:pt idx="14888">
                  <c:v>4994</c:v>
                </c:pt>
                <c:pt idx="14889">
                  <c:v>2121</c:v>
                </c:pt>
                <c:pt idx="14890">
                  <c:v>1742</c:v>
                </c:pt>
                <c:pt idx="14891">
                  <c:v>3479</c:v>
                </c:pt>
                <c:pt idx="14892">
                  <c:v>2919</c:v>
                </c:pt>
                <c:pt idx="14893">
                  <c:v>1853</c:v>
                </c:pt>
                <c:pt idx="14894">
                  <c:v>2327</c:v>
                </c:pt>
                <c:pt idx="14895">
                  <c:v>1770</c:v>
                </c:pt>
                <c:pt idx="14896">
                  <c:v>1770</c:v>
                </c:pt>
                <c:pt idx="14897">
                  <c:v>1770</c:v>
                </c:pt>
                <c:pt idx="14898">
                  <c:v>2282</c:v>
                </c:pt>
                <c:pt idx="14899">
                  <c:v>3650</c:v>
                </c:pt>
                <c:pt idx="14900">
                  <c:v>913</c:v>
                </c:pt>
                <c:pt idx="14901">
                  <c:v>1880</c:v>
                </c:pt>
                <c:pt idx="14902">
                  <c:v>1480</c:v>
                </c:pt>
                <c:pt idx="14903">
                  <c:v>1244</c:v>
                </c:pt>
                <c:pt idx="14904">
                  <c:v>1055</c:v>
                </c:pt>
                <c:pt idx="14905">
                  <c:v>4897</c:v>
                </c:pt>
                <c:pt idx="14906">
                  <c:v>4897</c:v>
                </c:pt>
                <c:pt idx="14907">
                  <c:v>1981</c:v>
                </c:pt>
                <c:pt idx="14908">
                  <c:v>1757</c:v>
                </c:pt>
                <c:pt idx="14909">
                  <c:v>1688</c:v>
                </c:pt>
                <c:pt idx="14910">
                  <c:v>869</c:v>
                </c:pt>
                <c:pt idx="14911">
                  <c:v>1084</c:v>
                </c:pt>
                <c:pt idx="14912">
                  <c:v>2429</c:v>
                </c:pt>
                <c:pt idx="14913">
                  <c:v>695</c:v>
                </c:pt>
                <c:pt idx="14914">
                  <c:v>876</c:v>
                </c:pt>
                <c:pt idx="14915">
                  <c:v>921</c:v>
                </c:pt>
                <c:pt idx="14916">
                  <c:v>921</c:v>
                </c:pt>
                <c:pt idx="14917">
                  <c:v>4069</c:v>
                </c:pt>
                <c:pt idx="14918">
                  <c:v>706</c:v>
                </c:pt>
                <c:pt idx="14919">
                  <c:v>2096</c:v>
                </c:pt>
                <c:pt idx="14920">
                  <c:v>0</c:v>
                </c:pt>
                <c:pt idx="14921">
                  <c:v>0</c:v>
                </c:pt>
                <c:pt idx="14922">
                  <c:v>0</c:v>
                </c:pt>
                <c:pt idx="14923">
                  <c:v>3410</c:v>
                </c:pt>
                <c:pt idx="14924">
                  <c:v>2448</c:v>
                </c:pt>
                <c:pt idx="14925">
                  <c:v>1061</c:v>
                </c:pt>
                <c:pt idx="14926">
                  <c:v>2081</c:v>
                </c:pt>
                <c:pt idx="14927">
                  <c:v>1756</c:v>
                </c:pt>
                <c:pt idx="14928">
                  <c:v>2299</c:v>
                </c:pt>
                <c:pt idx="14929">
                  <c:v>907</c:v>
                </c:pt>
                <c:pt idx="14930">
                  <c:v>1103</c:v>
                </c:pt>
                <c:pt idx="14931">
                  <c:v>1056</c:v>
                </c:pt>
                <c:pt idx="14932">
                  <c:v>3841</c:v>
                </c:pt>
                <c:pt idx="14933">
                  <c:v>3841</c:v>
                </c:pt>
                <c:pt idx="14934">
                  <c:v>883</c:v>
                </c:pt>
                <c:pt idx="14935">
                  <c:v>883</c:v>
                </c:pt>
                <c:pt idx="14936">
                  <c:v>1858</c:v>
                </c:pt>
                <c:pt idx="14937">
                  <c:v>2021</c:v>
                </c:pt>
                <c:pt idx="14938">
                  <c:v>3112</c:v>
                </c:pt>
                <c:pt idx="14939">
                  <c:v>2857</c:v>
                </c:pt>
                <c:pt idx="14940">
                  <c:v>2873</c:v>
                </c:pt>
                <c:pt idx="14941">
                  <c:v>2906</c:v>
                </c:pt>
                <c:pt idx="14942">
                  <c:v>3234</c:v>
                </c:pt>
                <c:pt idx="14943">
                  <c:v>502</c:v>
                </c:pt>
                <c:pt idx="14944">
                  <c:v>893</c:v>
                </c:pt>
                <c:pt idx="14945">
                  <c:v>1071</c:v>
                </c:pt>
                <c:pt idx="14946">
                  <c:v>1664</c:v>
                </c:pt>
                <c:pt idx="14947">
                  <c:v>1664</c:v>
                </c:pt>
                <c:pt idx="14948">
                  <c:v>1895</c:v>
                </c:pt>
                <c:pt idx="14949">
                  <c:v>2825</c:v>
                </c:pt>
                <c:pt idx="14950">
                  <c:v>1809</c:v>
                </c:pt>
                <c:pt idx="14951">
                  <c:v>2040</c:v>
                </c:pt>
                <c:pt idx="14952">
                  <c:v>1815</c:v>
                </c:pt>
                <c:pt idx="14953">
                  <c:v>1815</c:v>
                </c:pt>
                <c:pt idx="14954">
                  <c:v>1815</c:v>
                </c:pt>
                <c:pt idx="14955">
                  <c:v>30</c:v>
                </c:pt>
                <c:pt idx="14956">
                  <c:v>379</c:v>
                </c:pt>
                <c:pt idx="14957">
                  <c:v>660</c:v>
                </c:pt>
                <c:pt idx="14958">
                  <c:v>699</c:v>
                </c:pt>
                <c:pt idx="14959">
                  <c:v>1958</c:v>
                </c:pt>
                <c:pt idx="14960">
                  <c:v>1660</c:v>
                </c:pt>
                <c:pt idx="14961">
                  <c:v>1298</c:v>
                </c:pt>
                <c:pt idx="14962">
                  <c:v>1298</c:v>
                </c:pt>
                <c:pt idx="14963">
                  <c:v>3633</c:v>
                </c:pt>
                <c:pt idx="14964">
                  <c:v>2929</c:v>
                </c:pt>
                <c:pt idx="14965">
                  <c:v>3096</c:v>
                </c:pt>
                <c:pt idx="14966">
                  <c:v>4470</c:v>
                </c:pt>
                <c:pt idx="14967">
                  <c:v>4470</c:v>
                </c:pt>
                <c:pt idx="14968">
                  <c:v>4480</c:v>
                </c:pt>
                <c:pt idx="14969">
                  <c:v>4480</c:v>
                </c:pt>
                <c:pt idx="14970">
                  <c:v>4480</c:v>
                </c:pt>
                <c:pt idx="14971">
                  <c:v>6231</c:v>
                </c:pt>
                <c:pt idx="14972">
                  <c:v>6231</c:v>
                </c:pt>
                <c:pt idx="14973">
                  <c:v>1617</c:v>
                </c:pt>
                <c:pt idx="14974">
                  <c:v>1617</c:v>
                </c:pt>
                <c:pt idx="14975">
                  <c:v>1617</c:v>
                </c:pt>
                <c:pt idx="14976">
                  <c:v>1617</c:v>
                </c:pt>
                <c:pt idx="14977">
                  <c:v>0</c:v>
                </c:pt>
                <c:pt idx="14978">
                  <c:v>0</c:v>
                </c:pt>
                <c:pt idx="14979">
                  <c:v>2664</c:v>
                </c:pt>
                <c:pt idx="14980">
                  <c:v>2726</c:v>
                </c:pt>
                <c:pt idx="14981">
                  <c:v>2726</c:v>
                </c:pt>
                <c:pt idx="14982">
                  <c:v>2726</c:v>
                </c:pt>
                <c:pt idx="14983">
                  <c:v>2726</c:v>
                </c:pt>
                <c:pt idx="14984">
                  <c:v>2726</c:v>
                </c:pt>
                <c:pt idx="14985">
                  <c:v>2759</c:v>
                </c:pt>
                <c:pt idx="14986">
                  <c:v>2854</c:v>
                </c:pt>
                <c:pt idx="14987">
                  <c:v>2900</c:v>
                </c:pt>
                <c:pt idx="14988">
                  <c:v>2951</c:v>
                </c:pt>
                <c:pt idx="14989">
                  <c:v>2986</c:v>
                </c:pt>
                <c:pt idx="14990">
                  <c:v>2986</c:v>
                </c:pt>
                <c:pt idx="14991">
                  <c:v>2986</c:v>
                </c:pt>
                <c:pt idx="14992">
                  <c:v>2986</c:v>
                </c:pt>
                <c:pt idx="14993">
                  <c:v>2986</c:v>
                </c:pt>
                <c:pt idx="14994">
                  <c:v>2986</c:v>
                </c:pt>
                <c:pt idx="14995">
                  <c:v>2986</c:v>
                </c:pt>
                <c:pt idx="14996">
                  <c:v>3003</c:v>
                </c:pt>
                <c:pt idx="14997">
                  <c:v>3079</c:v>
                </c:pt>
                <c:pt idx="14998">
                  <c:v>99</c:v>
                </c:pt>
                <c:pt idx="14999">
                  <c:v>48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</c:v>
                </c:pt>
                <c:pt idx="15009">
                  <c:v>0</c:v>
                </c:pt>
                <c:pt idx="15010">
                  <c:v>0</c:v>
                </c:pt>
                <c:pt idx="15011">
                  <c:v>0</c:v>
                </c:pt>
                <c:pt idx="15012">
                  <c:v>0</c:v>
                </c:pt>
                <c:pt idx="15013">
                  <c:v>0</c:v>
                </c:pt>
                <c:pt idx="15014">
                  <c:v>0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0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149</c:v>
                </c:pt>
                <c:pt idx="15023">
                  <c:v>260</c:v>
                </c:pt>
                <c:pt idx="15024">
                  <c:v>326</c:v>
                </c:pt>
                <c:pt idx="15025">
                  <c:v>499</c:v>
                </c:pt>
                <c:pt idx="15026">
                  <c:v>661</c:v>
                </c:pt>
                <c:pt idx="15027">
                  <c:v>1645</c:v>
                </c:pt>
                <c:pt idx="15028">
                  <c:v>1578</c:v>
                </c:pt>
                <c:pt idx="15029">
                  <c:v>1430</c:v>
                </c:pt>
                <c:pt idx="15030">
                  <c:v>1241</c:v>
                </c:pt>
                <c:pt idx="15031">
                  <c:v>0</c:v>
                </c:pt>
                <c:pt idx="15032">
                  <c:v>29</c:v>
                </c:pt>
                <c:pt idx="15033">
                  <c:v>70</c:v>
                </c:pt>
                <c:pt idx="15034">
                  <c:v>116</c:v>
                </c:pt>
                <c:pt idx="15035">
                  <c:v>173</c:v>
                </c:pt>
                <c:pt idx="15036">
                  <c:v>1090</c:v>
                </c:pt>
                <c:pt idx="15037">
                  <c:v>1047</c:v>
                </c:pt>
                <c:pt idx="15038">
                  <c:v>1013</c:v>
                </c:pt>
                <c:pt idx="15039">
                  <c:v>954</c:v>
                </c:pt>
                <c:pt idx="15040">
                  <c:v>901</c:v>
                </c:pt>
                <c:pt idx="15041">
                  <c:v>793</c:v>
                </c:pt>
                <c:pt idx="15042">
                  <c:v>631</c:v>
                </c:pt>
                <c:pt idx="15043">
                  <c:v>0</c:v>
                </c:pt>
                <c:pt idx="15044">
                  <c:v>0</c:v>
                </c:pt>
                <c:pt idx="15045">
                  <c:v>0</c:v>
                </c:pt>
                <c:pt idx="15046">
                  <c:v>2334</c:v>
                </c:pt>
                <c:pt idx="15047">
                  <c:v>2354</c:v>
                </c:pt>
                <c:pt idx="15048">
                  <c:v>2354</c:v>
                </c:pt>
                <c:pt idx="15049">
                  <c:v>2354</c:v>
                </c:pt>
                <c:pt idx="15050">
                  <c:v>2354</c:v>
                </c:pt>
                <c:pt idx="15051">
                  <c:v>2354</c:v>
                </c:pt>
                <c:pt idx="15052">
                  <c:v>2354</c:v>
                </c:pt>
                <c:pt idx="15053">
                  <c:v>2354</c:v>
                </c:pt>
                <c:pt idx="15054">
                  <c:v>2354</c:v>
                </c:pt>
                <c:pt idx="15055">
                  <c:v>2354</c:v>
                </c:pt>
                <c:pt idx="15056">
                  <c:v>2354</c:v>
                </c:pt>
                <c:pt idx="15057">
                  <c:v>2354</c:v>
                </c:pt>
                <c:pt idx="15058">
                  <c:v>2354</c:v>
                </c:pt>
                <c:pt idx="15059">
                  <c:v>2354</c:v>
                </c:pt>
                <c:pt idx="15060">
                  <c:v>2380</c:v>
                </c:pt>
                <c:pt idx="15061">
                  <c:v>50</c:v>
                </c:pt>
                <c:pt idx="15062">
                  <c:v>1213</c:v>
                </c:pt>
                <c:pt idx="15063">
                  <c:v>1293</c:v>
                </c:pt>
                <c:pt idx="15064">
                  <c:v>1349</c:v>
                </c:pt>
                <c:pt idx="15065">
                  <c:v>1379</c:v>
                </c:pt>
                <c:pt idx="15066">
                  <c:v>1445</c:v>
                </c:pt>
                <c:pt idx="15067">
                  <c:v>297</c:v>
                </c:pt>
                <c:pt idx="15068">
                  <c:v>265</c:v>
                </c:pt>
                <c:pt idx="15069">
                  <c:v>193</c:v>
                </c:pt>
                <c:pt idx="15070">
                  <c:v>133</c:v>
                </c:pt>
                <c:pt idx="15071">
                  <c:v>65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0</c:v>
                </c:pt>
                <c:pt idx="15080">
                  <c:v>0</c:v>
                </c:pt>
                <c:pt idx="15081">
                  <c:v>0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212</c:v>
                </c:pt>
                <c:pt idx="15088">
                  <c:v>537</c:v>
                </c:pt>
                <c:pt idx="15089">
                  <c:v>688</c:v>
                </c:pt>
                <c:pt idx="15090">
                  <c:v>760</c:v>
                </c:pt>
                <c:pt idx="15091">
                  <c:v>678</c:v>
                </c:pt>
                <c:pt idx="15092">
                  <c:v>1640</c:v>
                </c:pt>
                <c:pt idx="15093">
                  <c:v>1431</c:v>
                </c:pt>
                <c:pt idx="15094">
                  <c:v>1361</c:v>
                </c:pt>
                <c:pt idx="15095">
                  <c:v>1232</c:v>
                </c:pt>
                <c:pt idx="15096">
                  <c:v>1232</c:v>
                </c:pt>
                <c:pt idx="15097">
                  <c:v>1232</c:v>
                </c:pt>
                <c:pt idx="15098">
                  <c:v>1232</c:v>
                </c:pt>
                <c:pt idx="15099">
                  <c:v>1232</c:v>
                </c:pt>
                <c:pt idx="15100">
                  <c:v>1232</c:v>
                </c:pt>
                <c:pt idx="15101">
                  <c:v>1232</c:v>
                </c:pt>
                <c:pt idx="15102">
                  <c:v>1216</c:v>
                </c:pt>
                <c:pt idx="15103">
                  <c:v>1124</c:v>
                </c:pt>
                <c:pt idx="15104">
                  <c:v>0</c:v>
                </c:pt>
                <c:pt idx="15105">
                  <c:v>21</c:v>
                </c:pt>
                <c:pt idx="15106">
                  <c:v>42</c:v>
                </c:pt>
                <c:pt idx="15107">
                  <c:v>42</c:v>
                </c:pt>
                <c:pt idx="15108">
                  <c:v>42</c:v>
                </c:pt>
                <c:pt idx="15109">
                  <c:v>34</c:v>
                </c:pt>
                <c:pt idx="15110">
                  <c:v>0</c:v>
                </c:pt>
                <c:pt idx="15111">
                  <c:v>0</c:v>
                </c:pt>
                <c:pt idx="15112">
                  <c:v>2345</c:v>
                </c:pt>
                <c:pt idx="15113">
                  <c:v>2345</c:v>
                </c:pt>
                <c:pt idx="15114">
                  <c:v>2345</c:v>
                </c:pt>
                <c:pt idx="15115">
                  <c:v>2345</c:v>
                </c:pt>
                <c:pt idx="15116">
                  <c:v>2345</c:v>
                </c:pt>
                <c:pt idx="15117">
                  <c:v>2345</c:v>
                </c:pt>
                <c:pt idx="15118">
                  <c:v>2345</c:v>
                </c:pt>
                <c:pt idx="15119">
                  <c:v>2345</c:v>
                </c:pt>
                <c:pt idx="15120">
                  <c:v>2345</c:v>
                </c:pt>
                <c:pt idx="15121">
                  <c:v>2345</c:v>
                </c:pt>
                <c:pt idx="15122">
                  <c:v>2345</c:v>
                </c:pt>
                <c:pt idx="15123">
                  <c:v>2346</c:v>
                </c:pt>
                <c:pt idx="15124">
                  <c:v>2415</c:v>
                </c:pt>
                <c:pt idx="15125">
                  <c:v>2549</c:v>
                </c:pt>
                <c:pt idx="15126">
                  <c:v>2635</c:v>
                </c:pt>
                <c:pt idx="15127">
                  <c:v>2707</c:v>
                </c:pt>
                <c:pt idx="15128">
                  <c:v>2774</c:v>
                </c:pt>
                <c:pt idx="15129">
                  <c:v>2797</c:v>
                </c:pt>
                <c:pt idx="15130">
                  <c:v>2797</c:v>
                </c:pt>
                <c:pt idx="15131">
                  <c:v>2797</c:v>
                </c:pt>
                <c:pt idx="15132">
                  <c:v>2797</c:v>
                </c:pt>
                <c:pt idx="15133">
                  <c:v>2797</c:v>
                </c:pt>
                <c:pt idx="15134">
                  <c:v>2797</c:v>
                </c:pt>
                <c:pt idx="15135">
                  <c:v>2797</c:v>
                </c:pt>
                <c:pt idx="15136">
                  <c:v>2797</c:v>
                </c:pt>
                <c:pt idx="15137">
                  <c:v>2797</c:v>
                </c:pt>
                <c:pt idx="15138">
                  <c:v>2797</c:v>
                </c:pt>
                <c:pt idx="15139">
                  <c:v>2797</c:v>
                </c:pt>
                <c:pt idx="15140">
                  <c:v>2845</c:v>
                </c:pt>
                <c:pt idx="15141">
                  <c:v>2984</c:v>
                </c:pt>
                <c:pt idx="15142">
                  <c:v>3160</c:v>
                </c:pt>
                <c:pt idx="15143">
                  <c:v>3243</c:v>
                </c:pt>
                <c:pt idx="15144">
                  <c:v>3295</c:v>
                </c:pt>
                <c:pt idx="15145">
                  <c:v>3295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1222</c:v>
                </c:pt>
                <c:pt idx="15150">
                  <c:v>1324</c:v>
                </c:pt>
                <c:pt idx="15151">
                  <c:v>1388</c:v>
                </c:pt>
                <c:pt idx="15152">
                  <c:v>1563</c:v>
                </c:pt>
                <c:pt idx="15153">
                  <c:v>1643</c:v>
                </c:pt>
                <c:pt idx="15154">
                  <c:v>1725</c:v>
                </c:pt>
                <c:pt idx="15155">
                  <c:v>1765</c:v>
                </c:pt>
                <c:pt idx="15156">
                  <c:v>1765</c:v>
                </c:pt>
                <c:pt idx="15157">
                  <c:v>1765</c:v>
                </c:pt>
                <c:pt idx="15158">
                  <c:v>1765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1216</c:v>
                </c:pt>
                <c:pt idx="15173">
                  <c:v>1250</c:v>
                </c:pt>
                <c:pt idx="15174">
                  <c:v>1341</c:v>
                </c:pt>
                <c:pt idx="15175">
                  <c:v>1409</c:v>
                </c:pt>
                <c:pt idx="15176">
                  <c:v>1524</c:v>
                </c:pt>
                <c:pt idx="15177">
                  <c:v>1606</c:v>
                </c:pt>
                <c:pt idx="15178">
                  <c:v>1606</c:v>
                </c:pt>
                <c:pt idx="15179">
                  <c:v>212</c:v>
                </c:pt>
                <c:pt idx="15180">
                  <c:v>111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</c:v>
                </c:pt>
                <c:pt idx="15198">
                  <c:v>0</c:v>
                </c:pt>
                <c:pt idx="15199">
                  <c:v>0</c:v>
                </c:pt>
                <c:pt idx="15200">
                  <c:v>0</c:v>
                </c:pt>
                <c:pt idx="15201">
                  <c:v>0</c:v>
                </c:pt>
                <c:pt idx="15202">
                  <c:v>0</c:v>
                </c:pt>
                <c:pt idx="15203">
                  <c:v>0</c:v>
                </c:pt>
                <c:pt idx="15204">
                  <c:v>0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0</c:v>
                </c:pt>
                <c:pt idx="15213">
                  <c:v>3135</c:v>
                </c:pt>
                <c:pt idx="15214">
                  <c:v>3149</c:v>
                </c:pt>
                <c:pt idx="15215">
                  <c:v>3238</c:v>
                </c:pt>
                <c:pt idx="15216">
                  <c:v>3302</c:v>
                </c:pt>
                <c:pt idx="15217">
                  <c:v>3302</c:v>
                </c:pt>
                <c:pt idx="15218">
                  <c:v>3302</c:v>
                </c:pt>
                <c:pt idx="15219">
                  <c:v>3302</c:v>
                </c:pt>
                <c:pt idx="15220">
                  <c:v>3302</c:v>
                </c:pt>
                <c:pt idx="15221">
                  <c:v>4688</c:v>
                </c:pt>
                <c:pt idx="15222">
                  <c:v>4787</c:v>
                </c:pt>
                <c:pt idx="15223">
                  <c:v>4797</c:v>
                </c:pt>
                <c:pt idx="15224">
                  <c:v>4797</c:v>
                </c:pt>
                <c:pt idx="15225">
                  <c:v>4797</c:v>
                </c:pt>
                <c:pt idx="15226">
                  <c:v>4797</c:v>
                </c:pt>
                <c:pt idx="15227">
                  <c:v>1495</c:v>
                </c:pt>
                <c:pt idx="15228">
                  <c:v>1455</c:v>
                </c:pt>
                <c:pt idx="15229">
                  <c:v>1366</c:v>
                </c:pt>
                <c:pt idx="15230">
                  <c:v>1254</c:v>
                </c:pt>
                <c:pt idx="15231">
                  <c:v>1154</c:v>
                </c:pt>
                <c:pt idx="15232">
                  <c:v>1013</c:v>
                </c:pt>
                <c:pt idx="15233">
                  <c:v>968</c:v>
                </c:pt>
                <c:pt idx="15234">
                  <c:v>968</c:v>
                </c:pt>
                <c:pt idx="15235">
                  <c:v>968</c:v>
                </c:pt>
                <c:pt idx="15236">
                  <c:v>968</c:v>
                </c:pt>
                <c:pt idx="15237">
                  <c:v>2372</c:v>
                </c:pt>
                <c:pt idx="15238">
                  <c:v>2392</c:v>
                </c:pt>
                <c:pt idx="15239">
                  <c:v>0</c:v>
                </c:pt>
                <c:pt idx="15240">
                  <c:v>0</c:v>
                </c:pt>
                <c:pt idx="15241">
                  <c:v>0</c:v>
                </c:pt>
                <c:pt idx="15242">
                  <c:v>0</c:v>
                </c:pt>
                <c:pt idx="15243">
                  <c:v>314</c:v>
                </c:pt>
                <c:pt idx="15244">
                  <c:v>475</c:v>
                </c:pt>
                <c:pt idx="15245">
                  <c:v>572</c:v>
                </c:pt>
                <c:pt idx="15246">
                  <c:v>678</c:v>
                </c:pt>
                <c:pt idx="15247">
                  <c:v>1594</c:v>
                </c:pt>
                <c:pt idx="15248">
                  <c:v>1429</c:v>
                </c:pt>
                <c:pt idx="15249">
                  <c:v>1332</c:v>
                </c:pt>
                <c:pt idx="15250">
                  <c:v>0</c:v>
                </c:pt>
                <c:pt idx="15251">
                  <c:v>0</c:v>
                </c:pt>
                <c:pt idx="15252">
                  <c:v>0</c:v>
                </c:pt>
                <c:pt idx="15253">
                  <c:v>0</c:v>
                </c:pt>
                <c:pt idx="15254">
                  <c:v>0</c:v>
                </c:pt>
                <c:pt idx="15255">
                  <c:v>0</c:v>
                </c:pt>
                <c:pt idx="15256">
                  <c:v>0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83</c:v>
                </c:pt>
                <c:pt idx="15265">
                  <c:v>189</c:v>
                </c:pt>
                <c:pt idx="15266">
                  <c:v>254</c:v>
                </c:pt>
                <c:pt idx="15267">
                  <c:v>325</c:v>
                </c:pt>
                <c:pt idx="15268">
                  <c:v>442</c:v>
                </c:pt>
                <c:pt idx="15269">
                  <c:v>0</c:v>
                </c:pt>
                <c:pt idx="15270">
                  <c:v>0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</c:v>
                </c:pt>
                <c:pt idx="15285">
                  <c:v>0</c:v>
                </c:pt>
                <c:pt idx="15286">
                  <c:v>0</c:v>
                </c:pt>
                <c:pt idx="15287">
                  <c:v>0</c:v>
                </c:pt>
                <c:pt idx="15288">
                  <c:v>0</c:v>
                </c:pt>
                <c:pt idx="15289">
                  <c:v>2176</c:v>
                </c:pt>
                <c:pt idx="15290">
                  <c:v>2176</c:v>
                </c:pt>
                <c:pt idx="15291">
                  <c:v>0</c:v>
                </c:pt>
                <c:pt idx="15292">
                  <c:v>0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1234</c:v>
                </c:pt>
                <c:pt idx="15298">
                  <c:v>1311</c:v>
                </c:pt>
                <c:pt idx="15299">
                  <c:v>1367</c:v>
                </c:pt>
                <c:pt idx="15300">
                  <c:v>1400</c:v>
                </c:pt>
                <c:pt idx="15301">
                  <c:v>1400</c:v>
                </c:pt>
                <c:pt idx="15302">
                  <c:v>1400</c:v>
                </c:pt>
                <c:pt idx="15303">
                  <c:v>1400</c:v>
                </c:pt>
                <c:pt idx="15304">
                  <c:v>1400</c:v>
                </c:pt>
                <c:pt idx="15305">
                  <c:v>1277</c:v>
                </c:pt>
                <c:pt idx="15306">
                  <c:v>1197</c:v>
                </c:pt>
                <c:pt idx="15307">
                  <c:v>164</c:v>
                </c:pt>
                <c:pt idx="15308">
                  <c:v>74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0</c:v>
                </c:pt>
                <c:pt idx="15313">
                  <c:v>32</c:v>
                </c:pt>
                <c:pt idx="15314">
                  <c:v>122</c:v>
                </c:pt>
                <c:pt idx="15315">
                  <c:v>207</c:v>
                </c:pt>
                <c:pt idx="15316">
                  <c:v>407</c:v>
                </c:pt>
                <c:pt idx="15317">
                  <c:v>461</c:v>
                </c:pt>
                <c:pt idx="15318">
                  <c:v>857</c:v>
                </c:pt>
                <c:pt idx="15319">
                  <c:v>773</c:v>
                </c:pt>
                <c:pt idx="15320">
                  <c:v>570</c:v>
                </c:pt>
                <c:pt idx="15321">
                  <c:v>492</c:v>
                </c:pt>
                <c:pt idx="15322">
                  <c:v>492</c:v>
                </c:pt>
                <c:pt idx="15323">
                  <c:v>492</c:v>
                </c:pt>
                <c:pt idx="15324">
                  <c:v>492</c:v>
                </c:pt>
                <c:pt idx="15325">
                  <c:v>492</c:v>
                </c:pt>
                <c:pt idx="15326">
                  <c:v>492</c:v>
                </c:pt>
                <c:pt idx="15327">
                  <c:v>492</c:v>
                </c:pt>
                <c:pt idx="15328">
                  <c:v>492</c:v>
                </c:pt>
                <c:pt idx="15329">
                  <c:v>492</c:v>
                </c:pt>
                <c:pt idx="15330">
                  <c:v>492</c:v>
                </c:pt>
                <c:pt idx="15331">
                  <c:v>1997</c:v>
                </c:pt>
                <c:pt idx="15332">
                  <c:v>1997</c:v>
                </c:pt>
                <c:pt idx="15333">
                  <c:v>2046</c:v>
                </c:pt>
                <c:pt idx="15334">
                  <c:v>2222</c:v>
                </c:pt>
                <c:pt idx="15335">
                  <c:v>2902</c:v>
                </c:pt>
                <c:pt idx="15336">
                  <c:v>2906</c:v>
                </c:pt>
                <c:pt idx="15337">
                  <c:v>2906</c:v>
                </c:pt>
                <c:pt idx="15338">
                  <c:v>2906</c:v>
                </c:pt>
                <c:pt idx="15339">
                  <c:v>2906</c:v>
                </c:pt>
                <c:pt idx="15340">
                  <c:v>2906</c:v>
                </c:pt>
                <c:pt idx="15341">
                  <c:v>2906</c:v>
                </c:pt>
                <c:pt idx="15342">
                  <c:v>2906</c:v>
                </c:pt>
                <c:pt idx="15343">
                  <c:v>2906</c:v>
                </c:pt>
                <c:pt idx="15344">
                  <c:v>2906</c:v>
                </c:pt>
                <c:pt idx="15345">
                  <c:v>3191</c:v>
                </c:pt>
                <c:pt idx="15346">
                  <c:v>3283</c:v>
                </c:pt>
                <c:pt idx="15347">
                  <c:v>3362</c:v>
                </c:pt>
                <c:pt idx="15348">
                  <c:v>3418</c:v>
                </c:pt>
                <c:pt idx="15349">
                  <c:v>4448</c:v>
                </c:pt>
                <c:pt idx="15350">
                  <c:v>4448</c:v>
                </c:pt>
                <c:pt idx="15351">
                  <c:v>4448</c:v>
                </c:pt>
                <c:pt idx="15352">
                  <c:v>4448</c:v>
                </c:pt>
                <c:pt idx="15353">
                  <c:v>4448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1164</c:v>
                </c:pt>
                <c:pt idx="15361">
                  <c:v>1212</c:v>
                </c:pt>
                <c:pt idx="15362">
                  <c:v>1288</c:v>
                </c:pt>
                <c:pt idx="15363">
                  <c:v>1357</c:v>
                </c:pt>
                <c:pt idx="15364">
                  <c:v>1481</c:v>
                </c:pt>
                <c:pt idx="15365">
                  <c:v>1524</c:v>
                </c:pt>
                <c:pt idx="15366">
                  <c:v>1554</c:v>
                </c:pt>
                <c:pt idx="15367">
                  <c:v>1554</c:v>
                </c:pt>
                <c:pt idx="15368">
                  <c:v>1554</c:v>
                </c:pt>
                <c:pt idx="15369">
                  <c:v>1554</c:v>
                </c:pt>
                <c:pt idx="15370">
                  <c:v>1554</c:v>
                </c:pt>
                <c:pt idx="15371">
                  <c:v>1369</c:v>
                </c:pt>
                <c:pt idx="15372">
                  <c:v>1306</c:v>
                </c:pt>
                <c:pt idx="15373">
                  <c:v>1239</c:v>
                </c:pt>
                <c:pt idx="15374">
                  <c:v>1185</c:v>
                </c:pt>
                <c:pt idx="15375">
                  <c:v>1108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0</c:v>
                </c:pt>
                <c:pt idx="15383">
                  <c:v>0</c:v>
                </c:pt>
                <c:pt idx="15384">
                  <c:v>1191</c:v>
                </c:pt>
                <c:pt idx="15385">
                  <c:v>1191</c:v>
                </c:pt>
                <c:pt idx="15386">
                  <c:v>1191</c:v>
                </c:pt>
                <c:pt idx="15387">
                  <c:v>1191</c:v>
                </c:pt>
                <c:pt idx="15388">
                  <c:v>1191</c:v>
                </c:pt>
                <c:pt idx="15389">
                  <c:v>268</c:v>
                </c:pt>
                <c:pt idx="15390">
                  <c:v>1033</c:v>
                </c:pt>
                <c:pt idx="15391">
                  <c:v>973</c:v>
                </c:pt>
                <c:pt idx="15392">
                  <c:v>894</c:v>
                </c:pt>
                <c:pt idx="15393">
                  <c:v>0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321</c:v>
                </c:pt>
                <c:pt idx="15405">
                  <c:v>405</c:v>
                </c:pt>
                <c:pt idx="15406">
                  <c:v>520</c:v>
                </c:pt>
                <c:pt idx="15407">
                  <c:v>582</c:v>
                </c:pt>
                <c:pt idx="15408">
                  <c:v>665</c:v>
                </c:pt>
                <c:pt idx="15409">
                  <c:v>675</c:v>
                </c:pt>
                <c:pt idx="15410">
                  <c:v>675</c:v>
                </c:pt>
                <c:pt idx="15411">
                  <c:v>675</c:v>
                </c:pt>
                <c:pt idx="15412">
                  <c:v>0</c:v>
                </c:pt>
                <c:pt idx="15413">
                  <c:v>0</c:v>
                </c:pt>
                <c:pt idx="15414">
                  <c:v>0</c:v>
                </c:pt>
                <c:pt idx="15415">
                  <c:v>0</c:v>
                </c:pt>
                <c:pt idx="15416">
                  <c:v>0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2123</c:v>
                </c:pt>
                <c:pt idx="15426">
                  <c:v>2123</c:v>
                </c:pt>
                <c:pt idx="15427">
                  <c:v>2123</c:v>
                </c:pt>
                <c:pt idx="15428">
                  <c:v>2123</c:v>
                </c:pt>
                <c:pt idx="15429">
                  <c:v>2123</c:v>
                </c:pt>
                <c:pt idx="15430">
                  <c:v>2123</c:v>
                </c:pt>
                <c:pt idx="15431">
                  <c:v>2123</c:v>
                </c:pt>
                <c:pt idx="15432">
                  <c:v>2123</c:v>
                </c:pt>
                <c:pt idx="15433">
                  <c:v>2175</c:v>
                </c:pt>
                <c:pt idx="15434">
                  <c:v>2224</c:v>
                </c:pt>
                <c:pt idx="15435">
                  <c:v>2253</c:v>
                </c:pt>
                <c:pt idx="15436">
                  <c:v>2323</c:v>
                </c:pt>
                <c:pt idx="15437">
                  <c:v>2347</c:v>
                </c:pt>
                <c:pt idx="15438">
                  <c:v>2347</c:v>
                </c:pt>
                <c:pt idx="15439">
                  <c:v>3476</c:v>
                </c:pt>
                <c:pt idx="15440">
                  <c:v>3563</c:v>
                </c:pt>
                <c:pt idx="15441">
                  <c:v>3615</c:v>
                </c:pt>
                <c:pt idx="15442">
                  <c:v>3671</c:v>
                </c:pt>
                <c:pt idx="15443">
                  <c:v>3722</c:v>
                </c:pt>
                <c:pt idx="15444">
                  <c:v>3775</c:v>
                </c:pt>
                <c:pt idx="15445">
                  <c:v>3823</c:v>
                </c:pt>
                <c:pt idx="15446">
                  <c:v>3875</c:v>
                </c:pt>
                <c:pt idx="15447">
                  <c:v>3875</c:v>
                </c:pt>
                <c:pt idx="15448">
                  <c:v>3875</c:v>
                </c:pt>
                <c:pt idx="15449">
                  <c:v>3875</c:v>
                </c:pt>
                <c:pt idx="15450">
                  <c:v>3875</c:v>
                </c:pt>
                <c:pt idx="15451">
                  <c:v>3875</c:v>
                </c:pt>
                <c:pt idx="15452">
                  <c:v>3875</c:v>
                </c:pt>
                <c:pt idx="15453">
                  <c:v>3875</c:v>
                </c:pt>
                <c:pt idx="15454">
                  <c:v>3875</c:v>
                </c:pt>
                <c:pt idx="15455">
                  <c:v>3875</c:v>
                </c:pt>
                <c:pt idx="15456">
                  <c:v>3875</c:v>
                </c:pt>
                <c:pt idx="15457">
                  <c:v>3875</c:v>
                </c:pt>
                <c:pt idx="15458">
                  <c:v>3875</c:v>
                </c:pt>
                <c:pt idx="15459">
                  <c:v>3875</c:v>
                </c:pt>
                <c:pt idx="15460">
                  <c:v>1271</c:v>
                </c:pt>
                <c:pt idx="15461">
                  <c:v>1328</c:v>
                </c:pt>
                <c:pt idx="15462">
                  <c:v>1379</c:v>
                </c:pt>
                <c:pt idx="15463">
                  <c:v>1487</c:v>
                </c:pt>
                <c:pt idx="15464">
                  <c:v>1563</c:v>
                </c:pt>
                <c:pt idx="15465">
                  <c:v>1579</c:v>
                </c:pt>
                <c:pt idx="15466">
                  <c:v>1579</c:v>
                </c:pt>
                <c:pt idx="15467">
                  <c:v>1579</c:v>
                </c:pt>
                <c:pt idx="15468">
                  <c:v>1579</c:v>
                </c:pt>
                <c:pt idx="15469">
                  <c:v>1579</c:v>
                </c:pt>
                <c:pt idx="15470">
                  <c:v>1579</c:v>
                </c:pt>
                <c:pt idx="15471">
                  <c:v>1568</c:v>
                </c:pt>
                <c:pt idx="15472">
                  <c:v>1509</c:v>
                </c:pt>
                <c:pt idx="15473">
                  <c:v>1439</c:v>
                </c:pt>
                <c:pt idx="15474">
                  <c:v>1372</c:v>
                </c:pt>
                <c:pt idx="15475">
                  <c:v>1310</c:v>
                </c:pt>
                <c:pt idx="15476">
                  <c:v>1225</c:v>
                </c:pt>
                <c:pt idx="15477">
                  <c:v>1154</c:v>
                </c:pt>
                <c:pt idx="15478">
                  <c:v>1139</c:v>
                </c:pt>
                <c:pt idx="15479">
                  <c:v>1139</c:v>
                </c:pt>
                <c:pt idx="15480">
                  <c:v>1139</c:v>
                </c:pt>
                <c:pt idx="15481">
                  <c:v>1139</c:v>
                </c:pt>
                <c:pt idx="15482">
                  <c:v>1139</c:v>
                </c:pt>
                <c:pt idx="15483">
                  <c:v>1139</c:v>
                </c:pt>
                <c:pt idx="15484">
                  <c:v>1139</c:v>
                </c:pt>
                <c:pt idx="15485">
                  <c:v>1139</c:v>
                </c:pt>
                <c:pt idx="15486">
                  <c:v>1126</c:v>
                </c:pt>
                <c:pt idx="15487">
                  <c:v>1036</c:v>
                </c:pt>
                <c:pt idx="15488">
                  <c:v>968</c:v>
                </c:pt>
                <c:pt idx="15489">
                  <c:v>924</c:v>
                </c:pt>
                <c:pt idx="15490">
                  <c:v>0</c:v>
                </c:pt>
                <c:pt idx="15491">
                  <c:v>0</c:v>
                </c:pt>
                <c:pt idx="15492">
                  <c:v>630</c:v>
                </c:pt>
                <c:pt idx="15493">
                  <c:v>707</c:v>
                </c:pt>
                <c:pt idx="15494">
                  <c:v>811</c:v>
                </c:pt>
                <c:pt idx="15495">
                  <c:v>337</c:v>
                </c:pt>
                <c:pt idx="15496">
                  <c:v>311</c:v>
                </c:pt>
                <c:pt idx="15497">
                  <c:v>292</c:v>
                </c:pt>
                <c:pt idx="15498">
                  <c:v>238</c:v>
                </c:pt>
                <c:pt idx="15499">
                  <c:v>186</c:v>
                </c:pt>
                <c:pt idx="15500">
                  <c:v>114</c:v>
                </c:pt>
                <c:pt idx="15501">
                  <c:v>68</c:v>
                </c:pt>
                <c:pt idx="15502">
                  <c:v>13</c:v>
                </c:pt>
                <c:pt idx="15503">
                  <c:v>0</c:v>
                </c:pt>
                <c:pt idx="15504">
                  <c:v>0</c:v>
                </c:pt>
                <c:pt idx="15505">
                  <c:v>31</c:v>
                </c:pt>
                <c:pt idx="15506">
                  <c:v>62</c:v>
                </c:pt>
                <c:pt idx="15507">
                  <c:v>88</c:v>
                </c:pt>
                <c:pt idx="15508">
                  <c:v>97</c:v>
                </c:pt>
                <c:pt idx="15509">
                  <c:v>95</c:v>
                </c:pt>
                <c:pt idx="15510">
                  <c:v>99</c:v>
                </c:pt>
                <c:pt idx="15511">
                  <c:v>138</c:v>
                </c:pt>
                <c:pt idx="15512">
                  <c:v>172</c:v>
                </c:pt>
                <c:pt idx="15513">
                  <c:v>144</c:v>
                </c:pt>
                <c:pt idx="15514">
                  <c:v>115</c:v>
                </c:pt>
                <c:pt idx="15515">
                  <c:v>2309</c:v>
                </c:pt>
                <c:pt idx="15516">
                  <c:v>0</c:v>
                </c:pt>
                <c:pt idx="15517">
                  <c:v>0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0</c:v>
                </c:pt>
                <c:pt idx="15522">
                  <c:v>0</c:v>
                </c:pt>
                <c:pt idx="15523">
                  <c:v>0</c:v>
                </c:pt>
                <c:pt idx="15524">
                  <c:v>0</c:v>
                </c:pt>
                <c:pt idx="15525">
                  <c:v>0</c:v>
                </c:pt>
                <c:pt idx="15526">
                  <c:v>0</c:v>
                </c:pt>
                <c:pt idx="15527">
                  <c:v>0</c:v>
                </c:pt>
                <c:pt idx="15528">
                  <c:v>0</c:v>
                </c:pt>
                <c:pt idx="15529">
                  <c:v>0</c:v>
                </c:pt>
                <c:pt idx="15530">
                  <c:v>0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</c:v>
                </c:pt>
                <c:pt idx="15535">
                  <c:v>0</c:v>
                </c:pt>
                <c:pt idx="15536">
                  <c:v>0</c:v>
                </c:pt>
                <c:pt idx="15537">
                  <c:v>0</c:v>
                </c:pt>
                <c:pt idx="15538">
                  <c:v>0</c:v>
                </c:pt>
                <c:pt idx="15539">
                  <c:v>0</c:v>
                </c:pt>
                <c:pt idx="15540">
                  <c:v>0</c:v>
                </c:pt>
                <c:pt idx="15541">
                  <c:v>0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</c:v>
                </c:pt>
                <c:pt idx="15548">
                  <c:v>0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11</c:v>
                </c:pt>
                <c:pt idx="15564">
                  <c:v>83</c:v>
                </c:pt>
                <c:pt idx="15565">
                  <c:v>137</c:v>
                </c:pt>
                <c:pt idx="15566">
                  <c:v>198</c:v>
                </c:pt>
                <c:pt idx="15567">
                  <c:v>248</c:v>
                </c:pt>
                <c:pt idx="15568">
                  <c:v>254</c:v>
                </c:pt>
                <c:pt idx="15569">
                  <c:v>204</c:v>
                </c:pt>
                <c:pt idx="15570">
                  <c:v>153</c:v>
                </c:pt>
                <c:pt idx="15571">
                  <c:v>102</c:v>
                </c:pt>
                <c:pt idx="15572">
                  <c:v>38</c:v>
                </c:pt>
                <c:pt idx="15573">
                  <c:v>0</c:v>
                </c:pt>
                <c:pt idx="15574">
                  <c:v>0</c:v>
                </c:pt>
                <c:pt idx="15575">
                  <c:v>0</c:v>
                </c:pt>
                <c:pt idx="15576">
                  <c:v>0</c:v>
                </c:pt>
                <c:pt idx="15577">
                  <c:v>0</c:v>
                </c:pt>
                <c:pt idx="15578">
                  <c:v>0</c:v>
                </c:pt>
                <c:pt idx="15579">
                  <c:v>0</c:v>
                </c:pt>
                <c:pt idx="15580">
                  <c:v>0</c:v>
                </c:pt>
                <c:pt idx="15581">
                  <c:v>0</c:v>
                </c:pt>
                <c:pt idx="15582">
                  <c:v>0</c:v>
                </c:pt>
                <c:pt idx="15583">
                  <c:v>0</c:v>
                </c:pt>
                <c:pt idx="15584">
                  <c:v>0</c:v>
                </c:pt>
                <c:pt idx="15585">
                  <c:v>0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1545</c:v>
                </c:pt>
                <c:pt idx="15600">
                  <c:v>1498</c:v>
                </c:pt>
                <c:pt idx="15601">
                  <c:v>1451</c:v>
                </c:pt>
                <c:pt idx="15602">
                  <c:v>1400</c:v>
                </c:pt>
                <c:pt idx="15603">
                  <c:v>1356</c:v>
                </c:pt>
                <c:pt idx="15604">
                  <c:v>1237</c:v>
                </c:pt>
                <c:pt idx="15605">
                  <c:v>1171</c:v>
                </c:pt>
                <c:pt idx="15606">
                  <c:v>25</c:v>
                </c:pt>
                <c:pt idx="15607">
                  <c:v>1087</c:v>
                </c:pt>
                <c:pt idx="15608">
                  <c:v>1087</c:v>
                </c:pt>
                <c:pt idx="15609">
                  <c:v>1087</c:v>
                </c:pt>
                <c:pt idx="15610">
                  <c:v>1087</c:v>
                </c:pt>
                <c:pt idx="15611">
                  <c:v>1087</c:v>
                </c:pt>
                <c:pt idx="15612">
                  <c:v>1087</c:v>
                </c:pt>
                <c:pt idx="15613">
                  <c:v>1087</c:v>
                </c:pt>
                <c:pt idx="15614">
                  <c:v>1087</c:v>
                </c:pt>
                <c:pt idx="15615">
                  <c:v>1087</c:v>
                </c:pt>
                <c:pt idx="15616">
                  <c:v>1086</c:v>
                </c:pt>
                <c:pt idx="15617">
                  <c:v>1023</c:v>
                </c:pt>
                <c:pt idx="15618">
                  <c:v>970</c:v>
                </c:pt>
                <c:pt idx="15619">
                  <c:v>928</c:v>
                </c:pt>
                <c:pt idx="15620">
                  <c:v>887</c:v>
                </c:pt>
                <c:pt idx="15621">
                  <c:v>0</c:v>
                </c:pt>
                <c:pt idx="15622">
                  <c:v>0</c:v>
                </c:pt>
                <c:pt idx="15623">
                  <c:v>0</c:v>
                </c:pt>
                <c:pt idx="15624">
                  <c:v>0</c:v>
                </c:pt>
                <c:pt idx="15625">
                  <c:v>0</c:v>
                </c:pt>
                <c:pt idx="15626">
                  <c:v>0</c:v>
                </c:pt>
                <c:pt idx="15627">
                  <c:v>236</c:v>
                </c:pt>
                <c:pt idx="15628">
                  <c:v>165</c:v>
                </c:pt>
                <c:pt idx="15629">
                  <c:v>155</c:v>
                </c:pt>
                <c:pt idx="15630">
                  <c:v>151</c:v>
                </c:pt>
                <c:pt idx="15631">
                  <c:v>124</c:v>
                </c:pt>
                <c:pt idx="15632">
                  <c:v>76</c:v>
                </c:pt>
                <c:pt idx="15633">
                  <c:v>29</c:v>
                </c:pt>
                <c:pt idx="15634">
                  <c:v>0</c:v>
                </c:pt>
                <c:pt idx="15635">
                  <c:v>0</c:v>
                </c:pt>
                <c:pt idx="15636">
                  <c:v>0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0</c:v>
                </c:pt>
                <c:pt idx="15641">
                  <c:v>0</c:v>
                </c:pt>
                <c:pt idx="15642">
                  <c:v>0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</c:v>
                </c:pt>
                <c:pt idx="15647">
                  <c:v>0</c:v>
                </c:pt>
                <c:pt idx="15648">
                  <c:v>0</c:v>
                </c:pt>
                <c:pt idx="15649">
                  <c:v>0</c:v>
                </c:pt>
                <c:pt idx="15650">
                  <c:v>0</c:v>
                </c:pt>
                <c:pt idx="15651">
                  <c:v>0</c:v>
                </c:pt>
                <c:pt idx="15652">
                  <c:v>0</c:v>
                </c:pt>
                <c:pt idx="15653">
                  <c:v>0</c:v>
                </c:pt>
                <c:pt idx="15654">
                  <c:v>0</c:v>
                </c:pt>
                <c:pt idx="15655">
                  <c:v>1166</c:v>
                </c:pt>
                <c:pt idx="15656">
                  <c:v>1215</c:v>
                </c:pt>
                <c:pt idx="15657">
                  <c:v>169</c:v>
                </c:pt>
                <c:pt idx="15658">
                  <c:v>288</c:v>
                </c:pt>
                <c:pt idx="15659">
                  <c:v>293</c:v>
                </c:pt>
                <c:pt idx="15660">
                  <c:v>281</c:v>
                </c:pt>
                <c:pt idx="15661">
                  <c:v>276</c:v>
                </c:pt>
                <c:pt idx="15662">
                  <c:v>120</c:v>
                </c:pt>
                <c:pt idx="15663">
                  <c:v>83</c:v>
                </c:pt>
                <c:pt idx="15664">
                  <c:v>37</c:v>
                </c:pt>
                <c:pt idx="15665">
                  <c:v>0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0</c:v>
                </c:pt>
                <c:pt idx="15678">
                  <c:v>0</c:v>
                </c:pt>
                <c:pt idx="15679">
                  <c:v>0</c:v>
                </c:pt>
                <c:pt idx="15680">
                  <c:v>0</c:v>
                </c:pt>
                <c:pt idx="15681">
                  <c:v>20</c:v>
                </c:pt>
                <c:pt idx="15682">
                  <c:v>75</c:v>
                </c:pt>
                <c:pt idx="15683">
                  <c:v>113</c:v>
                </c:pt>
                <c:pt idx="15684">
                  <c:v>148</c:v>
                </c:pt>
                <c:pt idx="15685">
                  <c:v>144</c:v>
                </c:pt>
                <c:pt idx="15686">
                  <c:v>80</c:v>
                </c:pt>
                <c:pt idx="15687">
                  <c:v>38</c:v>
                </c:pt>
                <c:pt idx="15688">
                  <c:v>5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2317</c:v>
                </c:pt>
                <c:pt idx="15699">
                  <c:v>2465</c:v>
                </c:pt>
                <c:pt idx="15700">
                  <c:v>2518</c:v>
                </c:pt>
                <c:pt idx="15701">
                  <c:v>2533</c:v>
                </c:pt>
                <c:pt idx="15702">
                  <c:v>2533</c:v>
                </c:pt>
                <c:pt idx="15703">
                  <c:v>2533</c:v>
                </c:pt>
                <c:pt idx="15704">
                  <c:v>2533</c:v>
                </c:pt>
                <c:pt idx="15705">
                  <c:v>2533</c:v>
                </c:pt>
                <c:pt idx="15706">
                  <c:v>2533</c:v>
                </c:pt>
                <c:pt idx="15707">
                  <c:v>2533</c:v>
                </c:pt>
                <c:pt idx="15708">
                  <c:v>2533</c:v>
                </c:pt>
                <c:pt idx="15709">
                  <c:v>2533</c:v>
                </c:pt>
                <c:pt idx="15710">
                  <c:v>2533</c:v>
                </c:pt>
                <c:pt idx="15711">
                  <c:v>2533</c:v>
                </c:pt>
                <c:pt idx="15712">
                  <c:v>2533</c:v>
                </c:pt>
                <c:pt idx="15713">
                  <c:v>2533</c:v>
                </c:pt>
                <c:pt idx="15714">
                  <c:v>2533</c:v>
                </c:pt>
                <c:pt idx="15715">
                  <c:v>2533</c:v>
                </c:pt>
                <c:pt idx="15716">
                  <c:v>2533</c:v>
                </c:pt>
                <c:pt idx="15717">
                  <c:v>2533</c:v>
                </c:pt>
                <c:pt idx="15718">
                  <c:v>2533</c:v>
                </c:pt>
                <c:pt idx="15719">
                  <c:v>2533</c:v>
                </c:pt>
                <c:pt idx="15720">
                  <c:v>2533</c:v>
                </c:pt>
                <c:pt idx="15721">
                  <c:v>2533</c:v>
                </c:pt>
                <c:pt idx="15722">
                  <c:v>2533</c:v>
                </c:pt>
                <c:pt idx="15723">
                  <c:v>2533</c:v>
                </c:pt>
                <c:pt idx="15724">
                  <c:v>2533</c:v>
                </c:pt>
                <c:pt idx="15725">
                  <c:v>2529</c:v>
                </c:pt>
                <c:pt idx="15726">
                  <c:v>2463</c:v>
                </c:pt>
                <c:pt idx="15727">
                  <c:v>701</c:v>
                </c:pt>
                <c:pt idx="15728">
                  <c:v>660</c:v>
                </c:pt>
                <c:pt idx="15729">
                  <c:v>587</c:v>
                </c:pt>
                <c:pt idx="15730">
                  <c:v>1571</c:v>
                </c:pt>
                <c:pt idx="15731">
                  <c:v>1590</c:v>
                </c:pt>
                <c:pt idx="15732">
                  <c:v>1590</c:v>
                </c:pt>
                <c:pt idx="15733">
                  <c:v>1590</c:v>
                </c:pt>
                <c:pt idx="15734">
                  <c:v>1590</c:v>
                </c:pt>
                <c:pt idx="15735">
                  <c:v>1590</c:v>
                </c:pt>
                <c:pt idx="15736">
                  <c:v>1590</c:v>
                </c:pt>
                <c:pt idx="15737">
                  <c:v>1170</c:v>
                </c:pt>
                <c:pt idx="15738">
                  <c:v>166</c:v>
                </c:pt>
                <c:pt idx="15739">
                  <c:v>116</c:v>
                </c:pt>
                <c:pt idx="15740">
                  <c:v>948</c:v>
                </c:pt>
                <c:pt idx="15741">
                  <c:v>946</c:v>
                </c:pt>
                <c:pt idx="15742">
                  <c:v>946</c:v>
                </c:pt>
                <c:pt idx="15743">
                  <c:v>946</c:v>
                </c:pt>
                <c:pt idx="15744">
                  <c:v>946</c:v>
                </c:pt>
                <c:pt idx="15745">
                  <c:v>946</c:v>
                </c:pt>
                <c:pt idx="15746">
                  <c:v>946</c:v>
                </c:pt>
                <c:pt idx="15747">
                  <c:v>946</c:v>
                </c:pt>
                <c:pt idx="15748">
                  <c:v>909</c:v>
                </c:pt>
                <c:pt idx="15749">
                  <c:v>862</c:v>
                </c:pt>
                <c:pt idx="15750">
                  <c:v>811</c:v>
                </c:pt>
                <c:pt idx="15751">
                  <c:v>749</c:v>
                </c:pt>
                <c:pt idx="15752">
                  <c:v>709</c:v>
                </c:pt>
                <c:pt idx="15753">
                  <c:v>2468</c:v>
                </c:pt>
                <c:pt idx="15754">
                  <c:v>2522</c:v>
                </c:pt>
                <c:pt idx="15755">
                  <c:v>2716</c:v>
                </c:pt>
                <c:pt idx="15756">
                  <c:v>2871</c:v>
                </c:pt>
                <c:pt idx="15757">
                  <c:v>2879</c:v>
                </c:pt>
                <c:pt idx="15758">
                  <c:v>2879</c:v>
                </c:pt>
                <c:pt idx="15759">
                  <c:v>2879</c:v>
                </c:pt>
                <c:pt idx="15760">
                  <c:v>2879</c:v>
                </c:pt>
                <c:pt idx="15761">
                  <c:v>2879</c:v>
                </c:pt>
                <c:pt idx="15762">
                  <c:v>2879</c:v>
                </c:pt>
                <c:pt idx="15763">
                  <c:v>2879</c:v>
                </c:pt>
                <c:pt idx="15764">
                  <c:v>2879</c:v>
                </c:pt>
                <c:pt idx="15765">
                  <c:v>2879</c:v>
                </c:pt>
                <c:pt idx="15766">
                  <c:v>2879</c:v>
                </c:pt>
                <c:pt idx="15767">
                  <c:v>2879</c:v>
                </c:pt>
                <c:pt idx="15768">
                  <c:v>2879</c:v>
                </c:pt>
                <c:pt idx="15769">
                  <c:v>2879</c:v>
                </c:pt>
                <c:pt idx="15770">
                  <c:v>2879</c:v>
                </c:pt>
                <c:pt idx="15771">
                  <c:v>2879</c:v>
                </c:pt>
                <c:pt idx="15772">
                  <c:v>2879</c:v>
                </c:pt>
                <c:pt idx="15773">
                  <c:v>2879</c:v>
                </c:pt>
                <c:pt idx="15774">
                  <c:v>2879</c:v>
                </c:pt>
                <c:pt idx="15775">
                  <c:v>2879</c:v>
                </c:pt>
                <c:pt idx="15776">
                  <c:v>2879</c:v>
                </c:pt>
                <c:pt idx="15777">
                  <c:v>2879</c:v>
                </c:pt>
                <c:pt idx="15778">
                  <c:v>2891</c:v>
                </c:pt>
                <c:pt idx="15779">
                  <c:v>2934</c:v>
                </c:pt>
                <c:pt idx="15780">
                  <c:v>2976</c:v>
                </c:pt>
                <c:pt idx="15781">
                  <c:v>3005</c:v>
                </c:pt>
                <c:pt idx="15782">
                  <c:v>3005</c:v>
                </c:pt>
                <c:pt idx="15783">
                  <c:v>3005</c:v>
                </c:pt>
                <c:pt idx="15784">
                  <c:v>3005</c:v>
                </c:pt>
                <c:pt idx="15785">
                  <c:v>3005</c:v>
                </c:pt>
                <c:pt idx="15786">
                  <c:v>3005</c:v>
                </c:pt>
                <c:pt idx="15787">
                  <c:v>3005</c:v>
                </c:pt>
                <c:pt idx="15788">
                  <c:v>3005</c:v>
                </c:pt>
                <c:pt idx="15789">
                  <c:v>3005</c:v>
                </c:pt>
                <c:pt idx="15790">
                  <c:v>3005</c:v>
                </c:pt>
                <c:pt idx="15791">
                  <c:v>3005</c:v>
                </c:pt>
                <c:pt idx="15792">
                  <c:v>3005</c:v>
                </c:pt>
                <c:pt idx="15793">
                  <c:v>3005</c:v>
                </c:pt>
                <c:pt idx="15794">
                  <c:v>3005</c:v>
                </c:pt>
                <c:pt idx="15795">
                  <c:v>3005</c:v>
                </c:pt>
                <c:pt idx="15796">
                  <c:v>3005</c:v>
                </c:pt>
                <c:pt idx="15797">
                  <c:v>3005</c:v>
                </c:pt>
                <c:pt idx="15798">
                  <c:v>3005</c:v>
                </c:pt>
                <c:pt idx="15799">
                  <c:v>3005</c:v>
                </c:pt>
                <c:pt idx="15800">
                  <c:v>5202</c:v>
                </c:pt>
                <c:pt idx="15801">
                  <c:v>5202</c:v>
                </c:pt>
                <c:pt idx="15802">
                  <c:v>5223</c:v>
                </c:pt>
                <c:pt idx="15803">
                  <c:v>5281</c:v>
                </c:pt>
                <c:pt idx="15804">
                  <c:v>5354</c:v>
                </c:pt>
                <c:pt idx="15805">
                  <c:v>5354</c:v>
                </c:pt>
                <c:pt idx="15806">
                  <c:v>5354</c:v>
                </c:pt>
                <c:pt idx="15807">
                  <c:v>5354</c:v>
                </c:pt>
                <c:pt idx="15808">
                  <c:v>5354</c:v>
                </c:pt>
                <c:pt idx="15809">
                  <c:v>5354</c:v>
                </c:pt>
                <c:pt idx="15810">
                  <c:v>5354</c:v>
                </c:pt>
                <c:pt idx="15811">
                  <c:v>5354</c:v>
                </c:pt>
                <c:pt idx="15812">
                  <c:v>5354</c:v>
                </c:pt>
                <c:pt idx="15813">
                  <c:v>5354</c:v>
                </c:pt>
                <c:pt idx="15814">
                  <c:v>5354</c:v>
                </c:pt>
                <c:pt idx="15815">
                  <c:v>5354</c:v>
                </c:pt>
                <c:pt idx="15816">
                  <c:v>5432</c:v>
                </c:pt>
                <c:pt idx="15817">
                  <c:v>5520</c:v>
                </c:pt>
                <c:pt idx="15818">
                  <c:v>5826</c:v>
                </c:pt>
                <c:pt idx="15819">
                  <c:v>5864</c:v>
                </c:pt>
                <c:pt idx="15820">
                  <c:v>5864</c:v>
                </c:pt>
                <c:pt idx="15821">
                  <c:v>5864</c:v>
                </c:pt>
                <c:pt idx="15822">
                  <c:v>5864</c:v>
                </c:pt>
                <c:pt idx="15823">
                  <c:v>0</c:v>
                </c:pt>
                <c:pt idx="15824">
                  <c:v>0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0</c:v>
                </c:pt>
                <c:pt idx="15829">
                  <c:v>0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34</c:v>
                </c:pt>
                <c:pt idx="15839">
                  <c:v>96</c:v>
                </c:pt>
                <c:pt idx="15840">
                  <c:v>145</c:v>
                </c:pt>
                <c:pt idx="15841">
                  <c:v>177</c:v>
                </c:pt>
                <c:pt idx="15842">
                  <c:v>217</c:v>
                </c:pt>
                <c:pt idx="15843">
                  <c:v>162</c:v>
                </c:pt>
                <c:pt idx="15844">
                  <c:v>961</c:v>
                </c:pt>
                <c:pt idx="15845">
                  <c:v>926</c:v>
                </c:pt>
                <c:pt idx="15846">
                  <c:v>875</c:v>
                </c:pt>
                <c:pt idx="15847">
                  <c:v>847</c:v>
                </c:pt>
                <c:pt idx="15848">
                  <c:v>847</c:v>
                </c:pt>
                <c:pt idx="15849">
                  <c:v>847</c:v>
                </c:pt>
                <c:pt idx="15850">
                  <c:v>847</c:v>
                </c:pt>
                <c:pt idx="15851">
                  <c:v>847</c:v>
                </c:pt>
                <c:pt idx="15852">
                  <c:v>847</c:v>
                </c:pt>
                <c:pt idx="15853">
                  <c:v>847</c:v>
                </c:pt>
                <c:pt idx="15854">
                  <c:v>847</c:v>
                </c:pt>
                <c:pt idx="15855">
                  <c:v>847</c:v>
                </c:pt>
                <c:pt idx="15856">
                  <c:v>847</c:v>
                </c:pt>
                <c:pt idx="15857">
                  <c:v>847</c:v>
                </c:pt>
                <c:pt idx="15858">
                  <c:v>847</c:v>
                </c:pt>
                <c:pt idx="15859">
                  <c:v>847</c:v>
                </c:pt>
                <c:pt idx="15860">
                  <c:v>847</c:v>
                </c:pt>
                <c:pt idx="15861">
                  <c:v>847</c:v>
                </c:pt>
                <c:pt idx="15862">
                  <c:v>847</c:v>
                </c:pt>
                <c:pt idx="15863">
                  <c:v>847</c:v>
                </c:pt>
                <c:pt idx="15864">
                  <c:v>847</c:v>
                </c:pt>
                <c:pt idx="15865">
                  <c:v>847</c:v>
                </c:pt>
                <c:pt idx="15866">
                  <c:v>841</c:v>
                </c:pt>
                <c:pt idx="15867">
                  <c:v>841</c:v>
                </c:pt>
                <c:pt idx="15868">
                  <c:v>841</c:v>
                </c:pt>
                <c:pt idx="15869">
                  <c:v>841</c:v>
                </c:pt>
                <c:pt idx="15870">
                  <c:v>841</c:v>
                </c:pt>
                <c:pt idx="15871">
                  <c:v>841</c:v>
                </c:pt>
                <c:pt idx="15872">
                  <c:v>841</c:v>
                </c:pt>
                <c:pt idx="15873">
                  <c:v>841</c:v>
                </c:pt>
                <c:pt idx="15874">
                  <c:v>841</c:v>
                </c:pt>
                <c:pt idx="15875">
                  <c:v>841</c:v>
                </c:pt>
                <c:pt idx="15876">
                  <c:v>841</c:v>
                </c:pt>
                <c:pt idx="15877">
                  <c:v>841</c:v>
                </c:pt>
                <c:pt idx="15878">
                  <c:v>3207</c:v>
                </c:pt>
                <c:pt idx="15879">
                  <c:v>3207</c:v>
                </c:pt>
                <c:pt idx="15880">
                  <c:v>3207</c:v>
                </c:pt>
                <c:pt idx="15881">
                  <c:v>3207</c:v>
                </c:pt>
                <c:pt idx="15882">
                  <c:v>3207</c:v>
                </c:pt>
                <c:pt idx="15883">
                  <c:v>3207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0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</c:v>
                </c:pt>
                <c:pt idx="15896">
                  <c:v>0</c:v>
                </c:pt>
                <c:pt idx="15897">
                  <c:v>0</c:v>
                </c:pt>
                <c:pt idx="15898">
                  <c:v>0</c:v>
                </c:pt>
                <c:pt idx="15899">
                  <c:v>0</c:v>
                </c:pt>
                <c:pt idx="15900">
                  <c:v>0</c:v>
                </c:pt>
                <c:pt idx="15901">
                  <c:v>2257</c:v>
                </c:pt>
                <c:pt idx="15902">
                  <c:v>3205</c:v>
                </c:pt>
                <c:pt idx="15903">
                  <c:v>8479</c:v>
                </c:pt>
                <c:pt idx="15904">
                  <c:v>8479</c:v>
                </c:pt>
                <c:pt idx="15905">
                  <c:v>13595</c:v>
                </c:pt>
                <c:pt idx="15906">
                  <c:v>14674</c:v>
                </c:pt>
                <c:pt idx="15907">
                  <c:v>18668</c:v>
                </c:pt>
                <c:pt idx="15908">
                  <c:v>16772</c:v>
                </c:pt>
                <c:pt idx="15909">
                  <c:v>21590</c:v>
                </c:pt>
                <c:pt idx="15910">
                  <c:v>24878</c:v>
                </c:pt>
                <c:pt idx="15911">
                  <c:v>22339</c:v>
                </c:pt>
                <c:pt idx="15912">
                  <c:v>22276</c:v>
                </c:pt>
                <c:pt idx="15913">
                  <c:v>18682</c:v>
                </c:pt>
                <c:pt idx="15914">
                  <c:v>21867</c:v>
                </c:pt>
                <c:pt idx="15915">
                  <c:v>20619</c:v>
                </c:pt>
                <c:pt idx="15916">
                  <c:v>19946</c:v>
                </c:pt>
                <c:pt idx="15917">
                  <c:v>19767</c:v>
                </c:pt>
                <c:pt idx="15918">
                  <c:v>20541</c:v>
                </c:pt>
                <c:pt idx="15919">
                  <c:v>19606</c:v>
                </c:pt>
                <c:pt idx="15920">
                  <c:v>19722</c:v>
                </c:pt>
                <c:pt idx="15921">
                  <c:v>18451</c:v>
                </c:pt>
                <c:pt idx="15922">
                  <c:v>18433</c:v>
                </c:pt>
                <c:pt idx="15923">
                  <c:v>21437</c:v>
                </c:pt>
                <c:pt idx="15924">
                  <c:v>18395</c:v>
                </c:pt>
                <c:pt idx="15925">
                  <c:v>18517</c:v>
                </c:pt>
                <c:pt idx="15926">
                  <c:v>19734</c:v>
                </c:pt>
                <c:pt idx="15927">
                  <c:v>19726</c:v>
                </c:pt>
                <c:pt idx="15928">
                  <c:v>18456</c:v>
                </c:pt>
                <c:pt idx="15929">
                  <c:v>19628</c:v>
                </c:pt>
                <c:pt idx="15930">
                  <c:v>22249</c:v>
                </c:pt>
                <c:pt idx="15931">
                  <c:v>18409</c:v>
                </c:pt>
                <c:pt idx="15932">
                  <c:v>18301</c:v>
                </c:pt>
                <c:pt idx="15933">
                  <c:v>19659</c:v>
                </c:pt>
                <c:pt idx="15934">
                  <c:v>15030</c:v>
                </c:pt>
                <c:pt idx="15935">
                  <c:v>19520</c:v>
                </c:pt>
                <c:pt idx="15936">
                  <c:v>19560</c:v>
                </c:pt>
                <c:pt idx="15937">
                  <c:v>18161</c:v>
                </c:pt>
                <c:pt idx="15938">
                  <c:v>17621</c:v>
                </c:pt>
                <c:pt idx="15939">
                  <c:v>19467</c:v>
                </c:pt>
                <c:pt idx="15940">
                  <c:v>19424</c:v>
                </c:pt>
                <c:pt idx="15941">
                  <c:v>17959</c:v>
                </c:pt>
                <c:pt idx="15942">
                  <c:v>18112</c:v>
                </c:pt>
                <c:pt idx="15943">
                  <c:v>21991</c:v>
                </c:pt>
                <c:pt idx="15944">
                  <c:v>16744</c:v>
                </c:pt>
                <c:pt idx="15945">
                  <c:v>17256</c:v>
                </c:pt>
                <c:pt idx="15946">
                  <c:v>15598</c:v>
                </c:pt>
                <c:pt idx="15947">
                  <c:v>14739</c:v>
                </c:pt>
                <c:pt idx="15948">
                  <c:v>13366</c:v>
                </c:pt>
                <c:pt idx="15949">
                  <c:v>16917</c:v>
                </c:pt>
                <c:pt idx="15950">
                  <c:v>13336</c:v>
                </c:pt>
                <c:pt idx="15951">
                  <c:v>13292</c:v>
                </c:pt>
                <c:pt idx="15952">
                  <c:v>14875</c:v>
                </c:pt>
                <c:pt idx="15953">
                  <c:v>13292</c:v>
                </c:pt>
                <c:pt idx="15954">
                  <c:v>19313</c:v>
                </c:pt>
                <c:pt idx="15955">
                  <c:v>14550</c:v>
                </c:pt>
                <c:pt idx="15956">
                  <c:v>15360</c:v>
                </c:pt>
                <c:pt idx="15957">
                  <c:v>13293</c:v>
                </c:pt>
                <c:pt idx="15958">
                  <c:v>7272</c:v>
                </c:pt>
                <c:pt idx="15959">
                  <c:v>13302</c:v>
                </c:pt>
                <c:pt idx="15960">
                  <c:v>14647</c:v>
                </c:pt>
                <c:pt idx="15961">
                  <c:v>13260</c:v>
                </c:pt>
                <c:pt idx="15962">
                  <c:v>11816</c:v>
                </c:pt>
                <c:pt idx="15963">
                  <c:v>11092</c:v>
                </c:pt>
                <c:pt idx="15964">
                  <c:v>10863</c:v>
                </c:pt>
                <c:pt idx="15965">
                  <c:v>12596</c:v>
                </c:pt>
                <c:pt idx="15966">
                  <c:v>13262</c:v>
                </c:pt>
                <c:pt idx="15967">
                  <c:v>17274</c:v>
                </c:pt>
                <c:pt idx="15968">
                  <c:v>19378</c:v>
                </c:pt>
                <c:pt idx="15969">
                  <c:v>24029</c:v>
                </c:pt>
                <c:pt idx="15970">
                  <c:v>13248</c:v>
                </c:pt>
                <c:pt idx="15971">
                  <c:v>13248</c:v>
                </c:pt>
                <c:pt idx="15972">
                  <c:v>7132</c:v>
                </c:pt>
                <c:pt idx="15973">
                  <c:v>13264</c:v>
                </c:pt>
                <c:pt idx="15974">
                  <c:v>13092</c:v>
                </c:pt>
                <c:pt idx="15975">
                  <c:v>13246</c:v>
                </c:pt>
                <c:pt idx="15976">
                  <c:v>9227</c:v>
                </c:pt>
                <c:pt idx="15977">
                  <c:v>10675</c:v>
                </c:pt>
                <c:pt idx="15978">
                  <c:v>10962</c:v>
                </c:pt>
                <c:pt idx="15979">
                  <c:v>10904</c:v>
                </c:pt>
                <c:pt idx="15980">
                  <c:v>13290</c:v>
                </c:pt>
                <c:pt idx="15981">
                  <c:v>6284</c:v>
                </c:pt>
                <c:pt idx="15982">
                  <c:v>9633</c:v>
                </c:pt>
                <c:pt idx="15983">
                  <c:v>11199</c:v>
                </c:pt>
                <c:pt idx="15984">
                  <c:v>11323</c:v>
                </c:pt>
                <c:pt idx="15985">
                  <c:v>6934</c:v>
                </c:pt>
                <c:pt idx="15986">
                  <c:v>14259</c:v>
                </c:pt>
                <c:pt idx="15987">
                  <c:v>13528</c:v>
                </c:pt>
                <c:pt idx="15988">
                  <c:v>14442</c:v>
                </c:pt>
                <c:pt idx="15989">
                  <c:v>15951</c:v>
                </c:pt>
                <c:pt idx="15990">
                  <c:v>12412</c:v>
                </c:pt>
                <c:pt idx="15991">
                  <c:v>11925</c:v>
                </c:pt>
                <c:pt idx="15992">
                  <c:v>13912</c:v>
                </c:pt>
                <c:pt idx="15993">
                  <c:v>9958</c:v>
                </c:pt>
                <c:pt idx="15994">
                  <c:v>12471</c:v>
                </c:pt>
                <c:pt idx="15995">
                  <c:v>14488</c:v>
                </c:pt>
                <c:pt idx="15996">
                  <c:v>18439</c:v>
                </c:pt>
                <c:pt idx="15997">
                  <c:v>10651</c:v>
                </c:pt>
                <c:pt idx="15998">
                  <c:v>10483</c:v>
                </c:pt>
                <c:pt idx="15999">
                  <c:v>8114</c:v>
                </c:pt>
                <c:pt idx="16000">
                  <c:v>10010</c:v>
                </c:pt>
                <c:pt idx="16001">
                  <c:v>9849</c:v>
                </c:pt>
                <c:pt idx="16002">
                  <c:v>9157</c:v>
                </c:pt>
                <c:pt idx="16003">
                  <c:v>12841</c:v>
                </c:pt>
                <c:pt idx="16004">
                  <c:v>16361</c:v>
                </c:pt>
                <c:pt idx="16005">
                  <c:v>17616</c:v>
                </c:pt>
                <c:pt idx="16006">
                  <c:v>10714</c:v>
                </c:pt>
                <c:pt idx="16007">
                  <c:v>12232</c:v>
                </c:pt>
                <c:pt idx="16008">
                  <c:v>7754</c:v>
                </c:pt>
                <c:pt idx="16009">
                  <c:v>8539</c:v>
                </c:pt>
                <c:pt idx="16010">
                  <c:v>10224</c:v>
                </c:pt>
                <c:pt idx="16011">
                  <c:v>8333</c:v>
                </c:pt>
                <c:pt idx="16012">
                  <c:v>6998</c:v>
                </c:pt>
                <c:pt idx="16013">
                  <c:v>7273</c:v>
                </c:pt>
                <c:pt idx="16014">
                  <c:v>7662</c:v>
                </c:pt>
                <c:pt idx="16015">
                  <c:v>7171</c:v>
                </c:pt>
                <c:pt idx="16016">
                  <c:v>9878</c:v>
                </c:pt>
                <c:pt idx="16017">
                  <c:v>10666</c:v>
                </c:pt>
                <c:pt idx="16018">
                  <c:v>9028</c:v>
                </c:pt>
                <c:pt idx="16019">
                  <c:v>7201</c:v>
                </c:pt>
                <c:pt idx="16020">
                  <c:v>12897</c:v>
                </c:pt>
                <c:pt idx="16021">
                  <c:v>12897</c:v>
                </c:pt>
                <c:pt idx="16022">
                  <c:v>16304</c:v>
                </c:pt>
                <c:pt idx="16023">
                  <c:v>10519</c:v>
                </c:pt>
                <c:pt idx="16024">
                  <c:v>8427</c:v>
                </c:pt>
                <c:pt idx="16025">
                  <c:v>7126</c:v>
                </c:pt>
                <c:pt idx="16026">
                  <c:v>7024</c:v>
                </c:pt>
                <c:pt idx="16027">
                  <c:v>8620</c:v>
                </c:pt>
                <c:pt idx="16028">
                  <c:v>4811</c:v>
                </c:pt>
                <c:pt idx="16029">
                  <c:v>8587</c:v>
                </c:pt>
                <c:pt idx="16030">
                  <c:v>9577</c:v>
                </c:pt>
                <c:pt idx="16031">
                  <c:v>9747</c:v>
                </c:pt>
                <c:pt idx="16032">
                  <c:v>268018</c:v>
                </c:pt>
                <c:pt idx="16033">
                  <c:v>8876</c:v>
                </c:pt>
                <c:pt idx="16034">
                  <c:v>6680</c:v>
                </c:pt>
                <c:pt idx="16035">
                  <c:v>4677</c:v>
                </c:pt>
                <c:pt idx="16036">
                  <c:v>8562</c:v>
                </c:pt>
                <c:pt idx="16037">
                  <c:v>8246</c:v>
                </c:pt>
                <c:pt idx="16038">
                  <c:v>9759</c:v>
                </c:pt>
                <c:pt idx="16039">
                  <c:v>7173</c:v>
                </c:pt>
                <c:pt idx="16040">
                  <c:v>8666</c:v>
                </c:pt>
                <c:pt idx="16041">
                  <c:v>5428</c:v>
                </c:pt>
                <c:pt idx="16042">
                  <c:v>4727</c:v>
                </c:pt>
                <c:pt idx="16043">
                  <c:v>8508</c:v>
                </c:pt>
                <c:pt idx="16044">
                  <c:v>7041</c:v>
                </c:pt>
                <c:pt idx="16045">
                  <c:v>7466</c:v>
                </c:pt>
                <c:pt idx="16046">
                  <c:v>7078</c:v>
                </c:pt>
                <c:pt idx="16047">
                  <c:v>8997</c:v>
                </c:pt>
                <c:pt idx="16048">
                  <c:v>12639</c:v>
                </c:pt>
                <c:pt idx="16049">
                  <c:v>12639</c:v>
                </c:pt>
                <c:pt idx="16050">
                  <c:v>12639</c:v>
                </c:pt>
                <c:pt idx="16051">
                  <c:v>16443</c:v>
                </c:pt>
                <c:pt idx="16052">
                  <c:v>17235</c:v>
                </c:pt>
                <c:pt idx="16053">
                  <c:v>7787</c:v>
                </c:pt>
                <c:pt idx="16054">
                  <c:v>7044</c:v>
                </c:pt>
                <c:pt idx="16055">
                  <c:v>6582</c:v>
                </c:pt>
                <c:pt idx="16056">
                  <c:v>6897</c:v>
                </c:pt>
                <c:pt idx="16057">
                  <c:v>4748</c:v>
                </c:pt>
                <c:pt idx="16058">
                  <c:v>4628</c:v>
                </c:pt>
                <c:pt idx="16059">
                  <c:v>6175</c:v>
                </c:pt>
                <c:pt idx="16060">
                  <c:v>10692</c:v>
                </c:pt>
                <c:pt idx="16061">
                  <c:v>12737</c:v>
                </c:pt>
                <c:pt idx="16062">
                  <c:v>8237</c:v>
                </c:pt>
                <c:pt idx="16063">
                  <c:v>10007</c:v>
                </c:pt>
                <c:pt idx="16064">
                  <c:v>8043</c:v>
                </c:pt>
                <c:pt idx="16065">
                  <c:v>8455</c:v>
                </c:pt>
                <c:pt idx="16066">
                  <c:v>11773</c:v>
                </c:pt>
                <c:pt idx="16067">
                  <c:v>3999</c:v>
                </c:pt>
                <c:pt idx="16068">
                  <c:v>7371</c:v>
                </c:pt>
                <c:pt idx="16069">
                  <c:v>7887</c:v>
                </c:pt>
                <c:pt idx="16070">
                  <c:v>4553</c:v>
                </c:pt>
                <c:pt idx="16071">
                  <c:v>8242</c:v>
                </c:pt>
                <c:pt idx="16072">
                  <c:v>6864</c:v>
                </c:pt>
                <c:pt idx="16073">
                  <c:v>4995</c:v>
                </c:pt>
                <c:pt idx="16074">
                  <c:v>4727</c:v>
                </c:pt>
                <c:pt idx="16075">
                  <c:v>4607</c:v>
                </c:pt>
                <c:pt idx="16076">
                  <c:v>3651</c:v>
                </c:pt>
                <c:pt idx="16077">
                  <c:v>9367</c:v>
                </c:pt>
                <c:pt idx="16078">
                  <c:v>6826</c:v>
                </c:pt>
                <c:pt idx="16079">
                  <c:v>7086</c:v>
                </c:pt>
                <c:pt idx="16080">
                  <c:v>12307</c:v>
                </c:pt>
                <c:pt idx="16081">
                  <c:v>12751</c:v>
                </c:pt>
                <c:pt idx="16082">
                  <c:v>12751</c:v>
                </c:pt>
                <c:pt idx="16083">
                  <c:v>8553</c:v>
                </c:pt>
                <c:pt idx="16084">
                  <c:v>9484</c:v>
                </c:pt>
                <c:pt idx="16085">
                  <c:v>8162</c:v>
                </c:pt>
                <c:pt idx="16086">
                  <c:v>10486</c:v>
                </c:pt>
                <c:pt idx="16087">
                  <c:v>6840</c:v>
                </c:pt>
                <c:pt idx="16088">
                  <c:v>8216</c:v>
                </c:pt>
                <c:pt idx="16089">
                  <c:v>4693</c:v>
                </c:pt>
                <c:pt idx="16090">
                  <c:v>10182</c:v>
                </c:pt>
                <c:pt idx="16091">
                  <c:v>9394</c:v>
                </c:pt>
                <c:pt idx="16092">
                  <c:v>9432</c:v>
                </c:pt>
                <c:pt idx="16093">
                  <c:v>8801</c:v>
                </c:pt>
                <c:pt idx="16094">
                  <c:v>8723</c:v>
                </c:pt>
                <c:pt idx="16095">
                  <c:v>6853</c:v>
                </c:pt>
                <c:pt idx="16096">
                  <c:v>8449</c:v>
                </c:pt>
                <c:pt idx="16097">
                  <c:v>9502</c:v>
                </c:pt>
                <c:pt idx="16098">
                  <c:v>11683</c:v>
                </c:pt>
                <c:pt idx="16099">
                  <c:v>10374</c:v>
                </c:pt>
                <c:pt idx="16100">
                  <c:v>5720</c:v>
                </c:pt>
                <c:pt idx="16101">
                  <c:v>6965</c:v>
                </c:pt>
                <c:pt idx="16102">
                  <c:v>8076</c:v>
                </c:pt>
                <c:pt idx="16103">
                  <c:v>10467</c:v>
                </c:pt>
                <c:pt idx="16104">
                  <c:v>11723</c:v>
                </c:pt>
                <c:pt idx="16105">
                  <c:v>10403</c:v>
                </c:pt>
                <c:pt idx="16106">
                  <c:v>12815</c:v>
                </c:pt>
                <c:pt idx="16107">
                  <c:v>12815</c:v>
                </c:pt>
                <c:pt idx="16108">
                  <c:v>16601</c:v>
                </c:pt>
                <c:pt idx="16109">
                  <c:v>10575</c:v>
                </c:pt>
                <c:pt idx="16110">
                  <c:v>10569</c:v>
                </c:pt>
                <c:pt idx="16111">
                  <c:v>11657</c:v>
                </c:pt>
                <c:pt idx="16112">
                  <c:v>5776</c:v>
                </c:pt>
                <c:pt idx="16113">
                  <c:v>8199</c:v>
                </c:pt>
                <c:pt idx="16114">
                  <c:v>10493</c:v>
                </c:pt>
                <c:pt idx="16115">
                  <c:v>10413</c:v>
                </c:pt>
                <c:pt idx="16116">
                  <c:v>12316</c:v>
                </c:pt>
                <c:pt idx="16117">
                  <c:v>10522</c:v>
                </c:pt>
                <c:pt idx="16118">
                  <c:v>7877</c:v>
                </c:pt>
                <c:pt idx="16119">
                  <c:v>7020</c:v>
                </c:pt>
                <c:pt idx="16120">
                  <c:v>10572</c:v>
                </c:pt>
                <c:pt idx="16121">
                  <c:v>10541</c:v>
                </c:pt>
                <c:pt idx="16122">
                  <c:v>12046</c:v>
                </c:pt>
                <c:pt idx="16123">
                  <c:v>11198</c:v>
                </c:pt>
                <c:pt idx="16124">
                  <c:v>6991</c:v>
                </c:pt>
                <c:pt idx="16125">
                  <c:v>10695</c:v>
                </c:pt>
                <c:pt idx="16126">
                  <c:v>10560</c:v>
                </c:pt>
                <c:pt idx="16127">
                  <c:v>10509</c:v>
                </c:pt>
                <c:pt idx="16128">
                  <c:v>5820</c:v>
                </c:pt>
                <c:pt idx="16129">
                  <c:v>7132</c:v>
                </c:pt>
                <c:pt idx="16130">
                  <c:v>6550</c:v>
                </c:pt>
                <c:pt idx="16131">
                  <c:v>8933</c:v>
                </c:pt>
                <c:pt idx="16132">
                  <c:v>10396</c:v>
                </c:pt>
                <c:pt idx="16133">
                  <c:v>10851</c:v>
                </c:pt>
                <c:pt idx="16134">
                  <c:v>65794</c:v>
                </c:pt>
                <c:pt idx="16135">
                  <c:v>65350</c:v>
                </c:pt>
                <c:pt idx="16136">
                  <c:v>10718</c:v>
                </c:pt>
                <c:pt idx="16137">
                  <c:v>11884</c:v>
                </c:pt>
                <c:pt idx="16138">
                  <c:v>12301</c:v>
                </c:pt>
                <c:pt idx="16139">
                  <c:v>9033</c:v>
                </c:pt>
                <c:pt idx="16140">
                  <c:v>6816</c:v>
                </c:pt>
                <c:pt idx="16141">
                  <c:v>9866</c:v>
                </c:pt>
                <c:pt idx="16142">
                  <c:v>9961</c:v>
                </c:pt>
                <c:pt idx="16143">
                  <c:v>11920</c:v>
                </c:pt>
                <c:pt idx="16144">
                  <c:v>11920</c:v>
                </c:pt>
                <c:pt idx="16145">
                  <c:v>15689</c:v>
                </c:pt>
                <c:pt idx="16146">
                  <c:v>8939</c:v>
                </c:pt>
                <c:pt idx="16147">
                  <c:v>33702</c:v>
                </c:pt>
                <c:pt idx="16148">
                  <c:v>33702</c:v>
                </c:pt>
                <c:pt idx="16149">
                  <c:v>7723</c:v>
                </c:pt>
                <c:pt idx="16150">
                  <c:v>12533</c:v>
                </c:pt>
                <c:pt idx="16151">
                  <c:v>7001</c:v>
                </c:pt>
                <c:pt idx="16152">
                  <c:v>10781</c:v>
                </c:pt>
                <c:pt idx="16153">
                  <c:v>9621</c:v>
                </c:pt>
                <c:pt idx="16154">
                  <c:v>9352</c:v>
                </c:pt>
                <c:pt idx="16155">
                  <c:v>9131</c:v>
                </c:pt>
                <c:pt idx="16156">
                  <c:v>15662</c:v>
                </c:pt>
                <c:pt idx="16157">
                  <c:v>15282</c:v>
                </c:pt>
                <c:pt idx="16158">
                  <c:v>13245</c:v>
                </c:pt>
                <c:pt idx="16159">
                  <c:v>10046</c:v>
                </c:pt>
                <c:pt idx="16160">
                  <c:v>9103</c:v>
                </c:pt>
                <c:pt idx="16161">
                  <c:v>7016</c:v>
                </c:pt>
                <c:pt idx="16162">
                  <c:v>63946</c:v>
                </c:pt>
                <c:pt idx="16163">
                  <c:v>160904</c:v>
                </c:pt>
                <c:pt idx="16164">
                  <c:v>247749</c:v>
                </c:pt>
                <c:pt idx="16165">
                  <c:v>347623</c:v>
                </c:pt>
                <c:pt idx="16166">
                  <c:v>391076</c:v>
                </c:pt>
                <c:pt idx="16167">
                  <c:v>382758</c:v>
                </c:pt>
                <c:pt idx="16168">
                  <c:v>376714</c:v>
                </c:pt>
                <c:pt idx="16169">
                  <c:v>376688</c:v>
                </c:pt>
                <c:pt idx="16170">
                  <c:v>380298</c:v>
                </c:pt>
                <c:pt idx="16171">
                  <c:v>389086</c:v>
                </c:pt>
                <c:pt idx="16172">
                  <c:v>333211</c:v>
                </c:pt>
                <c:pt idx="16173">
                  <c:v>236931</c:v>
                </c:pt>
                <c:pt idx="16174">
                  <c:v>150321</c:v>
                </c:pt>
                <c:pt idx="16175">
                  <c:v>65706</c:v>
                </c:pt>
                <c:pt idx="16176">
                  <c:v>12752</c:v>
                </c:pt>
                <c:pt idx="16177">
                  <c:v>12754</c:v>
                </c:pt>
                <c:pt idx="16178">
                  <c:v>13122</c:v>
                </c:pt>
                <c:pt idx="16179">
                  <c:v>14208</c:v>
                </c:pt>
                <c:pt idx="16180">
                  <c:v>12577</c:v>
                </c:pt>
                <c:pt idx="16181">
                  <c:v>13177</c:v>
                </c:pt>
                <c:pt idx="16182">
                  <c:v>11309</c:v>
                </c:pt>
                <c:pt idx="16183">
                  <c:v>14470</c:v>
                </c:pt>
                <c:pt idx="16184">
                  <c:v>109797</c:v>
                </c:pt>
                <c:pt idx="16185">
                  <c:v>201266</c:v>
                </c:pt>
                <c:pt idx="16186">
                  <c:v>291596</c:v>
                </c:pt>
                <c:pt idx="16187">
                  <c:v>386999</c:v>
                </c:pt>
                <c:pt idx="16188">
                  <c:v>401357</c:v>
                </c:pt>
                <c:pt idx="16189">
                  <c:v>405971</c:v>
                </c:pt>
                <c:pt idx="16190">
                  <c:v>403516</c:v>
                </c:pt>
                <c:pt idx="16191">
                  <c:v>350956</c:v>
                </c:pt>
                <c:pt idx="16192">
                  <c:v>303114</c:v>
                </c:pt>
                <c:pt idx="16193">
                  <c:v>259732</c:v>
                </c:pt>
                <c:pt idx="16194">
                  <c:v>227509</c:v>
                </c:pt>
                <c:pt idx="16195">
                  <c:v>194909</c:v>
                </c:pt>
                <c:pt idx="16196">
                  <c:v>159886</c:v>
                </c:pt>
                <c:pt idx="16197">
                  <c:v>121065</c:v>
                </c:pt>
                <c:pt idx="16198">
                  <c:v>79610</c:v>
                </c:pt>
                <c:pt idx="16199">
                  <c:v>51720</c:v>
                </c:pt>
                <c:pt idx="16200">
                  <c:v>54284</c:v>
                </c:pt>
                <c:pt idx="16201">
                  <c:v>57704</c:v>
                </c:pt>
                <c:pt idx="16202">
                  <c:v>61085</c:v>
                </c:pt>
                <c:pt idx="16203">
                  <c:v>55908</c:v>
                </c:pt>
                <c:pt idx="16204">
                  <c:v>65160</c:v>
                </c:pt>
                <c:pt idx="16205">
                  <c:v>62782</c:v>
                </c:pt>
                <c:pt idx="16206">
                  <c:v>58185</c:v>
                </c:pt>
                <c:pt idx="16207">
                  <c:v>53663</c:v>
                </c:pt>
                <c:pt idx="16208">
                  <c:v>55942</c:v>
                </c:pt>
                <c:pt idx="16209">
                  <c:v>49162</c:v>
                </c:pt>
                <c:pt idx="16210">
                  <c:v>45776</c:v>
                </c:pt>
                <c:pt idx="16211">
                  <c:v>53942</c:v>
                </c:pt>
                <c:pt idx="16212">
                  <c:v>57320</c:v>
                </c:pt>
                <c:pt idx="16213">
                  <c:v>57309</c:v>
                </c:pt>
                <c:pt idx="16214">
                  <c:v>51544</c:v>
                </c:pt>
                <c:pt idx="16215">
                  <c:v>52617</c:v>
                </c:pt>
                <c:pt idx="16216">
                  <c:v>57534</c:v>
                </c:pt>
                <c:pt idx="16217">
                  <c:v>58663</c:v>
                </c:pt>
                <c:pt idx="16218">
                  <c:v>62149</c:v>
                </c:pt>
                <c:pt idx="16219">
                  <c:v>64294</c:v>
                </c:pt>
                <c:pt idx="16220">
                  <c:v>56288</c:v>
                </c:pt>
                <c:pt idx="16221">
                  <c:v>55282</c:v>
                </c:pt>
                <c:pt idx="16222">
                  <c:v>49437</c:v>
                </c:pt>
                <c:pt idx="16223">
                  <c:v>55164</c:v>
                </c:pt>
                <c:pt idx="16224">
                  <c:v>49585</c:v>
                </c:pt>
                <c:pt idx="16225">
                  <c:v>51981</c:v>
                </c:pt>
                <c:pt idx="16226">
                  <c:v>58719</c:v>
                </c:pt>
                <c:pt idx="16227">
                  <c:v>58278</c:v>
                </c:pt>
                <c:pt idx="16228">
                  <c:v>53047</c:v>
                </c:pt>
                <c:pt idx="16229">
                  <c:v>49559</c:v>
                </c:pt>
                <c:pt idx="16230">
                  <c:v>49535</c:v>
                </c:pt>
                <c:pt idx="16231">
                  <c:v>55204</c:v>
                </c:pt>
                <c:pt idx="16232">
                  <c:v>55883</c:v>
                </c:pt>
                <c:pt idx="16233">
                  <c:v>55514</c:v>
                </c:pt>
                <c:pt idx="16234">
                  <c:v>54016</c:v>
                </c:pt>
                <c:pt idx="16235">
                  <c:v>51581</c:v>
                </c:pt>
                <c:pt idx="16236">
                  <c:v>48251</c:v>
                </c:pt>
                <c:pt idx="16237">
                  <c:v>51469</c:v>
                </c:pt>
                <c:pt idx="16238">
                  <c:v>50156</c:v>
                </c:pt>
                <c:pt idx="16239">
                  <c:v>53694</c:v>
                </c:pt>
                <c:pt idx="16240">
                  <c:v>52171</c:v>
                </c:pt>
                <c:pt idx="16241">
                  <c:v>50160</c:v>
                </c:pt>
                <c:pt idx="16242">
                  <c:v>51717</c:v>
                </c:pt>
                <c:pt idx="16243">
                  <c:v>51541</c:v>
                </c:pt>
                <c:pt idx="16244">
                  <c:v>53260</c:v>
                </c:pt>
                <c:pt idx="16245">
                  <c:v>53638</c:v>
                </c:pt>
                <c:pt idx="16246">
                  <c:v>49746</c:v>
                </c:pt>
                <c:pt idx="16247">
                  <c:v>46672</c:v>
                </c:pt>
                <c:pt idx="16248">
                  <c:v>50131</c:v>
                </c:pt>
                <c:pt idx="16249">
                  <c:v>49836</c:v>
                </c:pt>
                <c:pt idx="16250">
                  <c:v>54568</c:v>
                </c:pt>
                <c:pt idx="16251">
                  <c:v>51556</c:v>
                </c:pt>
                <c:pt idx="16252">
                  <c:v>51551</c:v>
                </c:pt>
                <c:pt idx="16253">
                  <c:v>49806</c:v>
                </c:pt>
                <c:pt idx="16254">
                  <c:v>51692</c:v>
                </c:pt>
                <c:pt idx="16255">
                  <c:v>51691</c:v>
                </c:pt>
                <c:pt idx="16256">
                  <c:v>51713</c:v>
                </c:pt>
                <c:pt idx="16257">
                  <c:v>51711</c:v>
                </c:pt>
                <c:pt idx="16258">
                  <c:v>49723</c:v>
                </c:pt>
                <c:pt idx="16259">
                  <c:v>48139</c:v>
                </c:pt>
                <c:pt idx="16260">
                  <c:v>41254</c:v>
                </c:pt>
                <c:pt idx="16261">
                  <c:v>37666</c:v>
                </c:pt>
                <c:pt idx="16262">
                  <c:v>34173</c:v>
                </c:pt>
                <c:pt idx="16263">
                  <c:v>32434</c:v>
                </c:pt>
                <c:pt idx="16264">
                  <c:v>30638</c:v>
                </c:pt>
                <c:pt idx="16265">
                  <c:v>24028</c:v>
                </c:pt>
                <c:pt idx="16266">
                  <c:v>23915</c:v>
                </c:pt>
                <c:pt idx="16267">
                  <c:v>24066</c:v>
                </c:pt>
                <c:pt idx="16268">
                  <c:v>23790</c:v>
                </c:pt>
                <c:pt idx="16269">
                  <c:v>25176</c:v>
                </c:pt>
                <c:pt idx="16270">
                  <c:v>19751</c:v>
                </c:pt>
                <c:pt idx="16271">
                  <c:v>17710</c:v>
                </c:pt>
                <c:pt idx="16272">
                  <c:v>11719</c:v>
                </c:pt>
                <c:pt idx="16273">
                  <c:v>8453</c:v>
                </c:pt>
                <c:pt idx="16274">
                  <c:v>9489</c:v>
                </c:pt>
                <c:pt idx="16275">
                  <c:v>13161</c:v>
                </c:pt>
                <c:pt idx="16276">
                  <c:v>13161</c:v>
                </c:pt>
                <c:pt idx="16277">
                  <c:v>19301</c:v>
                </c:pt>
                <c:pt idx="16278">
                  <c:v>10885</c:v>
                </c:pt>
                <c:pt idx="16279">
                  <c:v>12063</c:v>
                </c:pt>
                <c:pt idx="16280">
                  <c:v>9557</c:v>
                </c:pt>
                <c:pt idx="16281">
                  <c:v>7087</c:v>
                </c:pt>
                <c:pt idx="16282">
                  <c:v>8877</c:v>
                </c:pt>
                <c:pt idx="16283">
                  <c:v>9032</c:v>
                </c:pt>
                <c:pt idx="16284">
                  <c:v>8620</c:v>
                </c:pt>
                <c:pt idx="16285">
                  <c:v>10893</c:v>
                </c:pt>
                <c:pt idx="16286">
                  <c:v>7834</c:v>
                </c:pt>
                <c:pt idx="16287">
                  <c:v>7477</c:v>
                </c:pt>
                <c:pt idx="16288">
                  <c:v>7055</c:v>
                </c:pt>
                <c:pt idx="16289">
                  <c:v>8864</c:v>
                </c:pt>
                <c:pt idx="16290">
                  <c:v>11836</c:v>
                </c:pt>
                <c:pt idx="16291">
                  <c:v>8460</c:v>
                </c:pt>
                <c:pt idx="16292">
                  <c:v>10703</c:v>
                </c:pt>
                <c:pt idx="16293">
                  <c:v>7409</c:v>
                </c:pt>
                <c:pt idx="16294">
                  <c:v>7166</c:v>
                </c:pt>
                <c:pt idx="16295">
                  <c:v>8537</c:v>
                </c:pt>
                <c:pt idx="16296">
                  <c:v>8492</c:v>
                </c:pt>
                <c:pt idx="16297">
                  <c:v>7908</c:v>
                </c:pt>
                <c:pt idx="16298">
                  <c:v>9780</c:v>
                </c:pt>
                <c:pt idx="16299">
                  <c:v>9902</c:v>
                </c:pt>
                <c:pt idx="16300">
                  <c:v>9290</c:v>
                </c:pt>
                <c:pt idx="16301">
                  <c:v>8642</c:v>
                </c:pt>
                <c:pt idx="16302">
                  <c:v>6516</c:v>
                </c:pt>
                <c:pt idx="16303">
                  <c:v>8809</c:v>
                </c:pt>
                <c:pt idx="16304">
                  <c:v>8465</c:v>
                </c:pt>
                <c:pt idx="16305">
                  <c:v>8271</c:v>
                </c:pt>
                <c:pt idx="16306">
                  <c:v>10679</c:v>
                </c:pt>
                <c:pt idx="16307">
                  <c:v>7546</c:v>
                </c:pt>
                <c:pt idx="16308">
                  <c:v>7260</c:v>
                </c:pt>
                <c:pt idx="16309">
                  <c:v>8000</c:v>
                </c:pt>
                <c:pt idx="16310">
                  <c:v>9277</c:v>
                </c:pt>
                <c:pt idx="16311">
                  <c:v>9191</c:v>
                </c:pt>
                <c:pt idx="16312">
                  <c:v>5495</c:v>
                </c:pt>
                <c:pt idx="16313">
                  <c:v>12002</c:v>
                </c:pt>
                <c:pt idx="16314">
                  <c:v>9019</c:v>
                </c:pt>
                <c:pt idx="16315">
                  <c:v>9199</c:v>
                </c:pt>
                <c:pt idx="16316">
                  <c:v>11401</c:v>
                </c:pt>
                <c:pt idx="16317">
                  <c:v>7882</c:v>
                </c:pt>
                <c:pt idx="16318">
                  <c:v>6568</c:v>
                </c:pt>
                <c:pt idx="16319">
                  <c:v>8156</c:v>
                </c:pt>
                <c:pt idx="16320">
                  <c:v>8156</c:v>
                </c:pt>
                <c:pt idx="16321">
                  <c:v>8156</c:v>
                </c:pt>
                <c:pt idx="16322">
                  <c:v>5805</c:v>
                </c:pt>
                <c:pt idx="16323">
                  <c:v>8011</c:v>
                </c:pt>
                <c:pt idx="16324">
                  <c:v>8024</c:v>
                </c:pt>
                <c:pt idx="16325">
                  <c:v>6058</c:v>
                </c:pt>
                <c:pt idx="16326">
                  <c:v>6671</c:v>
                </c:pt>
                <c:pt idx="16327">
                  <c:v>6263</c:v>
                </c:pt>
                <c:pt idx="16328">
                  <c:v>4020</c:v>
                </c:pt>
                <c:pt idx="16329">
                  <c:v>4020</c:v>
                </c:pt>
                <c:pt idx="16330">
                  <c:v>7383</c:v>
                </c:pt>
                <c:pt idx="16331">
                  <c:v>4003</c:v>
                </c:pt>
                <c:pt idx="16332">
                  <c:v>3817</c:v>
                </c:pt>
                <c:pt idx="16333">
                  <c:v>7089</c:v>
                </c:pt>
                <c:pt idx="16334">
                  <c:v>8383</c:v>
                </c:pt>
                <c:pt idx="16335">
                  <c:v>10983</c:v>
                </c:pt>
                <c:pt idx="16336">
                  <c:v>9182</c:v>
                </c:pt>
                <c:pt idx="16337">
                  <c:v>9182</c:v>
                </c:pt>
                <c:pt idx="16338">
                  <c:v>7671</c:v>
                </c:pt>
                <c:pt idx="16339">
                  <c:v>3197</c:v>
                </c:pt>
                <c:pt idx="16340">
                  <c:v>5389</c:v>
                </c:pt>
                <c:pt idx="16341">
                  <c:v>6485</c:v>
                </c:pt>
                <c:pt idx="16342">
                  <c:v>5379</c:v>
                </c:pt>
                <c:pt idx="16343">
                  <c:v>4209</c:v>
                </c:pt>
                <c:pt idx="16344">
                  <c:v>996</c:v>
                </c:pt>
                <c:pt idx="16345">
                  <c:v>8600</c:v>
                </c:pt>
                <c:pt idx="16346">
                  <c:v>8784</c:v>
                </c:pt>
                <c:pt idx="16347">
                  <c:v>8321</c:v>
                </c:pt>
                <c:pt idx="16348">
                  <c:v>8321</c:v>
                </c:pt>
                <c:pt idx="16349">
                  <c:v>10705</c:v>
                </c:pt>
                <c:pt idx="16350">
                  <c:v>8941</c:v>
                </c:pt>
                <c:pt idx="16351">
                  <c:v>9115</c:v>
                </c:pt>
                <c:pt idx="16352">
                  <c:v>9115</c:v>
                </c:pt>
                <c:pt idx="16353">
                  <c:v>12773</c:v>
                </c:pt>
                <c:pt idx="16354">
                  <c:v>7458</c:v>
                </c:pt>
                <c:pt idx="16355">
                  <c:v>10295</c:v>
                </c:pt>
                <c:pt idx="16356">
                  <c:v>7695</c:v>
                </c:pt>
                <c:pt idx="16357">
                  <c:v>6939</c:v>
                </c:pt>
                <c:pt idx="16358">
                  <c:v>6216</c:v>
                </c:pt>
                <c:pt idx="16359">
                  <c:v>7960</c:v>
                </c:pt>
                <c:pt idx="16360">
                  <c:v>3894</c:v>
                </c:pt>
                <c:pt idx="16361">
                  <c:v>4985</c:v>
                </c:pt>
                <c:pt idx="16362">
                  <c:v>8507</c:v>
                </c:pt>
                <c:pt idx="16363">
                  <c:v>8507</c:v>
                </c:pt>
                <c:pt idx="16364">
                  <c:v>4638</c:v>
                </c:pt>
                <c:pt idx="16365">
                  <c:v>8714</c:v>
                </c:pt>
                <c:pt idx="16366">
                  <c:v>3047</c:v>
                </c:pt>
                <c:pt idx="16367">
                  <c:v>5373</c:v>
                </c:pt>
                <c:pt idx="16368">
                  <c:v>4746</c:v>
                </c:pt>
                <c:pt idx="16369">
                  <c:v>7684</c:v>
                </c:pt>
                <c:pt idx="16370">
                  <c:v>5496</c:v>
                </c:pt>
                <c:pt idx="16371">
                  <c:v>7861</c:v>
                </c:pt>
                <c:pt idx="16372">
                  <c:v>7274</c:v>
                </c:pt>
                <c:pt idx="16373">
                  <c:v>6678</c:v>
                </c:pt>
                <c:pt idx="16374">
                  <c:v>10006</c:v>
                </c:pt>
                <c:pt idx="16375">
                  <c:v>10786</c:v>
                </c:pt>
                <c:pt idx="16376">
                  <c:v>6714</c:v>
                </c:pt>
                <c:pt idx="16377">
                  <c:v>5682</c:v>
                </c:pt>
                <c:pt idx="16378">
                  <c:v>10980</c:v>
                </c:pt>
                <c:pt idx="16379">
                  <c:v>10980</c:v>
                </c:pt>
                <c:pt idx="16380">
                  <c:v>6477</c:v>
                </c:pt>
                <c:pt idx="16381">
                  <c:v>8042</c:v>
                </c:pt>
                <c:pt idx="16382">
                  <c:v>8052</c:v>
                </c:pt>
                <c:pt idx="16383">
                  <c:v>5677</c:v>
                </c:pt>
                <c:pt idx="16384">
                  <c:v>3714</c:v>
                </c:pt>
                <c:pt idx="16385">
                  <c:v>5081</c:v>
                </c:pt>
                <c:pt idx="16386">
                  <c:v>8186</c:v>
                </c:pt>
                <c:pt idx="16387">
                  <c:v>5263</c:v>
                </c:pt>
                <c:pt idx="16388">
                  <c:v>3892</c:v>
                </c:pt>
                <c:pt idx="16389">
                  <c:v>5654</c:v>
                </c:pt>
                <c:pt idx="16390">
                  <c:v>4258</c:v>
                </c:pt>
                <c:pt idx="16391">
                  <c:v>4786</c:v>
                </c:pt>
                <c:pt idx="16392">
                  <c:v>8202</c:v>
                </c:pt>
                <c:pt idx="16393">
                  <c:v>8073</c:v>
                </c:pt>
                <c:pt idx="16394">
                  <c:v>8184</c:v>
                </c:pt>
                <c:pt idx="16395">
                  <c:v>9927</c:v>
                </c:pt>
                <c:pt idx="16396">
                  <c:v>11098</c:v>
                </c:pt>
                <c:pt idx="16397">
                  <c:v>11676</c:v>
                </c:pt>
                <c:pt idx="16398">
                  <c:v>16319</c:v>
                </c:pt>
                <c:pt idx="16399">
                  <c:v>16541</c:v>
                </c:pt>
                <c:pt idx="16400">
                  <c:v>16541</c:v>
                </c:pt>
                <c:pt idx="16401">
                  <c:v>3687</c:v>
                </c:pt>
                <c:pt idx="16402">
                  <c:v>3687</c:v>
                </c:pt>
                <c:pt idx="16403">
                  <c:v>3687</c:v>
                </c:pt>
                <c:pt idx="16404">
                  <c:v>4644</c:v>
                </c:pt>
                <c:pt idx="16405">
                  <c:v>8065</c:v>
                </c:pt>
                <c:pt idx="16406">
                  <c:v>8102</c:v>
                </c:pt>
                <c:pt idx="16407">
                  <c:v>9888</c:v>
                </c:pt>
                <c:pt idx="16408">
                  <c:v>10607</c:v>
                </c:pt>
                <c:pt idx="16409">
                  <c:v>5783</c:v>
                </c:pt>
                <c:pt idx="16410">
                  <c:v>4421</c:v>
                </c:pt>
                <c:pt idx="16411">
                  <c:v>4421</c:v>
                </c:pt>
                <c:pt idx="16412">
                  <c:v>4618</c:v>
                </c:pt>
                <c:pt idx="16413">
                  <c:v>1289</c:v>
                </c:pt>
                <c:pt idx="16414">
                  <c:v>6132</c:v>
                </c:pt>
                <c:pt idx="16415">
                  <c:v>1878</c:v>
                </c:pt>
                <c:pt idx="16416">
                  <c:v>2944</c:v>
                </c:pt>
                <c:pt idx="16417">
                  <c:v>7854</c:v>
                </c:pt>
                <c:pt idx="16418">
                  <c:v>3078</c:v>
                </c:pt>
                <c:pt idx="16419">
                  <c:v>1899</c:v>
                </c:pt>
                <c:pt idx="16420">
                  <c:v>2992</c:v>
                </c:pt>
                <c:pt idx="16421">
                  <c:v>2992</c:v>
                </c:pt>
                <c:pt idx="16422">
                  <c:v>7846</c:v>
                </c:pt>
                <c:pt idx="16423">
                  <c:v>5947</c:v>
                </c:pt>
                <c:pt idx="16424">
                  <c:v>5841</c:v>
                </c:pt>
                <c:pt idx="16425">
                  <c:v>2978</c:v>
                </c:pt>
                <c:pt idx="16426">
                  <c:v>633</c:v>
                </c:pt>
                <c:pt idx="16427">
                  <c:v>1069</c:v>
                </c:pt>
                <c:pt idx="16428">
                  <c:v>1069</c:v>
                </c:pt>
                <c:pt idx="16429">
                  <c:v>1069</c:v>
                </c:pt>
                <c:pt idx="16430">
                  <c:v>0</c:v>
                </c:pt>
                <c:pt idx="16431">
                  <c:v>1211</c:v>
                </c:pt>
                <c:pt idx="16432">
                  <c:v>1211</c:v>
                </c:pt>
                <c:pt idx="16433">
                  <c:v>1211</c:v>
                </c:pt>
                <c:pt idx="16434">
                  <c:v>1211</c:v>
                </c:pt>
                <c:pt idx="16435">
                  <c:v>2925</c:v>
                </c:pt>
                <c:pt idx="16436">
                  <c:v>3257</c:v>
                </c:pt>
                <c:pt idx="16437">
                  <c:v>3257</c:v>
                </c:pt>
                <c:pt idx="16438">
                  <c:v>3257</c:v>
                </c:pt>
                <c:pt idx="16439">
                  <c:v>3257</c:v>
                </c:pt>
                <c:pt idx="16440">
                  <c:v>8038</c:v>
                </c:pt>
                <c:pt idx="16441">
                  <c:v>3302</c:v>
                </c:pt>
                <c:pt idx="16442">
                  <c:v>3302</c:v>
                </c:pt>
                <c:pt idx="16443">
                  <c:v>3302</c:v>
                </c:pt>
                <c:pt idx="16444">
                  <c:v>3302</c:v>
                </c:pt>
                <c:pt idx="16445">
                  <c:v>3302</c:v>
                </c:pt>
                <c:pt idx="16446">
                  <c:v>4504</c:v>
                </c:pt>
                <c:pt idx="16447">
                  <c:v>3321</c:v>
                </c:pt>
                <c:pt idx="16448">
                  <c:v>3321</c:v>
                </c:pt>
                <c:pt idx="16449">
                  <c:v>3321</c:v>
                </c:pt>
                <c:pt idx="16450">
                  <c:v>3321</c:v>
                </c:pt>
                <c:pt idx="16451">
                  <c:v>6497</c:v>
                </c:pt>
                <c:pt idx="16452">
                  <c:v>3302</c:v>
                </c:pt>
                <c:pt idx="16453">
                  <c:v>3302</c:v>
                </c:pt>
                <c:pt idx="16454">
                  <c:v>2439</c:v>
                </c:pt>
                <c:pt idx="16455">
                  <c:v>3102</c:v>
                </c:pt>
                <c:pt idx="16456">
                  <c:v>3342</c:v>
                </c:pt>
                <c:pt idx="16457">
                  <c:v>3342</c:v>
                </c:pt>
                <c:pt idx="16458">
                  <c:v>177</c:v>
                </c:pt>
                <c:pt idx="16459">
                  <c:v>0</c:v>
                </c:pt>
                <c:pt idx="16460">
                  <c:v>946</c:v>
                </c:pt>
                <c:pt idx="16461">
                  <c:v>1189</c:v>
                </c:pt>
                <c:pt idx="16462">
                  <c:v>1189</c:v>
                </c:pt>
                <c:pt idx="16463">
                  <c:v>1189</c:v>
                </c:pt>
                <c:pt idx="16464">
                  <c:v>1189</c:v>
                </c:pt>
                <c:pt idx="16465">
                  <c:v>3184</c:v>
                </c:pt>
                <c:pt idx="16466">
                  <c:v>3319</c:v>
                </c:pt>
                <c:pt idx="16467">
                  <c:v>3319</c:v>
                </c:pt>
                <c:pt idx="16468">
                  <c:v>3319</c:v>
                </c:pt>
                <c:pt idx="16469">
                  <c:v>3319</c:v>
                </c:pt>
                <c:pt idx="16470">
                  <c:v>3319</c:v>
                </c:pt>
                <c:pt idx="16471">
                  <c:v>3330</c:v>
                </c:pt>
                <c:pt idx="16472">
                  <c:v>3330</c:v>
                </c:pt>
                <c:pt idx="16473">
                  <c:v>3330</c:v>
                </c:pt>
                <c:pt idx="16474">
                  <c:v>3330</c:v>
                </c:pt>
                <c:pt idx="16475">
                  <c:v>3219</c:v>
                </c:pt>
                <c:pt idx="16476">
                  <c:v>3265</c:v>
                </c:pt>
                <c:pt idx="16477">
                  <c:v>3265</c:v>
                </c:pt>
                <c:pt idx="16478">
                  <c:v>3265</c:v>
                </c:pt>
                <c:pt idx="16479">
                  <c:v>2844</c:v>
                </c:pt>
                <c:pt idx="16480">
                  <c:v>3282</c:v>
                </c:pt>
                <c:pt idx="16481">
                  <c:v>3282</c:v>
                </c:pt>
                <c:pt idx="16482">
                  <c:v>3282</c:v>
                </c:pt>
                <c:pt idx="16483">
                  <c:v>0</c:v>
                </c:pt>
                <c:pt idx="16484">
                  <c:v>683</c:v>
                </c:pt>
                <c:pt idx="16485">
                  <c:v>1192</c:v>
                </c:pt>
                <c:pt idx="16486">
                  <c:v>1192</c:v>
                </c:pt>
                <c:pt idx="16487">
                  <c:v>467</c:v>
                </c:pt>
                <c:pt idx="16488">
                  <c:v>0</c:v>
                </c:pt>
                <c:pt idx="16489">
                  <c:v>750</c:v>
                </c:pt>
                <c:pt idx="16490">
                  <c:v>1186</c:v>
                </c:pt>
                <c:pt idx="16491">
                  <c:v>1186</c:v>
                </c:pt>
                <c:pt idx="16492">
                  <c:v>1186</c:v>
                </c:pt>
                <c:pt idx="16493">
                  <c:v>1186</c:v>
                </c:pt>
                <c:pt idx="16494">
                  <c:v>2971</c:v>
                </c:pt>
                <c:pt idx="16495">
                  <c:v>3272</c:v>
                </c:pt>
                <c:pt idx="16496">
                  <c:v>3272</c:v>
                </c:pt>
                <c:pt idx="16497">
                  <c:v>3272</c:v>
                </c:pt>
                <c:pt idx="16498">
                  <c:v>3272</c:v>
                </c:pt>
                <c:pt idx="16499">
                  <c:v>3272</c:v>
                </c:pt>
                <c:pt idx="16500">
                  <c:v>4486</c:v>
                </c:pt>
                <c:pt idx="16501">
                  <c:v>3312</c:v>
                </c:pt>
                <c:pt idx="16502">
                  <c:v>3312</c:v>
                </c:pt>
                <c:pt idx="16503">
                  <c:v>3312</c:v>
                </c:pt>
                <c:pt idx="16504">
                  <c:v>3218</c:v>
                </c:pt>
                <c:pt idx="16505">
                  <c:v>3218</c:v>
                </c:pt>
                <c:pt idx="16506">
                  <c:v>3218</c:v>
                </c:pt>
                <c:pt idx="16507">
                  <c:v>3218</c:v>
                </c:pt>
                <c:pt idx="16508">
                  <c:v>3218</c:v>
                </c:pt>
                <c:pt idx="16509">
                  <c:v>3213</c:v>
                </c:pt>
                <c:pt idx="16510">
                  <c:v>3267</c:v>
                </c:pt>
                <c:pt idx="16511">
                  <c:v>3267</c:v>
                </c:pt>
                <c:pt idx="16512">
                  <c:v>0</c:v>
                </c:pt>
                <c:pt idx="16513">
                  <c:v>868</c:v>
                </c:pt>
                <c:pt idx="16514">
                  <c:v>1176</c:v>
                </c:pt>
                <c:pt idx="16515">
                  <c:v>1176</c:v>
                </c:pt>
                <c:pt idx="16516">
                  <c:v>247</c:v>
                </c:pt>
                <c:pt idx="16517">
                  <c:v>0</c:v>
                </c:pt>
                <c:pt idx="16518">
                  <c:v>973</c:v>
                </c:pt>
                <c:pt idx="16519">
                  <c:v>1166</c:v>
                </c:pt>
                <c:pt idx="16520">
                  <c:v>1166</c:v>
                </c:pt>
                <c:pt idx="16521">
                  <c:v>1166</c:v>
                </c:pt>
                <c:pt idx="16522">
                  <c:v>1166</c:v>
                </c:pt>
                <c:pt idx="16523">
                  <c:v>3114</c:v>
                </c:pt>
                <c:pt idx="16524">
                  <c:v>3262</c:v>
                </c:pt>
                <c:pt idx="16525">
                  <c:v>3262</c:v>
                </c:pt>
                <c:pt idx="16526">
                  <c:v>3262</c:v>
                </c:pt>
                <c:pt idx="16527">
                  <c:v>3262</c:v>
                </c:pt>
                <c:pt idx="16528">
                  <c:v>3262</c:v>
                </c:pt>
                <c:pt idx="16529">
                  <c:v>3263</c:v>
                </c:pt>
                <c:pt idx="16530">
                  <c:v>3263</c:v>
                </c:pt>
                <c:pt idx="16531">
                  <c:v>3263</c:v>
                </c:pt>
                <c:pt idx="16532">
                  <c:v>3263</c:v>
                </c:pt>
                <c:pt idx="16533">
                  <c:v>3324</c:v>
                </c:pt>
                <c:pt idx="16534">
                  <c:v>3324</c:v>
                </c:pt>
                <c:pt idx="16535">
                  <c:v>3324</c:v>
                </c:pt>
                <c:pt idx="16536">
                  <c:v>3324</c:v>
                </c:pt>
                <c:pt idx="16537">
                  <c:v>2857</c:v>
                </c:pt>
                <c:pt idx="16538">
                  <c:v>3306</c:v>
                </c:pt>
                <c:pt idx="16539">
                  <c:v>3306</c:v>
                </c:pt>
                <c:pt idx="16540">
                  <c:v>3306</c:v>
                </c:pt>
                <c:pt idx="16541">
                  <c:v>0</c:v>
                </c:pt>
                <c:pt idx="16542">
                  <c:v>731</c:v>
                </c:pt>
                <c:pt idx="16543">
                  <c:v>1192</c:v>
                </c:pt>
                <c:pt idx="16544">
                  <c:v>1192</c:v>
                </c:pt>
                <c:pt idx="16545">
                  <c:v>455</c:v>
                </c:pt>
                <c:pt idx="16546">
                  <c:v>0</c:v>
                </c:pt>
                <c:pt idx="16547">
                  <c:v>818</c:v>
                </c:pt>
                <c:pt idx="16548">
                  <c:v>1192</c:v>
                </c:pt>
                <c:pt idx="16549">
                  <c:v>1192</c:v>
                </c:pt>
                <c:pt idx="16550">
                  <c:v>1192</c:v>
                </c:pt>
                <c:pt idx="16551">
                  <c:v>1192</c:v>
                </c:pt>
                <c:pt idx="16552">
                  <c:v>3142</c:v>
                </c:pt>
                <c:pt idx="16553">
                  <c:v>3325</c:v>
                </c:pt>
                <c:pt idx="16554">
                  <c:v>3325</c:v>
                </c:pt>
                <c:pt idx="16555">
                  <c:v>3325</c:v>
                </c:pt>
                <c:pt idx="16556">
                  <c:v>3325</c:v>
                </c:pt>
                <c:pt idx="16557">
                  <c:v>3325</c:v>
                </c:pt>
                <c:pt idx="16558">
                  <c:v>3339</c:v>
                </c:pt>
                <c:pt idx="16559">
                  <c:v>3332</c:v>
                </c:pt>
                <c:pt idx="16560">
                  <c:v>3332</c:v>
                </c:pt>
                <c:pt idx="16561">
                  <c:v>3332</c:v>
                </c:pt>
                <c:pt idx="16562">
                  <c:v>3310</c:v>
                </c:pt>
                <c:pt idx="16563">
                  <c:v>3315</c:v>
                </c:pt>
                <c:pt idx="16564">
                  <c:v>3315</c:v>
                </c:pt>
                <c:pt idx="16565">
                  <c:v>3315</c:v>
                </c:pt>
                <c:pt idx="16566">
                  <c:v>3315</c:v>
                </c:pt>
                <c:pt idx="16567">
                  <c:v>3315</c:v>
                </c:pt>
                <c:pt idx="16568">
                  <c:v>3349</c:v>
                </c:pt>
                <c:pt idx="16569">
                  <c:v>3349</c:v>
                </c:pt>
                <c:pt idx="16570">
                  <c:v>3349</c:v>
                </c:pt>
                <c:pt idx="16571">
                  <c:v>3349</c:v>
                </c:pt>
                <c:pt idx="16572">
                  <c:v>3327</c:v>
                </c:pt>
                <c:pt idx="16573">
                  <c:v>1198</c:v>
                </c:pt>
                <c:pt idx="16574">
                  <c:v>227</c:v>
                </c:pt>
                <c:pt idx="16575">
                  <c:v>465</c:v>
                </c:pt>
                <c:pt idx="16576">
                  <c:v>1111</c:v>
                </c:pt>
                <c:pt idx="16577">
                  <c:v>1221</c:v>
                </c:pt>
                <c:pt idx="16578">
                  <c:v>1221</c:v>
                </c:pt>
                <c:pt idx="16579">
                  <c:v>1221</c:v>
                </c:pt>
                <c:pt idx="16580">
                  <c:v>2350</c:v>
                </c:pt>
                <c:pt idx="16581">
                  <c:v>3310</c:v>
                </c:pt>
                <c:pt idx="16582">
                  <c:v>3336</c:v>
                </c:pt>
                <c:pt idx="16583">
                  <c:v>3336</c:v>
                </c:pt>
                <c:pt idx="16584">
                  <c:v>3336</c:v>
                </c:pt>
                <c:pt idx="16585">
                  <c:v>3336</c:v>
                </c:pt>
                <c:pt idx="16586">
                  <c:v>3346</c:v>
                </c:pt>
                <c:pt idx="16587">
                  <c:v>3346</c:v>
                </c:pt>
                <c:pt idx="16588">
                  <c:v>3331</c:v>
                </c:pt>
                <c:pt idx="16589">
                  <c:v>3331</c:v>
                </c:pt>
                <c:pt idx="16590">
                  <c:v>3331</c:v>
                </c:pt>
                <c:pt idx="16591">
                  <c:v>3331</c:v>
                </c:pt>
                <c:pt idx="16592">
                  <c:v>3288</c:v>
                </c:pt>
                <c:pt idx="16593">
                  <c:v>3288</c:v>
                </c:pt>
                <c:pt idx="16594">
                  <c:v>0</c:v>
                </c:pt>
                <c:pt idx="16595">
                  <c:v>917</c:v>
                </c:pt>
                <c:pt idx="16596">
                  <c:v>1202</c:v>
                </c:pt>
                <c:pt idx="16597">
                  <c:v>1202</c:v>
                </c:pt>
                <c:pt idx="16598">
                  <c:v>291</c:v>
                </c:pt>
                <c:pt idx="16599">
                  <c:v>0</c:v>
                </c:pt>
                <c:pt idx="16600">
                  <c:v>1032</c:v>
                </c:pt>
                <c:pt idx="16601">
                  <c:v>1205</c:v>
                </c:pt>
                <c:pt idx="16602">
                  <c:v>1205</c:v>
                </c:pt>
                <c:pt idx="16603">
                  <c:v>1205</c:v>
                </c:pt>
                <c:pt idx="16604">
                  <c:v>2432</c:v>
                </c:pt>
                <c:pt idx="16605">
                  <c:v>3230</c:v>
                </c:pt>
                <c:pt idx="16606">
                  <c:v>3304</c:v>
                </c:pt>
                <c:pt idx="16607">
                  <c:v>3304</c:v>
                </c:pt>
                <c:pt idx="16608">
                  <c:v>3304</c:v>
                </c:pt>
                <c:pt idx="16609">
                  <c:v>3304</c:v>
                </c:pt>
                <c:pt idx="16610">
                  <c:v>3304</c:v>
                </c:pt>
                <c:pt idx="16611">
                  <c:v>3277</c:v>
                </c:pt>
                <c:pt idx="16612">
                  <c:v>3314</c:v>
                </c:pt>
                <c:pt idx="16613">
                  <c:v>3314</c:v>
                </c:pt>
                <c:pt idx="16614">
                  <c:v>3314</c:v>
                </c:pt>
                <c:pt idx="16615">
                  <c:v>3260</c:v>
                </c:pt>
                <c:pt idx="16616">
                  <c:v>3260</c:v>
                </c:pt>
                <c:pt idx="16617">
                  <c:v>3260</c:v>
                </c:pt>
                <c:pt idx="16618">
                  <c:v>3260</c:v>
                </c:pt>
                <c:pt idx="16619">
                  <c:v>2981</c:v>
                </c:pt>
                <c:pt idx="16620">
                  <c:v>3313</c:v>
                </c:pt>
                <c:pt idx="16621">
                  <c:v>3313</c:v>
                </c:pt>
                <c:pt idx="16622">
                  <c:v>3313</c:v>
                </c:pt>
                <c:pt idx="16623">
                  <c:v>0</c:v>
                </c:pt>
                <c:pt idx="16624">
                  <c:v>977</c:v>
                </c:pt>
                <c:pt idx="16625">
                  <c:v>1178</c:v>
                </c:pt>
                <c:pt idx="16626">
                  <c:v>1178</c:v>
                </c:pt>
                <c:pt idx="16627">
                  <c:v>168</c:v>
                </c:pt>
                <c:pt idx="16628">
                  <c:v>535</c:v>
                </c:pt>
                <c:pt idx="16629">
                  <c:v>1183</c:v>
                </c:pt>
                <c:pt idx="16630">
                  <c:v>1183</c:v>
                </c:pt>
                <c:pt idx="16631">
                  <c:v>1183</c:v>
                </c:pt>
                <c:pt idx="16632">
                  <c:v>1183</c:v>
                </c:pt>
                <c:pt idx="16633">
                  <c:v>2148</c:v>
                </c:pt>
                <c:pt idx="16634">
                  <c:v>3232</c:v>
                </c:pt>
                <c:pt idx="16635">
                  <c:v>3232</c:v>
                </c:pt>
                <c:pt idx="16636">
                  <c:v>3232</c:v>
                </c:pt>
                <c:pt idx="16637">
                  <c:v>3232</c:v>
                </c:pt>
                <c:pt idx="16638">
                  <c:v>3232</c:v>
                </c:pt>
                <c:pt idx="16639">
                  <c:v>3257</c:v>
                </c:pt>
                <c:pt idx="16640">
                  <c:v>3221</c:v>
                </c:pt>
                <c:pt idx="16641">
                  <c:v>4814</c:v>
                </c:pt>
                <c:pt idx="16642">
                  <c:v>4814</c:v>
                </c:pt>
                <c:pt idx="16643">
                  <c:v>4814</c:v>
                </c:pt>
                <c:pt idx="16644">
                  <c:v>1522</c:v>
                </c:pt>
                <c:pt idx="16645">
                  <c:v>2954</c:v>
                </c:pt>
                <c:pt idx="16646">
                  <c:v>4841</c:v>
                </c:pt>
                <c:pt idx="16647">
                  <c:v>4841</c:v>
                </c:pt>
                <c:pt idx="16648">
                  <c:v>4841</c:v>
                </c:pt>
                <c:pt idx="16649">
                  <c:v>4841</c:v>
                </c:pt>
                <c:pt idx="16650">
                  <c:v>3317</c:v>
                </c:pt>
                <c:pt idx="16651">
                  <c:v>3317</c:v>
                </c:pt>
                <c:pt idx="16652">
                  <c:v>2286</c:v>
                </c:pt>
                <c:pt idx="16653">
                  <c:v>1885</c:v>
                </c:pt>
                <c:pt idx="16654">
                  <c:v>5202</c:v>
                </c:pt>
                <c:pt idx="16655">
                  <c:v>2949</c:v>
                </c:pt>
                <c:pt idx="16656">
                  <c:v>85</c:v>
                </c:pt>
                <c:pt idx="16657">
                  <c:v>3295</c:v>
                </c:pt>
                <c:pt idx="16658">
                  <c:v>3295</c:v>
                </c:pt>
                <c:pt idx="16659">
                  <c:v>3295</c:v>
                </c:pt>
                <c:pt idx="16660">
                  <c:v>3295</c:v>
                </c:pt>
                <c:pt idx="16661">
                  <c:v>0</c:v>
                </c:pt>
                <c:pt idx="16662">
                  <c:v>3328</c:v>
                </c:pt>
                <c:pt idx="16663">
                  <c:v>3328</c:v>
                </c:pt>
                <c:pt idx="16664">
                  <c:v>3328</c:v>
                </c:pt>
                <c:pt idx="16665">
                  <c:v>3328</c:v>
                </c:pt>
                <c:pt idx="16666">
                  <c:v>6494</c:v>
                </c:pt>
                <c:pt idx="16667">
                  <c:v>1905</c:v>
                </c:pt>
                <c:pt idx="16668">
                  <c:v>5234</c:v>
                </c:pt>
                <c:pt idx="16669">
                  <c:v>3141</c:v>
                </c:pt>
                <c:pt idx="16670">
                  <c:v>4860</c:v>
                </c:pt>
                <c:pt idx="16671">
                  <c:v>4860</c:v>
                </c:pt>
                <c:pt idx="16672">
                  <c:v>6626</c:v>
                </c:pt>
                <c:pt idx="16673">
                  <c:v>5191</c:v>
                </c:pt>
                <c:pt idx="16674">
                  <c:v>3297</c:v>
                </c:pt>
                <c:pt idx="16675">
                  <c:v>3297</c:v>
                </c:pt>
                <c:pt idx="16676">
                  <c:v>6583</c:v>
                </c:pt>
                <c:pt idx="16677">
                  <c:v>3286</c:v>
                </c:pt>
                <c:pt idx="16678">
                  <c:v>3286</c:v>
                </c:pt>
                <c:pt idx="16679">
                  <c:v>3286</c:v>
                </c:pt>
                <c:pt idx="16680">
                  <c:v>3286</c:v>
                </c:pt>
                <c:pt idx="16681">
                  <c:v>2025</c:v>
                </c:pt>
                <c:pt idx="16682">
                  <c:v>5171</c:v>
                </c:pt>
                <c:pt idx="16683">
                  <c:v>5152</c:v>
                </c:pt>
                <c:pt idx="16684">
                  <c:v>4805</c:v>
                </c:pt>
                <c:pt idx="16685">
                  <c:v>4805</c:v>
                </c:pt>
                <c:pt idx="16686">
                  <c:v>5954</c:v>
                </c:pt>
                <c:pt idx="16687">
                  <c:v>3295</c:v>
                </c:pt>
                <c:pt idx="16688">
                  <c:v>3295</c:v>
                </c:pt>
                <c:pt idx="16689">
                  <c:v>322</c:v>
                </c:pt>
                <c:pt idx="16690">
                  <c:v>3315</c:v>
                </c:pt>
                <c:pt idx="16691">
                  <c:v>3377</c:v>
                </c:pt>
                <c:pt idx="16692">
                  <c:v>3377</c:v>
                </c:pt>
                <c:pt idx="16693">
                  <c:v>3377</c:v>
                </c:pt>
                <c:pt idx="16694">
                  <c:v>3377</c:v>
                </c:pt>
                <c:pt idx="16695">
                  <c:v>2286</c:v>
                </c:pt>
                <c:pt idx="16696">
                  <c:v>5275</c:v>
                </c:pt>
                <c:pt idx="16697">
                  <c:v>5275</c:v>
                </c:pt>
                <c:pt idx="16698">
                  <c:v>3076</c:v>
                </c:pt>
                <c:pt idx="16699">
                  <c:v>4896</c:v>
                </c:pt>
                <c:pt idx="16700">
                  <c:v>4896</c:v>
                </c:pt>
                <c:pt idx="16701">
                  <c:v>6580</c:v>
                </c:pt>
                <c:pt idx="16702">
                  <c:v>5205</c:v>
                </c:pt>
                <c:pt idx="16703">
                  <c:v>3321</c:v>
                </c:pt>
                <c:pt idx="16704">
                  <c:v>6553</c:v>
                </c:pt>
                <c:pt idx="16705">
                  <c:v>5257</c:v>
                </c:pt>
                <c:pt idx="16706">
                  <c:v>5211</c:v>
                </c:pt>
                <c:pt idx="16707">
                  <c:v>5165</c:v>
                </c:pt>
                <c:pt idx="16708">
                  <c:v>4846</c:v>
                </c:pt>
                <c:pt idx="16709">
                  <c:v>5517</c:v>
                </c:pt>
                <c:pt idx="16710">
                  <c:v>2737</c:v>
                </c:pt>
                <c:pt idx="16711">
                  <c:v>6252</c:v>
                </c:pt>
                <c:pt idx="16712">
                  <c:v>2949</c:v>
                </c:pt>
                <c:pt idx="16713">
                  <c:v>62</c:v>
                </c:pt>
                <c:pt idx="16714">
                  <c:v>3310</c:v>
                </c:pt>
                <c:pt idx="16715">
                  <c:v>3310</c:v>
                </c:pt>
                <c:pt idx="16716">
                  <c:v>3310</c:v>
                </c:pt>
                <c:pt idx="16717">
                  <c:v>3310</c:v>
                </c:pt>
                <c:pt idx="16718">
                  <c:v>6282</c:v>
                </c:pt>
                <c:pt idx="16719">
                  <c:v>2002</c:v>
                </c:pt>
                <c:pt idx="16720">
                  <c:v>5199</c:v>
                </c:pt>
                <c:pt idx="16721">
                  <c:v>5171</c:v>
                </c:pt>
                <c:pt idx="16722">
                  <c:v>4830</c:v>
                </c:pt>
                <c:pt idx="16723">
                  <c:v>4830</c:v>
                </c:pt>
                <c:pt idx="16724">
                  <c:v>4830</c:v>
                </c:pt>
                <c:pt idx="16725">
                  <c:v>6227</c:v>
                </c:pt>
                <c:pt idx="16726">
                  <c:v>3028</c:v>
                </c:pt>
                <c:pt idx="16727">
                  <c:v>4796</c:v>
                </c:pt>
                <c:pt idx="16728">
                  <c:v>4796</c:v>
                </c:pt>
                <c:pt idx="16729">
                  <c:v>8076</c:v>
                </c:pt>
                <c:pt idx="16730">
                  <c:v>3280</c:v>
                </c:pt>
                <c:pt idx="16731">
                  <c:v>3280</c:v>
                </c:pt>
                <c:pt idx="16732">
                  <c:v>6113</c:v>
                </c:pt>
                <c:pt idx="16733">
                  <c:v>2101</c:v>
                </c:pt>
                <c:pt idx="16734">
                  <c:v>5107</c:v>
                </c:pt>
                <c:pt idx="16735">
                  <c:v>5107</c:v>
                </c:pt>
                <c:pt idx="16736">
                  <c:v>4738</c:v>
                </c:pt>
                <c:pt idx="16737">
                  <c:v>0</c:v>
                </c:pt>
                <c:pt idx="16738">
                  <c:v>3304</c:v>
                </c:pt>
                <c:pt idx="16739">
                  <c:v>3304</c:v>
                </c:pt>
                <c:pt idx="16740">
                  <c:v>3304</c:v>
                </c:pt>
                <c:pt idx="16741">
                  <c:v>460</c:v>
                </c:pt>
                <c:pt idx="16742">
                  <c:v>3155</c:v>
                </c:pt>
                <c:pt idx="16743">
                  <c:v>3320</c:v>
                </c:pt>
                <c:pt idx="16744">
                  <c:v>3320</c:v>
                </c:pt>
                <c:pt idx="16745">
                  <c:v>3320</c:v>
                </c:pt>
                <c:pt idx="16746">
                  <c:v>3320</c:v>
                </c:pt>
                <c:pt idx="16747">
                  <c:v>825</c:v>
                </c:pt>
                <c:pt idx="16748">
                  <c:v>5214</c:v>
                </c:pt>
                <c:pt idx="16749">
                  <c:v>5214</c:v>
                </c:pt>
                <c:pt idx="16750">
                  <c:v>2937</c:v>
                </c:pt>
                <c:pt idx="16751">
                  <c:v>4838</c:v>
                </c:pt>
                <c:pt idx="16752">
                  <c:v>4838</c:v>
                </c:pt>
                <c:pt idx="16753">
                  <c:v>6607</c:v>
                </c:pt>
                <c:pt idx="16754">
                  <c:v>5189</c:v>
                </c:pt>
                <c:pt idx="16755">
                  <c:v>4814</c:v>
                </c:pt>
                <c:pt idx="16756">
                  <c:v>4814</c:v>
                </c:pt>
                <c:pt idx="16757">
                  <c:v>4814</c:v>
                </c:pt>
                <c:pt idx="16758">
                  <c:v>3296</c:v>
                </c:pt>
                <c:pt idx="16759">
                  <c:v>3296</c:v>
                </c:pt>
                <c:pt idx="16760">
                  <c:v>3296</c:v>
                </c:pt>
                <c:pt idx="16761">
                  <c:v>6237</c:v>
                </c:pt>
                <c:pt idx="16762">
                  <c:v>1905</c:v>
                </c:pt>
                <c:pt idx="16763">
                  <c:v>5168</c:v>
                </c:pt>
                <c:pt idx="16764">
                  <c:v>5130</c:v>
                </c:pt>
                <c:pt idx="16765">
                  <c:v>4803</c:v>
                </c:pt>
                <c:pt idx="16766">
                  <c:v>4803</c:v>
                </c:pt>
                <c:pt idx="16767">
                  <c:v>8102</c:v>
                </c:pt>
                <c:pt idx="16768">
                  <c:v>6284</c:v>
                </c:pt>
                <c:pt idx="16769">
                  <c:v>3299</c:v>
                </c:pt>
                <c:pt idx="16770">
                  <c:v>3122</c:v>
                </c:pt>
                <c:pt idx="16771">
                  <c:v>3310</c:v>
                </c:pt>
                <c:pt idx="16772">
                  <c:v>3310</c:v>
                </c:pt>
                <c:pt idx="16773">
                  <c:v>3310</c:v>
                </c:pt>
                <c:pt idx="16774">
                  <c:v>3310</c:v>
                </c:pt>
                <c:pt idx="16775">
                  <c:v>6301</c:v>
                </c:pt>
                <c:pt idx="16776">
                  <c:v>1950</c:v>
                </c:pt>
                <c:pt idx="16777">
                  <c:v>3312</c:v>
                </c:pt>
                <c:pt idx="16778">
                  <c:v>5138</c:v>
                </c:pt>
                <c:pt idx="16779">
                  <c:v>4835</c:v>
                </c:pt>
                <c:pt idx="16780">
                  <c:v>4835</c:v>
                </c:pt>
                <c:pt idx="16781">
                  <c:v>5855</c:v>
                </c:pt>
                <c:pt idx="16782">
                  <c:v>6385</c:v>
                </c:pt>
                <c:pt idx="16783">
                  <c:v>5140</c:v>
                </c:pt>
                <c:pt idx="16784">
                  <c:v>3345</c:v>
                </c:pt>
                <c:pt idx="16785">
                  <c:v>3345</c:v>
                </c:pt>
                <c:pt idx="16786">
                  <c:v>3317</c:v>
                </c:pt>
                <c:pt idx="16787">
                  <c:v>3317</c:v>
                </c:pt>
                <c:pt idx="16788">
                  <c:v>3317</c:v>
                </c:pt>
                <c:pt idx="16789">
                  <c:v>3317</c:v>
                </c:pt>
                <c:pt idx="16790">
                  <c:v>871</c:v>
                </c:pt>
                <c:pt idx="16791">
                  <c:v>3187</c:v>
                </c:pt>
                <c:pt idx="16792">
                  <c:v>3309</c:v>
                </c:pt>
                <c:pt idx="16793">
                  <c:v>4802</c:v>
                </c:pt>
                <c:pt idx="16794">
                  <c:v>101</c:v>
                </c:pt>
                <c:pt idx="16795">
                  <c:v>3260</c:v>
                </c:pt>
                <c:pt idx="16796">
                  <c:v>3260</c:v>
                </c:pt>
                <c:pt idx="16797">
                  <c:v>3260</c:v>
                </c:pt>
                <c:pt idx="16798">
                  <c:v>3260</c:v>
                </c:pt>
                <c:pt idx="16799">
                  <c:v>2847</c:v>
                </c:pt>
                <c:pt idx="16800">
                  <c:v>3225</c:v>
                </c:pt>
                <c:pt idx="16801">
                  <c:v>3225</c:v>
                </c:pt>
                <c:pt idx="16802">
                  <c:v>3225</c:v>
                </c:pt>
                <c:pt idx="16803">
                  <c:v>3225</c:v>
                </c:pt>
                <c:pt idx="16804">
                  <c:v>1051</c:v>
                </c:pt>
                <c:pt idx="16805">
                  <c:v>4947</c:v>
                </c:pt>
                <c:pt idx="16806">
                  <c:v>4946</c:v>
                </c:pt>
                <c:pt idx="16807">
                  <c:v>4758</c:v>
                </c:pt>
                <c:pt idx="16808">
                  <c:v>4575</c:v>
                </c:pt>
                <c:pt idx="16809">
                  <c:v>7735</c:v>
                </c:pt>
                <c:pt idx="16810">
                  <c:v>6279</c:v>
                </c:pt>
                <c:pt idx="16811">
                  <c:v>4917</c:v>
                </c:pt>
                <c:pt idx="16812">
                  <c:v>6016</c:v>
                </c:pt>
                <c:pt idx="16813">
                  <c:v>3239</c:v>
                </c:pt>
                <c:pt idx="16814">
                  <c:v>3148</c:v>
                </c:pt>
                <c:pt idx="16815">
                  <c:v>3148</c:v>
                </c:pt>
                <c:pt idx="16816">
                  <c:v>5827</c:v>
                </c:pt>
                <c:pt idx="16817">
                  <c:v>6283</c:v>
                </c:pt>
                <c:pt idx="16818">
                  <c:v>3135</c:v>
                </c:pt>
                <c:pt idx="16819">
                  <c:v>3135</c:v>
                </c:pt>
                <c:pt idx="16820">
                  <c:v>5642</c:v>
                </c:pt>
                <c:pt idx="16821">
                  <c:v>6310</c:v>
                </c:pt>
                <c:pt idx="16822">
                  <c:v>4959</c:v>
                </c:pt>
                <c:pt idx="16823">
                  <c:v>4959</c:v>
                </c:pt>
                <c:pt idx="16824">
                  <c:v>4631</c:v>
                </c:pt>
                <c:pt idx="16825">
                  <c:v>4586</c:v>
                </c:pt>
                <c:pt idx="16826">
                  <c:v>7696</c:v>
                </c:pt>
                <c:pt idx="16827">
                  <c:v>5987</c:v>
                </c:pt>
                <c:pt idx="16828">
                  <c:v>4617</c:v>
                </c:pt>
                <c:pt idx="16829">
                  <c:v>4531</c:v>
                </c:pt>
                <c:pt idx="16830">
                  <c:v>7667</c:v>
                </c:pt>
                <c:pt idx="16831">
                  <c:v>3136</c:v>
                </c:pt>
                <c:pt idx="16832">
                  <c:v>3136</c:v>
                </c:pt>
                <c:pt idx="16833">
                  <c:v>3181</c:v>
                </c:pt>
                <c:pt idx="16834">
                  <c:v>3180</c:v>
                </c:pt>
                <c:pt idx="16835">
                  <c:v>3180</c:v>
                </c:pt>
                <c:pt idx="16836">
                  <c:v>3180</c:v>
                </c:pt>
                <c:pt idx="16837">
                  <c:v>3180</c:v>
                </c:pt>
                <c:pt idx="16838">
                  <c:v>808</c:v>
                </c:pt>
                <c:pt idx="16839">
                  <c:v>3190</c:v>
                </c:pt>
                <c:pt idx="16840">
                  <c:v>3322</c:v>
                </c:pt>
                <c:pt idx="16841">
                  <c:v>4594</c:v>
                </c:pt>
                <c:pt idx="16842">
                  <c:v>5630</c:v>
                </c:pt>
                <c:pt idx="16843">
                  <c:v>4518</c:v>
                </c:pt>
                <c:pt idx="16844">
                  <c:v>3157</c:v>
                </c:pt>
                <c:pt idx="16845">
                  <c:v>4585</c:v>
                </c:pt>
                <c:pt idx="16846">
                  <c:v>5543</c:v>
                </c:pt>
                <c:pt idx="16847">
                  <c:v>5954</c:v>
                </c:pt>
                <c:pt idx="16848">
                  <c:v>3159</c:v>
                </c:pt>
                <c:pt idx="16849">
                  <c:v>3174</c:v>
                </c:pt>
                <c:pt idx="16850">
                  <c:v>4093</c:v>
                </c:pt>
                <c:pt idx="16851">
                  <c:v>3204</c:v>
                </c:pt>
                <c:pt idx="16852">
                  <c:v>3204</c:v>
                </c:pt>
                <c:pt idx="16853">
                  <c:v>3204</c:v>
                </c:pt>
                <c:pt idx="16854">
                  <c:v>4238</c:v>
                </c:pt>
                <c:pt idx="16855">
                  <c:v>3208</c:v>
                </c:pt>
                <c:pt idx="16856">
                  <c:v>3315</c:v>
                </c:pt>
                <c:pt idx="16857">
                  <c:v>4660</c:v>
                </c:pt>
                <c:pt idx="16858">
                  <c:v>5822</c:v>
                </c:pt>
                <c:pt idx="16859">
                  <c:v>4575</c:v>
                </c:pt>
                <c:pt idx="16860">
                  <c:v>3487</c:v>
                </c:pt>
                <c:pt idx="16861">
                  <c:v>4649</c:v>
                </c:pt>
                <c:pt idx="16862">
                  <c:v>3136</c:v>
                </c:pt>
                <c:pt idx="16863">
                  <c:v>3136</c:v>
                </c:pt>
                <c:pt idx="16864">
                  <c:v>3136</c:v>
                </c:pt>
                <c:pt idx="16865">
                  <c:v>3100</c:v>
                </c:pt>
                <c:pt idx="16866">
                  <c:v>3155</c:v>
                </c:pt>
                <c:pt idx="16867">
                  <c:v>3155</c:v>
                </c:pt>
                <c:pt idx="16868">
                  <c:v>3155</c:v>
                </c:pt>
                <c:pt idx="16869">
                  <c:v>3155</c:v>
                </c:pt>
                <c:pt idx="16870">
                  <c:v>5576</c:v>
                </c:pt>
                <c:pt idx="16871">
                  <c:v>3252</c:v>
                </c:pt>
                <c:pt idx="16872">
                  <c:v>3252</c:v>
                </c:pt>
                <c:pt idx="16873">
                  <c:v>3212</c:v>
                </c:pt>
                <c:pt idx="16874">
                  <c:v>3286</c:v>
                </c:pt>
                <c:pt idx="16875">
                  <c:v>3286</c:v>
                </c:pt>
                <c:pt idx="16876">
                  <c:v>4519</c:v>
                </c:pt>
                <c:pt idx="16877">
                  <c:v>3146</c:v>
                </c:pt>
                <c:pt idx="16878">
                  <c:v>3326</c:v>
                </c:pt>
                <c:pt idx="16879">
                  <c:v>5481</c:v>
                </c:pt>
                <c:pt idx="16880">
                  <c:v>3309</c:v>
                </c:pt>
                <c:pt idx="16881">
                  <c:v>3309</c:v>
                </c:pt>
                <c:pt idx="16882">
                  <c:v>3309</c:v>
                </c:pt>
                <c:pt idx="16883">
                  <c:v>3309</c:v>
                </c:pt>
                <c:pt idx="16884">
                  <c:v>5501</c:v>
                </c:pt>
                <c:pt idx="16885">
                  <c:v>3041</c:v>
                </c:pt>
                <c:pt idx="16886">
                  <c:v>3308</c:v>
                </c:pt>
                <c:pt idx="16887">
                  <c:v>3238</c:v>
                </c:pt>
                <c:pt idx="16888">
                  <c:v>3309</c:v>
                </c:pt>
                <c:pt idx="16889">
                  <c:v>3309</c:v>
                </c:pt>
                <c:pt idx="16890">
                  <c:v>4676</c:v>
                </c:pt>
                <c:pt idx="16891">
                  <c:v>3317</c:v>
                </c:pt>
                <c:pt idx="16892">
                  <c:v>3317</c:v>
                </c:pt>
                <c:pt idx="16893">
                  <c:v>2758</c:v>
                </c:pt>
                <c:pt idx="16894">
                  <c:v>3280</c:v>
                </c:pt>
                <c:pt idx="16895">
                  <c:v>3280</c:v>
                </c:pt>
                <c:pt idx="16896">
                  <c:v>3280</c:v>
                </c:pt>
                <c:pt idx="16897">
                  <c:v>3280</c:v>
                </c:pt>
                <c:pt idx="16898">
                  <c:v>3280</c:v>
                </c:pt>
                <c:pt idx="16899">
                  <c:v>5355</c:v>
                </c:pt>
                <c:pt idx="16900">
                  <c:v>5190</c:v>
                </c:pt>
                <c:pt idx="16901">
                  <c:v>5190</c:v>
                </c:pt>
                <c:pt idx="16902">
                  <c:v>3001</c:v>
                </c:pt>
                <c:pt idx="16903">
                  <c:v>3148</c:v>
                </c:pt>
                <c:pt idx="16904">
                  <c:v>3286</c:v>
                </c:pt>
                <c:pt idx="16905">
                  <c:v>3312</c:v>
                </c:pt>
                <c:pt idx="16906">
                  <c:v>5213</c:v>
                </c:pt>
                <c:pt idx="16907">
                  <c:v>5116</c:v>
                </c:pt>
                <c:pt idx="16908">
                  <c:v>3319</c:v>
                </c:pt>
                <c:pt idx="16909">
                  <c:v>3319</c:v>
                </c:pt>
                <c:pt idx="16910">
                  <c:v>3322</c:v>
                </c:pt>
                <c:pt idx="16911">
                  <c:v>3322</c:v>
                </c:pt>
                <c:pt idx="16912">
                  <c:v>3322</c:v>
                </c:pt>
                <c:pt idx="16913">
                  <c:v>3322</c:v>
                </c:pt>
                <c:pt idx="16914">
                  <c:v>5333</c:v>
                </c:pt>
                <c:pt idx="16915">
                  <c:v>5187</c:v>
                </c:pt>
                <c:pt idx="16916">
                  <c:v>5187</c:v>
                </c:pt>
                <c:pt idx="16917">
                  <c:v>5125</c:v>
                </c:pt>
                <c:pt idx="16918">
                  <c:v>2932</c:v>
                </c:pt>
                <c:pt idx="16919">
                  <c:v>2744</c:v>
                </c:pt>
                <c:pt idx="16920">
                  <c:v>3308</c:v>
                </c:pt>
                <c:pt idx="16921">
                  <c:v>3308</c:v>
                </c:pt>
                <c:pt idx="16922">
                  <c:v>3308</c:v>
                </c:pt>
                <c:pt idx="16923">
                  <c:v>680</c:v>
                </c:pt>
                <c:pt idx="16924">
                  <c:v>83</c:v>
                </c:pt>
                <c:pt idx="16925">
                  <c:v>3074</c:v>
                </c:pt>
                <c:pt idx="16926">
                  <c:v>3291</c:v>
                </c:pt>
                <c:pt idx="16927">
                  <c:v>3291</c:v>
                </c:pt>
                <c:pt idx="16928">
                  <c:v>3291</c:v>
                </c:pt>
                <c:pt idx="16929">
                  <c:v>3291</c:v>
                </c:pt>
                <c:pt idx="16930">
                  <c:v>5335</c:v>
                </c:pt>
                <c:pt idx="16931">
                  <c:v>5166</c:v>
                </c:pt>
                <c:pt idx="16932">
                  <c:v>5166</c:v>
                </c:pt>
                <c:pt idx="16933">
                  <c:v>5096</c:v>
                </c:pt>
                <c:pt idx="16934">
                  <c:v>2995</c:v>
                </c:pt>
                <c:pt idx="16935">
                  <c:v>3288</c:v>
                </c:pt>
                <c:pt idx="16936">
                  <c:v>3288</c:v>
                </c:pt>
                <c:pt idx="16937">
                  <c:v>1875</c:v>
                </c:pt>
                <c:pt idx="16938">
                  <c:v>1965</c:v>
                </c:pt>
                <c:pt idx="16939">
                  <c:v>2432</c:v>
                </c:pt>
                <c:pt idx="16940">
                  <c:v>2776</c:v>
                </c:pt>
                <c:pt idx="16941">
                  <c:v>833</c:v>
                </c:pt>
                <c:pt idx="16942">
                  <c:v>5055</c:v>
                </c:pt>
                <c:pt idx="16943">
                  <c:v>5161</c:v>
                </c:pt>
                <c:pt idx="16944">
                  <c:v>4949</c:v>
                </c:pt>
                <c:pt idx="16945">
                  <c:v>4333</c:v>
                </c:pt>
                <c:pt idx="16946">
                  <c:v>4328</c:v>
                </c:pt>
                <c:pt idx="16947">
                  <c:v>4328</c:v>
                </c:pt>
                <c:pt idx="16948">
                  <c:v>4328</c:v>
                </c:pt>
                <c:pt idx="16949">
                  <c:v>4566</c:v>
                </c:pt>
                <c:pt idx="16950">
                  <c:v>7613</c:v>
                </c:pt>
                <c:pt idx="16951">
                  <c:v>2282</c:v>
                </c:pt>
                <c:pt idx="16952">
                  <c:v>3285</c:v>
                </c:pt>
                <c:pt idx="16953">
                  <c:v>3179</c:v>
                </c:pt>
                <c:pt idx="16954">
                  <c:v>4947</c:v>
                </c:pt>
                <c:pt idx="16955">
                  <c:v>1698</c:v>
                </c:pt>
                <c:pt idx="16956">
                  <c:v>3302</c:v>
                </c:pt>
                <c:pt idx="16957">
                  <c:v>3302</c:v>
                </c:pt>
                <c:pt idx="16958">
                  <c:v>1386</c:v>
                </c:pt>
                <c:pt idx="16959">
                  <c:v>1654</c:v>
                </c:pt>
                <c:pt idx="16960">
                  <c:v>1946</c:v>
                </c:pt>
                <c:pt idx="16961">
                  <c:v>3289</c:v>
                </c:pt>
                <c:pt idx="16962">
                  <c:v>5213</c:v>
                </c:pt>
                <c:pt idx="16963">
                  <c:v>4881</c:v>
                </c:pt>
                <c:pt idx="16964">
                  <c:v>3064</c:v>
                </c:pt>
                <c:pt idx="16965">
                  <c:v>1964</c:v>
                </c:pt>
                <c:pt idx="16966">
                  <c:v>3246</c:v>
                </c:pt>
                <c:pt idx="16967">
                  <c:v>3246</c:v>
                </c:pt>
                <c:pt idx="16968">
                  <c:v>2931</c:v>
                </c:pt>
                <c:pt idx="16969">
                  <c:v>3035</c:v>
                </c:pt>
                <c:pt idx="16970">
                  <c:v>2140</c:v>
                </c:pt>
                <c:pt idx="16971">
                  <c:v>0</c:v>
                </c:pt>
                <c:pt idx="16972">
                  <c:v>0</c:v>
                </c:pt>
                <c:pt idx="16973">
                  <c:v>1648</c:v>
                </c:pt>
                <c:pt idx="16974">
                  <c:v>1672</c:v>
                </c:pt>
                <c:pt idx="16975">
                  <c:v>2320</c:v>
                </c:pt>
                <c:pt idx="16976">
                  <c:v>3281</c:v>
                </c:pt>
                <c:pt idx="16977">
                  <c:v>4941</c:v>
                </c:pt>
                <c:pt idx="16978">
                  <c:v>4915</c:v>
                </c:pt>
                <c:pt idx="16979">
                  <c:v>2836</c:v>
                </c:pt>
                <c:pt idx="16980">
                  <c:v>3282</c:v>
                </c:pt>
                <c:pt idx="16981">
                  <c:v>3282</c:v>
                </c:pt>
                <c:pt idx="16982">
                  <c:v>3155</c:v>
                </c:pt>
                <c:pt idx="16983">
                  <c:v>4933</c:v>
                </c:pt>
                <c:pt idx="16984">
                  <c:v>1661</c:v>
                </c:pt>
                <c:pt idx="16985">
                  <c:v>2294</c:v>
                </c:pt>
                <c:pt idx="16986">
                  <c:v>3293</c:v>
                </c:pt>
                <c:pt idx="16987">
                  <c:v>0</c:v>
                </c:pt>
                <c:pt idx="16988">
                  <c:v>1658</c:v>
                </c:pt>
                <c:pt idx="16989">
                  <c:v>1658</c:v>
                </c:pt>
                <c:pt idx="16990">
                  <c:v>2092</c:v>
                </c:pt>
                <c:pt idx="16991">
                  <c:v>3318</c:v>
                </c:pt>
                <c:pt idx="16992">
                  <c:v>5057</c:v>
                </c:pt>
                <c:pt idx="16993">
                  <c:v>4951</c:v>
                </c:pt>
                <c:pt idx="16994">
                  <c:v>2986</c:v>
                </c:pt>
                <c:pt idx="16995">
                  <c:v>1951</c:v>
                </c:pt>
                <c:pt idx="16996">
                  <c:v>3291</c:v>
                </c:pt>
                <c:pt idx="16997">
                  <c:v>3291</c:v>
                </c:pt>
                <c:pt idx="16998">
                  <c:v>2957</c:v>
                </c:pt>
                <c:pt idx="16999">
                  <c:v>4770</c:v>
                </c:pt>
                <c:pt idx="17000">
                  <c:v>1793</c:v>
                </c:pt>
                <c:pt idx="17001">
                  <c:v>3304</c:v>
                </c:pt>
                <c:pt idx="17002">
                  <c:v>3304</c:v>
                </c:pt>
                <c:pt idx="17003">
                  <c:v>1184</c:v>
                </c:pt>
                <c:pt idx="17004">
                  <c:v>1647</c:v>
                </c:pt>
                <c:pt idx="17005">
                  <c:v>1647</c:v>
                </c:pt>
                <c:pt idx="17006">
                  <c:v>2206</c:v>
                </c:pt>
                <c:pt idx="17007">
                  <c:v>2243</c:v>
                </c:pt>
                <c:pt idx="17008">
                  <c:v>4950</c:v>
                </c:pt>
                <c:pt idx="17009">
                  <c:v>4950</c:v>
                </c:pt>
                <c:pt idx="17010">
                  <c:v>2874</c:v>
                </c:pt>
                <c:pt idx="17011">
                  <c:v>2025</c:v>
                </c:pt>
                <c:pt idx="17012">
                  <c:v>3295</c:v>
                </c:pt>
                <c:pt idx="17013">
                  <c:v>3295</c:v>
                </c:pt>
                <c:pt idx="17014">
                  <c:v>2830</c:v>
                </c:pt>
                <c:pt idx="17015">
                  <c:v>1661</c:v>
                </c:pt>
                <c:pt idx="17016">
                  <c:v>1791</c:v>
                </c:pt>
                <c:pt idx="17017">
                  <c:v>3304</c:v>
                </c:pt>
                <c:pt idx="17018">
                  <c:v>3304</c:v>
                </c:pt>
                <c:pt idx="17019">
                  <c:v>1143</c:v>
                </c:pt>
                <c:pt idx="17020">
                  <c:v>1635</c:v>
                </c:pt>
                <c:pt idx="17021">
                  <c:v>1635</c:v>
                </c:pt>
                <c:pt idx="17022">
                  <c:v>2255</c:v>
                </c:pt>
                <c:pt idx="17023">
                  <c:v>2274</c:v>
                </c:pt>
                <c:pt idx="17024">
                  <c:v>4998</c:v>
                </c:pt>
                <c:pt idx="17025">
                  <c:v>4998</c:v>
                </c:pt>
                <c:pt idx="17026">
                  <c:v>4507</c:v>
                </c:pt>
                <c:pt idx="17027">
                  <c:v>3339</c:v>
                </c:pt>
                <c:pt idx="17028">
                  <c:v>3339</c:v>
                </c:pt>
                <c:pt idx="17029">
                  <c:v>3339</c:v>
                </c:pt>
                <c:pt idx="17030">
                  <c:v>1643</c:v>
                </c:pt>
                <c:pt idx="17031">
                  <c:v>1643</c:v>
                </c:pt>
                <c:pt idx="17032">
                  <c:v>540</c:v>
                </c:pt>
                <c:pt idx="17033">
                  <c:v>0</c:v>
                </c:pt>
                <c:pt idx="17034">
                  <c:v>0</c:v>
                </c:pt>
                <c:pt idx="17035">
                  <c:v>1615</c:v>
                </c:pt>
                <c:pt idx="17036">
                  <c:v>1648</c:v>
                </c:pt>
                <c:pt idx="17037">
                  <c:v>2062</c:v>
                </c:pt>
                <c:pt idx="17038">
                  <c:v>2396</c:v>
                </c:pt>
                <c:pt idx="17039">
                  <c:v>5041</c:v>
                </c:pt>
                <c:pt idx="17040">
                  <c:v>4891</c:v>
                </c:pt>
                <c:pt idx="17041">
                  <c:v>4604</c:v>
                </c:pt>
                <c:pt idx="17042">
                  <c:v>2115</c:v>
                </c:pt>
                <c:pt idx="17043">
                  <c:v>3268</c:v>
                </c:pt>
                <c:pt idx="17044">
                  <c:v>3268</c:v>
                </c:pt>
                <c:pt idx="17045">
                  <c:v>6155</c:v>
                </c:pt>
                <c:pt idx="17046">
                  <c:v>1653</c:v>
                </c:pt>
                <c:pt idx="17047">
                  <c:v>1967</c:v>
                </c:pt>
                <c:pt idx="17048">
                  <c:v>3249</c:v>
                </c:pt>
                <c:pt idx="17049">
                  <c:v>0</c:v>
                </c:pt>
                <c:pt idx="17050">
                  <c:v>1421</c:v>
                </c:pt>
                <c:pt idx="17051">
                  <c:v>1636</c:v>
                </c:pt>
                <c:pt idx="17052">
                  <c:v>1820</c:v>
                </c:pt>
                <c:pt idx="17053">
                  <c:v>3265</c:v>
                </c:pt>
                <c:pt idx="17054">
                  <c:v>1975</c:v>
                </c:pt>
                <c:pt idx="17055">
                  <c:v>4906</c:v>
                </c:pt>
                <c:pt idx="17056">
                  <c:v>4851</c:v>
                </c:pt>
                <c:pt idx="17057">
                  <c:v>2615</c:v>
                </c:pt>
                <c:pt idx="17058">
                  <c:v>3277</c:v>
                </c:pt>
                <c:pt idx="17059">
                  <c:v>3277</c:v>
                </c:pt>
                <c:pt idx="17060">
                  <c:v>3205</c:v>
                </c:pt>
                <c:pt idx="17061">
                  <c:v>4931</c:v>
                </c:pt>
                <c:pt idx="17062">
                  <c:v>1655</c:v>
                </c:pt>
                <c:pt idx="17063">
                  <c:v>2036</c:v>
                </c:pt>
                <c:pt idx="17064">
                  <c:v>3295</c:v>
                </c:pt>
                <c:pt idx="17065">
                  <c:v>3295</c:v>
                </c:pt>
                <c:pt idx="17066">
                  <c:v>1481</c:v>
                </c:pt>
                <c:pt idx="17067">
                  <c:v>1638</c:v>
                </c:pt>
                <c:pt idx="17068">
                  <c:v>1880</c:v>
                </c:pt>
                <c:pt idx="17069">
                  <c:v>3294</c:v>
                </c:pt>
                <c:pt idx="17070">
                  <c:v>1944</c:v>
                </c:pt>
                <c:pt idx="17071">
                  <c:v>4946</c:v>
                </c:pt>
                <c:pt idx="17072">
                  <c:v>4822</c:v>
                </c:pt>
                <c:pt idx="17073">
                  <c:v>1701</c:v>
                </c:pt>
                <c:pt idx="17074">
                  <c:v>3290</c:v>
                </c:pt>
                <c:pt idx="17075">
                  <c:v>3290</c:v>
                </c:pt>
                <c:pt idx="17076">
                  <c:v>3169</c:v>
                </c:pt>
                <c:pt idx="17077">
                  <c:v>4962</c:v>
                </c:pt>
                <c:pt idx="17078">
                  <c:v>1661</c:v>
                </c:pt>
                <c:pt idx="17079">
                  <c:v>3321</c:v>
                </c:pt>
                <c:pt idx="17080">
                  <c:v>3321</c:v>
                </c:pt>
                <c:pt idx="17081">
                  <c:v>0</c:v>
                </c:pt>
                <c:pt idx="17082">
                  <c:v>1518</c:v>
                </c:pt>
                <c:pt idx="17083">
                  <c:v>1636</c:v>
                </c:pt>
                <c:pt idx="17084">
                  <c:v>1923</c:v>
                </c:pt>
                <c:pt idx="17085">
                  <c:v>3268</c:v>
                </c:pt>
                <c:pt idx="17086">
                  <c:v>1877</c:v>
                </c:pt>
                <c:pt idx="17087">
                  <c:v>4904</c:v>
                </c:pt>
                <c:pt idx="17088">
                  <c:v>4742</c:v>
                </c:pt>
                <c:pt idx="17089">
                  <c:v>2074</c:v>
                </c:pt>
                <c:pt idx="17090">
                  <c:v>3272</c:v>
                </c:pt>
                <c:pt idx="17091">
                  <c:v>6597</c:v>
                </c:pt>
                <c:pt idx="17092">
                  <c:v>1565</c:v>
                </c:pt>
                <c:pt idx="17093">
                  <c:v>1673</c:v>
                </c:pt>
                <c:pt idx="17094">
                  <c:v>2004</c:v>
                </c:pt>
                <c:pt idx="17095">
                  <c:v>38</c:v>
                </c:pt>
                <c:pt idx="17096">
                  <c:v>0</c:v>
                </c:pt>
                <c:pt idx="17097">
                  <c:v>1437</c:v>
                </c:pt>
                <c:pt idx="17098">
                  <c:v>1668</c:v>
                </c:pt>
                <c:pt idx="17099">
                  <c:v>1832</c:v>
                </c:pt>
                <c:pt idx="17100">
                  <c:v>3336</c:v>
                </c:pt>
                <c:pt idx="17101">
                  <c:v>2025</c:v>
                </c:pt>
                <c:pt idx="17102">
                  <c:v>4938</c:v>
                </c:pt>
                <c:pt idx="17103">
                  <c:v>4889</c:v>
                </c:pt>
                <c:pt idx="17104">
                  <c:v>1660</c:v>
                </c:pt>
                <c:pt idx="17105">
                  <c:v>3270</c:v>
                </c:pt>
                <c:pt idx="17106">
                  <c:v>3270</c:v>
                </c:pt>
                <c:pt idx="17107">
                  <c:v>6333</c:v>
                </c:pt>
                <c:pt idx="17108">
                  <c:v>4809</c:v>
                </c:pt>
                <c:pt idx="17109">
                  <c:v>1574</c:v>
                </c:pt>
                <c:pt idx="17110">
                  <c:v>3176</c:v>
                </c:pt>
                <c:pt idx="17111">
                  <c:v>3176</c:v>
                </c:pt>
                <c:pt idx="17112">
                  <c:v>1238</c:v>
                </c:pt>
                <c:pt idx="17113">
                  <c:v>1501</c:v>
                </c:pt>
                <c:pt idx="17114">
                  <c:v>1734</c:v>
                </c:pt>
                <c:pt idx="17115">
                  <c:v>3018</c:v>
                </c:pt>
                <c:pt idx="17116">
                  <c:v>0</c:v>
                </c:pt>
                <c:pt idx="17117">
                  <c:v>1486</c:v>
                </c:pt>
                <c:pt idx="17118">
                  <c:v>1637</c:v>
                </c:pt>
                <c:pt idx="17119">
                  <c:v>1891</c:v>
                </c:pt>
                <c:pt idx="17120">
                  <c:v>3200</c:v>
                </c:pt>
                <c:pt idx="17121">
                  <c:v>3200</c:v>
                </c:pt>
                <c:pt idx="17122">
                  <c:v>6179</c:v>
                </c:pt>
                <c:pt idx="17123">
                  <c:v>4765</c:v>
                </c:pt>
                <c:pt idx="17124">
                  <c:v>1655</c:v>
                </c:pt>
                <c:pt idx="17125">
                  <c:v>10273</c:v>
                </c:pt>
                <c:pt idx="17126">
                  <c:v>20686</c:v>
                </c:pt>
                <c:pt idx="17127">
                  <c:v>27641</c:v>
                </c:pt>
                <c:pt idx="17128">
                  <c:v>36265</c:v>
                </c:pt>
                <c:pt idx="17129">
                  <c:v>38228</c:v>
                </c:pt>
                <c:pt idx="17130">
                  <c:v>36705</c:v>
                </c:pt>
                <c:pt idx="17131">
                  <c:v>38259</c:v>
                </c:pt>
                <c:pt idx="17132">
                  <c:v>34192</c:v>
                </c:pt>
                <c:pt idx="17133">
                  <c:v>25496</c:v>
                </c:pt>
                <c:pt idx="17134">
                  <c:v>14271</c:v>
                </c:pt>
                <c:pt idx="17135">
                  <c:v>4949</c:v>
                </c:pt>
                <c:pt idx="17136">
                  <c:v>0</c:v>
                </c:pt>
                <c:pt idx="17137">
                  <c:v>0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1791</c:v>
                </c:pt>
                <c:pt idx="17152">
                  <c:v>1857</c:v>
                </c:pt>
                <c:pt idx="17153">
                  <c:v>1917</c:v>
                </c:pt>
                <c:pt idx="17154">
                  <c:v>1917</c:v>
                </c:pt>
                <c:pt idx="17155">
                  <c:v>1917</c:v>
                </c:pt>
                <c:pt idx="17156">
                  <c:v>1917</c:v>
                </c:pt>
                <c:pt idx="17157">
                  <c:v>1917</c:v>
                </c:pt>
                <c:pt idx="17158">
                  <c:v>1917</c:v>
                </c:pt>
                <c:pt idx="17159">
                  <c:v>1327</c:v>
                </c:pt>
                <c:pt idx="17160">
                  <c:v>1279</c:v>
                </c:pt>
                <c:pt idx="17161">
                  <c:v>1213</c:v>
                </c:pt>
                <c:pt idx="17162">
                  <c:v>1170</c:v>
                </c:pt>
                <c:pt idx="17163">
                  <c:v>1095</c:v>
                </c:pt>
                <c:pt idx="17164">
                  <c:v>1019</c:v>
                </c:pt>
                <c:pt idx="17165">
                  <c:v>972</c:v>
                </c:pt>
                <c:pt idx="17166">
                  <c:v>972</c:v>
                </c:pt>
                <c:pt idx="17167">
                  <c:v>972</c:v>
                </c:pt>
                <c:pt idx="17168">
                  <c:v>972</c:v>
                </c:pt>
                <c:pt idx="17169">
                  <c:v>972</c:v>
                </c:pt>
                <c:pt idx="17170">
                  <c:v>972</c:v>
                </c:pt>
                <c:pt idx="17171">
                  <c:v>972</c:v>
                </c:pt>
                <c:pt idx="17172">
                  <c:v>972</c:v>
                </c:pt>
                <c:pt idx="17173">
                  <c:v>972</c:v>
                </c:pt>
                <c:pt idx="17174">
                  <c:v>972</c:v>
                </c:pt>
                <c:pt idx="17175">
                  <c:v>972</c:v>
                </c:pt>
                <c:pt idx="17176">
                  <c:v>1020</c:v>
                </c:pt>
                <c:pt idx="17177">
                  <c:v>1116</c:v>
                </c:pt>
                <c:pt idx="17178">
                  <c:v>1948</c:v>
                </c:pt>
                <c:pt idx="17179">
                  <c:v>1864</c:v>
                </c:pt>
                <c:pt idx="17180">
                  <c:v>1164</c:v>
                </c:pt>
                <c:pt idx="17181">
                  <c:v>1068</c:v>
                </c:pt>
                <c:pt idx="17182">
                  <c:v>888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16</c:v>
                </c:pt>
                <c:pt idx="17195">
                  <c:v>16</c:v>
                </c:pt>
                <c:pt idx="17196">
                  <c:v>16</c:v>
                </c:pt>
                <c:pt idx="17197">
                  <c:v>16</c:v>
                </c:pt>
                <c:pt idx="17198">
                  <c:v>11</c:v>
                </c:pt>
                <c:pt idx="17199">
                  <c:v>281</c:v>
                </c:pt>
                <c:pt idx="17200">
                  <c:v>283</c:v>
                </c:pt>
                <c:pt idx="17201">
                  <c:v>327</c:v>
                </c:pt>
                <c:pt idx="17202">
                  <c:v>337</c:v>
                </c:pt>
                <c:pt idx="17203">
                  <c:v>251</c:v>
                </c:pt>
                <c:pt idx="17204">
                  <c:v>183</c:v>
                </c:pt>
                <c:pt idx="17205">
                  <c:v>77</c:v>
                </c:pt>
                <c:pt idx="17206">
                  <c:v>6</c:v>
                </c:pt>
                <c:pt idx="17207">
                  <c:v>0</c:v>
                </c:pt>
                <c:pt idx="17208">
                  <c:v>0</c:v>
                </c:pt>
                <c:pt idx="17209">
                  <c:v>0</c:v>
                </c:pt>
                <c:pt idx="17210">
                  <c:v>0</c:v>
                </c:pt>
                <c:pt idx="17211">
                  <c:v>0</c:v>
                </c:pt>
                <c:pt idx="17212">
                  <c:v>0</c:v>
                </c:pt>
                <c:pt idx="17213">
                  <c:v>0</c:v>
                </c:pt>
                <c:pt idx="17214">
                  <c:v>0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0</c:v>
                </c:pt>
                <c:pt idx="17224">
                  <c:v>0</c:v>
                </c:pt>
                <c:pt idx="17225">
                  <c:v>0</c:v>
                </c:pt>
                <c:pt idx="17226">
                  <c:v>0</c:v>
                </c:pt>
                <c:pt idx="17227">
                  <c:v>0</c:v>
                </c:pt>
                <c:pt idx="17228">
                  <c:v>61</c:v>
                </c:pt>
                <c:pt idx="17229">
                  <c:v>98</c:v>
                </c:pt>
                <c:pt idx="17230">
                  <c:v>164</c:v>
                </c:pt>
                <c:pt idx="17231">
                  <c:v>210</c:v>
                </c:pt>
                <c:pt idx="17232">
                  <c:v>220</c:v>
                </c:pt>
                <c:pt idx="17233">
                  <c:v>248</c:v>
                </c:pt>
                <c:pt idx="17234">
                  <c:v>1352</c:v>
                </c:pt>
                <c:pt idx="17235">
                  <c:v>1302</c:v>
                </c:pt>
                <c:pt idx="17236">
                  <c:v>1245</c:v>
                </c:pt>
                <c:pt idx="17237">
                  <c:v>1192</c:v>
                </c:pt>
                <c:pt idx="17238">
                  <c:v>1130</c:v>
                </c:pt>
                <c:pt idx="17239">
                  <c:v>1101</c:v>
                </c:pt>
                <c:pt idx="17240">
                  <c:v>1101</c:v>
                </c:pt>
                <c:pt idx="17241">
                  <c:v>1101</c:v>
                </c:pt>
                <c:pt idx="17242">
                  <c:v>1101</c:v>
                </c:pt>
                <c:pt idx="17243">
                  <c:v>1101</c:v>
                </c:pt>
                <c:pt idx="17244">
                  <c:v>1101</c:v>
                </c:pt>
                <c:pt idx="17245">
                  <c:v>1101</c:v>
                </c:pt>
                <c:pt idx="17246">
                  <c:v>1101</c:v>
                </c:pt>
                <c:pt idx="17247">
                  <c:v>1101</c:v>
                </c:pt>
                <c:pt idx="17248">
                  <c:v>1085</c:v>
                </c:pt>
                <c:pt idx="17249">
                  <c:v>1030</c:v>
                </c:pt>
                <c:pt idx="17250">
                  <c:v>981</c:v>
                </c:pt>
                <c:pt idx="17251">
                  <c:v>813</c:v>
                </c:pt>
                <c:pt idx="17252">
                  <c:v>755</c:v>
                </c:pt>
                <c:pt idx="17253">
                  <c:v>690</c:v>
                </c:pt>
                <c:pt idx="17254">
                  <c:v>0</c:v>
                </c:pt>
                <c:pt idx="17255">
                  <c:v>0</c:v>
                </c:pt>
                <c:pt idx="17256">
                  <c:v>0</c:v>
                </c:pt>
                <c:pt idx="17257">
                  <c:v>1717</c:v>
                </c:pt>
                <c:pt idx="17258">
                  <c:v>1758</c:v>
                </c:pt>
                <c:pt idx="17259">
                  <c:v>1823</c:v>
                </c:pt>
                <c:pt idx="17260">
                  <c:v>1851</c:v>
                </c:pt>
                <c:pt idx="17261">
                  <c:v>1888</c:v>
                </c:pt>
                <c:pt idx="17262">
                  <c:v>1905</c:v>
                </c:pt>
                <c:pt idx="17263">
                  <c:v>1905</c:v>
                </c:pt>
                <c:pt idx="17264">
                  <c:v>1905</c:v>
                </c:pt>
                <c:pt idx="17265">
                  <c:v>1905</c:v>
                </c:pt>
                <c:pt idx="17266">
                  <c:v>1905</c:v>
                </c:pt>
                <c:pt idx="17267">
                  <c:v>1905</c:v>
                </c:pt>
                <c:pt idx="17268">
                  <c:v>1905</c:v>
                </c:pt>
                <c:pt idx="17269">
                  <c:v>1905</c:v>
                </c:pt>
                <c:pt idx="17270">
                  <c:v>1905</c:v>
                </c:pt>
                <c:pt idx="17271">
                  <c:v>0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</c:v>
                </c:pt>
                <c:pt idx="17276">
                  <c:v>0</c:v>
                </c:pt>
                <c:pt idx="17277">
                  <c:v>0</c:v>
                </c:pt>
                <c:pt idx="17278">
                  <c:v>0</c:v>
                </c:pt>
                <c:pt idx="17279">
                  <c:v>0</c:v>
                </c:pt>
                <c:pt idx="17280">
                  <c:v>0</c:v>
                </c:pt>
                <c:pt idx="17281">
                  <c:v>0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0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</c:v>
                </c:pt>
                <c:pt idx="17292">
                  <c:v>0</c:v>
                </c:pt>
                <c:pt idx="17293">
                  <c:v>0</c:v>
                </c:pt>
                <c:pt idx="17294">
                  <c:v>0</c:v>
                </c:pt>
                <c:pt idx="17295">
                  <c:v>0</c:v>
                </c:pt>
                <c:pt idx="17296">
                  <c:v>28</c:v>
                </c:pt>
                <c:pt idx="17297">
                  <c:v>50</c:v>
                </c:pt>
                <c:pt idx="17298">
                  <c:v>83</c:v>
                </c:pt>
                <c:pt idx="17299">
                  <c:v>116</c:v>
                </c:pt>
                <c:pt idx="17300">
                  <c:v>191</c:v>
                </c:pt>
                <c:pt idx="17301">
                  <c:v>202</c:v>
                </c:pt>
                <c:pt idx="17302">
                  <c:v>219</c:v>
                </c:pt>
                <c:pt idx="17303">
                  <c:v>191</c:v>
                </c:pt>
                <c:pt idx="17304">
                  <c:v>98</c:v>
                </c:pt>
                <c:pt idx="17305">
                  <c:v>1131</c:v>
                </c:pt>
                <c:pt idx="17306">
                  <c:v>1076</c:v>
                </c:pt>
                <c:pt idx="17307">
                  <c:v>1055</c:v>
                </c:pt>
                <c:pt idx="17308">
                  <c:v>1055</c:v>
                </c:pt>
                <c:pt idx="17309">
                  <c:v>1055</c:v>
                </c:pt>
                <c:pt idx="17310">
                  <c:v>1055</c:v>
                </c:pt>
                <c:pt idx="17311">
                  <c:v>1055</c:v>
                </c:pt>
                <c:pt idx="17312">
                  <c:v>1055</c:v>
                </c:pt>
                <c:pt idx="17313">
                  <c:v>1055</c:v>
                </c:pt>
                <c:pt idx="17314">
                  <c:v>1055</c:v>
                </c:pt>
                <c:pt idx="17315">
                  <c:v>1055</c:v>
                </c:pt>
                <c:pt idx="17316">
                  <c:v>1055</c:v>
                </c:pt>
                <c:pt idx="17317">
                  <c:v>1055</c:v>
                </c:pt>
                <c:pt idx="17318">
                  <c:v>1055</c:v>
                </c:pt>
                <c:pt idx="17319">
                  <c:v>1055</c:v>
                </c:pt>
                <c:pt idx="17320">
                  <c:v>1055</c:v>
                </c:pt>
                <c:pt idx="17321">
                  <c:v>1055</c:v>
                </c:pt>
                <c:pt idx="17322">
                  <c:v>1055</c:v>
                </c:pt>
                <c:pt idx="17323">
                  <c:v>1027</c:v>
                </c:pt>
                <c:pt idx="17324">
                  <c:v>943</c:v>
                </c:pt>
                <c:pt idx="17325">
                  <c:v>943</c:v>
                </c:pt>
                <c:pt idx="17326">
                  <c:v>943</c:v>
                </c:pt>
                <c:pt idx="17327">
                  <c:v>943</c:v>
                </c:pt>
                <c:pt idx="17328">
                  <c:v>943</c:v>
                </c:pt>
                <c:pt idx="17329">
                  <c:v>943</c:v>
                </c:pt>
                <c:pt idx="17330">
                  <c:v>943</c:v>
                </c:pt>
                <c:pt idx="17331">
                  <c:v>943</c:v>
                </c:pt>
                <c:pt idx="17332">
                  <c:v>943</c:v>
                </c:pt>
                <c:pt idx="17333">
                  <c:v>943</c:v>
                </c:pt>
                <c:pt idx="17334">
                  <c:v>943</c:v>
                </c:pt>
                <c:pt idx="17335">
                  <c:v>943</c:v>
                </c:pt>
                <c:pt idx="17336">
                  <c:v>1532</c:v>
                </c:pt>
                <c:pt idx="17337">
                  <c:v>2762</c:v>
                </c:pt>
                <c:pt idx="17338">
                  <c:v>4744</c:v>
                </c:pt>
                <c:pt idx="17339">
                  <c:v>4744</c:v>
                </c:pt>
                <c:pt idx="17340">
                  <c:v>4002</c:v>
                </c:pt>
                <c:pt idx="17341">
                  <c:v>6613</c:v>
                </c:pt>
                <c:pt idx="17342">
                  <c:v>7049</c:v>
                </c:pt>
                <c:pt idx="17343">
                  <c:v>9585</c:v>
                </c:pt>
                <c:pt idx="17344">
                  <c:v>18283</c:v>
                </c:pt>
                <c:pt idx="17345">
                  <c:v>20691</c:v>
                </c:pt>
                <c:pt idx="17346">
                  <c:v>20295</c:v>
                </c:pt>
                <c:pt idx="17347">
                  <c:v>21002</c:v>
                </c:pt>
                <c:pt idx="17348">
                  <c:v>19338</c:v>
                </c:pt>
                <c:pt idx="17349">
                  <c:v>20314</c:v>
                </c:pt>
                <c:pt idx="17350">
                  <c:v>22277</c:v>
                </c:pt>
                <c:pt idx="17351">
                  <c:v>20998</c:v>
                </c:pt>
                <c:pt idx="17352">
                  <c:v>17478</c:v>
                </c:pt>
                <c:pt idx="17353">
                  <c:v>18505</c:v>
                </c:pt>
                <c:pt idx="17354">
                  <c:v>19879</c:v>
                </c:pt>
                <c:pt idx="17355">
                  <c:v>19736</c:v>
                </c:pt>
                <c:pt idx="17356">
                  <c:v>18051</c:v>
                </c:pt>
                <c:pt idx="17357">
                  <c:v>17160</c:v>
                </c:pt>
                <c:pt idx="17358">
                  <c:v>19976</c:v>
                </c:pt>
                <c:pt idx="17359">
                  <c:v>15312</c:v>
                </c:pt>
                <c:pt idx="17360">
                  <c:v>18494</c:v>
                </c:pt>
                <c:pt idx="17361">
                  <c:v>15231</c:v>
                </c:pt>
                <c:pt idx="17362">
                  <c:v>18013</c:v>
                </c:pt>
                <c:pt idx="17363">
                  <c:v>19476</c:v>
                </c:pt>
                <c:pt idx="17364">
                  <c:v>17736</c:v>
                </c:pt>
                <c:pt idx="17365">
                  <c:v>21036</c:v>
                </c:pt>
                <c:pt idx="17366">
                  <c:v>18489</c:v>
                </c:pt>
                <c:pt idx="17367">
                  <c:v>15226</c:v>
                </c:pt>
                <c:pt idx="17368">
                  <c:v>9482</c:v>
                </c:pt>
                <c:pt idx="17369">
                  <c:v>18136</c:v>
                </c:pt>
                <c:pt idx="17370">
                  <c:v>21481</c:v>
                </c:pt>
                <c:pt idx="17371">
                  <c:v>18262</c:v>
                </c:pt>
                <c:pt idx="17372">
                  <c:v>16495</c:v>
                </c:pt>
                <c:pt idx="17373">
                  <c:v>13553</c:v>
                </c:pt>
                <c:pt idx="17374">
                  <c:v>19762</c:v>
                </c:pt>
                <c:pt idx="17375">
                  <c:v>18350</c:v>
                </c:pt>
                <c:pt idx="17376">
                  <c:v>19880</c:v>
                </c:pt>
                <c:pt idx="17377">
                  <c:v>12423</c:v>
                </c:pt>
                <c:pt idx="17378">
                  <c:v>17066</c:v>
                </c:pt>
                <c:pt idx="17379">
                  <c:v>14598</c:v>
                </c:pt>
                <c:pt idx="17380">
                  <c:v>15394</c:v>
                </c:pt>
                <c:pt idx="17381">
                  <c:v>19744</c:v>
                </c:pt>
                <c:pt idx="17382">
                  <c:v>18267</c:v>
                </c:pt>
                <c:pt idx="17383">
                  <c:v>16001</c:v>
                </c:pt>
                <c:pt idx="17384">
                  <c:v>13867</c:v>
                </c:pt>
                <c:pt idx="17385">
                  <c:v>15750</c:v>
                </c:pt>
                <c:pt idx="17386">
                  <c:v>11957</c:v>
                </c:pt>
                <c:pt idx="17387">
                  <c:v>13343</c:v>
                </c:pt>
                <c:pt idx="17388">
                  <c:v>13512</c:v>
                </c:pt>
                <c:pt idx="17389">
                  <c:v>7186</c:v>
                </c:pt>
                <c:pt idx="17390">
                  <c:v>15281</c:v>
                </c:pt>
                <c:pt idx="17391">
                  <c:v>14954</c:v>
                </c:pt>
                <c:pt idx="17392">
                  <c:v>9703</c:v>
                </c:pt>
                <c:pt idx="17393">
                  <c:v>13180</c:v>
                </c:pt>
                <c:pt idx="17394">
                  <c:v>14277</c:v>
                </c:pt>
                <c:pt idx="17395">
                  <c:v>12800</c:v>
                </c:pt>
                <c:pt idx="17396">
                  <c:v>13254</c:v>
                </c:pt>
                <c:pt idx="17397">
                  <c:v>13258</c:v>
                </c:pt>
                <c:pt idx="17398">
                  <c:v>13250</c:v>
                </c:pt>
                <c:pt idx="17399">
                  <c:v>11257</c:v>
                </c:pt>
                <c:pt idx="17400">
                  <c:v>13217</c:v>
                </c:pt>
                <c:pt idx="17401">
                  <c:v>12792</c:v>
                </c:pt>
                <c:pt idx="17402">
                  <c:v>10878</c:v>
                </c:pt>
                <c:pt idx="17403">
                  <c:v>10910</c:v>
                </c:pt>
                <c:pt idx="17404">
                  <c:v>14878</c:v>
                </c:pt>
                <c:pt idx="17405">
                  <c:v>9716</c:v>
                </c:pt>
                <c:pt idx="17406">
                  <c:v>7223</c:v>
                </c:pt>
                <c:pt idx="17407">
                  <c:v>13170</c:v>
                </c:pt>
                <c:pt idx="17408">
                  <c:v>11085</c:v>
                </c:pt>
                <c:pt idx="17409">
                  <c:v>11537</c:v>
                </c:pt>
                <c:pt idx="17410">
                  <c:v>16703</c:v>
                </c:pt>
                <c:pt idx="17411">
                  <c:v>19155</c:v>
                </c:pt>
                <c:pt idx="17412">
                  <c:v>13162</c:v>
                </c:pt>
                <c:pt idx="17413">
                  <c:v>12866</c:v>
                </c:pt>
                <c:pt idx="17414">
                  <c:v>13129</c:v>
                </c:pt>
                <c:pt idx="17415">
                  <c:v>9043</c:v>
                </c:pt>
                <c:pt idx="17416">
                  <c:v>12517</c:v>
                </c:pt>
                <c:pt idx="17417">
                  <c:v>10878</c:v>
                </c:pt>
                <c:pt idx="17418">
                  <c:v>10784</c:v>
                </c:pt>
                <c:pt idx="17419">
                  <c:v>9763</c:v>
                </c:pt>
                <c:pt idx="17420">
                  <c:v>7270</c:v>
                </c:pt>
                <c:pt idx="17421">
                  <c:v>9352</c:v>
                </c:pt>
                <c:pt idx="17422">
                  <c:v>12716</c:v>
                </c:pt>
                <c:pt idx="17423">
                  <c:v>8475</c:v>
                </c:pt>
                <c:pt idx="17424">
                  <c:v>13318</c:v>
                </c:pt>
                <c:pt idx="17425">
                  <c:v>13318</c:v>
                </c:pt>
                <c:pt idx="17426">
                  <c:v>19385</c:v>
                </c:pt>
                <c:pt idx="17427">
                  <c:v>21837</c:v>
                </c:pt>
                <c:pt idx="17428">
                  <c:v>10796</c:v>
                </c:pt>
                <c:pt idx="17429">
                  <c:v>11117</c:v>
                </c:pt>
                <c:pt idx="17430">
                  <c:v>17316</c:v>
                </c:pt>
                <c:pt idx="17431">
                  <c:v>13964</c:v>
                </c:pt>
                <c:pt idx="17432">
                  <c:v>13556</c:v>
                </c:pt>
                <c:pt idx="17433">
                  <c:v>14725</c:v>
                </c:pt>
                <c:pt idx="17434">
                  <c:v>8954</c:v>
                </c:pt>
                <c:pt idx="17435">
                  <c:v>6083</c:v>
                </c:pt>
                <c:pt idx="17436">
                  <c:v>10289</c:v>
                </c:pt>
                <c:pt idx="17437">
                  <c:v>11421</c:v>
                </c:pt>
                <c:pt idx="17438">
                  <c:v>9360</c:v>
                </c:pt>
                <c:pt idx="17439">
                  <c:v>11542</c:v>
                </c:pt>
                <c:pt idx="17440">
                  <c:v>11542</c:v>
                </c:pt>
                <c:pt idx="17441">
                  <c:v>9985</c:v>
                </c:pt>
                <c:pt idx="17442">
                  <c:v>9995</c:v>
                </c:pt>
                <c:pt idx="17443">
                  <c:v>11054</c:v>
                </c:pt>
                <c:pt idx="17444">
                  <c:v>12215</c:v>
                </c:pt>
                <c:pt idx="17445">
                  <c:v>12215</c:v>
                </c:pt>
                <c:pt idx="17446">
                  <c:v>9917</c:v>
                </c:pt>
                <c:pt idx="17447">
                  <c:v>11234</c:v>
                </c:pt>
                <c:pt idx="17448">
                  <c:v>6732</c:v>
                </c:pt>
                <c:pt idx="17449">
                  <c:v>8764</c:v>
                </c:pt>
                <c:pt idx="17450">
                  <c:v>6970</c:v>
                </c:pt>
                <c:pt idx="17451">
                  <c:v>9370</c:v>
                </c:pt>
                <c:pt idx="17452">
                  <c:v>10550</c:v>
                </c:pt>
                <c:pt idx="17453">
                  <c:v>10066</c:v>
                </c:pt>
                <c:pt idx="17454">
                  <c:v>8202</c:v>
                </c:pt>
                <c:pt idx="17455">
                  <c:v>9261</c:v>
                </c:pt>
                <c:pt idx="17456">
                  <c:v>7088</c:v>
                </c:pt>
                <c:pt idx="17457">
                  <c:v>10470</c:v>
                </c:pt>
                <c:pt idx="17458">
                  <c:v>9108</c:v>
                </c:pt>
                <c:pt idx="17459">
                  <c:v>11893</c:v>
                </c:pt>
                <c:pt idx="17460">
                  <c:v>11761</c:v>
                </c:pt>
                <c:pt idx="17461">
                  <c:v>10514</c:v>
                </c:pt>
                <c:pt idx="17462">
                  <c:v>7413</c:v>
                </c:pt>
                <c:pt idx="17463">
                  <c:v>5077</c:v>
                </c:pt>
                <c:pt idx="17464">
                  <c:v>4726</c:v>
                </c:pt>
                <c:pt idx="17465">
                  <c:v>8400</c:v>
                </c:pt>
                <c:pt idx="17466">
                  <c:v>8883</c:v>
                </c:pt>
                <c:pt idx="17467">
                  <c:v>9182</c:v>
                </c:pt>
                <c:pt idx="17468">
                  <c:v>12917</c:v>
                </c:pt>
                <c:pt idx="17469">
                  <c:v>12917</c:v>
                </c:pt>
                <c:pt idx="17470">
                  <c:v>16662</c:v>
                </c:pt>
                <c:pt idx="17471">
                  <c:v>7079</c:v>
                </c:pt>
                <c:pt idx="17472">
                  <c:v>7802</c:v>
                </c:pt>
                <c:pt idx="17473">
                  <c:v>8105</c:v>
                </c:pt>
                <c:pt idx="17474">
                  <c:v>6951</c:v>
                </c:pt>
                <c:pt idx="17475">
                  <c:v>5370</c:v>
                </c:pt>
                <c:pt idx="17476">
                  <c:v>6575</c:v>
                </c:pt>
                <c:pt idx="17477">
                  <c:v>11167</c:v>
                </c:pt>
                <c:pt idx="17478">
                  <c:v>7947</c:v>
                </c:pt>
                <c:pt idx="17479">
                  <c:v>8825</c:v>
                </c:pt>
                <c:pt idx="17480">
                  <c:v>5544</c:v>
                </c:pt>
                <c:pt idx="17481">
                  <c:v>5045</c:v>
                </c:pt>
                <c:pt idx="17482">
                  <c:v>3018</c:v>
                </c:pt>
                <c:pt idx="17483">
                  <c:v>1337</c:v>
                </c:pt>
              </c:numCache>
            </c:numRef>
          </c:xVal>
          <c:yVal>
            <c:numRef>
              <c:f>'Histogram Geo'!$B$1:$B$17485</c:f>
              <c:numCache>
                <c:formatCode>General</c:formatCode>
                <c:ptCount val="17485"/>
                <c:pt idx="0">
                  <c:v>7.6599999999999997E-4</c:v>
                </c:pt>
                <c:pt idx="1">
                  <c:v>7.6599999999999997E-4</c:v>
                </c:pt>
                <c:pt idx="2">
                  <c:v>7.6599999999999997E-4</c:v>
                </c:pt>
                <c:pt idx="3">
                  <c:v>3.8299999999999999E-4</c:v>
                </c:pt>
                <c:pt idx="4">
                  <c:v>7.6599999999999997E-4</c:v>
                </c:pt>
                <c:pt idx="5">
                  <c:v>7.6599999999999997E-4</c:v>
                </c:pt>
                <c:pt idx="6">
                  <c:v>1.5319999999999999E-3</c:v>
                </c:pt>
                <c:pt idx="7">
                  <c:v>1.5319999999999999E-3</c:v>
                </c:pt>
                <c:pt idx="8">
                  <c:v>1.1490000000000001E-3</c:v>
                </c:pt>
                <c:pt idx="9">
                  <c:v>1.5319999999999999E-3</c:v>
                </c:pt>
                <c:pt idx="10">
                  <c:v>7.6599999999999997E-4</c:v>
                </c:pt>
                <c:pt idx="11">
                  <c:v>7.6599999999999997E-4</c:v>
                </c:pt>
                <c:pt idx="12">
                  <c:v>7.6599999999999997E-4</c:v>
                </c:pt>
                <c:pt idx="13">
                  <c:v>1.226E-2</c:v>
                </c:pt>
                <c:pt idx="14">
                  <c:v>4.6740999999999998E-2</c:v>
                </c:pt>
                <c:pt idx="15">
                  <c:v>5.5169999999999997E-2</c:v>
                </c:pt>
                <c:pt idx="16">
                  <c:v>1.5319999999999999E-3</c:v>
                </c:pt>
                <c:pt idx="17">
                  <c:v>7.6599999999999997E-4</c:v>
                </c:pt>
                <c:pt idx="18">
                  <c:v>7.6599999999999997E-4</c:v>
                </c:pt>
                <c:pt idx="19">
                  <c:v>4.5970000000000004E-3</c:v>
                </c:pt>
                <c:pt idx="20">
                  <c:v>1.5319999999999999E-3</c:v>
                </c:pt>
                <c:pt idx="21">
                  <c:v>0.124899</c:v>
                </c:pt>
                <c:pt idx="22">
                  <c:v>2.3754000000000001E-2</c:v>
                </c:pt>
                <c:pt idx="23">
                  <c:v>3.9844999999999998E-2</c:v>
                </c:pt>
                <c:pt idx="24">
                  <c:v>0.25094699999999998</c:v>
                </c:pt>
                <c:pt idx="25">
                  <c:v>0.25133</c:v>
                </c:pt>
                <c:pt idx="26">
                  <c:v>4.2527000000000002E-2</c:v>
                </c:pt>
                <c:pt idx="27">
                  <c:v>6.2066000000000003E-2</c:v>
                </c:pt>
                <c:pt idx="28">
                  <c:v>0.107658</c:v>
                </c:pt>
                <c:pt idx="29">
                  <c:v>9.7697000000000006E-2</c:v>
                </c:pt>
                <c:pt idx="30">
                  <c:v>4.4059000000000001E-2</c:v>
                </c:pt>
                <c:pt idx="31">
                  <c:v>9.0034000000000003E-2</c:v>
                </c:pt>
                <c:pt idx="32">
                  <c:v>9.8080000000000001E-2</c:v>
                </c:pt>
                <c:pt idx="33">
                  <c:v>0.158997</c:v>
                </c:pt>
                <c:pt idx="34">
                  <c:v>2.0688999999999999E-2</c:v>
                </c:pt>
                <c:pt idx="35">
                  <c:v>8.9268E-2</c:v>
                </c:pt>
                <c:pt idx="36">
                  <c:v>0.100762</c:v>
                </c:pt>
                <c:pt idx="37">
                  <c:v>0.10421</c:v>
                </c:pt>
                <c:pt idx="38">
                  <c:v>2.2603999999999999E-2</c:v>
                </c:pt>
                <c:pt idx="39">
                  <c:v>3.8696000000000001E-2</c:v>
                </c:pt>
                <c:pt idx="40">
                  <c:v>8.6585999999999996E-2</c:v>
                </c:pt>
                <c:pt idx="41">
                  <c:v>0.14596999999999999</c:v>
                </c:pt>
                <c:pt idx="42">
                  <c:v>0.125282</c:v>
                </c:pt>
                <c:pt idx="43">
                  <c:v>3.6396999999999999E-2</c:v>
                </c:pt>
                <c:pt idx="44">
                  <c:v>3.5247000000000001E-2</c:v>
                </c:pt>
                <c:pt idx="45">
                  <c:v>0.17393900000000001</c:v>
                </c:pt>
                <c:pt idx="46">
                  <c:v>0.26627200000000001</c:v>
                </c:pt>
                <c:pt idx="47">
                  <c:v>2.4136999999999999E-2</c:v>
                </c:pt>
                <c:pt idx="48">
                  <c:v>0.116853</c:v>
                </c:pt>
                <c:pt idx="49">
                  <c:v>0.142905</c:v>
                </c:pt>
                <c:pt idx="50">
                  <c:v>7.8923999999999994E-2</c:v>
                </c:pt>
                <c:pt idx="51">
                  <c:v>2.1838E-2</c:v>
                </c:pt>
                <c:pt idx="52">
                  <c:v>6.0533999999999998E-2</c:v>
                </c:pt>
                <c:pt idx="53">
                  <c:v>0.129496</c:v>
                </c:pt>
                <c:pt idx="54">
                  <c:v>2.1072E-2</c:v>
                </c:pt>
                <c:pt idx="55">
                  <c:v>1.7624000000000001E-2</c:v>
                </c:pt>
                <c:pt idx="56">
                  <c:v>1.8006999999999999E-2</c:v>
                </c:pt>
                <c:pt idx="57">
                  <c:v>5.3639999999999998E-3</c:v>
                </c:pt>
                <c:pt idx="58">
                  <c:v>5.3636999999999997E-2</c:v>
                </c:pt>
                <c:pt idx="59">
                  <c:v>2.1072E-2</c:v>
                </c:pt>
                <c:pt idx="60">
                  <c:v>2.4903000000000002E-2</c:v>
                </c:pt>
                <c:pt idx="61">
                  <c:v>2.6051999999999999E-2</c:v>
                </c:pt>
                <c:pt idx="62">
                  <c:v>1.3409000000000001E-2</c:v>
                </c:pt>
                <c:pt idx="63">
                  <c:v>5.2871000000000001E-2</c:v>
                </c:pt>
                <c:pt idx="64">
                  <c:v>9.4248999999999999E-2</c:v>
                </c:pt>
                <c:pt idx="65">
                  <c:v>4.2139999999999999E-3</c:v>
                </c:pt>
                <c:pt idx="66">
                  <c:v>1.9539000000000001E-2</c:v>
                </c:pt>
                <c:pt idx="67">
                  <c:v>1.6473999999999999E-2</c:v>
                </c:pt>
                <c:pt idx="68">
                  <c:v>9.7697000000000006E-2</c:v>
                </c:pt>
                <c:pt idx="69">
                  <c:v>8.9650999999999995E-2</c:v>
                </c:pt>
                <c:pt idx="70">
                  <c:v>0.106892</c:v>
                </c:pt>
                <c:pt idx="71">
                  <c:v>6.2448999999999998E-2</c:v>
                </c:pt>
                <c:pt idx="72">
                  <c:v>3.065E-3</c:v>
                </c:pt>
                <c:pt idx="73">
                  <c:v>2.6819999999999999E-3</c:v>
                </c:pt>
                <c:pt idx="74">
                  <c:v>6.8579000000000001E-2</c:v>
                </c:pt>
                <c:pt idx="75">
                  <c:v>3.065E-2</c:v>
                </c:pt>
                <c:pt idx="76">
                  <c:v>1.8773000000000001E-2</c:v>
                </c:pt>
                <c:pt idx="77">
                  <c:v>5.4404000000000001E-2</c:v>
                </c:pt>
                <c:pt idx="78">
                  <c:v>8.3904000000000006E-2</c:v>
                </c:pt>
                <c:pt idx="79">
                  <c:v>0.108807</c:v>
                </c:pt>
                <c:pt idx="80">
                  <c:v>2.1072E-2</c:v>
                </c:pt>
                <c:pt idx="81">
                  <c:v>2.0306000000000001E-2</c:v>
                </c:pt>
                <c:pt idx="82">
                  <c:v>6.5514000000000003E-2</c:v>
                </c:pt>
                <c:pt idx="83">
                  <c:v>0.15018500000000001</c:v>
                </c:pt>
                <c:pt idx="84">
                  <c:v>6.0533999999999998E-2</c:v>
                </c:pt>
                <c:pt idx="85">
                  <c:v>5.5552999999999998E-2</c:v>
                </c:pt>
                <c:pt idx="86">
                  <c:v>0.10650900000000001</c:v>
                </c:pt>
                <c:pt idx="87">
                  <c:v>7.5858999999999996E-2</c:v>
                </c:pt>
                <c:pt idx="88">
                  <c:v>3.9461999999999997E-2</c:v>
                </c:pt>
                <c:pt idx="89">
                  <c:v>8.8120000000000004E-3</c:v>
                </c:pt>
                <c:pt idx="90">
                  <c:v>1.1490000000000001E-3</c:v>
                </c:pt>
                <c:pt idx="91">
                  <c:v>5.4787000000000002E-2</c:v>
                </c:pt>
                <c:pt idx="92">
                  <c:v>1.9921999999999999E-2</c:v>
                </c:pt>
                <c:pt idx="93">
                  <c:v>8.8120000000000004E-3</c:v>
                </c:pt>
                <c:pt idx="94">
                  <c:v>7.6599999999999997E-4</c:v>
                </c:pt>
                <c:pt idx="95">
                  <c:v>1.7240999999999999E-2</c:v>
                </c:pt>
                <c:pt idx="96">
                  <c:v>1.4559000000000001E-2</c:v>
                </c:pt>
                <c:pt idx="97">
                  <c:v>2.6818999999999999E-2</c:v>
                </c:pt>
                <c:pt idx="98">
                  <c:v>6.2831999999999999E-2</c:v>
                </c:pt>
                <c:pt idx="99">
                  <c:v>6.0533999999999998E-2</c:v>
                </c:pt>
                <c:pt idx="100">
                  <c:v>9.6931000000000003E-2</c:v>
                </c:pt>
                <c:pt idx="101">
                  <c:v>0.15401599999999999</c:v>
                </c:pt>
                <c:pt idx="102">
                  <c:v>0.13600899999999999</c:v>
                </c:pt>
                <c:pt idx="103">
                  <c:v>0.12643099999999999</c:v>
                </c:pt>
                <c:pt idx="104">
                  <c:v>0.142905</c:v>
                </c:pt>
                <c:pt idx="105">
                  <c:v>0.15937999999999999</c:v>
                </c:pt>
                <c:pt idx="106">
                  <c:v>0.186199</c:v>
                </c:pt>
                <c:pt idx="107">
                  <c:v>2.7584999999999998E-2</c:v>
                </c:pt>
                <c:pt idx="108">
                  <c:v>5.5552999999999998E-2</c:v>
                </c:pt>
                <c:pt idx="109">
                  <c:v>3.1415999999999999E-2</c:v>
                </c:pt>
                <c:pt idx="110">
                  <c:v>2.2989999999999998E-3</c:v>
                </c:pt>
                <c:pt idx="111">
                  <c:v>2.9884000000000001E-2</c:v>
                </c:pt>
                <c:pt idx="112">
                  <c:v>2.7968E-2</c:v>
                </c:pt>
                <c:pt idx="113">
                  <c:v>3.2565999999999998E-2</c:v>
                </c:pt>
                <c:pt idx="114">
                  <c:v>3.6396999999999999E-2</c:v>
                </c:pt>
                <c:pt idx="115">
                  <c:v>3.1033000000000002E-2</c:v>
                </c:pt>
                <c:pt idx="116">
                  <c:v>2.0688999999999999E-2</c:v>
                </c:pt>
                <c:pt idx="117">
                  <c:v>5.5169999999999997E-2</c:v>
                </c:pt>
                <c:pt idx="118">
                  <c:v>2.9884000000000001E-2</c:v>
                </c:pt>
                <c:pt idx="119">
                  <c:v>4.5970000000000004E-3</c:v>
                </c:pt>
                <c:pt idx="120">
                  <c:v>3.1799000000000001E-2</c:v>
                </c:pt>
                <c:pt idx="121">
                  <c:v>3.1033000000000002E-2</c:v>
                </c:pt>
                <c:pt idx="122">
                  <c:v>3.7546000000000003E-2</c:v>
                </c:pt>
                <c:pt idx="123">
                  <c:v>1.916E-3</c:v>
                </c:pt>
                <c:pt idx="124">
                  <c:v>4.9810000000000002E-3</c:v>
                </c:pt>
                <c:pt idx="125">
                  <c:v>4.7891000000000003E-2</c:v>
                </c:pt>
                <c:pt idx="126">
                  <c:v>2.452E-2</c:v>
                </c:pt>
                <c:pt idx="127">
                  <c:v>4.7507000000000001E-2</c:v>
                </c:pt>
                <c:pt idx="128">
                  <c:v>7.6620000000000004E-3</c:v>
                </c:pt>
                <c:pt idx="129">
                  <c:v>2.8351000000000001E-2</c:v>
                </c:pt>
                <c:pt idx="130">
                  <c:v>1.9921999999999999E-2</c:v>
                </c:pt>
                <c:pt idx="131">
                  <c:v>3.1799000000000001E-2</c:v>
                </c:pt>
                <c:pt idx="132">
                  <c:v>7.6599999999999997E-4</c:v>
                </c:pt>
                <c:pt idx="133">
                  <c:v>1.5325E-2</c:v>
                </c:pt>
                <c:pt idx="134">
                  <c:v>1.6473999999999999E-2</c:v>
                </c:pt>
                <c:pt idx="135">
                  <c:v>7.6620000000000004E-3</c:v>
                </c:pt>
                <c:pt idx="136">
                  <c:v>2.9500999999999999E-2</c:v>
                </c:pt>
                <c:pt idx="137">
                  <c:v>2.452E-2</c:v>
                </c:pt>
                <c:pt idx="138">
                  <c:v>4.9806000000000003E-2</c:v>
                </c:pt>
                <c:pt idx="139">
                  <c:v>5.3636999999999997E-2</c:v>
                </c:pt>
                <c:pt idx="140">
                  <c:v>5.4404000000000001E-2</c:v>
                </c:pt>
                <c:pt idx="141">
                  <c:v>8.0073000000000005E-2</c:v>
                </c:pt>
                <c:pt idx="142">
                  <c:v>8.4290000000000007E-3</c:v>
                </c:pt>
                <c:pt idx="143">
                  <c:v>2.7968E-2</c:v>
                </c:pt>
                <c:pt idx="144">
                  <c:v>2.2603999999999999E-2</c:v>
                </c:pt>
                <c:pt idx="145">
                  <c:v>3.3715000000000002E-2</c:v>
                </c:pt>
                <c:pt idx="146">
                  <c:v>7.6599999999999997E-4</c:v>
                </c:pt>
                <c:pt idx="147">
                  <c:v>1.1490000000000001E-3</c:v>
                </c:pt>
                <c:pt idx="148">
                  <c:v>1.6857E-2</c:v>
                </c:pt>
                <c:pt idx="149">
                  <c:v>7.3177000000000006E-2</c:v>
                </c:pt>
                <c:pt idx="150">
                  <c:v>5.1339000000000003E-2</c:v>
                </c:pt>
                <c:pt idx="151">
                  <c:v>6.3599000000000003E-2</c:v>
                </c:pt>
                <c:pt idx="152">
                  <c:v>1.1490000000000001E-3</c:v>
                </c:pt>
                <c:pt idx="153">
                  <c:v>5.4021E-2</c:v>
                </c:pt>
                <c:pt idx="154">
                  <c:v>7.6624999999999999E-2</c:v>
                </c:pt>
                <c:pt idx="155">
                  <c:v>5.6319000000000001E-2</c:v>
                </c:pt>
                <c:pt idx="156">
                  <c:v>7.2411000000000003E-2</c:v>
                </c:pt>
                <c:pt idx="157">
                  <c:v>9.2332999999999998E-2</c:v>
                </c:pt>
                <c:pt idx="158">
                  <c:v>3.8310000000000002E-3</c:v>
                </c:pt>
                <c:pt idx="159">
                  <c:v>3.5631000000000003E-2</c:v>
                </c:pt>
                <c:pt idx="160">
                  <c:v>5.0571999999999999E-2</c:v>
                </c:pt>
                <c:pt idx="161">
                  <c:v>5.0571999999999999E-2</c:v>
                </c:pt>
                <c:pt idx="162">
                  <c:v>4.2139999999999999E-3</c:v>
                </c:pt>
                <c:pt idx="163">
                  <c:v>1.1490000000000001E-3</c:v>
                </c:pt>
                <c:pt idx="164">
                  <c:v>3.065E-3</c:v>
                </c:pt>
                <c:pt idx="165">
                  <c:v>1.3409000000000001E-2</c:v>
                </c:pt>
                <c:pt idx="166">
                  <c:v>2.8733999999999999E-2</c:v>
                </c:pt>
                <c:pt idx="167">
                  <c:v>2.1072E-2</c:v>
                </c:pt>
                <c:pt idx="168">
                  <c:v>4.7123999999999999E-2</c:v>
                </c:pt>
                <c:pt idx="169">
                  <c:v>4.6358000000000003E-2</c:v>
                </c:pt>
                <c:pt idx="170">
                  <c:v>5.3636999999999997E-2</c:v>
                </c:pt>
                <c:pt idx="171">
                  <c:v>5.7468999999999999E-2</c:v>
                </c:pt>
                <c:pt idx="172">
                  <c:v>7.7391000000000001E-2</c:v>
                </c:pt>
                <c:pt idx="173">
                  <c:v>9.0801000000000007E-2</c:v>
                </c:pt>
                <c:pt idx="174">
                  <c:v>0.107275</c:v>
                </c:pt>
                <c:pt idx="175">
                  <c:v>1.5319999999999999E-3</c:v>
                </c:pt>
                <c:pt idx="176">
                  <c:v>3.0266999999999999E-2</c:v>
                </c:pt>
                <c:pt idx="177">
                  <c:v>7.6599999999999997E-4</c:v>
                </c:pt>
                <c:pt idx="178">
                  <c:v>3.065E-2</c:v>
                </c:pt>
                <c:pt idx="179">
                  <c:v>3.3332000000000001E-2</c:v>
                </c:pt>
                <c:pt idx="180">
                  <c:v>2.6051999999999999E-2</c:v>
                </c:pt>
                <c:pt idx="181">
                  <c:v>5.2104999999999999E-2</c:v>
                </c:pt>
                <c:pt idx="182">
                  <c:v>4.7891000000000003E-2</c:v>
                </c:pt>
                <c:pt idx="183">
                  <c:v>7.8157000000000004E-2</c:v>
                </c:pt>
                <c:pt idx="184">
                  <c:v>5.8618000000000003E-2</c:v>
                </c:pt>
                <c:pt idx="185">
                  <c:v>0.11723600000000001</c:v>
                </c:pt>
                <c:pt idx="186">
                  <c:v>0.103827</c:v>
                </c:pt>
                <c:pt idx="187">
                  <c:v>8.3904000000000006E-2</c:v>
                </c:pt>
                <c:pt idx="188">
                  <c:v>7.6599999999999997E-4</c:v>
                </c:pt>
                <c:pt idx="189">
                  <c:v>1.5319999999999999E-3</c:v>
                </c:pt>
                <c:pt idx="190">
                  <c:v>1.6091000000000001E-2</c:v>
                </c:pt>
                <c:pt idx="191">
                  <c:v>4.5208999999999999E-2</c:v>
                </c:pt>
                <c:pt idx="192">
                  <c:v>1.839E-2</c:v>
                </c:pt>
                <c:pt idx="193">
                  <c:v>7.6599999999999997E-4</c:v>
                </c:pt>
                <c:pt idx="194">
                  <c:v>7.6599999999999997E-4</c:v>
                </c:pt>
                <c:pt idx="195">
                  <c:v>7.2789999999999999E-3</c:v>
                </c:pt>
                <c:pt idx="196">
                  <c:v>3.4480999999999998E-2</c:v>
                </c:pt>
                <c:pt idx="197">
                  <c:v>2.4136999999999999E-2</c:v>
                </c:pt>
                <c:pt idx="198">
                  <c:v>3.1415999999999999E-2</c:v>
                </c:pt>
                <c:pt idx="199">
                  <c:v>3.0266999999999999E-2</c:v>
                </c:pt>
                <c:pt idx="200">
                  <c:v>4.7123999999999999E-2</c:v>
                </c:pt>
                <c:pt idx="201">
                  <c:v>3.1033000000000002E-2</c:v>
                </c:pt>
                <c:pt idx="202">
                  <c:v>6.2831999999999999E-2</c:v>
                </c:pt>
                <c:pt idx="203">
                  <c:v>1.916E-3</c:v>
                </c:pt>
                <c:pt idx="204">
                  <c:v>1.1490000000000001E-3</c:v>
                </c:pt>
                <c:pt idx="205">
                  <c:v>4.7123999999999999E-2</c:v>
                </c:pt>
                <c:pt idx="206">
                  <c:v>2.4136999999999999E-2</c:v>
                </c:pt>
                <c:pt idx="207">
                  <c:v>3.3715000000000002E-2</c:v>
                </c:pt>
                <c:pt idx="208">
                  <c:v>2.5285999999999999E-2</c:v>
                </c:pt>
                <c:pt idx="209">
                  <c:v>2.9117000000000001E-2</c:v>
                </c:pt>
                <c:pt idx="210">
                  <c:v>3.1799000000000001E-2</c:v>
                </c:pt>
                <c:pt idx="211">
                  <c:v>3.4098000000000003E-2</c:v>
                </c:pt>
                <c:pt idx="212">
                  <c:v>2.1838E-2</c:v>
                </c:pt>
                <c:pt idx="213">
                  <c:v>6.2448999999999998E-2</c:v>
                </c:pt>
                <c:pt idx="214">
                  <c:v>1.916E-3</c:v>
                </c:pt>
                <c:pt idx="215">
                  <c:v>2.6819999999999999E-3</c:v>
                </c:pt>
                <c:pt idx="216">
                  <c:v>1.3025999999999999E-2</c:v>
                </c:pt>
                <c:pt idx="217">
                  <c:v>1.1494000000000001E-2</c:v>
                </c:pt>
                <c:pt idx="218">
                  <c:v>3.4863999999999999E-2</c:v>
                </c:pt>
                <c:pt idx="219">
                  <c:v>3.065E-3</c:v>
                </c:pt>
                <c:pt idx="220">
                  <c:v>4.2144000000000001E-2</c:v>
                </c:pt>
                <c:pt idx="221">
                  <c:v>2.7968E-2</c:v>
                </c:pt>
                <c:pt idx="222">
                  <c:v>1.3792E-2</c:v>
                </c:pt>
                <c:pt idx="223">
                  <c:v>7.6599999999999997E-4</c:v>
                </c:pt>
                <c:pt idx="224">
                  <c:v>1.3792E-2</c:v>
                </c:pt>
                <c:pt idx="225">
                  <c:v>2.7584999999999998E-2</c:v>
                </c:pt>
                <c:pt idx="226">
                  <c:v>5.0571999999999999E-2</c:v>
                </c:pt>
                <c:pt idx="227">
                  <c:v>5.3636999999999997E-2</c:v>
                </c:pt>
                <c:pt idx="228">
                  <c:v>8.2754999999999995E-2</c:v>
                </c:pt>
                <c:pt idx="229">
                  <c:v>9.8080000000000001E-2</c:v>
                </c:pt>
                <c:pt idx="230">
                  <c:v>8.4290000000000007E-3</c:v>
                </c:pt>
                <c:pt idx="231">
                  <c:v>3.4098000000000003E-2</c:v>
                </c:pt>
                <c:pt idx="232">
                  <c:v>5.2104999999999999E-2</c:v>
                </c:pt>
                <c:pt idx="233">
                  <c:v>1.5319999999999999E-3</c:v>
                </c:pt>
                <c:pt idx="234">
                  <c:v>1.0727E-2</c:v>
                </c:pt>
                <c:pt idx="235">
                  <c:v>1.1490000000000001E-3</c:v>
                </c:pt>
                <c:pt idx="236">
                  <c:v>4.7123999999999999E-2</c:v>
                </c:pt>
                <c:pt idx="237">
                  <c:v>6.13E-3</c:v>
                </c:pt>
                <c:pt idx="238">
                  <c:v>8.4290000000000007E-3</c:v>
                </c:pt>
                <c:pt idx="239">
                  <c:v>3.1415999999999999E-2</c:v>
                </c:pt>
                <c:pt idx="240">
                  <c:v>3.065E-3</c:v>
                </c:pt>
                <c:pt idx="241">
                  <c:v>3.6013999999999997E-2</c:v>
                </c:pt>
                <c:pt idx="242">
                  <c:v>5.0956000000000001E-2</c:v>
                </c:pt>
                <c:pt idx="243">
                  <c:v>1.5319999999999999E-3</c:v>
                </c:pt>
                <c:pt idx="244">
                  <c:v>1.9155999999999999E-2</c:v>
                </c:pt>
                <c:pt idx="245">
                  <c:v>3.9844999999999998E-2</c:v>
                </c:pt>
                <c:pt idx="246">
                  <c:v>6.0151000000000003E-2</c:v>
                </c:pt>
                <c:pt idx="247">
                  <c:v>5.8618000000000003E-2</c:v>
                </c:pt>
                <c:pt idx="248">
                  <c:v>2.9500999999999999E-2</c:v>
                </c:pt>
                <c:pt idx="249">
                  <c:v>2.6819999999999999E-3</c:v>
                </c:pt>
                <c:pt idx="250">
                  <c:v>5.7470000000000004E-3</c:v>
                </c:pt>
                <c:pt idx="251">
                  <c:v>7.6599999999999997E-4</c:v>
                </c:pt>
                <c:pt idx="252">
                  <c:v>7.6599999999999997E-4</c:v>
                </c:pt>
                <c:pt idx="253">
                  <c:v>6.8960000000000002E-3</c:v>
                </c:pt>
                <c:pt idx="254">
                  <c:v>3.9844999999999998E-2</c:v>
                </c:pt>
                <c:pt idx="255">
                  <c:v>2.3754000000000001E-2</c:v>
                </c:pt>
                <c:pt idx="256">
                  <c:v>4.904E-2</c:v>
                </c:pt>
                <c:pt idx="257">
                  <c:v>5.9000999999999998E-2</c:v>
                </c:pt>
                <c:pt idx="258">
                  <c:v>8.0456E-2</c:v>
                </c:pt>
                <c:pt idx="259">
                  <c:v>0.11033999999999999</c:v>
                </c:pt>
                <c:pt idx="260">
                  <c:v>0.115704</c:v>
                </c:pt>
                <c:pt idx="261">
                  <c:v>0.12643099999999999</c:v>
                </c:pt>
                <c:pt idx="262">
                  <c:v>0.186199</c:v>
                </c:pt>
                <c:pt idx="263">
                  <c:v>0.17010700000000001</c:v>
                </c:pt>
                <c:pt idx="264">
                  <c:v>6.4748E-2</c:v>
                </c:pt>
                <c:pt idx="265">
                  <c:v>5.9383999999999999E-2</c:v>
                </c:pt>
                <c:pt idx="266">
                  <c:v>8.6585999999999996E-2</c:v>
                </c:pt>
                <c:pt idx="267">
                  <c:v>0.106126</c:v>
                </c:pt>
                <c:pt idx="268">
                  <c:v>0.13294400000000001</c:v>
                </c:pt>
                <c:pt idx="269">
                  <c:v>0.18504899999999999</c:v>
                </c:pt>
                <c:pt idx="270">
                  <c:v>0.26167400000000002</c:v>
                </c:pt>
                <c:pt idx="271">
                  <c:v>0.176237</c:v>
                </c:pt>
                <c:pt idx="272">
                  <c:v>2.6051999999999999E-2</c:v>
                </c:pt>
                <c:pt idx="273">
                  <c:v>5.0956000000000001E-2</c:v>
                </c:pt>
                <c:pt idx="274">
                  <c:v>8.4290000000000007E-3</c:v>
                </c:pt>
                <c:pt idx="275">
                  <c:v>3.0266999999999999E-2</c:v>
                </c:pt>
                <c:pt idx="276">
                  <c:v>1.1110999999999999E-2</c:v>
                </c:pt>
                <c:pt idx="277">
                  <c:v>2.6818999999999999E-2</c:v>
                </c:pt>
                <c:pt idx="278">
                  <c:v>5.1339000000000003E-2</c:v>
                </c:pt>
                <c:pt idx="279">
                  <c:v>3.8299999999999999E-4</c:v>
                </c:pt>
                <c:pt idx="280">
                  <c:v>1.7240999999999999E-2</c:v>
                </c:pt>
                <c:pt idx="281">
                  <c:v>8.4290000000000007E-3</c:v>
                </c:pt>
                <c:pt idx="282">
                  <c:v>3.2182000000000002E-2</c:v>
                </c:pt>
                <c:pt idx="283">
                  <c:v>2.2603999999999999E-2</c:v>
                </c:pt>
                <c:pt idx="284">
                  <c:v>7.2411000000000003E-2</c:v>
                </c:pt>
                <c:pt idx="285">
                  <c:v>8.8501999999999997E-2</c:v>
                </c:pt>
                <c:pt idx="286">
                  <c:v>0.118769</c:v>
                </c:pt>
                <c:pt idx="287">
                  <c:v>0.11723600000000001</c:v>
                </c:pt>
                <c:pt idx="288">
                  <c:v>9.5779999999999997E-3</c:v>
                </c:pt>
                <c:pt idx="289">
                  <c:v>1.7240999999999999E-2</c:v>
                </c:pt>
                <c:pt idx="290">
                  <c:v>1.3409000000000001E-2</c:v>
                </c:pt>
                <c:pt idx="291">
                  <c:v>2.4903000000000002E-2</c:v>
                </c:pt>
                <c:pt idx="292">
                  <c:v>5.3636999999999997E-2</c:v>
                </c:pt>
                <c:pt idx="293">
                  <c:v>9.9609999999999994E-3</c:v>
                </c:pt>
                <c:pt idx="294">
                  <c:v>3.7928999999999997E-2</c:v>
                </c:pt>
                <c:pt idx="295">
                  <c:v>1.839E-2</c:v>
                </c:pt>
                <c:pt idx="296">
                  <c:v>2.5669000000000001E-2</c:v>
                </c:pt>
                <c:pt idx="297">
                  <c:v>1.2643E-2</c:v>
                </c:pt>
                <c:pt idx="298">
                  <c:v>8.4290000000000007E-3</c:v>
                </c:pt>
                <c:pt idx="299">
                  <c:v>3.4863999999999999E-2</c:v>
                </c:pt>
                <c:pt idx="300">
                  <c:v>2.3754000000000001E-2</c:v>
                </c:pt>
                <c:pt idx="301">
                  <c:v>8.4290000000000007E-3</c:v>
                </c:pt>
                <c:pt idx="302">
                  <c:v>3.1033000000000002E-2</c:v>
                </c:pt>
                <c:pt idx="303">
                  <c:v>3.065E-3</c:v>
                </c:pt>
                <c:pt idx="304">
                  <c:v>1.839E-2</c:v>
                </c:pt>
                <c:pt idx="305">
                  <c:v>5.1721999999999997E-2</c:v>
                </c:pt>
                <c:pt idx="306">
                  <c:v>1.5319999999999999E-3</c:v>
                </c:pt>
                <c:pt idx="307">
                  <c:v>1.4559000000000001E-2</c:v>
                </c:pt>
                <c:pt idx="308">
                  <c:v>2.5669000000000001E-2</c:v>
                </c:pt>
                <c:pt idx="309">
                  <c:v>7.2793999999999998E-2</c:v>
                </c:pt>
                <c:pt idx="310">
                  <c:v>9.2332999999999998E-2</c:v>
                </c:pt>
                <c:pt idx="311">
                  <c:v>0.108041</c:v>
                </c:pt>
                <c:pt idx="312">
                  <c:v>2.1072E-2</c:v>
                </c:pt>
                <c:pt idx="313">
                  <c:v>1.5325E-2</c:v>
                </c:pt>
                <c:pt idx="314">
                  <c:v>1.7624000000000001E-2</c:v>
                </c:pt>
                <c:pt idx="315">
                  <c:v>3.8310000000000002E-3</c:v>
                </c:pt>
                <c:pt idx="316">
                  <c:v>5.0188999999999998E-2</c:v>
                </c:pt>
                <c:pt idx="317">
                  <c:v>5.5169999999999997E-2</c:v>
                </c:pt>
                <c:pt idx="318">
                  <c:v>1.4175999999999999E-2</c:v>
                </c:pt>
                <c:pt idx="319">
                  <c:v>2.2989999999999998E-3</c:v>
                </c:pt>
                <c:pt idx="320">
                  <c:v>1.6091000000000001E-2</c:v>
                </c:pt>
                <c:pt idx="321">
                  <c:v>1.0344000000000001E-2</c:v>
                </c:pt>
                <c:pt idx="322">
                  <c:v>2.6818999999999999E-2</c:v>
                </c:pt>
                <c:pt idx="323">
                  <c:v>3.3715000000000002E-2</c:v>
                </c:pt>
                <c:pt idx="324">
                  <c:v>7.6599999999999997E-4</c:v>
                </c:pt>
                <c:pt idx="325">
                  <c:v>7.0111999999999994E-2</c:v>
                </c:pt>
                <c:pt idx="326">
                  <c:v>8.7735999999999995E-2</c:v>
                </c:pt>
                <c:pt idx="327">
                  <c:v>3.4480000000000001E-3</c:v>
                </c:pt>
                <c:pt idx="328">
                  <c:v>2.3370999999999999E-2</c:v>
                </c:pt>
                <c:pt idx="329">
                  <c:v>1.0344000000000001E-2</c:v>
                </c:pt>
                <c:pt idx="330">
                  <c:v>3.065E-2</c:v>
                </c:pt>
                <c:pt idx="331">
                  <c:v>3.1415999999999999E-2</c:v>
                </c:pt>
                <c:pt idx="332">
                  <c:v>5.4787000000000002E-2</c:v>
                </c:pt>
                <c:pt idx="333">
                  <c:v>6.2448999999999998E-2</c:v>
                </c:pt>
                <c:pt idx="334">
                  <c:v>9.195E-3</c:v>
                </c:pt>
                <c:pt idx="335">
                  <c:v>3.0266999999999999E-2</c:v>
                </c:pt>
                <c:pt idx="336">
                  <c:v>1.5708E-2</c:v>
                </c:pt>
                <c:pt idx="337">
                  <c:v>1.1490000000000001E-3</c:v>
                </c:pt>
                <c:pt idx="338">
                  <c:v>1.7240999999999999E-2</c:v>
                </c:pt>
                <c:pt idx="339">
                  <c:v>2.452E-2</c:v>
                </c:pt>
                <c:pt idx="340">
                  <c:v>1.3025999999999999E-2</c:v>
                </c:pt>
                <c:pt idx="341">
                  <c:v>2.4903000000000002E-2</c:v>
                </c:pt>
                <c:pt idx="342">
                  <c:v>0.105742</c:v>
                </c:pt>
                <c:pt idx="343">
                  <c:v>0.172789</c:v>
                </c:pt>
                <c:pt idx="344">
                  <c:v>0.168958</c:v>
                </c:pt>
                <c:pt idx="345">
                  <c:v>0.20075699999999999</c:v>
                </c:pt>
                <c:pt idx="346">
                  <c:v>3.4480000000000001E-3</c:v>
                </c:pt>
                <c:pt idx="347">
                  <c:v>1.6091000000000001E-2</c:v>
                </c:pt>
                <c:pt idx="348">
                  <c:v>2.6819999999999999E-3</c:v>
                </c:pt>
                <c:pt idx="349">
                  <c:v>1.5325E-2</c:v>
                </c:pt>
                <c:pt idx="350">
                  <c:v>2.6051999999999999E-2</c:v>
                </c:pt>
                <c:pt idx="351">
                  <c:v>5.9767000000000001E-2</c:v>
                </c:pt>
                <c:pt idx="352">
                  <c:v>8.4290000000000007E-3</c:v>
                </c:pt>
                <c:pt idx="353">
                  <c:v>3.5247000000000001E-2</c:v>
                </c:pt>
                <c:pt idx="354">
                  <c:v>5.3254000000000003E-2</c:v>
                </c:pt>
                <c:pt idx="355">
                  <c:v>1.5319999999999999E-3</c:v>
                </c:pt>
                <c:pt idx="356">
                  <c:v>1.3409000000000001E-2</c:v>
                </c:pt>
                <c:pt idx="357">
                  <c:v>3.5247000000000001E-2</c:v>
                </c:pt>
                <c:pt idx="358">
                  <c:v>3.9844999999999998E-2</c:v>
                </c:pt>
                <c:pt idx="359">
                  <c:v>1.5319999999999999E-3</c:v>
                </c:pt>
                <c:pt idx="360">
                  <c:v>5.6702000000000002E-2</c:v>
                </c:pt>
                <c:pt idx="361">
                  <c:v>7.0111999999999994E-2</c:v>
                </c:pt>
                <c:pt idx="362">
                  <c:v>1.2643E-2</c:v>
                </c:pt>
                <c:pt idx="363">
                  <c:v>3.065E-3</c:v>
                </c:pt>
                <c:pt idx="364">
                  <c:v>3.4863999999999999E-2</c:v>
                </c:pt>
                <c:pt idx="365">
                  <c:v>1.1490000000000001E-3</c:v>
                </c:pt>
                <c:pt idx="366">
                  <c:v>1.4942E-2</c:v>
                </c:pt>
                <c:pt idx="367">
                  <c:v>3.4098000000000003E-2</c:v>
                </c:pt>
                <c:pt idx="368">
                  <c:v>5.6702000000000002E-2</c:v>
                </c:pt>
                <c:pt idx="369">
                  <c:v>6.4748E-2</c:v>
                </c:pt>
                <c:pt idx="370">
                  <c:v>4.6740999999999998E-2</c:v>
                </c:pt>
                <c:pt idx="371">
                  <c:v>4.8656999999999999E-2</c:v>
                </c:pt>
                <c:pt idx="372">
                  <c:v>6.7046999999999995E-2</c:v>
                </c:pt>
                <c:pt idx="373">
                  <c:v>6.13E-3</c:v>
                </c:pt>
                <c:pt idx="374">
                  <c:v>3.4863999999999999E-2</c:v>
                </c:pt>
                <c:pt idx="375">
                  <c:v>3.4098000000000003E-2</c:v>
                </c:pt>
                <c:pt idx="376">
                  <c:v>4.9810000000000002E-3</c:v>
                </c:pt>
                <c:pt idx="377">
                  <c:v>1.6091000000000001E-2</c:v>
                </c:pt>
                <c:pt idx="378">
                  <c:v>1.1490000000000001E-3</c:v>
                </c:pt>
                <c:pt idx="379">
                  <c:v>1.3409000000000001E-2</c:v>
                </c:pt>
                <c:pt idx="380">
                  <c:v>2.2987E-2</c:v>
                </c:pt>
                <c:pt idx="381">
                  <c:v>4.8273999999999997E-2</c:v>
                </c:pt>
                <c:pt idx="382">
                  <c:v>4.2139999999999999E-3</c:v>
                </c:pt>
                <c:pt idx="383">
                  <c:v>3.2182000000000002E-2</c:v>
                </c:pt>
                <c:pt idx="384">
                  <c:v>2.7202E-2</c:v>
                </c:pt>
                <c:pt idx="385">
                  <c:v>5.9383999999999999E-2</c:v>
                </c:pt>
                <c:pt idx="386">
                  <c:v>3.065E-3</c:v>
                </c:pt>
                <c:pt idx="387">
                  <c:v>4.2527000000000002E-2</c:v>
                </c:pt>
                <c:pt idx="388">
                  <c:v>4.6358000000000003E-2</c:v>
                </c:pt>
                <c:pt idx="389">
                  <c:v>4.6358000000000003E-2</c:v>
                </c:pt>
                <c:pt idx="390">
                  <c:v>5.6702000000000002E-2</c:v>
                </c:pt>
                <c:pt idx="391">
                  <c:v>7.6599999999999997E-4</c:v>
                </c:pt>
                <c:pt idx="392">
                  <c:v>4.5975000000000002E-2</c:v>
                </c:pt>
                <c:pt idx="393">
                  <c:v>4.8273999999999997E-2</c:v>
                </c:pt>
                <c:pt idx="394">
                  <c:v>5.5552999999999998E-2</c:v>
                </c:pt>
                <c:pt idx="395">
                  <c:v>6.3215999999999994E-2</c:v>
                </c:pt>
                <c:pt idx="396">
                  <c:v>8.5436999999999999E-2</c:v>
                </c:pt>
                <c:pt idx="397">
                  <c:v>0.109574</c:v>
                </c:pt>
                <c:pt idx="398">
                  <c:v>0.109191</c:v>
                </c:pt>
                <c:pt idx="399">
                  <c:v>3.065E-2</c:v>
                </c:pt>
                <c:pt idx="400">
                  <c:v>3.065E-2</c:v>
                </c:pt>
                <c:pt idx="401">
                  <c:v>1.7624000000000001E-2</c:v>
                </c:pt>
                <c:pt idx="402">
                  <c:v>3.065E-2</c:v>
                </c:pt>
                <c:pt idx="403">
                  <c:v>1.5319999999999999E-3</c:v>
                </c:pt>
                <c:pt idx="404">
                  <c:v>3.065E-3</c:v>
                </c:pt>
                <c:pt idx="405">
                  <c:v>3.5247000000000001E-2</c:v>
                </c:pt>
                <c:pt idx="406">
                  <c:v>2.2603999999999999E-2</c:v>
                </c:pt>
                <c:pt idx="407">
                  <c:v>4.5208999999999999E-2</c:v>
                </c:pt>
                <c:pt idx="408">
                  <c:v>4.4059000000000001E-2</c:v>
                </c:pt>
                <c:pt idx="409">
                  <c:v>6.8960000000000002E-3</c:v>
                </c:pt>
                <c:pt idx="410">
                  <c:v>6.8960000000000002E-3</c:v>
                </c:pt>
                <c:pt idx="411">
                  <c:v>1.1490000000000001E-3</c:v>
                </c:pt>
                <c:pt idx="412">
                  <c:v>3.678E-2</c:v>
                </c:pt>
                <c:pt idx="413">
                  <c:v>2.9117000000000001E-2</c:v>
                </c:pt>
                <c:pt idx="414">
                  <c:v>2.2987E-2</c:v>
                </c:pt>
                <c:pt idx="415">
                  <c:v>5.6319000000000001E-2</c:v>
                </c:pt>
                <c:pt idx="416">
                  <c:v>3.4098000000000003E-2</c:v>
                </c:pt>
                <c:pt idx="417">
                  <c:v>1.916E-3</c:v>
                </c:pt>
                <c:pt idx="418">
                  <c:v>1.5319999999999999E-3</c:v>
                </c:pt>
                <c:pt idx="419">
                  <c:v>1.2643E-2</c:v>
                </c:pt>
                <c:pt idx="420">
                  <c:v>1.5319999999999999E-3</c:v>
                </c:pt>
                <c:pt idx="421">
                  <c:v>2.1454999999999998E-2</c:v>
                </c:pt>
                <c:pt idx="422">
                  <c:v>4.5975000000000002E-2</c:v>
                </c:pt>
                <c:pt idx="423">
                  <c:v>4.2909999999999997E-2</c:v>
                </c:pt>
                <c:pt idx="424">
                  <c:v>2.4903000000000002E-2</c:v>
                </c:pt>
                <c:pt idx="425">
                  <c:v>2.5285999999999999E-2</c:v>
                </c:pt>
                <c:pt idx="426">
                  <c:v>1.5319999999999999E-3</c:v>
                </c:pt>
                <c:pt idx="427">
                  <c:v>2.4903000000000002E-2</c:v>
                </c:pt>
                <c:pt idx="428">
                  <c:v>8.0459999999999993E-3</c:v>
                </c:pt>
                <c:pt idx="429">
                  <c:v>1.5319999999999999E-3</c:v>
                </c:pt>
                <c:pt idx="430">
                  <c:v>2.4903000000000002E-2</c:v>
                </c:pt>
                <c:pt idx="431">
                  <c:v>3.0266999999999999E-2</c:v>
                </c:pt>
                <c:pt idx="432">
                  <c:v>2.3754000000000001E-2</c:v>
                </c:pt>
                <c:pt idx="433">
                  <c:v>1.839E-2</c:v>
                </c:pt>
                <c:pt idx="434">
                  <c:v>4.6358000000000003E-2</c:v>
                </c:pt>
                <c:pt idx="435">
                  <c:v>1.1490000000000001E-3</c:v>
                </c:pt>
                <c:pt idx="436">
                  <c:v>1.1490000000000001E-3</c:v>
                </c:pt>
                <c:pt idx="437">
                  <c:v>1.5319999999999999E-3</c:v>
                </c:pt>
                <c:pt idx="438">
                  <c:v>4.4442000000000002E-2</c:v>
                </c:pt>
                <c:pt idx="439">
                  <c:v>1.5319999999999999E-3</c:v>
                </c:pt>
                <c:pt idx="440">
                  <c:v>3.7163000000000002E-2</c:v>
                </c:pt>
                <c:pt idx="441">
                  <c:v>6.8960000000000002E-3</c:v>
                </c:pt>
                <c:pt idx="442">
                  <c:v>7.6599999999999997E-4</c:v>
                </c:pt>
                <c:pt idx="443">
                  <c:v>3.8310000000000002E-3</c:v>
                </c:pt>
                <c:pt idx="444">
                  <c:v>2.8351000000000001E-2</c:v>
                </c:pt>
                <c:pt idx="445">
                  <c:v>2.9117000000000001E-2</c:v>
                </c:pt>
                <c:pt idx="446">
                  <c:v>2.1454999999999998E-2</c:v>
                </c:pt>
                <c:pt idx="447">
                  <c:v>3.2182000000000002E-2</c:v>
                </c:pt>
                <c:pt idx="448">
                  <c:v>4.7891000000000003E-2</c:v>
                </c:pt>
                <c:pt idx="449">
                  <c:v>1.1490000000000001E-3</c:v>
                </c:pt>
                <c:pt idx="450">
                  <c:v>2.9117000000000001E-2</c:v>
                </c:pt>
                <c:pt idx="451">
                  <c:v>2.8733999999999999E-2</c:v>
                </c:pt>
                <c:pt idx="452">
                  <c:v>1.1490000000000001E-3</c:v>
                </c:pt>
                <c:pt idx="453">
                  <c:v>7.6599999999999997E-4</c:v>
                </c:pt>
                <c:pt idx="454">
                  <c:v>1.1490000000000001E-3</c:v>
                </c:pt>
                <c:pt idx="455">
                  <c:v>3.4480999999999998E-2</c:v>
                </c:pt>
                <c:pt idx="456">
                  <c:v>5.3636999999999997E-2</c:v>
                </c:pt>
                <c:pt idx="457">
                  <c:v>6.8961999999999996E-2</c:v>
                </c:pt>
                <c:pt idx="458">
                  <c:v>7.0495000000000002E-2</c:v>
                </c:pt>
                <c:pt idx="459">
                  <c:v>8.2754999999999995E-2</c:v>
                </c:pt>
                <c:pt idx="460">
                  <c:v>1.4175999999999999E-2</c:v>
                </c:pt>
                <c:pt idx="461">
                  <c:v>2.6436000000000001E-2</c:v>
                </c:pt>
                <c:pt idx="462">
                  <c:v>7.6599999999999997E-4</c:v>
                </c:pt>
                <c:pt idx="463">
                  <c:v>3.065E-2</c:v>
                </c:pt>
                <c:pt idx="464">
                  <c:v>2.5285999999999999E-2</c:v>
                </c:pt>
                <c:pt idx="465">
                  <c:v>7.6599999999999997E-4</c:v>
                </c:pt>
                <c:pt idx="466">
                  <c:v>1.1110999999999999E-2</c:v>
                </c:pt>
                <c:pt idx="467">
                  <c:v>1.1490000000000001E-3</c:v>
                </c:pt>
                <c:pt idx="468">
                  <c:v>3.8299999999999999E-4</c:v>
                </c:pt>
                <c:pt idx="469">
                  <c:v>7.6599999999999997E-4</c:v>
                </c:pt>
                <c:pt idx="470">
                  <c:v>1.5319999999999999E-3</c:v>
                </c:pt>
                <c:pt idx="471">
                  <c:v>3.8310000000000002E-3</c:v>
                </c:pt>
                <c:pt idx="472">
                  <c:v>7.2789999999999999E-3</c:v>
                </c:pt>
                <c:pt idx="473">
                  <c:v>2.6436000000000001E-2</c:v>
                </c:pt>
                <c:pt idx="474">
                  <c:v>2.5285999999999999E-2</c:v>
                </c:pt>
                <c:pt idx="475">
                  <c:v>2.3754000000000001E-2</c:v>
                </c:pt>
                <c:pt idx="476">
                  <c:v>3.8311999999999999E-2</c:v>
                </c:pt>
                <c:pt idx="477">
                  <c:v>2.8351000000000001E-2</c:v>
                </c:pt>
                <c:pt idx="478">
                  <c:v>2.2989999999999998E-3</c:v>
                </c:pt>
                <c:pt idx="479">
                  <c:v>2.452E-2</c:v>
                </c:pt>
                <c:pt idx="480">
                  <c:v>6.5129999999999997E-3</c:v>
                </c:pt>
                <c:pt idx="481">
                  <c:v>1.1490000000000001E-3</c:v>
                </c:pt>
                <c:pt idx="482">
                  <c:v>2.452E-2</c:v>
                </c:pt>
                <c:pt idx="483">
                  <c:v>3.1799000000000001E-2</c:v>
                </c:pt>
                <c:pt idx="484">
                  <c:v>2.7968E-2</c:v>
                </c:pt>
                <c:pt idx="485">
                  <c:v>2.4136999999999999E-2</c:v>
                </c:pt>
                <c:pt idx="486">
                  <c:v>1.839E-2</c:v>
                </c:pt>
                <c:pt idx="487">
                  <c:v>4.0994000000000003E-2</c:v>
                </c:pt>
                <c:pt idx="488">
                  <c:v>4.1761E-2</c:v>
                </c:pt>
                <c:pt idx="489">
                  <c:v>4.5975000000000002E-2</c:v>
                </c:pt>
                <c:pt idx="490">
                  <c:v>8.0073000000000005E-2</c:v>
                </c:pt>
                <c:pt idx="491">
                  <c:v>6.7430000000000004E-2</c:v>
                </c:pt>
                <c:pt idx="492">
                  <c:v>7.6599999999999997E-4</c:v>
                </c:pt>
                <c:pt idx="493">
                  <c:v>2.3754000000000001E-2</c:v>
                </c:pt>
                <c:pt idx="494">
                  <c:v>2.5669000000000001E-2</c:v>
                </c:pt>
                <c:pt idx="495">
                  <c:v>7.6599999999999997E-4</c:v>
                </c:pt>
                <c:pt idx="496">
                  <c:v>1.1490000000000001E-3</c:v>
                </c:pt>
                <c:pt idx="497">
                  <c:v>3.8311999999999999E-2</c:v>
                </c:pt>
                <c:pt idx="498">
                  <c:v>1.5319999999999999E-3</c:v>
                </c:pt>
                <c:pt idx="499">
                  <c:v>1.1490000000000001E-3</c:v>
                </c:pt>
                <c:pt idx="500">
                  <c:v>2.8733999999999999E-2</c:v>
                </c:pt>
                <c:pt idx="501">
                  <c:v>2.9500999999999999E-2</c:v>
                </c:pt>
                <c:pt idx="502">
                  <c:v>3.4480000000000001E-3</c:v>
                </c:pt>
                <c:pt idx="503">
                  <c:v>2.1838E-2</c:v>
                </c:pt>
                <c:pt idx="504">
                  <c:v>5.2104999999999999E-2</c:v>
                </c:pt>
                <c:pt idx="505">
                  <c:v>1.5319999999999999E-3</c:v>
                </c:pt>
                <c:pt idx="506">
                  <c:v>1.1490000000000001E-3</c:v>
                </c:pt>
                <c:pt idx="507">
                  <c:v>6.13E-3</c:v>
                </c:pt>
                <c:pt idx="508">
                  <c:v>1.916E-3</c:v>
                </c:pt>
                <c:pt idx="509">
                  <c:v>5.3639999999999998E-3</c:v>
                </c:pt>
                <c:pt idx="510">
                  <c:v>1.5319999999999999E-3</c:v>
                </c:pt>
                <c:pt idx="511">
                  <c:v>1.916E-3</c:v>
                </c:pt>
                <c:pt idx="512">
                  <c:v>3.0266999999999999E-2</c:v>
                </c:pt>
                <c:pt idx="513">
                  <c:v>2.7968E-2</c:v>
                </c:pt>
                <c:pt idx="514">
                  <c:v>1.8773000000000001E-2</c:v>
                </c:pt>
                <c:pt idx="515">
                  <c:v>1.6091000000000001E-2</c:v>
                </c:pt>
                <c:pt idx="516">
                  <c:v>1.1494000000000001E-2</c:v>
                </c:pt>
                <c:pt idx="517">
                  <c:v>1.2643E-2</c:v>
                </c:pt>
                <c:pt idx="518">
                  <c:v>1.4559000000000001E-2</c:v>
                </c:pt>
                <c:pt idx="519">
                  <c:v>2.9117000000000001E-2</c:v>
                </c:pt>
                <c:pt idx="520">
                  <c:v>2.3754000000000001E-2</c:v>
                </c:pt>
                <c:pt idx="521">
                  <c:v>2.3754000000000001E-2</c:v>
                </c:pt>
                <c:pt idx="522">
                  <c:v>2.5669000000000001E-2</c:v>
                </c:pt>
                <c:pt idx="523">
                  <c:v>1.9155999999999999E-2</c:v>
                </c:pt>
                <c:pt idx="524">
                  <c:v>1.8006999999999999E-2</c:v>
                </c:pt>
                <c:pt idx="525">
                  <c:v>1.8006999999999999E-2</c:v>
                </c:pt>
                <c:pt idx="526">
                  <c:v>1.8006999999999999E-2</c:v>
                </c:pt>
                <c:pt idx="527">
                  <c:v>1.6473999999999999E-2</c:v>
                </c:pt>
                <c:pt idx="528">
                  <c:v>1.5708E-2</c:v>
                </c:pt>
                <c:pt idx="529">
                  <c:v>1.4175999999999999E-2</c:v>
                </c:pt>
                <c:pt idx="530">
                  <c:v>4.4442000000000002E-2</c:v>
                </c:pt>
                <c:pt idx="531">
                  <c:v>5.0956000000000001E-2</c:v>
                </c:pt>
                <c:pt idx="532">
                  <c:v>5.1721999999999997E-2</c:v>
                </c:pt>
                <c:pt idx="533">
                  <c:v>5.0571999999999999E-2</c:v>
                </c:pt>
                <c:pt idx="534">
                  <c:v>5.1339000000000003E-2</c:v>
                </c:pt>
                <c:pt idx="535">
                  <c:v>5.0188999999999998E-2</c:v>
                </c:pt>
                <c:pt idx="536">
                  <c:v>5.0188999999999998E-2</c:v>
                </c:pt>
                <c:pt idx="537">
                  <c:v>5.1721999999999997E-2</c:v>
                </c:pt>
                <c:pt idx="538">
                  <c:v>5.1339000000000003E-2</c:v>
                </c:pt>
                <c:pt idx="539">
                  <c:v>5.2488E-2</c:v>
                </c:pt>
                <c:pt idx="540">
                  <c:v>5.2104999999999999E-2</c:v>
                </c:pt>
                <c:pt idx="541">
                  <c:v>1.1490000000000001E-3</c:v>
                </c:pt>
                <c:pt idx="542">
                  <c:v>1.1490000000000001E-3</c:v>
                </c:pt>
                <c:pt idx="543">
                  <c:v>1.1490000000000001E-3</c:v>
                </c:pt>
                <c:pt idx="544">
                  <c:v>3.8310000000000002E-3</c:v>
                </c:pt>
                <c:pt idx="545">
                  <c:v>1.1490000000000001E-3</c:v>
                </c:pt>
                <c:pt idx="546">
                  <c:v>7.6599999999999997E-4</c:v>
                </c:pt>
                <c:pt idx="547">
                  <c:v>1.5319999999999999E-3</c:v>
                </c:pt>
                <c:pt idx="548">
                  <c:v>7.6599999999999997E-4</c:v>
                </c:pt>
                <c:pt idx="549">
                  <c:v>1.1490000000000001E-3</c:v>
                </c:pt>
                <c:pt idx="550">
                  <c:v>1.1490000000000001E-3</c:v>
                </c:pt>
                <c:pt idx="551">
                  <c:v>1.5319999999999999E-3</c:v>
                </c:pt>
                <c:pt idx="552">
                  <c:v>1.1490000000000001E-3</c:v>
                </c:pt>
                <c:pt idx="553">
                  <c:v>1.1490000000000001E-3</c:v>
                </c:pt>
                <c:pt idx="554">
                  <c:v>1.1490000000000001E-3</c:v>
                </c:pt>
                <c:pt idx="555">
                  <c:v>7.6599999999999997E-4</c:v>
                </c:pt>
                <c:pt idx="556">
                  <c:v>2.2989999999999998E-3</c:v>
                </c:pt>
                <c:pt idx="557">
                  <c:v>7.6599999999999997E-4</c:v>
                </c:pt>
                <c:pt idx="558">
                  <c:v>1.1490000000000001E-3</c:v>
                </c:pt>
                <c:pt idx="559">
                  <c:v>1.1490000000000001E-3</c:v>
                </c:pt>
                <c:pt idx="560">
                  <c:v>7.6599999999999997E-4</c:v>
                </c:pt>
                <c:pt idx="561">
                  <c:v>1.8006999999999999E-2</c:v>
                </c:pt>
                <c:pt idx="562">
                  <c:v>7.6599999999999997E-4</c:v>
                </c:pt>
                <c:pt idx="563">
                  <c:v>7.6599999999999997E-4</c:v>
                </c:pt>
                <c:pt idx="564">
                  <c:v>1.1490000000000001E-3</c:v>
                </c:pt>
                <c:pt idx="565">
                  <c:v>1.1490000000000001E-3</c:v>
                </c:pt>
                <c:pt idx="566">
                  <c:v>1.1490000000000001E-3</c:v>
                </c:pt>
                <c:pt idx="567">
                  <c:v>7.6599999999999997E-4</c:v>
                </c:pt>
                <c:pt idx="568">
                  <c:v>7.6599999999999997E-4</c:v>
                </c:pt>
                <c:pt idx="569">
                  <c:v>7.6599999999999997E-4</c:v>
                </c:pt>
                <c:pt idx="570">
                  <c:v>1.5319999999999999E-3</c:v>
                </c:pt>
                <c:pt idx="571">
                  <c:v>1.9539000000000001E-2</c:v>
                </c:pt>
                <c:pt idx="572">
                  <c:v>2.8351000000000001E-2</c:v>
                </c:pt>
                <c:pt idx="573">
                  <c:v>2.452E-2</c:v>
                </c:pt>
                <c:pt idx="574">
                  <c:v>2.2221000000000001E-2</c:v>
                </c:pt>
                <c:pt idx="575">
                  <c:v>2.2221000000000001E-2</c:v>
                </c:pt>
                <c:pt idx="576">
                  <c:v>2.0688999999999999E-2</c:v>
                </c:pt>
                <c:pt idx="577">
                  <c:v>1.9539000000000001E-2</c:v>
                </c:pt>
                <c:pt idx="578">
                  <c:v>1.7240999999999999E-2</c:v>
                </c:pt>
                <c:pt idx="579">
                  <c:v>1.7624000000000001E-2</c:v>
                </c:pt>
                <c:pt idx="580">
                  <c:v>1.1490000000000001E-3</c:v>
                </c:pt>
                <c:pt idx="581">
                  <c:v>3.8299999999999999E-4</c:v>
                </c:pt>
                <c:pt idx="582">
                  <c:v>7.6599999999999997E-4</c:v>
                </c:pt>
                <c:pt idx="583">
                  <c:v>7.6599999999999997E-4</c:v>
                </c:pt>
                <c:pt idx="584">
                  <c:v>1.1490000000000001E-3</c:v>
                </c:pt>
                <c:pt idx="585">
                  <c:v>1.3409000000000001E-2</c:v>
                </c:pt>
                <c:pt idx="586">
                  <c:v>1.1490000000000001E-3</c:v>
                </c:pt>
                <c:pt idx="587">
                  <c:v>1.5319999999999999E-3</c:v>
                </c:pt>
                <c:pt idx="588">
                  <c:v>1.1490000000000001E-3</c:v>
                </c:pt>
                <c:pt idx="589">
                  <c:v>7.6599999999999997E-4</c:v>
                </c:pt>
                <c:pt idx="590">
                  <c:v>7.6599999999999997E-4</c:v>
                </c:pt>
                <c:pt idx="591">
                  <c:v>7.6599999999999997E-4</c:v>
                </c:pt>
                <c:pt idx="592">
                  <c:v>3.8299999999999999E-4</c:v>
                </c:pt>
                <c:pt idx="593">
                  <c:v>1.5319999999999999E-3</c:v>
                </c:pt>
                <c:pt idx="594">
                  <c:v>7.6599999999999997E-4</c:v>
                </c:pt>
                <c:pt idx="595">
                  <c:v>1.5319999999999999E-3</c:v>
                </c:pt>
                <c:pt idx="596">
                  <c:v>1.1490000000000001E-3</c:v>
                </c:pt>
                <c:pt idx="597">
                  <c:v>1.7624000000000001E-2</c:v>
                </c:pt>
                <c:pt idx="598">
                  <c:v>1.916E-3</c:v>
                </c:pt>
                <c:pt idx="599">
                  <c:v>1.9539000000000001E-2</c:v>
                </c:pt>
                <c:pt idx="600">
                  <c:v>1.9155999999999999E-2</c:v>
                </c:pt>
                <c:pt idx="601">
                  <c:v>1.9155999999999999E-2</c:v>
                </c:pt>
                <c:pt idx="602">
                  <c:v>1.9921999999999999E-2</c:v>
                </c:pt>
                <c:pt idx="603">
                  <c:v>1.8773000000000001E-2</c:v>
                </c:pt>
                <c:pt idx="604">
                  <c:v>1.4942E-2</c:v>
                </c:pt>
                <c:pt idx="605">
                  <c:v>1.4942E-2</c:v>
                </c:pt>
                <c:pt idx="606">
                  <c:v>1.5325E-2</c:v>
                </c:pt>
                <c:pt idx="607">
                  <c:v>1.1490000000000001E-3</c:v>
                </c:pt>
                <c:pt idx="608">
                  <c:v>1.1490000000000001E-3</c:v>
                </c:pt>
                <c:pt idx="609">
                  <c:v>1.5319999999999999E-3</c:v>
                </c:pt>
                <c:pt idx="610">
                  <c:v>7.6599999999999997E-4</c:v>
                </c:pt>
                <c:pt idx="611">
                  <c:v>1.8773000000000001E-2</c:v>
                </c:pt>
                <c:pt idx="612">
                  <c:v>1.9155999999999999E-2</c:v>
                </c:pt>
                <c:pt idx="613">
                  <c:v>2.0688999999999999E-2</c:v>
                </c:pt>
                <c:pt idx="614">
                  <c:v>1.8773000000000001E-2</c:v>
                </c:pt>
                <c:pt idx="615">
                  <c:v>1.8773000000000001E-2</c:v>
                </c:pt>
                <c:pt idx="616">
                  <c:v>2.9884000000000001E-2</c:v>
                </c:pt>
                <c:pt idx="617">
                  <c:v>1.3025999999999999E-2</c:v>
                </c:pt>
                <c:pt idx="618">
                  <c:v>1.2643E-2</c:v>
                </c:pt>
                <c:pt idx="619">
                  <c:v>1.1490000000000001E-3</c:v>
                </c:pt>
                <c:pt idx="620">
                  <c:v>1.1490000000000001E-3</c:v>
                </c:pt>
                <c:pt idx="621">
                  <c:v>1.1490000000000001E-3</c:v>
                </c:pt>
                <c:pt idx="622">
                  <c:v>1.1490000000000001E-3</c:v>
                </c:pt>
                <c:pt idx="623">
                  <c:v>1.1490000000000001E-3</c:v>
                </c:pt>
                <c:pt idx="624">
                  <c:v>1.1490000000000001E-3</c:v>
                </c:pt>
                <c:pt idx="625">
                  <c:v>1.5319999999999999E-3</c:v>
                </c:pt>
                <c:pt idx="626">
                  <c:v>3.8299999999999999E-4</c:v>
                </c:pt>
                <c:pt idx="627">
                  <c:v>1.1490000000000001E-3</c:v>
                </c:pt>
                <c:pt idx="628">
                  <c:v>7.6599999999999997E-4</c:v>
                </c:pt>
                <c:pt idx="629">
                  <c:v>7.6599999999999997E-4</c:v>
                </c:pt>
                <c:pt idx="630">
                  <c:v>1.1490000000000001E-3</c:v>
                </c:pt>
                <c:pt idx="631">
                  <c:v>1.1490000000000001E-3</c:v>
                </c:pt>
                <c:pt idx="632">
                  <c:v>7.6599999999999997E-4</c:v>
                </c:pt>
                <c:pt idx="633">
                  <c:v>1.1490000000000001E-3</c:v>
                </c:pt>
                <c:pt idx="634">
                  <c:v>1.5319999999999999E-3</c:v>
                </c:pt>
                <c:pt idx="635">
                  <c:v>7.6599999999999997E-4</c:v>
                </c:pt>
                <c:pt idx="636">
                  <c:v>1.9155999999999999E-2</c:v>
                </c:pt>
                <c:pt idx="637">
                  <c:v>1.1490000000000001E-3</c:v>
                </c:pt>
                <c:pt idx="638">
                  <c:v>7.6599999999999997E-4</c:v>
                </c:pt>
                <c:pt idx="639">
                  <c:v>1.1490000000000001E-3</c:v>
                </c:pt>
                <c:pt idx="640">
                  <c:v>3.8299999999999999E-4</c:v>
                </c:pt>
                <c:pt idx="641">
                  <c:v>2.2989999999999998E-3</c:v>
                </c:pt>
                <c:pt idx="642">
                  <c:v>3.8310000000000002E-3</c:v>
                </c:pt>
                <c:pt idx="643">
                  <c:v>3.065E-3</c:v>
                </c:pt>
                <c:pt idx="644">
                  <c:v>3.065E-3</c:v>
                </c:pt>
                <c:pt idx="645">
                  <c:v>3.4480000000000001E-3</c:v>
                </c:pt>
                <c:pt idx="646">
                  <c:v>7.6599999999999997E-4</c:v>
                </c:pt>
                <c:pt idx="647">
                  <c:v>1.5319999999999999E-3</c:v>
                </c:pt>
                <c:pt idx="648">
                  <c:v>1.2643E-2</c:v>
                </c:pt>
                <c:pt idx="649">
                  <c:v>1.2643E-2</c:v>
                </c:pt>
                <c:pt idx="650">
                  <c:v>1.226E-2</c:v>
                </c:pt>
                <c:pt idx="651">
                  <c:v>1.8006999999999999E-2</c:v>
                </c:pt>
                <c:pt idx="652">
                  <c:v>2.0688999999999999E-2</c:v>
                </c:pt>
                <c:pt idx="653">
                  <c:v>2.1838E-2</c:v>
                </c:pt>
                <c:pt idx="654">
                  <c:v>2.0688999999999999E-2</c:v>
                </c:pt>
                <c:pt idx="655">
                  <c:v>2.1072E-2</c:v>
                </c:pt>
                <c:pt idx="656">
                  <c:v>2.1454999999999998E-2</c:v>
                </c:pt>
                <c:pt idx="657">
                  <c:v>5.2488E-2</c:v>
                </c:pt>
                <c:pt idx="658">
                  <c:v>1.1490000000000001E-3</c:v>
                </c:pt>
                <c:pt idx="659">
                  <c:v>1.1490000000000001E-3</c:v>
                </c:pt>
                <c:pt idx="660">
                  <c:v>1.1490000000000001E-3</c:v>
                </c:pt>
                <c:pt idx="661">
                  <c:v>1.3025999999999999E-2</c:v>
                </c:pt>
                <c:pt idx="662">
                  <c:v>1.1490000000000001E-3</c:v>
                </c:pt>
                <c:pt idx="663">
                  <c:v>7.6599999999999997E-4</c:v>
                </c:pt>
                <c:pt idx="664">
                  <c:v>1.1490000000000001E-3</c:v>
                </c:pt>
                <c:pt idx="665">
                  <c:v>7.6599999999999997E-4</c:v>
                </c:pt>
                <c:pt idx="666">
                  <c:v>1.1490000000000001E-3</c:v>
                </c:pt>
                <c:pt idx="667">
                  <c:v>1.1490000000000001E-3</c:v>
                </c:pt>
                <c:pt idx="668">
                  <c:v>1.1490000000000001E-3</c:v>
                </c:pt>
                <c:pt idx="669">
                  <c:v>7.6599999999999997E-4</c:v>
                </c:pt>
                <c:pt idx="670">
                  <c:v>1.1490000000000001E-3</c:v>
                </c:pt>
                <c:pt idx="671">
                  <c:v>1.5319999999999999E-3</c:v>
                </c:pt>
                <c:pt idx="672">
                  <c:v>1.1490000000000001E-3</c:v>
                </c:pt>
                <c:pt idx="673">
                  <c:v>1.5319999999999999E-3</c:v>
                </c:pt>
                <c:pt idx="674">
                  <c:v>7.6599999999999997E-4</c:v>
                </c:pt>
                <c:pt idx="675">
                  <c:v>1.5325E-2</c:v>
                </c:pt>
                <c:pt idx="676">
                  <c:v>4.7123999999999999E-2</c:v>
                </c:pt>
                <c:pt idx="677">
                  <c:v>1.1490000000000001E-3</c:v>
                </c:pt>
                <c:pt idx="678">
                  <c:v>1.1490000000000001E-3</c:v>
                </c:pt>
                <c:pt idx="679">
                  <c:v>7.6599999999999997E-4</c:v>
                </c:pt>
                <c:pt idx="680">
                  <c:v>7.6599999999999997E-4</c:v>
                </c:pt>
                <c:pt idx="681">
                  <c:v>2.0306000000000001E-2</c:v>
                </c:pt>
                <c:pt idx="682">
                  <c:v>1.1490000000000001E-3</c:v>
                </c:pt>
                <c:pt idx="683">
                  <c:v>1.1490000000000001E-3</c:v>
                </c:pt>
                <c:pt idx="684">
                  <c:v>1.1490000000000001E-3</c:v>
                </c:pt>
                <c:pt idx="685">
                  <c:v>1.5319999999999999E-3</c:v>
                </c:pt>
                <c:pt idx="686">
                  <c:v>1.1490000000000001E-3</c:v>
                </c:pt>
                <c:pt idx="687">
                  <c:v>1.9155999999999999E-2</c:v>
                </c:pt>
                <c:pt idx="688">
                  <c:v>1.9539000000000001E-2</c:v>
                </c:pt>
                <c:pt idx="689">
                  <c:v>1.9539000000000001E-2</c:v>
                </c:pt>
                <c:pt idx="690">
                  <c:v>2.1454999999999998E-2</c:v>
                </c:pt>
                <c:pt idx="691">
                  <c:v>2.2221000000000001E-2</c:v>
                </c:pt>
                <c:pt idx="692">
                  <c:v>1.9155999999999999E-2</c:v>
                </c:pt>
                <c:pt idx="693">
                  <c:v>1.9155999999999999E-2</c:v>
                </c:pt>
                <c:pt idx="694">
                  <c:v>1.8006999999999999E-2</c:v>
                </c:pt>
                <c:pt idx="695">
                  <c:v>2.0306000000000001E-2</c:v>
                </c:pt>
                <c:pt idx="696">
                  <c:v>1.8773000000000001E-2</c:v>
                </c:pt>
                <c:pt idx="697">
                  <c:v>1.5319999999999999E-3</c:v>
                </c:pt>
                <c:pt idx="698">
                  <c:v>7.6599999999999997E-4</c:v>
                </c:pt>
                <c:pt idx="699">
                  <c:v>1.1490000000000001E-3</c:v>
                </c:pt>
                <c:pt idx="700">
                  <c:v>1.5319999999999999E-3</c:v>
                </c:pt>
                <c:pt idx="701">
                  <c:v>1.5319999999999999E-3</c:v>
                </c:pt>
                <c:pt idx="702">
                  <c:v>3.8299999999999999E-4</c:v>
                </c:pt>
                <c:pt idx="703">
                  <c:v>7.6599999999999997E-4</c:v>
                </c:pt>
                <c:pt idx="704">
                  <c:v>1.5319999999999999E-3</c:v>
                </c:pt>
                <c:pt idx="705">
                  <c:v>1.1490000000000001E-3</c:v>
                </c:pt>
                <c:pt idx="706">
                  <c:v>1.1490000000000001E-3</c:v>
                </c:pt>
                <c:pt idx="707">
                  <c:v>7.6599999999999997E-4</c:v>
                </c:pt>
                <c:pt idx="708">
                  <c:v>3.8299999999999999E-4</c:v>
                </c:pt>
                <c:pt idx="709">
                  <c:v>7.6599999999999997E-4</c:v>
                </c:pt>
                <c:pt idx="710">
                  <c:v>1.1490000000000001E-3</c:v>
                </c:pt>
                <c:pt idx="711">
                  <c:v>1.1490000000000001E-3</c:v>
                </c:pt>
                <c:pt idx="712">
                  <c:v>1.1490000000000001E-3</c:v>
                </c:pt>
                <c:pt idx="713">
                  <c:v>7.6599999999999997E-4</c:v>
                </c:pt>
                <c:pt idx="714">
                  <c:v>1.1490000000000001E-3</c:v>
                </c:pt>
                <c:pt idx="715">
                  <c:v>2.6436000000000001E-2</c:v>
                </c:pt>
                <c:pt idx="716">
                  <c:v>3.1415999999999999E-2</c:v>
                </c:pt>
                <c:pt idx="717">
                  <c:v>2.1838E-2</c:v>
                </c:pt>
                <c:pt idx="718">
                  <c:v>2.6818999999999999E-2</c:v>
                </c:pt>
                <c:pt idx="719">
                  <c:v>2.2221000000000001E-2</c:v>
                </c:pt>
                <c:pt idx="720">
                  <c:v>2.6818999999999999E-2</c:v>
                </c:pt>
                <c:pt idx="721">
                  <c:v>2.2603999999999999E-2</c:v>
                </c:pt>
                <c:pt idx="722">
                  <c:v>7.6599999999999997E-4</c:v>
                </c:pt>
                <c:pt idx="723">
                  <c:v>7.6599999999999997E-4</c:v>
                </c:pt>
                <c:pt idx="724">
                  <c:v>1.1490000000000001E-3</c:v>
                </c:pt>
                <c:pt idx="725">
                  <c:v>1.1490000000000001E-3</c:v>
                </c:pt>
                <c:pt idx="726">
                  <c:v>1.3409000000000001E-2</c:v>
                </c:pt>
                <c:pt idx="727">
                  <c:v>1.3792E-2</c:v>
                </c:pt>
                <c:pt idx="728">
                  <c:v>1.5708E-2</c:v>
                </c:pt>
                <c:pt idx="729">
                  <c:v>2.2603999999999999E-2</c:v>
                </c:pt>
                <c:pt idx="730">
                  <c:v>2.0688999999999999E-2</c:v>
                </c:pt>
                <c:pt idx="731">
                  <c:v>1.8006999999999999E-2</c:v>
                </c:pt>
                <c:pt idx="732">
                  <c:v>1.8006999999999999E-2</c:v>
                </c:pt>
                <c:pt idx="733">
                  <c:v>1.5708E-2</c:v>
                </c:pt>
                <c:pt idx="734">
                  <c:v>1.9539000000000001E-2</c:v>
                </c:pt>
                <c:pt idx="735">
                  <c:v>1.6473999999999999E-2</c:v>
                </c:pt>
                <c:pt idx="736">
                  <c:v>1.1490000000000001E-3</c:v>
                </c:pt>
                <c:pt idx="737">
                  <c:v>1.1490000000000001E-3</c:v>
                </c:pt>
                <c:pt idx="738">
                  <c:v>7.6599999999999997E-4</c:v>
                </c:pt>
                <c:pt idx="739">
                  <c:v>7.6599999999999997E-4</c:v>
                </c:pt>
                <c:pt idx="740">
                  <c:v>7.6599999999999997E-4</c:v>
                </c:pt>
                <c:pt idx="741">
                  <c:v>1.839E-2</c:v>
                </c:pt>
                <c:pt idx="742">
                  <c:v>7.6599999999999997E-4</c:v>
                </c:pt>
                <c:pt idx="743">
                  <c:v>1.1490000000000001E-3</c:v>
                </c:pt>
                <c:pt idx="744">
                  <c:v>1.1490000000000001E-3</c:v>
                </c:pt>
                <c:pt idx="745">
                  <c:v>1.1490000000000001E-3</c:v>
                </c:pt>
                <c:pt idx="746">
                  <c:v>1.1490000000000001E-3</c:v>
                </c:pt>
                <c:pt idx="747">
                  <c:v>1.1490000000000001E-3</c:v>
                </c:pt>
                <c:pt idx="748">
                  <c:v>1.1490000000000001E-3</c:v>
                </c:pt>
                <c:pt idx="749">
                  <c:v>1.1490000000000001E-3</c:v>
                </c:pt>
                <c:pt idx="750">
                  <c:v>1.1490000000000001E-3</c:v>
                </c:pt>
                <c:pt idx="751">
                  <c:v>1.5319999999999999E-3</c:v>
                </c:pt>
                <c:pt idx="752">
                  <c:v>1.1490000000000001E-3</c:v>
                </c:pt>
                <c:pt idx="753">
                  <c:v>1.8006999999999999E-2</c:v>
                </c:pt>
                <c:pt idx="754">
                  <c:v>2.0688999999999999E-2</c:v>
                </c:pt>
                <c:pt idx="755">
                  <c:v>1.6473999999999999E-2</c:v>
                </c:pt>
                <c:pt idx="756">
                  <c:v>1.9539000000000001E-2</c:v>
                </c:pt>
                <c:pt idx="757">
                  <c:v>2.9500999999999999E-2</c:v>
                </c:pt>
                <c:pt idx="758">
                  <c:v>3.0266999999999999E-2</c:v>
                </c:pt>
                <c:pt idx="759">
                  <c:v>3.065E-2</c:v>
                </c:pt>
                <c:pt idx="760">
                  <c:v>1.1490000000000001E-3</c:v>
                </c:pt>
                <c:pt idx="761">
                  <c:v>1.5319999999999999E-3</c:v>
                </c:pt>
                <c:pt idx="762">
                  <c:v>1.1490000000000001E-3</c:v>
                </c:pt>
                <c:pt idx="763">
                  <c:v>1.5319999999999999E-3</c:v>
                </c:pt>
                <c:pt idx="764">
                  <c:v>2.2989999999999998E-3</c:v>
                </c:pt>
                <c:pt idx="765">
                  <c:v>5.7470000000000004E-3</c:v>
                </c:pt>
                <c:pt idx="766">
                  <c:v>7.6599999999999997E-4</c:v>
                </c:pt>
                <c:pt idx="767">
                  <c:v>7.6599999999999997E-4</c:v>
                </c:pt>
                <c:pt idx="768">
                  <c:v>1.1490000000000001E-3</c:v>
                </c:pt>
                <c:pt idx="769">
                  <c:v>1.1490000000000001E-3</c:v>
                </c:pt>
                <c:pt idx="770">
                  <c:v>1.1490000000000001E-3</c:v>
                </c:pt>
                <c:pt idx="771">
                  <c:v>7.6599999999999997E-4</c:v>
                </c:pt>
                <c:pt idx="772">
                  <c:v>1.1490000000000001E-3</c:v>
                </c:pt>
                <c:pt idx="773">
                  <c:v>7.6599999999999997E-4</c:v>
                </c:pt>
                <c:pt idx="774">
                  <c:v>7.6599999999999997E-4</c:v>
                </c:pt>
                <c:pt idx="775">
                  <c:v>1.1490000000000001E-3</c:v>
                </c:pt>
                <c:pt idx="776">
                  <c:v>1.1490000000000001E-3</c:v>
                </c:pt>
                <c:pt idx="777">
                  <c:v>1.1490000000000001E-3</c:v>
                </c:pt>
                <c:pt idx="778">
                  <c:v>7.6599999999999997E-4</c:v>
                </c:pt>
                <c:pt idx="779">
                  <c:v>1.1490000000000001E-3</c:v>
                </c:pt>
                <c:pt idx="780">
                  <c:v>7.6599999999999997E-4</c:v>
                </c:pt>
                <c:pt idx="781">
                  <c:v>1.7624000000000001E-2</c:v>
                </c:pt>
                <c:pt idx="782">
                  <c:v>2.3370999999999999E-2</c:v>
                </c:pt>
                <c:pt idx="783">
                  <c:v>2.0306000000000001E-2</c:v>
                </c:pt>
                <c:pt idx="784">
                  <c:v>2.0306000000000001E-2</c:v>
                </c:pt>
                <c:pt idx="785">
                  <c:v>1.9921999999999999E-2</c:v>
                </c:pt>
                <c:pt idx="786">
                  <c:v>1.9921999999999999E-2</c:v>
                </c:pt>
                <c:pt idx="787">
                  <c:v>1.8006999999999999E-2</c:v>
                </c:pt>
                <c:pt idx="788">
                  <c:v>1.4942E-2</c:v>
                </c:pt>
                <c:pt idx="789">
                  <c:v>4.3676E-2</c:v>
                </c:pt>
                <c:pt idx="790">
                  <c:v>1.1490000000000001E-3</c:v>
                </c:pt>
                <c:pt idx="791">
                  <c:v>1.5319999999999999E-3</c:v>
                </c:pt>
                <c:pt idx="792">
                  <c:v>7.6599999999999997E-4</c:v>
                </c:pt>
                <c:pt idx="793">
                  <c:v>1.1490000000000001E-3</c:v>
                </c:pt>
                <c:pt idx="794">
                  <c:v>1.5319999999999999E-3</c:v>
                </c:pt>
                <c:pt idx="795">
                  <c:v>1.839E-2</c:v>
                </c:pt>
                <c:pt idx="796">
                  <c:v>3.3332000000000001E-2</c:v>
                </c:pt>
                <c:pt idx="797">
                  <c:v>2.2603999999999999E-2</c:v>
                </c:pt>
                <c:pt idx="798">
                  <c:v>2.1072E-2</c:v>
                </c:pt>
                <c:pt idx="799">
                  <c:v>2.2603999999999999E-2</c:v>
                </c:pt>
                <c:pt idx="800">
                  <c:v>2.2603999999999999E-2</c:v>
                </c:pt>
                <c:pt idx="801">
                  <c:v>2.2221000000000001E-2</c:v>
                </c:pt>
                <c:pt idx="802">
                  <c:v>1.1490000000000001E-3</c:v>
                </c:pt>
                <c:pt idx="803">
                  <c:v>1.1490000000000001E-3</c:v>
                </c:pt>
                <c:pt idx="804">
                  <c:v>3.8299999999999999E-4</c:v>
                </c:pt>
                <c:pt idx="805">
                  <c:v>1.1490000000000001E-3</c:v>
                </c:pt>
                <c:pt idx="806">
                  <c:v>1.4942E-2</c:v>
                </c:pt>
                <c:pt idx="807">
                  <c:v>2.4136999999999999E-2</c:v>
                </c:pt>
                <c:pt idx="808">
                  <c:v>1.9921999999999999E-2</c:v>
                </c:pt>
                <c:pt idx="809">
                  <c:v>1.9155999999999999E-2</c:v>
                </c:pt>
                <c:pt idx="810">
                  <c:v>1.9921999999999999E-2</c:v>
                </c:pt>
                <c:pt idx="811">
                  <c:v>1.9155999999999999E-2</c:v>
                </c:pt>
                <c:pt idx="812">
                  <c:v>1.1490000000000001E-3</c:v>
                </c:pt>
                <c:pt idx="813">
                  <c:v>7.6599999999999997E-4</c:v>
                </c:pt>
                <c:pt idx="814">
                  <c:v>1.1490000000000001E-3</c:v>
                </c:pt>
                <c:pt idx="815">
                  <c:v>1.5319999999999999E-3</c:v>
                </c:pt>
                <c:pt idx="816">
                  <c:v>1.5319999999999999E-3</c:v>
                </c:pt>
                <c:pt idx="817">
                  <c:v>3.4480000000000001E-3</c:v>
                </c:pt>
                <c:pt idx="818">
                  <c:v>1.916E-3</c:v>
                </c:pt>
                <c:pt idx="819">
                  <c:v>1.9921999999999999E-2</c:v>
                </c:pt>
                <c:pt idx="820">
                  <c:v>2.3370999999999999E-2</c:v>
                </c:pt>
                <c:pt idx="821">
                  <c:v>2.1838E-2</c:v>
                </c:pt>
                <c:pt idx="822">
                  <c:v>1.5319999999999999E-3</c:v>
                </c:pt>
                <c:pt idx="823">
                  <c:v>1.1490000000000001E-3</c:v>
                </c:pt>
                <c:pt idx="824">
                  <c:v>1.1490000000000001E-3</c:v>
                </c:pt>
                <c:pt idx="825">
                  <c:v>3.3332000000000001E-2</c:v>
                </c:pt>
                <c:pt idx="826">
                  <c:v>5.5169999999999997E-2</c:v>
                </c:pt>
                <c:pt idx="827">
                  <c:v>7.6599999999999997E-4</c:v>
                </c:pt>
                <c:pt idx="828">
                  <c:v>3.8299999999999999E-4</c:v>
                </c:pt>
                <c:pt idx="829">
                  <c:v>1.1490000000000001E-3</c:v>
                </c:pt>
                <c:pt idx="830">
                  <c:v>1.1490000000000001E-3</c:v>
                </c:pt>
                <c:pt idx="831">
                  <c:v>1.1490000000000001E-3</c:v>
                </c:pt>
                <c:pt idx="832">
                  <c:v>7.6599999999999997E-4</c:v>
                </c:pt>
                <c:pt idx="833">
                  <c:v>7.6599999999999997E-4</c:v>
                </c:pt>
                <c:pt idx="834">
                  <c:v>7.6599999999999997E-4</c:v>
                </c:pt>
                <c:pt idx="835">
                  <c:v>3.8299999999999999E-4</c:v>
                </c:pt>
                <c:pt idx="836">
                  <c:v>3.8299999999999999E-4</c:v>
                </c:pt>
                <c:pt idx="837">
                  <c:v>7.6599999999999997E-4</c:v>
                </c:pt>
                <c:pt idx="838">
                  <c:v>1.5319999999999999E-3</c:v>
                </c:pt>
                <c:pt idx="839">
                  <c:v>1.5319999999999999E-3</c:v>
                </c:pt>
                <c:pt idx="840">
                  <c:v>1.5319999999999999E-3</c:v>
                </c:pt>
                <c:pt idx="841">
                  <c:v>1.1494000000000001E-2</c:v>
                </c:pt>
                <c:pt idx="842">
                  <c:v>2.5669000000000001E-2</c:v>
                </c:pt>
                <c:pt idx="843">
                  <c:v>2.5285999999999999E-2</c:v>
                </c:pt>
                <c:pt idx="844">
                  <c:v>2.1838E-2</c:v>
                </c:pt>
                <c:pt idx="845">
                  <c:v>2.1454999999999998E-2</c:v>
                </c:pt>
                <c:pt idx="846">
                  <c:v>2.2603999999999999E-2</c:v>
                </c:pt>
                <c:pt idx="847">
                  <c:v>2.4136999999999999E-2</c:v>
                </c:pt>
                <c:pt idx="848">
                  <c:v>2.2603999999999999E-2</c:v>
                </c:pt>
                <c:pt idx="849">
                  <c:v>2.6436000000000001E-2</c:v>
                </c:pt>
                <c:pt idx="850">
                  <c:v>2.2221000000000001E-2</c:v>
                </c:pt>
                <c:pt idx="851">
                  <c:v>2.2987E-2</c:v>
                </c:pt>
                <c:pt idx="852">
                  <c:v>2.2987E-2</c:v>
                </c:pt>
                <c:pt idx="853">
                  <c:v>2.2221000000000001E-2</c:v>
                </c:pt>
                <c:pt idx="854">
                  <c:v>2.2221000000000001E-2</c:v>
                </c:pt>
                <c:pt idx="855">
                  <c:v>3.1799000000000001E-2</c:v>
                </c:pt>
                <c:pt idx="856">
                  <c:v>4.9810000000000002E-3</c:v>
                </c:pt>
                <c:pt idx="857">
                  <c:v>2.7202E-2</c:v>
                </c:pt>
                <c:pt idx="858">
                  <c:v>2.9500999999999999E-2</c:v>
                </c:pt>
                <c:pt idx="859">
                  <c:v>2.7584999999999998E-2</c:v>
                </c:pt>
                <c:pt idx="860">
                  <c:v>2.7968E-2</c:v>
                </c:pt>
                <c:pt idx="861">
                  <c:v>2.8351000000000001E-2</c:v>
                </c:pt>
                <c:pt idx="862">
                  <c:v>2.9117000000000001E-2</c:v>
                </c:pt>
                <c:pt idx="863">
                  <c:v>5.6702000000000002E-2</c:v>
                </c:pt>
                <c:pt idx="864">
                  <c:v>2.7968E-2</c:v>
                </c:pt>
                <c:pt idx="865">
                  <c:v>2.8733999999999999E-2</c:v>
                </c:pt>
                <c:pt idx="866">
                  <c:v>3.4480999999999998E-2</c:v>
                </c:pt>
                <c:pt idx="867">
                  <c:v>4.2144000000000001E-2</c:v>
                </c:pt>
                <c:pt idx="868">
                  <c:v>1.916E-3</c:v>
                </c:pt>
                <c:pt idx="869">
                  <c:v>2.2989999999999998E-3</c:v>
                </c:pt>
                <c:pt idx="870">
                  <c:v>2.7202E-2</c:v>
                </c:pt>
                <c:pt idx="871">
                  <c:v>2.7584999999999998E-2</c:v>
                </c:pt>
                <c:pt idx="872">
                  <c:v>2.5669000000000001E-2</c:v>
                </c:pt>
                <c:pt idx="873">
                  <c:v>2.6051999999999999E-2</c:v>
                </c:pt>
                <c:pt idx="874">
                  <c:v>2.6818999999999999E-2</c:v>
                </c:pt>
                <c:pt idx="875">
                  <c:v>2.5669000000000001E-2</c:v>
                </c:pt>
                <c:pt idx="876">
                  <c:v>2.6436000000000001E-2</c:v>
                </c:pt>
                <c:pt idx="877">
                  <c:v>2.6051999999999999E-2</c:v>
                </c:pt>
                <c:pt idx="878">
                  <c:v>2.5669000000000001E-2</c:v>
                </c:pt>
                <c:pt idx="879">
                  <c:v>2.5669000000000001E-2</c:v>
                </c:pt>
                <c:pt idx="880">
                  <c:v>3.2182000000000002E-2</c:v>
                </c:pt>
                <c:pt idx="881">
                  <c:v>3.2948999999999999E-2</c:v>
                </c:pt>
                <c:pt idx="882">
                  <c:v>3.5631000000000003E-2</c:v>
                </c:pt>
                <c:pt idx="883">
                  <c:v>3.5247000000000001E-2</c:v>
                </c:pt>
                <c:pt idx="884">
                  <c:v>3.4863999999999999E-2</c:v>
                </c:pt>
                <c:pt idx="885">
                  <c:v>4.1761E-2</c:v>
                </c:pt>
                <c:pt idx="886">
                  <c:v>7.6599999999999997E-4</c:v>
                </c:pt>
                <c:pt idx="887">
                  <c:v>7.6599999999999997E-4</c:v>
                </c:pt>
                <c:pt idx="888">
                  <c:v>1.1490000000000001E-3</c:v>
                </c:pt>
                <c:pt idx="889">
                  <c:v>7.6599999999999997E-4</c:v>
                </c:pt>
                <c:pt idx="890">
                  <c:v>7.6599999999999997E-4</c:v>
                </c:pt>
                <c:pt idx="891">
                  <c:v>7.6599999999999997E-4</c:v>
                </c:pt>
                <c:pt idx="892">
                  <c:v>7.6599999999999997E-4</c:v>
                </c:pt>
                <c:pt idx="893">
                  <c:v>1.1490000000000001E-3</c:v>
                </c:pt>
                <c:pt idx="894">
                  <c:v>7.6599999999999997E-4</c:v>
                </c:pt>
                <c:pt idx="895">
                  <c:v>3.065E-3</c:v>
                </c:pt>
                <c:pt idx="896">
                  <c:v>2.9117000000000001E-2</c:v>
                </c:pt>
                <c:pt idx="897">
                  <c:v>3.1799000000000001E-2</c:v>
                </c:pt>
                <c:pt idx="898">
                  <c:v>2.0306000000000001E-2</c:v>
                </c:pt>
                <c:pt idx="899">
                  <c:v>2.0306000000000001E-2</c:v>
                </c:pt>
                <c:pt idx="900">
                  <c:v>2.0306000000000001E-2</c:v>
                </c:pt>
                <c:pt idx="901">
                  <c:v>1.8006999999999999E-2</c:v>
                </c:pt>
                <c:pt idx="902">
                  <c:v>7.6599999999999997E-4</c:v>
                </c:pt>
                <c:pt idx="903">
                  <c:v>7.6599999999999997E-4</c:v>
                </c:pt>
                <c:pt idx="904">
                  <c:v>3.8299999999999999E-4</c:v>
                </c:pt>
                <c:pt idx="905">
                  <c:v>7.6599999999999997E-4</c:v>
                </c:pt>
                <c:pt idx="906">
                  <c:v>7.6599999999999997E-4</c:v>
                </c:pt>
                <c:pt idx="907">
                  <c:v>7.6599999999999997E-4</c:v>
                </c:pt>
                <c:pt idx="908">
                  <c:v>7.6599999999999997E-4</c:v>
                </c:pt>
                <c:pt idx="909">
                  <c:v>7.6599999999999997E-4</c:v>
                </c:pt>
                <c:pt idx="910">
                  <c:v>7.6599999999999997E-4</c:v>
                </c:pt>
                <c:pt idx="911">
                  <c:v>1.3792E-2</c:v>
                </c:pt>
                <c:pt idx="912">
                  <c:v>3.4480000000000001E-3</c:v>
                </c:pt>
                <c:pt idx="913">
                  <c:v>9.195E-3</c:v>
                </c:pt>
                <c:pt idx="914">
                  <c:v>2.2987E-2</c:v>
                </c:pt>
                <c:pt idx="915">
                  <c:v>6.5129999999999997E-3</c:v>
                </c:pt>
                <c:pt idx="916">
                  <c:v>1.1490000000000001E-3</c:v>
                </c:pt>
                <c:pt idx="917">
                  <c:v>4.2139999999999999E-3</c:v>
                </c:pt>
                <c:pt idx="918">
                  <c:v>1.4175999999999999E-2</c:v>
                </c:pt>
                <c:pt idx="919">
                  <c:v>1.1877E-2</c:v>
                </c:pt>
                <c:pt idx="920">
                  <c:v>1.5708E-2</c:v>
                </c:pt>
                <c:pt idx="921">
                  <c:v>3.3715000000000002E-2</c:v>
                </c:pt>
                <c:pt idx="922">
                  <c:v>6.5129999999999997E-3</c:v>
                </c:pt>
                <c:pt idx="923">
                  <c:v>7.6599999999999997E-4</c:v>
                </c:pt>
                <c:pt idx="924">
                  <c:v>1.226E-2</c:v>
                </c:pt>
                <c:pt idx="925">
                  <c:v>7.6599999999999997E-4</c:v>
                </c:pt>
                <c:pt idx="926">
                  <c:v>8.4290000000000007E-3</c:v>
                </c:pt>
                <c:pt idx="927">
                  <c:v>1.3409000000000001E-2</c:v>
                </c:pt>
                <c:pt idx="928">
                  <c:v>1.4942E-2</c:v>
                </c:pt>
                <c:pt idx="929">
                  <c:v>7.2789999999999999E-3</c:v>
                </c:pt>
                <c:pt idx="930">
                  <c:v>7.6620000000000004E-3</c:v>
                </c:pt>
                <c:pt idx="931">
                  <c:v>2.2989999999999998E-3</c:v>
                </c:pt>
                <c:pt idx="932">
                  <c:v>1.4942E-2</c:v>
                </c:pt>
                <c:pt idx="933">
                  <c:v>1.4942E-2</c:v>
                </c:pt>
                <c:pt idx="934">
                  <c:v>8.0459999999999993E-3</c:v>
                </c:pt>
                <c:pt idx="935">
                  <c:v>1.0344000000000001E-2</c:v>
                </c:pt>
                <c:pt idx="936">
                  <c:v>1.5325E-2</c:v>
                </c:pt>
                <c:pt idx="937">
                  <c:v>1.3025999999999999E-2</c:v>
                </c:pt>
                <c:pt idx="938">
                  <c:v>4.2139999999999999E-3</c:v>
                </c:pt>
                <c:pt idx="939">
                  <c:v>7.2789999999999999E-3</c:v>
                </c:pt>
                <c:pt idx="940">
                  <c:v>9.9609999999999994E-3</c:v>
                </c:pt>
                <c:pt idx="941">
                  <c:v>2.2221000000000001E-2</c:v>
                </c:pt>
                <c:pt idx="942">
                  <c:v>1.3025999999999999E-2</c:v>
                </c:pt>
                <c:pt idx="943">
                  <c:v>1.2643E-2</c:v>
                </c:pt>
                <c:pt idx="944">
                  <c:v>1.1877E-2</c:v>
                </c:pt>
                <c:pt idx="945">
                  <c:v>1.5708E-2</c:v>
                </c:pt>
                <c:pt idx="946">
                  <c:v>1.4175999999999999E-2</c:v>
                </c:pt>
                <c:pt idx="947">
                  <c:v>9.195E-3</c:v>
                </c:pt>
                <c:pt idx="948">
                  <c:v>7.2789999999999999E-3</c:v>
                </c:pt>
                <c:pt idx="949">
                  <c:v>3.8310000000000002E-3</c:v>
                </c:pt>
                <c:pt idx="950">
                  <c:v>7.6599999999999997E-4</c:v>
                </c:pt>
                <c:pt idx="951">
                  <c:v>8.8120000000000004E-3</c:v>
                </c:pt>
                <c:pt idx="952">
                  <c:v>9.5779999999999997E-3</c:v>
                </c:pt>
                <c:pt idx="953">
                  <c:v>7.6620000000000004E-3</c:v>
                </c:pt>
                <c:pt idx="954">
                  <c:v>9.9609999999999994E-3</c:v>
                </c:pt>
                <c:pt idx="955">
                  <c:v>2.6819999999999999E-3</c:v>
                </c:pt>
                <c:pt idx="956">
                  <c:v>1.8006999999999999E-2</c:v>
                </c:pt>
                <c:pt idx="957">
                  <c:v>1.6857E-2</c:v>
                </c:pt>
                <c:pt idx="958">
                  <c:v>1.7624000000000001E-2</c:v>
                </c:pt>
                <c:pt idx="959">
                  <c:v>1.226E-2</c:v>
                </c:pt>
                <c:pt idx="960">
                  <c:v>1.226E-2</c:v>
                </c:pt>
                <c:pt idx="961">
                  <c:v>1.9539000000000001E-2</c:v>
                </c:pt>
                <c:pt idx="962">
                  <c:v>1.0727E-2</c:v>
                </c:pt>
                <c:pt idx="963">
                  <c:v>1.0344000000000001E-2</c:v>
                </c:pt>
                <c:pt idx="964">
                  <c:v>7.6599999999999997E-4</c:v>
                </c:pt>
                <c:pt idx="965">
                  <c:v>2.6819999999999999E-3</c:v>
                </c:pt>
                <c:pt idx="966">
                  <c:v>1.5708E-2</c:v>
                </c:pt>
                <c:pt idx="967">
                  <c:v>3.8310000000000002E-3</c:v>
                </c:pt>
                <c:pt idx="968">
                  <c:v>9.9609999999999994E-3</c:v>
                </c:pt>
                <c:pt idx="969">
                  <c:v>6.5129999999999997E-3</c:v>
                </c:pt>
                <c:pt idx="970">
                  <c:v>1.226E-2</c:v>
                </c:pt>
                <c:pt idx="971">
                  <c:v>3.4480000000000001E-3</c:v>
                </c:pt>
                <c:pt idx="972">
                  <c:v>3.8299999999999999E-4</c:v>
                </c:pt>
                <c:pt idx="973">
                  <c:v>7.6599999999999997E-4</c:v>
                </c:pt>
                <c:pt idx="974">
                  <c:v>7.6599999999999997E-4</c:v>
                </c:pt>
                <c:pt idx="975">
                  <c:v>7.6599999999999997E-4</c:v>
                </c:pt>
                <c:pt idx="976">
                  <c:v>1.5319999999999999E-3</c:v>
                </c:pt>
                <c:pt idx="977">
                  <c:v>1.1490000000000001E-3</c:v>
                </c:pt>
                <c:pt idx="978">
                  <c:v>7.6599999999999997E-4</c:v>
                </c:pt>
                <c:pt idx="979">
                  <c:v>1.5319999999999999E-3</c:v>
                </c:pt>
                <c:pt idx="980">
                  <c:v>1.1490000000000001E-3</c:v>
                </c:pt>
                <c:pt idx="981">
                  <c:v>8.8120000000000004E-3</c:v>
                </c:pt>
                <c:pt idx="982">
                  <c:v>7.6599999999999997E-4</c:v>
                </c:pt>
                <c:pt idx="983">
                  <c:v>7.6599999999999997E-4</c:v>
                </c:pt>
                <c:pt idx="984">
                  <c:v>1.1490000000000001E-3</c:v>
                </c:pt>
                <c:pt idx="985">
                  <c:v>1.1490000000000001E-3</c:v>
                </c:pt>
                <c:pt idx="986">
                  <c:v>3.8299999999999999E-4</c:v>
                </c:pt>
                <c:pt idx="987">
                  <c:v>3.8299999999999999E-4</c:v>
                </c:pt>
                <c:pt idx="988">
                  <c:v>7.6599999999999997E-4</c:v>
                </c:pt>
                <c:pt idx="989">
                  <c:v>7.6599999999999997E-4</c:v>
                </c:pt>
                <c:pt idx="990">
                  <c:v>7.6599999999999997E-4</c:v>
                </c:pt>
                <c:pt idx="991">
                  <c:v>4.2527000000000002E-2</c:v>
                </c:pt>
                <c:pt idx="992">
                  <c:v>4.7123999999999999E-2</c:v>
                </c:pt>
                <c:pt idx="993">
                  <c:v>4.7123999999999999E-2</c:v>
                </c:pt>
                <c:pt idx="994">
                  <c:v>4.7123999999999999E-2</c:v>
                </c:pt>
                <c:pt idx="995">
                  <c:v>4.8273999999999997E-2</c:v>
                </c:pt>
                <c:pt idx="996">
                  <c:v>4.7891000000000003E-2</c:v>
                </c:pt>
                <c:pt idx="997">
                  <c:v>4.7123999999999999E-2</c:v>
                </c:pt>
                <c:pt idx="998">
                  <c:v>4.7507000000000001E-2</c:v>
                </c:pt>
                <c:pt idx="999">
                  <c:v>7.6599999999999997E-4</c:v>
                </c:pt>
                <c:pt idx="1000">
                  <c:v>3.8299999999999999E-4</c:v>
                </c:pt>
                <c:pt idx="1001">
                  <c:v>3.8299999999999999E-4</c:v>
                </c:pt>
                <c:pt idx="1002">
                  <c:v>7.6599999999999997E-4</c:v>
                </c:pt>
                <c:pt idx="1003">
                  <c:v>7.6599999999999997E-4</c:v>
                </c:pt>
                <c:pt idx="1004">
                  <c:v>3.8299999999999999E-4</c:v>
                </c:pt>
                <c:pt idx="1005">
                  <c:v>7.6599999999999997E-4</c:v>
                </c:pt>
                <c:pt idx="1006">
                  <c:v>7.6599999999999997E-4</c:v>
                </c:pt>
                <c:pt idx="1007">
                  <c:v>7.6599999999999997E-4</c:v>
                </c:pt>
                <c:pt idx="1008">
                  <c:v>7.6599999999999997E-4</c:v>
                </c:pt>
                <c:pt idx="1009">
                  <c:v>7.6599999999999997E-4</c:v>
                </c:pt>
                <c:pt idx="1010">
                  <c:v>1.226E-2</c:v>
                </c:pt>
                <c:pt idx="1011">
                  <c:v>6.5129999999999997E-3</c:v>
                </c:pt>
                <c:pt idx="1012">
                  <c:v>2.452E-2</c:v>
                </c:pt>
                <c:pt idx="1013">
                  <c:v>2.4136999999999999E-2</c:v>
                </c:pt>
                <c:pt idx="1014">
                  <c:v>2.4136999999999999E-2</c:v>
                </c:pt>
                <c:pt idx="1015">
                  <c:v>2.3754000000000001E-2</c:v>
                </c:pt>
                <c:pt idx="1016">
                  <c:v>4.2144000000000001E-2</c:v>
                </c:pt>
                <c:pt idx="1017">
                  <c:v>4.4442000000000002E-2</c:v>
                </c:pt>
                <c:pt idx="1018">
                  <c:v>4.3292999999999998E-2</c:v>
                </c:pt>
                <c:pt idx="1019">
                  <c:v>4.3292999999999998E-2</c:v>
                </c:pt>
                <c:pt idx="1020">
                  <c:v>4.4825999999999998E-2</c:v>
                </c:pt>
                <c:pt idx="1021">
                  <c:v>4.3292999999999998E-2</c:v>
                </c:pt>
                <c:pt idx="1022">
                  <c:v>4.4442000000000002E-2</c:v>
                </c:pt>
                <c:pt idx="1023">
                  <c:v>6.8960000000000002E-3</c:v>
                </c:pt>
                <c:pt idx="1024">
                  <c:v>1.2643E-2</c:v>
                </c:pt>
                <c:pt idx="1025">
                  <c:v>7.6599999999999997E-4</c:v>
                </c:pt>
                <c:pt idx="1026">
                  <c:v>3.8299999999999999E-4</c:v>
                </c:pt>
                <c:pt idx="1027">
                  <c:v>7.6599999999999997E-4</c:v>
                </c:pt>
                <c:pt idx="1028">
                  <c:v>1.3409000000000001E-2</c:v>
                </c:pt>
                <c:pt idx="1029">
                  <c:v>7.6599999999999997E-4</c:v>
                </c:pt>
                <c:pt idx="1030">
                  <c:v>3.8299999999999999E-4</c:v>
                </c:pt>
                <c:pt idx="1031">
                  <c:v>3.8299999999999999E-4</c:v>
                </c:pt>
                <c:pt idx="1032">
                  <c:v>1.1490000000000001E-3</c:v>
                </c:pt>
                <c:pt idx="1033">
                  <c:v>7.6599999999999997E-4</c:v>
                </c:pt>
                <c:pt idx="1034">
                  <c:v>3.8299999999999999E-4</c:v>
                </c:pt>
                <c:pt idx="1035">
                  <c:v>7.6599999999999997E-4</c:v>
                </c:pt>
                <c:pt idx="1036">
                  <c:v>7.6599999999999997E-4</c:v>
                </c:pt>
                <c:pt idx="1037">
                  <c:v>1.1490000000000001E-3</c:v>
                </c:pt>
                <c:pt idx="1038">
                  <c:v>7.6599999999999997E-4</c:v>
                </c:pt>
                <c:pt idx="1039">
                  <c:v>7.6599999999999997E-4</c:v>
                </c:pt>
                <c:pt idx="1040">
                  <c:v>7.6599999999999997E-4</c:v>
                </c:pt>
                <c:pt idx="1041">
                  <c:v>7.6599999999999997E-4</c:v>
                </c:pt>
                <c:pt idx="1042">
                  <c:v>7.6599999999999997E-4</c:v>
                </c:pt>
                <c:pt idx="1043">
                  <c:v>3.8299999999999999E-4</c:v>
                </c:pt>
                <c:pt idx="1044">
                  <c:v>2.7968E-2</c:v>
                </c:pt>
                <c:pt idx="1045">
                  <c:v>2.7968E-2</c:v>
                </c:pt>
                <c:pt idx="1046">
                  <c:v>2.7584999999999998E-2</c:v>
                </c:pt>
                <c:pt idx="1047">
                  <c:v>2.6818999999999999E-2</c:v>
                </c:pt>
                <c:pt idx="1048">
                  <c:v>2.7584999999999998E-2</c:v>
                </c:pt>
                <c:pt idx="1049">
                  <c:v>2.2221000000000001E-2</c:v>
                </c:pt>
                <c:pt idx="1050">
                  <c:v>2.2987E-2</c:v>
                </c:pt>
                <c:pt idx="1051">
                  <c:v>2.2603999999999999E-2</c:v>
                </c:pt>
                <c:pt idx="1052">
                  <c:v>2.2987E-2</c:v>
                </c:pt>
                <c:pt idx="1053">
                  <c:v>2.0688999999999999E-2</c:v>
                </c:pt>
                <c:pt idx="1054">
                  <c:v>7.6599999999999997E-4</c:v>
                </c:pt>
                <c:pt idx="1055">
                  <c:v>3.8299999999999999E-4</c:v>
                </c:pt>
                <c:pt idx="1056">
                  <c:v>7.6599999999999997E-4</c:v>
                </c:pt>
                <c:pt idx="1057">
                  <c:v>7.6599999999999997E-4</c:v>
                </c:pt>
                <c:pt idx="1058">
                  <c:v>4.1761E-2</c:v>
                </c:pt>
                <c:pt idx="1059">
                  <c:v>4.2144000000000001E-2</c:v>
                </c:pt>
                <c:pt idx="1060">
                  <c:v>4.3292999999999998E-2</c:v>
                </c:pt>
                <c:pt idx="1061">
                  <c:v>4.2144000000000001E-2</c:v>
                </c:pt>
                <c:pt idx="1062">
                  <c:v>4.2527000000000002E-2</c:v>
                </c:pt>
                <c:pt idx="1063">
                  <c:v>4.3292999999999998E-2</c:v>
                </c:pt>
                <c:pt idx="1064">
                  <c:v>4.2527000000000002E-2</c:v>
                </c:pt>
                <c:pt idx="1065">
                  <c:v>4.2527000000000002E-2</c:v>
                </c:pt>
                <c:pt idx="1066">
                  <c:v>4.2527000000000002E-2</c:v>
                </c:pt>
                <c:pt idx="1067">
                  <c:v>2.6818999999999999E-2</c:v>
                </c:pt>
                <c:pt idx="1068">
                  <c:v>2.5669000000000001E-2</c:v>
                </c:pt>
                <c:pt idx="1069">
                  <c:v>2.5285999999999999E-2</c:v>
                </c:pt>
                <c:pt idx="1070">
                  <c:v>2.4903000000000002E-2</c:v>
                </c:pt>
                <c:pt idx="1071">
                  <c:v>2.0688999999999999E-2</c:v>
                </c:pt>
                <c:pt idx="1072">
                  <c:v>1.9155999999999999E-2</c:v>
                </c:pt>
                <c:pt idx="1073">
                  <c:v>1.9921999999999999E-2</c:v>
                </c:pt>
                <c:pt idx="1074">
                  <c:v>1.8773000000000001E-2</c:v>
                </c:pt>
                <c:pt idx="1075">
                  <c:v>1.9539000000000001E-2</c:v>
                </c:pt>
                <c:pt idx="1076">
                  <c:v>1.9921999999999999E-2</c:v>
                </c:pt>
                <c:pt idx="1077">
                  <c:v>1.9921999999999999E-2</c:v>
                </c:pt>
                <c:pt idx="1078">
                  <c:v>2.0688999999999999E-2</c:v>
                </c:pt>
                <c:pt idx="1079">
                  <c:v>2.2603999999999999E-2</c:v>
                </c:pt>
                <c:pt idx="1080">
                  <c:v>2.2221000000000001E-2</c:v>
                </c:pt>
                <c:pt idx="1081">
                  <c:v>2.3754000000000001E-2</c:v>
                </c:pt>
                <c:pt idx="1082">
                  <c:v>3.9079000000000003E-2</c:v>
                </c:pt>
                <c:pt idx="1083">
                  <c:v>4.6358000000000003E-2</c:v>
                </c:pt>
                <c:pt idx="1084">
                  <c:v>3.9461999999999997E-2</c:v>
                </c:pt>
                <c:pt idx="1085">
                  <c:v>3.9461999999999997E-2</c:v>
                </c:pt>
                <c:pt idx="1086">
                  <c:v>2.5669000000000001E-2</c:v>
                </c:pt>
                <c:pt idx="1087">
                  <c:v>1.916E-3</c:v>
                </c:pt>
                <c:pt idx="1088">
                  <c:v>2.0306000000000001E-2</c:v>
                </c:pt>
                <c:pt idx="1089">
                  <c:v>2.0688999999999999E-2</c:v>
                </c:pt>
                <c:pt idx="1090">
                  <c:v>2.0688999999999999E-2</c:v>
                </c:pt>
                <c:pt idx="1091">
                  <c:v>2.1454999999999998E-2</c:v>
                </c:pt>
                <c:pt idx="1092">
                  <c:v>2.0306000000000001E-2</c:v>
                </c:pt>
                <c:pt idx="1093">
                  <c:v>2.0688999999999999E-2</c:v>
                </c:pt>
                <c:pt idx="1094">
                  <c:v>2.0306000000000001E-2</c:v>
                </c:pt>
                <c:pt idx="1095">
                  <c:v>2.0688999999999999E-2</c:v>
                </c:pt>
                <c:pt idx="1096">
                  <c:v>2.3754000000000001E-2</c:v>
                </c:pt>
                <c:pt idx="1097">
                  <c:v>3.7163000000000002E-2</c:v>
                </c:pt>
                <c:pt idx="1098">
                  <c:v>4.2909999999999997E-2</c:v>
                </c:pt>
                <c:pt idx="1099">
                  <c:v>3.7163000000000002E-2</c:v>
                </c:pt>
                <c:pt idx="1100">
                  <c:v>3.7546000000000003E-2</c:v>
                </c:pt>
                <c:pt idx="1101">
                  <c:v>2.6436000000000001E-2</c:v>
                </c:pt>
                <c:pt idx="1102">
                  <c:v>2.2221000000000001E-2</c:v>
                </c:pt>
                <c:pt idx="1103">
                  <c:v>2.2221000000000001E-2</c:v>
                </c:pt>
                <c:pt idx="1104">
                  <c:v>2.2603999999999999E-2</c:v>
                </c:pt>
                <c:pt idx="1105">
                  <c:v>2.1838E-2</c:v>
                </c:pt>
                <c:pt idx="1106">
                  <c:v>2.2221000000000001E-2</c:v>
                </c:pt>
                <c:pt idx="1107">
                  <c:v>2.2221000000000001E-2</c:v>
                </c:pt>
                <c:pt idx="1108">
                  <c:v>2.2221000000000001E-2</c:v>
                </c:pt>
                <c:pt idx="1109">
                  <c:v>2.2221000000000001E-2</c:v>
                </c:pt>
                <c:pt idx="1110">
                  <c:v>2.2603999999999999E-2</c:v>
                </c:pt>
                <c:pt idx="1111">
                  <c:v>2.7202E-2</c:v>
                </c:pt>
                <c:pt idx="1112">
                  <c:v>3.7546000000000003E-2</c:v>
                </c:pt>
                <c:pt idx="1113">
                  <c:v>3.7546000000000003E-2</c:v>
                </c:pt>
                <c:pt idx="1114">
                  <c:v>3.7928999999999997E-2</c:v>
                </c:pt>
                <c:pt idx="1115">
                  <c:v>3.7928999999999997E-2</c:v>
                </c:pt>
                <c:pt idx="1116">
                  <c:v>3.678E-2</c:v>
                </c:pt>
                <c:pt idx="1117">
                  <c:v>2.3754000000000001E-2</c:v>
                </c:pt>
                <c:pt idx="1118">
                  <c:v>2.452E-2</c:v>
                </c:pt>
                <c:pt idx="1119">
                  <c:v>2.0306000000000001E-2</c:v>
                </c:pt>
                <c:pt idx="1120">
                  <c:v>1.9921999999999999E-2</c:v>
                </c:pt>
                <c:pt idx="1121">
                  <c:v>1.9921999999999999E-2</c:v>
                </c:pt>
                <c:pt idx="1122">
                  <c:v>1.9921999999999999E-2</c:v>
                </c:pt>
                <c:pt idx="1123">
                  <c:v>1.9921999999999999E-2</c:v>
                </c:pt>
                <c:pt idx="1124">
                  <c:v>1.9539000000000001E-2</c:v>
                </c:pt>
                <c:pt idx="1125">
                  <c:v>1.9921999999999999E-2</c:v>
                </c:pt>
                <c:pt idx="1126">
                  <c:v>1.9539000000000001E-2</c:v>
                </c:pt>
                <c:pt idx="1127">
                  <c:v>1.9539000000000001E-2</c:v>
                </c:pt>
                <c:pt idx="1128">
                  <c:v>1.9539000000000001E-2</c:v>
                </c:pt>
                <c:pt idx="1129">
                  <c:v>1.9539000000000001E-2</c:v>
                </c:pt>
                <c:pt idx="1130">
                  <c:v>3.8311999999999999E-2</c:v>
                </c:pt>
                <c:pt idx="1131">
                  <c:v>3.6013999999999997E-2</c:v>
                </c:pt>
                <c:pt idx="1132">
                  <c:v>2.1072E-2</c:v>
                </c:pt>
                <c:pt idx="1133">
                  <c:v>2.5669000000000001E-2</c:v>
                </c:pt>
                <c:pt idx="1134">
                  <c:v>2.1072E-2</c:v>
                </c:pt>
                <c:pt idx="1135">
                  <c:v>2.0688999999999999E-2</c:v>
                </c:pt>
                <c:pt idx="1136">
                  <c:v>2.0688999999999999E-2</c:v>
                </c:pt>
                <c:pt idx="1137">
                  <c:v>1.9921999999999999E-2</c:v>
                </c:pt>
                <c:pt idx="1138">
                  <c:v>2.1072E-2</c:v>
                </c:pt>
                <c:pt idx="1139">
                  <c:v>1.9539000000000001E-2</c:v>
                </c:pt>
                <c:pt idx="1140">
                  <c:v>1.9539000000000001E-2</c:v>
                </c:pt>
                <c:pt idx="1141">
                  <c:v>1.9155999999999999E-2</c:v>
                </c:pt>
                <c:pt idx="1142">
                  <c:v>2.0306000000000001E-2</c:v>
                </c:pt>
                <c:pt idx="1143">
                  <c:v>4.2909999999999997E-2</c:v>
                </c:pt>
                <c:pt idx="1144">
                  <c:v>4.1761E-2</c:v>
                </c:pt>
                <c:pt idx="1145">
                  <c:v>4.2144000000000001E-2</c:v>
                </c:pt>
                <c:pt idx="1146">
                  <c:v>1.9539000000000001E-2</c:v>
                </c:pt>
                <c:pt idx="1147">
                  <c:v>1.5708E-2</c:v>
                </c:pt>
                <c:pt idx="1148">
                  <c:v>1.7240999999999999E-2</c:v>
                </c:pt>
                <c:pt idx="1149">
                  <c:v>2.0688999999999999E-2</c:v>
                </c:pt>
                <c:pt idx="1150">
                  <c:v>2.1838E-2</c:v>
                </c:pt>
                <c:pt idx="1151">
                  <c:v>2.1838E-2</c:v>
                </c:pt>
                <c:pt idx="1152">
                  <c:v>1.9921999999999999E-2</c:v>
                </c:pt>
                <c:pt idx="1153">
                  <c:v>2.0306000000000001E-2</c:v>
                </c:pt>
                <c:pt idx="1154">
                  <c:v>2.0306000000000001E-2</c:v>
                </c:pt>
                <c:pt idx="1155">
                  <c:v>1.9539000000000001E-2</c:v>
                </c:pt>
                <c:pt idx="1156">
                  <c:v>4.4825999999999998E-2</c:v>
                </c:pt>
                <c:pt idx="1157">
                  <c:v>4.0994000000000003E-2</c:v>
                </c:pt>
                <c:pt idx="1158">
                  <c:v>4.2144000000000001E-2</c:v>
                </c:pt>
                <c:pt idx="1159">
                  <c:v>2.1454999999999998E-2</c:v>
                </c:pt>
                <c:pt idx="1160">
                  <c:v>4.7891000000000003E-2</c:v>
                </c:pt>
                <c:pt idx="1161">
                  <c:v>4.1761E-2</c:v>
                </c:pt>
                <c:pt idx="1162">
                  <c:v>2.9117000000000001E-2</c:v>
                </c:pt>
                <c:pt idx="1163">
                  <c:v>5.5936E-2</c:v>
                </c:pt>
                <c:pt idx="1164">
                  <c:v>3.7928999999999997E-2</c:v>
                </c:pt>
                <c:pt idx="1165">
                  <c:v>5.4404000000000001E-2</c:v>
                </c:pt>
                <c:pt idx="1166">
                  <c:v>5.3254000000000003E-2</c:v>
                </c:pt>
                <c:pt idx="1167">
                  <c:v>5.0571999999999999E-2</c:v>
                </c:pt>
                <c:pt idx="1168">
                  <c:v>4.5975000000000002E-2</c:v>
                </c:pt>
                <c:pt idx="1169">
                  <c:v>4.4442000000000002E-2</c:v>
                </c:pt>
                <c:pt idx="1170">
                  <c:v>4.3292999999999998E-2</c:v>
                </c:pt>
                <c:pt idx="1171">
                  <c:v>4.6740999999999998E-2</c:v>
                </c:pt>
                <c:pt idx="1172">
                  <c:v>4.4442000000000002E-2</c:v>
                </c:pt>
                <c:pt idx="1173">
                  <c:v>2.8351000000000001E-2</c:v>
                </c:pt>
                <c:pt idx="1174">
                  <c:v>2.2603999999999999E-2</c:v>
                </c:pt>
                <c:pt idx="1175">
                  <c:v>3.8696000000000001E-2</c:v>
                </c:pt>
                <c:pt idx="1176">
                  <c:v>7.2793999999999998E-2</c:v>
                </c:pt>
                <c:pt idx="1177">
                  <c:v>5.3636999999999997E-2</c:v>
                </c:pt>
                <c:pt idx="1178">
                  <c:v>4.5208999999999999E-2</c:v>
                </c:pt>
                <c:pt idx="1179">
                  <c:v>2.6818999999999999E-2</c:v>
                </c:pt>
                <c:pt idx="1180">
                  <c:v>2.6051999999999999E-2</c:v>
                </c:pt>
                <c:pt idx="1181">
                  <c:v>2.6436000000000001E-2</c:v>
                </c:pt>
                <c:pt idx="1182">
                  <c:v>2.0688999999999999E-2</c:v>
                </c:pt>
                <c:pt idx="1183">
                  <c:v>1.9921999999999999E-2</c:v>
                </c:pt>
                <c:pt idx="1184">
                  <c:v>2.0306000000000001E-2</c:v>
                </c:pt>
                <c:pt idx="1185">
                  <c:v>2.0688999999999999E-2</c:v>
                </c:pt>
                <c:pt idx="1186">
                  <c:v>2.0306000000000001E-2</c:v>
                </c:pt>
                <c:pt idx="1187">
                  <c:v>2.0306000000000001E-2</c:v>
                </c:pt>
                <c:pt idx="1188">
                  <c:v>2.0306000000000001E-2</c:v>
                </c:pt>
                <c:pt idx="1189">
                  <c:v>2.0688999999999999E-2</c:v>
                </c:pt>
                <c:pt idx="1190">
                  <c:v>1.9921999999999999E-2</c:v>
                </c:pt>
                <c:pt idx="1191">
                  <c:v>4.4442000000000002E-2</c:v>
                </c:pt>
                <c:pt idx="1192">
                  <c:v>1.6473999999999999E-2</c:v>
                </c:pt>
                <c:pt idx="1193">
                  <c:v>1.9155999999999999E-2</c:v>
                </c:pt>
                <c:pt idx="1194">
                  <c:v>1.5708E-2</c:v>
                </c:pt>
                <c:pt idx="1195">
                  <c:v>1.839E-2</c:v>
                </c:pt>
                <c:pt idx="1196">
                  <c:v>2.1072E-2</c:v>
                </c:pt>
                <c:pt idx="1197">
                  <c:v>2.1838E-2</c:v>
                </c:pt>
                <c:pt idx="1198">
                  <c:v>2.1454999999999998E-2</c:v>
                </c:pt>
                <c:pt idx="1199">
                  <c:v>2.1072E-2</c:v>
                </c:pt>
                <c:pt idx="1200">
                  <c:v>2.1072E-2</c:v>
                </c:pt>
                <c:pt idx="1201">
                  <c:v>2.1072E-2</c:v>
                </c:pt>
                <c:pt idx="1202">
                  <c:v>2.1454999999999998E-2</c:v>
                </c:pt>
                <c:pt idx="1203">
                  <c:v>2.1072E-2</c:v>
                </c:pt>
                <c:pt idx="1204">
                  <c:v>2.1072E-2</c:v>
                </c:pt>
                <c:pt idx="1205">
                  <c:v>2.1454999999999998E-2</c:v>
                </c:pt>
                <c:pt idx="1206">
                  <c:v>2.5285999999999999E-2</c:v>
                </c:pt>
                <c:pt idx="1207">
                  <c:v>2.1072E-2</c:v>
                </c:pt>
                <c:pt idx="1208">
                  <c:v>1.7624000000000001E-2</c:v>
                </c:pt>
                <c:pt idx="1209">
                  <c:v>1.4559000000000001E-2</c:v>
                </c:pt>
                <c:pt idx="1210">
                  <c:v>1.5325E-2</c:v>
                </c:pt>
                <c:pt idx="1211">
                  <c:v>1.4559000000000001E-2</c:v>
                </c:pt>
                <c:pt idx="1212">
                  <c:v>3.1033000000000002E-2</c:v>
                </c:pt>
                <c:pt idx="1213">
                  <c:v>2.5669000000000001E-2</c:v>
                </c:pt>
                <c:pt idx="1214">
                  <c:v>2.452E-2</c:v>
                </c:pt>
                <c:pt idx="1215">
                  <c:v>7.6599999999999997E-4</c:v>
                </c:pt>
                <c:pt idx="1216">
                  <c:v>1.4942E-2</c:v>
                </c:pt>
                <c:pt idx="1217">
                  <c:v>3.065E-3</c:v>
                </c:pt>
                <c:pt idx="1218">
                  <c:v>3.8299999999999999E-4</c:v>
                </c:pt>
                <c:pt idx="1219">
                  <c:v>3.8299999999999999E-4</c:v>
                </c:pt>
                <c:pt idx="1220">
                  <c:v>7.6599999999999997E-4</c:v>
                </c:pt>
                <c:pt idx="1221">
                  <c:v>7.6599999999999997E-4</c:v>
                </c:pt>
                <c:pt idx="1222">
                  <c:v>3.8299999999999999E-4</c:v>
                </c:pt>
                <c:pt idx="1223">
                  <c:v>7.6599999999999997E-4</c:v>
                </c:pt>
                <c:pt idx="1224">
                  <c:v>7.6599999999999997E-4</c:v>
                </c:pt>
                <c:pt idx="1225">
                  <c:v>3.8299999999999999E-4</c:v>
                </c:pt>
                <c:pt idx="1226">
                  <c:v>7.6599999999999997E-4</c:v>
                </c:pt>
                <c:pt idx="1227">
                  <c:v>7.6599999999999997E-4</c:v>
                </c:pt>
                <c:pt idx="1228">
                  <c:v>7.6599999999999997E-4</c:v>
                </c:pt>
                <c:pt idx="1229">
                  <c:v>1.1490000000000001E-3</c:v>
                </c:pt>
                <c:pt idx="1230">
                  <c:v>1.1490000000000001E-3</c:v>
                </c:pt>
                <c:pt idx="1231">
                  <c:v>3.8299999999999999E-4</c:v>
                </c:pt>
                <c:pt idx="1232">
                  <c:v>3.065E-3</c:v>
                </c:pt>
                <c:pt idx="1233">
                  <c:v>3.8299999999999999E-4</c:v>
                </c:pt>
                <c:pt idx="1234">
                  <c:v>7.6599999999999997E-4</c:v>
                </c:pt>
                <c:pt idx="1235">
                  <c:v>7.6599999999999997E-4</c:v>
                </c:pt>
                <c:pt idx="1236">
                  <c:v>7.6599999999999997E-4</c:v>
                </c:pt>
                <c:pt idx="1237">
                  <c:v>7.6599999999999997E-4</c:v>
                </c:pt>
                <c:pt idx="1238">
                  <c:v>3.8299999999999999E-4</c:v>
                </c:pt>
                <c:pt idx="1239">
                  <c:v>7.6599999999999997E-4</c:v>
                </c:pt>
                <c:pt idx="1240">
                  <c:v>3.065E-3</c:v>
                </c:pt>
                <c:pt idx="1241">
                  <c:v>3.4480000000000001E-3</c:v>
                </c:pt>
                <c:pt idx="1242">
                  <c:v>3.065E-3</c:v>
                </c:pt>
                <c:pt idx="1243">
                  <c:v>3.065E-3</c:v>
                </c:pt>
                <c:pt idx="1244">
                  <c:v>2.6819999999999999E-3</c:v>
                </c:pt>
                <c:pt idx="1245">
                  <c:v>3.8299999999999999E-4</c:v>
                </c:pt>
                <c:pt idx="1246">
                  <c:v>7.6599999999999997E-4</c:v>
                </c:pt>
                <c:pt idx="1247">
                  <c:v>3.065E-3</c:v>
                </c:pt>
                <c:pt idx="1248">
                  <c:v>1.916E-3</c:v>
                </c:pt>
                <c:pt idx="1249">
                  <c:v>2.2989999999999998E-3</c:v>
                </c:pt>
                <c:pt idx="1250">
                  <c:v>7.6599999999999997E-4</c:v>
                </c:pt>
                <c:pt idx="1251">
                  <c:v>7.6599999999999997E-4</c:v>
                </c:pt>
                <c:pt idx="1252">
                  <c:v>3.8299999999999999E-4</c:v>
                </c:pt>
                <c:pt idx="1253">
                  <c:v>7.6599999999999997E-4</c:v>
                </c:pt>
                <c:pt idx="1254">
                  <c:v>3.8299999999999999E-4</c:v>
                </c:pt>
                <c:pt idx="1255">
                  <c:v>3.8299999999999999E-4</c:v>
                </c:pt>
                <c:pt idx="1256">
                  <c:v>7.6599999999999997E-4</c:v>
                </c:pt>
                <c:pt idx="1257">
                  <c:v>1.5319999999999999E-3</c:v>
                </c:pt>
                <c:pt idx="1258">
                  <c:v>3.8299999999999999E-4</c:v>
                </c:pt>
                <c:pt idx="1259">
                  <c:v>7.6599999999999997E-4</c:v>
                </c:pt>
                <c:pt idx="1260">
                  <c:v>3.8299999999999999E-4</c:v>
                </c:pt>
                <c:pt idx="1261">
                  <c:v>3.8299999999999999E-4</c:v>
                </c:pt>
                <c:pt idx="1262">
                  <c:v>3.8299999999999999E-4</c:v>
                </c:pt>
                <c:pt idx="1263">
                  <c:v>1.1490000000000001E-3</c:v>
                </c:pt>
                <c:pt idx="1264">
                  <c:v>3.8299999999999999E-4</c:v>
                </c:pt>
                <c:pt idx="1265">
                  <c:v>3.4480000000000001E-3</c:v>
                </c:pt>
                <c:pt idx="1266">
                  <c:v>2.6819999999999999E-3</c:v>
                </c:pt>
                <c:pt idx="1267">
                  <c:v>7.6599999999999997E-4</c:v>
                </c:pt>
                <c:pt idx="1268">
                  <c:v>7.6599999999999997E-4</c:v>
                </c:pt>
                <c:pt idx="1269">
                  <c:v>7.6599999999999997E-4</c:v>
                </c:pt>
                <c:pt idx="1270">
                  <c:v>1.5319999999999999E-3</c:v>
                </c:pt>
                <c:pt idx="1271">
                  <c:v>1.1490000000000001E-3</c:v>
                </c:pt>
                <c:pt idx="1272">
                  <c:v>3.8299999999999999E-4</c:v>
                </c:pt>
                <c:pt idx="1273">
                  <c:v>7.6599999999999997E-4</c:v>
                </c:pt>
                <c:pt idx="1274">
                  <c:v>7.6599999999999997E-4</c:v>
                </c:pt>
                <c:pt idx="1275">
                  <c:v>3.8299999999999999E-4</c:v>
                </c:pt>
                <c:pt idx="1276">
                  <c:v>1.1490000000000001E-3</c:v>
                </c:pt>
                <c:pt idx="1277">
                  <c:v>3.8299999999999999E-4</c:v>
                </c:pt>
                <c:pt idx="1278">
                  <c:v>3.8299999999999999E-4</c:v>
                </c:pt>
                <c:pt idx="1279">
                  <c:v>1.1490000000000001E-3</c:v>
                </c:pt>
                <c:pt idx="1280">
                  <c:v>1.5319999999999999E-3</c:v>
                </c:pt>
                <c:pt idx="1281">
                  <c:v>1.839E-2</c:v>
                </c:pt>
                <c:pt idx="1282">
                  <c:v>3.8299999999999999E-4</c:v>
                </c:pt>
                <c:pt idx="1283">
                  <c:v>1.4267559999999999</c:v>
                </c:pt>
                <c:pt idx="1284">
                  <c:v>0.37546200000000002</c:v>
                </c:pt>
                <c:pt idx="1285">
                  <c:v>0.25094699999999998</c:v>
                </c:pt>
                <c:pt idx="1286">
                  <c:v>0.920265</c:v>
                </c:pt>
                <c:pt idx="1287">
                  <c:v>0.20918600000000001</c:v>
                </c:pt>
                <c:pt idx="1288">
                  <c:v>1.663144</c:v>
                </c:pt>
                <c:pt idx="1289">
                  <c:v>0.598441</c:v>
                </c:pt>
                <c:pt idx="1290">
                  <c:v>1.1340490000000001</c:v>
                </c:pt>
                <c:pt idx="1291">
                  <c:v>3.164609</c:v>
                </c:pt>
                <c:pt idx="1292">
                  <c:v>4.2534489999999998</c:v>
                </c:pt>
                <c:pt idx="1293">
                  <c:v>4.3001899999999997</c:v>
                </c:pt>
                <c:pt idx="1294">
                  <c:v>3.6917879999999998</c:v>
                </c:pt>
                <c:pt idx="1295">
                  <c:v>2.9945020000000002</c:v>
                </c:pt>
                <c:pt idx="1296">
                  <c:v>3.5492659999999998</c:v>
                </c:pt>
                <c:pt idx="1297">
                  <c:v>3.649645</c:v>
                </c:pt>
                <c:pt idx="1298">
                  <c:v>3.6140140000000001</c:v>
                </c:pt>
                <c:pt idx="1299">
                  <c:v>3.3331840000000001</c:v>
                </c:pt>
                <c:pt idx="1300">
                  <c:v>3.776459</c:v>
                </c:pt>
                <c:pt idx="1301">
                  <c:v>3.4124910000000002</c:v>
                </c:pt>
                <c:pt idx="1302">
                  <c:v>3.663821</c:v>
                </c:pt>
                <c:pt idx="1303">
                  <c:v>3.49946</c:v>
                </c:pt>
                <c:pt idx="1304">
                  <c:v>3.4358610000000001</c:v>
                </c:pt>
                <c:pt idx="1305">
                  <c:v>3.2810790000000001</c:v>
                </c:pt>
                <c:pt idx="1306">
                  <c:v>3.3462100000000001</c:v>
                </c:pt>
                <c:pt idx="1307">
                  <c:v>3.2864429999999998</c:v>
                </c:pt>
                <c:pt idx="1308">
                  <c:v>3.3592360000000001</c:v>
                </c:pt>
                <c:pt idx="1309">
                  <c:v>3.4078930000000001</c:v>
                </c:pt>
                <c:pt idx="1310">
                  <c:v>3.3515739999999998</c:v>
                </c:pt>
                <c:pt idx="1311">
                  <c:v>3.0738080000000001</c:v>
                </c:pt>
                <c:pt idx="1312">
                  <c:v>3.2339540000000002</c:v>
                </c:pt>
                <c:pt idx="1313">
                  <c:v>3.0879840000000001</c:v>
                </c:pt>
                <c:pt idx="1314">
                  <c:v>3.256176</c:v>
                </c:pt>
                <c:pt idx="1315">
                  <c:v>3.2810790000000001</c:v>
                </c:pt>
                <c:pt idx="1316">
                  <c:v>3.3554050000000002</c:v>
                </c:pt>
                <c:pt idx="1317">
                  <c:v>3.4132570000000002</c:v>
                </c:pt>
                <c:pt idx="1318">
                  <c:v>3.793317</c:v>
                </c:pt>
                <c:pt idx="1319">
                  <c:v>3.5592269999999999</c:v>
                </c:pt>
                <c:pt idx="1320">
                  <c:v>3.0711270000000002</c:v>
                </c:pt>
                <c:pt idx="1321">
                  <c:v>3.4860509999999998</c:v>
                </c:pt>
                <c:pt idx="1322">
                  <c:v>3.1485180000000001</c:v>
                </c:pt>
                <c:pt idx="1323">
                  <c:v>3.4324129999999999</c:v>
                </c:pt>
                <c:pt idx="1324">
                  <c:v>3.2201620000000002</c:v>
                </c:pt>
                <c:pt idx="1325">
                  <c:v>3.656158</c:v>
                </c:pt>
                <c:pt idx="1326">
                  <c:v>3.8936950000000001</c:v>
                </c:pt>
                <c:pt idx="1327">
                  <c:v>3.454634</c:v>
                </c:pt>
                <c:pt idx="1328">
                  <c:v>3.4400759999999999</c:v>
                </c:pt>
                <c:pt idx="1329">
                  <c:v>2.9749620000000001</c:v>
                </c:pt>
                <c:pt idx="1330">
                  <c:v>3.4216859999999998</c:v>
                </c:pt>
                <c:pt idx="1331">
                  <c:v>2.8902920000000001</c:v>
                </c:pt>
                <c:pt idx="1332">
                  <c:v>3.1534979999999999</c:v>
                </c:pt>
                <c:pt idx="1333">
                  <c:v>3.1818499999999998</c:v>
                </c:pt>
                <c:pt idx="1334">
                  <c:v>2.6933660000000001</c:v>
                </c:pt>
                <c:pt idx="1335">
                  <c:v>3.2163309999999998</c:v>
                </c:pt>
                <c:pt idx="1336">
                  <c:v>3.505973</c:v>
                </c:pt>
                <c:pt idx="1337">
                  <c:v>3.3117290000000001</c:v>
                </c:pt>
                <c:pt idx="1338">
                  <c:v>3.1205500000000002</c:v>
                </c:pt>
                <c:pt idx="1339">
                  <c:v>3.2186300000000001</c:v>
                </c:pt>
                <c:pt idx="1340">
                  <c:v>3.1895120000000001</c:v>
                </c:pt>
                <c:pt idx="1341">
                  <c:v>3.4036789999999999</c:v>
                </c:pt>
                <c:pt idx="1342">
                  <c:v>3.0308989999999998</c:v>
                </c:pt>
                <c:pt idx="1343">
                  <c:v>2.8692199999999999</c:v>
                </c:pt>
                <c:pt idx="1344">
                  <c:v>2.6937489999999999</c:v>
                </c:pt>
                <c:pt idx="1345">
                  <c:v>3.2320389999999999</c:v>
                </c:pt>
                <c:pt idx="1346">
                  <c:v>3.1251470000000001</c:v>
                </c:pt>
                <c:pt idx="1347">
                  <c:v>3.293339</c:v>
                </c:pt>
                <c:pt idx="1348">
                  <c:v>3.280313</c:v>
                </c:pt>
                <c:pt idx="1349">
                  <c:v>3.5929419999999999</c:v>
                </c:pt>
                <c:pt idx="1350">
                  <c:v>3.6741649999999999</c:v>
                </c:pt>
                <c:pt idx="1351">
                  <c:v>3.3952499999999999</c:v>
                </c:pt>
                <c:pt idx="1352">
                  <c:v>3.3416130000000002</c:v>
                </c:pt>
                <c:pt idx="1353">
                  <c:v>2.9692159999999999</c:v>
                </c:pt>
                <c:pt idx="1354">
                  <c:v>3.1343420000000002</c:v>
                </c:pt>
                <c:pt idx="1355">
                  <c:v>3.5921759999999998</c:v>
                </c:pt>
                <c:pt idx="1356">
                  <c:v>3.078789</c:v>
                </c:pt>
                <c:pt idx="1357">
                  <c:v>2.9542739999999998</c:v>
                </c:pt>
                <c:pt idx="1358">
                  <c:v>3.135875</c:v>
                </c:pt>
                <c:pt idx="1359">
                  <c:v>3.1262970000000001</c:v>
                </c:pt>
                <c:pt idx="1360">
                  <c:v>3.0029300000000001</c:v>
                </c:pt>
                <c:pt idx="1361">
                  <c:v>3.399848</c:v>
                </c:pt>
                <c:pt idx="1362">
                  <c:v>3.6247419999999999</c:v>
                </c:pt>
                <c:pt idx="1363">
                  <c:v>3.6573069999999999</c:v>
                </c:pt>
                <c:pt idx="1364">
                  <c:v>3.4573160000000001</c:v>
                </c:pt>
                <c:pt idx="1365">
                  <c:v>3.469576</c:v>
                </c:pt>
                <c:pt idx="1366">
                  <c:v>3.15618</c:v>
                </c:pt>
                <c:pt idx="1367">
                  <c:v>3.5527139999999999</c:v>
                </c:pt>
                <c:pt idx="1368">
                  <c:v>3.2688190000000001</c:v>
                </c:pt>
                <c:pt idx="1369">
                  <c:v>2.665781</c:v>
                </c:pt>
                <c:pt idx="1370">
                  <c:v>2.9561890000000002</c:v>
                </c:pt>
                <c:pt idx="1371">
                  <c:v>2.9117470000000001</c:v>
                </c:pt>
                <c:pt idx="1372">
                  <c:v>3.2573249999999998</c:v>
                </c:pt>
                <c:pt idx="1373">
                  <c:v>2.894889</c:v>
                </c:pt>
                <c:pt idx="1374">
                  <c:v>2.9761120000000001</c:v>
                </c:pt>
                <c:pt idx="1375">
                  <c:v>2.851213</c:v>
                </c:pt>
                <c:pt idx="1376">
                  <c:v>3.6530930000000001</c:v>
                </c:pt>
                <c:pt idx="1377">
                  <c:v>4.1929150000000002</c:v>
                </c:pt>
                <c:pt idx="1378">
                  <c:v>5.1108820000000001</c:v>
                </c:pt>
                <c:pt idx="1379">
                  <c:v>3.3929510000000001</c:v>
                </c:pt>
                <c:pt idx="1380">
                  <c:v>3.2519610000000001</c:v>
                </c:pt>
                <c:pt idx="1381">
                  <c:v>3.7599849999999999</c:v>
                </c:pt>
                <c:pt idx="1382">
                  <c:v>3.2079019999999998</c:v>
                </c:pt>
                <c:pt idx="1383">
                  <c:v>3.1952590000000001</c:v>
                </c:pt>
                <c:pt idx="1384">
                  <c:v>3.5197660000000002</c:v>
                </c:pt>
                <c:pt idx="1385">
                  <c:v>3.6852749999999999</c:v>
                </c:pt>
                <c:pt idx="1386">
                  <c:v>2.9159609999999998</c:v>
                </c:pt>
                <c:pt idx="1387">
                  <c:v>3.741978</c:v>
                </c:pt>
                <c:pt idx="1388">
                  <c:v>3.3400799999999999</c:v>
                </c:pt>
                <c:pt idx="1389">
                  <c:v>3.0090599999999998</c:v>
                </c:pt>
                <c:pt idx="1390">
                  <c:v>0.24481700000000001</c:v>
                </c:pt>
                <c:pt idx="1391">
                  <c:v>3.8299999999999999E-4</c:v>
                </c:pt>
                <c:pt idx="1392">
                  <c:v>7.6599999999999997E-4</c:v>
                </c:pt>
                <c:pt idx="1393">
                  <c:v>7.6599999999999997E-4</c:v>
                </c:pt>
                <c:pt idx="1394">
                  <c:v>3.8299999999999999E-4</c:v>
                </c:pt>
                <c:pt idx="1395">
                  <c:v>3.8299999999999999E-4</c:v>
                </c:pt>
                <c:pt idx="1396">
                  <c:v>7.6599999999999997E-4</c:v>
                </c:pt>
                <c:pt idx="1397">
                  <c:v>3.8299999999999999E-4</c:v>
                </c:pt>
                <c:pt idx="1398">
                  <c:v>3.8299999999999999E-4</c:v>
                </c:pt>
                <c:pt idx="1399">
                  <c:v>6.8960000000000002E-3</c:v>
                </c:pt>
                <c:pt idx="1400">
                  <c:v>3.1033000000000002E-2</c:v>
                </c:pt>
                <c:pt idx="1401">
                  <c:v>6.4748E-2</c:v>
                </c:pt>
                <c:pt idx="1402">
                  <c:v>0.32450699999999999</c:v>
                </c:pt>
                <c:pt idx="1403">
                  <c:v>0.31492799999999999</c:v>
                </c:pt>
                <c:pt idx="1404">
                  <c:v>0.15937999999999999</c:v>
                </c:pt>
                <c:pt idx="1405">
                  <c:v>0.22412799999999999</c:v>
                </c:pt>
                <c:pt idx="1406">
                  <c:v>0.22872500000000001</c:v>
                </c:pt>
                <c:pt idx="1407">
                  <c:v>8.1222000000000003E-2</c:v>
                </c:pt>
                <c:pt idx="1408">
                  <c:v>6.6281000000000007E-2</c:v>
                </c:pt>
                <c:pt idx="1409">
                  <c:v>6.0916999999999999E-2</c:v>
                </c:pt>
                <c:pt idx="1410">
                  <c:v>6.6281000000000007E-2</c:v>
                </c:pt>
                <c:pt idx="1411">
                  <c:v>5.1721999999999997E-2</c:v>
                </c:pt>
                <c:pt idx="1412">
                  <c:v>6.0533999999999998E-2</c:v>
                </c:pt>
                <c:pt idx="1413">
                  <c:v>5.4404000000000001E-2</c:v>
                </c:pt>
                <c:pt idx="1414">
                  <c:v>8.2372000000000001E-2</c:v>
                </c:pt>
                <c:pt idx="1415">
                  <c:v>6.6281000000000007E-2</c:v>
                </c:pt>
                <c:pt idx="1416">
                  <c:v>6.13E-2</c:v>
                </c:pt>
                <c:pt idx="1417">
                  <c:v>8.1989000000000006E-2</c:v>
                </c:pt>
                <c:pt idx="1418">
                  <c:v>9.3099000000000001E-2</c:v>
                </c:pt>
                <c:pt idx="1419">
                  <c:v>9.9228999999999998E-2</c:v>
                </c:pt>
                <c:pt idx="1420">
                  <c:v>0.21838099999999999</c:v>
                </c:pt>
                <c:pt idx="1421">
                  <c:v>6.5896999999999997E-2</c:v>
                </c:pt>
                <c:pt idx="1422">
                  <c:v>3.4480999999999998E-2</c:v>
                </c:pt>
                <c:pt idx="1423">
                  <c:v>6.7430000000000004E-2</c:v>
                </c:pt>
                <c:pt idx="1424">
                  <c:v>8.6203000000000002E-2</c:v>
                </c:pt>
                <c:pt idx="1425">
                  <c:v>6.6664000000000001E-2</c:v>
                </c:pt>
                <c:pt idx="1426">
                  <c:v>26.301888000000002</c:v>
                </c:pt>
                <c:pt idx="1427">
                  <c:v>27.943574999999999</c:v>
                </c:pt>
                <c:pt idx="1428">
                  <c:v>27.102615</c:v>
                </c:pt>
                <c:pt idx="1429">
                  <c:v>26.868528000000001</c:v>
                </c:pt>
                <c:pt idx="1430">
                  <c:v>27.353179999999998</c:v>
                </c:pt>
                <c:pt idx="1431">
                  <c:v>27.361225000000001</c:v>
                </c:pt>
                <c:pt idx="1432">
                  <c:v>27.140547000000002</c:v>
                </c:pt>
                <c:pt idx="1433">
                  <c:v>27.136714999999999</c:v>
                </c:pt>
                <c:pt idx="1434">
                  <c:v>25.871254</c:v>
                </c:pt>
                <c:pt idx="1435">
                  <c:v>25.877001</c:v>
                </c:pt>
                <c:pt idx="1436">
                  <c:v>25.315722999999998</c:v>
                </c:pt>
                <c:pt idx="1437">
                  <c:v>25.884278999999999</c:v>
                </c:pt>
                <c:pt idx="1438">
                  <c:v>25.416487</c:v>
                </c:pt>
                <c:pt idx="1439">
                  <c:v>5.9383999999999999E-2</c:v>
                </c:pt>
                <c:pt idx="1440">
                  <c:v>6.2066000000000003E-2</c:v>
                </c:pt>
                <c:pt idx="1441">
                  <c:v>1.1490000000000001E-3</c:v>
                </c:pt>
                <c:pt idx="1442">
                  <c:v>7.6599999999999997E-4</c:v>
                </c:pt>
                <c:pt idx="1443">
                  <c:v>7.6599999999999997E-4</c:v>
                </c:pt>
                <c:pt idx="1444">
                  <c:v>5.5936E-2</c:v>
                </c:pt>
                <c:pt idx="1445">
                  <c:v>0.139074</c:v>
                </c:pt>
                <c:pt idx="1446">
                  <c:v>6.0916999999999999E-2</c:v>
                </c:pt>
                <c:pt idx="1447">
                  <c:v>9.1950000000000004E-2</c:v>
                </c:pt>
                <c:pt idx="1448">
                  <c:v>0.137542</c:v>
                </c:pt>
                <c:pt idx="1449">
                  <c:v>3.4863999999999999E-2</c:v>
                </c:pt>
                <c:pt idx="1450">
                  <c:v>3.7546000000000003E-2</c:v>
                </c:pt>
                <c:pt idx="1451">
                  <c:v>5.7468999999999999E-2</c:v>
                </c:pt>
                <c:pt idx="1452">
                  <c:v>7.2793999999999998E-2</c:v>
                </c:pt>
                <c:pt idx="1453">
                  <c:v>1.0344000000000001E-2</c:v>
                </c:pt>
                <c:pt idx="1454">
                  <c:v>3.7546000000000003E-2</c:v>
                </c:pt>
                <c:pt idx="1455">
                  <c:v>3.6396999999999999E-2</c:v>
                </c:pt>
                <c:pt idx="1456">
                  <c:v>6.2066000000000003E-2</c:v>
                </c:pt>
                <c:pt idx="1457">
                  <c:v>6.1683000000000002E-2</c:v>
                </c:pt>
                <c:pt idx="1458">
                  <c:v>6.5514000000000003E-2</c:v>
                </c:pt>
                <c:pt idx="1459">
                  <c:v>3.5631000000000003E-2</c:v>
                </c:pt>
                <c:pt idx="1460">
                  <c:v>4.4442000000000002E-2</c:v>
                </c:pt>
                <c:pt idx="1461">
                  <c:v>6.9728999999999999E-2</c:v>
                </c:pt>
                <c:pt idx="1462">
                  <c:v>0.11723600000000001</c:v>
                </c:pt>
                <c:pt idx="1463">
                  <c:v>0.141373</c:v>
                </c:pt>
                <c:pt idx="1464">
                  <c:v>3.5631000000000003E-2</c:v>
                </c:pt>
                <c:pt idx="1465">
                  <c:v>4.2139999999999999E-3</c:v>
                </c:pt>
                <c:pt idx="1466">
                  <c:v>6.8196000000000007E-2</c:v>
                </c:pt>
                <c:pt idx="1467">
                  <c:v>3.5631000000000003E-2</c:v>
                </c:pt>
                <c:pt idx="1468">
                  <c:v>3.6013999999999997E-2</c:v>
                </c:pt>
                <c:pt idx="1469">
                  <c:v>3.4863999999999999E-2</c:v>
                </c:pt>
                <c:pt idx="1470">
                  <c:v>4.4442000000000002E-2</c:v>
                </c:pt>
                <c:pt idx="1471">
                  <c:v>7.7007999999999993E-2</c:v>
                </c:pt>
                <c:pt idx="1472">
                  <c:v>3.7546000000000003E-2</c:v>
                </c:pt>
                <c:pt idx="1473">
                  <c:v>4.2527000000000002E-2</c:v>
                </c:pt>
                <c:pt idx="1474">
                  <c:v>6.9346000000000005E-2</c:v>
                </c:pt>
                <c:pt idx="1475">
                  <c:v>3.7163000000000002E-2</c:v>
                </c:pt>
                <c:pt idx="1476">
                  <c:v>2.6051999999999999E-2</c:v>
                </c:pt>
                <c:pt idx="1477">
                  <c:v>6.2066000000000003E-2</c:v>
                </c:pt>
                <c:pt idx="1478">
                  <c:v>0.112639</c:v>
                </c:pt>
                <c:pt idx="1479">
                  <c:v>5.9383999999999999E-2</c:v>
                </c:pt>
                <c:pt idx="1480">
                  <c:v>3.6013999999999997E-2</c:v>
                </c:pt>
                <c:pt idx="1481">
                  <c:v>5.3636999999999997E-2</c:v>
                </c:pt>
                <c:pt idx="1482">
                  <c:v>5.3636999999999997E-2</c:v>
                </c:pt>
                <c:pt idx="1483">
                  <c:v>3.6013999999999997E-2</c:v>
                </c:pt>
                <c:pt idx="1484">
                  <c:v>6.0151000000000003E-2</c:v>
                </c:pt>
                <c:pt idx="1485">
                  <c:v>4.0611000000000001E-2</c:v>
                </c:pt>
                <c:pt idx="1486">
                  <c:v>6.3215999999999994E-2</c:v>
                </c:pt>
                <c:pt idx="1487">
                  <c:v>3.7163000000000002E-2</c:v>
                </c:pt>
                <c:pt idx="1488">
                  <c:v>6.8579000000000001E-2</c:v>
                </c:pt>
                <c:pt idx="1489">
                  <c:v>4.5592000000000001E-2</c:v>
                </c:pt>
                <c:pt idx="1490">
                  <c:v>3.4480999999999998E-2</c:v>
                </c:pt>
                <c:pt idx="1491">
                  <c:v>6.8579000000000001E-2</c:v>
                </c:pt>
                <c:pt idx="1492">
                  <c:v>3.7546000000000003E-2</c:v>
                </c:pt>
                <c:pt idx="1493">
                  <c:v>2.452E-2</c:v>
                </c:pt>
                <c:pt idx="1494">
                  <c:v>5.7852000000000001E-2</c:v>
                </c:pt>
                <c:pt idx="1495">
                  <c:v>3.678E-2</c:v>
                </c:pt>
                <c:pt idx="1496">
                  <c:v>3.4863999999999999E-2</c:v>
                </c:pt>
                <c:pt idx="1497">
                  <c:v>5.4787000000000002E-2</c:v>
                </c:pt>
                <c:pt idx="1498">
                  <c:v>5.8235000000000002E-2</c:v>
                </c:pt>
                <c:pt idx="1499">
                  <c:v>7.1261000000000005E-2</c:v>
                </c:pt>
                <c:pt idx="1500">
                  <c:v>3.678E-2</c:v>
                </c:pt>
                <c:pt idx="1501">
                  <c:v>2.6436000000000001E-2</c:v>
                </c:pt>
                <c:pt idx="1502">
                  <c:v>3.7546000000000003E-2</c:v>
                </c:pt>
                <c:pt idx="1503">
                  <c:v>3.0266999999999999E-2</c:v>
                </c:pt>
                <c:pt idx="1504">
                  <c:v>3.4098000000000003E-2</c:v>
                </c:pt>
                <c:pt idx="1505">
                  <c:v>3.4863999999999999E-2</c:v>
                </c:pt>
                <c:pt idx="1506">
                  <c:v>3.7163000000000002E-2</c:v>
                </c:pt>
                <c:pt idx="1507">
                  <c:v>3.1033000000000002E-2</c:v>
                </c:pt>
                <c:pt idx="1508">
                  <c:v>5.2488E-2</c:v>
                </c:pt>
                <c:pt idx="1509">
                  <c:v>8.6969000000000005E-2</c:v>
                </c:pt>
                <c:pt idx="1510">
                  <c:v>3.3715000000000002E-2</c:v>
                </c:pt>
                <c:pt idx="1511">
                  <c:v>5.8235000000000002E-2</c:v>
                </c:pt>
                <c:pt idx="1512">
                  <c:v>5.6319000000000001E-2</c:v>
                </c:pt>
                <c:pt idx="1513">
                  <c:v>5.6702000000000002E-2</c:v>
                </c:pt>
                <c:pt idx="1514">
                  <c:v>3.2182000000000002E-2</c:v>
                </c:pt>
                <c:pt idx="1515">
                  <c:v>6.0533999999999998E-2</c:v>
                </c:pt>
                <c:pt idx="1516">
                  <c:v>8.3904000000000006E-2</c:v>
                </c:pt>
                <c:pt idx="1517">
                  <c:v>3.8311999999999999E-2</c:v>
                </c:pt>
                <c:pt idx="1518">
                  <c:v>3.4098000000000003E-2</c:v>
                </c:pt>
                <c:pt idx="1519">
                  <c:v>3.4863999999999999E-2</c:v>
                </c:pt>
                <c:pt idx="1520">
                  <c:v>3.6396999999999999E-2</c:v>
                </c:pt>
                <c:pt idx="1521">
                  <c:v>3.6396999999999999E-2</c:v>
                </c:pt>
                <c:pt idx="1522">
                  <c:v>2.3370999999999999E-2</c:v>
                </c:pt>
                <c:pt idx="1523">
                  <c:v>5.9383999999999999E-2</c:v>
                </c:pt>
                <c:pt idx="1524">
                  <c:v>8.8885000000000006E-2</c:v>
                </c:pt>
                <c:pt idx="1525">
                  <c:v>3.4863999999999999E-2</c:v>
                </c:pt>
                <c:pt idx="1526">
                  <c:v>2.9500999999999999E-2</c:v>
                </c:pt>
                <c:pt idx="1527">
                  <c:v>1.1110999999999999E-2</c:v>
                </c:pt>
                <c:pt idx="1528">
                  <c:v>3.5631000000000003E-2</c:v>
                </c:pt>
                <c:pt idx="1529">
                  <c:v>7.6599999999999997E-4</c:v>
                </c:pt>
                <c:pt idx="1530">
                  <c:v>7.6599999999999997E-4</c:v>
                </c:pt>
                <c:pt idx="1531">
                  <c:v>5.9383999999999999E-2</c:v>
                </c:pt>
                <c:pt idx="1532">
                  <c:v>1.3792E-2</c:v>
                </c:pt>
                <c:pt idx="1533">
                  <c:v>4.0611000000000001E-2</c:v>
                </c:pt>
                <c:pt idx="1534">
                  <c:v>3.3332000000000001E-2</c:v>
                </c:pt>
                <c:pt idx="1535">
                  <c:v>3.3715000000000002E-2</c:v>
                </c:pt>
                <c:pt idx="1536">
                  <c:v>3.2948999999999999E-2</c:v>
                </c:pt>
                <c:pt idx="1537">
                  <c:v>4.2527000000000002E-2</c:v>
                </c:pt>
                <c:pt idx="1538">
                  <c:v>7.6599999999999997E-4</c:v>
                </c:pt>
                <c:pt idx="1539">
                  <c:v>5.3254000000000003E-2</c:v>
                </c:pt>
                <c:pt idx="1540">
                  <c:v>5.8618000000000003E-2</c:v>
                </c:pt>
                <c:pt idx="1541">
                  <c:v>8.3904000000000006E-2</c:v>
                </c:pt>
                <c:pt idx="1542">
                  <c:v>3.7163000000000002E-2</c:v>
                </c:pt>
                <c:pt idx="1543">
                  <c:v>2.2603999999999999E-2</c:v>
                </c:pt>
                <c:pt idx="1544">
                  <c:v>6.13E-3</c:v>
                </c:pt>
                <c:pt idx="1545">
                  <c:v>4.1761E-2</c:v>
                </c:pt>
                <c:pt idx="1546">
                  <c:v>3.9461999999999997E-2</c:v>
                </c:pt>
                <c:pt idx="1547">
                  <c:v>2.7584999999999998E-2</c:v>
                </c:pt>
                <c:pt idx="1548">
                  <c:v>5.9383999999999999E-2</c:v>
                </c:pt>
                <c:pt idx="1549">
                  <c:v>6.7812999999999998E-2</c:v>
                </c:pt>
                <c:pt idx="1550">
                  <c:v>8.3138000000000004E-2</c:v>
                </c:pt>
                <c:pt idx="1551">
                  <c:v>0.11340500000000001</c:v>
                </c:pt>
                <c:pt idx="1552">
                  <c:v>0.10344399999999999</c:v>
                </c:pt>
                <c:pt idx="1553">
                  <c:v>0.131412</c:v>
                </c:pt>
                <c:pt idx="1554">
                  <c:v>0.180835</c:v>
                </c:pt>
                <c:pt idx="1555">
                  <c:v>0.18275</c:v>
                </c:pt>
                <c:pt idx="1556">
                  <c:v>1.1490000000000001E-3</c:v>
                </c:pt>
                <c:pt idx="1557">
                  <c:v>1.1490000000000001E-3</c:v>
                </c:pt>
                <c:pt idx="1558">
                  <c:v>7.6599999999999997E-4</c:v>
                </c:pt>
                <c:pt idx="1559">
                  <c:v>1.5319999999999999E-3</c:v>
                </c:pt>
                <c:pt idx="1560">
                  <c:v>7.6599999999999997E-4</c:v>
                </c:pt>
                <c:pt idx="1561">
                  <c:v>1.1490000000000001E-3</c:v>
                </c:pt>
                <c:pt idx="1562">
                  <c:v>7.6599999999999997E-4</c:v>
                </c:pt>
                <c:pt idx="1563">
                  <c:v>1.1490000000000001E-3</c:v>
                </c:pt>
                <c:pt idx="1564">
                  <c:v>7.6599999999999997E-4</c:v>
                </c:pt>
                <c:pt idx="1565">
                  <c:v>7.6599999999999997E-4</c:v>
                </c:pt>
                <c:pt idx="1566">
                  <c:v>7.6599999999999997E-4</c:v>
                </c:pt>
                <c:pt idx="1567">
                  <c:v>7.6599999999999997E-4</c:v>
                </c:pt>
                <c:pt idx="1568">
                  <c:v>1.1490000000000001E-3</c:v>
                </c:pt>
                <c:pt idx="1569">
                  <c:v>1.5319999999999999E-3</c:v>
                </c:pt>
                <c:pt idx="1570">
                  <c:v>3.8299999999999999E-4</c:v>
                </c:pt>
                <c:pt idx="1571">
                  <c:v>1.1490000000000001E-3</c:v>
                </c:pt>
                <c:pt idx="1572">
                  <c:v>1.1490000000000001E-3</c:v>
                </c:pt>
                <c:pt idx="1573">
                  <c:v>7.6599999999999997E-4</c:v>
                </c:pt>
                <c:pt idx="1574">
                  <c:v>1.5319999999999999E-3</c:v>
                </c:pt>
                <c:pt idx="1575">
                  <c:v>7.6599999999999997E-4</c:v>
                </c:pt>
                <c:pt idx="1576">
                  <c:v>1.1490000000000001E-3</c:v>
                </c:pt>
                <c:pt idx="1577">
                  <c:v>7.6599999999999997E-4</c:v>
                </c:pt>
                <c:pt idx="1578">
                  <c:v>1.5319999999999999E-3</c:v>
                </c:pt>
                <c:pt idx="1579">
                  <c:v>3.8299999999999999E-4</c:v>
                </c:pt>
                <c:pt idx="1580">
                  <c:v>3.8299999999999999E-4</c:v>
                </c:pt>
                <c:pt idx="1581">
                  <c:v>1.5319999999999999E-3</c:v>
                </c:pt>
                <c:pt idx="1582">
                  <c:v>3.8299999999999999E-4</c:v>
                </c:pt>
                <c:pt idx="1583">
                  <c:v>7.6599999999999997E-4</c:v>
                </c:pt>
                <c:pt idx="1584">
                  <c:v>7.6599999999999997E-4</c:v>
                </c:pt>
                <c:pt idx="1585">
                  <c:v>1.1490000000000001E-3</c:v>
                </c:pt>
                <c:pt idx="1586">
                  <c:v>7.6599999999999997E-4</c:v>
                </c:pt>
                <c:pt idx="1587">
                  <c:v>1.5319999999999999E-3</c:v>
                </c:pt>
                <c:pt idx="1588">
                  <c:v>7.6599999999999997E-4</c:v>
                </c:pt>
                <c:pt idx="1589">
                  <c:v>1.1490000000000001E-3</c:v>
                </c:pt>
                <c:pt idx="1590">
                  <c:v>7.6599999999999997E-4</c:v>
                </c:pt>
                <c:pt idx="1591">
                  <c:v>1.5319999999999999E-3</c:v>
                </c:pt>
                <c:pt idx="1592">
                  <c:v>1.5319999999999999E-3</c:v>
                </c:pt>
                <c:pt idx="1593">
                  <c:v>1.5319999999999999E-3</c:v>
                </c:pt>
                <c:pt idx="1594">
                  <c:v>3.8299999999999999E-4</c:v>
                </c:pt>
                <c:pt idx="1595">
                  <c:v>1.5319999999999999E-3</c:v>
                </c:pt>
                <c:pt idx="1596">
                  <c:v>1.5319999999999999E-3</c:v>
                </c:pt>
                <c:pt idx="1597">
                  <c:v>7.6599999999999997E-4</c:v>
                </c:pt>
                <c:pt idx="1598">
                  <c:v>1.5319999999999999E-3</c:v>
                </c:pt>
                <c:pt idx="1599">
                  <c:v>7.6599999999999997E-4</c:v>
                </c:pt>
                <c:pt idx="1600">
                  <c:v>1.1490000000000001E-3</c:v>
                </c:pt>
                <c:pt idx="1601">
                  <c:v>7.6599999999999997E-4</c:v>
                </c:pt>
                <c:pt idx="1602">
                  <c:v>1.1490000000000001E-3</c:v>
                </c:pt>
                <c:pt idx="1603">
                  <c:v>1.1490000000000001E-3</c:v>
                </c:pt>
                <c:pt idx="1604">
                  <c:v>7.6599999999999997E-4</c:v>
                </c:pt>
                <c:pt idx="1605">
                  <c:v>1.1490000000000001E-3</c:v>
                </c:pt>
                <c:pt idx="1606">
                  <c:v>1.1490000000000001E-3</c:v>
                </c:pt>
                <c:pt idx="1607">
                  <c:v>7.6599999999999997E-4</c:v>
                </c:pt>
                <c:pt idx="1608">
                  <c:v>1.1490000000000001E-3</c:v>
                </c:pt>
                <c:pt idx="1609">
                  <c:v>3.8299999999999999E-4</c:v>
                </c:pt>
                <c:pt idx="1610">
                  <c:v>7.6599999999999997E-4</c:v>
                </c:pt>
                <c:pt idx="1611">
                  <c:v>1.1490000000000001E-3</c:v>
                </c:pt>
                <c:pt idx="1612">
                  <c:v>7.6599999999999997E-4</c:v>
                </c:pt>
                <c:pt idx="1613">
                  <c:v>1.5319999999999999E-3</c:v>
                </c:pt>
                <c:pt idx="1614">
                  <c:v>7.6599999999999997E-4</c:v>
                </c:pt>
                <c:pt idx="1615">
                  <c:v>1.5319999999999999E-3</c:v>
                </c:pt>
                <c:pt idx="1616">
                  <c:v>7.6599999999999997E-4</c:v>
                </c:pt>
                <c:pt idx="1617">
                  <c:v>3.8299999999999999E-4</c:v>
                </c:pt>
                <c:pt idx="1618">
                  <c:v>1.1490000000000001E-3</c:v>
                </c:pt>
                <c:pt idx="1619">
                  <c:v>7.6599999999999997E-4</c:v>
                </c:pt>
                <c:pt idx="1620">
                  <c:v>1.1490000000000001E-3</c:v>
                </c:pt>
                <c:pt idx="1621">
                  <c:v>1.1490000000000001E-3</c:v>
                </c:pt>
                <c:pt idx="1622">
                  <c:v>3.8299999999999999E-4</c:v>
                </c:pt>
                <c:pt idx="1623">
                  <c:v>7.6599999999999997E-4</c:v>
                </c:pt>
                <c:pt idx="1624">
                  <c:v>1.5319999999999999E-3</c:v>
                </c:pt>
                <c:pt idx="1625">
                  <c:v>7.6599999999999997E-4</c:v>
                </c:pt>
                <c:pt idx="1626">
                  <c:v>1.1490000000000001E-3</c:v>
                </c:pt>
                <c:pt idx="1627">
                  <c:v>7.6599999999999997E-4</c:v>
                </c:pt>
                <c:pt idx="1628">
                  <c:v>1.1490000000000001E-3</c:v>
                </c:pt>
                <c:pt idx="1629">
                  <c:v>7.6599999999999997E-4</c:v>
                </c:pt>
                <c:pt idx="1630">
                  <c:v>1.1490000000000001E-3</c:v>
                </c:pt>
                <c:pt idx="1631">
                  <c:v>7.6599999999999997E-4</c:v>
                </c:pt>
                <c:pt idx="1632">
                  <c:v>1.5319999999999999E-3</c:v>
                </c:pt>
                <c:pt idx="1633">
                  <c:v>7.6599999999999997E-4</c:v>
                </c:pt>
                <c:pt idx="1634">
                  <c:v>1.1490000000000001E-3</c:v>
                </c:pt>
                <c:pt idx="1635">
                  <c:v>7.6599999999999997E-4</c:v>
                </c:pt>
                <c:pt idx="1636">
                  <c:v>1.5319999999999999E-3</c:v>
                </c:pt>
                <c:pt idx="1637">
                  <c:v>7.6599999999999997E-4</c:v>
                </c:pt>
                <c:pt idx="1638">
                  <c:v>3.8299999999999999E-4</c:v>
                </c:pt>
                <c:pt idx="1639">
                  <c:v>1.5319999999999999E-3</c:v>
                </c:pt>
                <c:pt idx="1640">
                  <c:v>1.1490000000000001E-3</c:v>
                </c:pt>
                <c:pt idx="1641">
                  <c:v>7.6599999999999997E-4</c:v>
                </c:pt>
                <c:pt idx="1642">
                  <c:v>1.1490000000000001E-3</c:v>
                </c:pt>
                <c:pt idx="1643">
                  <c:v>7.6599999999999997E-4</c:v>
                </c:pt>
                <c:pt idx="1644">
                  <c:v>1.1490000000000001E-3</c:v>
                </c:pt>
                <c:pt idx="1645">
                  <c:v>1.1490000000000001E-3</c:v>
                </c:pt>
                <c:pt idx="1646">
                  <c:v>1.1490000000000001E-3</c:v>
                </c:pt>
                <c:pt idx="1647">
                  <c:v>3.8299999999999999E-4</c:v>
                </c:pt>
                <c:pt idx="1648">
                  <c:v>7.6599999999999997E-4</c:v>
                </c:pt>
                <c:pt idx="1649">
                  <c:v>1.5319999999999999E-3</c:v>
                </c:pt>
                <c:pt idx="1650">
                  <c:v>7.6599999999999997E-4</c:v>
                </c:pt>
                <c:pt idx="1651">
                  <c:v>7.6599999999999997E-4</c:v>
                </c:pt>
                <c:pt idx="1652">
                  <c:v>3.8299999999999999E-4</c:v>
                </c:pt>
                <c:pt idx="1653">
                  <c:v>7.6599999999999997E-4</c:v>
                </c:pt>
                <c:pt idx="1654">
                  <c:v>1.5319999999999999E-3</c:v>
                </c:pt>
                <c:pt idx="1655">
                  <c:v>7.6599999999999997E-4</c:v>
                </c:pt>
                <c:pt idx="1656">
                  <c:v>1.1490000000000001E-3</c:v>
                </c:pt>
                <c:pt idx="1657">
                  <c:v>1.1490000000000001E-3</c:v>
                </c:pt>
                <c:pt idx="1658">
                  <c:v>1.1490000000000001E-3</c:v>
                </c:pt>
                <c:pt idx="1659">
                  <c:v>1.1490000000000001E-3</c:v>
                </c:pt>
                <c:pt idx="1660">
                  <c:v>1.1490000000000001E-3</c:v>
                </c:pt>
                <c:pt idx="1661">
                  <c:v>7.6599999999999997E-4</c:v>
                </c:pt>
                <c:pt idx="1662">
                  <c:v>7.6599999999999997E-4</c:v>
                </c:pt>
                <c:pt idx="1663">
                  <c:v>7.6599999999999997E-4</c:v>
                </c:pt>
                <c:pt idx="1664">
                  <c:v>1.1490000000000001E-3</c:v>
                </c:pt>
                <c:pt idx="1665">
                  <c:v>7.6599999999999997E-4</c:v>
                </c:pt>
                <c:pt idx="1666">
                  <c:v>7.6599999999999997E-4</c:v>
                </c:pt>
                <c:pt idx="1667">
                  <c:v>3.8299999999999999E-4</c:v>
                </c:pt>
                <c:pt idx="1668">
                  <c:v>1.5319999999999999E-3</c:v>
                </c:pt>
                <c:pt idx="1669">
                  <c:v>7.6599999999999997E-4</c:v>
                </c:pt>
                <c:pt idx="1670">
                  <c:v>7.6599999999999997E-4</c:v>
                </c:pt>
                <c:pt idx="1671">
                  <c:v>1.5319999999999999E-3</c:v>
                </c:pt>
                <c:pt idx="1672">
                  <c:v>7.6599999999999997E-4</c:v>
                </c:pt>
                <c:pt idx="1673">
                  <c:v>1.5319999999999999E-3</c:v>
                </c:pt>
                <c:pt idx="1674">
                  <c:v>3.8299999999999999E-4</c:v>
                </c:pt>
                <c:pt idx="1675">
                  <c:v>7.6599999999999997E-4</c:v>
                </c:pt>
                <c:pt idx="1676">
                  <c:v>7.6599999999999997E-4</c:v>
                </c:pt>
                <c:pt idx="1677">
                  <c:v>7.6599999999999997E-4</c:v>
                </c:pt>
                <c:pt idx="1678">
                  <c:v>1.1490000000000001E-3</c:v>
                </c:pt>
                <c:pt idx="1679">
                  <c:v>1.1490000000000001E-3</c:v>
                </c:pt>
                <c:pt idx="1680">
                  <c:v>7.6599999999999997E-4</c:v>
                </c:pt>
                <c:pt idx="1681">
                  <c:v>7.6599999999999997E-4</c:v>
                </c:pt>
                <c:pt idx="1682">
                  <c:v>1.5319999999999999E-3</c:v>
                </c:pt>
                <c:pt idx="1683">
                  <c:v>7.6599999999999997E-4</c:v>
                </c:pt>
                <c:pt idx="1684">
                  <c:v>1.1490000000000001E-3</c:v>
                </c:pt>
                <c:pt idx="1685">
                  <c:v>7.6599999999999997E-4</c:v>
                </c:pt>
                <c:pt idx="1686">
                  <c:v>7.6599999999999997E-4</c:v>
                </c:pt>
                <c:pt idx="1687">
                  <c:v>7.6599999999999997E-4</c:v>
                </c:pt>
                <c:pt idx="1688">
                  <c:v>1.1490000000000001E-3</c:v>
                </c:pt>
                <c:pt idx="1689">
                  <c:v>1.1490000000000001E-3</c:v>
                </c:pt>
                <c:pt idx="1690">
                  <c:v>7.6599999999999997E-4</c:v>
                </c:pt>
                <c:pt idx="1691">
                  <c:v>1.5319999999999999E-3</c:v>
                </c:pt>
                <c:pt idx="1692">
                  <c:v>1.1490000000000001E-3</c:v>
                </c:pt>
                <c:pt idx="1693">
                  <c:v>7.6599999999999997E-4</c:v>
                </c:pt>
                <c:pt idx="1694">
                  <c:v>1.1490000000000001E-3</c:v>
                </c:pt>
                <c:pt idx="1695">
                  <c:v>7.6599999999999997E-4</c:v>
                </c:pt>
                <c:pt idx="1696">
                  <c:v>1.1490000000000001E-3</c:v>
                </c:pt>
                <c:pt idx="1697">
                  <c:v>7.6599999999999997E-4</c:v>
                </c:pt>
                <c:pt idx="1698">
                  <c:v>1.1490000000000001E-3</c:v>
                </c:pt>
                <c:pt idx="1699">
                  <c:v>3.8299999999999999E-4</c:v>
                </c:pt>
                <c:pt idx="1700">
                  <c:v>7.6599999999999997E-4</c:v>
                </c:pt>
                <c:pt idx="1701">
                  <c:v>1.5319999999999999E-3</c:v>
                </c:pt>
                <c:pt idx="1702">
                  <c:v>7.6599999999999997E-4</c:v>
                </c:pt>
                <c:pt idx="1703">
                  <c:v>1.1490000000000001E-3</c:v>
                </c:pt>
                <c:pt idx="1704">
                  <c:v>7.6599999999999997E-4</c:v>
                </c:pt>
                <c:pt idx="1705">
                  <c:v>7.6599999999999997E-4</c:v>
                </c:pt>
                <c:pt idx="1706">
                  <c:v>7.6599999999999997E-4</c:v>
                </c:pt>
                <c:pt idx="1707">
                  <c:v>1.1490000000000001E-3</c:v>
                </c:pt>
                <c:pt idx="1708">
                  <c:v>7.6599999999999997E-4</c:v>
                </c:pt>
                <c:pt idx="1709">
                  <c:v>7.6599999999999997E-4</c:v>
                </c:pt>
                <c:pt idx="1710">
                  <c:v>7.6599999999999997E-4</c:v>
                </c:pt>
                <c:pt idx="1711">
                  <c:v>7.6599999999999997E-4</c:v>
                </c:pt>
                <c:pt idx="1712">
                  <c:v>1.1490000000000001E-3</c:v>
                </c:pt>
                <c:pt idx="1713">
                  <c:v>3.8299999999999999E-4</c:v>
                </c:pt>
                <c:pt idx="1714">
                  <c:v>7.6599999999999997E-4</c:v>
                </c:pt>
                <c:pt idx="1715">
                  <c:v>1.1490000000000001E-3</c:v>
                </c:pt>
                <c:pt idx="1716">
                  <c:v>7.6599999999999997E-4</c:v>
                </c:pt>
                <c:pt idx="1717">
                  <c:v>7.6599999999999997E-4</c:v>
                </c:pt>
                <c:pt idx="1718">
                  <c:v>7.6599999999999997E-4</c:v>
                </c:pt>
                <c:pt idx="1719">
                  <c:v>3.8299999999999999E-4</c:v>
                </c:pt>
                <c:pt idx="1720">
                  <c:v>7.6599999999999997E-4</c:v>
                </c:pt>
                <c:pt idx="1721">
                  <c:v>7.6599999999999997E-4</c:v>
                </c:pt>
                <c:pt idx="1722">
                  <c:v>7.6599999999999997E-4</c:v>
                </c:pt>
                <c:pt idx="1723">
                  <c:v>7.6599999999999997E-4</c:v>
                </c:pt>
                <c:pt idx="1724">
                  <c:v>3.8299999999999999E-4</c:v>
                </c:pt>
                <c:pt idx="1725">
                  <c:v>1.1490000000000001E-3</c:v>
                </c:pt>
                <c:pt idx="1726">
                  <c:v>7.6599999999999997E-4</c:v>
                </c:pt>
                <c:pt idx="1727">
                  <c:v>1.1490000000000001E-3</c:v>
                </c:pt>
                <c:pt idx="1728">
                  <c:v>7.6599999999999997E-4</c:v>
                </c:pt>
                <c:pt idx="1729">
                  <c:v>7.6599999999999997E-4</c:v>
                </c:pt>
                <c:pt idx="1730">
                  <c:v>1.5319999999999999E-3</c:v>
                </c:pt>
                <c:pt idx="1731">
                  <c:v>1.5319999999999999E-3</c:v>
                </c:pt>
                <c:pt idx="1732">
                  <c:v>7.6599999999999997E-4</c:v>
                </c:pt>
                <c:pt idx="1733">
                  <c:v>7.6599999999999997E-4</c:v>
                </c:pt>
                <c:pt idx="1734">
                  <c:v>7.6599999999999997E-4</c:v>
                </c:pt>
                <c:pt idx="1735">
                  <c:v>1.1490000000000001E-3</c:v>
                </c:pt>
                <c:pt idx="1736">
                  <c:v>3.8299999999999999E-4</c:v>
                </c:pt>
                <c:pt idx="1737">
                  <c:v>7.6599999999999997E-4</c:v>
                </c:pt>
                <c:pt idx="1738">
                  <c:v>3.8299999999999999E-4</c:v>
                </c:pt>
                <c:pt idx="1739">
                  <c:v>3.8299999999999999E-4</c:v>
                </c:pt>
                <c:pt idx="1740">
                  <c:v>1.5319999999999999E-3</c:v>
                </c:pt>
                <c:pt idx="1741">
                  <c:v>7.6599999999999997E-4</c:v>
                </c:pt>
                <c:pt idx="1742">
                  <c:v>1.1490000000000001E-3</c:v>
                </c:pt>
                <c:pt idx="1743">
                  <c:v>7.6599999999999997E-4</c:v>
                </c:pt>
                <c:pt idx="1744">
                  <c:v>1.1490000000000001E-3</c:v>
                </c:pt>
                <c:pt idx="1745">
                  <c:v>7.6599999999999997E-4</c:v>
                </c:pt>
                <c:pt idx="1746">
                  <c:v>7.6599999999999997E-4</c:v>
                </c:pt>
                <c:pt idx="1747">
                  <c:v>7.6599999999999997E-4</c:v>
                </c:pt>
                <c:pt idx="1748">
                  <c:v>1.1490000000000001E-3</c:v>
                </c:pt>
                <c:pt idx="1749">
                  <c:v>1.1490000000000001E-3</c:v>
                </c:pt>
                <c:pt idx="1750">
                  <c:v>1.5319999999999999E-3</c:v>
                </c:pt>
                <c:pt idx="1751">
                  <c:v>7.6599999999999997E-4</c:v>
                </c:pt>
                <c:pt idx="1752">
                  <c:v>1.5319999999999999E-3</c:v>
                </c:pt>
                <c:pt idx="1753">
                  <c:v>1.1490000000000001E-3</c:v>
                </c:pt>
                <c:pt idx="1754">
                  <c:v>1.1490000000000001E-3</c:v>
                </c:pt>
                <c:pt idx="1755">
                  <c:v>1.1490000000000001E-3</c:v>
                </c:pt>
                <c:pt idx="1756">
                  <c:v>7.6599999999999997E-4</c:v>
                </c:pt>
                <c:pt idx="1757">
                  <c:v>1.1490000000000001E-3</c:v>
                </c:pt>
                <c:pt idx="1758">
                  <c:v>7.6599999999999997E-4</c:v>
                </c:pt>
                <c:pt idx="1759">
                  <c:v>1.5319999999999999E-3</c:v>
                </c:pt>
                <c:pt idx="1760">
                  <c:v>3.8299999999999999E-4</c:v>
                </c:pt>
                <c:pt idx="1761">
                  <c:v>1.1490000000000001E-3</c:v>
                </c:pt>
                <c:pt idx="1762">
                  <c:v>7.6599999999999997E-4</c:v>
                </c:pt>
                <c:pt idx="1763">
                  <c:v>7.6599999999999997E-4</c:v>
                </c:pt>
                <c:pt idx="1764">
                  <c:v>1.1490000000000001E-3</c:v>
                </c:pt>
                <c:pt idx="1765">
                  <c:v>7.6599999999999997E-4</c:v>
                </c:pt>
                <c:pt idx="1766">
                  <c:v>3.8299999999999999E-4</c:v>
                </c:pt>
                <c:pt idx="1767">
                  <c:v>7.6599999999999997E-4</c:v>
                </c:pt>
                <c:pt idx="1768">
                  <c:v>7.6599999999999997E-4</c:v>
                </c:pt>
                <c:pt idx="1769">
                  <c:v>7.6599999999999997E-4</c:v>
                </c:pt>
                <c:pt idx="1770">
                  <c:v>7.6599999999999997E-4</c:v>
                </c:pt>
                <c:pt idx="1771">
                  <c:v>7.6599999999999997E-4</c:v>
                </c:pt>
                <c:pt idx="1772">
                  <c:v>1.5319999999999999E-3</c:v>
                </c:pt>
                <c:pt idx="1773">
                  <c:v>7.6599999999999997E-4</c:v>
                </c:pt>
                <c:pt idx="1774">
                  <c:v>7.6599999999999997E-4</c:v>
                </c:pt>
                <c:pt idx="1775">
                  <c:v>3.8299999999999999E-4</c:v>
                </c:pt>
                <c:pt idx="1776">
                  <c:v>1.5319999999999999E-3</c:v>
                </c:pt>
                <c:pt idx="1777">
                  <c:v>3.8299999999999999E-4</c:v>
                </c:pt>
                <c:pt idx="1778">
                  <c:v>1.5319999999999999E-3</c:v>
                </c:pt>
                <c:pt idx="1779">
                  <c:v>7.6599999999999997E-4</c:v>
                </c:pt>
                <c:pt idx="1780">
                  <c:v>7.6599999999999997E-4</c:v>
                </c:pt>
                <c:pt idx="1781">
                  <c:v>3.8299999999999999E-4</c:v>
                </c:pt>
                <c:pt idx="1782">
                  <c:v>7.6599999999999997E-4</c:v>
                </c:pt>
                <c:pt idx="1783">
                  <c:v>3.8299999999999999E-4</c:v>
                </c:pt>
                <c:pt idx="1784">
                  <c:v>7.6599999999999997E-4</c:v>
                </c:pt>
                <c:pt idx="1785">
                  <c:v>1.5319999999999999E-3</c:v>
                </c:pt>
                <c:pt idx="1786">
                  <c:v>7.6599999999999997E-4</c:v>
                </c:pt>
                <c:pt idx="1787">
                  <c:v>7.6599999999999997E-4</c:v>
                </c:pt>
                <c:pt idx="1788">
                  <c:v>1.1490000000000001E-3</c:v>
                </c:pt>
                <c:pt idx="1789">
                  <c:v>3.8299999999999999E-4</c:v>
                </c:pt>
                <c:pt idx="1790">
                  <c:v>7.6599999999999997E-4</c:v>
                </c:pt>
                <c:pt idx="1791">
                  <c:v>1.1490000000000001E-3</c:v>
                </c:pt>
                <c:pt idx="1792">
                  <c:v>3.8299999999999999E-4</c:v>
                </c:pt>
                <c:pt idx="1793">
                  <c:v>1.1490000000000001E-3</c:v>
                </c:pt>
                <c:pt idx="1794">
                  <c:v>1.1490000000000001E-3</c:v>
                </c:pt>
                <c:pt idx="1795">
                  <c:v>7.6599999999999997E-4</c:v>
                </c:pt>
                <c:pt idx="1796">
                  <c:v>7.6599999999999997E-4</c:v>
                </c:pt>
                <c:pt idx="1797">
                  <c:v>3.8299999999999999E-4</c:v>
                </c:pt>
                <c:pt idx="1798">
                  <c:v>1.1490000000000001E-3</c:v>
                </c:pt>
                <c:pt idx="1799">
                  <c:v>7.6599999999999997E-4</c:v>
                </c:pt>
                <c:pt idx="1800">
                  <c:v>1.5319999999999999E-3</c:v>
                </c:pt>
                <c:pt idx="1801">
                  <c:v>1.1490000000000001E-3</c:v>
                </c:pt>
                <c:pt idx="1802">
                  <c:v>1.5319999999999999E-3</c:v>
                </c:pt>
                <c:pt idx="1803">
                  <c:v>3.8299999999999999E-4</c:v>
                </c:pt>
                <c:pt idx="1804">
                  <c:v>1.5319999999999999E-3</c:v>
                </c:pt>
                <c:pt idx="1805">
                  <c:v>7.6599999999999997E-4</c:v>
                </c:pt>
                <c:pt idx="1806">
                  <c:v>7.6599999999999997E-4</c:v>
                </c:pt>
                <c:pt idx="1807">
                  <c:v>3.8299999999999999E-4</c:v>
                </c:pt>
                <c:pt idx="1808">
                  <c:v>7.6599999999999997E-4</c:v>
                </c:pt>
                <c:pt idx="1809">
                  <c:v>1.5319999999999999E-3</c:v>
                </c:pt>
                <c:pt idx="1810">
                  <c:v>1.1490000000000001E-3</c:v>
                </c:pt>
                <c:pt idx="1811">
                  <c:v>3.8299999999999999E-4</c:v>
                </c:pt>
                <c:pt idx="1812">
                  <c:v>1.1490000000000001E-3</c:v>
                </c:pt>
                <c:pt idx="1813">
                  <c:v>1.1490000000000001E-3</c:v>
                </c:pt>
                <c:pt idx="1814">
                  <c:v>1.1490000000000001E-3</c:v>
                </c:pt>
                <c:pt idx="1815">
                  <c:v>1.5319999999999999E-3</c:v>
                </c:pt>
                <c:pt idx="1816">
                  <c:v>7.6599999999999997E-4</c:v>
                </c:pt>
                <c:pt idx="1817">
                  <c:v>7.6599999999999997E-4</c:v>
                </c:pt>
                <c:pt idx="1818">
                  <c:v>3.8299999999999999E-4</c:v>
                </c:pt>
                <c:pt idx="1819">
                  <c:v>1.5319999999999999E-3</c:v>
                </c:pt>
                <c:pt idx="1820">
                  <c:v>3.8299999999999999E-4</c:v>
                </c:pt>
                <c:pt idx="1821">
                  <c:v>1.1490000000000001E-3</c:v>
                </c:pt>
                <c:pt idx="1822">
                  <c:v>7.6599999999999997E-4</c:v>
                </c:pt>
                <c:pt idx="1823">
                  <c:v>7.6599999999999997E-4</c:v>
                </c:pt>
                <c:pt idx="1824">
                  <c:v>3.8299999999999999E-4</c:v>
                </c:pt>
                <c:pt idx="1825">
                  <c:v>3.8299999999999999E-4</c:v>
                </c:pt>
                <c:pt idx="1826">
                  <c:v>7.6599999999999997E-4</c:v>
                </c:pt>
                <c:pt idx="1827">
                  <c:v>1.1490000000000001E-3</c:v>
                </c:pt>
                <c:pt idx="1828">
                  <c:v>1.1490000000000001E-3</c:v>
                </c:pt>
                <c:pt idx="1829">
                  <c:v>1.1490000000000001E-3</c:v>
                </c:pt>
                <c:pt idx="1830">
                  <c:v>1.5319999999999999E-3</c:v>
                </c:pt>
                <c:pt idx="1831">
                  <c:v>1.1490000000000001E-3</c:v>
                </c:pt>
                <c:pt idx="1832">
                  <c:v>7.6599999999999997E-4</c:v>
                </c:pt>
                <c:pt idx="1833">
                  <c:v>3.8299999999999999E-4</c:v>
                </c:pt>
                <c:pt idx="1834">
                  <c:v>7.6599999999999997E-4</c:v>
                </c:pt>
                <c:pt idx="1835">
                  <c:v>7.6599999999999997E-4</c:v>
                </c:pt>
                <c:pt idx="1836">
                  <c:v>1.5319999999999999E-3</c:v>
                </c:pt>
                <c:pt idx="1837">
                  <c:v>1.1490000000000001E-3</c:v>
                </c:pt>
                <c:pt idx="1838">
                  <c:v>7.6599999999999997E-4</c:v>
                </c:pt>
                <c:pt idx="1839">
                  <c:v>3.8299999999999999E-4</c:v>
                </c:pt>
                <c:pt idx="1840">
                  <c:v>3.8299999999999999E-4</c:v>
                </c:pt>
                <c:pt idx="1841">
                  <c:v>7.6599999999999997E-4</c:v>
                </c:pt>
                <c:pt idx="1842">
                  <c:v>7.6599999999999997E-4</c:v>
                </c:pt>
                <c:pt idx="1843">
                  <c:v>1.1490000000000001E-3</c:v>
                </c:pt>
                <c:pt idx="1844">
                  <c:v>7.6599999999999997E-4</c:v>
                </c:pt>
                <c:pt idx="1845">
                  <c:v>1.1490000000000001E-3</c:v>
                </c:pt>
                <c:pt idx="1846">
                  <c:v>7.6599999999999997E-4</c:v>
                </c:pt>
                <c:pt idx="1847">
                  <c:v>7.6599999999999997E-4</c:v>
                </c:pt>
                <c:pt idx="1848">
                  <c:v>1.5319999999999999E-3</c:v>
                </c:pt>
                <c:pt idx="1849">
                  <c:v>1.5319999999999999E-3</c:v>
                </c:pt>
                <c:pt idx="1850">
                  <c:v>3.8299999999999999E-4</c:v>
                </c:pt>
                <c:pt idx="1851">
                  <c:v>1.1490000000000001E-3</c:v>
                </c:pt>
                <c:pt idx="1852">
                  <c:v>7.6599999999999997E-4</c:v>
                </c:pt>
                <c:pt idx="1853">
                  <c:v>1.5319999999999999E-3</c:v>
                </c:pt>
                <c:pt idx="1854">
                  <c:v>3.8299999999999999E-4</c:v>
                </c:pt>
                <c:pt idx="1855">
                  <c:v>7.6599999999999997E-4</c:v>
                </c:pt>
                <c:pt idx="1856">
                  <c:v>1.5319999999999999E-3</c:v>
                </c:pt>
                <c:pt idx="1857">
                  <c:v>1.1490000000000001E-3</c:v>
                </c:pt>
                <c:pt idx="1858">
                  <c:v>3.8299999999999999E-4</c:v>
                </c:pt>
                <c:pt idx="1859">
                  <c:v>7.6599999999999997E-4</c:v>
                </c:pt>
                <c:pt idx="1860">
                  <c:v>1.5319999999999999E-3</c:v>
                </c:pt>
                <c:pt idx="1861">
                  <c:v>1.1490000000000001E-3</c:v>
                </c:pt>
                <c:pt idx="1862">
                  <c:v>7.6599999999999997E-4</c:v>
                </c:pt>
                <c:pt idx="1863">
                  <c:v>1.5319999999999999E-3</c:v>
                </c:pt>
                <c:pt idx="1864">
                  <c:v>1.5319999999999999E-3</c:v>
                </c:pt>
                <c:pt idx="1865">
                  <c:v>7.6599999999999997E-4</c:v>
                </c:pt>
                <c:pt idx="1866">
                  <c:v>1.1490000000000001E-3</c:v>
                </c:pt>
                <c:pt idx="1867">
                  <c:v>7.6599999999999997E-4</c:v>
                </c:pt>
                <c:pt idx="1868">
                  <c:v>3.8299999999999999E-4</c:v>
                </c:pt>
                <c:pt idx="1869">
                  <c:v>3.8299999999999999E-4</c:v>
                </c:pt>
                <c:pt idx="1870">
                  <c:v>7.6599999999999997E-4</c:v>
                </c:pt>
                <c:pt idx="1871">
                  <c:v>1.5319999999999999E-3</c:v>
                </c:pt>
                <c:pt idx="1872">
                  <c:v>1.5319999999999999E-3</c:v>
                </c:pt>
                <c:pt idx="1873">
                  <c:v>1.5319999999999999E-3</c:v>
                </c:pt>
                <c:pt idx="1874">
                  <c:v>7.6599999999999997E-4</c:v>
                </c:pt>
                <c:pt idx="1875">
                  <c:v>1.5319999999999999E-3</c:v>
                </c:pt>
                <c:pt idx="1876">
                  <c:v>7.6599999999999997E-4</c:v>
                </c:pt>
                <c:pt idx="1877">
                  <c:v>1.5319999999999999E-3</c:v>
                </c:pt>
                <c:pt idx="1878">
                  <c:v>7.6599999999999997E-4</c:v>
                </c:pt>
                <c:pt idx="1879">
                  <c:v>1.5319999999999999E-3</c:v>
                </c:pt>
                <c:pt idx="1880">
                  <c:v>3.8299999999999999E-4</c:v>
                </c:pt>
                <c:pt idx="1881">
                  <c:v>1.1490000000000001E-3</c:v>
                </c:pt>
                <c:pt idx="1882">
                  <c:v>3.8299999999999999E-4</c:v>
                </c:pt>
                <c:pt idx="1883">
                  <c:v>3.8299999999999999E-4</c:v>
                </c:pt>
                <c:pt idx="1884">
                  <c:v>1.5319999999999999E-3</c:v>
                </c:pt>
                <c:pt idx="1885">
                  <c:v>1.1490000000000001E-3</c:v>
                </c:pt>
                <c:pt idx="1886">
                  <c:v>1.1490000000000001E-3</c:v>
                </c:pt>
                <c:pt idx="1887">
                  <c:v>3.8299999999999999E-4</c:v>
                </c:pt>
                <c:pt idx="1888">
                  <c:v>1.5319999999999999E-3</c:v>
                </c:pt>
                <c:pt idx="1889">
                  <c:v>1.5319999999999999E-3</c:v>
                </c:pt>
                <c:pt idx="1890">
                  <c:v>1.1490000000000001E-3</c:v>
                </c:pt>
                <c:pt idx="1891">
                  <c:v>3.8299999999999999E-4</c:v>
                </c:pt>
                <c:pt idx="1892">
                  <c:v>1.5319999999999999E-3</c:v>
                </c:pt>
                <c:pt idx="1893">
                  <c:v>3.8299999999999999E-4</c:v>
                </c:pt>
                <c:pt idx="1894">
                  <c:v>1.1490000000000001E-3</c:v>
                </c:pt>
                <c:pt idx="1895">
                  <c:v>7.6599999999999997E-4</c:v>
                </c:pt>
                <c:pt idx="1896">
                  <c:v>7.6599999999999997E-4</c:v>
                </c:pt>
                <c:pt idx="1897">
                  <c:v>7.6599999999999997E-4</c:v>
                </c:pt>
                <c:pt idx="1898">
                  <c:v>1.1490000000000001E-3</c:v>
                </c:pt>
                <c:pt idx="1899">
                  <c:v>1.1490000000000001E-3</c:v>
                </c:pt>
                <c:pt idx="1900">
                  <c:v>3.8299999999999999E-4</c:v>
                </c:pt>
                <c:pt idx="1901">
                  <c:v>1.1490000000000001E-3</c:v>
                </c:pt>
                <c:pt idx="1902">
                  <c:v>3.8299999999999999E-4</c:v>
                </c:pt>
                <c:pt idx="1903">
                  <c:v>1.1490000000000001E-3</c:v>
                </c:pt>
                <c:pt idx="1904">
                  <c:v>7.6599999999999997E-4</c:v>
                </c:pt>
                <c:pt idx="1905">
                  <c:v>1.5319999999999999E-3</c:v>
                </c:pt>
                <c:pt idx="1906">
                  <c:v>7.6599999999999997E-4</c:v>
                </c:pt>
                <c:pt idx="1907">
                  <c:v>1.5319999999999999E-3</c:v>
                </c:pt>
                <c:pt idx="1908">
                  <c:v>1.1490000000000001E-3</c:v>
                </c:pt>
                <c:pt idx="1909">
                  <c:v>1.1490000000000001E-3</c:v>
                </c:pt>
                <c:pt idx="1910">
                  <c:v>1.1490000000000001E-3</c:v>
                </c:pt>
                <c:pt idx="1911">
                  <c:v>1.1490000000000001E-3</c:v>
                </c:pt>
                <c:pt idx="1912">
                  <c:v>3.8299999999999999E-4</c:v>
                </c:pt>
                <c:pt idx="1913">
                  <c:v>1.1490000000000001E-3</c:v>
                </c:pt>
                <c:pt idx="1914">
                  <c:v>3.8299999999999999E-4</c:v>
                </c:pt>
                <c:pt idx="1915">
                  <c:v>7.6599999999999997E-4</c:v>
                </c:pt>
                <c:pt idx="1916">
                  <c:v>1.5319999999999999E-3</c:v>
                </c:pt>
                <c:pt idx="1917">
                  <c:v>3.8299999999999999E-4</c:v>
                </c:pt>
                <c:pt idx="1918">
                  <c:v>1.5319999999999999E-3</c:v>
                </c:pt>
                <c:pt idx="1919">
                  <c:v>1.5319999999999999E-3</c:v>
                </c:pt>
                <c:pt idx="1920">
                  <c:v>1.5319999999999999E-3</c:v>
                </c:pt>
                <c:pt idx="1921">
                  <c:v>7.6599999999999997E-4</c:v>
                </c:pt>
                <c:pt idx="1922">
                  <c:v>1.5319999999999999E-3</c:v>
                </c:pt>
                <c:pt idx="1923">
                  <c:v>3.8299999999999999E-4</c:v>
                </c:pt>
                <c:pt idx="1924">
                  <c:v>1.1490000000000001E-3</c:v>
                </c:pt>
                <c:pt idx="1925">
                  <c:v>3.8299999999999999E-4</c:v>
                </c:pt>
                <c:pt idx="1926">
                  <c:v>3.8299999999999999E-4</c:v>
                </c:pt>
                <c:pt idx="1927">
                  <c:v>3.8299999999999999E-4</c:v>
                </c:pt>
                <c:pt idx="1928">
                  <c:v>3.8299999999999999E-4</c:v>
                </c:pt>
                <c:pt idx="1929">
                  <c:v>1.1490000000000001E-3</c:v>
                </c:pt>
                <c:pt idx="1930">
                  <c:v>1.5319999999999999E-3</c:v>
                </c:pt>
                <c:pt idx="1931">
                  <c:v>7.6599999999999997E-4</c:v>
                </c:pt>
                <c:pt idx="1932">
                  <c:v>7.6599999999999997E-4</c:v>
                </c:pt>
                <c:pt idx="1933">
                  <c:v>1.5319999999999999E-3</c:v>
                </c:pt>
                <c:pt idx="1934">
                  <c:v>1.1490000000000001E-3</c:v>
                </c:pt>
                <c:pt idx="1935">
                  <c:v>3.8299999999999999E-4</c:v>
                </c:pt>
                <c:pt idx="1936">
                  <c:v>1.1490000000000001E-3</c:v>
                </c:pt>
                <c:pt idx="1937">
                  <c:v>7.6599999999999997E-4</c:v>
                </c:pt>
                <c:pt idx="1938">
                  <c:v>1.1490000000000001E-3</c:v>
                </c:pt>
                <c:pt idx="1939">
                  <c:v>1.5319999999999999E-3</c:v>
                </c:pt>
                <c:pt idx="1940">
                  <c:v>3.8299999999999999E-4</c:v>
                </c:pt>
                <c:pt idx="1941">
                  <c:v>3.8299999999999999E-4</c:v>
                </c:pt>
                <c:pt idx="1942">
                  <c:v>1.1490000000000001E-3</c:v>
                </c:pt>
                <c:pt idx="1943">
                  <c:v>3.8299999999999999E-4</c:v>
                </c:pt>
                <c:pt idx="1944">
                  <c:v>1.1490000000000001E-3</c:v>
                </c:pt>
                <c:pt idx="1945">
                  <c:v>3.8299999999999999E-4</c:v>
                </c:pt>
                <c:pt idx="1946">
                  <c:v>1.1490000000000001E-3</c:v>
                </c:pt>
                <c:pt idx="1947">
                  <c:v>7.6599999999999997E-4</c:v>
                </c:pt>
                <c:pt idx="1948">
                  <c:v>1.1490000000000001E-3</c:v>
                </c:pt>
                <c:pt idx="1949">
                  <c:v>7.6599999999999997E-4</c:v>
                </c:pt>
                <c:pt idx="1950">
                  <c:v>1.1490000000000001E-3</c:v>
                </c:pt>
                <c:pt idx="1951">
                  <c:v>1.1490000000000001E-3</c:v>
                </c:pt>
                <c:pt idx="1952">
                  <c:v>1.5319999999999999E-3</c:v>
                </c:pt>
                <c:pt idx="1953">
                  <c:v>1.5319999999999999E-3</c:v>
                </c:pt>
                <c:pt idx="1954">
                  <c:v>1.1490000000000001E-3</c:v>
                </c:pt>
                <c:pt idx="1955">
                  <c:v>7.6599999999999997E-4</c:v>
                </c:pt>
                <c:pt idx="1956">
                  <c:v>7.6599999999999997E-4</c:v>
                </c:pt>
                <c:pt idx="1957">
                  <c:v>1.1490000000000001E-3</c:v>
                </c:pt>
                <c:pt idx="1958">
                  <c:v>7.6599999999999997E-4</c:v>
                </c:pt>
                <c:pt idx="1959">
                  <c:v>1.5319999999999999E-3</c:v>
                </c:pt>
                <c:pt idx="1960">
                  <c:v>7.6599999999999997E-4</c:v>
                </c:pt>
                <c:pt idx="1961">
                  <c:v>1.5319999999999999E-3</c:v>
                </c:pt>
                <c:pt idx="1962">
                  <c:v>7.6599999999999997E-4</c:v>
                </c:pt>
                <c:pt idx="1963">
                  <c:v>1.5319999999999999E-3</c:v>
                </c:pt>
                <c:pt idx="1964">
                  <c:v>7.6599999999999997E-4</c:v>
                </c:pt>
                <c:pt idx="1965">
                  <c:v>1.1490000000000001E-3</c:v>
                </c:pt>
                <c:pt idx="1966">
                  <c:v>3.8299999999999999E-4</c:v>
                </c:pt>
                <c:pt idx="1967">
                  <c:v>1.1490000000000001E-3</c:v>
                </c:pt>
                <c:pt idx="1968">
                  <c:v>1.5319999999999999E-3</c:v>
                </c:pt>
                <c:pt idx="1969">
                  <c:v>7.6599999999999997E-4</c:v>
                </c:pt>
                <c:pt idx="1970">
                  <c:v>7.6599999999999997E-4</c:v>
                </c:pt>
                <c:pt idx="1971">
                  <c:v>3.8299999999999999E-4</c:v>
                </c:pt>
                <c:pt idx="1972">
                  <c:v>1.1490000000000001E-3</c:v>
                </c:pt>
                <c:pt idx="1973">
                  <c:v>7.6599999999999997E-4</c:v>
                </c:pt>
                <c:pt idx="1974">
                  <c:v>1.5319999999999999E-3</c:v>
                </c:pt>
                <c:pt idx="1975">
                  <c:v>7.6599999999999997E-4</c:v>
                </c:pt>
                <c:pt idx="1976">
                  <c:v>1.1490000000000001E-3</c:v>
                </c:pt>
                <c:pt idx="1977">
                  <c:v>7.6599999999999997E-4</c:v>
                </c:pt>
                <c:pt idx="1978">
                  <c:v>1.5319999999999999E-3</c:v>
                </c:pt>
                <c:pt idx="1979">
                  <c:v>1.1490000000000001E-3</c:v>
                </c:pt>
                <c:pt idx="1980">
                  <c:v>1.5319999999999999E-3</c:v>
                </c:pt>
                <c:pt idx="1981">
                  <c:v>3.8299999999999999E-4</c:v>
                </c:pt>
                <c:pt idx="1982">
                  <c:v>1.5319999999999999E-3</c:v>
                </c:pt>
                <c:pt idx="1983">
                  <c:v>7.6599999999999997E-4</c:v>
                </c:pt>
                <c:pt idx="1984">
                  <c:v>7.6599999999999997E-4</c:v>
                </c:pt>
                <c:pt idx="1985">
                  <c:v>1.5319999999999999E-3</c:v>
                </c:pt>
                <c:pt idx="1986">
                  <c:v>7.6599999999999997E-4</c:v>
                </c:pt>
                <c:pt idx="1987">
                  <c:v>1.1490000000000001E-3</c:v>
                </c:pt>
                <c:pt idx="1988">
                  <c:v>7.6599999999999997E-4</c:v>
                </c:pt>
                <c:pt idx="1989">
                  <c:v>1.1490000000000001E-3</c:v>
                </c:pt>
                <c:pt idx="1990">
                  <c:v>1.1490000000000001E-3</c:v>
                </c:pt>
                <c:pt idx="1991">
                  <c:v>1.1490000000000001E-3</c:v>
                </c:pt>
                <c:pt idx="1992">
                  <c:v>7.6599999999999997E-4</c:v>
                </c:pt>
                <c:pt idx="1993">
                  <c:v>1.1490000000000001E-3</c:v>
                </c:pt>
                <c:pt idx="1994">
                  <c:v>1.1490000000000001E-3</c:v>
                </c:pt>
                <c:pt idx="1995">
                  <c:v>1.1490000000000001E-3</c:v>
                </c:pt>
                <c:pt idx="1996">
                  <c:v>7.6599999999999997E-4</c:v>
                </c:pt>
                <c:pt idx="1997">
                  <c:v>1.5319999999999999E-3</c:v>
                </c:pt>
                <c:pt idx="1998">
                  <c:v>3.8299999999999999E-4</c:v>
                </c:pt>
                <c:pt idx="1999">
                  <c:v>3.8299999999999999E-4</c:v>
                </c:pt>
                <c:pt idx="2000">
                  <c:v>1.1490000000000001E-3</c:v>
                </c:pt>
                <c:pt idx="2001">
                  <c:v>3.8299999999999999E-4</c:v>
                </c:pt>
                <c:pt idx="2002">
                  <c:v>3.8299999999999999E-4</c:v>
                </c:pt>
                <c:pt idx="2003">
                  <c:v>3.8299999999999999E-4</c:v>
                </c:pt>
                <c:pt idx="2004">
                  <c:v>1.5319999999999999E-3</c:v>
                </c:pt>
                <c:pt idx="2005">
                  <c:v>7.6599999999999997E-4</c:v>
                </c:pt>
                <c:pt idx="2006">
                  <c:v>1.1490000000000001E-3</c:v>
                </c:pt>
                <c:pt idx="2007">
                  <c:v>7.6599999999999997E-4</c:v>
                </c:pt>
                <c:pt idx="2008">
                  <c:v>1.1490000000000001E-3</c:v>
                </c:pt>
                <c:pt idx="2009">
                  <c:v>3.8299999999999999E-4</c:v>
                </c:pt>
                <c:pt idx="2010">
                  <c:v>1.1490000000000001E-3</c:v>
                </c:pt>
                <c:pt idx="2011">
                  <c:v>1.1490000000000001E-3</c:v>
                </c:pt>
                <c:pt idx="2012">
                  <c:v>1.5319999999999999E-3</c:v>
                </c:pt>
                <c:pt idx="2013">
                  <c:v>7.6599999999999997E-4</c:v>
                </c:pt>
                <c:pt idx="2014">
                  <c:v>7.6599999999999997E-4</c:v>
                </c:pt>
                <c:pt idx="2015">
                  <c:v>1.1490000000000001E-3</c:v>
                </c:pt>
                <c:pt idx="2016">
                  <c:v>1.1490000000000001E-3</c:v>
                </c:pt>
                <c:pt idx="2017">
                  <c:v>1.5319999999999999E-3</c:v>
                </c:pt>
                <c:pt idx="2018">
                  <c:v>7.6599999999999997E-4</c:v>
                </c:pt>
                <c:pt idx="2019">
                  <c:v>1.1490000000000001E-3</c:v>
                </c:pt>
                <c:pt idx="2020">
                  <c:v>3.8299999999999999E-4</c:v>
                </c:pt>
                <c:pt idx="2021">
                  <c:v>7.6599999999999997E-4</c:v>
                </c:pt>
                <c:pt idx="2022">
                  <c:v>3.8299999999999999E-4</c:v>
                </c:pt>
                <c:pt idx="2023">
                  <c:v>1.5319999999999999E-3</c:v>
                </c:pt>
                <c:pt idx="2024">
                  <c:v>3.8299999999999999E-4</c:v>
                </c:pt>
                <c:pt idx="2025">
                  <c:v>1.1490000000000001E-3</c:v>
                </c:pt>
                <c:pt idx="2026">
                  <c:v>1.1490000000000001E-3</c:v>
                </c:pt>
                <c:pt idx="2027">
                  <c:v>3.8299999999999999E-4</c:v>
                </c:pt>
                <c:pt idx="2028">
                  <c:v>7.6599999999999997E-4</c:v>
                </c:pt>
                <c:pt idx="2029">
                  <c:v>3.8299999999999999E-4</c:v>
                </c:pt>
                <c:pt idx="2030">
                  <c:v>1.5319999999999999E-3</c:v>
                </c:pt>
                <c:pt idx="2031">
                  <c:v>1.1490000000000001E-3</c:v>
                </c:pt>
                <c:pt idx="2032">
                  <c:v>1.1490000000000001E-3</c:v>
                </c:pt>
                <c:pt idx="2033">
                  <c:v>1.1490000000000001E-3</c:v>
                </c:pt>
                <c:pt idx="2034">
                  <c:v>1.1490000000000001E-3</c:v>
                </c:pt>
                <c:pt idx="2035">
                  <c:v>1.1490000000000001E-3</c:v>
                </c:pt>
                <c:pt idx="2036">
                  <c:v>1.5319999999999999E-3</c:v>
                </c:pt>
                <c:pt idx="2037">
                  <c:v>7.6599999999999997E-4</c:v>
                </c:pt>
                <c:pt idx="2038">
                  <c:v>1.1490000000000001E-3</c:v>
                </c:pt>
                <c:pt idx="2039">
                  <c:v>7.6599999999999997E-4</c:v>
                </c:pt>
                <c:pt idx="2040">
                  <c:v>1.5319999999999999E-3</c:v>
                </c:pt>
                <c:pt idx="2041">
                  <c:v>3.8299999999999999E-4</c:v>
                </c:pt>
                <c:pt idx="2042">
                  <c:v>7.6599999999999997E-4</c:v>
                </c:pt>
                <c:pt idx="2043">
                  <c:v>1.5319999999999999E-3</c:v>
                </c:pt>
                <c:pt idx="2044">
                  <c:v>3.8299999999999999E-4</c:v>
                </c:pt>
                <c:pt idx="2045">
                  <c:v>1.5319999999999999E-3</c:v>
                </c:pt>
                <c:pt idx="2046">
                  <c:v>7.6599999999999997E-4</c:v>
                </c:pt>
                <c:pt idx="2047">
                  <c:v>1.5319999999999999E-3</c:v>
                </c:pt>
                <c:pt idx="2048">
                  <c:v>1.5319999999999999E-3</c:v>
                </c:pt>
                <c:pt idx="2049">
                  <c:v>1.5319999999999999E-3</c:v>
                </c:pt>
                <c:pt idx="2050">
                  <c:v>1.1490000000000001E-3</c:v>
                </c:pt>
                <c:pt idx="2051">
                  <c:v>1.5319999999999999E-3</c:v>
                </c:pt>
                <c:pt idx="2052">
                  <c:v>1.1490000000000001E-3</c:v>
                </c:pt>
                <c:pt idx="2053">
                  <c:v>1.1490000000000001E-3</c:v>
                </c:pt>
                <c:pt idx="2054">
                  <c:v>3.8299999999999999E-4</c:v>
                </c:pt>
                <c:pt idx="2055">
                  <c:v>1.1490000000000001E-3</c:v>
                </c:pt>
                <c:pt idx="2056">
                  <c:v>3.8299999999999999E-4</c:v>
                </c:pt>
                <c:pt idx="2057">
                  <c:v>7.6599999999999997E-4</c:v>
                </c:pt>
                <c:pt idx="2058">
                  <c:v>1.5319999999999999E-3</c:v>
                </c:pt>
                <c:pt idx="2059">
                  <c:v>1.1490000000000001E-3</c:v>
                </c:pt>
                <c:pt idx="2060">
                  <c:v>1.1490000000000001E-3</c:v>
                </c:pt>
                <c:pt idx="2061">
                  <c:v>7.6599999999999997E-4</c:v>
                </c:pt>
                <c:pt idx="2062">
                  <c:v>1.5319999999999999E-3</c:v>
                </c:pt>
                <c:pt idx="2063">
                  <c:v>1.1490000000000001E-3</c:v>
                </c:pt>
                <c:pt idx="2064">
                  <c:v>1.1490000000000001E-3</c:v>
                </c:pt>
                <c:pt idx="2065">
                  <c:v>7.6599999999999997E-4</c:v>
                </c:pt>
                <c:pt idx="2066">
                  <c:v>7.6599999999999997E-4</c:v>
                </c:pt>
                <c:pt idx="2067">
                  <c:v>3.8299999999999999E-4</c:v>
                </c:pt>
                <c:pt idx="2068">
                  <c:v>1.1490000000000001E-3</c:v>
                </c:pt>
                <c:pt idx="2069">
                  <c:v>3.8299999999999999E-4</c:v>
                </c:pt>
                <c:pt idx="2070">
                  <c:v>3.8299999999999999E-4</c:v>
                </c:pt>
                <c:pt idx="2071">
                  <c:v>3.8299999999999999E-4</c:v>
                </c:pt>
                <c:pt idx="2072">
                  <c:v>7.6599999999999997E-4</c:v>
                </c:pt>
                <c:pt idx="2073">
                  <c:v>1.1490000000000001E-3</c:v>
                </c:pt>
                <c:pt idx="2074">
                  <c:v>1.5319999999999999E-3</c:v>
                </c:pt>
                <c:pt idx="2075">
                  <c:v>1.5319999999999999E-3</c:v>
                </c:pt>
                <c:pt idx="2076">
                  <c:v>1.1490000000000001E-3</c:v>
                </c:pt>
                <c:pt idx="2077">
                  <c:v>7.6599999999999997E-4</c:v>
                </c:pt>
                <c:pt idx="2078">
                  <c:v>7.6599999999999997E-4</c:v>
                </c:pt>
                <c:pt idx="2079">
                  <c:v>1.5319999999999999E-3</c:v>
                </c:pt>
                <c:pt idx="2080">
                  <c:v>7.6599999999999997E-4</c:v>
                </c:pt>
                <c:pt idx="2081">
                  <c:v>7.6599999999999997E-4</c:v>
                </c:pt>
                <c:pt idx="2082">
                  <c:v>1.1490000000000001E-3</c:v>
                </c:pt>
                <c:pt idx="2083">
                  <c:v>1.1490000000000001E-3</c:v>
                </c:pt>
                <c:pt idx="2084">
                  <c:v>3.8299999999999999E-4</c:v>
                </c:pt>
                <c:pt idx="2085">
                  <c:v>3.8299999999999999E-4</c:v>
                </c:pt>
                <c:pt idx="2086">
                  <c:v>3.8299999999999999E-4</c:v>
                </c:pt>
                <c:pt idx="2087">
                  <c:v>7.6599999999999997E-4</c:v>
                </c:pt>
                <c:pt idx="2088">
                  <c:v>1.5319999999999999E-3</c:v>
                </c:pt>
                <c:pt idx="2089">
                  <c:v>7.6599999999999997E-4</c:v>
                </c:pt>
                <c:pt idx="2090">
                  <c:v>1.1490000000000001E-3</c:v>
                </c:pt>
                <c:pt idx="2091">
                  <c:v>3.8299999999999999E-4</c:v>
                </c:pt>
                <c:pt idx="2092">
                  <c:v>1.1490000000000001E-3</c:v>
                </c:pt>
                <c:pt idx="2093">
                  <c:v>7.6599999999999997E-4</c:v>
                </c:pt>
                <c:pt idx="2094">
                  <c:v>1.5319999999999999E-3</c:v>
                </c:pt>
                <c:pt idx="2095">
                  <c:v>1.1490000000000001E-3</c:v>
                </c:pt>
                <c:pt idx="2096">
                  <c:v>1.1490000000000001E-3</c:v>
                </c:pt>
                <c:pt idx="2097">
                  <c:v>7.6599999999999997E-4</c:v>
                </c:pt>
                <c:pt idx="2098">
                  <c:v>7.6599999999999997E-4</c:v>
                </c:pt>
                <c:pt idx="2099">
                  <c:v>7.6599999999999997E-4</c:v>
                </c:pt>
                <c:pt idx="2100">
                  <c:v>3.8299999999999999E-4</c:v>
                </c:pt>
                <c:pt idx="2101">
                  <c:v>7.6599999999999997E-4</c:v>
                </c:pt>
                <c:pt idx="2102">
                  <c:v>1.1490000000000001E-3</c:v>
                </c:pt>
                <c:pt idx="2103">
                  <c:v>1.1490000000000001E-3</c:v>
                </c:pt>
                <c:pt idx="2104">
                  <c:v>1.1490000000000001E-3</c:v>
                </c:pt>
                <c:pt idx="2105">
                  <c:v>1.1490000000000001E-3</c:v>
                </c:pt>
                <c:pt idx="2106">
                  <c:v>1.1490000000000001E-3</c:v>
                </c:pt>
                <c:pt idx="2107">
                  <c:v>1.5319999999999999E-3</c:v>
                </c:pt>
                <c:pt idx="2108">
                  <c:v>7.6599999999999997E-4</c:v>
                </c:pt>
                <c:pt idx="2109">
                  <c:v>1.5319999999999999E-3</c:v>
                </c:pt>
                <c:pt idx="2110">
                  <c:v>7.6599999999999997E-4</c:v>
                </c:pt>
                <c:pt idx="2111">
                  <c:v>1.5319999999999999E-3</c:v>
                </c:pt>
                <c:pt idx="2112">
                  <c:v>1.1490000000000001E-3</c:v>
                </c:pt>
                <c:pt idx="2113">
                  <c:v>1.5319999999999999E-3</c:v>
                </c:pt>
                <c:pt idx="2114">
                  <c:v>7.6599999999999997E-4</c:v>
                </c:pt>
                <c:pt idx="2115">
                  <c:v>7.6599999999999997E-4</c:v>
                </c:pt>
                <c:pt idx="2116">
                  <c:v>1.5319999999999999E-3</c:v>
                </c:pt>
                <c:pt idx="2117">
                  <c:v>7.6599999999999997E-4</c:v>
                </c:pt>
                <c:pt idx="2118">
                  <c:v>1.5319999999999999E-3</c:v>
                </c:pt>
                <c:pt idx="2119">
                  <c:v>7.6599999999999997E-4</c:v>
                </c:pt>
                <c:pt idx="2120">
                  <c:v>1.1490000000000001E-3</c:v>
                </c:pt>
                <c:pt idx="2121">
                  <c:v>1.5319999999999999E-3</c:v>
                </c:pt>
                <c:pt idx="2122">
                  <c:v>1.1490000000000001E-3</c:v>
                </c:pt>
                <c:pt idx="2123">
                  <c:v>3.8299999999999999E-4</c:v>
                </c:pt>
                <c:pt idx="2124">
                  <c:v>1.1490000000000001E-3</c:v>
                </c:pt>
                <c:pt idx="2125">
                  <c:v>7.6599999999999997E-4</c:v>
                </c:pt>
                <c:pt idx="2126">
                  <c:v>1.1490000000000001E-3</c:v>
                </c:pt>
                <c:pt idx="2127">
                  <c:v>7.6599999999999997E-4</c:v>
                </c:pt>
                <c:pt idx="2128">
                  <c:v>7.6599999999999997E-4</c:v>
                </c:pt>
                <c:pt idx="2129">
                  <c:v>3.8299999999999999E-4</c:v>
                </c:pt>
                <c:pt idx="2130">
                  <c:v>7.6599999999999997E-4</c:v>
                </c:pt>
                <c:pt idx="2131">
                  <c:v>1.1490000000000001E-3</c:v>
                </c:pt>
                <c:pt idx="2132">
                  <c:v>7.6599999999999997E-4</c:v>
                </c:pt>
                <c:pt idx="2133">
                  <c:v>7.6599999999999997E-4</c:v>
                </c:pt>
                <c:pt idx="2134">
                  <c:v>3.8299999999999999E-4</c:v>
                </c:pt>
                <c:pt idx="2135">
                  <c:v>1.1490000000000001E-3</c:v>
                </c:pt>
                <c:pt idx="2136">
                  <c:v>1.5319999999999999E-3</c:v>
                </c:pt>
                <c:pt idx="2137">
                  <c:v>1.5319999999999999E-3</c:v>
                </c:pt>
                <c:pt idx="2138">
                  <c:v>3.8299999999999999E-4</c:v>
                </c:pt>
                <c:pt idx="2139">
                  <c:v>1.1490000000000001E-3</c:v>
                </c:pt>
                <c:pt idx="2140">
                  <c:v>3.8299999999999999E-4</c:v>
                </c:pt>
                <c:pt idx="2141">
                  <c:v>1.5319999999999999E-3</c:v>
                </c:pt>
                <c:pt idx="2142">
                  <c:v>1.5319999999999999E-3</c:v>
                </c:pt>
                <c:pt idx="2143">
                  <c:v>3.8299999999999999E-4</c:v>
                </c:pt>
                <c:pt idx="2144">
                  <c:v>7.6599999999999997E-4</c:v>
                </c:pt>
                <c:pt idx="2145">
                  <c:v>7.6599999999999997E-4</c:v>
                </c:pt>
                <c:pt idx="2146">
                  <c:v>1.1490000000000001E-3</c:v>
                </c:pt>
                <c:pt idx="2147">
                  <c:v>1.1490000000000001E-3</c:v>
                </c:pt>
                <c:pt idx="2148">
                  <c:v>1.1490000000000001E-3</c:v>
                </c:pt>
                <c:pt idx="2149">
                  <c:v>1.1490000000000001E-3</c:v>
                </c:pt>
                <c:pt idx="2150">
                  <c:v>1.5319999999999999E-3</c:v>
                </c:pt>
                <c:pt idx="2151">
                  <c:v>3.8299999999999999E-4</c:v>
                </c:pt>
                <c:pt idx="2152">
                  <c:v>1.1490000000000001E-3</c:v>
                </c:pt>
                <c:pt idx="2153">
                  <c:v>7.6599999999999997E-4</c:v>
                </c:pt>
                <c:pt idx="2154">
                  <c:v>1.5319999999999999E-3</c:v>
                </c:pt>
                <c:pt idx="2155">
                  <c:v>7.6599999999999997E-4</c:v>
                </c:pt>
                <c:pt idx="2156">
                  <c:v>1.1490000000000001E-3</c:v>
                </c:pt>
                <c:pt idx="2157">
                  <c:v>3.8299999999999999E-4</c:v>
                </c:pt>
                <c:pt idx="2158">
                  <c:v>3.8299999999999999E-4</c:v>
                </c:pt>
                <c:pt idx="2159">
                  <c:v>3.8299999999999999E-4</c:v>
                </c:pt>
                <c:pt idx="2160">
                  <c:v>1.5319999999999999E-3</c:v>
                </c:pt>
                <c:pt idx="2161">
                  <c:v>3.8299999999999999E-4</c:v>
                </c:pt>
                <c:pt idx="2162">
                  <c:v>7.6599999999999997E-4</c:v>
                </c:pt>
                <c:pt idx="2163">
                  <c:v>1.1490000000000001E-3</c:v>
                </c:pt>
                <c:pt idx="2164">
                  <c:v>3.8299999999999999E-4</c:v>
                </c:pt>
                <c:pt idx="2165">
                  <c:v>1.1490000000000001E-3</c:v>
                </c:pt>
                <c:pt idx="2166">
                  <c:v>7.6599999999999997E-4</c:v>
                </c:pt>
                <c:pt idx="2167">
                  <c:v>1.5319999999999999E-3</c:v>
                </c:pt>
                <c:pt idx="2168">
                  <c:v>7.6599999999999997E-4</c:v>
                </c:pt>
                <c:pt idx="2169">
                  <c:v>7.6599999999999997E-4</c:v>
                </c:pt>
                <c:pt idx="2170">
                  <c:v>7.6599999999999997E-4</c:v>
                </c:pt>
                <c:pt idx="2171">
                  <c:v>7.6599999999999997E-4</c:v>
                </c:pt>
                <c:pt idx="2172">
                  <c:v>3.8299999999999999E-4</c:v>
                </c:pt>
                <c:pt idx="2173">
                  <c:v>3.8299999999999999E-4</c:v>
                </c:pt>
                <c:pt idx="2174">
                  <c:v>1.5319999999999999E-3</c:v>
                </c:pt>
                <c:pt idx="2175">
                  <c:v>1.1490000000000001E-3</c:v>
                </c:pt>
                <c:pt idx="2176">
                  <c:v>7.6599999999999997E-4</c:v>
                </c:pt>
                <c:pt idx="2177">
                  <c:v>1.5319999999999999E-3</c:v>
                </c:pt>
                <c:pt idx="2178">
                  <c:v>7.6599999999999997E-4</c:v>
                </c:pt>
                <c:pt idx="2179">
                  <c:v>7.6599999999999997E-4</c:v>
                </c:pt>
                <c:pt idx="2180">
                  <c:v>3.8299999999999999E-4</c:v>
                </c:pt>
                <c:pt idx="2181">
                  <c:v>7.6599999999999997E-4</c:v>
                </c:pt>
                <c:pt idx="2182">
                  <c:v>7.6599999999999997E-4</c:v>
                </c:pt>
                <c:pt idx="2183">
                  <c:v>7.6599999999999997E-4</c:v>
                </c:pt>
                <c:pt idx="2184">
                  <c:v>1.5319999999999999E-3</c:v>
                </c:pt>
                <c:pt idx="2185">
                  <c:v>7.6599999999999997E-4</c:v>
                </c:pt>
                <c:pt idx="2186">
                  <c:v>7.6599999999999997E-4</c:v>
                </c:pt>
                <c:pt idx="2187">
                  <c:v>7.6599999999999997E-4</c:v>
                </c:pt>
                <c:pt idx="2188">
                  <c:v>7.6599999999999997E-4</c:v>
                </c:pt>
                <c:pt idx="2189">
                  <c:v>1.5319999999999999E-3</c:v>
                </c:pt>
                <c:pt idx="2190">
                  <c:v>7.6599999999999997E-4</c:v>
                </c:pt>
                <c:pt idx="2191">
                  <c:v>1.1490000000000001E-3</c:v>
                </c:pt>
                <c:pt idx="2192">
                  <c:v>7.6599999999999997E-4</c:v>
                </c:pt>
                <c:pt idx="2193">
                  <c:v>7.6599999999999997E-4</c:v>
                </c:pt>
                <c:pt idx="2194">
                  <c:v>3.8299999999999999E-4</c:v>
                </c:pt>
                <c:pt idx="2195">
                  <c:v>3.8299999999999999E-4</c:v>
                </c:pt>
                <c:pt idx="2196">
                  <c:v>7.6599999999999997E-4</c:v>
                </c:pt>
                <c:pt idx="2197">
                  <c:v>1.5319999999999999E-3</c:v>
                </c:pt>
                <c:pt idx="2198">
                  <c:v>7.6599999999999997E-4</c:v>
                </c:pt>
                <c:pt idx="2199">
                  <c:v>1.5319999999999999E-3</c:v>
                </c:pt>
                <c:pt idx="2200">
                  <c:v>3.8299999999999999E-4</c:v>
                </c:pt>
                <c:pt idx="2201">
                  <c:v>3.8299999999999999E-4</c:v>
                </c:pt>
                <c:pt idx="2202">
                  <c:v>1.1490000000000001E-3</c:v>
                </c:pt>
                <c:pt idx="2203">
                  <c:v>3.8299999999999999E-4</c:v>
                </c:pt>
                <c:pt idx="2204">
                  <c:v>1.1490000000000001E-3</c:v>
                </c:pt>
                <c:pt idx="2205">
                  <c:v>3.8299999999999999E-4</c:v>
                </c:pt>
                <c:pt idx="2206">
                  <c:v>7.6599999999999997E-4</c:v>
                </c:pt>
                <c:pt idx="2207">
                  <c:v>1.1490000000000001E-3</c:v>
                </c:pt>
                <c:pt idx="2208">
                  <c:v>7.6599999999999997E-4</c:v>
                </c:pt>
                <c:pt idx="2209">
                  <c:v>7.6599999999999997E-4</c:v>
                </c:pt>
                <c:pt idx="2210">
                  <c:v>1.5319999999999999E-3</c:v>
                </c:pt>
                <c:pt idx="2211">
                  <c:v>7.6599999999999997E-4</c:v>
                </c:pt>
                <c:pt idx="2212">
                  <c:v>7.6599999999999997E-4</c:v>
                </c:pt>
                <c:pt idx="2213">
                  <c:v>1.1490000000000001E-3</c:v>
                </c:pt>
                <c:pt idx="2214">
                  <c:v>7.6599999999999997E-4</c:v>
                </c:pt>
                <c:pt idx="2215">
                  <c:v>7.6599999999999997E-4</c:v>
                </c:pt>
                <c:pt idx="2216">
                  <c:v>7.6599999999999997E-4</c:v>
                </c:pt>
                <c:pt idx="2217">
                  <c:v>7.6599999999999997E-4</c:v>
                </c:pt>
                <c:pt idx="2218">
                  <c:v>1.1490000000000001E-3</c:v>
                </c:pt>
                <c:pt idx="2219">
                  <c:v>1.1490000000000001E-3</c:v>
                </c:pt>
                <c:pt idx="2220">
                  <c:v>1.1490000000000001E-3</c:v>
                </c:pt>
                <c:pt idx="2221">
                  <c:v>7.6599999999999997E-4</c:v>
                </c:pt>
                <c:pt idx="2222">
                  <c:v>1.5319999999999999E-3</c:v>
                </c:pt>
                <c:pt idx="2223">
                  <c:v>7.6599999999999997E-4</c:v>
                </c:pt>
                <c:pt idx="2224">
                  <c:v>1.1490000000000001E-3</c:v>
                </c:pt>
                <c:pt idx="2225">
                  <c:v>1.5319999999999999E-3</c:v>
                </c:pt>
                <c:pt idx="2226">
                  <c:v>1.5319999999999999E-3</c:v>
                </c:pt>
                <c:pt idx="2227">
                  <c:v>1.1490000000000001E-3</c:v>
                </c:pt>
                <c:pt idx="2228">
                  <c:v>1.1490000000000001E-3</c:v>
                </c:pt>
                <c:pt idx="2229">
                  <c:v>3.8299999999999999E-4</c:v>
                </c:pt>
                <c:pt idx="2230">
                  <c:v>7.6599999999999997E-4</c:v>
                </c:pt>
                <c:pt idx="2231">
                  <c:v>3.8299999999999999E-4</c:v>
                </c:pt>
                <c:pt idx="2232">
                  <c:v>7.6599999999999997E-4</c:v>
                </c:pt>
                <c:pt idx="2233">
                  <c:v>3.8299999999999999E-4</c:v>
                </c:pt>
                <c:pt idx="2234">
                  <c:v>1.1490000000000001E-3</c:v>
                </c:pt>
                <c:pt idx="2235">
                  <c:v>1.5319999999999999E-3</c:v>
                </c:pt>
                <c:pt idx="2236">
                  <c:v>7.6599999999999997E-4</c:v>
                </c:pt>
                <c:pt idx="2237">
                  <c:v>1.1490000000000001E-3</c:v>
                </c:pt>
                <c:pt idx="2238">
                  <c:v>1.1490000000000001E-3</c:v>
                </c:pt>
                <c:pt idx="2239">
                  <c:v>7.6599999999999997E-4</c:v>
                </c:pt>
                <c:pt idx="2240">
                  <c:v>7.6599999999999997E-4</c:v>
                </c:pt>
                <c:pt idx="2241">
                  <c:v>7.6599999999999997E-4</c:v>
                </c:pt>
                <c:pt idx="2242">
                  <c:v>7.6599999999999997E-4</c:v>
                </c:pt>
                <c:pt idx="2243">
                  <c:v>7.6599999999999997E-4</c:v>
                </c:pt>
                <c:pt idx="2244">
                  <c:v>7.6599999999999997E-4</c:v>
                </c:pt>
                <c:pt idx="2245">
                  <c:v>7.6599999999999997E-4</c:v>
                </c:pt>
                <c:pt idx="2246">
                  <c:v>1.1490000000000001E-3</c:v>
                </c:pt>
                <c:pt idx="2247">
                  <c:v>3.8299999999999999E-4</c:v>
                </c:pt>
                <c:pt idx="2248">
                  <c:v>7.6599999999999997E-4</c:v>
                </c:pt>
                <c:pt idx="2249">
                  <c:v>1.5319999999999999E-3</c:v>
                </c:pt>
                <c:pt idx="2250">
                  <c:v>1.1490000000000001E-3</c:v>
                </c:pt>
                <c:pt idx="2251">
                  <c:v>1.1490000000000001E-3</c:v>
                </c:pt>
                <c:pt idx="2252">
                  <c:v>7.6599999999999997E-4</c:v>
                </c:pt>
                <c:pt idx="2253">
                  <c:v>7.6599999999999997E-4</c:v>
                </c:pt>
                <c:pt idx="2254">
                  <c:v>3.8299999999999999E-4</c:v>
                </c:pt>
                <c:pt idx="2255">
                  <c:v>3.8299999999999999E-4</c:v>
                </c:pt>
                <c:pt idx="2256">
                  <c:v>7.6599999999999997E-4</c:v>
                </c:pt>
                <c:pt idx="2257">
                  <c:v>3.8299999999999999E-4</c:v>
                </c:pt>
                <c:pt idx="2258">
                  <c:v>1.1490000000000001E-3</c:v>
                </c:pt>
                <c:pt idx="2259">
                  <c:v>3.8299999999999999E-4</c:v>
                </c:pt>
                <c:pt idx="2260">
                  <c:v>7.6599999999999997E-4</c:v>
                </c:pt>
                <c:pt idx="2261">
                  <c:v>7.6599999999999997E-4</c:v>
                </c:pt>
                <c:pt idx="2262">
                  <c:v>1.5319999999999999E-3</c:v>
                </c:pt>
                <c:pt idx="2263">
                  <c:v>7.6599999999999997E-4</c:v>
                </c:pt>
                <c:pt idx="2264">
                  <c:v>7.6599999999999997E-4</c:v>
                </c:pt>
                <c:pt idx="2265">
                  <c:v>3.8299999999999999E-4</c:v>
                </c:pt>
                <c:pt idx="2266">
                  <c:v>7.6599999999999997E-4</c:v>
                </c:pt>
                <c:pt idx="2267">
                  <c:v>1.1490000000000001E-3</c:v>
                </c:pt>
                <c:pt idx="2268">
                  <c:v>7.6599999999999997E-4</c:v>
                </c:pt>
                <c:pt idx="2269">
                  <c:v>1.5319999999999999E-3</c:v>
                </c:pt>
                <c:pt idx="2270">
                  <c:v>1.1490000000000001E-3</c:v>
                </c:pt>
                <c:pt idx="2271">
                  <c:v>7.6599999999999997E-4</c:v>
                </c:pt>
                <c:pt idx="2272">
                  <c:v>7.6599999999999997E-4</c:v>
                </c:pt>
                <c:pt idx="2273">
                  <c:v>1.1490000000000001E-3</c:v>
                </c:pt>
                <c:pt idx="2274">
                  <c:v>1.1490000000000001E-3</c:v>
                </c:pt>
                <c:pt idx="2275">
                  <c:v>1.1490000000000001E-3</c:v>
                </c:pt>
                <c:pt idx="2276">
                  <c:v>1.1490000000000001E-3</c:v>
                </c:pt>
                <c:pt idx="2277">
                  <c:v>7.6599999999999997E-4</c:v>
                </c:pt>
                <c:pt idx="2278">
                  <c:v>3.8299999999999999E-4</c:v>
                </c:pt>
                <c:pt idx="2279">
                  <c:v>3.8299999999999999E-4</c:v>
                </c:pt>
                <c:pt idx="2280">
                  <c:v>1.1490000000000001E-3</c:v>
                </c:pt>
                <c:pt idx="2281">
                  <c:v>7.6599999999999997E-4</c:v>
                </c:pt>
                <c:pt idx="2282">
                  <c:v>1.5319999999999999E-3</c:v>
                </c:pt>
                <c:pt idx="2283">
                  <c:v>3.8299999999999999E-4</c:v>
                </c:pt>
                <c:pt idx="2284">
                  <c:v>1.1490000000000001E-3</c:v>
                </c:pt>
                <c:pt idx="2285">
                  <c:v>3.8299999999999999E-4</c:v>
                </c:pt>
                <c:pt idx="2286">
                  <c:v>1.1490000000000001E-3</c:v>
                </c:pt>
                <c:pt idx="2287">
                  <c:v>1.1490000000000001E-3</c:v>
                </c:pt>
                <c:pt idx="2288">
                  <c:v>7.6599999999999997E-4</c:v>
                </c:pt>
                <c:pt idx="2289">
                  <c:v>1.1490000000000001E-3</c:v>
                </c:pt>
                <c:pt idx="2290">
                  <c:v>7.6599999999999997E-4</c:v>
                </c:pt>
                <c:pt idx="2291">
                  <c:v>7.6599999999999997E-4</c:v>
                </c:pt>
                <c:pt idx="2292">
                  <c:v>1.5319999999999999E-3</c:v>
                </c:pt>
                <c:pt idx="2293">
                  <c:v>3.8299999999999999E-4</c:v>
                </c:pt>
                <c:pt idx="2294">
                  <c:v>1.5319999999999999E-3</c:v>
                </c:pt>
                <c:pt idx="2295">
                  <c:v>7.6599999999999997E-4</c:v>
                </c:pt>
                <c:pt idx="2296">
                  <c:v>7.6599999999999997E-4</c:v>
                </c:pt>
                <c:pt idx="2297">
                  <c:v>7.6599999999999997E-4</c:v>
                </c:pt>
                <c:pt idx="2298">
                  <c:v>1.1490000000000001E-3</c:v>
                </c:pt>
                <c:pt idx="2299">
                  <c:v>1.1490000000000001E-3</c:v>
                </c:pt>
                <c:pt idx="2300">
                  <c:v>3.8299999999999999E-4</c:v>
                </c:pt>
                <c:pt idx="2301">
                  <c:v>1.5319999999999999E-3</c:v>
                </c:pt>
                <c:pt idx="2302">
                  <c:v>1.1490000000000001E-3</c:v>
                </c:pt>
                <c:pt idx="2303">
                  <c:v>1.1490000000000001E-3</c:v>
                </c:pt>
                <c:pt idx="2304">
                  <c:v>7.6599999999999997E-4</c:v>
                </c:pt>
                <c:pt idx="2305">
                  <c:v>1.1490000000000001E-3</c:v>
                </c:pt>
                <c:pt idx="2306">
                  <c:v>1.1490000000000001E-3</c:v>
                </c:pt>
                <c:pt idx="2307">
                  <c:v>3.8299999999999999E-4</c:v>
                </c:pt>
                <c:pt idx="2308">
                  <c:v>3.8299999999999999E-4</c:v>
                </c:pt>
                <c:pt idx="2309">
                  <c:v>3.8299999999999999E-4</c:v>
                </c:pt>
                <c:pt idx="2310">
                  <c:v>1.1490000000000001E-3</c:v>
                </c:pt>
                <c:pt idx="2311">
                  <c:v>7.6599999999999997E-4</c:v>
                </c:pt>
                <c:pt idx="2312">
                  <c:v>1.5319999999999999E-3</c:v>
                </c:pt>
                <c:pt idx="2313">
                  <c:v>7.6599999999999997E-4</c:v>
                </c:pt>
                <c:pt idx="2314">
                  <c:v>7.6599999999999997E-4</c:v>
                </c:pt>
                <c:pt idx="2315">
                  <c:v>1.1490000000000001E-3</c:v>
                </c:pt>
                <c:pt idx="2316">
                  <c:v>1.5319999999999999E-3</c:v>
                </c:pt>
                <c:pt idx="2317">
                  <c:v>7.6599999999999997E-4</c:v>
                </c:pt>
                <c:pt idx="2318">
                  <c:v>1.1490000000000001E-3</c:v>
                </c:pt>
                <c:pt idx="2319">
                  <c:v>1.5319999999999999E-3</c:v>
                </c:pt>
                <c:pt idx="2320">
                  <c:v>1.5319999999999999E-3</c:v>
                </c:pt>
                <c:pt idx="2321">
                  <c:v>3.8299999999999999E-4</c:v>
                </c:pt>
                <c:pt idx="2322">
                  <c:v>7.6599999999999997E-4</c:v>
                </c:pt>
                <c:pt idx="2323">
                  <c:v>3.8299999999999999E-4</c:v>
                </c:pt>
                <c:pt idx="2324">
                  <c:v>3.8299999999999999E-4</c:v>
                </c:pt>
                <c:pt idx="2325">
                  <c:v>1.1490000000000001E-3</c:v>
                </c:pt>
                <c:pt idx="2326">
                  <c:v>3.8299999999999999E-4</c:v>
                </c:pt>
                <c:pt idx="2327">
                  <c:v>7.6599999999999997E-4</c:v>
                </c:pt>
                <c:pt idx="2328">
                  <c:v>7.6599999999999997E-4</c:v>
                </c:pt>
                <c:pt idx="2329">
                  <c:v>1.5319999999999999E-3</c:v>
                </c:pt>
                <c:pt idx="2330">
                  <c:v>1.5319999999999999E-3</c:v>
                </c:pt>
                <c:pt idx="2331">
                  <c:v>1.1490000000000001E-3</c:v>
                </c:pt>
                <c:pt idx="2332">
                  <c:v>1.1490000000000001E-3</c:v>
                </c:pt>
                <c:pt idx="2333">
                  <c:v>1.1490000000000001E-3</c:v>
                </c:pt>
                <c:pt idx="2334">
                  <c:v>1.5319999999999999E-3</c:v>
                </c:pt>
                <c:pt idx="2335">
                  <c:v>7.6599999999999997E-4</c:v>
                </c:pt>
                <c:pt idx="2336">
                  <c:v>3.8299999999999999E-4</c:v>
                </c:pt>
                <c:pt idx="2337">
                  <c:v>1.1490000000000001E-3</c:v>
                </c:pt>
                <c:pt idx="2338">
                  <c:v>1.1490000000000001E-3</c:v>
                </c:pt>
                <c:pt idx="2339">
                  <c:v>7.6599999999999997E-4</c:v>
                </c:pt>
                <c:pt idx="2340">
                  <c:v>1.1490000000000001E-3</c:v>
                </c:pt>
                <c:pt idx="2341">
                  <c:v>7.6599999999999997E-4</c:v>
                </c:pt>
                <c:pt idx="2342">
                  <c:v>7.6599999999999997E-4</c:v>
                </c:pt>
                <c:pt idx="2343">
                  <c:v>3.8299999999999999E-4</c:v>
                </c:pt>
                <c:pt idx="2344">
                  <c:v>1.5319999999999999E-3</c:v>
                </c:pt>
                <c:pt idx="2345">
                  <c:v>3.8299999999999999E-4</c:v>
                </c:pt>
                <c:pt idx="2346">
                  <c:v>7.6599999999999997E-4</c:v>
                </c:pt>
                <c:pt idx="2347">
                  <c:v>1.1490000000000001E-3</c:v>
                </c:pt>
                <c:pt idx="2348">
                  <c:v>1.5319999999999999E-3</c:v>
                </c:pt>
                <c:pt idx="2349">
                  <c:v>7.6599999999999997E-4</c:v>
                </c:pt>
                <c:pt idx="2350">
                  <c:v>3.8299999999999999E-4</c:v>
                </c:pt>
                <c:pt idx="2351">
                  <c:v>3.8299999999999999E-4</c:v>
                </c:pt>
                <c:pt idx="2352">
                  <c:v>7.6599999999999997E-4</c:v>
                </c:pt>
                <c:pt idx="2353">
                  <c:v>1.5319999999999999E-3</c:v>
                </c:pt>
                <c:pt idx="2354">
                  <c:v>1.5319999999999999E-3</c:v>
                </c:pt>
                <c:pt idx="2355">
                  <c:v>1.1490000000000001E-3</c:v>
                </c:pt>
                <c:pt idx="2356">
                  <c:v>7.6599999999999997E-4</c:v>
                </c:pt>
                <c:pt idx="2357">
                  <c:v>3.8299999999999999E-4</c:v>
                </c:pt>
                <c:pt idx="2358">
                  <c:v>7.6599999999999997E-4</c:v>
                </c:pt>
                <c:pt idx="2359">
                  <c:v>1.1490000000000001E-3</c:v>
                </c:pt>
                <c:pt idx="2360">
                  <c:v>3.8299999999999999E-4</c:v>
                </c:pt>
                <c:pt idx="2361">
                  <c:v>1.5319999999999999E-3</c:v>
                </c:pt>
                <c:pt idx="2362">
                  <c:v>7.6599999999999997E-4</c:v>
                </c:pt>
                <c:pt idx="2363">
                  <c:v>7.6599999999999997E-4</c:v>
                </c:pt>
                <c:pt idx="2364">
                  <c:v>3.8299999999999999E-4</c:v>
                </c:pt>
                <c:pt idx="2365">
                  <c:v>3.8299999999999999E-4</c:v>
                </c:pt>
                <c:pt idx="2366">
                  <c:v>1.1490000000000001E-3</c:v>
                </c:pt>
                <c:pt idx="2367">
                  <c:v>1.5319999999999999E-3</c:v>
                </c:pt>
                <c:pt idx="2368">
                  <c:v>3.8299999999999999E-4</c:v>
                </c:pt>
                <c:pt idx="2369">
                  <c:v>7.6599999999999997E-4</c:v>
                </c:pt>
                <c:pt idx="2370">
                  <c:v>1.1490000000000001E-3</c:v>
                </c:pt>
                <c:pt idx="2371">
                  <c:v>7.6599999999999997E-4</c:v>
                </c:pt>
                <c:pt idx="2372">
                  <c:v>1.5319999999999999E-3</c:v>
                </c:pt>
                <c:pt idx="2373">
                  <c:v>7.6599999999999997E-4</c:v>
                </c:pt>
                <c:pt idx="2374">
                  <c:v>7.6599999999999997E-4</c:v>
                </c:pt>
                <c:pt idx="2375">
                  <c:v>3.8299999999999999E-4</c:v>
                </c:pt>
                <c:pt idx="2376">
                  <c:v>3.8299999999999999E-4</c:v>
                </c:pt>
                <c:pt idx="2377">
                  <c:v>7.6599999999999997E-4</c:v>
                </c:pt>
                <c:pt idx="2378">
                  <c:v>1.1490000000000001E-3</c:v>
                </c:pt>
                <c:pt idx="2379">
                  <c:v>3.8299999999999999E-4</c:v>
                </c:pt>
                <c:pt idx="2380">
                  <c:v>3.8299999999999999E-4</c:v>
                </c:pt>
                <c:pt idx="2381">
                  <c:v>1.1490000000000001E-3</c:v>
                </c:pt>
                <c:pt idx="2382">
                  <c:v>7.6599999999999997E-4</c:v>
                </c:pt>
                <c:pt idx="2383">
                  <c:v>3.8299999999999999E-4</c:v>
                </c:pt>
                <c:pt idx="2384">
                  <c:v>7.6599999999999997E-4</c:v>
                </c:pt>
                <c:pt idx="2385">
                  <c:v>1.5319999999999999E-3</c:v>
                </c:pt>
                <c:pt idx="2386">
                  <c:v>1.1490000000000001E-3</c:v>
                </c:pt>
                <c:pt idx="2387">
                  <c:v>2.2989999999999998E-3</c:v>
                </c:pt>
                <c:pt idx="2388">
                  <c:v>7.6599999999999997E-4</c:v>
                </c:pt>
                <c:pt idx="2389">
                  <c:v>1.5319999999999999E-3</c:v>
                </c:pt>
                <c:pt idx="2390">
                  <c:v>3.8299999999999999E-4</c:v>
                </c:pt>
                <c:pt idx="2391">
                  <c:v>3.8299999999999999E-4</c:v>
                </c:pt>
                <c:pt idx="2392">
                  <c:v>3.8299999999999999E-4</c:v>
                </c:pt>
                <c:pt idx="2393">
                  <c:v>1.1490000000000001E-3</c:v>
                </c:pt>
                <c:pt idx="2394">
                  <c:v>7.6599999999999997E-4</c:v>
                </c:pt>
                <c:pt idx="2395">
                  <c:v>7.6599999999999997E-4</c:v>
                </c:pt>
                <c:pt idx="2396">
                  <c:v>1.1490000000000001E-3</c:v>
                </c:pt>
                <c:pt idx="2397">
                  <c:v>1.5319999999999999E-3</c:v>
                </c:pt>
                <c:pt idx="2398">
                  <c:v>1.5319999999999999E-3</c:v>
                </c:pt>
                <c:pt idx="2399">
                  <c:v>3.8299999999999999E-4</c:v>
                </c:pt>
                <c:pt idx="2400">
                  <c:v>7.6599999999999997E-4</c:v>
                </c:pt>
                <c:pt idx="2401">
                  <c:v>7.6599999999999997E-4</c:v>
                </c:pt>
                <c:pt idx="2402">
                  <c:v>3.8299999999999999E-4</c:v>
                </c:pt>
                <c:pt idx="2403">
                  <c:v>7.6599999999999997E-4</c:v>
                </c:pt>
                <c:pt idx="2404">
                  <c:v>1.5319999999999999E-3</c:v>
                </c:pt>
                <c:pt idx="2405">
                  <c:v>7.6599999999999997E-4</c:v>
                </c:pt>
                <c:pt idx="2406">
                  <c:v>1.5319999999999999E-3</c:v>
                </c:pt>
                <c:pt idx="2407">
                  <c:v>7.6599999999999997E-4</c:v>
                </c:pt>
                <c:pt idx="2408">
                  <c:v>7.6599999999999997E-4</c:v>
                </c:pt>
                <c:pt idx="2409">
                  <c:v>7.6599999999999997E-4</c:v>
                </c:pt>
                <c:pt idx="2410">
                  <c:v>3.8299999999999999E-4</c:v>
                </c:pt>
                <c:pt idx="2411">
                  <c:v>1.5319999999999999E-3</c:v>
                </c:pt>
                <c:pt idx="2412">
                  <c:v>1.1490000000000001E-3</c:v>
                </c:pt>
                <c:pt idx="2413">
                  <c:v>1.5319999999999999E-3</c:v>
                </c:pt>
                <c:pt idx="2414">
                  <c:v>7.6599999999999997E-4</c:v>
                </c:pt>
                <c:pt idx="2415">
                  <c:v>1.5319999999999999E-3</c:v>
                </c:pt>
                <c:pt idx="2416">
                  <c:v>3.8299999999999999E-4</c:v>
                </c:pt>
                <c:pt idx="2417">
                  <c:v>1.5319999999999999E-3</c:v>
                </c:pt>
                <c:pt idx="2418">
                  <c:v>7.6599999999999997E-4</c:v>
                </c:pt>
                <c:pt idx="2419">
                  <c:v>1.916E-3</c:v>
                </c:pt>
                <c:pt idx="2420">
                  <c:v>3.065E-3</c:v>
                </c:pt>
                <c:pt idx="2421">
                  <c:v>1.916E-3</c:v>
                </c:pt>
                <c:pt idx="2422">
                  <c:v>1.5319999999999999E-3</c:v>
                </c:pt>
                <c:pt idx="2423">
                  <c:v>1.5319999999999999E-3</c:v>
                </c:pt>
                <c:pt idx="2424">
                  <c:v>1.5319999999999999E-3</c:v>
                </c:pt>
                <c:pt idx="2425">
                  <c:v>7.6599999999999997E-4</c:v>
                </c:pt>
                <c:pt idx="2426">
                  <c:v>3.8299999999999999E-4</c:v>
                </c:pt>
                <c:pt idx="2427">
                  <c:v>3.8299999999999999E-4</c:v>
                </c:pt>
                <c:pt idx="2428">
                  <c:v>1.5319999999999999E-3</c:v>
                </c:pt>
                <c:pt idx="2429">
                  <c:v>1.5319999999999999E-3</c:v>
                </c:pt>
                <c:pt idx="2430">
                  <c:v>1.5319999999999999E-3</c:v>
                </c:pt>
                <c:pt idx="2431">
                  <c:v>7.6599999999999997E-4</c:v>
                </c:pt>
                <c:pt idx="2432">
                  <c:v>3.8299999999999999E-4</c:v>
                </c:pt>
                <c:pt idx="2433">
                  <c:v>7.6599999999999997E-4</c:v>
                </c:pt>
                <c:pt idx="2434">
                  <c:v>1.5319999999999999E-3</c:v>
                </c:pt>
                <c:pt idx="2435">
                  <c:v>3.8299999999999999E-4</c:v>
                </c:pt>
                <c:pt idx="2436">
                  <c:v>7.6599999999999997E-4</c:v>
                </c:pt>
                <c:pt idx="2437">
                  <c:v>3.8299999999999999E-4</c:v>
                </c:pt>
                <c:pt idx="2438">
                  <c:v>3.8299999999999999E-4</c:v>
                </c:pt>
                <c:pt idx="2439">
                  <c:v>1.1490000000000001E-3</c:v>
                </c:pt>
                <c:pt idx="2440">
                  <c:v>7.6599999999999997E-4</c:v>
                </c:pt>
                <c:pt idx="2441">
                  <c:v>3.8299999999999999E-4</c:v>
                </c:pt>
                <c:pt idx="2442">
                  <c:v>7.6599999999999997E-4</c:v>
                </c:pt>
                <c:pt idx="2443">
                  <c:v>1.5319999999999999E-3</c:v>
                </c:pt>
                <c:pt idx="2444">
                  <c:v>1.1490000000000001E-3</c:v>
                </c:pt>
                <c:pt idx="2445">
                  <c:v>7.6599999999999997E-4</c:v>
                </c:pt>
                <c:pt idx="2446">
                  <c:v>7.6599999999999997E-4</c:v>
                </c:pt>
                <c:pt idx="2447">
                  <c:v>1.1490000000000001E-3</c:v>
                </c:pt>
                <c:pt idx="2448">
                  <c:v>7.6599999999999997E-4</c:v>
                </c:pt>
                <c:pt idx="2449">
                  <c:v>7.6599999999999997E-4</c:v>
                </c:pt>
                <c:pt idx="2450">
                  <c:v>1.1490000000000001E-3</c:v>
                </c:pt>
                <c:pt idx="2451">
                  <c:v>3.8299999999999999E-4</c:v>
                </c:pt>
                <c:pt idx="2452">
                  <c:v>3.8299999999999999E-4</c:v>
                </c:pt>
                <c:pt idx="2453">
                  <c:v>7.6599999999999997E-4</c:v>
                </c:pt>
                <c:pt idx="2454">
                  <c:v>7.6599999999999997E-4</c:v>
                </c:pt>
                <c:pt idx="2455">
                  <c:v>7.6599999999999997E-4</c:v>
                </c:pt>
                <c:pt idx="2456">
                  <c:v>1.1490000000000001E-3</c:v>
                </c:pt>
                <c:pt idx="2457">
                  <c:v>3.8299999999999999E-4</c:v>
                </c:pt>
                <c:pt idx="2458">
                  <c:v>1.1490000000000001E-3</c:v>
                </c:pt>
                <c:pt idx="2459">
                  <c:v>7.6599999999999997E-4</c:v>
                </c:pt>
                <c:pt idx="2460">
                  <c:v>1.5319999999999999E-3</c:v>
                </c:pt>
                <c:pt idx="2461">
                  <c:v>1.1490000000000001E-3</c:v>
                </c:pt>
                <c:pt idx="2462">
                  <c:v>1.5319999999999999E-3</c:v>
                </c:pt>
                <c:pt idx="2463">
                  <c:v>7.6599999999999997E-4</c:v>
                </c:pt>
                <c:pt idx="2464">
                  <c:v>7.6599999999999997E-4</c:v>
                </c:pt>
                <c:pt idx="2465">
                  <c:v>3.8299999999999999E-4</c:v>
                </c:pt>
                <c:pt idx="2466">
                  <c:v>3.8299999999999999E-4</c:v>
                </c:pt>
                <c:pt idx="2467">
                  <c:v>7.6599999999999997E-4</c:v>
                </c:pt>
                <c:pt idx="2468">
                  <c:v>7.6599999999999997E-4</c:v>
                </c:pt>
                <c:pt idx="2469">
                  <c:v>1.5319999999999999E-3</c:v>
                </c:pt>
                <c:pt idx="2470">
                  <c:v>7.6599999999999997E-4</c:v>
                </c:pt>
                <c:pt idx="2471">
                  <c:v>1.5319999999999999E-3</c:v>
                </c:pt>
                <c:pt idx="2472">
                  <c:v>7.6599999999999997E-4</c:v>
                </c:pt>
                <c:pt idx="2473">
                  <c:v>7.6599999999999997E-4</c:v>
                </c:pt>
                <c:pt idx="2474">
                  <c:v>7.6599999999999997E-4</c:v>
                </c:pt>
                <c:pt idx="2475">
                  <c:v>1.5319999999999999E-3</c:v>
                </c:pt>
                <c:pt idx="2476">
                  <c:v>7.6599999999999997E-4</c:v>
                </c:pt>
                <c:pt idx="2477">
                  <c:v>1.1490000000000001E-3</c:v>
                </c:pt>
                <c:pt idx="2478">
                  <c:v>1.1490000000000001E-3</c:v>
                </c:pt>
                <c:pt idx="2479">
                  <c:v>1.1490000000000001E-3</c:v>
                </c:pt>
                <c:pt idx="2480">
                  <c:v>3.8299999999999999E-4</c:v>
                </c:pt>
                <c:pt idx="2481">
                  <c:v>3.8299999999999999E-4</c:v>
                </c:pt>
                <c:pt idx="2482">
                  <c:v>1.1490000000000001E-3</c:v>
                </c:pt>
                <c:pt idx="2483">
                  <c:v>7.6599999999999997E-4</c:v>
                </c:pt>
                <c:pt idx="2484">
                  <c:v>1.5319999999999999E-3</c:v>
                </c:pt>
                <c:pt idx="2485">
                  <c:v>7.6599999999999997E-4</c:v>
                </c:pt>
                <c:pt idx="2486">
                  <c:v>3.8299999999999999E-4</c:v>
                </c:pt>
                <c:pt idx="2487">
                  <c:v>7.6599999999999997E-4</c:v>
                </c:pt>
                <c:pt idx="2488">
                  <c:v>1.1490000000000001E-3</c:v>
                </c:pt>
                <c:pt idx="2489">
                  <c:v>7.6599999999999997E-4</c:v>
                </c:pt>
                <c:pt idx="2490">
                  <c:v>1.1490000000000001E-3</c:v>
                </c:pt>
                <c:pt idx="2491">
                  <c:v>3.8299999999999999E-4</c:v>
                </c:pt>
                <c:pt idx="2492">
                  <c:v>1.1490000000000001E-3</c:v>
                </c:pt>
                <c:pt idx="2493">
                  <c:v>1.1490000000000001E-3</c:v>
                </c:pt>
                <c:pt idx="2494">
                  <c:v>7.6599999999999997E-4</c:v>
                </c:pt>
                <c:pt idx="2495">
                  <c:v>7.6599999999999997E-4</c:v>
                </c:pt>
                <c:pt idx="2496">
                  <c:v>7.6599999999999997E-4</c:v>
                </c:pt>
                <c:pt idx="2497">
                  <c:v>3.8299999999999999E-4</c:v>
                </c:pt>
                <c:pt idx="2498">
                  <c:v>7.6599999999999997E-4</c:v>
                </c:pt>
                <c:pt idx="2499">
                  <c:v>7.6599999999999997E-4</c:v>
                </c:pt>
                <c:pt idx="2500">
                  <c:v>7.6599999999999997E-4</c:v>
                </c:pt>
                <c:pt idx="2501">
                  <c:v>7.6599999999999997E-4</c:v>
                </c:pt>
                <c:pt idx="2502">
                  <c:v>7.6599999999999997E-4</c:v>
                </c:pt>
                <c:pt idx="2503">
                  <c:v>7.6599999999999997E-4</c:v>
                </c:pt>
                <c:pt idx="2504">
                  <c:v>7.6599999999999997E-4</c:v>
                </c:pt>
                <c:pt idx="2505">
                  <c:v>1.1490000000000001E-3</c:v>
                </c:pt>
                <c:pt idx="2506">
                  <c:v>7.6599999999999997E-4</c:v>
                </c:pt>
                <c:pt idx="2507">
                  <c:v>1.1490000000000001E-3</c:v>
                </c:pt>
                <c:pt idx="2508">
                  <c:v>1.1490000000000001E-3</c:v>
                </c:pt>
                <c:pt idx="2509">
                  <c:v>7.6599999999999997E-4</c:v>
                </c:pt>
                <c:pt idx="2510">
                  <c:v>7.6599999999999997E-4</c:v>
                </c:pt>
                <c:pt idx="2511">
                  <c:v>7.6599999999999997E-4</c:v>
                </c:pt>
                <c:pt idx="2512">
                  <c:v>1.1490000000000001E-3</c:v>
                </c:pt>
                <c:pt idx="2513">
                  <c:v>1.5319999999999999E-3</c:v>
                </c:pt>
                <c:pt idx="2514">
                  <c:v>7.6599999999999997E-4</c:v>
                </c:pt>
                <c:pt idx="2515">
                  <c:v>7.6599999999999997E-4</c:v>
                </c:pt>
                <c:pt idx="2516">
                  <c:v>1.1490000000000001E-3</c:v>
                </c:pt>
                <c:pt idx="2517">
                  <c:v>1.1490000000000001E-3</c:v>
                </c:pt>
                <c:pt idx="2518">
                  <c:v>1.5319999999999999E-3</c:v>
                </c:pt>
                <c:pt idx="2519">
                  <c:v>1.1490000000000001E-3</c:v>
                </c:pt>
                <c:pt idx="2520">
                  <c:v>3.8299999999999999E-4</c:v>
                </c:pt>
                <c:pt idx="2521">
                  <c:v>7.6599999999999997E-4</c:v>
                </c:pt>
                <c:pt idx="2522">
                  <c:v>1.5319999999999999E-3</c:v>
                </c:pt>
                <c:pt idx="2523">
                  <c:v>7.6599999999999997E-4</c:v>
                </c:pt>
                <c:pt idx="2524">
                  <c:v>3.8299999999999999E-4</c:v>
                </c:pt>
                <c:pt idx="2525">
                  <c:v>1.1490000000000001E-3</c:v>
                </c:pt>
                <c:pt idx="2526">
                  <c:v>7.6599999999999997E-4</c:v>
                </c:pt>
                <c:pt idx="2527">
                  <c:v>1.5319999999999999E-3</c:v>
                </c:pt>
                <c:pt idx="2528">
                  <c:v>3.8299999999999999E-4</c:v>
                </c:pt>
                <c:pt idx="2529">
                  <c:v>1.1490000000000001E-3</c:v>
                </c:pt>
                <c:pt idx="2530">
                  <c:v>1.1490000000000001E-3</c:v>
                </c:pt>
                <c:pt idx="2531">
                  <c:v>7.6599999999999997E-4</c:v>
                </c:pt>
                <c:pt idx="2532">
                  <c:v>7.6599999999999997E-4</c:v>
                </c:pt>
                <c:pt idx="2533">
                  <c:v>1.1490000000000001E-3</c:v>
                </c:pt>
                <c:pt idx="2534">
                  <c:v>7.6599999999999997E-4</c:v>
                </c:pt>
                <c:pt idx="2535">
                  <c:v>1.5319999999999999E-3</c:v>
                </c:pt>
                <c:pt idx="2536">
                  <c:v>1.1490000000000001E-3</c:v>
                </c:pt>
                <c:pt idx="2537">
                  <c:v>1.5319999999999999E-3</c:v>
                </c:pt>
                <c:pt idx="2538">
                  <c:v>7.6599999999999997E-4</c:v>
                </c:pt>
                <c:pt idx="2539">
                  <c:v>7.6599999999999997E-4</c:v>
                </c:pt>
                <c:pt idx="2540">
                  <c:v>1.1490000000000001E-3</c:v>
                </c:pt>
                <c:pt idx="2541">
                  <c:v>1.1490000000000001E-3</c:v>
                </c:pt>
                <c:pt idx="2542">
                  <c:v>1.1490000000000001E-3</c:v>
                </c:pt>
                <c:pt idx="2543">
                  <c:v>7.6599999999999997E-4</c:v>
                </c:pt>
                <c:pt idx="2544">
                  <c:v>7.6599999999999997E-4</c:v>
                </c:pt>
                <c:pt idx="2545">
                  <c:v>7.6599999999999997E-4</c:v>
                </c:pt>
                <c:pt idx="2546">
                  <c:v>1.5319999999999999E-3</c:v>
                </c:pt>
                <c:pt idx="2547">
                  <c:v>7.6599999999999997E-4</c:v>
                </c:pt>
                <c:pt idx="2548">
                  <c:v>1.1490000000000001E-3</c:v>
                </c:pt>
                <c:pt idx="2549">
                  <c:v>1.5319999999999999E-3</c:v>
                </c:pt>
                <c:pt idx="2550">
                  <c:v>1.1490000000000001E-3</c:v>
                </c:pt>
                <c:pt idx="2551">
                  <c:v>7.6599999999999997E-4</c:v>
                </c:pt>
                <c:pt idx="2552">
                  <c:v>1.1490000000000001E-3</c:v>
                </c:pt>
                <c:pt idx="2553">
                  <c:v>7.6599999999999997E-4</c:v>
                </c:pt>
                <c:pt idx="2554">
                  <c:v>3.8299999999999999E-4</c:v>
                </c:pt>
                <c:pt idx="2555">
                  <c:v>1.5319999999999999E-3</c:v>
                </c:pt>
                <c:pt idx="2556">
                  <c:v>1.1490000000000001E-3</c:v>
                </c:pt>
                <c:pt idx="2557">
                  <c:v>1.5319999999999999E-3</c:v>
                </c:pt>
                <c:pt idx="2558">
                  <c:v>7.6599999999999997E-4</c:v>
                </c:pt>
                <c:pt idx="2559">
                  <c:v>1.1490000000000001E-3</c:v>
                </c:pt>
                <c:pt idx="2560">
                  <c:v>1.5319999999999999E-3</c:v>
                </c:pt>
                <c:pt idx="2561">
                  <c:v>1.5319999999999999E-3</c:v>
                </c:pt>
                <c:pt idx="2562">
                  <c:v>7.6599999999999997E-4</c:v>
                </c:pt>
                <c:pt idx="2563">
                  <c:v>7.6599999999999997E-4</c:v>
                </c:pt>
                <c:pt idx="2564">
                  <c:v>7.6599999999999997E-4</c:v>
                </c:pt>
                <c:pt idx="2565">
                  <c:v>3.8299999999999999E-4</c:v>
                </c:pt>
                <c:pt idx="2566">
                  <c:v>1.5319999999999999E-3</c:v>
                </c:pt>
                <c:pt idx="2567">
                  <c:v>7.6599999999999997E-4</c:v>
                </c:pt>
                <c:pt idx="2568">
                  <c:v>1.5319999999999999E-3</c:v>
                </c:pt>
                <c:pt idx="2569">
                  <c:v>7.6599999999999997E-4</c:v>
                </c:pt>
                <c:pt idx="2570">
                  <c:v>7.6599999999999997E-4</c:v>
                </c:pt>
                <c:pt idx="2571">
                  <c:v>7.6599999999999997E-4</c:v>
                </c:pt>
                <c:pt idx="2572">
                  <c:v>1.1490000000000001E-3</c:v>
                </c:pt>
                <c:pt idx="2573">
                  <c:v>7.6599999999999997E-4</c:v>
                </c:pt>
                <c:pt idx="2574">
                  <c:v>7.6599999999999997E-4</c:v>
                </c:pt>
                <c:pt idx="2575">
                  <c:v>1.1490000000000001E-3</c:v>
                </c:pt>
                <c:pt idx="2576">
                  <c:v>3.8299999999999999E-4</c:v>
                </c:pt>
                <c:pt idx="2577">
                  <c:v>7.6599999999999997E-4</c:v>
                </c:pt>
                <c:pt idx="2578">
                  <c:v>1.5319999999999999E-3</c:v>
                </c:pt>
                <c:pt idx="2579">
                  <c:v>3.8299999999999999E-4</c:v>
                </c:pt>
                <c:pt idx="2580">
                  <c:v>1.1490000000000001E-3</c:v>
                </c:pt>
                <c:pt idx="2581">
                  <c:v>3.8299999999999999E-4</c:v>
                </c:pt>
                <c:pt idx="2582">
                  <c:v>3.8299999999999999E-4</c:v>
                </c:pt>
                <c:pt idx="2583">
                  <c:v>1.1490000000000001E-3</c:v>
                </c:pt>
                <c:pt idx="2584">
                  <c:v>7.6599999999999997E-4</c:v>
                </c:pt>
                <c:pt idx="2585">
                  <c:v>1.5319999999999999E-3</c:v>
                </c:pt>
                <c:pt idx="2586">
                  <c:v>3.8299999999999999E-4</c:v>
                </c:pt>
                <c:pt idx="2587">
                  <c:v>3.8299999999999999E-4</c:v>
                </c:pt>
                <c:pt idx="2588">
                  <c:v>1.5319999999999999E-3</c:v>
                </c:pt>
                <c:pt idx="2589">
                  <c:v>1.1490000000000001E-3</c:v>
                </c:pt>
                <c:pt idx="2590">
                  <c:v>1.1490000000000001E-3</c:v>
                </c:pt>
                <c:pt idx="2591">
                  <c:v>1.1490000000000001E-3</c:v>
                </c:pt>
                <c:pt idx="2592">
                  <c:v>1.1490000000000001E-3</c:v>
                </c:pt>
                <c:pt idx="2593">
                  <c:v>1.1490000000000001E-3</c:v>
                </c:pt>
                <c:pt idx="2594">
                  <c:v>7.6599999999999997E-4</c:v>
                </c:pt>
                <c:pt idx="2595">
                  <c:v>1.1490000000000001E-3</c:v>
                </c:pt>
                <c:pt idx="2596">
                  <c:v>3.8299999999999999E-4</c:v>
                </c:pt>
                <c:pt idx="2597">
                  <c:v>1.5319999999999999E-3</c:v>
                </c:pt>
                <c:pt idx="2598">
                  <c:v>1.1490000000000001E-3</c:v>
                </c:pt>
                <c:pt idx="2599">
                  <c:v>7.6599999999999997E-4</c:v>
                </c:pt>
                <c:pt idx="2600">
                  <c:v>1.1490000000000001E-3</c:v>
                </c:pt>
                <c:pt idx="2601">
                  <c:v>7.6599999999999997E-4</c:v>
                </c:pt>
                <c:pt idx="2602">
                  <c:v>1.5319999999999999E-3</c:v>
                </c:pt>
                <c:pt idx="2603">
                  <c:v>7.6599999999999997E-4</c:v>
                </c:pt>
                <c:pt idx="2604">
                  <c:v>3.8299999999999999E-4</c:v>
                </c:pt>
                <c:pt idx="2605">
                  <c:v>7.6599999999999997E-4</c:v>
                </c:pt>
                <c:pt idx="2606">
                  <c:v>7.6599999999999997E-4</c:v>
                </c:pt>
                <c:pt idx="2607">
                  <c:v>7.6599999999999997E-4</c:v>
                </c:pt>
                <c:pt idx="2608">
                  <c:v>1.5319999999999999E-3</c:v>
                </c:pt>
                <c:pt idx="2609">
                  <c:v>7.6599999999999997E-4</c:v>
                </c:pt>
                <c:pt idx="2610">
                  <c:v>7.6599999999999997E-4</c:v>
                </c:pt>
                <c:pt idx="2611">
                  <c:v>7.6599999999999997E-4</c:v>
                </c:pt>
                <c:pt idx="2612">
                  <c:v>7.6599999999999997E-4</c:v>
                </c:pt>
                <c:pt idx="2613">
                  <c:v>0.52794600000000003</c:v>
                </c:pt>
                <c:pt idx="2614">
                  <c:v>0.49346400000000001</c:v>
                </c:pt>
                <c:pt idx="2615">
                  <c:v>0.56395899999999999</c:v>
                </c:pt>
                <c:pt idx="2616">
                  <c:v>0.46664600000000001</c:v>
                </c:pt>
                <c:pt idx="2617">
                  <c:v>0.51875099999999996</c:v>
                </c:pt>
                <c:pt idx="2618">
                  <c:v>0.504575</c:v>
                </c:pt>
                <c:pt idx="2619">
                  <c:v>0.45476899999999998</c:v>
                </c:pt>
                <c:pt idx="2620">
                  <c:v>0.46549600000000002</c:v>
                </c:pt>
                <c:pt idx="2621">
                  <c:v>0.46358100000000002</c:v>
                </c:pt>
                <c:pt idx="2622">
                  <c:v>0.51453599999999999</c:v>
                </c:pt>
                <c:pt idx="2623">
                  <c:v>0.43867800000000001</c:v>
                </c:pt>
                <c:pt idx="2624">
                  <c:v>0.44327499999999997</c:v>
                </c:pt>
                <c:pt idx="2625">
                  <c:v>0.610317</c:v>
                </c:pt>
                <c:pt idx="2626">
                  <c:v>0.53292600000000001</c:v>
                </c:pt>
                <c:pt idx="2627">
                  <c:v>0.58081700000000003</c:v>
                </c:pt>
                <c:pt idx="2628">
                  <c:v>0.492315</c:v>
                </c:pt>
                <c:pt idx="2629">
                  <c:v>0.54442000000000002</c:v>
                </c:pt>
                <c:pt idx="2630">
                  <c:v>0.54097200000000001</c:v>
                </c:pt>
                <c:pt idx="2631">
                  <c:v>0.48733399999999999</c:v>
                </c:pt>
                <c:pt idx="2632">
                  <c:v>0.56779100000000005</c:v>
                </c:pt>
                <c:pt idx="2633">
                  <c:v>0.498062</c:v>
                </c:pt>
                <c:pt idx="2634">
                  <c:v>0.49997799999999998</c:v>
                </c:pt>
                <c:pt idx="2635">
                  <c:v>0.49576300000000001</c:v>
                </c:pt>
                <c:pt idx="2636">
                  <c:v>0.79804799999999998</c:v>
                </c:pt>
                <c:pt idx="2637">
                  <c:v>0.52564699999999998</c:v>
                </c:pt>
                <c:pt idx="2638">
                  <c:v>0.51032200000000005</c:v>
                </c:pt>
                <c:pt idx="2639">
                  <c:v>0.48541899999999999</c:v>
                </c:pt>
                <c:pt idx="2640">
                  <c:v>0.50572399999999995</c:v>
                </c:pt>
                <c:pt idx="2641">
                  <c:v>0.49997799999999998</c:v>
                </c:pt>
                <c:pt idx="2642">
                  <c:v>0.50304300000000002</c:v>
                </c:pt>
                <c:pt idx="2643">
                  <c:v>0.56970600000000005</c:v>
                </c:pt>
                <c:pt idx="2644">
                  <c:v>0.54863399999999996</c:v>
                </c:pt>
                <c:pt idx="2645">
                  <c:v>0.50419199999999997</c:v>
                </c:pt>
                <c:pt idx="2646">
                  <c:v>0.57008899999999996</c:v>
                </c:pt>
                <c:pt idx="2647">
                  <c:v>0.48810100000000001</c:v>
                </c:pt>
                <c:pt idx="2648">
                  <c:v>0.50534100000000004</c:v>
                </c:pt>
                <c:pt idx="2649">
                  <c:v>0.52334800000000004</c:v>
                </c:pt>
                <c:pt idx="2650">
                  <c:v>0.492315</c:v>
                </c:pt>
                <c:pt idx="2651">
                  <c:v>0.56932300000000002</c:v>
                </c:pt>
                <c:pt idx="2652">
                  <c:v>0.50265899999999997</c:v>
                </c:pt>
                <c:pt idx="2653">
                  <c:v>0.48733399999999999</c:v>
                </c:pt>
                <c:pt idx="2654">
                  <c:v>0.50112699999999999</c:v>
                </c:pt>
                <c:pt idx="2655">
                  <c:v>0.59575900000000004</c:v>
                </c:pt>
                <c:pt idx="2656">
                  <c:v>0.56894</c:v>
                </c:pt>
                <c:pt idx="2657">
                  <c:v>0.504575</c:v>
                </c:pt>
                <c:pt idx="2658">
                  <c:v>0.57928400000000002</c:v>
                </c:pt>
                <c:pt idx="2659">
                  <c:v>0.58541399999999999</c:v>
                </c:pt>
                <c:pt idx="2660">
                  <c:v>0.52909499999999998</c:v>
                </c:pt>
                <c:pt idx="2661">
                  <c:v>0.51836800000000005</c:v>
                </c:pt>
                <c:pt idx="2662">
                  <c:v>0.63522100000000004</c:v>
                </c:pt>
                <c:pt idx="2663">
                  <c:v>0.59154399999999996</c:v>
                </c:pt>
                <c:pt idx="2664">
                  <c:v>0.59537600000000002</c:v>
                </c:pt>
                <c:pt idx="2665">
                  <c:v>0.60533700000000001</c:v>
                </c:pt>
                <c:pt idx="2666">
                  <c:v>0.52717899999999995</c:v>
                </c:pt>
                <c:pt idx="2667">
                  <c:v>0.51683500000000004</c:v>
                </c:pt>
                <c:pt idx="2668">
                  <c:v>0.53292600000000001</c:v>
                </c:pt>
                <c:pt idx="2669">
                  <c:v>0.51951700000000001</c:v>
                </c:pt>
                <c:pt idx="2670">
                  <c:v>0.52181599999999995</c:v>
                </c:pt>
                <c:pt idx="2671">
                  <c:v>0.52679600000000004</c:v>
                </c:pt>
                <c:pt idx="2672">
                  <c:v>0.52373099999999995</c:v>
                </c:pt>
                <c:pt idx="2673">
                  <c:v>0.58733000000000002</c:v>
                </c:pt>
                <c:pt idx="2674">
                  <c:v>0.60916800000000004</c:v>
                </c:pt>
                <c:pt idx="2675">
                  <c:v>0.58158299999999996</c:v>
                </c:pt>
                <c:pt idx="2676">
                  <c:v>0.51530299999999996</c:v>
                </c:pt>
                <c:pt idx="2677">
                  <c:v>0.52679600000000004</c:v>
                </c:pt>
                <c:pt idx="2678">
                  <c:v>0.53714099999999998</c:v>
                </c:pt>
                <c:pt idx="2679">
                  <c:v>0.51376999999999995</c:v>
                </c:pt>
                <c:pt idx="2680">
                  <c:v>0.527563</c:v>
                </c:pt>
                <c:pt idx="2681">
                  <c:v>0.598441</c:v>
                </c:pt>
                <c:pt idx="2682">
                  <c:v>0.52488100000000004</c:v>
                </c:pt>
                <c:pt idx="2683">
                  <c:v>0.51913399999999998</c:v>
                </c:pt>
                <c:pt idx="2684">
                  <c:v>0.58962899999999996</c:v>
                </c:pt>
                <c:pt idx="2685">
                  <c:v>0.54825100000000004</c:v>
                </c:pt>
                <c:pt idx="2686">
                  <c:v>0.53714099999999998</c:v>
                </c:pt>
                <c:pt idx="2687">
                  <c:v>0.53484200000000004</c:v>
                </c:pt>
                <c:pt idx="2688">
                  <c:v>0.52832900000000005</c:v>
                </c:pt>
                <c:pt idx="2689">
                  <c:v>0.59460900000000005</c:v>
                </c:pt>
                <c:pt idx="2690">
                  <c:v>0.54710199999999998</c:v>
                </c:pt>
                <c:pt idx="2691">
                  <c:v>0.54135500000000003</c:v>
                </c:pt>
                <c:pt idx="2692">
                  <c:v>0.64709700000000003</c:v>
                </c:pt>
                <c:pt idx="2693">
                  <c:v>0.55782900000000002</c:v>
                </c:pt>
                <c:pt idx="2694">
                  <c:v>0.64173400000000003</c:v>
                </c:pt>
                <c:pt idx="2695">
                  <c:v>0.62027900000000002</c:v>
                </c:pt>
                <c:pt idx="2696">
                  <c:v>0.62909099999999996</c:v>
                </c:pt>
                <c:pt idx="2697">
                  <c:v>0.54250399999999999</c:v>
                </c:pt>
                <c:pt idx="2698">
                  <c:v>0.54173800000000005</c:v>
                </c:pt>
                <c:pt idx="2699">
                  <c:v>0.57200499999999999</c:v>
                </c:pt>
                <c:pt idx="2700">
                  <c:v>0.66663700000000004</c:v>
                </c:pt>
                <c:pt idx="2701">
                  <c:v>0.55629700000000004</c:v>
                </c:pt>
                <c:pt idx="2702">
                  <c:v>0.60955099999999995</c:v>
                </c:pt>
                <c:pt idx="2703">
                  <c:v>0.59422600000000003</c:v>
                </c:pt>
                <c:pt idx="2704">
                  <c:v>0.65361100000000005</c:v>
                </c:pt>
                <c:pt idx="2705">
                  <c:v>0.53139400000000003</c:v>
                </c:pt>
                <c:pt idx="2706">
                  <c:v>0.58656399999999997</c:v>
                </c:pt>
                <c:pt idx="2707">
                  <c:v>0.619896</c:v>
                </c:pt>
                <c:pt idx="2708">
                  <c:v>0.65629199999999999</c:v>
                </c:pt>
                <c:pt idx="2709">
                  <c:v>0.66165600000000002</c:v>
                </c:pt>
                <c:pt idx="2710">
                  <c:v>1.045547</c:v>
                </c:pt>
                <c:pt idx="2711">
                  <c:v>0.649779</c:v>
                </c:pt>
                <c:pt idx="2712">
                  <c:v>0.62296099999999999</c:v>
                </c:pt>
                <c:pt idx="2713">
                  <c:v>0.70571499999999998</c:v>
                </c:pt>
                <c:pt idx="2714">
                  <c:v>0.81375699999999995</c:v>
                </c:pt>
                <c:pt idx="2715">
                  <c:v>0.62564200000000003</c:v>
                </c:pt>
                <c:pt idx="2716">
                  <c:v>0.74862499999999998</c:v>
                </c:pt>
                <c:pt idx="2717">
                  <c:v>0.79076900000000006</c:v>
                </c:pt>
                <c:pt idx="2718">
                  <c:v>0.785022</c:v>
                </c:pt>
                <c:pt idx="2719">
                  <c:v>0.75092400000000004</c:v>
                </c:pt>
                <c:pt idx="2720">
                  <c:v>0.79000300000000001</c:v>
                </c:pt>
                <c:pt idx="2721">
                  <c:v>0.80724399999999996</c:v>
                </c:pt>
                <c:pt idx="2722">
                  <c:v>0.80762699999999998</c:v>
                </c:pt>
                <c:pt idx="2723">
                  <c:v>0.86471200000000004</c:v>
                </c:pt>
                <c:pt idx="2724">
                  <c:v>0.76126899999999997</c:v>
                </c:pt>
                <c:pt idx="2725">
                  <c:v>0.84555599999999997</c:v>
                </c:pt>
                <c:pt idx="2726">
                  <c:v>0.767015</c:v>
                </c:pt>
                <c:pt idx="2727">
                  <c:v>0.743645</c:v>
                </c:pt>
                <c:pt idx="2728">
                  <c:v>0.90379100000000001</c:v>
                </c:pt>
                <c:pt idx="2729">
                  <c:v>0.77927500000000005</c:v>
                </c:pt>
                <c:pt idx="2730">
                  <c:v>0.74479399999999996</c:v>
                </c:pt>
                <c:pt idx="2731">
                  <c:v>0.86969300000000005</c:v>
                </c:pt>
                <c:pt idx="2732">
                  <c:v>0.76433399999999996</c:v>
                </c:pt>
                <c:pt idx="2733">
                  <c:v>0.81145800000000001</c:v>
                </c:pt>
                <c:pt idx="2734">
                  <c:v>0.71184499999999995</c:v>
                </c:pt>
                <c:pt idx="2735">
                  <c:v>0.82218500000000005</c:v>
                </c:pt>
                <c:pt idx="2736">
                  <c:v>0.85704999999999998</c:v>
                </c:pt>
                <c:pt idx="2737">
                  <c:v>0.87467300000000003</c:v>
                </c:pt>
                <c:pt idx="2738">
                  <c:v>0.76241800000000004</c:v>
                </c:pt>
                <c:pt idx="2739">
                  <c:v>0.77659400000000001</c:v>
                </c:pt>
                <c:pt idx="2740">
                  <c:v>1.054359</c:v>
                </c:pt>
                <c:pt idx="2741">
                  <c:v>0.83023100000000005</c:v>
                </c:pt>
                <c:pt idx="2742">
                  <c:v>0.68809200000000004</c:v>
                </c:pt>
                <c:pt idx="2743">
                  <c:v>0.65016200000000002</c:v>
                </c:pt>
                <c:pt idx="2744">
                  <c:v>0.69039099999999998</c:v>
                </c:pt>
                <c:pt idx="2745">
                  <c:v>0.62832399999999999</c:v>
                </c:pt>
                <c:pt idx="2746">
                  <c:v>0.74517699999999998</c:v>
                </c:pt>
                <c:pt idx="2747">
                  <c:v>0.64824700000000002</c:v>
                </c:pt>
                <c:pt idx="2748">
                  <c:v>0.69958500000000001</c:v>
                </c:pt>
                <c:pt idx="2749">
                  <c:v>0.62104499999999996</c:v>
                </c:pt>
                <c:pt idx="2750">
                  <c:v>0.63445399999999996</c:v>
                </c:pt>
                <c:pt idx="2751">
                  <c:v>0.74019699999999999</c:v>
                </c:pt>
                <c:pt idx="2752">
                  <c:v>0.67429899999999998</c:v>
                </c:pt>
                <c:pt idx="2753">
                  <c:v>0.76011899999999999</c:v>
                </c:pt>
                <c:pt idx="2754">
                  <c:v>0.65016200000000002</c:v>
                </c:pt>
                <c:pt idx="2755">
                  <c:v>0.67966300000000002</c:v>
                </c:pt>
                <c:pt idx="2756">
                  <c:v>0.65705899999999995</c:v>
                </c:pt>
                <c:pt idx="2757">
                  <c:v>0.73406700000000003</c:v>
                </c:pt>
                <c:pt idx="2758">
                  <c:v>0.65974100000000002</c:v>
                </c:pt>
                <c:pt idx="2759">
                  <c:v>0.66088999999999998</c:v>
                </c:pt>
                <c:pt idx="2760">
                  <c:v>0.64518200000000003</c:v>
                </c:pt>
                <c:pt idx="2761">
                  <c:v>0.74900900000000004</c:v>
                </c:pt>
                <c:pt idx="2762">
                  <c:v>0.75092400000000004</c:v>
                </c:pt>
                <c:pt idx="2763">
                  <c:v>0.67966300000000002</c:v>
                </c:pt>
                <c:pt idx="2764">
                  <c:v>0.98156500000000002</c:v>
                </c:pt>
                <c:pt idx="2765">
                  <c:v>0.68924099999999999</c:v>
                </c:pt>
                <c:pt idx="2766">
                  <c:v>0.651312</c:v>
                </c:pt>
                <c:pt idx="2767">
                  <c:v>0.712229</c:v>
                </c:pt>
                <c:pt idx="2768">
                  <c:v>0.76663199999999998</c:v>
                </c:pt>
                <c:pt idx="2769">
                  <c:v>0.75054100000000001</c:v>
                </c:pt>
                <c:pt idx="2770">
                  <c:v>0.690774</c:v>
                </c:pt>
                <c:pt idx="2771">
                  <c:v>0.743645</c:v>
                </c:pt>
                <c:pt idx="2772">
                  <c:v>0.76280099999999995</c:v>
                </c:pt>
                <c:pt idx="2773">
                  <c:v>0.69230599999999998</c:v>
                </c:pt>
                <c:pt idx="2774">
                  <c:v>0.69154000000000004</c:v>
                </c:pt>
                <c:pt idx="2775">
                  <c:v>0.69000700000000004</c:v>
                </c:pt>
                <c:pt idx="2776">
                  <c:v>0.70916400000000002</c:v>
                </c:pt>
                <c:pt idx="2777">
                  <c:v>0.682728</c:v>
                </c:pt>
                <c:pt idx="2778">
                  <c:v>0.65667600000000004</c:v>
                </c:pt>
                <c:pt idx="2779">
                  <c:v>0.671234</c:v>
                </c:pt>
                <c:pt idx="2780">
                  <c:v>0.70648200000000005</c:v>
                </c:pt>
                <c:pt idx="2781">
                  <c:v>0.67391599999999996</c:v>
                </c:pt>
                <c:pt idx="2782">
                  <c:v>0.81720499999999996</c:v>
                </c:pt>
                <c:pt idx="2783">
                  <c:v>0.67736399999999997</c:v>
                </c:pt>
                <c:pt idx="2784">
                  <c:v>0.71146200000000004</c:v>
                </c:pt>
                <c:pt idx="2785">
                  <c:v>0.68311100000000002</c:v>
                </c:pt>
                <c:pt idx="2786">
                  <c:v>0.65437699999999999</c:v>
                </c:pt>
                <c:pt idx="2787">
                  <c:v>0.66740299999999997</c:v>
                </c:pt>
                <c:pt idx="2788">
                  <c:v>0.64824700000000002</c:v>
                </c:pt>
                <c:pt idx="2789">
                  <c:v>0.73943000000000003</c:v>
                </c:pt>
                <c:pt idx="2790">
                  <c:v>0.71146200000000004</c:v>
                </c:pt>
                <c:pt idx="2791">
                  <c:v>0.68809200000000004</c:v>
                </c:pt>
                <c:pt idx="2792">
                  <c:v>0.63445399999999996</c:v>
                </c:pt>
                <c:pt idx="2793">
                  <c:v>0.64824700000000002</c:v>
                </c:pt>
                <c:pt idx="2794">
                  <c:v>0.69652099999999995</c:v>
                </c:pt>
                <c:pt idx="2795">
                  <c:v>0.69537099999999996</c:v>
                </c:pt>
                <c:pt idx="2796">
                  <c:v>0.69345599999999996</c:v>
                </c:pt>
                <c:pt idx="2797">
                  <c:v>0.65859100000000004</c:v>
                </c:pt>
                <c:pt idx="2798">
                  <c:v>0.690774</c:v>
                </c:pt>
                <c:pt idx="2799">
                  <c:v>0.70763100000000001</c:v>
                </c:pt>
                <c:pt idx="2800">
                  <c:v>1.1141259999999999</c:v>
                </c:pt>
                <c:pt idx="2801">
                  <c:v>0.69115700000000002</c:v>
                </c:pt>
                <c:pt idx="2802">
                  <c:v>0.78234000000000004</c:v>
                </c:pt>
                <c:pt idx="2803">
                  <c:v>0.73023499999999997</c:v>
                </c:pt>
                <c:pt idx="2804">
                  <c:v>0.631772</c:v>
                </c:pt>
                <c:pt idx="2805">
                  <c:v>0.52104899999999998</c:v>
                </c:pt>
                <c:pt idx="2806">
                  <c:v>0.61146699999999998</c:v>
                </c:pt>
                <c:pt idx="2807">
                  <c:v>0.62679200000000002</c:v>
                </c:pt>
                <c:pt idx="2808">
                  <c:v>0.55629700000000004</c:v>
                </c:pt>
                <c:pt idx="2809">
                  <c:v>0.61874600000000002</c:v>
                </c:pt>
                <c:pt idx="2810">
                  <c:v>0.61683100000000002</c:v>
                </c:pt>
                <c:pt idx="2811">
                  <c:v>0.53292600000000001</c:v>
                </c:pt>
                <c:pt idx="2812">
                  <c:v>0.52143300000000004</c:v>
                </c:pt>
                <c:pt idx="2813">
                  <c:v>0.58579700000000001</c:v>
                </c:pt>
                <c:pt idx="2814">
                  <c:v>0.52066599999999996</c:v>
                </c:pt>
                <c:pt idx="2815">
                  <c:v>0.50840600000000002</c:v>
                </c:pt>
                <c:pt idx="2816">
                  <c:v>7.6599999999999997E-4</c:v>
                </c:pt>
                <c:pt idx="2817">
                  <c:v>7.6599999999999997E-4</c:v>
                </c:pt>
                <c:pt idx="2818">
                  <c:v>0.16052900000000001</c:v>
                </c:pt>
                <c:pt idx="2819">
                  <c:v>0.22259499999999999</c:v>
                </c:pt>
                <c:pt idx="2820">
                  <c:v>0.32872099999999999</c:v>
                </c:pt>
                <c:pt idx="2821">
                  <c:v>4.0228E-2</c:v>
                </c:pt>
                <c:pt idx="2822">
                  <c:v>5.5936E-2</c:v>
                </c:pt>
                <c:pt idx="2823">
                  <c:v>3.8696000000000001E-2</c:v>
                </c:pt>
                <c:pt idx="2824">
                  <c:v>9.1950000000000004E-2</c:v>
                </c:pt>
                <c:pt idx="2825">
                  <c:v>0.11033999999999999</c:v>
                </c:pt>
                <c:pt idx="2826">
                  <c:v>4.7507000000000001E-2</c:v>
                </c:pt>
                <c:pt idx="2827">
                  <c:v>5.5169999999999997E-2</c:v>
                </c:pt>
                <c:pt idx="2828">
                  <c:v>4.7891000000000003E-2</c:v>
                </c:pt>
                <c:pt idx="2829">
                  <c:v>3.5631000000000003E-2</c:v>
                </c:pt>
                <c:pt idx="2830">
                  <c:v>3.7163000000000002E-2</c:v>
                </c:pt>
                <c:pt idx="2831">
                  <c:v>3.9844999999999998E-2</c:v>
                </c:pt>
                <c:pt idx="2832">
                  <c:v>3.5631000000000003E-2</c:v>
                </c:pt>
                <c:pt idx="2833">
                  <c:v>4.6358000000000003E-2</c:v>
                </c:pt>
                <c:pt idx="2834">
                  <c:v>5.8618000000000003E-2</c:v>
                </c:pt>
                <c:pt idx="2835">
                  <c:v>9.7697000000000006E-2</c:v>
                </c:pt>
                <c:pt idx="2836">
                  <c:v>0.157081</c:v>
                </c:pt>
                <c:pt idx="2837">
                  <c:v>3.8696000000000001E-2</c:v>
                </c:pt>
                <c:pt idx="2838">
                  <c:v>0.10421</c:v>
                </c:pt>
                <c:pt idx="2839">
                  <c:v>4.2909999999999997E-2</c:v>
                </c:pt>
                <c:pt idx="2840">
                  <c:v>4.6740999999999998E-2</c:v>
                </c:pt>
                <c:pt idx="2841">
                  <c:v>0.109957</c:v>
                </c:pt>
                <c:pt idx="2842">
                  <c:v>4.2527000000000002E-2</c:v>
                </c:pt>
                <c:pt idx="2843">
                  <c:v>2.3370999999999999E-2</c:v>
                </c:pt>
                <c:pt idx="2844">
                  <c:v>4.1761E-2</c:v>
                </c:pt>
                <c:pt idx="2845">
                  <c:v>3.9079000000000003E-2</c:v>
                </c:pt>
                <c:pt idx="2846">
                  <c:v>2.4136999999999999E-2</c:v>
                </c:pt>
                <c:pt idx="2847">
                  <c:v>3.4863999999999999E-2</c:v>
                </c:pt>
                <c:pt idx="2848">
                  <c:v>3.9079000000000003E-2</c:v>
                </c:pt>
                <c:pt idx="2849">
                  <c:v>3.6396999999999999E-2</c:v>
                </c:pt>
                <c:pt idx="2850">
                  <c:v>8.8501999999999997E-2</c:v>
                </c:pt>
                <c:pt idx="2851">
                  <c:v>0.109191</c:v>
                </c:pt>
                <c:pt idx="2852">
                  <c:v>4.6358000000000003E-2</c:v>
                </c:pt>
                <c:pt idx="2853">
                  <c:v>6.4748E-2</c:v>
                </c:pt>
                <c:pt idx="2854">
                  <c:v>0.109191</c:v>
                </c:pt>
                <c:pt idx="2855">
                  <c:v>4.3292999999999998E-2</c:v>
                </c:pt>
                <c:pt idx="2856">
                  <c:v>4.4825999999999998E-2</c:v>
                </c:pt>
                <c:pt idx="2857">
                  <c:v>6.2448999999999998E-2</c:v>
                </c:pt>
                <c:pt idx="2858">
                  <c:v>4.8273999999999997E-2</c:v>
                </c:pt>
                <c:pt idx="2859">
                  <c:v>4.0994000000000003E-2</c:v>
                </c:pt>
                <c:pt idx="2860">
                  <c:v>5.7852000000000001E-2</c:v>
                </c:pt>
                <c:pt idx="2861">
                  <c:v>7.6624999999999999E-2</c:v>
                </c:pt>
                <c:pt idx="2862">
                  <c:v>9.3481999999999996E-2</c:v>
                </c:pt>
                <c:pt idx="2863">
                  <c:v>3.5247000000000001E-2</c:v>
                </c:pt>
                <c:pt idx="2864">
                  <c:v>9.1184000000000001E-2</c:v>
                </c:pt>
                <c:pt idx="2865">
                  <c:v>9.6931000000000003E-2</c:v>
                </c:pt>
                <c:pt idx="2866">
                  <c:v>8.8119000000000003E-2</c:v>
                </c:pt>
                <c:pt idx="2867">
                  <c:v>4.3292999999999998E-2</c:v>
                </c:pt>
                <c:pt idx="2868">
                  <c:v>4.1376999999999997E-2</c:v>
                </c:pt>
                <c:pt idx="2869">
                  <c:v>0.107658</c:v>
                </c:pt>
                <c:pt idx="2870">
                  <c:v>8.8119000000000003E-2</c:v>
                </c:pt>
                <c:pt idx="2871">
                  <c:v>3.6396999999999999E-2</c:v>
                </c:pt>
                <c:pt idx="2872">
                  <c:v>3.6396999999999999E-2</c:v>
                </c:pt>
                <c:pt idx="2873">
                  <c:v>3.8696000000000001E-2</c:v>
                </c:pt>
                <c:pt idx="2874">
                  <c:v>3.9079000000000003E-2</c:v>
                </c:pt>
                <c:pt idx="2875">
                  <c:v>3.7163000000000002E-2</c:v>
                </c:pt>
                <c:pt idx="2876">
                  <c:v>3.4098000000000003E-2</c:v>
                </c:pt>
                <c:pt idx="2877">
                  <c:v>5.7085999999999998E-2</c:v>
                </c:pt>
                <c:pt idx="2878">
                  <c:v>6.0916999999999999E-2</c:v>
                </c:pt>
                <c:pt idx="2879">
                  <c:v>6.5896999999999997E-2</c:v>
                </c:pt>
                <c:pt idx="2880">
                  <c:v>4.9423000000000002E-2</c:v>
                </c:pt>
                <c:pt idx="2881">
                  <c:v>3.6396999999999999E-2</c:v>
                </c:pt>
                <c:pt idx="2882">
                  <c:v>7.7007999999999993E-2</c:v>
                </c:pt>
                <c:pt idx="2883">
                  <c:v>8.7351999999999999E-2</c:v>
                </c:pt>
                <c:pt idx="2884">
                  <c:v>3.9079000000000003E-2</c:v>
                </c:pt>
                <c:pt idx="2885">
                  <c:v>4.6740999999999998E-2</c:v>
                </c:pt>
                <c:pt idx="2886">
                  <c:v>6.1683000000000002E-2</c:v>
                </c:pt>
                <c:pt idx="2887">
                  <c:v>3.678E-2</c:v>
                </c:pt>
                <c:pt idx="2888">
                  <c:v>6.2448999999999998E-2</c:v>
                </c:pt>
                <c:pt idx="2889">
                  <c:v>3.7546000000000003E-2</c:v>
                </c:pt>
                <c:pt idx="2890">
                  <c:v>4.6740999999999998E-2</c:v>
                </c:pt>
                <c:pt idx="2891">
                  <c:v>8.6585999999999996E-2</c:v>
                </c:pt>
                <c:pt idx="2892">
                  <c:v>6.8961999999999996E-2</c:v>
                </c:pt>
                <c:pt idx="2893">
                  <c:v>6.5514000000000003E-2</c:v>
                </c:pt>
                <c:pt idx="2894">
                  <c:v>3.7546000000000003E-2</c:v>
                </c:pt>
                <c:pt idx="2895">
                  <c:v>2.9117000000000001E-2</c:v>
                </c:pt>
                <c:pt idx="2896">
                  <c:v>0.10421</c:v>
                </c:pt>
                <c:pt idx="2897">
                  <c:v>0.108041</c:v>
                </c:pt>
                <c:pt idx="2898">
                  <c:v>0.18581500000000001</c:v>
                </c:pt>
                <c:pt idx="2899">
                  <c:v>6.0533999999999998E-2</c:v>
                </c:pt>
                <c:pt idx="2900">
                  <c:v>3.6396999999999999E-2</c:v>
                </c:pt>
                <c:pt idx="2901">
                  <c:v>7.4326000000000003E-2</c:v>
                </c:pt>
                <c:pt idx="2902">
                  <c:v>3.6396999999999999E-2</c:v>
                </c:pt>
                <c:pt idx="2903">
                  <c:v>3.2948999999999999E-2</c:v>
                </c:pt>
                <c:pt idx="2904">
                  <c:v>3.4480999999999998E-2</c:v>
                </c:pt>
                <c:pt idx="2905">
                  <c:v>3.6013999999999997E-2</c:v>
                </c:pt>
                <c:pt idx="2906">
                  <c:v>5.7468999999999999E-2</c:v>
                </c:pt>
                <c:pt idx="2907">
                  <c:v>0.118002</c:v>
                </c:pt>
                <c:pt idx="2908">
                  <c:v>6.0151000000000003E-2</c:v>
                </c:pt>
                <c:pt idx="2909">
                  <c:v>7.2789999999999999E-3</c:v>
                </c:pt>
                <c:pt idx="2910">
                  <c:v>3.6013999999999997E-2</c:v>
                </c:pt>
                <c:pt idx="2911">
                  <c:v>6.1683000000000002E-2</c:v>
                </c:pt>
                <c:pt idx="2912">
                  <c:v>3.1415999999999999E-2</c:v>
                </c:pt>
                <c:pt idx="2913">
                  <c:v>5.8618000000000003E-2</c:v>
                </c:pt>
                <c:pt idx="2914">
                  <c:v>3.3715000000000002E-2</c:v>
                </c:pt>
                <c:pt idx="2915">
                  <c:v>3.8311999999999999E-2</c:v>
                </c:pt>
                <c:pt idx="2916">
                  <c:v>5.7468999999999999E-2</c:v>
                </c:pt>
                <c:pt idx="2917">
                  <c:v>8.4670999999999996E-2</c:v>
                </c:pt>
                <c:pt idx="2918">
                  <c:v>4.0611000000000001E-2</c:v>
                </c:pt>
                <c:pt idx="2919">
                  <c:v>3.3715000000000002E-2</c:v>
                </c:pt>
                <c:pt idx="2920">
                  <c:v>3.6396999999999999E-2</c:v>
                </c:pt>
                <c:pt idx="2921">
                  <c:v>5.0571999999999999E-2</c:v>
                </c:pt>
                <c:pt idx="2922">
                  <c:v>3.6396999999999999E-2</c:v>
                </c:pt>
                <c:pt idx="2923">
                  <c:v>3.3332000000000001E-2</c:v>
                </c:pt>
                <c:pt idx="2924">
                  <c:v>5.1721999999999997E-2</c:v>
                </c:pt>
                <c:pt idx="2925">
                  <c:v>3.7546000000000003E-2</c:v>
                </c:pt>
                <c:pt idx="2926">
                  <c:v>2.9117000000000001E-2</c:v>
                </c:pt>
                <c:pt idx="2927">
                  <c:v>5.6702000000000002E-2</c:v>
                </c:pt>
                <c:pt idx="2928">
                  <c:v>0.101145</c:v>
                </c:pt>
                <c:pt idx="2929">
                  <c:v>0.12604799999999999</c:v>
                </c:pt>
                <c:pt idx="2930">
                  <c:v>3.4480999999999998E-2</c:v>
                </c:pt>
                <c:pt idx="2931">
                  <c:v>5.8235000000000002E-2</c:v>
                </c:pt>
                <c:pt idx="2932">
                  <c:v>3.6396999999999999E-2</c:v>
                </c:pt>
                <c:pt idx="2933">
                  <c:v>2.4903000000000002E-2</c:v>
                </c:pt>
                <c:pt idx="2934">
                  <c:v>3.6396999999999999E-2</c:v>
                </c:pt>
                <c:pt idx="2935">
                  <c:v>3.678E-2</c:v>
                </c:pt>
                <c:pt idx="2936">
                  <c:v>3.5247000000000001E-2</c:v>
                </c:pt>
                <c:pt idx="2937">
                  <c:v>5.2104999999999999E-2</c:v>
                </c:pt>
                <c:pt idx="2938">
                  <c:v>3.7163000000000002E-2</c:v>
                </c:pt>
                <c:pt idx="2939">
                  <c:v>1.1490000000000001E-3</c:v>
                </c:pt>
                <c:pt idx="2940">
                  <c:v>5.9767000000000001E-2</c:v>
                </c:pt>
                <c:pt idx="2941">
                  <c:v>8.8119000000000003E-2</c:v>
                </c:pt>
                <c:pt idx="2942">
                  <c:v>3.4480999999999998E-2</c:v>
                </c:pt>
                <c:pt idx="2943">
                  <c:v>3.4863999999999999E-2</c:v>
                </c:pt>
                <c:pt idx="2944">
                  <c:v>5.8235000000000002E-2</c:v>
                </c:pt>
                <c:pt idx="2945">
                  <c:v>1.5319999999999999E-3</c:v>
                </c:pt>
                <c:pt idx="2946">
                  <c:v>5.2871000000000001E-2</c:v>
                </c:pt>
                <c:pt idx="2947">
                  <c:v>4.6358000000000003E-2</c:v>
                </c:pt>
                <c:pt idx="2948">
                  <c:v>5.6702000000000002E-2</c:v>
                </c:pt>
                <c:pt idx="2949">
                  <c:v>4.5970000000000004E-3</c:v>
                </c:pt>
                <c:pt idx="2950">
                  <c:v>3.4863999999999999E-2</c:v>
                </c:pt>
                <c:pt idx="2951">
                  <c:v>5.5936E-2</c:v>
                </c:pt>
                <c:pt idx="2952">
                  <c:v>7.6599999999999997E-4</c:v>
                </c:pt>
                <c:pt idx="2953">
                  <c:v>6.2066000000000003E-2</c:v>
                </c:pt>
                <c:pt idx="2954">
                  <c:v>4.1761E-2</c:v>
                </c:pt>
                <c:pt idx="2955">
                  <c:v>2.6436000000000001E-2</c:v>
                </c:pt>
                <c:pt idx="2956">
                  <c:v>4.0994000000000003E-2</c:v>
                </c:pt>
                <c:pt idx="2957">
                  <c:v>3.3715000000000002E-2</c:v>
                </c:pt>
                <c:pt idx="2958">
                  <c:v>3.7163000000000002E-2</c:v>
                </c:pt>
                <c:pt idx="2959">
                  <c:v>2.6818999999999999E-2</c:v>
                </c:pt>
                <c:pt idx="2960">
                  <c:v>5.2104999999999999E-2</c:v>
                </c:pt>
                <c:pt idx="2961">
                  <c:v>4.0611000000000001E-2</c:v>
                </c:pt>
                <c:pt idx="2962">
                  <c:v>3.0266999999999999E-2</c:v>
                </c:pt>
                <c:pt idx="2963">
                  <c:v>9.195E-3</c:v>
                </c:pt>
                <c:pt idx="2964">
                  <c:v>4.0611000000000001E-2</c:v>
                </c:pt>
                <c:pt idx="2965">
                  <c:v>4.0611000000000001E-2</c:v>
                </c:pt>
                <c:pt idx="2966">
                  <c:v>4.2144000000000001E-2</c:v>
                </c:pt>
                <c:pt idx="2967">
                  <c:v>2.5285999999999999E-2</c:v>
                </c:pt>
                <c:pt idx="2968">
                  <c:v>6.5130999999999994E-2</c:v>
                </c:pt>
                <c:pt idx="2969">
                  <c:v>9.0801000000000007E-2</c:v>
                </c:pt>
                <c:pt idx="2970">
                  <c:v>0.118002</c:v>
                </c:pt>
                <c:pt idx="2971">
                  <c:v>0.120684</c:v>
                </c:pt>
                <c:pt idx="2972">
                  <c:v>0.12106699999999999</c:v>
                </c:pt>
                <c:pt idx="2973">
                  <c:v>0.25975799999999999</c:v>
                </c:pt>
                <c:pt idx="2974">
                  <c:v>0.18964700000000001</c:v>
                </c:pt>
                <c:pt idx="2975">
                  <c:v>0.21914700000000001</c:v>
                </c:pt>
                <c:pt idx="2976">
                  <c:v>0.22259499999999999</c:v>
                </c:pt>
                <c:pt idx="2977">
                  <c:v>1.1490000000000001E-3</c:v>
                </c:pt>
                <c:pt idx="2978">
                  <c:v>1.605675</c:v>
                </c:pt>
                <c:pt idx="2979">
                  <c:v>4.4342839999999999</c:v>
                </c:pt>
                <c:pt idx="2980">
                  <c:v>5.8188959999999996</c:v>
                </c:pt>
                <c:pt idx="2981">
                  <c:v>5.8664040000000002</c:v>
                </c:pt>
                <c:pt idx="2982">
                  <c:v>5.8621889999999999</c:v>
                </c:pt>
                <c:pt idx="2983">
                  <c:v>5.6901659999999996</c:v>
                </c:pt>
                <c:pt idx="2984">
                  <c:v>5.7794350000000003</c:v>
                </c:pt>
                <c:pt idx="2985">
                  <c:v>5.8526109999999996</c:v>
                </c:pt>
                <c:pt idx="2986">
                  <c:v>5.755681</c:v>
                </c:pt>
                <c:pt idx="2987">
                  <c:v>6.041874</c:v>
                </c:pt>
                <c:pt idx="2988">
                  <c:v>5.4909420000000004</c:v>
                </c:pt>
                <c:pt idx="2989">
                  <c:v>5.6943809999999999</c:v>
                </c:pt>
                <c:pt idx="2990">
                  <c:v>5.7740710000000002</c:v>
                </c:pt>
                <c:pt idx="2991">
                  <c:v>5.7978240000000003</c:v>
                </c:pt>
                <c:pt idx="2992">
                  <c:v>5.788246</c:v>
                </c:pt>
                <c:pt idx="2993">
                  <c:v>5.710089</c:v>
                </c:pt>
                <c:pt idx="2994">
                  <c:v>5.5645009999999999</c:v>
                </c:pt>
                <c:pt idx="2995">
                  <c:v>5.6131580000000003</c:v>
                </c:pt>
                <c:pt idx="2996">
                  <c:v>5.5928529999999999</c:v>
                </c:pt>
                <c:pt idx="2997">
                  <c:v>5.4373040000000001</c:v>
                </c:pt>
                <c:pt idx="2998">
                  <c:v>5.788246</c:v>
                </c:pt>
                <c:pt idx="2999">
                  <c:v>5.5997490000000001</c:v>
                </c:pt>
                <c:pt idx="3000">
                  <c:v>6.0135230000000002</c:v>
                </c:pt>
                <c:pt idx="3001">
                  <c:v>5.966399</c:v>
                </c:pt>
                <c:pt idx="3002">
                  <c:v>6.2112150000000002</c:v>
                </c:pt>
                <c:pt idx="3003">
                  <c:v>5.7683239999999998</c:v>
                </c:pt>
                <c:pt idx="3004">
                  <c:v>5.5066490000000003</c:v>
                </c:pt>
                <c:pt idx="3005">
                  <c:v>5.1714159999999998</c:v>
                </c:pt>
                <c:pt idx="3006">
                  <c:v>5.9928350000000004</c:v>
                </c:pt>
                <c:pt idx="3007">
                  <c:v>5.7890119999999996</c:v>
                </c:pt>
                <c:pt idx="3008">
                  <c:v>5.6817380000000002</c:v>
                </c:pt>
                <c:pt idx="3009">
                  <c:v>5.3154709999999996</c:v>
                </c:pt>
                <c:pt idx="3010">
                  <c:v>5.4365379999999996</c:v>
                </c:pt>
                <c:pt idx="3011">
                  <c:v>5.8828779999999998</c:v>
                </c:pt>
                <c:pt idx="3012">
                  <c:v>5.4495639999999996</c:v>
                </c:pt>
                <c:pt idx="3013">
                  <c:v>5.1603050000000001</c:v>
                </c:pt>
                <c:pt idx="3014">
                  <c:v>5.4338559999999996</c:v>
                </c:pt>
                <c:pt idx="3015">
                  <c:v>5.7131540000000003</c:v>
                </c:pt>
                <c:pt idx="3016">
                  <c:v>5.0940240000000001</c:v>
                </c:pt>
                <c:pt idx="3017">
                  <c:v>3.888331</c:v>
                </c:pt>
                <c:pt idx="3018">
                  <c:v>3.4680439999999999</c:v>
                </c:pt>
                <c:pt idx="3019">
                  <c:v>3.1194009999999999</c:v>
                </c:pt>
                <c:pt idx="3020">
                  <c:v>2.94278</c:v>
                </c:pt>
                <c:pt idx="3021">
                  <c:v>3.0240019999999999</c:v>
                </c:pt>
                <c:pt idx="3022">
                  <c:v>3.0052289999999999</c:v>
                </c:pt>
                <c:pt idx="3023">
                  <c:v>2.9967999999999999</c:v>
                </c:pt>
                <c:pt idx="3024">
                  <c:v>2.5573570000000001</c:v>
                </c:pt>
                <c:pt idx="3025">
                  <c:v>2.9190260000000001</c:v>
                </c:pt>
                <c:pt idx="3026">
                  <c:v>2.1719330000000001</c:v>
                </c:pt>
                <c:pt idx="3027">
                  <c:v>2.4496980000000002</c:v>
                </c:pt>
                <c:pt idx="3028">
                  <c:v>2.578811</c:v>
                </c:pt>
                <c:pt idx="3029">
                  <c:v>2.4336069999999999</c:v>
                </c:pt>
                <c:pt idx="3030">
                  <c:v>2.255071</c:v>
                </c:pt>
                <c:pt idx="3031">
                  <c:v>2.3860999999999999</c:v>
                </c:pt>
                <c:pt idx="3032">
                  <c:v>2.5730650000000002</c:v>
                </c:pt>
                <c:pt idx="3033">
                  <c:v>2.689152</c:v>
                </c:pt>
                <c:pt idx="3034">
                  <c:v>2.5918380000000001</c:v>
                </c:pt>
                <c:pt idx="3035">
                  <c:v>2.3133059999999999</c:v>
                </c:pt>
                <c:pt idx="3036">
                  <c:v>2.5064009999999999</c:v>
                </c:pt>
                <c:pt idx="3037">
                  <c:v>2.4895429999999998</c:v>
                </c:pt>
                <c:pt idx="3038">
                  <c:v>2.653521</c:v>
                </c:pt>
                <c:pt idx="3039">
                  <c:v>2.5952860000000002</c:v>
                </c:pt>
                <c:pt idx="3040">
                  <c:v>2.7140550000000001</c:v>
                </c:pt>
                <c:pt idx="3041">
                  <c:v>2.331696</c:v>
                </c:pt>
                <c:pt idx="3042">
                  <c:v>2.2378309999999999</c:v>
                </c:pt>
                <c:pt idx="3043">
                  <c:v>2.317904</c:v>
                </c:pt>
                <c:pt idx="3044">
                  <c:v>2.4178989999999998</c:v>
                </c:pt>
                <c:pt idx="3045">
                  <c:v>2.281507</c:v>
                </c:pt>
                <c:pt idx="3046">
                  <c:v>2.2512400000000001</c:v>
                </c:pt>
                <c:pt idx="3047">
                  <c:v>2.4186649999999998</c:v>
                </c:pt>
                <c:pt idx="3048">
                  <c:v>2.3481709999999998</c:v>
                </c:pt>
                <c:pt idx="3049">
                  <c:v>2.2864879999999999</c:v>
                </c:pt>
                <c:pt idx="3050">
                  <c:v>2.5102319999999998</c:v>
                </c:pt>
                <c:pt idx="3051">
                  <c:v>2.311391</c:v>
                </c:pt>
                <c:pt idx="3052">
                  <c:v>1.8727130000000001</c:v>
                </c:pt>
                <c:pt idx="3053">
                  <c:v>1.4240740000000001</c:v>
                </c:pt>
                <c:pt idx="3054">
                  <c:v>1.757009</c:v>
                </c:pt>
                <c:pt idx="3055">
                  <c:v>1.757009</c:v>
                </c:pt>
                <c:pt idx="3056">
                  <c:v>1.5512710000000001</c:v>
                </c:pt>
                <c:pt idx="3057">
                  <c:v>1.6623779999999999</c:v>
                </c:pt>
                <c:pt idx="3058">
                  <c:v>2.027879</c:v>
                </c:pt>
                <c:pt idx="3059">
                  <c:v>1.5658300000000001</c:v>
                </c:pt>
                <c:pt idx="3060">
                  <c:v>1.4984</c:v>
                </c:pt>
                <c:pt idx="3061">
                  <c:v>1.66391</c:v>
                </c:pt>
                <c:pt idx="3062">
                  <c:v>1.352047</c:v>
                </c:pt>
                <c:pt idx="3063">
                  <c:v>1.281169</c:v>
                </c:pt>
                <c:pt idx="3064">
                  <c:v>1.6244479999999999</c:v>
                </c:pt>
                <c:pt idx="3065">
                  <c:v>1.3282929999999999</c:v>
                </c:pt>
                <c:pt idx="3066">
                  <c:v>1.281169</c:v>
                </c:pt>
                <c:pt idx="3067">
                  <c:v>1.478478</c:v>
                </c:pt>
                <c:pt idx="3068">
                  <c:v>1.244772</c:v>
                </c:pt>
                <c:pt idx="3069">
                  <c:v>1.735938</c:v>
                </c:pt>
                <c:pt idx="3070">
                  <c:v>1.4351849999999999</c:v>
                </c:pt>
                <c:pt idx="3071">
                  <c:v>1.2677590000000001</c:v>
                </c:pt>
                <c:pt idx="3072">
                  <c:v>1.6029929999999999</c:v>
                </c:pt>
                <c:pt idx="3073">
                  <c:v>1.4551069999999999</c:v>
                </c:pt>
                <c:pt idx="3074">
                  <c:v>0.97581799999999996</c:v>
                </c:pt>
                <c:pt idx="3075">
                  <c:v>1.509128</c:v>
                </c:pt>
                <c:pt idx="3076">
                  <c:v>1.237492</c:v>
                </c:pt>
                <c:pt idx="3077">
                  <c:v>1.1478409999999999</c:v>
                </c:pt>
                <c:pt idx="3078">
                  <c:v>1.159335</c:v>
                </c:pt>
                <c:pt idx="3079">
                  <c:v>1.0145139999999999</c:v>
                </c:pt>
                <c:pt idx="3080">
                  <c:v>0.97505200000000003</c:v>
                </c:pt>
                <c:pt idx="3081">
                  <c:v>1.153205</c:v>
                </c:pt>
                <c:pt idx="3082">
                  <c:v>0.91949899999999996</c:v>
                </c:pt>
                <c:pt idx="3083">
                  <c:v>0.98463000000000001</c:v>
                </c:pt>
                <c:pt idx="3084">
                  <c:v>1.024858</c:v>
                </c:pt>
                <c:pt idx="3085">
                  <c:v>1.221401</c:v>
                </c:pt>
                <c:pt idx="3086">
                  <c:v>1.2777210000000001</c:v>
                </c:pt>
                <c:pt idx="3087">
                  <c:v>1.0551250000000001</c:v>
                </c:pt>
                <c:pt idx="3088">
                  <c:v>1.0398000000000001</c:v>
                </c:pt>
                <c:pt idx="3089">
                  <c:v>1.008767</c:v>
                </c:pt>
                <c:pt idx="3090">
                  <c:v>1.0122150000000001</c:v>
                </c:pt>
                <c:pt idx="3091">
                  <c:v>1.039417</c:v>
                </c:pt>
                <c:pt idx="3092">
                  <c:v>0.78272399999999998</c:v>
                </c:pt>
                <c:pt idx="3093">
                  <c:v>1.1064639999999999</c:v>
                </c:pt>
                <c:pt idx="3094">
                  <c:v>1.0558909999999999</c:v>
                </c:pt>
                <c:pt idx="3095">
                  <c:v>1.163932</c:v>
                </c:pt>
                <c:pt idx="3096">
                  <c:v>0.79958099999999999</c:v>
                </c:pt>
                <c:pt idx="3097">
                  <c:v>0.94861700000000004</c:v>
                </c:pt>
                <c:pt idx="3098">
                  <c:v>0.94018800000000002</c:v>
                </c:pt>
                <c:pt idx="3099">
                  <c:v>1.023326</c:v>
                </c:pt>
                <c:pt idx="3100">
                  <c:v>0.76586600000000005</c:v>
                </c:pt>
                <c:pt idx="3101">
                  <c:v>0.77122999999999997</c:v>
                </c:pt>
                <c:pt idx="3102">
                  <c:v>0.87199199999999999</c:v>
                </c:pt>
                <c:pt idx="3103">
                  <c:v>1.0466960000000001</c:v>
                </c:pt>
                <c:pt idx="3104">
                  <c:v>1.0286900000000001</c:v>
                </c:pt>
                <c:pt idx="3105">
                  <c:v>0.80302899999999999</c:v>
                </c:pt>
                <c:pt idx="3106">
                  <c:v>0.84172499999999995</c:v>
                </c:pt>
                <c:pt idx="3107">
                  <c:v>0.61338300000000001</c:v>
                </c:pt>
                <c:pt idx="3108">
                  <c:v>0.56166099999999997</c:v>
                </c:pt>
                <c:pt idx="3109">
                  <c:v>0.41454099999999999</c:v>
                </c:pt>
                <c:pt idx="3110">
                  <c:v>0.65935699999999997</c:v>
                </c:pt>
                <c:pt idx="3111">
                  <c:v>0.46396399999999999</c:v>
                </c:pt>
                <c:pt idx="3112">
                  <c:v>0.62640899999999999</c:v>
                </c:pt>
                <c:pt idx="3113">
                  <c:v>0.425651</c:v>
                </c:pt>
                <c:pt idx="3114">
                  <c:v>0.52449800000000002</c:v>
                </c:pt>
                <c:pt idx="3115">
                  <c:v>0.506108</c:v>
                </c:pt>
                <c:pt idx="3116">
                  <c:v>0.34672799999999998</c:v>
                </c:pt>
                <c:pt idx="3117">
                  <c:v>5.0571999999999999E-2</c:v>
                </c:pt>
                <c:pt idx="3118">
                  <c:v>4.3676E-2</c:v>
                </c:pt>
                <c:pt idx="3119">
                  <c:v>8.8119000000000003E-2</c:v>
                </c:pt>
                <c:pt idx="3120">
                  <c:v>0.12221700000000001</c:v>
                </c:pt>
                <c:pt idx="3121">
                  <c:v>0.22489400000000001</c:v>
                </c:pt>
                <c:pt idx="3122">
                  <c:v>0.108041</c:v>
                </c:pt>
                <c:pt idx="3123">
                  <c:v>5.0571999999999999E-2</c:v>
                </c:pt>
                <c:pt idx="3124">
                  <c:v>3.8696000000000001E-2</c:v>
                </c:pt>
                <c:pt idx="3125">
                  <c:v>9.0034000000000003E-2</c:v>
                </c:pt>
                <c:pt idx="3126">
                  <c:v>5.0571999999999999E-2</c:v>
                </c:pt>
                <c:pt idx="3127">
                  <c:v>0.112639</c:v>
                </c:pt>
                <c:pt idx="3128">
                  <c:v>8.3904000000000006E-2</c:v>
                </c:pt>
                <c:pt idx="3129">
                  <c:v>3.7928999999999997E-2</c:v>
                </c:pt>
                <c:pt idx="3130">
                  <c:v>8.2754999999999995E-2</c:v>
                </c:pt>
                <c:pt idx="3131">
                  <c:v>9.1566999999999996E-2</c:v>
                </c:pt>
                <c:pt idx="3132">
                  <c:v>8.5436999999999999E-2</c:v>
                </c:pt>
                <c:pt idx="3133">
                  <c:v>3.4098000000000003E-2</c:v>
                </c:pt>
                <c:pt idx="3134">
                  <c:v>0.11033999999999999</c:v>
                </c:pt>
                <c:pt idx="3135">
                  <c:v>0.108041</c:v>
                </c:pt>
                <c:pt idx="3136">
                  <c:v>0.100762</c:v>
                </c:pt>
                <c:pt idx="3137">
                  <c:v>0.12796399999999999</c:v>
                </c:pt>
                <c:pt idx="3138">
                  <c:v>4.3292999999999998E-2</c:v>
                </c:pt>
                <c:pt idx="3139">
                  <c:v>3.8696000000000001E-2</c:v>
                </c:pt>
                <c:pt idx="3140">
                  <c:v>0.12221700000000001</c:v>
                </c:pt>
                <c:pt idx="3141">
                  <c:v>0.103827</c:v>
                </c:pt>
                <c:pt idx="3142">
                  <c:v>3.7928999999999997E-2</c:v>
                </c:pt>
                <c:pt idx="3143">
                  <c:v>9.0034000000000003E-2</c:v>
                </c:pt>
                <c:pt idx="3144">
                  <c:v>3.6013999999999997E-2</c:v>
                </c:pt>
                <c:pt idx="3145">
                  <c:v>3.9844999999999998E-2</c:v>
                </c:pt>
                <c:pt idx="3146">
                  <c:v>0.125665</c:v>
                </c:pt>
                <c:pt idx="3147">
                  <c:v>4.8273999999999997E-2</c:v>
                </c:pt>
                <c:pt idx="3148">
                  <c:v>4.0994000000000003E-2</c:v>
                </c:pt>
                <c:pt idx="3149">
                  <c:v>3.6396999999999999E-2</c:v>
                </c:pt>
                <c:pt idx="3150">
                  <c:v>4.5975000000000002E-2</c:v>
                </c:pt>
                <c:pt idx="3151">
                  <c:v>9.3866000000000005E-2</c:v>
                </c:pt>
                <c:pt idx="3152">
                  <c:v>3.5631000000000003E-2</c:v>
                </c:pt>
                <c:pt idx="3153">
                  <c:v>4.0611000000000001E-2</c:v>
                </c:pt>
                <c:pt idx="3154">
                  <c:v>0.109574</c:v>
                </c:pt>
                <c:pt idx="3155">
                  <c:v>7.356E-2</c:v>
                </c:pt>
                <c:pt idx="3156">
                  <c:v>0.10650900000000001</c:v>
                </c:pt>
                <c:pt idx="3157">
                  <c:v>0.12221700000000001</c:v>
                </c:pt>
                <c:pt idx="3158">
                  <c:v>4.5592000000000001E-2</c:v>
                </c:pt>
                <c:pt idx="3159">
                  <c:v>7.6624999999999999E-2</c:v>
                </c:pt>
                <c:pt idx="3160">
                  <c:v>4.5975000000000002E-2</c:v>
                </c:pt>
                <c:pt idx="3161">
                  <c:v>0.121834</c:v>
                </c:pt>
                <c:pt idx="3162">
                  <c:v>5.7852000000000001E-2</c:v>
                </c:pt>
                <c:pt idx="3163">
                  <c:v>6.3981999999999997E-2</c:v>
                </c:pt>
                <c:pt idx="3164">
                  <c:v>4.8656999999999999E-2</c:v>
                </c:pt>
                <c:pt idx="3165">
                  <c:v>0.12681400000000001</c:v>
                </c:pt>
                <c:pt idx="3166">
                  <c:v>0.106892</c:v>
                </c:pt>
                <c:pt idx="3167">
                  <c:v>0.124899</c:v>
                </c:pt>
                <c:pt idx="3168">
                  <c:v>4.4442000000000002E-2</c:v>
                </c:pt>
                <c:pt idx="3169">
                  <c:v>8.5819999999999994E-2</c:v>
                </c:pt>
                <c:pt idx="3170">
                  <c:v>9.4248999999999999E-2</c:v>
                </c:pt>
                <c:pt idx="3171">
                  <c:v>0.105742</c:v>
                </c:pt>
                <c:pt idx="3172">
                  <c:v>7.9307000000000002E-2</c:v>
                </c:pt>
                <c:pt idx="3173">
                  <c:v>7.2026999999999994E-2</c:v>
                </c:pt>
                <c:pt idx="3174">
                  <c:v>5.7468999999999999E-2</c:v>
                </c:pt>
                <c:pt idx="3175">
                  <c:v>0.15823000000000001</c:v>
                </c:pt>
                <c:pt idx="3176">
                  <c:v>4.7123999999999999E-2</c:v>
                </c:pt>
                <c:pt idx="3177">
                  <c:v>5.1339000000000003E-2</c:v>
                </c:pt>
                <c:pt idx="3178">
                  <c:v>7.0495000000000002E-2</c:v>
                </c:pt>
                <c:pt idx="3179">
                  <c:v>0.15784699999999999</c:v>
                </c:pt>
                <c:pt idx="3180">
                  <c:v>0.1226</c:v>
                </c:pt>
                <c:pt idx="3181">
                  <c:v>7.0495000000000002E-2</c:v>
                </c:pt>
                <c:pt idx="3182">
                  <c:v>4.7507000000000001E-2</c:v>
                </c:pt>
                <c:pt idx="3183">
                  <c:v>8.7735999999999995E-2</c:v>
                </c:pt>
                <c:pt idx="3184">
                  <c:v>0.16014600000000001</c:v>
                </c:pt>
                <c:pt idx="3185">
                  <c:v>7.2026999999999994E-2</c:v>
                </c:pt>
                <c:pt idx="3186">
                  <c:v>0.131412</c:v>
                </c:pt>
                <c:pt idx="3187">
                  <c:v>0.123749</c:v>
                </c:pt>
                <c:pt idx="3188">
                  <c:v>0.10842400000000001</c:v>
                </c:pt>
                <c:pt idx="3189">
                  <c:v>4.3292999999999998E-2</c:v>
                </c:pt>
                <c:pt idx="3190">
                  <c:v>3.9844999999999998E-2</c:v>
                </c:pt>
                <c:pt idx="3191">
                  <c:v>6.2066000000000003E-2</c:v>
                </c:pt>
                <c:pt idx="3192">
                  <c:v>0.119535</c:v>
                </c:pt>
                <c:pt idx="3193">
                  <c:v>0.17049</c:v>
                </c:pt>
                <c:pt idx="3194">
                  <c:v>4.0228E-2</c:v>
                </c:pt>
                <c:pt idx="3195">
                  <c:v>5.7085999999999998E-2</c:v>
                </c:pt>
                <c:pt idx="3196">
                  <c:v>3.8696000000000001E-2</c:v>
                </c:pt>
                <c:pt idx="3197">
                  <c:v>0.16014600000000001</c:v>
                </c:pt>
                <c:pt idx="3198">
                  <c:v>6.5130999999999994E-2</c:v>
                </c:pt>
                <c:pt idx="3199">
                  <c:v>7.0495000000000002E-2</c:v>
                </c:pt>
                <c:pt idx="3200">
                  <c:v>8.8119000000000003E-2</c:v>
                </c:pt>
                <c:pt idx="3201">
                  <c:v>0.12145</c:v>
                </c:pt>
                <c:pt idx="3202">
                  <c:v>6.0916999999999999E-2</c:v>
                </c:pt>
                <c:pt idx="3203">
                  <c:v>0.10842400000000001</c:v>
                </c:pt>
                <c:pt idx="3204">
                  <c:v>0.18887999999999999</c:v>
                </c:pt>
                <c:pt idx="3205">
                  <c:v>0.124899</c:v>
                </c:pt>
                <c:pt idx="3206">
                  <c:v>8.6585999999999996E-2</c:v>
                </c:pt>
                <c:pt idx="3207">
                  <c:v>0.12834699999999999</c:v>
                </c:pt>
                <c:pt idx="3208">
                  <c:v>0.13600899999999999</c:v>
                </c:pt>
                <c:pt idx="3209">
                  <c:v>4.8273999999999997E-2</c:v>
                </c:pt>
                <c:pt idx="3210">
                  <c:v>0.15363299999999999</c:v>
                </c:pt>
                <c:pt idx="3211">
                  <c:v>0.12834699999999999</c:v>
                </c:pt>
                <c:pt idx="3212">
                  <c:v>7.2026999999999994E-2</c:v>
                </c:pt>
                <c:pt idx="3213">
                  <c:v>0.14980199999999999</c:v>
                </c:pt>
                <c:pt idx="3214">
                  <c:v>0.10535899999999999</c:v>
                </c:pt>
                <c:pt idx="3215">
                  <c:v>3.1033000000000002E-2</c:v>
                </c:pt>
                <c:pt idx="3216">
                  <c:v>7.0877999999999997E-2</c:v>
                </c:pt>
                <c:pt idx="3217">
                  <c:v>4.5208999999999999E-2</c:v>
                </c:pt>
                <c:pt idx="3218">
                  <c:v>5.1339000000000003E-2</c:v>
                </c:pt>
                <c:pt idx="3219">
                  <c:v>0.12413200000000001</c:v>
                </c:pt>
                <c:pt idx="3220">
                  <c:v>0.110723</c:v>
                </c:pt>
                <c:pt idx="3221">
                  <c:v>8.7735999999999995E-2</c:v>
                </c:pt>
                <c:pt idx="3222">
                  <c:v>0.124899</c:v>
                </c:pt>
                <c:pt idx="3223">
                  <c:v>8.3520999999999998E-2</c:v>
                </c:pt>
                <c:pt idx="3224">
                  <c:v>9.1184000000000001E-2</c:v>
                </c:pt>
                <c:pt idx="3225">
                  <c:v>7.8541E-2</c:v>
                </c:pt>
                <c:pt idx="3226">
                  <c:v>0.12873000000000001</c:v>
                </c:pt>
                <c:pt idx="3227">
                  <c:v>0.125665</c:v>
                </c:pt>
                <c:pt idx="3228">
                  <c:v>0.14405499999999999</c:v>
                </c:pt>
                <c:pt idx="3229">
                  <c:v>7.3177000000000006E-2</c:v>
                </c:pt>
                <c:pt idx="3230">
                  <c:v>0.10842400000000001</c:v>
                </c:pt>
                <c:pt idx="3231">
                  <c:v>0.199991</c:v>
                </c:pt>
                <c:pt idx="3232">
                  <c:v>0.135626</c:v>
                </c:pt>
                <c:pt idx="3233">
                  <c:v>0.124899</c:v>
                </c:pt>
                <c:pt idx="3234">
                  <c:v>0.12604799999999999</c:v>
                </c:pt>
                <c:pt idx="3235">
                  <c:v>0.107275</c:v>
                </c:pt>
                <c:pt idx="3236">
                  <c:v>0.14252200000000001</c:v>
                </c:pt>
                <c:pt idx="3237">
                  <c:v>0.14673700000000001</c:v>
                </c:pt>
                <c:pt idx="3238">
                  <c:v>9.9996000000000002E-2</c:v>
                </c:pt>
                <c:pt idx="3239">
                  <c:v>4.9423000000000002E-2</c:v>
                </c:pt>
                <c:pt idx="3240">
                  <c:v>9.6546999999999994E-2</c:v>
                </c:pt>
                <c:pt idx="3241">
                  <c:v>0.107658</c:v>
                </c:pt>
                <c:pt idx="3242">
                  <c:v>9.3099000000000001E-2</c:v>
                </c:pt>
                <c:pt idx="3243">
                  <c:v>0.16780900000000001</c:v>
                </c:pt>
                <c:pt idx="3244">
                  <c:v>3.1799000000000001E-2</c:v>
                </c:pt>
                <c:pt idx="3245">
                  <c:v>0.16359399999999999</c:v>
                </c:pt>
                <c:pt idx="3246">
                  <c:v>9.7313999999999998E-2</c:v>
                </c:pt>
                <c:pt idx="3247">
                  <c:v>0.18351700000000001</c:v>
                </c:pt>
                <c:pt idx="3248">
                  <c:v>6.4748E-2</c:v>
                </c:pt>
                <c:pt idx="3249">
                  <c:v>0.16359399999999999</c:v>
                </c:pt>
                <c:pt idx="3250">
                  <c:v>3.7928999999999997E-2</c:v>
                </c:pt>
                <c:pt idx="3251">
                  <c:v>5.7852000000000001E-2</c:v>
                </c:pt>
                <c:pt idx="3252">
                  <c:v>0.12796399999999999</c:v>
                </c:pt>
                <c:pt idx="3253">
                  <c:v>0.112639</c:v>
                </c:pt>
                <c:pt idx="3254">
                  <c:v>0.14865200000000001</c:v>
                </c:pt>
                <c:pt idx="3255">
                  <c:v>0.10459300000000001</c:v>
                </c:pt>
                <c:pt idx="3256">
                  <c:v>9.1184000000000001E-2</c:v>
                </c:pt>
                <c:pt idx="3257">
                  <c:v>0.19922500000000001</c:v>
                </c:pt>
                <c:pt idx="3258">
                  <c:v>0.12758</c:v>
                </c:pt>
                <c:pt idx="3259">
                  <c:v>0.12604799999999999</c:v>
                </c:pt>
                <c:pt idx="3260">
                  <c:v>8.4287000000000001E-2</c:v>
                </c:pt>
                <c:pt idx="3261">
                  <c:v>8.6203000000000002E-2</c:v>
                </c:pt>
                <c:pt idx="3262">
                  <c:v>0.111106</c:v>
                </c:pt>
                <c:pt idx="3263">
                  <c:v>0.111106</c:v>
                </c:pt>
                <c:pt idx="3264">
                  <c:v>0.135243</c:v>
                </c:pt>
                <c:pt idx="3265">
                  <c:v>0.19271199999999999</c:v>
                </c:pt>
                <c:pt idx="3266">
                  <c:v>0.125665</c:v>
                </c:pt>
                <c:pt idx="3267">
                  <c:v>0.10344399999999999</c:v>
                </c:pt>
                <c:pt idx="3268">
                  <c:v>0.147503</c:v>
                </c:pt>
                <c:pt idx="3269">
                  <c:v>7.3177000000000006E-2</c:v>
                </c:pt>
                <c:pt idx="3270">
                  <c:v>0.17125699999999999</c:v>
                </c:pt>
                <c:pt idx="3271">
                  <c:v>9.2332999999999998E-2</c:v>
                </c:pt>
                <c:pt idx="3272">
                  <c:v>0.100762</c:v>
                </c:pt>
                <c:pt idx="3273">
                  <c:v>8.5819999999999994E-2</c:v>
                </c:pt>
                <c:pt idx="3274">
                  <c:v>8.7351999999999999E-2</c:v>
                </c:pt>
                <c:pt idx="3275">
                  <c:v>0.15018500000000001</c:v>
                </c:pt>
                <c:pt idx="3276">
                  <c:v>0.108041</c:v>
                </c:pt>
                <c:pt idx="3277">
                  <c:v>0.149035</c:v>
                </c:pt>
                <c:pt idx="3278">
                  <c:v>0.149035</c:v>
                </c:pt>
                <c:pt idx="3279">
                  <c:v>0.137542</c:v>
                </c:pt>
                <c:pt idx="3280">
                  <c:v>9.9612000000000006E-2</c:v>
                </c:pt>
                <c:pt idx="3281">
                  <c:v>0.107275</c:v>
                </c:pt>
                <c:pt idx="3282">
                  <c:v>0.12413200000000001</c:v>
                </c:pt>
                <c:pt idx="3283">
                  <c:v>9.1950000000000004E-2</c:v>
                </c:pt>
                <c:pt idx="3284">
                  <c:v>0.12643099999999999</c:v>
                </c:pt>
                <c:pt idx="3285">
                  <c:v>7.5858999999999996E-2</c:v>
                </c:pt>
                <c:pt idx="3286">
                  <c:v>7.6242000000000004E-2</c:v>
                </c:pt>
                <c:pt idx="3287">
                  <c:v>9.1184000000000001E-2</c:v>
                </c:pt>
                <c:pt idx="3288">
                  <c:v>0.21684899999999999</c:v>
                </c:pt>
                <c:pt idx="3289">
                  <c:v>0.15171699999999999</c:v>
                </c:pt>
                <c:pt idx="3290">
                  <c:v>0.12987899999999999</c:v>
                </c:pt>
                <c:pt idx="3291">
                  <c:v>0.14826900000000001</c:v>
                </c:pt>
                <c:pt idx="3292">
                  <c:v>8.5436999999999999E-2</c:v>
                </c:pt>
                <c:pt idx="3293">
                  <c:v>0.129496</c:v>
                </c:pt>
                <c:pt idx="3294">
                  <c:v>0.137159</c:v>
                </c:pt>
                <c:pt idx="3295">
                  <c:v>0.119535</c:v>
                </c:pt>
                <c:pt idx="3296">
                  <c:v>0.13486000000000001</c:v>
                </c:pt>
                <c:pt idx="3297">
                  <c:v>0.106892</c:v>
                </c:pt>
                <c:pt idx="3298">
                  <c:v>8.2372000000000001E-2</c:v>
                </c:pt>
                <c:pt idx="3299">
                  <c:v>0.118769</c:v>
                </c:pt>
                <c:pt idx="3300">
                  <c:v>0.14596999999999999</c:v>
                </c:pt>
                <c:pt idx="3301">
                  <c:v>0.12834699999999999</c:v>
                </c:pt>
                <c:pt idx="3302">
                  <c:v>0.10650900000000001</c:v>
                </c:pt>
                <c:pt idx="3303">
                  <c:v>0.176237</c:v>
                </c:pt>
                <c:pt idx="3304">
                  <c:v>0.127197</c:v>
                </c:pt>
                <c:pt idx="3305">
                  <c:v>8.9650999999999995E-2</c:v>
                </c:pt>
                <c:pt idx="3306">
                  <c:v>0.13026199999999999</c:v>
                </c:pt>
                <c:pt idx="3307">
                  <c:v>0.14022399999999999</c:v>
                </c:pt>
                <c:pt idx="3308">
                  <c:v>0.12911300000000001</c:v>
                </c:pt>
                <c:pt idx="3309">
                  <c:v>0.11838600000000001</c:v>
                </c:pt>
                <c:pt idx="3310">
                  <c:v>0.14712</c:v>
                </c:pt>
                <c:pt idx="3311">
                  <c:v>0.19922500000000001</c:v>
                </c:pt>
                <c:pt idx="3312">
                  <c:v>0.12413200000000001</c:v>
                </c:pt>
                <c:pt idx="3313">
                  <c:v>0.15784699999999999</c:v>
                </c:pt>
                <c:pt idx="3314">
                  <c:v>0.14099</c:v>
                </c:pt>
                <c:pt idx="3315">
                  <c:v>0.13102900000000001</c:v>
                </c:pt>
                <c:pt idx="3316">
                  <c:v>0.10459300000000001</c:v>
                </c:pt>
                <c:pt idx="3317">
                  <c:v>0.15823000000000001</c:v>
                </c:pt>
                <c:pt idx="3318">
                  <c:v>0.109191</c:v>
                </c:pt>
                <c:pt idx="3319">
                  <c:v>0.125665</c:v>
                </c:pt>
                <c:pt idx="3320">
                  <c:v>8.4287000000000001E-2</c:v>
                </c:pt>
                <c:pt idx="3321">
                  <c:v>0.100762</c:v>
                </c:pt>
                <c:pt idx="3322">
                  <c:v>0.16436000000000001</c:v>
                </c:pt>
                <c:pt idx="3323">
                  <c:v>0.105742</c:v>
                </c:pt>
                <c:pt idx="3324">
                  <c:v>0.131795</c:v>
                </c:pt>
                <c:pt idx="3325">
                  <c:v>7.1643999999999999E-2</c:v>
                </c:pt>
                <c:pt idx="3326">
                  <c:v>0.13600899999999999</c:v>
                </c:pt>
                <c:pt idx="3327">
                  <c:v>0.14826900000000001</c:v>
                </c:pt>
                <c:pt idx="3328">
                  <c:v>0.11838600000000001</c:v>
                </c:pt>
                <c:pt idx="3329">
                  <c:v>8.8501999999999997E-2</c:v>
                </c:pt>
                <c:pt idx="3330">
                  <c:v>0.108807</c:v>
                </c:pt>
                <c:pt idx="3331">
                  <c:v>0.12643099999999999</c:v>
                </c:pt>
                <c:pt idx="3332">
                  <c:v>0.106892</c:v>
                </c:pt>
                <c:pt idx="3333">
                  <c:v>0.17662</c:v>
                </c:pt>
                <c:pt idx="3334">
                  <c:v>0.19539400000000001</c:v>
                </c:pt>
                <c:pt idx="3335">
                  <c:v>0.14865200000000001</c:v>
                </c:pt>
                <c:pt idx="3336">
                  <c:v>7.5858999999999996E-2</c:v>
                </c:pt>
                <c:pt idx="3337">
                  <c:v>0.17125699999999999</c:v>
                </c:pt>
                <c:pt idx="3338">
                  <c:v>0.13217799999999999</c:v>
                </c:pt>
                <c:pt idx="3339">
                  <c:v>0.10650900000000001</c:v>
                </c:pt>
                <c:pt idx="3340">
                  <c:v>0.149419</c:v>
                </c:pt>
                <c:pt idx="3341">
                  <c:v>0.111106</c:v>
                </c:pt>
                <c:pt idx="3342">
                  <c:v>9.1566999999999996E-2</c:v>
                </c:pt>
                <c:pt idx="3343">
                  <c:v>7.1643999999999999E-2</c:v>
                </c:pt>
                <c:pt idx="3344">
                  <c:v>0.10842400000000001</c:v>
                </c:pt>
                <c:pt idx="3345">
                  <c:v>7.3942999999999995E-2</c:v>
                </c:pt>
                <c:pt idx="3346">
                  <c:v>0.18543200000000001</c:v>
                </c:pt>
                <c:pt idx="3347">
                  <c:v>0.131795</c:v>
                </c:pt>
                <c:pt idx="3348">
                  <c:v>0.14482100000000001</c:v>
                </c:pt>
                <c:pt idx="3349">
                  <c:v>0.14558699999999999</c:v>
                </c:pt>
                <c:pt idx="3350">
                  <c:v>9.5397999999999997E-2</c:v>
                </c:pt>
                <c:pt idx="3351">
                  <c:v>0.14788599999999999</c:v>
                </c:pt>
                <c:pt idx="3352">
                  <c:v>0.107658</c:v>
                </c:pt>
                <c:pt idx="3353">
                  <c:v>9.1566999999999996E-2</c:v>
                </c:pt>
                <c:pt idx="3354">
                  <c:v>0.11647</c:v>
                </c:pt>
                <c:pt idx="3355">
                  <c:v>0.125282</c:v>
                </c:pt>
                <c:pt idx="3356">
                  <c:v>0.106892</c:v>
                </c:pt>
                <c:pt idx="3357">
                  <c:v>8.0073000000000005E-2</c:v>
                </c:pt>
                <c:pt idx="3358">
                  <c:v>0.100379</c:v>
                </c:pt>
                <c:pt idx="3359">
                  <c:v>7.6624999999999999E-2</c:v>
                </c:pt>
                <c:pt idx="3360">
                  <c:v>0.107275</c:v>
                </c:pt>
                <c:pt idx="3361">
                  <c:v>9.5015000000000002E-2</c:v>
                </c:pt>
                <c:pt idx="3362">
                  <c:v>9.5015000000000002E-2</c:v>
                </c:pt>
                <c:pt idx="3363">
                  <c:v>0.12643099999999999</c:v>
                </c:pt>
                <c:pt idx="3364">
                  <c:v>0.14980199999999999</c:v>
                </c:pt>
                <c:pt idx="3365">
                  <c:v>0.13447700000000001</c:v>
                </c:pt>
                <c:pt idx="3366">
                  <c:v>0.160912</c:v>
                </c:pt>
                <c:pt idx="3367">
                  <c:v>0.121834</c:v>
                </c:pt>
                <c:pt idx="3368">
                  <c:v>8.8501999999999997E-2</c:v>
                </c:pt>
                <c:pt idx="3369">
                  <c:v>0.156698</c:v>
                </c:pt>
                <c:pt idx="3370">
                  <c:v>8.3138000000000004E-2</c:v>
                </c:pt>
                <c:pt idx="3371">
                  <c:v>0.123366</c:v>
                </c:pt>
                <c:pt idx="3372">
                  <c:v>9.2332999999999998E-2</c:v>
                </c:pt>
                <c:pt idx="3373">
                  <c:v>0.131412</c:v>
                </c:pt>
                <c:pt idx="3374">
                  <c:v>8.8885000000000006E-2</c:v>
                </c:pt>
                <c:pt idx="3375">
                  <c:v>0.12604799999999999</c:v>
                </c:pt>
                <c:pt idx="3376">
                  <c:v>8.8501999999999997E-2</c:v>
                </c:pt>
                <c:pt idx="3377">
                  <c:v>0.12834699999999999</c:v>
                </c:pt>
                <c:pt idx="3378">
                  <c:v>8.7735999999999995E-2</c:v>
                </c:pt>
                <c:pt idx="3379">
                  <c:v>0.16436000000000001</c:v>
                </c:pt>
                <c:pt idx="3380">
                  <c:v>0.12030100000000001</c:v>
                </c:pt>
                <c:pt idx="3381">
                  <c:v>0.10842400000000001</c:v>
                </c:pt>
                <c:pt idx="3382">
                  <c:v>0.13830799999999999</c:v>
                </c:pt>
                <c:pt idx="3383">
                  <c:v>0.100379</c:v>
                </c:pt>
                <c:pt idx="3384">
                  <c:v>0.110723</c:v>
                </c:pt>
                <c:pt idx="3385">
                  <c:v>7.2411000000000003E-2</c:v>
                </c:pt>
                <c:pt idx="3386">
                  <c:v>0.16167899999999999</c:v>
                </c:pt>
                <c:pt idx="3387">
                  <c:v>0.12834699999999999</c:v>
                </c:pt>
                <c:pt idx="3388">
                  <c:v>9.6931000000000003E-2</c:v>
                </c:pt>
                <c:pt idx="3389">
                  <c:v>0.17163999999999999</c:v>
                </c:pt>
                <c:pt idx="3390">
                  <c:v>8.3520999999999998E-2</c:v>
                </c:pt>
                <c:pt idx="3391">
                  <c:v>0.108807</c:v>
                </c:pt>
                <c:pt idx="3392">
                  <c:v>7.356E-2</c:v>
                </c:pt>
                <c:pt idx="3393">
                  <c:v>0.108807</c:v>
                </c:pt>
                <c:pt idx="3394">
                  <c:v>8.8501999999999997E-2</c:v>
                </c:pt>
                <c:pt idx="3395">
                  <c:v>0.190413</c:v>
                </c:pt>
                <c:pt idx="3396">
                  <c:v>7.7391000000000001E-2</c:v>
                </c:pt>
                <c:pt idx="3397">
                  <c:v>0.160912</c:v>
                </c:pt>
                <c:pt idx="3398">
                  <c:v>7.5092000000000006E-2</c:v>
                </c:pt>
                <c:pt idx="3399">
                  <c:v>9.0801000000000007E-2</c:v>
                </c:pt>
                <c:pt idx="3400">
                  <c:v>7.6624999999999999E-2</c:v>
                </c:pt>
                <c:pt idx="3401">
                  <c:v>0.16129499999999999</c:v>
                </c:pt>
                <c:pt idx="3402">
                  <c:v>0.12987899999999999</c:v>
                </c:pt>
                <c:pt idx="3403">
                  <c:v>7.1643999999999999E-2</c:v>
                </c:pt>
                <c:pt idx="3404">
                  <c:v>0.16129499999999999</c:v>
                </c:pt>
                <c:pt idx="3405">
                  <c:v>0.204205</c:v>
                </c:pt>
                <c:pt idx="3406">
                  <c:v>0.11225599999999999</c:v>
                </c:pt>
                <c:pt idx="3407">
                  <c:v>7.4326000000000003E-2</c:v>
                </c:pt>
                <c:pt idx="3408">
                  <c:v>0.12796399999999999</c:v>
                </c:pt>
                <c:pt idx="3409">
                  <c:v>7.356E-2</c:v>
                </c:pt>
                <c:pt idx="3410">
                  <c:v>0.19769200000000001</c:v>
                </c:pt>
                <c:pt idx="3411">
                  <c:v>0.14482100000000001</c:v>
                </c:pt>
                <c:pt idx="3412">
                  <c:v>0.13830799999999999</c:v>
                </c:pt>
                <c:pt idx="3413">
                  <c:v>9.3099000000000001E-2</c:v>
                </c:pt>
                <c:pt idx="3414">
                  <c:v>0.109574</c:v>
                </c:pt>
                <c:pt idx="3415">
                  <c:v>9.1950000000000004E-2</c:v>
                </c:pt>
                <c:pt idx="3416">
                  <c:v>0.108807</c:v>
                </c:pt>
                <c:pt idx="3417">
                  <c:v>0.12873000000000001</c:v>
                </c:pt>
                <c:pt idx="3418">
                  <c:v>0.109574</c:v>
                </c:pt>
                <c:pt idx="3419">
                  <c:v>0.11532100000000001</c:v>
                </c:pt>
                <c:pt idx="3420">
                  <c:v>7.3942999999999995E-2</c:v>
                </c:pt>
                <c:pt idx="3421">
                  <c:v>9.5781000000000005E-2</c:v>
                </c:pt>
                <c:pt idx="3422">
                  <c:v>0.127197</c:v>
                </c:pt>
                <c:pt idx="3423">
                  <c:v>0.19271199999999999</c:v>
                </c:pt>
                <c:pt idx="3424">
                  <c:v>0.20229</c:v>
                </c:pt>
                <c:pt idx="3425">
                  <c:v>9.9228999999999998E-2</c:v>
                </c:pt>
                <c:pt idx="3426">
                  <c:v>0.15171699999999999</c:v>
                </c:pt>
                <c:pt idx="3427">
                  <c:v>0.111489</c:v>
                </c:pt>
                <c:pt idx="3428">
                  <c:v>0.107658</c:v>
                </c:pt>
                <c:pt idx="3429">
                  <c:v>0.109957</c:v>
                </c:pt>
                <c:pt idx="3430">
                  <c:v>0.162828</c:v>
                </c:pt>
                <c:pt idx="3431">
                  <c:v>9.5397999999999997E-2</c:v>
                </c:pt>
                <c:pt idx="3432">
                  <c:v>0.168575</c:v>
                </c:pt>
                <c:pt idx="3433">
                  <c:v>0.108041</c:v>
                </c:pt>
                <c:pt idx="3434">
                  <c:v>0.20535500000000001</c:v>
                </c:pt>
                <c:pt idx="3435">
                  <c:v>0.13256100000000001</c:v>
                </c:pt>
                <c:pt idx="3436">
                  <c:v>9.6546999999999994E-2</c:v>
                </c:pt>
                <c:pt idx="3437">
                  <c:v>0.151334</c:v>
                </c:pt>
                <c:pt idx="3438">
                  <c:v>8.8119000000000003E-2</c:v>
                </c:pt>
                <c:pt idx="3439">
                  <c:v>0.14099</c:v>
                </c:pt>
                <c:pt idx="3440">
                  <c:v>7.5476000000000001E-2</c:v>
                </c:pt>
                <c:pt idx="3441">
                  <c:v>0.108041</c:v>
                </c:pt>
                <c:pt idx="3442">
                  <c:v>9.9996000000000002E-2</c:v>
                </c:pt>
                <c:pt idx="3443">
                  <c:v>0.12834699999999999</c:v>
                </c:pt>
                <c:pt idx="3444">
                  <c:v>7.3177000000000006E-2</c:v>
                </c:pt>
                <c:pt idx="3445">
                  <c:v>8.2372000000000001E-2</c:v>
                </c:pt>
                <c:pt idx="3446">
                  <c:v>9.9228999999999998E-2</c:v>
                </c:pt>
                <c:pt idx="3447">
                  <c:v>8.9650999999999995E-2</c:v>
                </c:pt>
                <c:pt idx="3448">
                  <c:v>0.125665</c:v>
                </c:pt>
                <c:pt idx="3449">
                  <c:v>0.12834699999999999</c:v>
                </c:pt>
                <c:pt idx="3450">
                  <c:v>0.10344399999999999</c:v>
                </c:pt>
                <c:pt idx="3451">
                  <c:v>8.8885000000000006E-2</c:v>
                </c:pt>
                <c:pt idx="3452">
                  <c:v>0.16206200000000001</c:v>
                </c:pt>
                <c:pt idx="3453">
                  <c:v>0.20152400000000001</c:v>
                </c:pt>
                <c:pt idx="3454">
                  <c:v>8.0456E-2</c:v>
                </c:pt>
                <c:pt idx="3455">
                  <c:v>0.117619</c:v>
                </c:pt>
                <c:pt idx="3456">
                  <c:v>0.17049</c:v>
                </c:pt>
                <c:pt idx="3457">
                  <c:v>0.12413200000000001</c:v>
                </c:pt>
                <c:pt idx="3458">
                  <c:v>8.1222000000000003E-2</c:v>
                </c:pt>
                <c:pt idx="3459">
                  <c:v>0.117619</c:v>
                </c:pt>
                <c:pt idx="3460">
                  <c:v>7.4708999999999998E-2</c:v>
                </c:pt>
                <c:pt idx="3461">
                  <c:v>0.166659</c:v>
                </c:pt>
                <c:pt idx="3462">
                  <c:v>7.8157000000000004E-2</c:v>
                </c:pt>
                <c:pt idx="3463">
                  <c:v>0.14060700000000001</c:v>
                </c:pt>
                <c:pt idx="3464">
                  <c:v>0.112639</c:v>
                </c:pt>
                <c:pt idx="3465">
                  <c:v>9.0416999999999997E-2</c:v>
                </c:pt>
                <c:pt idx="3466">
                  <c:v>0.10842400000000001</c:v>
                </c:pt>
                <c:pt idx="3467">
                  <c:v>0.109574</c:v>
                </c:pt>
                <c:pt idx="3468">
                  <c:v>0.15171699999999999</c:v>
                </c:pt>
                <c:pt idx="3469">
                  <c:v>0.100379</c:v>
                </c:pt>
                <c:pt idx="3470">
                  <c:v>0.103061</c:v>
                </c:pt>
                <c:pt idx="3471">
                  <c:v>9.9612000000000006E-2</c:v>
                </c:pt>
                <c:pt idx="3472">
                  <c:v>0.150951</c:v>
                </c:pt>
                <c:pt idx="3473">
                  <c:v>7.5476000000000001E-2</c:v>
                </c:pt>
                <c:pt idx="3474">
                  <c:v>0.12796399999999999</c:v>
                </c:pt>
                <c:pt idx="3475">
                  <c:v>0.19692599999999999</c:v>
                </c:pt>
                <c:pt idx="3476">
                  <c:v>0.105742</c:v>
                </c:pt>
                <c:pt idx="3477">
                  <c:v>0.16206200000000001</c:v>
                </c:pt>
                <c:pt idx="3478">
                  <c:v>7.3177000000000006E-2</c:v>
                </c:pt>
                <c:pt idx="3479">
                  <c:v>0.14980199999999999</c:v>
                </c:pt>
                <c:pt idx="3480">
                  <c:v>0.10650900000000001</c:v>
                </c:pt>
                <c:pt idx="3481">
                  <c:v>0.14788599999999999</c:v>
                </c:pt>
                <c:pt idx="3482">
                  <c:v>7.4708999999999998E-2</c:v>
                </c:pt>
                <c:pt idx="3483">
                  <c:v>0.124899</c:v>
                </c:pt>
                <c:pt idx="3484">
                  <c:v>7.5858999999999996E-2</c:v>
                </c:pt>
                <c:pt idx="3485">
                  <c:v>0.16436000000000001</c:v>
                </c:pt>
                <c:pt idx="3486">
                  <c:v>7.8923999999999994E-2</c:v>
                </c:pt>
                <c:pt idx="3487">
                  <c:v>0.13792499999999999</c:v>
                </c:pt>
                <c:pt idx="3488">
                  <c:v>7.356E-2</c:v>
                </c:pt>
                <c:pt idx="3489">
                  <c:v>9.0034000000000003E-2</c:v>
                </c:pt>
                <c:pt idx="3490">
                  <c:v>0.14865200000000001</c:v>
                </c:pt>
                <c:pt idx="3491">
                  <c:v>0.13217799999999999</c:v>
                </c:pt>
                <c:pt idx="3492">
                  <c:v>0.116087</c:v>
                </c:pt>
                <c:pt idx="3493">
                  <c:v>7.4708999999999998E-2</c:v>
                </c:pt>
                <c:pt idx="3494">
                  <c:v>0.124515</c:v>
                </c:pt>
                <c:pt idx="3495">
                  <c:v>7.4708999999999998E-2</c:v>
                </c:pt>
                <c:pt idx="3496">
                  <c:v>0.14980199999999999</c:v>
                </c:pt>
                <c:pt idx="3497">
                  <c:v>0.19922500000000001</c:v>
                </c:pt>
                <c:pt idx="3498">
                  <c:v>0.121834</c:v>
                </c:pt>
                <c:pt idx="3499">
                  <c:v>0.15171699999999999</c:v>
                </c:pt>
                <c:pt idx="3500">
                  <c:v>8.9268E-2</c:v>
                </c:pt>
                <c:pt idx="3501">
                  <c:v>9.1566999999999996E-2</c:v>
                </c:pt>
                <c:pt idx="3502">
                  <c:v>8.3520999999999998E-2</c:v>
                </c:pt>
                <c:pt idx="3503">
                  <c:v>0.124515</c:v>
                </c:pt>
                <c:pt idx="3504">
                  <c:v>0.141373</c:v>
                </c:pt>
                <c:pt idx="3505">
                  <c:v>8.1222000000000003E-2</c:v>
                </c:pt>
                <c:pt idx="3506">
                  <c:v>0.12796399999999999</c:v>
                </c:pt>
                <c:pt idx="3507">
                  <c:v>0.125665</c:v>
                </c:pt>
                <c:pt idx="3508">
                  <c:v>0.12873000000000001</c:v>
                </c:pt>
                <c:pt idx="3509">
                  <c:v>0.122983</c:v>
                </c:pt>
                <c:pt idx="3510">
                  <c:v>0.133327</c:v>
                </c:pt>
                <c:pt idx="3511">
                  <c:v>8.8501999999999997E-2</c:v>
                </c:pt>
                <c:pt idx="3512">
                  <c:v>0.12834699999999999</c:v>
                </c:pt>
                <c:pt idx="3513">
                  <c:v>8.5819999999999994E-2</c:v>
                </c:pt>
                <c:pt idx="3514">
                  <c:v>0.14060700000000001</c:v>
                </c:pt>
                <c:pt idx="3515">
                  <c:v>0.13256100000000001</c:v>
                </c:pt>
                <c:pt idx="3516">
                  <c:v>7.1643999999999999E-2</c:v>
                </c:pt>
                <c:pt idx="3517">
                  <c:v>0.15018500000000001</c:v>
                </c:pt>
                <c:pt idx="3518">
                  <c:v>8.1989000000000006E-2</c:v>
                </c:pt>
                <c:pt idx="3519">
                  <c:v>0.150951</c:v>
                </c:pt>
                <c:pt idx="3520">
                  <c:v>0.23179</c:v>
                </c:pt>
                <c:pt idx="3521">
                  <c:v>0.12758</c:v>
                </c:pt>
                <c:pt idx="3522">
                  <c:v>0.17508799999999999</c:v>
                </c:pt>
                <c:pt idx="3523">
                  <c:v>0.145204</c:v>
                </c:pt>
                <c:pt idx="3524">
                  <c:v>9.5397999999999997E-2</c:v>
                </c:pt>
                <c:pt idx="3525">
                  <c:v>0.24788199999999999</c:v>
                </c:pt>
                <c:pt idx="3526">
                  <c:v>0.15401599999999999</c:v>
                </c:pt>
                <c:pt idx="3527">
                  <c:v>0.125665</c:v>
                </c:pt>
                <c:pt idx="3528">
                  <c:v>0.11340500000000001</c:v>
                </c:pt>
                <c:pt idx="3529">
                  <c:v>0.108041</c:v>
                </c:pt>
                <c:pt idx="3530">
                  <c:v>0.15056800000000001</c:v>
                </c:pt>
                <c:pt idx="3531">
                  <c:v>7.4708999999999998E-2</c:v>
                </c:pt>
                <c:pt idx="3532">
                  <c:v>7.6242000000000004E-2</c:v>
                </c:pt>
                <c:pt idx="3533">
                  <c:v>0.109574</c:v>
                </c:pt>
                <c:pt idx="3534">
                  <c:v>0.129496</c:v>
                </c:pt>
                <c:pt idx="3535">
                  <c:v>0.174322</c:v>
                </c:pt>
                <c:pt idx="3536">
                  <c:v>8.6585999999999996E-2</c:v>
                </c:pt>
                <c:pt idx="3537">
                  <c:v>8.6969000000000005E-2</c:v>
                </c:pt>
                <c:pt idx="3538">
                  <c:v>0.10344399999999999</c:v>
                </c:pt>
                <c:pt idx="3539">
                  <c:v>0.15746399999999999</c:v>
                </c:pt>
                <c:pt idx="3540">
                  <c:v>8.4287000000000001E-2</c:v>
                </c:pt>
                <c:pt idx="3541">
                  <c:v>0.14980199999999999</c:v>
                </c:pt>
                <c:pt idx="3542">
                  <c:v>0.18504899999999999</c:v>
                </c:pt>
                <c:pt idx="3543">
                  <c:v>0.14865200000000001</c:v>
                </c:pt>
                <c:pt idx="3544">
                  <c:v>0.104976</c:v>
                </c:pt>
                <c:pt idx="3545">
                  <c:v>0.12758</c:v>
                </c:pt>
                <c:pt idx="3546">
                  <c:v>7.5092000000000006E-2</c:v>
                </c:pt>
                <c:pt idx="3547">
                  <c:v>7.1643999999999999E-2</c:v>
                </c:pt>
                <c:pt idx="3548">
                  <c:v>0.14826900000000001</c:v>
                </c:pt>
                <c:pt idx="3549">
                  <c:v>0.196543</c:v>
                </c:pt>
                <c:pt idx="3550">
                  <c:v>0.13064500000000001</c:v>
                </c:pt>
                <c:pt idx="3551">
                  <c:v>8.1605999999999998E-2</c:v>
                </c:pt>
                <c:pt idx="3552">
                  <c:v>0.17508799999999999</c:v>
                </c:pt>
                <c:pt idx="3553">
                  <c:v>7.356E-2</c:v>
                </c:pt>
                <c:pt idx="3554">
                  <c:v>0.186582</c:v>
                </c:pt>
                <c:pt idx="3555">
                  <c:v>8.3520999999999998E-2</c:v>
                </c:pt>
                <c:pt idx="3556">
                  <c:v>0.19500999999999999</c:v>
                </c:pt>
                <c:pt idx="3557">
                  <c:v>7.3942999999999995E-2</c:v>
                </c:pt>
                <c:pt idx="3558">
                  <c:v>0.108041</c:v>
                </c:pt>
                <c:pt idx="3559">
                  <c:v>7.5858999999999996E-2</c:v>
                </c:pt>
                <c:pt idx="3560">
                  <c:v>0.111106</c:v>
                </c:pt>
                <c:pt idx="3561">
                  <c:v>0.131412</c:v>
                </c:pt>
                <c:pt idx="3562">
                  <c:v>0.114554</c:v>
                </c:pt>
                <c:pt idx="3563">
                  <c:v>0.112639</c:v>
                </c:pt>
                <c:pt idx="3564">
                  <c:v>0.108041</c:v>
                </c:pt>
                <c:pt idx="3565">
                  <c:v>0.15248400000000001</c:v>
                </c:pt>
                <c:pt idx="3566">
                  <c:v>7.7007999999999993E-2</c:v>
                </c:pt>
                <c:pt idx="3567">
                  <c:v>0.131412</c:v>
                </c:pt>
                <c:pt idx="3568">
                  <c:v>7.6624999999999999E-2</c:v>
                </c:pt>
                <c:pt idx="3569">
                  <c:v>0.10421</c:v>
                </c:pt>
                <c:pt idx="3570">
                  <c:v>0.15056800000000001</c:v>
                </c:pt>
                <c:pt idx="3571">
                  <c:v>0.17547099999999999</c:v>
                </c:pt>
                <c:pt idx="3572">
                  <c:v>0.29117500000000002</c:v>
                </c:pt>
                <c:pt idx="3573">
                  <c:v>0.109957</c:v>
                </c:pt>
                <c:pt idx="3574">
                  <c:v>0.127197</c:v>
                </c:pt>
                <c:pt idx="3575">
                  <c:v>9.0801000000000007E-2</c:v>
                </c:pt>
                <c:pt idx="3576">
                  <c:v>0.162828</c:v>
                </c:pt>
                <c:pt idx="3577">
                  <c:v>0.150951</c:v>
                </c:pt>
                <c:pt idx="3578">
                  <c:v>0.19769200000000001</c:v>
                </c:pt>
                <c:pt idx="3579">
                  <c:v>7.4708999999999998E-2</c:v>
                </c:pt>
                <c:pt idx="3580">
                  <c:v>0.192329</c:v>
                </c:pt>
                <c:pt idx="3581">
                  <c:v>6.2448999999999998E-2</c:v>
                </c:pt>
                <c:pt idx="3582">
                  <c:v>8.3520999999999998E-2</c:v>
                </c:pt>
                <c:pt idx="3583">
                  <c:v>6.0916999999999999E-2</c:v>
                </c:pt>
                <c:pt idx="3584">
                  <c:v>0.12911300000000001</c:v>
                </c:pt>
                <c:pt idx="3585">
                  <c:v>0.12834699999999999</c:v>
                </c:pt>
                <c:pt idx="3586">
                  <c:v>9.9612000000000006E-2</c:v>
                </c:pt>
                <c:pt idx="3587">
                  <c:v>0.12987899999999999</c:v>
                </c:pt>
                <c:pt idx="3588">
                  <c:v>0.160912</c:v>
                </c:pt>
                <c:pt idx="3589">
                  <c:v>0.162828</c:v>
                </c:pt>
                <c:pt idx="3590">
                  <c:v>0.12873000000000001</c:v>
                </c:pt>
                <c:pt idx="3591">
                  <c:v>0.12873000000000001</c:v>
                </c:pt>
                <c:pt idx="3592">
                  <c:v>0.13371</c:v>
                </c:pt>
                <c:pt idx="3593">
                  <c:v>0.21263399999999999</c:v>
                </c:pt>
                <c:pt idx="3594">
                  <c:v>0.115704</c:v>
                </c:pt>
                <c:pt idx="3595">
                  <c:v>0.131412</c:v>
                </c:pt>
                <c:pt idx="3596">
                  <c:v>0.118002</c:v>
                </c:pt>
                <c:pt idx="3597">
                  <c:v>8.6203000000000002E-2</c:v>
                </c:pt>
                <c:pt idx="3598">
                  <c:v>7.1261000000000005E-2</c:v>
                </c:pt>
                <c:pt idx="3599">
                  <c:v>8.8501999999999997E-2</c:v>
                </c:pt>
                <c:pt idx="3600">
                  <c:v>0.16244500000000001</c:v>
                </c:pt>
                <c:pt idx="3601">
                  <c:v>0.15593199999999999</c:v>
                </c:pt>
                <c:pt idx="3602">
                  <c:v>0.127197</c:v>
                </c:pt>
                <c:pt idx="3603">
                  <c:v>7.3177000000000006E-2</c:v>
                </c:pt>
                <c:pt idx="3604">
                  <c:v>0.102677</c:v>
                </c:pt>
                <c:pt idx="3605">
                  <c:v>0.131412</c:v>
                </c:pt>
                <c:pt idx="3606">
                  <c:v>8.3138000000000004E-2</c:v>
                </c:pt>
                <c:pt idx="3607">
                  <c:v>0.19539400000000001</c:v>
                </c:pt>
                <c:pt idx="3608">
                  <c:v>0.109957</c:v>
                </c:pt>
                <c:pt idx="3609">
                  <c:v>0.12681400000000001</c:v>
                </c:pt>
                <c:pt idx="3610">
                  <c:v>8.9650999999999995E-2</c:v>
                </c:pt>
                <c:pt idx="3611">
                  <c:v>0.16321099999999999</c:v>
                </c:pt>
                <c:pt idx="3612">
                  <c:v>0.14712</c:v>
                </c:pt>
                <c:pt idx="3613">
                  <c:v>0.100762</c:v>
                </c:pt>
                <c:pt idx="3614">
                  <c:v>0.16550999999999999</c:v>
                </c:pt>
                <c:pt idx="3615">
                  <c:v>0.109574</c:v>
                </c:pt>
                <c:pt idx="3616">
                  <c:v>0.12911300000000001</c:v>
                </c:pt>
                <c:pt idx="3617">
                  <c:v>5.0188999999999998E-2</c:v>
                </c:pt>
                <c:pt idx="3618">
                  <c:v>0.12873000000000001</c:v>
                </c:pt>
                <c:pt idx="3619">
                  <c:v>7.3177000000000006E-2</c:v>
                </c:pt>
                <c:pt idx="3620">
                  <c:v>0.16397700000000001</c:v>
                </c:pt>
                <c:pt idx="3621">
                  <c:v>6.3981999999999997E-2</c:v>
                </c:pt>
                <c:pt idx="3622">
                  <c:v>0.188497</c:v>
                </c:pt>
                <c:pt idx="3623">
                  <c:v>0.31722699999999998</c:v>
                </c:pt>
                <c:pt idx="3624">
                  <c:v>0.10650900000000001</c:v>
                </c:pt>
                <c:pt idx="3625">
                  <c:v>8.4670999999999996E-2</c:v>
                </c:pt>
                <c:pt idx="3626">
                  <c:v>0.103061</c:v>
                </c:pt>
                <c:pt idx="3627">
                  <c:v>0.143289</c:v>
                </c:pt>
                <c:pt idx="3628">
                  <c:v>0.19769200000000001</c:v>
                </c:pt>
                <c:pt idx="3629">
                  <c:v>0.123366</c:v>
                </c:pt>
                <c:pt idx="3630">
                  <c:v>0.10650900000000001</c:v>
                </c:pt>
                <c:pt idx="3631">
                  <c:v>0.12873000000000001</c:v>
                </c:pt>
                <c:pt idx="3632">
                  <c:v>7.5858999999999996E-2</c:v>
                </c:pt>
                <c:pt idx="3633">
                  <c:v>0.16244500000000001</c:v>
                </c:pt>
                <c:pt idx="3634">
                  <c:v>0.15439900000000001</c:v>
                </c:pt>
                <c:pt idx="3635">
                  <c:v>0.103827</c:v>
                </c:pt>
                <c:pt idx="3636">
                  <c:v>0.17968500000000001</c:v>
                </c:pt>
                <c:pt idx="3637">
                  <c:v>9.0801000000000007E-2</c:v>
                </c:pt>
                <c:pt idx="3638">
                  <c:v>0.16589300000000001</c:v>
                </c:pt>
                <c:pt idx="3639">
                  <c:v>0.15746399999999999</c:v>
                </c:pt>
                <c:pt idx="3640">
                  <c:v>0.18121799999999999</c:v>
                </c:pt>
                <c:pt idx="3641">
                  <c:v>4.0228E-2</c:v>
                </c:pt>
                <c:pt idx="3642">
                  <c:v>0.17010700000000001</c:v>
                </c:pt>
                <c:pt idx="3643">
                  <c:v>0.116087</c:v>
                </c:pt>
                <c:pt idx="3644">
                  <c:v>0.107658</c:v>
                </c:pt>
                <c:pt idx="3645">
                  <c:v>0.109957</c:v>
                </c:pt>
                <c:pt idx="3646">
                  <c:v>0.106892</c:v>
                </c:pt>
                <c:pt idx="3647">
                  <c:v>5.9383999999999999E-2</c:v>
                </c:pt>
                <c:pt idx="3648">
                  <c:v>0.108807</c:v>
                </c:pt>
                <c:pt idx="3649">
                  <c:v>0.15325</c:v>
                </c:pt>
                <c:pt idx="3650">
                  <c:v>0.20229</c:v>
                </c:pt>
                <c:pt idx="3651">
                  <c:v>0.14865200000000001</c:v>
                </c:pt>
                <c:pt idx="3652">
                  <c:v>7.2411000000000003E-2</c:v>
                </c:pt>
                <c:pt idx="3653">
                  <c:v>0.15018500000000001</c:v>
                </c:pt>
                <c:pt idx="3654">
                  <c:v>0.172789</c:v>
                </c:pt>
                <c:pt idx="3655">
                  <c:v>0.16206200000000001</c:v>
                </c:pt>
                <c:pt idx="3656">
                  <c:v>9.7313999999999998E-2</c:v>
                </c:pt>
                <c:pt idx="3657">
                  <c:v>0.196543</c:v>
                </c:pt>
                <c:pt idx="3658">
                  <c:v>0.12911300000000001</c:v>
                </c:pt>
                <c:pt idx="3659">
                  <c:v>0.107658</c:v>
                </c:pt>
                <c:pt idx="3660">
                  <c:v>0.114554</c:v>
                </c:pt>
                <c:pt idx="3661">
                  <c:v>0.108807</c:v>
                </c:pt>
                <c:pt idx="3662">
                  <c:v>0.15593199999999999</c:v>
                </c:pt>
                <c:pt idx="3663">
                  <c:v>7.5092000000000006E-2</c:v>
                </c:pt>
                <c:pt idx="3664">
                  <c:v>6.4748E-2</c:v>
                </c:pt>
                <c:pt idx="3665">
                  <c:v>9.5397999999999997E-2</c:v>
                </c:pt>
                <c:pt idx="3666">
                  <c:v>0.11723600000000001</c:v>
                </c:pt>
                <c:pt idx="3667">
                  <c:v>9.9612000000000006E-2</c:v>
                </c:pt>
                <c:pt idx="3668">
                  <c:v>5.2871000000000001E-2</c:v>
                </c:pt>
                <c:pt idx="3669">
                  <c:v>9.8846000000000003E-2</c:v>
                </c:pt>
                <c:pt idx="3670">
                  <c:v>0.119918</c:v>
                </c:pt>
                <c:pt idx="3671">
                  <c:v>0.10842400000000001</c:v>
                </c:pt>
                <c:pt idx="3672">
                  <c:v>9.5015000000000002E-2</c:v>
                </c:pt>
                <c:pt idx="3673">
                  <c:v>0.157081</c:v>
                </c:pt>
                <c:pt idx="3674">
                  <c:v>7.4708999999999998E-2</c:v>
                </c:pt>
                <c:pt idx="3675">
                  <c:v>0.16206200000000001</c:v>
                </c:pt>
                <c:pt idx="3676">
                  <c:v>7.3177000000000006E-2</c:v>
                </c:pt>
                <c:pt idx="3677">
                  <c:v>7.3177000000000006E-2</c:v>
                </c:pt>
                <c:pt idx="3678">
                  <c:v>0.157081</c:v>
                </c:pt>
                <c:pt idx="3679">
                  <c:v>0.23064100000000001</c:v>
                </c:pt>
                <c:pt idx="3680">
                  <c:v>0.32144200000000001</c:v>
                </c:pt>
                <c:pt idx="3681">
                  <c:v>0.100379</c:v>
                </c:pt>
                <c:pt idx="3682">
                  <c:v>9.3481999999999996E-2</c:v>
                </c:pt>
                <c:pt idx="3683">
                  <c:v>0.22489400000000001</c:v>
                </c:pt>
                <c:pt idx="3684">
                  <c:v>9.3481999999999996E-2</c:v>
                </c:pt>
                <c:pt idx="3685">
                  <c:v>8.6203000000000002E-2</c:v>
                </c:pt>
                <c:pt idx="3686">
                  <c:v>0.111872</c:v>
                </c:pt>
                <c:pt idx="3687">
                  <c:v>0.10152799999999999</c:v>
                </c:pt>
                <c:pt idx="3688">
                  <c:v>0.142905</c:v>
                </c:pt>
                <c:pt idx="3689">
                  <c:v>0.111489</c:v>
                </c:pt>
                <c:pt idx="3690">
                  <c:v>8.1605999999999998E-2</c:v>
                </c:pt>
                <c:pt idx="3691">
                  <c:v>0.11647</c:v>
                </c:pt>
                <c:pt idx="3692">
                  <c:v>9.0034000000000003E-2</c:v>
                </c:pt>
                <c:pt idx="3693">
                  <c:v>0.118002</c:v>
                </c:pt>
                <c:pt idx="3694">
                  <c:v>9.9612000000000006E-2</c:v>
                </c:pt>
                <c:pt idx="3695">
                  <c:v>9.3481999999999996E-2</c:v>
                </c:pt>
                <c:pt idx="3696">
                  <c:v>9.9612000000000006E-2</c:v>
                </c:pt>
                <c:pt idx="3697">
                  <c:v>0.13102900000000001</c:v>
                </c:pt>
                <c:pt idx="3698">
                  <c:v>8.9650999999999995E-2</c:v>
                </c:pt>
                <c:pt idx="3699">
                  <c:v>5.6702000000000002E-2</c:v>
                </c:pt>
                <c:pt idx="3700">
                  <c:v>0.118769</c:v>
                </c:pt>
                <c:pt idx="3701">
                  <c:v>0.115704</c:v>
                </c:pt>
                <c:pt idx="3702">
                  <c:v>0.13256100000000001</c:v>
                </c:pt>
                <c:pt idx="3703">
                  <c:v>5.0571999999999999E-2</c:v>
                </c:pt>
                <c:pt idx="3704">
                  <c:v>0.12987899999999999</c:v>
                </c:pt>
                <c:pt idx="3705">
                  <c:v>0.108041</c:v>
                </c:pt>
                <c:pt idx="3706">
                  <c:v>0.127197</c:v>
                </c:pt>
                <c:pt idx="3707">
                  <c:v>8.6969000000000005E-2</c:v>
                </c:pt>
                <c:pt idx="3708">
                  <c:v>0.13064500000000001</c:v>
                </c:pt>
                <c:pt idx="3709">
                  <c:v>0.23294000000000001</c:v>
                </c:pt>
                <c:pt idx="3710">
                  <c:v>0.10459300000000001</c:v>
                </c:pt>
                <c:pt idx="3711">
                  <c:v>0.12030100000000001</c:v>
                </c:pt>
                <c:pt idx="3712">
                  <c:v>0.14558699999999999</c:v>
                </c:pt>
                <c:pt idx="3713">
                  <c:v>0.178536</c:v>
                </c:pt>
                <c:pt idx="3714">
                  <c:v>0.114554</c:v>
                </c:pt>
                <c:pt idx="3715">
                  <c:v>0.111489</c:v>
                </c:pt>
                <c:pt idx="3716">
                  <c:v>8.5819999999999994E-2</c:v>
                </c:pt>
                <c:pt idx="3717">
                  <c:v>0.184283</c:v>
                </c:pt>
                <c:pt idx="3718">
                  <c:v>0.15018500000000001</c:v>
                </c:pt>
                <c:pt idx="3719">
                  <c:v>0.11033999999999999</c:v>
                </c:pt>
                <c:pt idx="3720">
                  <c:v>9.3481999999999996E-2</c:v>
                </c:pt>
                <c:pt idx="3721">
                  <c:v>8.6585999999999996E-2</c:v>
                </c:pt>
                <c:pt idx="3722">
                  <c:v>0.18543200000000001</c:v>
                </c:pt>
                <c:pt idx="3723">
                  <c:v>7.7007999999999993E-2</c:v>
                </c:pt>
                <c:pt idx="3724">
                  <c:v>0.14980199999999999</c:v>
                </c:pt>
                <c:pt idx="3725">
                  <c:v>0.105742</c:v>
                </c:pt>
                <c:pt idx="3726">
                  <c:v>0.120684</c:v>
                </c:pt>
                <c:pt idx="3727">
                  <c:v>8.8119000000000003E-2</c:v>
                </c:pt>
                <c:pt idx="3728">
                  <c:v>0.17393900000000001</c:v>
                </c:pt>
                <c:pt idx="3729">
                  <c:v>7.5092000000000006E-2</c:v>
                </c:pt>
                <c:pt idx="3730">
                  <c:v>0.12796399999999999</c:v>
                </c:pt>
                <c:pt idx="3731">
                  <c:v>0.19960800000000001</c:v>
                </c:pt>
                <c:pt idx="3732">
                  <c:v>0.101145</c:v>
                </c:pt>
                <c:pt idx="3733">
                  <c:v>0.13256100000000001</c:v>
                </c:pt>
                <c:pt idx="3734">
                  <c:v>0.142905</c:v>
                </c:pt>
                <c:pt idx="3735">
                  <c:v>0.12681400000000001</c:v>
                </c:pt>
                <c:pt idx="3736">
                  <c:v>0.124515</c:v>
                </c:pt>
                <c:pt idx="3737">
                  <c:v>0.151334</c:v>
                </c:pt>
                <c:pt idx="3738">
                  <c:v>8.6969000000000005E-2</c:v>
                </c:pt>
                <c:pt idx="3739">
                  <c:v>0.106126</c:v>
                </c:pt>
                <c:pt idx="3740">
                  <c:v>0.15171699999999999</c:v>
                </c:pt>
                <c:pt idx="3741">
                  <c:v>0.156698</c:v>
                </c:pt>
                <c:pt idx="3742">
                  <c:v>3.9079000000000003E-2</c:v>
                </c:pt>
                <c:pt idx="3743">
                  <c:v>0.16244500000000001</c:v>
                </c:pt>
                <c:pt idx="3744">
                  <c:v>0.12030100000000001</c:v>
                </c:pt>
                <c:pt idx="3745">
                  <c:v>0.14596999999999999</c:v>
                </c:pt>
                <c:pt idx="3746">
                  <c:v>0.12030100000000001</c:v>
                </c:pt>
                <c:pt idx="3747">
                  <c:v>8.1989000000000006E-2</c:v>
                </c:pt>
                <c:pt idx="3748">
                  <c:v>0.15248400000000001</c:v>
                </c:pt>
                <c:pt idx="3749">
                  <c:v>0.14405499999999999</c:v>
                </c:pt>
                <c:pt idx="3750">
                  <c:v>8.4287000000000001E-2</c:v>
                </c:pt>
                <c:pt idx="3751">
                  <c:v>9.1184000000000001E-2</c:v>
                </c:pt>
                <c:pt idx="3752">
                  <c:v>0.16972400000000001</c:v>
                </c:pt>
                <c:pt idx="3753">
                  <c:v>0.156698</c:v>
                </c:pt>
                <c:pt idx="3754">
                  <c:v>6.4365000000000006E-2</c:v>
                </c:pt>
                <c:pt idx="3755">
                  <c:v>0.12834699999999999</c:v>
                </c:pt>
                <c:pt idx="3756">
                  <c:v>0.12758</c:v>
                </c:pt>
                <c:pt idx="3757">
                  <c:v>0.14596999999999999</c:v>
                </c:pt>
                <c:pt idx="3758">
                  <c:v>7.5476000000000001E-2</c:v>
                </c:pt>
                <c:pt idx="3759">
                  <c:v>0.127197</c:v>
                </c:pt>
                <c:pt idx="3760">
                  <c:v>0.11033999999999999</c:v>
                </c:pt>
                <c:pt idx="3761">
                  <c:v>0.12681400000000001</c:v>
                </c:pt>
                <c:pt idx="3762">
                  <c:v>4.2144000000000001E-2</c:v>
                </c:pt>
                <c:pt idx="3763">
                  <c:v>0.13486000000000001</c:v>
                </c:pt>
                <c:pt idx="3764">
                  <c:v>6.6281000000000007E-2</c:v>
                </c:pt>
                <c:pt idx="3765">
                  <c:v>0.12758</c:v>
                </c:pt>
                <c:pt idx="3766">
                  <c:v>0.14788599999999999</c:v>
                </c:pt>
                <c:pt idx="3767">
                  <c:v>0.17547099999999999</c:v>
                </c:pt>
                <c:pt idx="3768">
                  <c:v>0.118769</c:v>
                </c:pt>
                <c:pt idx="3769">
                  <c:v>0.17508799999999999</c:v>
                </c:pt>
                <c:pt idx="3770">
                  <c:v>0.14673700000000001</c:v>
                </c:pt>
                <c:pt idx="3771">
                  <c:v>0.16359399999999999</c:v>
                </c:pt>
                <c:pt idx="3772">
                  <c:v>0.16321099999999999</c:v>
                </c:pt>
                <c:pt idx="3773">
                  <c:v>0.137159</c:v>
                </c:pt>
                <c:pt idx="3774">
                  <c:v>0.16129499999999999</c:v>
                </c:pt>
                <c:pt idx="3775">
                  <c:v>0.15018500000000001</c:v>
                </c:pt>
                <c:pt idx="3776">
                  <c:v>0.107658</c:v>
                </c:pt>
                <c:pt idx="3777">
                  <c:v>0.12796399999999999</c:v>
                </c:pt>
                <c:pt idx="3778">
                  <c:v>0.105742</c:v>
                </c:pt>
                <c:pt idx="3779">
                  <c:v>0.12873000000000001</c:v>
                </c:pt>
                <c:pt idx="3780">
                  <c:v>0.16550999999999999</c:v>
                </c:pt>
                <c:pt idx="3781">
                  <c:v>0.108041</c:v>
                </c:pt>
                <c:pt idx="3782">
                  <c:v>0.124515</c:v>
                </c:pt>
                <c:pt idx="3783">
                  <c:v>0.104976</c:v>
                </c:pt>
                <c:pt idx="3784">
                  <c:v>0.15937999999999999</c:v>
                </c:pt>
                <c:pt idx="3785">
                  <c:v>0.15593199999999999</c:v>
                </c:pt>
                <c:pt idx="3786">
                  <c:v>0.15325</c:v>
                </c:pt>
                <c:pt idx="3787">
                  <c:v>0.111489</c:v>
                </c:pt>
                <c:pt idx="3788">
                  <c:v>0.184666</c:v>
                </c:pt>
                <c:pt idx="3789">
                  <c:v>0.17125699999999999</c:v>
                </c:pt>
                <c:pt idx="3790">
                  <c:v>9.4631999999999994E-2</c:v>
                </c:pt>
                <c:pt idx="3791">
                  <c:v>0.10152799999999999</c:v>
                </c:pt>
                <c:pt idx="3792">
                  <c:v>0.124899</c:v>
                </c:pt>
                <c:pt idx="3793">
                  <c:v>0.15746399999999999</c:v>
                </c:pt>
                <c:pt idx="3794">
                  <c:v>0.12604799999999999</c:v>
                </c:pt>
                <c:pt idx="3795">
                  <c:v>0.120684</c:v>
                </c:pt>
                <c:pt idx="3796">
                  <c:v>0.168575</c:v>
                </c:pt>
                <c:pt idx="3797">
                  <c:v>0.118769</c:v>
                </c:pt>
                <c:pt idx="3798">
                  <c:v>0.108807</c:v>
                </c:pt>
                <c:pt idx="3799">
                  <c:v>0.13256100000000001</c:v>
                </c:pt>
                <c:pt idx="3800">
                  <c:v>0.108807</c:v>
                </c:pt>
                <c:pt idx="3801">
                  <c:v>0.149035</c:v>
                </c:pt>
                <c:pt idx="3802">
                  <c:v>0.12911300000000001</c:v>
                </c:pt>
                <c:pt idx="3803">
                  <c:v>0.111489</c:v>
                </c:pt>
                <c:pt idx="3804">
                  <c:v>0.16436000000000001</c:v>
                </c:pt>
                <c:pt idx="3805">
                  <c:v>9.5781000000000005E-2</c:v>
                </c:pt>
                <c:pt idx="3806">
                  <c:v>0.12796399999999999</c:v>
                </c:pt>
                <c:pt idx="3807">
                  <c:v>0.106892</c:v>
                </c:pt>
                <c:pt idx="3808">
                  <c:v>0.14712</c:v>
                </c:pt>
                <c:pt idx="3809">
                  <c:v>0.12681400000000001</c:v>
                </c:pt>
                <c:pt idx="3810">
                  <c:v>0.17777000000000001</c:v>
                </c:pt>
                <c:pt idx="3811">
                  <c:v>0.194244</c:v>
                </c:pt>
                <c:pt idx="3812">
                  <c:v>0.14865200000000001</c:v>
                </c:pt>
                <c:pt idx="3813">
                  <c:v>8.3138000000000004E-2</c:v>
                </c:pt>
                <c:pt idx="3814">
                  <c:v>0.150951</c:v>
                </c:pt>
                <c:pt idx="3815">
                  <c:v>6.2066000000000003E-2</c:v>
                </c:pt>
                <c:pt idx="3816">
                  <c:v>0.12413200000000001</c:v>
                </c:pt>
                <c:pt idx="3817">
                  <c:v>9.3099000000000001E-2</c:v>
                </c:pt>
                <c:pt idx="3818">
                  <c:v>0.12873000000000001</c:v>
                </c:pt>
                <c:pt idx="3819">
                  <c:v>0.12604799999999999</c:v>
                </c:pt>
                <c:pt idx="3820">
                  <c:v>0.120684</c:v>
                </c:pt>
                <c:pt idx="3821">
                  <c:v>7.2026999999999994E-2</c:v>
                </c:pt>
                <c:pt idx="3822">
                  <c:v>0.129496</c:v>
                </c:pt>
                <c:pt idx="3823">
                  <c:v>0.16167899999999999</c:v>
                </c:pt>
                <c:pt idx="3824">
                  <c:v>0.12987899999999999</c:v>
                </c:pt>
                <c:pt idx="3825">
                  <c:v>9.1184000000000001E-2</c:v>
                </c:pt>
                <c:pt idx="3826">
                  <c:v>0.13102900000000001</c:v>
                </c:pt>
                <c:pt idx="3827">
                  <c:v>0.17777000000000001</c:v>
                </c:pt>
                <c:pt idx="3828">
                  <c:v>0.158997</c:v>
                </c:pt>
                <c:pt idx="3829">
                  <c:v>0.12145</c:v>
                </c:pt>
                <c:pt idx="3830">
                  <c:v>0.151334</c:v>
                </c:pt>
                <c:pt idx="3831">
                  <c:v>0.12221700000000001</c:v>
                </c:pt>
                <c:pt idx="3832">
                  <c:v>0.12873000000000001</c:v>
                </c:pt>
                <c:pt idx="3833">
                  <c:v>7.5092000000000006E-2</c:v>
                </c:pt>
                <c:pt idx="3834">
                  <c:v>0.12873000000000001</c:v>
                </c:pt>
                <c:pt idx="3835">
                  <c:v>4.5592000000000001E-2</c:v>
                </c:pt>
                <c:pt idx="3836">
                  <c:v>0.10421</c:v>
                </c:pt>
                <c:pt idx="3837">
                  <c:v>0.15248400000000001</c:v>
                </c:pt>
                <c:pt idx="3838">
                  <c:v>0.167042</c:v>
                </c:pt>
                <c:pt idx="3839">
                  <c:v>9.5015000000000002E-2</c:v>
                </c:pt>
                <c:pt idx="3840">
                  <c:v>8.0456E-2</c:v>
                </c:pt>
                <c:pt idx="3841">
                  <c:v>0.12758</c:v>
                </c:pt>
                <c:pt idx="3842">
                  <c:v>0.21684899999999999</c:v>
                </c:pt>
                <c:pt idx="3843">
                  <c:v>6.5514000000000003E-2</c:v>
                </c:pt>
                <c:pt idx="3844">
                  <c:v>0.12413200000000001</c:v>
                </c:pt>
                <c:pt idx="3845">
                  <c:v>0.14443800000000001</c:v>
                </c:pt>
                <c:pt idx="3846">
                  <c:v>7.6599999999999997E-4</c:v>
                </c:pt>
                <c:pt idx="3847">
                  <c:v>7.6599999999999997E-4</c:v>
                </c:pt>
                <c:pt idx="3848">
                  <c:v>1.1490000000000001E-3</c:v>
                </c:pt>
                <c:pt idx="3849">
                  <c:v>3.8299999999999999E-4</c:v>
                </c:pt>
                <c:pt idx="3850">
                  <c:v>3.8299999999999999E-4</c:v>
                </c:pt>
                <c:pt idx="3851">
                  <c:v>1.5319999999999999E-3</c:v>
                </c:pt>
                <c:pt idx="3852">
                  <c:v>7.6599999999999997E-4</c:v>
                </c:pt>
                <c:pt idx="3853">
                  <c:v>1.1490000000000001E-3</c:v>
                </c:pt>
                <c:pt idx="3854">
                  <c:v>1.1490000000000001E-3</c:v>
                </c:pt>
                <c:pt idx="3855">
                  <c:v>1.1490000000000001E-3</c:v>
                </c:pt>
                <c:pt idx="3856">
                  <c:v>7.6599999999999997E-4</c:v>
                </c:pt>
                <c:pt idx="3857">
                  <c:v>1.1490000000000001E-3</c:v>
                </c:pt>
                <c:pt idx="3858">
                  <c:v>7.6599999999999997E-4</c:v>
                </c:pt>
                <c:pt idx="3859">
                  <c:v>9.195E-3</c:v>
                </c:pt>
                <c:pt idx="3860">
                  <c:v>7.0495000000000002E-2</c:v>
                </c:pt>
                <c:pt idx="3861">
                  <c:v>0.15401599999999999</c:v>
                </c:pt>
                <c:pt idx="3862">
                  <c:v>0.106126</c:v>
                </c:pt>
                <c:pt idx="3863">
                  <c:v>0.12758</c:v>
                </c:pt>
                <c:pt idx="3864">
                  <c:v>0.20152400000000001</c:v>
                </c:pt>
                <c:pt idx="3865">
                  <c:v>0.133327</c:v>
                </c:pt>
                <c:pt idx="3866">
                  <c:v>0.123366</c:v>
                </c:pt>
                <c:pt idx="3867">
                  <c:v>0.16436000000000001</c:v>
                </c:pt>
                <c:pt idx="3868">
                  <c:v>0.116087</c:v>
                </c:pt>
                <c:pt idx="3869">
                  <c:v>0.16589300000000001</c:v>
                </c:pt>
                <c:pt idx="3870">
                  <c:v>0.135243</c:v>
                </c:pt>
                <c:pt idx="3871">
                  <c:v>0.11033999999999999</c:v>
                </c:pt>
                <c:pt idx="3872">
                  <c:v>0.13869100000000001</c:v>
                </c:pt>
                <c:pt idx="3873">
                  <c:v>0.12758</c:v>
                </c:pt>
                <c:pt idx="3874">
                  <c:v>0.14558699999999999</c:v>
                </c:pt>
                <c:pt idx="3875">
                  <c:v>0.114937</c:v>
                </c:pt>
                <c:pt idx="3876">
                  <c:v>0.10421</c:v>
                </c:pt>
                <c:pt idx="3877">
                  <c:v>4.6358000000000003E-2</c:v>
                </c:pt>
                <c:pt idx="3878">
                  <c:v>0.13217799999999999</c:v>
                </c:pt>
                <c:pt idx="3879">
                  <c:v>0.131412</c:v>
                </c:pt>
                <c:pt idx="3880">
                  <c:v>0.12758</c:v>
                </c:pt>
                <c:pt idx="3881">
                  <c:v>9.9228999999999998E-2</c:v>
                </c:pt>
                <c:pt idx="3882">
                  <c:v>8.0073000000000005E-2</c:v>
                </c:pt>
                <c:pt idx="3883">
                  <c:v>0.13217799999999999</c:v>
                </c:pt>
                <c:pt idx="3884">
                  <c:v>0.10650900000000001</c:v>
                </c:pt>
                <c:pt idx="3885">
                  <c:v>0.14980199999999999</c:v>
                </c:pt>
                <c:pt idx="3886">
                  <c:v>0.221829</c:v>
                </c:pt>
                <c:pt idx="3887">
                  <c:v>0.113022</c:v>
                </c:pt>
                <c:pt idx="3888">
                  <c:v>0.101145</c:v>
                </c:pt>
                <c:pt idx="3889">
                  <c:v>0.12030100000000001</c:v>
                </c:pt>
                <c:pt idx="3890">
                  <c:v>0.10152799999999999</c:v>
                </c:pt>
                <c:pt idx="3891">
                  <c:v>0.10459300000000001</c:v>
                </c:pt>
                <c:pt idx="3892">
                  <c:v>0.131795</c:v>
                </c:pt>
                <c:pt idx="3893">
                  <c:v>0.19386100000000001</c:v>
                </c:pt>
                <c:pt idx="3894">
                  <c:v>0.12221700000000001</c:v>
                </c:pt>
                <c:pt idx="3895">
                  <c:v>0.108041</c:v>
                </c:pt>
                <c:pt idx="3896">
                  <c:v>0.139074</c:v>
                </c:pt>
                <c:pt idx="3897">
                  <c:v>9.1184000000000001E-2</c:v>
                </c:pt>
                <c:pt idx="3898">
                  <c:v>0.13102900000000001</c:v>
                </c:pt>
                <c:pt idx="3899">
                  <c:v>6.7812999999999998E-2</c:v>
                </c:pt>
                <c:pt idx="3900">
                  <c:v>0.13256100000000001</c:v>
                </c:pt>
                <c:pt idx="3901">
                  <c:v>0.16397700000000001</c:v>
                </c:pt>
                <c:pt idx="3902">
                  <c:v>0.15631500000000001</c:v>
                </c:pt>
                <c:pt idx="3903">
                  <c:v>9.2332999999999998E-2</c:v>
                </c:pt>
                <c:pt idx="3904">
                  <c:v>0.11723600000000001</c:v>
                </c:pt>
                <c:pt idx="3905">
                  <c:v>0.16244500000000001</c:v>
                </c:pt>
                <c:pt idx="3906">
                  <c:v>0.12911300000000001</c:v>
                </c:pt>
                <c:pt idx="3907">
                  <c:v>7.6242000000000004E-2</c:v>
                </c:pt>
                <c:pt idx="3908">
                  <c:v>0.109191</c:v>
                </c:pt>
                <c:pt idx="3909">
                  <c:v>0.18160100000000001</c:v>
                </c:pt>
                <c:pt idx="3910">
                  <c:v>7.6624999999999999E-2</c:v>
                </c:pt>
                <c:pt idx="3911">
                  <c:v>0.124899</c:v>
                </c:pt>
                <c:pt idx="3912">
                  <c:v>0.127197</c:v>
                </c:pt>
                <c:pt idx="3913">
                  <c:v>0.12873000000000001</c:v>
                </c:pt>
                <c:pt idx="3914">
                  <c:v>0.18926399999999999</c:v>
                </c:pt>
                <c:pt idx="3915">
                  <c:v>0.19079599999999999</c:v>
                </c:pt>
                <c:pt idx="3916">
                  <c:v>0.14367199999999999</c:v>
                </c:pt>
                <c:pt idx="3917">
                  <c:v>8.6585999999999996E-2</c:v>
                </c:pt>
                <c:pt idx="3918">
                  <c:v>0.124515</c:v>
                </c:pt>
                <c:pt idx="3919">
                  <c:v>7.9689999999999997E-2</c:v>
                </c:pt>
                <c:pt idx="3920">
                  <c:v>0.129496</c:v>
                </c:pt>
                <c:pt idx="3921">
                  <c:v>0.13102900000000001</c:v>
                </c:pt>
                <c:pt idx="3922">
                  <c:v>0.18504899999999999</c:v>
                </c:pt>
                <c:pt idx="3923">
                  <c:v>9.8846000000000003E-2</c:v>
                </c:pt>
                <c:pt idx="3924">
                  <c:v>0.103061</c:v>
                </c:pt>
                <c:pt idx="3925">
                  <c:v>0.14712</c:v>
                </c:pt>
                <c:pt idx="3926">
                  <c:v>0.107275</c:v>
                </c:pt>
                <c:pt idx="3927">
                  <c:v>6.2448999999999998E-2</c:v>
                </c:pt>
                <c:pt idx="3928">
                  <c:v>0.123366</c:v>
                </c:pt>
                <c:pt idx="3929">
                  <c:v>0.17662</c:v>
                </c:pt>
                <c:pt idx="3930">
                  <c:v>8.1222000000000003E-2</c:v>
                </c:pt>
                <c:pt idx="3931">
                  <c:v>0.247115</c:v>
                </c:pt>
                <c:pt idx="3932">
                  <c:v>0.258992</c:v>
                </c:pt>
                <c:pt idx="3933">
                  <c:v>0.29960300000000001</c:v>
                </c:pt>
                <c:pt idx="3934">
                  <c:v>0.123749</c:v>
                </c:pt>
                <c:pt idx="3935">
                  <c:v>8.5054000000000005E-2</c:v>
                </c:pt>
                <c:pt idx="3936">
                  <c:v>6.6281000000000007E-2</c:v>
                </c:pt>
                <c:pt idx="3937">
                  <c:v>0.16934099999999999</c:v>
                </c:pt>
                <c:pt idx="3938">
                  <c:v>0.29079199999999999</c:v>
                </c:pt>
                <c:pt idx="3939">
                  <c:v>0.100762</c:v>
                </c:pt>
                <c:pt idx="3940">
                  <c:v>0.12911300000000001</c:v>
                </c:pt>
                <c:pt idx="3941">
                  <c:v>29.133559999999999</c:v>
                </c:pt>
                <c:pt idx="3942">
                  <c:v>8.3904000000000006E-2</c:v>
                </c:pt>
                <c:pt idx="3943">
                  <c:v>3.8696000000000001E-2</c:v>
                </c:pt>
                <c:pt idx="3944">
                  <c:v>0.158997</c:v>
                </c:pt>
                <c:pt idx="3945">
                  <c:v>0.127197</c:v>
                </c:pt>
                <c:pt idx="3946">
                  <c:v>7.9689999999999997E-2</c:v>
                </c:pt>
                <c:pt idx="3947">
                  <c:v>0.125665</c:v>
                </c:pt>
                <c:pt idx="3948">
                  <c:v>0.203822</c:v>
                </c:pt>
                <c:pt idx="3949">
                  <c:v>0.14673700000000001</c:v>
                </c:pt>
                <c:pt idx="3950">
                  <c:v>9.2716000000000007E-2</c:v>
                </c:pt>
                <c:pt idx="3951">
                  <c:v>0.16321099999999999</c:v>
                </c:pt>
                <c:pt idx="3952">
                  <c:v>8.3904000000000006E-2</c:v>
                </c:pt>
                <c:pt idx="3953">
                  <c:v>0.12873000000000001</c:v>
                </c:pt>
                <c:pt idx="3954">
                  <c:v>0.10650900000000001</c:v>
                </c:pt>
                <c:pt idx="3955">
                  <c:v>0.12911300000000001</c:v>
                </c:pt>
                <c:pt idx="3956">
                  <c:v>0.12643099999999999</c:v>
                </c:pt>
                <c:pt idx="3957">
                  <c:v>0.160912</c:v>
                </c:pt>
                <c:pt idx="3958">
                  <c:v>0.12873000000000001</c:v>
                </c:pt>
                <c:pt idx="3959">
                  <c:v>0.15937999999999999</c:v>
                </c:pt>
                <c:pt idx="3960">
                  <c:v>0.131795</c:v>
                </c:pt>
                <c:pt idx="3961">
                  <c:v>8.0838999999999994E-2</c:v>
                </c:pt>
                <c:pt idx="3962">
                  <c:v>0.16129499999999999</c:v>
                </c:pt>
                <c:pt idx="3963">
                  <c:v>8.8885000000000006E-2</c:v>
                </c:pt>
                <c:pt idx="3964">
                  <c:v>0.13064500000000001</c:v>
                </c:pt>
                <c:pt idx="3965">
                  <c:v>0.15325</c:v>
                </c:pt>
                <c:pt idx="3966">
                  <c:v>0.12758</c:v>
                </c:pt>
                <c:pt idx="3967">
                  <c:v>0.24788199999999999</c:v>
                </c:pt>
                <c:pt idx="3968">
                  <c:v>9.0034000000000003E-2</c:v>
                </c:pt>
                <c:pt idx="3969">
                  <c:v>0.13294400000000001</c:v>
                </c:pt>
                <c:pt idx="3970">
                  <c:v>0.16244500000000001</c:v>
                </c:pt>
                <c:pt idx="3971">
                  <c:v>0.13256100000000001</c:v>
                </c:pt>
                <c:pt idx="3972">
                  <c:v>8.5436999999999999E-2</c:v>
                </c:pt>
                <c:pt idx="3973">
                  <c:v>0.13026199999999999</c:v>
                </c:pt>
                <c:pt idx="3974">
                  <c:v>7.1261000000000005E-2</c:v>
                </c:pt>
                <c:pt idx="3975">
                  <c:v>0.15056800000000001</c:v>
                </c:pt>
                <c:pt idx="3976">
                  <c:v>9.1184000000000001E-2</c:v>
                </c:pt>
                <c:pt idx="3977">
                  <c:v>0.12796399999999999</c:v>
                </c:pt>
                <c:pt idx="3978">
                  <c:v>7.2411000000000003E-2</c:v>
                </c:pt>
                <c:pt idx="3979">
                  <c:v>0.15784699999999999</c:v>
                </c:pt>
                <c:pt idx="3980">
                  <c:v>0.15248400000000001</c:v>
                </c:pt>
                <c:pt idx="3981">
                  <c:v>0.10421</c:v>
                </c:pt>
                <c:pt idx="3982">
                  <c:v>0.125665</c:v>
                </c:pt>
                <c:pt idx="3983">
                  <c:v>0.10535899999999999</c:v>
                </c:pt>
                <c:pt idx="3984">
                  <c:v>0.120684</c:v>
                </c:pt>
                <c:pt idx="3985">
                  <c:v>0.107275</c:v>
                </c:pt>
                <c:pt idx="3986">
                  <c:v>5.0956000000000001E-2</c:v>
                </c:pt>
                <c:pt idx="3987">
                  <c:v>0.13026199999999999</c:v>
                </c:pt>
                <c:pt idx="3988">
                  <c:v>0.13600899999999999</c:v>
                </c:pt>
                <c:pt idx="3989">
                  <c:v>0.258992</c:v>
                </c:pt>
                <c:pt idx="3990">
                  <c:v>7.2793999999999998E-2</c:v>
                </c:pt>
                <c:pt idx="3991">
                  <c:v>0.13830799999999999</c:v>
                </c:pt>
                <c:pt idx="3992">
                  <c:v>8.1989000000000006E-2</c:v>
                </c:pt>
                <c:pt idx="3993">
                  <c:v>0.15401599999999999</c:v>
                </c:pt>
                <c:pt idx="3994">
                  <c:v>5.7085999999999998E-2</c:v>
                </c:pt>
                <c:pt idx="3995">
                  <c:v>0.135626</c:v>
                </c:pt>
                <c:pt idx="3996">
                  <c:v>8.4287000000000001E-2</c:v>
                </c:pt>
                <c:pt idx="3997">
                  <c:v>0.152867</c:v>
                </c:pt>
                <c:pt idx="3998">
                  <c:v>5.0188999999999998E-2</c:v>
                </c:pt>
                <c:pt idx="3999">
                  <c:v>0.15325</c:v>
                </c:pt>
                <c:pt idx="4000">
                  <c:v>0.12604799999999999</c:v>
                </c:pt>
                <c:pt idx="4001">
                  <c:v>0.14175599999999999</c:v>
                </c:pt>
                <c:pt idx="4002">
                  <c:v>0.12911300000000001</c:v>
                </c:pt>
                <c:pt idx="4003">
                  <c:v>5.9767000000000001E-2</c:v>
                </c:pt>
                <c:pt idx="4004">
                  <c:v>3.9844999999999998E-2</c:v>
                </c:pt>
                <c:pt idx="4005">
                  <c:v>0.10459300000000001</c:v>
                </c:pt>
                <c:pt idx="4006">
                  <c:v>9.5397999999999997E-2</c:v>
                </c:pt>
                <c:pt idx="4007">
                  <c:v>0.12796399999999999</c:v>
                </c:pt>
                <c:pt idx="4008">
                  <c:v>0.12987899999999999</c:v>
                </c:pt>
                <c:pt idx="4009">
                  <c:v>0.12681400000000001</c:v>
                </c:pt>
                <c:pt idx="4010">
                  <c:v>0.12834699999999999</c:v>
                </c:pt>
                <c:pt idx="4011">
                  <c:v>0.12987899999999999</c:v>
                </c:pt>
                <c:pt idx="4012">
                  <c:v>0.107658</c:v>
                </c:pt>
                <c:pt idx="4013">
                  <c:v>0.15018500000000001</c:v>
                </c:pt>
                <c:pt idx="4014">
                  <c:v>7.2411000000000003E-2</c:v>
                </c:pt>
                <c:pt idx="4015">
                  <c:v>0.14826900000000001</c:v>
                </c:pt>
                <c:pt idx="4016">
                  <c:v>8.5819999999999994E-2</c:v>
                </c:pt>
                <c:pt idx="4017">
                  <c:v>13.745361000000001</c:v>
                </c:pt>
                <c:pt idx="4018">
                  <c:v>13.979832999999999</c:v>
                </c:pt>
                <c:pt idx="4019">
                  <c:v>0.13102900000000001</c:v>
                </c:pt>
                <c:pt idx="4020">
                  <c:v>0.18198400000000001</c:v>
                </c:pt>
                <c:pt idx="4021">
                  <c:v>0.12911300000000001</c:v>
                </c:pt>
                <c:pt idx="4022">
                  <c:v>0.107275</c:v>
                </c:pt>
                <c:pt idx="4023">
                  <c:v>0.12987899999999999</c:v>
                </c:pt>
                <c:pt idx="4024">
                  <c:v>0.13026199999999999</c:v>
                </c:pt>
                <c:pt idx="4025">
                  <c:v>0.129496</c:v>
                </c:pt>
                <c:pt idx="4026">
                  <c:v>0.133327</c:v>
                </c:pt>
                <c:pt idx="4027">
                  <c:v>8.3520999999999998E-2</c:v>
                </c:pt>
                <c:pt idx="4028">
                  <c:v>0.12106699999999999</c:v>
                </c:pt>
                <c:pt idx="4029">
                  <c:v>5.1339000000000003E-2</c:v>
                </c:pt>
                <c:pt idx="4030">
                  <c:v>0.14980199999999999</c:v>
                </c:pt>
                <c:pt idx="4031">
                  <c:v>9.0801000000000007E-2</c:v>
                </c:pt>
                <c:pt idx="4032">
                  <c:v>0.125665</c:v>
                </c:pt>
                <c:pt idx="4033">
                  <c:v>3.9844999999999998E-2</c:v>
                </c:pt>
                <c:pt idx="4034">
                  <c:v>0.11417099999999999</c:v>
                </c:pt>
                <c:pt idx="4035">
                  <c:v>3.9844999999999998E-2</c:v>
                </c:pt>
                <c:pt idx="4036">
                  <c:v>0.19539400000000001</c:v>
                </c:pt>
                <c:pt idx="4037">
                  <c:v>0.12030100000000001</c:v>
                </c:pt>
                <c:pt idx="4038">
                  <c:v>8.4670999999999996E-2</c:v>
                </c:pt>
                <c:pt idx="4039">
                  <c:v>0.152867</c:v>
                </c:pt>
                <c:pt idx="4040">
                  <c:v>0.11340500000000001</c:v>
                </c:pt>
                <c:pt idx="4041">
                  <c:v>0.14596999999999999</c:v>
                </c:pt>
                <c:pt idx="4042">
                  <c:v>0.10650900000000001</c:v>
                </c:pt>
                <c:pt idx="4043">
                  <c:v>0.110723</c:v>
                </c:pt>
                <c:pt idx="4044">
                  <c:v>8.9650999999999995E-2</c:v>
                </c:pt>
                <c:pt idx="4045">
                  <c:v>7.4708999999999998E-2</c:v>
                </c:pt>
                <c:pt idx="4046">
                  <c:v>0.13256100000000001</c:v>
                </c:pt>
                <c:pt idx="4047">
                  <c:v>8.3904000000000006E-2</c:v>
                </c:pt>
                <c:pt idx="4048">
                  <c:v>0.13026199999999999</c:v>
                </c:pt>
                <c:pt idx="4049">
                  <c:v>5.1721999999999997E-2</c:v>
                </c:pt>
                <c:pt idx="4050">
                  <c:v>0.12643099999999999</c:v>
                </c:pt>
                <c:pt idx="4051">
                  <c:v>0.10842400000000001</c:v>
                </c:pt>
                <c:pt idx="4052">
                  <c:v>6.4686760000000003</c:v>
                </c:pt>
                <c:pt idx="4053">
                  <c:v>7.3942999999999995E-2</c:v>
                </c:pt>
                <c:pt idx="4054">
                  <c:v>0.12681400000000001</c:v>
                </c:pt>
                <c:pt idx="4055">
                  <c:v>0.20075699999999999</c:v>
                </c:pt>
                <c:pt idx="4056">
                  <c:v>8.4287000000000001E-2</c:v>
                </c:pt>
                <c:pt idx="4057">
                  <c:v>3.8696000000000001E-2</c:v>
                </c:pt>
                <c:pt idx="4058">
                  <c:v>0.198459</c:v>
                </c:pt>
                <c:pt idx="4059">
                  <c:v>0.12758</c:v>
                </c:pt>
                <c:pt idx="4060">
                  <c:v>0.111489</c:v>
                </c:pt>
                <c:pt idx="4061">
                  <c:v>0.100762</c:v>
                </c:pt>
                <c:pt idx="4062">
                  <c:v>7.5092000000000006E-2</c:v>
                </c:pt>
                <c:pt idx="4063">
                  <c:v>0.13102900000000001</c:v>
                </c:pt>
                <c:pt idx="4064">
                  <c:v>5.3254000000000003E-2</c:v>
                </c:pt>
                <c:pt idx="4065">
                  <c:v>0.15056800000000001</c:v>
                </c:pt>
                <c:pt idx="4066">
                  <c:v>9.6163999999999999E-2</c:v>
                </c:pt>
                <c:pt idx="4067">
                  <c:v>0.10842400000000001</c:v>
                </c:pt>
                <c:pt idx="4068">
                  <c:v>3.1167189999999998</c:v>
                </c:pt>
                <c:pt idx="4069">
                  <c:v>0.107275</c:v>
                </c:pt>
                <c:pt idx="4070">
                  <c:v>3.8311999999999999E-2</c:v>
                </c:pt>
                <c:pt idx="4071">
                  <c:v>0.107275</c:v>
                </c:pt>
                <c:pt idx="4072">
                  <c:v>9.3481999999999996E-2</c:v>
                </c:pt>
                <c:pt idx="4073">
                  <c:v>0.103827</c:v>
                </c:pt>
                <c:pt idx="4074">
                  <c:v>9.5781000000000005E-2</c:v>
                </c:pt>
                <c:pt idx="4075">
                  <c:v>7.4326000000000003E-2</c:v>
                </c:pt>
                <c:pt idx="4076">
                  <c:v>9.5781000000000005E-2</c:v>
                </c:pt>
                <c:pt idx="4077">
                  <c:v>0.20114000000000001</c:v>
                </c:pt>
                <c:pt idx="4078">
                  <c:v>0.109574</c:v>
                </c:pt>
                <c:pt idx="4079">
                  <c:v>0.147503</c:v>
                </c:pt>
                <c:pt idx="4080">
                  <c:v>0.46626299999999998</c:v>
                </c:pt>
                <c:pt idx="4081">
                  <c:v>0.12987899999999999</c:v>
                </c:pt>
                <c:pt idx="4082">
                  <c:v>0.27355099999999999</c:v>
                </c:pt>
                <c:pt idx="4083">
                  <c:v>0.18773100000000001</c:v>
                </c:pt>
                <c:pt idx="4084">
                  <c:v>0.237537</c:v>
                </c:pt>
                <c:pt idx="4085">
                  <c:v>0.13026199999999999</c:v>
                </c:pt>
                <c:pt idx="4086">
                  <c:v>8.5819999999999994E-2</c:v>
                </c:pt>
                <c:pt idx="4087">
                  <c:v>0.127197</c:v>
                </c:pt>
                <c:pt idx="4088">
                  <c:v>7.3942999999999995E-2</c:v>
                </c:pt>
                <c:pt idx="4089">
                  <c:v>0.12911300000000001</c:v>
                </c:pt>
                <c:pt idx="4090">
                  <c:v>0.12834699999999999</c:v>
                </c:pt>
                <c:pt idx="4091">
                  <c:v>0.16129499999999999</c:v>
                </c:pt>
                <c:pt idx="4092">
                  <c:v>0.11723600000000001</c:v>
                </c:pt>
                <c:pt idx="4093">
                  <c:v>0.10152799999999999</c:v>
                </c:pt>
                <c:pt idx="4094">
                  <c:v>0.17891899999999999</c:v>
                </c:pt>
                <c:pt idx="4095">
                  <c:v>0.19769200000000001</c:v>
                </c:pt>
                <c:pt idx="4096">
                  <c:v>9.2716000000000007E-2</c:v>
                </c:pt>
                <c:pt idx="4097">
                  <c:v>9.1566999999999996E-2</c:v>
                </c:pt>
                <c:pt idx="4098">
                  <c:v>0.127197</c:v>
                </c:pt>
                <c:pt idx="4099">
                  <c:v>8.8501999999999997E-2</c:v>
                </c:pt>
                <c:pt idx="4100">
                  <c:v>0.125665</c:v>
                </c:pt>
                <c:pt idx="4101">
                  <c:v>0.13447700000000001</c:v>
                </c:pt>
                <c:pt idx="4102">
                  <c:v>0.16627600000000001</c:v>
                </c:pt>
                <c:pt idx="4103">
                  <c:v>0.13064500000000001</c:v>
                </c:pt>
                <c:pt idx="4104">
                  <c:v>0.107275</c:v>
                </c:pt>
                <c:pt idx="4105">
                  <c:v>0.12987899999999999</c:v>
                </c:pt>
                <c:pt idx="4106">
                  <c:v>0.109574</c:v>
                </c:pt>
                <c:pt idx="4107">
                  <c:v>0.18121799999999999</c:v>
                </c:pt>
                <c:pt idx="4108">
                  <c:v>7.4708999999999998E-2</c:v>
                </c:pt>
                <c:pt idx="4109">
                  <c:v>0.109574</c:v>
                </c:pt>
                <c:pt idx="4110">
                  <c:v>7.3942999999999995E-2</c:v>
                </c:pt>
                <c:pt idx="4111">
                  <c:v>0.160912</c:v>
                </c:pt>
                <c:pt idx="4112">
                  <c:v>0.11417099999999999</c:v>
                </c:pt>
                <c:pt idx="4113">
                  <c:v>0.15937999999999999</c:v>
                </c:pt>
                <c:pt idx="4114">
                  <c:v>0.118002</c:v>
                </c:pt>
                <c:pt idx="4115">
                  <c:v>0.15248400000000001</c:v>
                </c:pt>
                <c:pt idx="4116">
                  <c:v>0.26972000000000002</c:v>
                </c:pt>
                <c:pt idx="4117">
                  <c:v>0.396534</c:v>
                </c:pt>
                <c:pt idx="4118">
                  <c:v>0.49193199999999998</c:v>
                </c:pt>
                <c:pt idx="4119">
                  <c:v>0.57085600000000003</c:v>
                </c:pt>
                <c:pt idx="4120">
                  <c:v>0.72065699999999999</c:v>
                </c:pt>
                <c:pt idx="4121">
                  <c:v>0.80532800000000004</c:v>
                </c:pt>
                <c:pt idx="4122">
                  <c:v>1.045547</c:v>
                </c:pt>
                <c:pt idx="4123">
                  <c:v>1.1578029999999999</c:v>
                </c:pt>
                <c:pt idx="4124">
                  <c:v>1.4961009999999999</c:v>
                </c:pt>
                <c:pt idx="4125">
                  <c:v>1.747814</c:v>
                </c:pt>
                <c:pt idx="4126">
                  <c:v>2.1880250000000001</c:v>
                </c:pt>
                <c:pt idx="4127">
                  <c:v>0.15593199999999999</c:v>
                </c:pt>
                <c:pt idx="4128">
                  <c:v>0.10842400000000001</c:v>
                </c:pt>
                <c:pt idx="4129">
                  <c:v>0.12681400000000001</c:v>
                </c:pt>
                <c:pt idx="4130">
                  <c:v>9.0416999999999997E-2</c:v>
                </c:pt>
                <c:pt idx="4131">
                  <c:v>0.17163999999999999</c:v>
                </c:pt>
                <c:pt idx="4132">
                  <c:v>0.12681400000000001</c:v>
                </c:pt>
                <c:pt idx="4133">
                  <c:v>0.16359399999999999</c:v>
                </c:pt>
                <c:pt idx="4134">
                  <c:v>0.133327</c:v>
                </c:pt>
                <c:pt idx="4135">
                  <c:v>0.16321099999999999</c:v>
                </c:pt>
                <c:pt idx="4136">
                  <c:v>0.15593199999999999</c:v>
                </c:pt>
                <c:pt idx="4137">
                  <c:v>0.16244500000000001</c:v>
                </c:pt>
                <c:pt idx="4138">
                  <c:v>0.150951</c:v>
                </c:pt>
                <c:pt idx="4139">
                  <c:v>0.108041</c:v>
                </c:pt>
                <c:pt idx="4140">
                  <c:v>0.14980199999999999</c:v>
                </c:pt>
                <c:pt idx="4141">
                  <c:v>0.107275</c:v>
                </c:pt>
                <c:pt idx="4142">
                  <c:v>0.16014600000000001</c:v>
                </c:pt>
                <c:pt idx="4143">
                  <c:v>4.1761E-2</c:v>
                </c:pt>
                <c:pt idx="4144">
                  <c:v>0.17355499999999999</c:v>
                </c:pt>
                <c:pt idx="4145">
                  <c:v>3.8311999999999999E-2</c:v>
                </c:pt>
                <c:pt idx="4146">
                  <c:v>0.139074</c:v>
                </c:pt>
                <c:pt idx="4147">
                  <c:v>3.6013999999999997E-2</c:v>
                </c:pt>
                <c:pt idx="4148">
                  <c:v>0.11340500000000001</c:v>
                </c:pt>
                <c:pt idx="4149">
                  <c:v>0.15210000000000001</c:v>
                </c:pt>
                <c:pt idx="4150">
                  <c:v>9.9996000000000002E-2</c:v>
                </c:pt>
                <c:pt idx="4151">
                  <c:v>7.4326000000000003E-2</c:v>
                </c:pt>
                <c:pt idx="4152">
                  <c:v>9.3099000000000001E-2</c:v>
                </c:pt>
                <c:pt idx="4153">
                  <c:v>0.16244500000000001</c:v>
                </c:pt>
                <c:pt idx="4154">
                  <c:v>3.9461999999999997E-2</c:v>
                </c:pt>
                <c:pt idx="4155">
                  <c:v>7.3942999999999995E-2</c:v>
                </c:pt>
                <c:pt idx="4156">
                  <c:v>0.12834699999999999</c:v>
                </c:pt>
                <c:pt idx="4157">
                  <c:v>0.107275</c:v>
                </c:pt>
                <c:pt idx="4158">
                  <c:v>0.14596999999999999</c:v>
                </c:pt>
                <c:pt idx="4159">
                  <c:v>7.0495000000000002E-2</c:v>
                </c:pt>
                <c:pt idx="4160">
                  <c:v>0.10152799999999999</c:v>
                </c:pt>
                <c:pt idx="4161">
                  <c:v>0.118769</c:v>
                </c:pt>
                <c:pt idx="4162">
                  <c:v>0.12987899999999999</c:v>
                </c:pt>
                <c:pt idx="4163">
                  <c:v>7.3942999999999995E-2</c:v>
                </c:pt>
                <c:pt idx="4164">
                  <c:v>0.15631500000000001</c:v>
                </c:pt>
                <c:pt idx="4165">
                  <c:v>0.13256100000000001</c:v>
                </c:pt>
                <c:pt idx="4166">
                  <c:v>0.101145</c:v>
                </c:pt>
                <c:pt idx="4167">
                  <c:v>0.121834</c:v>
                </c:pt>
                <c:pt idx="4168">
                  <c:v>0.17163999999999999</c:v>
                </c:pt>
                <c:pt idx="4169">
                  <c:v>0.12643099999999999</c:v>
                </c:pt>
                <c:pt idx="4170">
                  <c:v>0.15784699999999999</c:v>
                </c:pt>
                <c:pt idx="4171">
                  <c:v>0.12643099999999999</c:v>
                </c:pt>
                <c:pt idx="4172">
                  <c:v>0.127197</c:v>
                </c:pt>
                <c:pt idx="4173">
                  <c:v>0.14252200000000001</c:v>
                </c:pt>
                <c:pt idx="4174">
                  <c:v>0.16627600000000001</c:v>
                </c:pt>
                <c:pt idx="4175">
                  <c:v>6.9728999999999999E-2</c:v>
                </c:pt>
                <c:pt idx="4176">
                  <c:v>0.15325</c:v>
                </c:pt>
                <c:pt idx="4177">
                  <c:v>0.106892</c:v>
                </c:pt>
                <c:pt idx="4178">
                  <c:v>0.13217799999999999</c:v>
                </c:pt>
                <c:pt idx="4179">
                  <c:v>0.10459300000000001</c:v>
                </c:pt>
                <c:pt idx="4180">
                  <c:v>0.129496</c:v>
                </c:pt>
                <c:pt idx="4181">
                  <c:v>0.110723</c:v>
                </c:pt>
                <c:pt idx="4182">
                  <c:v>0.14788599999999999</c:v>
                </c:pt>
                <c:pt idx="4183">
                  <c:v>0.19539400000000001</c:v>
                </c:pt>
                <c:pt idx="4184">
                  <c:v>0.12873000000000001</c:v>
                </c:pt>
                <c:pt idx="4185">
                  <c:v>0.135626</c:v>
                </c:pt>
                <c:pt idx="4186">
                  <c:v>0.147503</c:v>
                </c:pt>
                <c:pt idx="4187">
                  <c:v>0.133327</c:v>
                </c:pt>
                <c:pt idx="4188">
                  <c:v>0.10459300000000001</c:v>
                </c:pt>
                <c:pt idx="4189">
                  <c:v>0.12758</c:v>
                </c:pt>
                <c:pt idx="4190">
                  <c:v>0.10842400000000001</c:v>
                </c:pt>
                <c:pt idx="4191">
                  <c:v>0.15784699999999999</c:v>
                </c:pt>
                <c:pt idx="4192">
                  <c:v>0.107658</c:v>
                </c:pt>
                <c:pt idx="4193">
                  <c:v>0.12758</c:v>
                </c:pt>
                <c:pt idx="4194">
                  <c:v>0.13294400000000001</c:v>
                </c:pt>
                <c:pt idx="4195">
                  <c:v>0.13600899999999999</c:v>
                </c:pt>
                <c:pt idx="4196">
                  <c:v>7.4708999999999998E-2</c:v>
                </c:pt>
                <c:pt idx="4197">
                  <c:v>0.10650900000000001</c:v>
                </c:pt>
                <c:pt idx="4198">
                  <c:v>9.6546999999999994E-2</c:v>
                </c:pt>
                <c:pt idx="4199">
                  <c:v>0.107658</c:v>
                </c:pt>
                <c:pt idx="4200">
                  <c:v>0.12911300000000001</c:v>
                </c:pt>
                <c:pt idx="4201">
                  <c:v>0.108041</c:v>
                </c:pt>
                <c:pt idx="4202">
                  <c:v>0.125282</c:v>
                </c:pt>
                <c:pt idx="4203">
                  <c:v>0.109191</c:v>
                </c:pt>
                <c:pt idx="4204">
                  <c:v>0.15363299999999999</c:v>
                </c:pt>
                <c:pt idx="4205">
                  <c:v>0.199991</c:v>
                </c:pt>
                <c:pt idx="4206">
                  <c:v>7.3177000000000006E-2</c:v>
                </c:pt>
                <c:pt idx="4207">
                  <c:v>7.2411000000000003E-2</c:v>
                </c:pt>
                <c:pt idx="4208">
                  <c:v>0.166659</c:v>
                </c:pt>
                <c:pt idx="4209">
                  <c:v>7.3177000000000006E-2</c:v>
                </c:pt>
                <c:pt idx="4210">
                  <c:v>7.0877999999999997E-2</c:v>
                </c:pt>
                <c:pt idx="4211">
                  <c:v>0.131795</c:v>
                </c:pt>
                <c:pt idx="4212">
                  <c:v>0.19960800000000001</c:v>
                </c:pt>
                <c:pt idx="4213">
                  <c:v>0.155165</c:v>
                </c:pt>
                <c:pt idx="4214">
                  <c:v>7.7773999999999996E-2</c:v>
                </c:pt>
                <c:pt idx="4215">
                  <c:v>0.15018500000000001</c:v>
                </c:pt>
                <c:pt idx="4216">
                  <c:v>7.356E-2</c:v>
                </c:pt>
                <c:pt idx="4217">
                  <c:v>0.16129499999999999</c:v>
                </c:pt>
                <c:pt idx="4218">
                  <c:v>4.0228E-2</c:v>
                </c:pt>
                <c:pt idx="4219">
                  <c:v>0.160912</c:v>
                </c:pt>
                <c:pt idx="4220">
                  <c:v>0.15248400000000001</c:v>
                </c:pt>
                <c:pt idx="4221">
                  <c:v>8.3904000000000006E-2</c:v>
                </c:pt>
                <c:pt idx="4222">
                  <c:v>0.15018500000000001</c:v>
                </c:pt>
                <c:pt idx="4223">
                  <c:v>8.9268E-2</c:v>
                </c:pt>
                <c:pt idx="4224">
                  <c:v>0.111872</c:v>
                </c:pt>
                <c:pt idx="4225">
                  <c:v>8.3138000000000004E-2</c:v>
                </c:pt>
                <c:pt idx="4226">
                  <c:v>9.3481999999999996E-2</c:v>
                </c:pt>
                <c:pt idx="4227">
                  <c:v>9.3481999999999996E-2</c:v>
                </c:pt>
                <c:pt idx="4228">
                  <c:v>0.12834699999999999</c:v>
                </c:pt>
                <c:pt idx="4229">
                  <c:v>7.6242000000000004E-2</c:v>
                </c:pt>
                <c:pt idx="4230">
                  <c:v>0.127197</c:v>
                </c:pt>
                <c:pt idx="4231">
                  <c:v>7.4326000000000003E-2</c:v>
                </c:pt>
                <c:pt idx="4232">
                  <c:v>0.103061</c:v>
                </c:pt>
                <c:pt idx="4233">
                  <c:v>0.15056800000000001</c:v>
                </c:pt>
                <c:pt idx="4234">
                  <c:v>0.16627600000000001</c:v>
                </c:pt>
                <c:pt idx="4235">
                  <c:v>0.32642199999999999</c:v>
                </c:pt>
                <c:pt idx="4236">
                  <c:v>0.107275</c:v>
                </c:pt>
                <c:pt idx="4237">
                  <c:v>0.12604799999999999</c:v>
                </c:pt>
                <c:pt idx="4238">
                  <c:v>0.102294</c:v>
                </c:pt>
                <c:pt idx="4239">
                  <c:v>0.13102900000000001</c:v>
                </c:pt>
                <c:pt idx="4240">
                  <c:v>0.12796399999999999</c:v>
                </c:pt>
                <c:pt idx="4241">
                  <c:v>0.158614</c:v>
                </c:pt>
                <c:pt idx="4242">
                  <c:v>0.102677</c:v>
                </c:pt>
                <c:pt idx="4243">
                  <c:v>8.0456E-2</c:v>
                </c:pt>
                <c:pt idx="4244">
                  <c:v>0.184283</c:v>
                </c:pt>
                <c:pt idx="4245">
                  <c:v>0.10535899999999999</c:v>
                </c:pt>
                <c:pt idx="4246">
                  <c:v>0.186582</c:v>
                </c:pt>
                <c:pt idx="4247">
                  <c:v>0.106126</c:v>
                </c:pt>
                <c:pt idx="4248">
                  <c:v>0.102294</c:v>
                </c:pt>
                <c:pt idx="4249">
                  <c:v>8.1989000000000006E-2</c:v>
                </c:pt>
                <c:pt idx="4250">
                  <c:v>0.109191</c:v>
                </c:pt>
                <c:pt idx="4251">
                  <c:v>7.3177000000000006E-2</c:v>
                </c:pt>
                <c:pt idx="4252">
                  <c:v>0.16206200000000001</c:v>
                </c:pt>
                <c:pt idx="4253">
                  <c:v>9.2332999999999998E-2</c:v>
                </c:pt>
                <c:pt idx="4254">
                  <c:v>0.158614</c:v>
                </c:pt>
                <c:pt idx="4255">
                  <c:v>0.13102900000000001</c:v>
                </c:pt>
                <c:pt idx="4256">
                  <c:v>0.17662</c:v>
                </c:pt>
                <c:pt idx="4257">
                  <c:v>9.3099000000000001E-2</c:v>
                </c:pt>
                <c:pt idx="4258">
                  <c:v>8.1989000000000006E-2</c:v>
                </c:pt>
                <c:pt idx="4259">
                  <c:v>0.10842400000000001</c:v>
                </c:pt>
                <c:pt idx="4260">
                  <c:v>0.145204</c:v>
                </c:pt>
                <c:pt idx="4261">
                  <c:v>0.12796399999999999</c:v>
                </c:pt>
                <c:pt idx="4262">
                  <c:v>7.3942999999999995E-2</c:v>
                </c:pt>
                <c:pt idx="4263">
                  <c:v>0.19003</c:v>
                </c:pt>
                <c:pt idx="4264">
                  <c:v>0.15784699999999999</c:v>
                </c:pt>
                <c:pt idx="4265">
                  <c:v>7.6242000000000004E-2</c:v>
                </c:pt>
                <c:pt idx="4266">
                  <c:v>0.111872</c:v>
                </c:pt>
                <c:pt idx="4267">
                  <c:v>7.4326000000000003E-2</c:v>
                </c:pt>
                <c:pt idx="4268">
                  <c:v>8.0456E-2</c:v>
                </c:pt>
                <c:pt idx="4269">
                  <c:v>9.8462999999999995E-2</c:v>
                </c:pt>
                <c:pt idx="4270">
                  <c:v>8.1989000000000006E-2</c:v>
                </c:pt>
                <c:pt idx="4271">
                  <c:v>9.0801000000000007E-2</c:v>
                </c:pt>
                <c:pt idx="4272">
                  <c:v>0.112639</c:v>
                </c:pt>
                <c:pt idx="4273">
                  <c:v>7.356E-2</c:v>
                </c:pt>
                <c:pt idx="4274">
                  <c:v>0.100762</c:v>
                </c:pt>
                <c:pt idx="4275">
                  <c:v>0.100379</c:v>
                </c:pt>
                <c:pt idx="4276">
                  <c:v>0.14788599999999999</c:v>
                </c:pt>
                <c:pt idx="4277">
                  <c:v>7.1261000000000005E-2</c:v>
                </c:pt>
                <c:pt idx="4278">
                  <c:v>9.1184000000000001E-2</c:v>
                </c:pt>
                <c:pt idx="4279">
                  <c:v>7.4708999999999998E-2</c:v>
                </c:pt>
                <c:pt idx="4280">
                  <c:v>7.2793999999999998E-2</c:v>
                </c:pt>
                <c:pt idx="4281">
                  <c:v>2.6436000000000001E-2</c:v>
                </c:pt>
                <c:pt idx="4282">
                  <c:v>6.7812999999999998E-2</c:v>
                </c:pt>
                <c:pt idx="4283">
                  <c:v>7.8157000000000004E-2</c:v>
                </c:pt>
                <c:pt idx="4284">
                  <c:v>5.9767000000000001E-2</c:v>
                </c:pt>
                <c:pt idx="4285">
                  <c:v>0.11915199999999999</c:v>
                </c:pt>
                <c:pt idx="4286">
                  <c:v>9.0416999999999997E-2</c:v>
                </c:pt>
                <c:pt idx="4287">
                  <c:v>9.1950000000000004E-2</c:v>
                </c:pt>
                <c:pt idx="4288">
                  <c:v>0.16014600000000001</c:v>
                </c:pt>
                <c:pt idx="4289">
                  <c:v>0.120684</c:v>
                </c:pt>
                <c:pt idx="4290">
                  <c:v>6.6281000000000007E-2</c:v>
                </c:pt>
                <c:pt idx="4291">
                  <c:v>2.1454999999999998E-2</c:v>
                </c:pt>
                <c:pt idx="4292">
                  <c:v>2.0306000000000001E-2</c:v>
                </c:pt>
                <c:pt idx="4293">
                  <c:v>6.0151000000000003E-2</c:v>
                </c:pt>
                <c:pt idx="4294">
                  <c:v>6.7430000000000004E-2</c:v>
                </c:pt>
                <c:pt idx="4295">
                  <c:v>1.7624000000000001E-2</c:v>
                </c:pt>
                <c:pt idx="4296">
                  <c:v>9.1184000000000001E-2</c:v>
                </c:pt>
                <c:pt idx="4297">
                  <c:v>9.1184000000000001E-2</c:v>
                </c:pt>
                <c:pt idx="4298">
                  <c:v>3.4863999999999999E-2</c:v>
                </c:pt>
                <c:pt idx="4299">
                  <c:v>2.452E-2</c:v>
                </c:pt>
                <c:pt idx="4300">
                  <c:v>0.124899</c:v>
                </c:pt>
                <c:pt idx="4301">
                  <c:v>5.3254000000000003E-2</c:v>
                </c:pt>
                <c:pt idx="4302">
                  <c:v>7.2026999999999994E-2</c:v>
                </c:pt>
                <c:pt idx="4303">
                  <c:v>2.6436000000000001E-2</c:v>
                </c:pt>
                <c:pt idx="4304">
                  <c:v>9.6163999999999999E-2</c:v>
                </c:pt>
                <c:pt idx="4305">
                  <c:v>4.1761E-2</c:v>
                </c:pt>
                <c:pt idx="4306">
                  <c:v>7.2793999999999998E-2</c:v>
                </c:pt>
                <c:pt idx="4307">
                  <c:v>5.8618000000000003E-2</c:v>
                </c:pt>
                <c:pt idx="4308">
                  <c:v>3.5247000000000001E-2</c:v>
                </c:pt>
                <c:pt idx="4309">
                  <c:v>1.5708E-2</c:v>
                </c:pt>
                <c:pt idx="4310">
                  <c:v>1.3792E-2</c:v>
                </c:pt>
                <c:pt idx="4311">
                  <c:v>2.6818999999999999E-2</c:v>
                </c:pt>
                <c:pt idx="4312">
                  <c:v>2.1838E-2</c:v>
                </c:pt>
                <c:pt idx="4313">
                  <c:v>1.8006999999999999E-2</c:v>
                </c:pt>
                <c:pt idx="4314">
                  <c:v>5.4787000000000002E-2</c:v>
                </c:pt>
                <c:pt idx="4315">
                  <c:v>1.2643E-2</c:v>
                </c:pt>
                <c:pt idx="4316">
                  <c:v>2.8733999999999999E-2</c:v>
                </c:pt>
                <c:pt idx="4317">
                  <c:v>5.8618000000000003E-2</c:v>
                </c:pt>
                <c:pt idx="4318">
                  <c:v>8.5436999999999999E-2</c:v>
                </c:pt>
                <c:pt idx="4319">
                  <c:v>3.6013999999999997E-2</c:v>
                </c:pt>
                <c:pt idx="4320">
                  <c:v>3.5247000000000001E-2</c:v>
                </c:pt>
                <c:pt idx="4321">
                  <c:v>7.0877999999999997E-2</c:v>
                </c:pt>
                <c:pt idx="4322">
                  <c:v>4.7891000000000003E-2</c:v>
                </c:pt>
                <c:pt idx="4323">
                  <c:v>5.6702000000000002E-2</c:v>
                </c:pt>
                <c:pt idx="4324">
                  <c:v>2.9884000000000001E-2</c:v>
                </c:pt>
                <c:pt idx="4325">
                  <c:v>1.7624000000000001E-2</c:v>
                </c:pt>
                <c:pt idx="4326">
                  <c:v>1.6091000000000001E-2</c:v>
                </c:pt>
                <c:pt idx="4327">
                  <c:v>5.6319000000000001E-2</c:v>
                </c:pt>
                <c:pt idx="4328">
                  <c:v>5.3636999999999997E-2</c:v>
                </c:pt>
                <c:pt idx="4329">
                  <c:v>5.3254000000000003E-2</c:v>
                </c:pt>
                <c:pt idx="4330">
                  <c:v>8.4287000000000001E-2</c:v>
                </c:pt>
                <c:pt idx="4331">
                  <c:v>3.4480999999999998E-2</c:v>
                </c:pt>
                <c:pt idx="4332">
                  <c:v>3.2565999999999998E-2</c:v>
                </c:pt>
                <c:pt idx="4333">
                  <c:v>2.9117000000000001E-2</c:v>
                </c:pt>
                <c:pt idx="4334">
                  <c:v>5.6702000000000002E-2</c:v>
                </c:pt>
                <c:pt idx="4335">
                  <c:v>5.1339000000000003E-2</c:v>
                </c:pt>
                <c:pt idx="4336">
                  <c:v>5.6702000000000002E-2</c:v>
                </c:pt>
                <c:pt idx="4337">
                  <c:v>3.1033000000000002E-2</c:v>
                </c:pt>
                <c:pt idx="4338">
                  <c:v>3.4480999999999998E-2</c:v>
                </c:pt>
                <c:pt idx="4339">
                  <c:v>1.6091000000000001E-2</c:v>
                </c:pt>
                <c:pt idx="4340">
                  <c:v>2.6436000000000001E-2</c:v>
                </c:pt>
                <c:pt idx="4341">
                  <c:v>5.5552999999999998E-2</c:v>
                </c:pt>
                <c:pt idx="4342">
                  <c:v>5.1721999999999997E-2</c:v>
                </c:pt>
                <c:pt idx="4343">
                  <c:v>5.8235000000000002E-2</c:v>
                </c:pt>
                <c:pt idx="4344">
                  <c:v>8.5819999999999994E-2</c:v>
                </c:pt>
                <c:pt idx="4345">
                  <c:v>0.118769</c:v>
                </c:pt>
                <c:pt idx="4346">
                  <c:v>0.15018500000000001</c:v>
                </c:pt>
                <c:pt idx="4347">
                  <c:v>0.151334</c:v>
                </c:pt>
                <c:pt idx="4348">
                  <c:v>1.8773000000000001E-2</c:v>
                </c:pt>
                <c:pt idx="4349">
                  <c:v>6.9728999999999999E-2</c:v>
                </c:pt>
                <c:pt idx="4350">
                  <c:v>1.226E-2</c:v>
                </c:pt>
                <c:pt idx="4351">
                  <c:v>4.3676E-2</c:v>
                </c:pt>
                <c:pt idx="4352">
                  <c:v>6.7046999999999995E-2</c:v>
                </c:pt>
                <c:pt idx="4353">
                  <c:v>2.9500999999999999E-2</c:v>
                </c:pt>
                <c:pt idx="4354">
                  <c:v>9.5779999999999997E-3</c:v>
                </c:pt>
                <c:pt idx="4355">
                  <c:v>4.2527000000000002E-2</c:v>
                </c:pt>
                <c:pt idx="4356">
                  <c:v>6.9728999999999999E-2</c:v>
                </c:pt>
                <c:pt idx="4357">
                  <c:v>7.2026999999999994E-2</c:v>
                </c:pt>
                <c:pt idx="4358">
                  <c:v>2.5285999999999999E-2</c:v>
                </c:pt>
                <c:pt idx="4359">
                  <c:v>3.0266999999999999E-2</c:v>
                </c:pt>
                <c:pt idx="4360">
                  <c:v>4.4825999999999998E-2</c:v>
                </c:pt>
                <c:pt idx="4361">
                  <c:v>4.4059000000000001E-2</c:v>
                </c:pt>
                <c:pt idx="4362">
                  <c:v>5.0571999999999999E-2</c:v>
                </c:pt>
                <c:pt idx="4363">
                  <c:v>2.5669000000000001E-2</c:v>
                </c:pt>
                <c:pt idx="4364">
                  <c:v>3.2565999999999998E-2</c:v>
                </c:pt>
                <c:pt idx="4365">
                  <c:v>3.2182000000000002E-2</c:v>
                </c:pt>
                <c:pt idx="4366">
                  <c:v>3.2565999999999998E-2</c:v>
                </c:pt>
                <c:pt idx="4367">
                  <c:v>3.3332000000000001E-2</c:v>
                </c:pt>
                <c:pt idx="4368">
                  <c:v>2.3754000000000001E-2</c:v>
                </c:pt>
                <c:pt idx="4369">
                  <c:v>5.1721999999999997E-2</c:v>
                </c:pt>
                <c:pt idx="4370">
                  <c:v>1.226E-2</c:v>
                </c:pt>
                <c:pt idx="4371">
                  <c:v>3.2565999999999998E-2</c:v>
                </c:pt>
                <c:pt idx="4372">
                  <c:v>5.2488E-2</c:v>
                </c:pt>
                <c:pt idx="4373">
                  <c:v>3.3332000000000001E-2</c:v>
                </c:pt>
                <c:pt idx="4374">
                  <c:v>4.2144000000000001E-2</c:v>
                </c:pt>
                <c:pt idx="4375">
                  <c:v>2.5285999999999999E-2</c:v>
                </c:pt>
                <c:pt idx="4376">
                  <c:v>5.0956000000000001E-2</c:v>
                </c:pt>
                <c:pt idx="4377">
                  <c:v>6.2448999999999998E-2</c:v>
                </c:pt>
                <c:pt idx="4378">
                  <c:v>8.5436999999999999E-2</c:v>
                </c:pt>
                <c:pt idx="4379">
                  <c:v>0.114937</c:v>
                </c:pt>
                <c:pt idx="4380">
                  <c:v>0.118769</c:v>
                </c:pt>
                <c:pt idx="4381">
                  <c:v>3.5247000000000001E-2</c:v>
                </c:pt>
                <c:pt idx="4382">
                  <c:v>3.4480999999999998E-2</c:v>
                </c:pt>
                <c:pt idx="4383">
                  <c:v>2.9500999999999999E-2</c:v>
                </c:pt>
                <c:pt idx="4384">
                  <c:v>1.3792E-2</c:v>
                </c:pt>
                <c:pt idx="4385">
                  <c:v>2.6051999999999999E-2</c:v>
                </c:pt>
                <c:pt idx="4386">
                  <c:v>4.904E-2</c:v>
                </c:pt>
                <c:pt idx="4387">
                  <c:v>5.6702000000000002E-2</c:v>
                </c:pt>
                <c:pt idx="4388">
                  <c:v>2.9884000000000001E-2</c:v>
                </c:pt>
                <c:pt idx="4389">
                  <c:v>5.0188999999999998E-2</c:v>
                </c:pt>
                <c:pt idx="4390">
                  <c:v>3.3715000000000002E-2</c:v>
                </c:pt>
                <c:pt idx="4391">
                  <c:v>1.2643E-2</c:v>
                </c:pt>
                <c:pt idx="4392">
                  <c:v>2.5285999999999999E-2</c:v>
                </c:pt>
                <c:pt idx="4393">
                  <c:v>5.4787000000000002E-2</c:v>
                </c:pt>
                <c:pt idx="4394">
                  <c:v>5.4404000000000001E-2</c:v>
                </c:pt>
                <c:pt idx="4395">
                  <c:v>5.0956000000000001E-2</c:v>
                </c:pt>
                <c:pt idx="4396">
                  <c:v>5.2104999999999999E-2</c:v>
                </c:pt>
                <c:pt idx="4397">
                  <c:v>9.9609999999999994E-3</c:v>
                </c:pt>
                <c:pt idx="4398">
                  <c:v>1.1490000000000001E-3</c:v>
                </c:pt>
                <c:pt idx="4399">
                  <c:v>3.4863999999999999E-2</c:v>
                </c:pt>
                <c:pt idx="4400">
                  <c:v>2.6818999999999999E-2</c:v>
                </c:pt>
                <c:pt idx="4401">
                  <c:v>3.6013999999999997E-2</c:v>
                </c:pt>
                <c:pt idx="4402">
                  <c:v>5.0188999999999998E-2</c:v>
                </c:pt>
                <c:pt idx="4403">
                  <c:v>5.3254000000000003E-2</c:v>
                </c:pt>
                <c:pt idx="4404">
                  <c:v>1.1490000000000001E-3</c:v>
                </c:pt>
                <c:pt idx="4405">
                  <c:v>4.9423000000000002E-2</c:v>
                </c:pt>
                <c:pt idx="4406">
                  <c:v>5.2488E-2</c:v>
                </c:pt>
                <c:pt idx="4407">
                  <c:v>5.8618000000000003E-2</c:v>
                </c:pt>
                <c:pt idx="4408">
                  <c:v>8.2372000000000001E-2</c:v>
                </c:pt>
                <c:pt idx="4409">
                  <c:v>0.11340500000000001</c:v>
                </c:pt>
                <c:pt idx="4410">
                  <c:v>0.113022</c:v>
                </c:pt>
                <c:pt idx="4411">
                  <c:v>3.2565999999999998E-2</c:v>
                </c:pt>
                <c:pt idx="4412">
                  <c:v>1.1490000000000001E-3</c:v>
                </c:pt>
                <c:pt idx="4413">
                  <c:v>1.2643E-2</c:v>
                </c:pt>
                <c:pt idx="4414">
                  <c:v>2.7202E-2</c:v>
                </c:pt>
                <c:pt idx="4415">
                  <c:v>2.1072E-2</c:v>
                </c:pt>
                <c:pt idx="4416">
                  <c:v>5.2104999999999999E-2</c:v>
                </c:pt>
                <c:pt idx="4417">
                  <c:v>5.9383999999999999E-2</c:v>
                </c:pt>
                <c:pt idx="4418">
                  <c:v>8.3138000000000004E-2</c:v>
                </c:pt>
                <c:pt idx="4419">
                  <c:v>8.6203000000000002E-2</c:v>
                </c:pt>
                <c:pt idx="4420">
                  <c:v>0.114554</c:v>
                </c:pt>
                <c:pt idx="4421">
                  <c:v>0.11532100000000001</c:v>
                </c:pt>
                <c:pt idx="4422">
                  <c:v>0.14635400000000001</c:v>
                </c:pt>
                <c:pt idx="4423">
                  <c:v>0.17317199999999999</c:v>
                </c:pt>
                <c:pt idx="4424">
                  <c:v>5.7470000000000004E-3</c:v>
                </c:pt>
                <c:pt idx="4425">
                  <c:v>1.1490000000000001E-3</c:v>
                </c:pt>
                <c:pt idx="4426">
                  <c:v>4.6740999999999998E-2</c:v>
                </c:pt>
                <c:pt idx="4427">
                  <c:v>4.9423000000000002E-2</c:v>
                </c:pt>
                <c:pt idx="4428">
                  <c:v>9.5779999999999997E-3</c:v>
                </c:pt>
                <c:pt idx="4429">
                  <c:v>9.5779999999999997E-3</c:v>
                </c:pt>
                <c:pt idx="4430">
                  <c:v>3.065E-3</c:v>
                </c:pt>
                <c:pt idx="4431">
                  <c:v>3.3332000000000001E-2</c:v>
                </c:pt>
                <c:pt idx="4432">
                  <c:v>3.3715000000000002E-2</c:v>
                </c:pt>
                <c:pt idx="4433">
                  <c:v>3.4480999999999998E-2</c:v>
                </c:pt>
                <c:pt idx="4434">
                  <c:v>3.5631000000000003E-2</c:v>
                </c:pt>
                <c:pt idx="4435">
                  <c:v>3.7163000000000002E-2</c:v>
                </c:pt>
                <c:pt idx="4436">
                  <c:v>3.4480999999999998E-2</c:v>
                </c:pt>
                <c:pt idx="4437">
                  <c:v>1.1490000000000001E-3</c:v>
                </c:pt>
                <c:pt idx="4438">
                  <c:v>5.5936E-2</c:v>
                </c:pt>
                <c:pt idx="4439">
                  <c:v>5.2488E-2</c:v>
                </c:pt>
                <c:pt idx="4440">
                  <c:v>5.7085999999999998E-2</c:v>
                </c:pt>
                <c:pt idx="4441">
                  <c:v>8.0838999999999994E-2</c:v>
                </c:pt>
                <c:pt idx="4442">
                  <c:v>7.2789999999999999E-3</c:v>
                </c:pt>
                <c:pt idx="4443">
                  <c:v>3.4863999999999999E-2</c:v>
                </c:pt>
                <c:pt idx="4444">
                  <c:v>5.2871000000000001E-2</c:v>
                </c:pt>
                <c:pt idx="4445">
                  <c:v>7.6599999999999997E-4</c:v>
                </c:pt>
                <c:pt idx="4446">
                  <c:v>1.5325E-2</c:v>
                </c:pt>
                <c:pt idx="4447">
                  <c:v>2.7202E-2</c:v>
                </c:pt>
                <c:pt idx="4448">
                  <c:v>5.2488E-2</c:v>
                </c:pt>
                <c:pt idx="4449">
                  <c:v>4.9810000000000002E-3</c:v>
                </c:pt>
                <c:pt idx="4450">
                  <c:v>3.5631000000000003E-2</c:v>
                </c:pt>
                <c:pt idx="4451">
                  <c:v>2.8733999999999999E-2</c:v>
                </c:pt>
                <c:pt idx="4452">
                  <c:v>1.5708E-2</c:v>
                </c:pt>
                <c:pt idx="4453">
                  <c:v>3.5247000000000001E-2</c:v>
                </c:pt>
                <c:pt idx="4454">
                  <c:v>1.8006999999999999E-2</c:v>
                </c:pt>
                <c:pt idx="4455">
                  <c:v>1.1110999999999999E-2</c:v>
                </c:pt>
                <c:pt idx="4456">
                  <c:v>2.5669000000000001E-2</c:v>
                </c:pt>
                <c:pt idx="4457">
                  <c:v>1.9155999999999999E-2</c:v>
                </c:pt>
                <c:pt idx="4458">
                  <c:v>5.4021E-2</c:v>
                </c:pt>
                <c:pt idx="4459">
                  <c:v>3.5247000000000001E-2</c:v>
                </c:pt>
                <c:pt idx="4460">
                  <c:v>2.8351000000000001E-2</c:v>
                </c:pt>
                <c:pt idx="4461">
                  <c:v>3.4480999999999998E-2</c:v>
                </c:pt>
                <c:pt idx="4462">
                  <c:v>1.1490000000000001E-3</c:v>
                </c:pt>
                <c:pt idx="4463">
                  <c:v>1.7240999999999999E-2</c:v>
                </c:pt>
                <c:pt idx="4464">
                  <c:v>2.1454999999999998E-2</c:v>
                </c:pt>
                <c:pt idx="4465">
                  <c:v>1.4175999999999999E-2</c:v>
                </c:pt>
                <c:pt idx="4466">
                  <c:v>1.1490000000000001E-3</c:v>
                </c:pt>
                <c:pt idx="4467">
                  <c:v>5.2104999999999999E-2</c:v>
                </c:pt>
                <c:pt idx="4468">
                  <c:v>5.9383999999999999E-2</c:v>
                </c:pt>
                <c:pt idx="4469">
                  <c:v>8.5436999999999999E-2</c:v>
                </c:pt>
                <c:pt idx="4470">
                  <c:v>9.7697000000000006E-2</c:v>
                </c:pt>
                <c:pt idx="4471">
                  <c:v>1.1490000000000001E-3</c:v>
                </c:pt>
                <c:pt idx="4472">
                  <c:v>1.7624000000000001E-2</c:v>
                </c:pt>
                <c:pt idx="4473">
                  <c:v>5.4787000000000002E-2</c:v>
                </c:pt>
                <c:pt idx="4474">
                  <c:v>1.1490000000000001E-3</c:v>
                </c:pt>
                <c:pt idx="4475">
                  <c:v>5.0571999999999999E-2</c:v>
                </c:pt>
                <c:pt idx="4476">
                  <c:v>5.6702000000000002E-2</c:v>
                </c:pt>
                <c:pt idx="4477">
                  <c:v>8.4290000000000007E-3</c:v>
                </c:pt>
                <c:pt idx="4478">
                  <c:v>9.9609999999999994E-3</c:v>
                </c:pt>
                <c:pt idx="4479">
                  <c:v>1.1490000000000001E-3</c:v>
                </c:pt>
                <c:pt idx="4480">
                  <c:v>1.8006999999999999E-2</c:v>
                </c:pt>
                <c:pt idx="4481">
                  <c:v>2.5285999999999999E-2</c:v>
                </c:pt>
                <c:pt idx="4482">
                  <c:v>5.5552999999999998E-2</c:v>
                </c:pt>
                <c:pt idx="4483">
                  <c:v>5.1721999999999997E-2</c:v>
                </c:pt>
                <c:pt idx="4484">
                  <c:v>5.7468999999999999E-2</c:v>
                </c:pt>
                <c:pt idx="4485">
                  <c:v>3.065E-2</c:v>
                </c:pt>
                <c:pt idx="4486">
                  <c:v>9.5779999999999997E-3</c:v>
                </c:pt>
                <c:pt idx="4487">
                  <c:v>3.9079000000000003E-2</c:v>
                </c:pt>
                <c:pt idx="4488">
                  <c:v>1.839E-2</c:v>
                </c:pt>
                <c:pt idx="4489">
                  <c:v>2.6818999999999999E-2</c:v>
                </c:pt>
                <c:pt idx="4490">
                  <c:v>5.6319000000000001E-2</c:v>
                </c:pt>
                <c:pt idx="4491">
                  <c:v>5.3254000000000003E-2</c:v>
                </c:pt>
                <c:pt idx="4492">
                  <c:v>5.9000999999999998E-2</c:v>
                </c:pt>
                <c:pt idx="4493">
                  <c:v>1.1494000000000001E-2</c:v>
                </c:pt>
                <c:pt idx="4494">
                  <c:v>2.0688999999999999E-2</c:v>
                </c:pt>
                <c:pt idx="4495">
                  <c:v>3.065E-3</c:v>
                </c:pt>
                <c:pt idx="4496">
                  <c:v>1.839E-2</c:v>
                </c:pt>
                <c:pt idx="4497">
                  <c:v>5.5169999999999997E-2</c:v>
                </c:pt>
                <c:pt idx="4498">
                  <c:v>1.1490000000000001E-3</c:v>
                </c:pt>
                <c:pt idx="4499">
                  <c:v>1.4942E-2</c:v>
                </c:pt>
                <c:pt idx="4500">
                  <c:v>4.904E-2</c:v>
                </c:pt>
                <c:pt idx="4501">
                  <c:v>6.5514000000000003E-2</c:v>
                </c:pt>
                <c:pt idx="4502">
                  <c:v>9.0034000000000003E-2</c:v>
                </c:pt>
                <c:pt idx="4503">
                  <c:v>8.0459999999999993E-3</c:v>
                </c:pt>
                <c:pt idx="4504">
                  <c:v>3.5631000000000003E-2</c:v>
                </c:pt>
                <c:pt idx="4505">
                  <c:v>1.7624000000000001E-2</c:v>
                </c:pt>
                <c:pt idx="4506">
                  <c:v>1.7624000000000001E-2</c:v>
                </c:pt>
                <c:pt idx="4507">
                  <c:v>4.1376999999999997E-2</c:v>
                </c:pt>
                <c:pt idx="4508">
                  <c:v>5.2104999999999999E-2</c:v>
                </c:pt>
                <c:pt idx="4509">
                  <c:v>8.4670999999999996E-2</c:v>
                </c:pt>
                <c:pt idx="4510">
                  <c:v>3.065E-3</c:v>
                </c:pt>
                <c:pt idx="4511">
                  <c:v>1.7624000000000001E-2</c:v>
                </c:pt>
                <c:pt idx="4512">
                  <c:v>1.0727E-2</c:v>
                </c:pt>
                <c:pt idx="4513">
                  <c:v>2.7968E-2</c:v>
                </c:pt>
                <c:pt idx="4514">
                  <c:v>3.3715000000000002E-2</c:v>
                </c:pt>
                <c:pt idx="4515">
                  <c:v>5.4404000000000001E-2</c:v>
                </c:pt>
                <c:pt idx="4516">
                  <c:v>5.9767000000000001E-2</c:v>
                </c:pt>
                <c:pt idx="4517">
                  <c:v>8.6203000000000002E-2</c:v>
                </c:pt>
                <c:pt idx="4518">
                  <c:v>9.8462999999999995E-2</c:v>
                </c:pt>
                <c:pt idx="4519">
                  <c:v>1.1490000000000001E-3</c:v>
                </c:pt>
                <c:pt idx="4520">
                  <c:v>1.8773000000000001E-2</c:v>
                </c:pt>
                <c:pt idx="4521">
                  <c:v>3.2565999999999998E-2</c:v>
                </c:pt>
                <c:pt idx="4522">
                  <c:v>4.7891000000000003E-2</c:v>
                </c:pt>
                <c:pt idx="4523">
                  <c:v>5.8235000000000002E-2</c:v>
                </c:pt>
                <c:pt idx="4524">
                  <c:v>3.1415999999999999E-2</c:v>
                </c:pt>
                <c:pt idx="4525">
                  <c:v>1.3409000000000001E-2</c:v>
                </c:pt>
                <c:pt idx="4526">
                  <c:v>1.1490000000000001E-3</c:v>
                </c:pt>
                <c:pt idx="4527">
                  <c:v>1.8773000000000001E-2</c:v>
                </c:pt>
                <c:pt idx="4528">
                  <c:v>3.2182000000000002E-2</c:v>
                </c:pt>
                <c:pt idx="4529">
                  <c:v>4.6358000000000003E-2</c:v>
                </c:pt>
                <c:pt idx="4530">
                  <c:v>5.4404000000000001E-2</c:v>
                </c:pt>
                <c:pt idx="4531">
                  <c:v>8.2754999999999995E-2</c:v>
                </c:pt>
                <c:pt idx="4532">
                  <c:v>3.4098000000000003E-2</c:v>
                </c:pt>
                <c:pt idx="4533">
                  <c:v>4.9423000000000002E-2</c:v>
                </c:pt>
                <c:pt idx="4534">
                  <c:v>2.452E-2</c:v>
                </c:pt>
                <c:pt idx="4535">
                  <c:v>3.1415999999999999E-2</c:v>
                </c:pt>
                <c:pt idx="4536">
                  <c:v>2.1454999999999998E-2</c:v>
                </c:pt>
                <c:pt idx="4537">
                  <c:v>5.0956000000000001E-2</c:v>
                </c:pt>
                <c:pt idx="4538">
                  <c:v>6.1683000000000002E-2</c:v>
                </c:pt>
                <c:pt idx="4539">
                  <c:v>3.1415999999999999E-2</c:v>
                </c:pt>
                <c:pt idx="4540">
                  <c:v>2.7202E-2</c:v>
                </c:pt>
                <c:pt idx="4541">
                  <c:v>4.4825999999999998E-2</c:v>
                </c:pt>
                <c:pt idx="4542">
                  <c:v>4.8656999999999999E-2</c:v>
                </c:pt>
                <c:pt idx="4543">
                  <c:v>1.1490000000000001E-3</c:v>
                </c:pt>
                <c:pt idx="4544">
                  <c:v>5.0188999999999998E-2</c:v>
                </c:pt>
                <c:pt idx="4545">
                  <c:v>5.5552999999999998E-2</c:v>
                </c:pt>
                <c:pt idx="4546">
                  <c:v>1.0727E-2</c:v>
                </c:pt>
                <c:pt idx="4547">
                  <c:v>2.2989999999999998E-3</c:v>
                </c:pt>
                <c:pt idx="4548">
                  <c:v>2.1838E-2</c:v>
                </c:pt>
                <c:pt idx="4549">
                  <c:v>1.9539000000000001E-2</c:v>
                </c:pt>
                <c:pt idx="4550">
                  <c:v>2.5669000000000001E-2</c:v>
                </c:pt>
                <c:pt idx="4551">
                  <c:v>5.7852000000000001E-2</c:v>
                </c:pt>
                <c:pt idx="4552">
                  <c:v>5.5169999999999997E-2</c:v>
                </c:pt>
                <c:pt idx="4553">
                  <c:v>5.9383999999999999E-2</c:v>
                </c:pt>
                <c:pt idx="4554">
                  <c:v>3.3715000000000002E-2</c:v>
                </c:pt>
                <c:pt idx="4555">
                  <c:v>2.6819999999999999E-3</c:v>
                </c:pt>
                <c:pt idx="4556">
                  <c:v>1.839E-2</c:v>
                </c:pt>
                <c:pt idx="4557">
                  <c:v>1.1110999999999999E-2</c:v>
                </c:pt>
                <c:pt idx="4558">
                  <c:v>2.9117000000000001E-2</c:v>
                </c:pt>
                <c:pt idx="4559">
                  <c:v>3.2565999999999998E-2</c:v>
                </c:pt>
                <c:pt idx="4560">
                  <c:v>1.1490000000000001E-3</c:v>
                </c:pt>
                <c:pt idx="4561">
                  <c:v>5.2871000000000001E-2</c:v>
                </c:pt>
                <c:pt idx="4562">
                  <c:v>8.6585999999999996E-2</c:v>
                </c:pt>
                <c:pt idx="4563">
                  <c:v>8.4670999999999996E-2</c:v>
                </c:pt>
                <c:pt idx="4564">
                  <c:v>9.9228999999999998E-2</c:v>
                </c:pt>
                <c:pt idx="4565">
                  <c:v>0.116087</c:v>
                </c:pt>
                <c:pt idx="4566">
                  <c:v>1.6091000000000001E-2</c:v>
                </c:pt>
                <c:pt idx="4567">
                  <c:v>5.2104999999999999E-2</c:v>
                </c:pt>
                <c:pt idx="4568">
                  <c:v>1.1490000000000001E-3</c:v>
                </c:pt>
                <c:pt idx="4569">
                  <c:v>5.0571999999999999E-2</c:v>
                </c:pt>
                <c:pt idx="4570">
                  <c:v>9.4631999999999994E-2</c:v>
                </c:pt>
                <c:pt idx="4571">
                  <c:v>4.5970000000000004E-3</c:v>
                </c:pt>
                <c:pt idx="4572">
                  <c:v>3.4480999999999998E-2</c:v>
                </c:pt>
                <c:pt idx="4573">
                  <c:v>5.3636999999999997E-2</c:v>
                </c:pt>
                <c:pt idx="4574">
                  <c:v>1.1490000000000001E-3</c:v>
                </c:pt>
                <c:pt idx="4575">
                  <c:v>1.4942E-2</c:v>
                </c:pt>
                <c:pt idx="4576">
                  <c:v>2.6818999999999999E-2</c:v>
                </c:pt>
                <c:pt idx="4577">
                  <c:v>5.6319000000000001E-2</c:v>
                </c:pt>
                <c:pt idx="4578">
                  <c:v>3.2948999999999999E-2</c:v>
                </c:pt>
                <c:pt idx="4579">
                  <c:v>2.6819999999999999E-3</c:v>
                </c:pt>
                <c:pt idx="4580">
                  <c:v>3.4480000000000001E-3</c:v>
                </c:pt>
                <c:pt idx="4581">
                  <c:v>1.6857E-2</c:v>
                </c:pt>
                <c:pt idx="4582">
                  <c:v>1.1490000000000001E-3</c:v>
                </c:pt>
                <c:pt idx="4583">
                  <c:v>1.5708E-2</c:v>
                </c:pt>
                <c:pt idx="4584">
                  <c:v>2.6436000000000001E-2</c:v>
                </c:pt>
                <c:pt idx="4585">
                  <c:v>9.9609999999999994E-3</c:v>
                </c:pt>
                <c:pt idx="4586">
                  <c:v>3.3715000000000002E-2</c:v>
                </c:pt>
                <c:pt idx="4587">
                  <c:v>2.5669000000000001E-2</c:v>
                </c:pt>
                <c:pt idx="4588">
                  <c:v>3.6396999999999999E-2</c:v>
                </c:pt>
                <c:pt idx="4589">
                  <c:v>4.3292999999999998E-2</c:v>
                </c:pt>
                <c:pt idx="4590">
                  <c:v>1.8773000000000001E-2</c:v>
                </c:pt>
                <c:pt idx="4591">
                  <c:v>1.5708E-2</c:v>
                </c:pt>
                <c:pt idx="4592">
                  <c:v>2.6436000000000001E-2</c:v>
                </c:pt>
                <c:pt idx="4593">
                  <c:v>5.4404000000000001E-2</c:v>
                </c:pt>
                <c:pt idx="4594">
                  <c:v>1.5708E-2</c:v>
                </c:pt>
                <c:pt idx="4595">
                  <c:v>2.8733999999999999E-2</c:v>
                </c:pt>
                <c:pt idx="4596">
                  <c:v>1.5325E-2</c:v>
                </c:pt>
                <c:pt idx="4597">
                  <c:v>2.2989999999999998E-3</c:v>
                </c:pt>
                <c:pt idx="4598">
                  <c:v>1.7624000000000001E-2</c:v>
                </c:pt>
                <c:pt idx="4599">
                  <c:v>1.1490000000000001E-3</c:v>
                </c:pt>
                <c:pt idx="4600">
                  <c:v>1.7240999999999999E-2</c:v>
                </c:pt>
                <c:pt idx="4601">
                  <c:v>5.5936E-2</c:v>
                </c:pt>
                <c:pt idx="4602">
                  <c:v>1.1490000000000001E-3</c:v>
                </c:pt>
                <c:pt idx="4603">
                  <c:v>5.9767000000000001E-2</c:v>
                </c:pt>
                <c:pt idx="4604">
                  <c:v>5.7468999999999999E-2</c:v>
                </c:pt>
                <c:pt idx="4605">
                  <c:v>8.5819999999999994E-2</c:v>
                </c:pt>
                <c:pt idx="4606">
                  <c:v>3.065E-3</c:v>
                </c:pt>
                <c:pt idx="4607">
                  <c:v>1.8006999999999999E-2</c:v>
                </c:pt>
                <c:pt idx="4608">
                  <c:v>1.1490000000000001E-3</c:v>
                </c:pt>
                <c:pt idx="4609">
                  <c:v>1.1490000000000001E-3</c:v>
                </c:pt>
                <c:pt idx="4610">
                  <c:v>7.6620000000000004E-3</c:v>
                </c:pt>
                <c:pt idx="4611">
                  <c:v>1.1490000000000001E-3</c:v>
                </c:pt>
                <c:pt idx="4612">
                  <c:v>4.9423000000000002E-2</c:v>
                </c:pt>
                <c:pt idx="4613">
                  <c:v>6.5129999999999997E-3</c:v>
                </c:pt>
                <c:pt idx="4614">
                  <c:v>8.8120000000000004E-3</c:v>
                </c:pt>
                <c:pt idx="4615">
                  <c:v>2.2989999999999998E-3</c:v>
                </c:pt>
                <c:pt idx="4616">
                  <c:v>8.0459999999999993E-3</c:v>
                </c:pt>
                <c:pt idx="4617">
                  <c:v>4.0994000000000003E-2</c:v>
                </c:pt>
                <c:pt idx="4618">
                  <c:v>5.1721999999999997E-2</c:v>
                </c:pt>
                <c:pt idx="4619">
                  <c:v>7.6599999999999997E-4</c:v>
                </c:pt>
                <c:pt idx="4620">
                  <c:v>1.0344000000000001E-2</c:v>
                </c:pt>
                <c:pt idx="4621">
                  <c:v>3.1799000000000001E-2</c:v>
                </c:pt>
                <c:pt idx="4622">
                  <c:v>2.5285999999999999E-2</c:v>
                </c:pt>
                <c:pt idx="4623">
                  <c:v>5.2488E-2</c:v>
                </c:pt>
                <c:pt idx="4624">
                  <c:v>5.6702000000000002E-2</c:v>
                </c:pt>
                <c:pt idx="4625">
                  <c:v>2.9884000000000001E-2</c:v>
                </c:pt>
                <c:pt idx="4626">
                  <c:v>2.2989999999999998E-3</c:v>
                </c:pt>
                <c:pt idx="4627">
                  <c:v>5.3639999999999998E-3</c:v>
                </c:pt>
                <c:pt idx="4628">
                  <c:v>1.1490000000000001E-3</c:v>
                </c:pt>
                <c:pt idx="4629">
                  <c:v>1.7624000000000001E-2</c:v>
                </c:pt>
                <c:pt idx="4630">
                  <c:v>2.6819999999999999E-3</c:v>
                </c:pt>
                <c:pt idx="4631">
                  <c:v>1.4175999999999999E-2</c:v>
                </c:pt>
                <c:pt idx="4632">
                  <c:v>1.1490000000000001E-3</c:v>
                </c:pt>
                <c:pt idx="4633">
                  <c:v>4.9423000000000002E-2</c:v>
                </c:pt>
                <c:pt idx="4634">
                  <c:v>5.5552999999999998E-2</c:v>
                </c:pt>
                <c:pt idx="4635">
                  <c:v>5.9767000000000001E-2</c:v>
                </c:pt>
                <c:pt idx="4636">
                  <c:v>8.1989000000000006E-2</c:v>
                </c:pt>
                <c:pt idx="4637">
                  <c:v>0.111106</c:v>
                </c:pt>
                <c:pt idx="4638">
                  <c:v>0.11225599999999999</c:v>
                </c:pt>
                <c:pt idx="4639">
                  <c:v>0.11417099999999999</c:v>
                </c:pt>
                <c:pt idx="4640">
                  <c:v>0.143289</c:v>
                </c:pt>
                <c:pt idx="4641">
                  <c:v>1.916E-3</c:v>
                </c:pt>
                <c:pt idx="4642">
                  <c:v>1.3409000000000001E-2</c:v>
                </c:pt>
                <c:pt idx="4643">
                  <c:v>2.5285999999999999E-2</c:v>
                </c:pt>
                <c:pt idx="4644">
                  <c:v>5.0188999999999998E-2</c:v>
                </c:pt>
                <c:pt idx="4645">
                  <c:v>4.904E-2</c:v>
                </c:pt>
                <c:pt idx="4646">
                  <c:v>5.4787000000000002E-2</c:v>
                </c:pt>
                <c:pt idx="4647">
                  <c:v>8.0838999999999994E-2</c:v>
                </c:pt>
                <c:pt idx="4648">
                  <c:v>8.4670999999999996E-2</c:v>
                </c:pt>
                <c:pt idx="4649">
                  <c:v>8.1605999999999998E-2</c:v>
                </c:pt>
                <c:pt idx="4650">
                  <c:v>0.108807</c:v>
                </c:pt>
                <c:pt idx="4651">
                  <c:v>0.110723</c:v>
                </c:pt>
                <c:pt idx="4652">
                  <c:v>0.13983999999999999</c:v>
                </c:pt>
                <c:pt idx="4653">
                  <c:v>0.139074</c:v>
                </c:pt>
                <c:pt idx="4654">
                  <c:v>0.20343900000000001</c:v>
                </c:pt>
                <c:pt idx="4655">
                  <c:v>0.15171699999999999</c:v>
                </c:pt>
                <c:pt idx="4656">
                  <c:v>1.1490000000000001E-3</c:v>
                </c:pt>
                <c:pt idx="4657">
                  <c:v>4.9423000000000002E-2</c:v>
                </c:pt>
                <c:pt idx="4658">
                  <c:v>5.2488E-2</c:v>
                </c:pt>
                <c:pt idx="4659">
                  <c:v>3.1799000000000001E-2</c:v>
                </c:pt>
                <c:pt idx="4660">
                  <c:v>1.5319999999999999E-3</c:v>
                </c:pt>
                <c:pt idx="4661">
                  <c:v>2.8351000000000001E-2</c:v>
                </c:pt>
                <c:pt idx="4662">
                  <c:v>3.2948999999999999E-2</c:v>
                </c:pt>
                <c:pt idx="4663">
                  <c:v>2.1072E-2</c:v>
                </c:pt>
                <c:pt idx="4664">
                  <c:v>4.6740999999999998E-2</c:v>
                </c:pt>
                <c:pt idx="4665">
                  <c:v>4.5208999999999999E-2</c:v>
                </c:pt>
                <c:pt idx="4666">
                  <c:v>1.1490000000000001E-3</c:v>
                </c:pt>
                <c:pt idx="4667">
                  <c:v>5.7470000000000004E-3</c:v>
                </c:pt>
                <c:pt idx="4668">
                  <c:v>3.2948999999999999E-2</c:v>
                </c:pt>
                <c:pt idx="4669">
                  <c:v>2.5669000000000001E-2</c:v>
                </c:pt>
                <c:pt idx="4670">
                  <c:v>2.1838E-2</c:v>
                </c:pt>
                <c:pt idx="4671">
                  <c:v>4.904E-2</c:v>
                </c:pt>
                <c:pt idx="4672">
                  <c:v>4.9806000000000003E-2</c:v>
                </c:pt>
                <c:pt idx="4673">
                  <c:v>9.195E-3</c:v>
                </c:pt>
                <c:pt idx="4674">
                  <c:v>9.195E-3</c:v>
                </c:pt>
                <c:pt idx="4675">
                  <c:v>1.1490000000000001E-3</c:v>
                </c:pt>
                <c:pt idx="4676">
                  <c:v>2.7584999999999998E-2</c:v>
                </c:pt>
                <c:pt idx="4677">
                  <c:v>3.3715000000000002E-2</c:v>
                </c:pt>
                <c:pt idx="4678">
                  <c:v>2.6818999999999999E-2</c:v>
                </c:pt>
                <c:pt idx="4679">
                  <c:v>1.9921999999999999E-2</c:v>
                </c:pt>
                <c:pt idx="4680">
                  <c:v>3.3715000000000002E-2</c:v>
                </c:pt>
                <c:pt idx="4681">
                  <c:v>3.4098000000000003E-2</c:v>
                </c:pt>
                <c:pt idx="4682">
                  <c:v>1.1490000000000001E-3</c:v>
                </c:pt>
                <c:pt idx="4683">
                  <c:v>3.4480000000000001E-3</c:v>
                </c:pt>
                <c:pt idx="4684">
                  <c:v>3.2948999999999999E-2</c:v>
                </c:pt>
                <c:pt idx="4685">
                  <c:v>2.452E-2</c:v>
                </c:pt>
                <c:pt idx="4686">
                  <c:v>2.452E-2</c:v>
                </c:pt>
                <c:pt idx="4687">
                  <c:v>4.4442000000000002E-2</c:v>
                </c:pt>
                <c:pt idx="4688">
                  <c:v>4.7123999999999999E-2</c:v>
                </c:pt>
                <c:pt idx="4689">
                  <c:v>4.7507000000000001E-2</c:v>
                </c:pt>
                <c:pt idx="4690">
                  <c:v>2.4903000000000002E-2</c:v>
                </c:pt>
                <c:pt idx="4691">
                  <c:v>2.7202E-2</c:v>
                </c:pt>
                <c:pt idx="4692">
                  <c:v>1.1490000000000001E-3</c:v>
                </c:pt>
                <c:pt idx="4693">
                  <c:v>1.1490000000000001E-3</c:v>
                </c:pt>
                <c:pt idx="4694">
                  <c:v>2.9117000000000001E-2</c:v>
                </c:pt>
                <c:pt idx="4695">
                  <c:v>3.1799000000000001E-2</c:v>
                </c:pt>
                <c:pt idx="4696">
                  <c:v>2.2221000000000001E-2</c:v>
                </c:pt>
                <c:pt idx="4697">
                  <c:v>1.9155999999999999E-2</c:v>
                </c:pt>
                <c:pt idx="4698">
                  <c:v>1.5708E-2</c:v>
                </c:pt>
                <c:pt idx="4699">
                  <c:v>4.3676E-2</c:v>
                </c:pt>
                <c:pt idx="4700">
                  <c:v>4.4825999999999998E-2</c:v>
                </c:pt>
                <c:pt idx="4701">
                  <c:v>7.6599999999999997E-4</c:v>
                </c:pt>
                <c:pt idx="4702">
                  <c:v>3.1799000000000001E-2</c:v>
                </c:pt>
                <c:pt idx="4703">
                  <c:v>5.3639999999999998E-3</c:v>
                </c:pt>
                <c:pt idx="4704">
                  <c:v>1.1490000000000001E-3</c:v>
                </c:pt>
                <c:pt idx="4705">
                  <c:v>1.1490000000000001E-3</c:v>
                </c:pt>
                <c:pt idx="4706">
                  <c:v>1.1490000000000001E-3</c:v>
                </c:pt>
                <c:pt idx="4707">
                  <c:v>4.4059000000000001E-2</c:v>
                </c:pt>
                <c:pt idx="4708">
                  <c:v>4.7507000000000001E-2</c:v>
                </c:pt>
                <c:pt idx="4709">
                  <c:v>4.8273999999999997E-2</c:v>
                </c:pt>
                <c:pt idx="4710">
                  <c:v>5.1339000000000003E-2</c:v>
                </c:pt>
                <c:pt idx="4711">
                  <c:v>2.5669000000000001E-2</c:v>
                </c:pt>
                <c:pt idx="4712">
                  <c:v>2.7584999999999998E-2</c:v>
                </c:pt>
                <c:pt idx="4713">
                  <c:v>1.5319999999999999E-3</c:v>
                </c:pt>
                <c:pt idx="4714">
                  <c:v>2.2987E-2</c:v>
                </c:pt>
                <c:pt idx="4715">
                  <c:v>3.0266999999999999E-2</c:v>
                </c:pt>
                <c:pt idx="4716">
                  <c:v>3.2182000000000002E-2</c:v>
                </c:pt>
                <c:pt idx="4717">
                  <c:v>3.1033000000000002E-2</c:v>
                </c:pt>
                <c:pt idx="4718">
                  <c:v>2.7202E-2</c:v>
                </c:pt>
                <c:pt idx="4719">
                  <c:v>3.1415999999999999E-2</c:v>
                </c:pt>
                <c:pt idx="4720">
                  <c:v>2.4136999999999999E-2</c:v>
                </c:pt>
                <c:pt idx="4721">
                  <c:v>1.9539000000000001E-2</c:v>
                </c:pt>
                <c:pt idx="4722">
                  <c:v>5.0188999999999998E-2</c:v>
                </c:pt>
                <c:pt idx="4723">
                  <c:v>1.1490000000000001E-3</c:v>
                </c:pt>
                <c:pt idx="4724">
                  <c:v>1.1490000000000001E-3</c:v>
                </c:pt>
                <c:pt idx="4725">
                  <c:v>7.6599999999999997E-4</c:v>
                </c:pt>
                <c:pt idx="4726">
                  <c:v>1.1490000000000001E-3</c:v>
                </c:pt>
                <c:pt idx="4727">
                  <c:v>6.8960000000000002E-3</c:v>
                </c:pt>
                <c:pt idx="4728">
                  <c:v>1.5319999999999999E-3</c:v>
                </c:pt>
                <c:pt idx="4729">
                  <c:v>2.7584999999999998E-2</c:v>
                </c:pt>
                <c:pt idx="4730">
                  <c:v>2.9500999999999999E-2</c:v>
                </c:pt>
                <c:pt idx="4731">
                  <c:v>2.7584999999999998E-2</c:v>
                </c:pt>
                <c:pt idx="4732">
                  <c:v>1.8773000000000001E-2</c:v>
                </c:pt>
                <c:pt idx="4733">
                  <c:v>4.4825999999999998E-2</c:v>
                </c:pt>
                <c:pt idx="4734">
                  <c:v>4.6358000000000003E-2</c:v>
                </c:pt>
                <c:pt idx="4735">
                  <c:v>1.1490000000000001E-3</c:v>
                </c:pt>
                <c:pt idx="4736">
                  <c:v>3.065E-2</c:v>
                </c:pt>
                <c:pt idx="4737">
                  <c:v>9.9609999999999994E-3</c:v>
                </c:pt>
                <c:pt idx="4738">
                  <c:v>1.1490000000000001E-3</c:v>
                </c:pt>
                <c:pt idx="4739">
                  <c:v>1.1490000000000001E-3</c:v>
                </c:pt>
                <c:pt idx="4740">
                  <c:v>2.9117000000000001E-2</c:v>
                </c:pt>
                <c:pt idx="4741">
                  <c:v>3.5247000000000001E-2</c:v>
                </c:pt>
                <c:pt idx="4742">
                  <c:v>3.2565999999999998E-2</c:v>
                </c:pt>
                <c:pt idx="4743">
                  <c:v>2.452E-2</c:v>
                </c:pt>
                <c:pt idx="4744">
                  <c:v>2.452E-2</c:v>
                </c:pt>
                <c:pt idx="4745">
                  <c:v>1.1490000000000001E-3</c:v>
                </c:pt>
                <c:pt idx="4746">
                  <c:v>4.5208999999999999E-2</c:v>
                </c:pt>
                <c:pt idx="4747">
                  <c:v>4.5592000000000001E-2</c:v>
                </c:pt>
                <c:pt idx="4748">
                  <c:v>4.6740999999999998E-2</c:v>
                </c:pt>
                <c:pt idx="4749">
                  <c:v>5.1721999999999997E-2</c:v>
                </c:pt>
                <c:pt idx="4750">
                  <c:v>4.9806000000000003E-2</c:v>
                </c:pt>
                <c:pt idx="4751">
                  <c:v>5.6319000000000001E-2</c:v>
                </c:pt>
                <c:pt idx="4752">
                  <c:v>5.9767000000000001E-2</c:v>
                </c:pt>
                <c:pt idx="4753">
                  <c:v>7.3177000000000006E-2</c:v>
                </c:pt>
                <c:pt idx="4754">
                  <c:v>7.2411000000000003E-2</c:v>
                </c:pt>
                <c:pt idx="4755">
                  <c:v>7.8541E-2</c:v>
                </c:pt>
                <c:pt idx="4756">
                  <c:v>9.7313999999999998E-2</c:v>
                </c:pt>
                <c:pt idx="4757">
                  <c:v>9.9612000000000006E-2</c:v>
                </c:pt>
                <c:pt idx="4758">
                  <c:v>0.12106699999999999</c:v>
                </c:pt>
                <c:pt idx="4759">
                  <c:v>0.127197</c:v>
                </c:pt>
                <c:pt idx="4760">
                  <c:v>0.123366</c:v>
                </c:pt>
                <c:pt idx="4761">
                  <c:v>0.12221700000000001</c:v>
                </c:pt>
                <c:pt idx="4762">
                  <c:v>0.125665</c:v>
                </c:pt>
                <c:pt idx="4763">
                  <c:v>0.123749</c:v>
                </c:pt>
                <c:pt idx="4764">
                  <c:v>0.12681400000000001</c:v>
                </c:pt>
                <c:pt idx="4765">
                  <c:v>0.131795</c:v>
                </c:pt>
                <c:pt idx="4766">
                  <c:v>0.135243</c:v>
                </c:pt>
                <c:pt idx="4767">
                  <c:v>1.1490000000000001E-3</c:v>
                </c:pt>
                <c:pt idx="4768">
                  <c:v>1.1490000000000001E-3</c:v>
                </c:pt>
                <c:pt idx="4769">
                  <c:v>1.1490000000000001E-3</c:v>
                </c:pt>
                <c:pt idx="4770">
                  <c:v>1.1490000000000001E-3</c:v>
                </c:pt>
                <c:pt idx="4771">
                  <c:v>3.7546000000000003E-2</c:v>
                </c:pt>
                <c:pt idx="4772">
                  <c:v>3.9079000000000003E-2</c:v>
                </c:pt>
                <c:pt idx="4773">
                  <c:v>6.13E-3</c:v>
                </c:pt>
                <c:pt idx="4774">
                  <c:v>1.5319999999999999E-3</c:v>
                </c:pt>
                <c:pt idx="4775">
                  <c:v>5.3639999999999998E-3</c:v>
                </c:pt>
                <c:pt idx="4776">
                  <c:v>1.1490000000000001E-3</c:v>
                </c:pt>
                <c:pt idx="4777">
                  <c:v>1.1490000000000001E-3</c:v>
                </c:pt>
                <c:pt idx="4778">
                  <c:v>1.916E-3</c:v>
                </c:pt>
                <c:pt idx="4779">
                  <c:v>7.2789999999999999E-3</c:v>
                </c:pt>
                <c:pt idx="4780">
                  <c:v>3.8310000000000002E-3</c:v>
                </c:pt>
                <c:pt idx="4781">
                  <c:v>1.1490000000000001E-3</c:v>
                </c:pt>
                <c:pt idx="4782">
                  <c:v>7.6599999999999997E-4</c:v>
                </c:pt>
                <c:pt idx="4783">
                  <c:v>1.1490000000000001E-3</c:v>
                </c:pt>
                <c:pt idx="4784">
                  <c:v>7.6599999999999997E-4</c:v>
                </c:pt>
                <c:pt idx="4785">
                  <c:v>1.1490000000000001E-3</c:v>
                </c:pt>
                <c:pt idx="4786">
                  <c:v>1.1490000000000001E-3</c:v>
                </c:pt>
                <c:pt idx="4787">
                  <c:v>1.1490000000000001E-3</c:v>
                </c:pt>
                <c:pt idx="4788">
                  <c:v>2.2989999999999998E-3</c:v>
                </c:pt>
                <c:pt idx="4789">
                  <c:v>1.5319999999999999E-3</c:v>
                </c:pt>
                <c:pt idx="4790">
                  <c:v>1.1490000000000001E-3</c:v>
                </c:pt>
                <c:pt idx="4791">
                  <c:v>1.1490000000000001E-3</c:v>
                </c:pt>
                <c:pt idx="4792">
                  <c:v>1.1490000000000001E-3</c:v>
                </c:pt>
                <c:pt idx="4793">
                  <c:v>1.1490000000000001E-3</c:v>
                </c:pt>
                <c:pt idx="4794">
                  <c:v>1.1490000000000001E-3</c:v>
                </c:pt>
                <c:pt idx="4795">
                  <c:v>1.1490000000000001E-3</c:v>
                </c:pt>
                <c:pt idx="4796">
                  <c:v>7.6599999999999997E-4</c:v>
                </c:pt>
                <c:pt idx="4797">
                  <c:v>1.1490000000000001E-3</c:v>
                </c:pt>
                <c:pt idx="4798">
                  <c:v>1.1490000000000001E-3</c:v>
                </c:pt>
                <c:pt idx="4799">
                  <c:v>1.1490000000000001E-3</c:v>
                </c:pt>
                <c:pt idx="4800">
                  <c:v>7.6599999999999997E-4</c:v>
                </c:pt>
                <c:pt idx="4801">
                  <c:v>1.1490000000000001E-3</c:v>
                </c:pt>
                <c:pt idx="4802">
                  <c:v>2.0688999999999999E-2</c:v>
                </c:pt>
                <c:pt idx="4803">
                  <c:v>2.1838E-2</c:v>
                </c:pt>
                <c:pt idx="4804">
                  <c:v>2.2603999999999999E-2</c:v>
                </c:pt>
                <c:pt idx="4805">
                  <c:v>2.4136999999999999E-2</c:v>
                </c:pt>
                <c:pt idx="4806">
                  <c:v>2.3754000000000001E-2</c:v>
                </c:pt>
                <c:pt idx="4807">
                  <c:v>2.6051999999999999E-2</c:v>
                </c:pt>
                <c:pt idx="4808">
                  <c:v>2.5285999999999999E-2</c:v>
                </c:pt>
                <c:pt idx="4809">
                  <c:v>2.7202E-2</c:v>
                </c:pt>
                <c:pt idx="4810">
                  <c:v>2.7584999999999998E-2</c:v>
                </c:pt>
                <c:pt idx="4811">
                  <c:v>2.7584999999999998E-2</c:v>
                </c:pt>
                <c:pt idx="4812">
                  <c:v>2.6436000000000001E-2</c:v>
                </c:pt>
                <c:pt idx="4813">
                  <c:v>1.916E-3</c:v>
                </c:pt>
                <c:pt idx="4814">
                  <c:v>1.6857E-2</c:v>
                </c:pt>
                <c:pt idx="4815">
                  <c:v>1.6857E-2</c:v>
                </c:pt>
                <c:pt idx="4816">
                  <c:v>1.6091000000000001E-2</c:v>
                </c:pt>
                <c:pt idx="4817">
                  <c:v>1.5325E-2</c:v>
                </c:pt>
                <c:pt idx="4818">
                  <c:v>1.4942E-2</c:v>
                </c:pt>
                <c:pt idx="4819">
                  <c:v>1.3792E-2</c:v>
                </c:pt>
                <c:pt idx="4820">
                  <c:v>1.5325E-2</c:v>
                </c:pt>
                <c:pt idx="4821">
                  <c:v>1.5708E-2</c:v>
                </c:pt>
                <c:pt idx="4822">
                  <c:v>1.5708E-2</c:v>
                </c:pt>
                <c:pt idx="4823">
                  <c:v>1.6091000000000001E-2</c:v>
                </c:pt>
                <c:pt idx="4824">
                  <c:v>1.5325E-2</c:v>
                </c:pt>
                <c:pt idx="4825">
                  <c:v>1.5325E-2</c:v>
                </c:pt>
                <c:pt idx="4826">
                  <c:v>1.6091000000000001E-2</c:v>
                </c:pt>
                <c:pt idx="4827">
                  <c:v>1.5325E-2</c:v>
                </c:pt>
                <c:pt idx="4828">
                  <c:v>1.5708E-2</c:v>
                </c:pt>
                <c:pt idx="4829">
                  <c:v>1.6091000000000001E-2</c:v>
                </c:pt>
                <c:pt idx="4830">
                  <c:v>1.6091000000000001E-2</c:v>
                </c:pt>
                <c:pt idx="4831">
                  <c:v>1.5325E-2</c:v>
                </c:pt>
                <c:pt idx="4832">
                  <c:v>1.5325E-2</c:v>
                </c:pt>
                <c:pt idx="4833">
                  <c:v>1.4559000000000001E-2</c:v>
                </c:pt>
                <c:pt idx="4834">
                  <c:v>1.4175999999999999E-2</c:v>
                </c:pt>
                <c:pt idx="4835">
                  <c:v>1.3025999999999999E-2</c:v>
                </c:pt>
                <c:pt idx="4836">
                  <c:v>1.1877E-2</c:v>
                </c:pt>
                <c:pt idx="4837">
                  <c:v>1.0727E-2</c:v>
                </c:pt>
                <c:pt idx="4838">
                  <c:v>2.6819999999999999E-3</c:v>
                </c:pt>
                <c:pt idx="4839">
                  <c:v>2.2989999999999998E-3</c:v>
                </c:pt>
                <c:pt idx="4840">
                  <c:v>1.916E-3</c:v>
                </c:pt>
                <c:pt idx="4841">
                  <c:v>2.2989999999999998E-3</c:v>
                </c:pt>
                <c:pt idx="4842">
                  <c:v>1.1490000000000001E-3</c:v>
                </c:pt>
                <c:pt idx="4843">
                  <c:v>1.1490000000000001E-3</c:v>
                </c:pt>
                <c:pt idx="4844">
                  <c:v>1.1490000000000001E-3</c:v>
                </c:pt>
                <c:pt idx="4845">
                  <c:v>1.1490000000000001E-3</c:v>
                </c:pt>
                <c:pt idx="4846">
                  <c:v>1.1490000000000001E-3</c:v>
                </c:pt>
                <c:pt idx="4847">
                  <c:v>1.1490000000000001E-3</c:v>
                </c:pt>
                <c:pt idx="4848">
                  <c:v>1.1490000000000001E-3</c:v>
                </c:pt>
                <c:pt idx="4849">
                  <c:v>1.1490000000000001E-3</c:v>
                </c:pt>
                <c:pt idx="4850">
                  <c:v>1.1490000000000001E-3</c:v>
                </c:pt>
                <c:pt idx="4851">
                  <c:v>1.1490000000000001E-3</c:v>
                </c:pt>
                <c:pt idx="4852">
                  <c:v>1.1490000000000001E-3</c:v>
                </c:pt>
                <c:pt idx="4853">
                  <c:v>7.6599999999999997E-4</c:v>
                </c:pt>
                <c:pt idx="4854">
                  <c:v>1.1490000000000001E-3</c:v>
                </c:pt>
                <c:pt idx="4855">
                  <c:v>1.1490000000000001E-3</c:v>
                </c:pt>
                <c:pt idx="4856">
                  <c:v>1.5319999999999999E-3</c:v>
                </c:pt>
                <c:pt idx="4857">
                  <c:v>1.1490000000000001E-3</c:v>
                </c:pt>
                <c:pt idx="4858">
                  <c:v>1.1490000000000001E-3</c:v>
                </c:pt>
                <c:pt idx="4859">
                  <c:v>1.1490000000000001E-3</c:v>
                </c:pt>
                <c:pt idx="4860">
                  <c:v>1.1490000000000001E-3</c:v>
                </c:pt>
                <c:pt idx="4861">
                  <c:v>2.2989999999999998E-3</c:v>
                </c:pt>
                <c:pt idx="4862">
                  <c:v>1.1490000000000001E-3</c:v>
                </c:pt>
                <c:pt idx="4863">
                  <c:v>1.1490000000000001E-3</c:v>
                </c:pt>
                <c:pt idx="4864">
                  <c:v>1.1490000000000001E-3</c:v>
                </c:pt>
                <c:pt idx="4865">
                  <c:v>1.1490000000000001E-3</c:v>
                </c:pt>
                <c:pt idx="4866">
                  <c:v>1.1490000000000001E-3</c:v>
                </c:pt>
                <c:pt idx="4867">
                  <c:v>1.1490000000000001E-3</c:v>
                </c:pt>
                <c:pt idx="4868">
                  <c:v>1.1490000000000001E-3</c:v>
                </c:pt>
                <c:pt idx="4869">
                  <c:v>1.1490000000000001E-3</c:v>
                </c:pt>
                <c:pt idx="4870">
                  <c:v>2.4136999999999999E-2</c:v>
                </c:pt>
                <c:pt idx="4871">
                  <c:v>2.5285999999999999E-2</c:v>
                </c:pt>
                <c:pt idx="4872">
                  <c:v>1.916E-3</c:v>
                </c:pt>
                <c:pt idx="4873">
                  <c:v>1.1490000000000001E-3</c:v>
                </c:pt>
                <c:pt idx="4874">
                  <c:v>1.1490000000000001E-3</c:v>
                </c:pt>
                <c:pt idx="4875">
                  <c:v>7.6599999999999997E-4</c:v>
                </c:pt>
                <c:pt idx="4876">
                  <c:v>1.1490000000000001E-3</c:v>
                </c:pt>
                <c:pt idx="4877">
                  <c:v>1.1490000000000001E-3</c:v>
                </c:pt>
                <c:pt idx="4878">
                  <c:v>7.6599999999999997E-4</c:v>
                </c:pt>
                <c:pt idx="4879">
                  <c:v>7.6599999999999997E-4</c:v>
                </c:pt>
                <c:pt idx="4880">
                  <c:v>1.1490000000000001E-3</c:v>
                </c:pt>
                <c:pt idx="4881">
                  <c:v>1.1490000000000001E-3</c:v>
                </c:pt>
                <c:pt idx="4882">
                  <c:v>1.1490000000000001E-3</c:v>
                </c:pt>
                <c:pt idx="4883">
                  <c:v>1.1490000000000001E-3</c:v>
                </c:pt>
                <c:pt idx="4884">
                  <c:v>1.1490000000000001E-3</c:v>
                </c:pt>
                <c:pt idx="4885">
                  <c:v>1.1490000000000001E-3</c:v>
                </c:pt>
                <c:pt idx="4886">
                  <c:v>1.1490000000000001E-3</c:v>
                </c:pt>
                <c:pt idx="4887">
                  <c:v>1.1490000000000001E-3</c:v>
                </c:pt>
                <c:pt idx="4888">
                  <c:v>1.1490000000000001E-3</c:v>
                </c:pt>
                <c:pt idx="4889">
                  <c:v>7.6599999999999997E-4</c:v>
                </c:pt>
                <c:pt idx="4890">
                  <c:v>1.1490000000000001E-3</c:v>
                </c:pt>
                <c:pt idx="4891">
                  <c:v>1.1490000000000001E-3</c:v>
                </c:pt>
                <c:pt idx="4892">
                  <c:v>1.1490000000000001E-3</c:v>
                </c:pt>
                <c:pt idx="4893">
                  <c:v>1.1490000000000001E-3</c:v>
                </c:pt>
                <c:pt idx="4894">
                  <c:v>1.1490000000000001E-3</c:v>
                </c:pt>
                <c:pt idx="4895">
                  <c:v>1.1490000000000001E-3</c:v>
                </c:pt>
                <c:pt idx="4896">
                  <c:v>1.1490000000000001E-3</c:v>
                </c:pt>
                <c:pt idx="4897">
                  <c:v>1.1490000000000001E-3</c:v>
                </c:pt>
                <c:pt idx="4898">
                  <c:v>1.1490000000000001E-3</c:v>
                </c:pt>
                <c:pt idx="4899">
                  <c:v>1.5319999999999999E-3</c:v>
                </c:pt>
                <c:pt idx="4900">
                  <c:v>1.916E-3</c:v>
                </c:pt>
                <c:pt idx="4901">
                  <c:v>2.2989999999999998E-3</c:v>
                </c:pt>
                <c:pt idx="4902">
                  <c:v>2.6819999999999999E-3</c:v>
                </c:pt>
                <c:pt idx="4903">
                  <c:v>3.0266999999999999E-2</c:v>
                </c:pt>
                <c:pt idx="4904">
                  <c:v>2.9884000000000001E-2</c:v>
                </c:pt>
                <c:pt idx="4905">
                  <c:v>2.7202E-2</c:v>
                </c:pt>
                <c:pt idx="4906">
                  <c:v>2.6436000000000001E-2</c:v>
                </c:pt>
                <c:pt idx="4907">
                  <c:v>1.1490000000000001E-3</c:v>
                </c:pt>
                <c:pt idx="4908">
                  <c:v>1.1490000000000001E-3</c:v>
                </c:pt>
                <c:pt idx="4909">
                  <c:v>1.1490000000000001E-3</c:v>
                </c:pt>
                <c:pt idx="4910">
                  <c:v>1.1490000000000001E-3</c:v>
                </c:pt>
                <c:pt idx="4911">
                  <c:v>1.1490000000000001E-3</c:v>
                </c:pt>
                <c:pt idx="4912">
                  <c:v>1.1490000000000001E-3</c:v>
                </c:pt>
                <c:pt idx="4913">
                  <c:v>7.6599999999999997E-4</c:v>
                </c:pt>
                <c:pt idx="4914">
                  <c:v>1.1490000000000001E-3</c:v>
                </c:pt>
                <c:pt idx="4915">
                  <c:v>7.6599999999999997E-4</c:v>
                </c:pt>
                <c:pt idx="4916">
                  <c:v>1.916E-3</c:v>
                </c:pt>
                <c:pt idx="4917">
                  <c:v>2.6819999999999999E-3</c:v>
                </c:pt>
                <c:pt idx="4918">
                  <c:v>2.6819999999999999E-3</c:v>
                </c:pt>
                <c:pt idx="4919">
                  <c:v>2.2989999999999998E-3</c:v>
                </c:pt>
                <c:pt idx="4920">
                  <c:v>1.916E-3</c:v>
                </c:pt>
                <c:pt idx="4921">
                  <c:v>2.1072E-2</c:v>
                </c:pt>
                <c:pt idx="4922">
                  <c:v>1.9539000000000001E-2</c:v>
                </c:pt>
                <c:pt idx="4923">
                  <c:v>2.0688999999999999E-2</c:v>
                </c:pt>
                <c:pt idx="4924">
                  <c:v>4.2909999999999997E-2</c:v>
                </c:pt>
                <c:pt idx="4925">
                  <c:v>4.2909999999999997E-2</c:v>
                </c:pt>
                <c:pt idx="4926">
                  <c:v>4.4442000000000002E-2</c:v>
                </c:pt>
                <c:pt idx="4927">
                  <c:v>4.6358000000000003E-2</c:v>
                </c:pt>
                <c:pt idx="4928">
                  <c:v>4.6358000000000003E-2</c:v>
                </c:pt>
                <c:pt idx="4929">
                  <c:v>4.6358000000000003E-2</c:v>
                </c:pt>
                <c:pt idx="4930">
                  <c:v>4.7507000000000001E-2</c:v>
                </c:pt>
                <c:pt idx="4931">
                  <c:v>4.7123999999999999E-2</c:v>
                </c:pt>
                <c:pt idx="4932">
                  <c:v>4.7123999999999999E-2</c:v>
                </c:pt>
                <c:pt idx="4933">
                  <c:v>4.7891000000000003E-2</c:v>
                </c:pt>
                <c:pt idx="4934">
                  <c:v>4.8656999999999999E-2</c:v>
                </c:pt>
                <c:pt idx="4935">
                  <c:v>5.4021E-2</c:v>
                </c:pt>
                <c:pt idx="4936">
                  <c:v>1.5319999999999999E-3</c:v>
                </c:pt>
                <c:pt idx="4937">
                  <c:v>1.5319999999999999E-3</c:v>
                </c:pt>
                <c:pt idx="4938">
                  <c:v>1.1490000000000001E-3</c:v>
                </c:pt>
                <c:pt idx="4939">
                  <c:v>1.1490000000000001E-3</c:v>
                </c:pt>
                <c:pt idx="4940">
                  <c:v>1.1490000000000001E-3</c:v>
                </c:pt>
                <c:pt idx="4941">
                  <c:v>1.5319999999999999E-3</c:v>
                </c:pt>
                <c:pt idx="4942">
                  <c:v>1.1490000000000001E-3</c:v>
                </c:pt>
                <c:pt idx="4943">
                  <c:v>1.1490000000000001E-3</c:v>
                </c:pt>
                <c:pt idx="4944">
                  <c:v>1.1490000000000001E-3</c:v>
                </c:pt>
                <c:pt idx="4945">
                  <c:v>1.1490000000000001E-3</c:v>
                </c:pt>
                <c:pt idx="4946">
                  <c:v>1.1490000000000001E-3</c:v>
                </c:pt>
                <c:pt idx="4947">
                  <c:v>1.1490000000000001E-3</c:v>
                </c:pt>
                <c:pt idx="4948">
                  <c:v>1.1490000000000001E-3</c:v>
                </c:pt>
                <c:pt idx="4949">
                  <c:v>1.1490000000000001E-3</c:v>
                </c:pt>
                <c:pt idx="4950">
                  <c:v>7.6599999999999997E-4</c:v>
                </c:pt>
                <c:pt idx="4951">
                  <c:v>1.1490000000000001E-3</c:v>
                </c:pt>
                <c:pt idx="4952">
                  <c:v>2.4136999999999999E-2</c:v>
                </c:pt>
                <c:pt idx="4953">
                  <c:v>2.4903000000000002E-2</c:v>
                </c:pt>
                <c:pt idx="4954">
                  <c:v>2.5669000000000001E-2</c:v>
                </c:pt>
                <c:pt idx="4955">
                  <c:v>2.6436000000000001E-2</c:v>
                </c:pt>
                <c:pt idx="4956">
                  <c:v>2.7584999999999998E-2</c:v>
                </c:pt>
                <c:pt idx="4957">
                  <c:v>2.7584999999999998E-2</c:v>
                </c:pt>
                <c:pt idx="4958">
                  <c:v>2.8733999999999999E-2</c:v>
                </c:pt>
                <c:pt idx="4959">
                  <c:v>2.8351000000000001E-2</c:v>
                </c:pt>
                <c:pt idx="4960">
                  <c:v>2.8351000000000001E-2</c:v>
                </c:pt>
                <c:pt idx="4961">
                  <c:v>2.8351000000000001E-2</c:v>
                </c:pt>
                <c:pt idx="4962">
                  <c:v>2.8351000000000001E-2</c:v>
                </c:pt>
                <c:pt idx="4963">
                  <c:v>2.7202E-2</c:v>
                </c:pt>
                <c:pt idx="4964">
                  <c:v>2.5669000000000001E-2</c:v>
                </c:pt>
                <c:pt idx="4965">
                  <c:v>2.9117000000000001E-2</c:v>
                </c:pt>
                <c:pt idx="4966">
                  <c:v>3.065E-3</c:v>
                </c:pt>
                <c:pt idx="4967">
                  <c:v>3.4480000000000001E-3</c:v>
                </c:pt>
                <c:pt idx="4968">
                  <c:v>1.1490000000000001E-3</c:v>
                </c:pt>
                <c:pt idx="4969">
                  <c:v>1.1490000000000001E-3</c:v>
                </c:pt>
                <c:pt idx="4970">
                  <c:v>1.1490000000000001E-3</c:v>
                </c:pt>
                <c:pt idx="4971">
                  <c:v>1.1490000000000001E-3</c:v>
                </c:pt>
                <c:pt idx="4972">
                  <c:v>1.1490000000000001E-3</c:v>
                </c:pt>
                <c:pt idx="4973">
                  <c:v>1.1490000000000001E-3</c:v>
                </c:pt>
                <c:pt idx="4974">
                  <c:v>1.1490000000000001E-3</c:v>
                </c:pt>
                <c:pt idx="4975">
                  <c:v>1.1490000000000001E-3</c:v>
                </c:pt>
                <c:pt idx="4976">
                  <c:v>7.6599999999999997E-4</c:v>
                </c:pt>
                <c:pt idx="4977">
                  <c:v>1.916E-3</c:v>
                </c:pt>
                <c:pt idx="4978">
                  <c:v>2.6819999999999999E-3</c:v>
                </c:pt>
                <c:pt idx="4979">
                  <c:v>2.6819999999999999E-3</c:v>
                </c:pt>
                <c:pt idx="4980">
                  <c:v>1.9921999999999999E-2</c:v>
                </c:pt>
                <c:pt idx="4981">
                  <c:v>1.5708E-2</c:v>
                </c:pt>
                <c:pt idx="4982">
                  <c:v>1.5325E-2</c:v>
                </c:pt>
                <c:pt idx="4983">
                  <c:v>1.4559000000000001E-2</c:v>
                </c:pt>
                <c:pt idx="4984">
                  <c:v>1.4559000000000001E-2</c:v>
                </c:pt>
                <c:pt idx="4985">
                  <c:v>1.5325E-2</c:v>
                </c:pt>
                <c:pt idx="4986">
                  <c:v>1.4942E-2</c:v>
                </c:pt>
                <c:pt idx="4987">
                  <c:v>1.4942E-2</c:v>
                </c:pt>
                <c:pt idx="4988">
                  <c:v>1.4942E-2</c:v>
                </c:pt>
                <c:pt idx="4989">
                  <c:v>1.4942E-2</c:v>
                </c:pt>
                <c:pt idx="4990">
                  <c:v>1.4942E-2</c:v>
                </c:pt>
                <c:pt idx="4991">
                  <c:v>4.3676E-2</c:v>
                </c:pt>
                <c:pt idx="4992">
                  <c:v>4.4442000000000002E-2</c:v>
                </c:pt>
                <c:pt idx="4993">
                  <c:v>4.3676E-2</c:v>
                </c:pt>
                <c:pt idx="4994">
                  <c:v>4.4059000000000001E-2</c:v>
                </c:pt>
                <c:pt idx="4995">
                  <c:v>4.5208999999999999E-2</c:v>
                </c:pt>
                <c:pt idx="4996">
                  <c:v>4.4059000000000001E-2</c:v>
                </c:pt>
                <c:pt idx="4997">
                  <c:v>4.3292999999999998E-2</c:v>
                </c:pt>
                <c:pt idx="4998">
                  <c:v>4.4059000000000001E-2</c:v>
                </c:pt>
                <c:pt idx="4999">
                  <c:v>4.4059000000000001E-2</c:v>
                </c:pt>
                <c:pt idx="5000">
                  <c:v>4.3676E-2</c:v>
                </c:pt>
                <c:pt idx="5001">
                  <c:v>4.4825999999999998E-2</c:v>
                </c:pt>
                <c:pt idx="5002">
                  <c:v>4.4442000000000002E-2</c:v>
                </c:pt>
                <c:pt idx="5003">
                  <c:v>4.3676E-2</c:v>
                </c:pt>
                <c:pt idx="5004">
                  <c:v>4.4825999999999998E-2</c:v>
                </c:pt>
                <c:pt idx="5005">
                  <c:v>4.4825999999999998E-2</c:v>
                </c:pt>
                <c:pt idx="5006">
                  <c:v>4.3676E-2</c:v>
                </c:pt>
                <c:pt idx="5007">
                  <c:v>5.2871000000000001E-2</c:v>
                </c:pt>
                <c:pt idx="5008">
                  <c:v>4.4825999999999998E-2</c:v>
                </c:pt>
                <c:pt idx="5009">
                  <c:v>4.4825999999999998E-2</c:v>
                </c:pt>
                <c:pt idx="5010">
                  <c:v>4.4059000000000001E-2</c:v>
                </c:pt>
                <c:pt idx="5011">
                  <c:v>4.4442000000000002E-2</c:v>
                </c:pt>
                <c:pt idx="5012">
                  <c:v>4.5208999999999999E-2</c:v>
                </c:pt>
                <c:pt idx="5013">
                  <c:v>4.4442000000000002E-2</c:v>
                </c:pt>
                <c:pt idx="5014">
                  <c:v>4.4825999999999998E-2</c:v>
                </c:pt>
                <c:pt idx="5015">
                  <c:v>4.4825999999999998E-2</c:v>
                </c:pt>
                <c:pt idx="5016">
                  <c:v>4.4442000000000002E-2</c:v>
                </c:pt>
                <c:pt idx="5017">
                  <c:v>4.5208999999999999E-2</c:v>
                </c:pt>
                <c:pt idx="5018">
                  <c:v>4.4442000000000002E-2</c:v>
                </c:pt>
                <c:pt idx="5019">
                  <c:v>6.3599000000000003E-2</c:v>
                </c:pt>
                <c:pt idx="5020">
                  <c:v>6.3599000000000003E-2</c:v>
                </c:pt>
                <c:pt idx="5021">
                  <c:v>6.3599000000000003E-2</c:v>
                </c:pt>
                <c:pt idx="5022">
                  <c:v>6.3599000000000003E-2</c:v>
                </c:pt>
                <c:pt idx="5023">
                  <c:v>6.3215999999999994E-2</c:v>
                </c:pt>
                <c:pt idx="5024">
                  <c:v>6.3981999999999997E-2</c:v>
                </c:pt>
                <c:pt idx="5025">
                  <c:v>6.3215999999999994E-2</c:v>
                </c:pt>
                <c:pt idx="5026">
                  <c:v>6.2831999999999999E-2</c:v>
                </c:pt>
                <c:pt idx="5027">
                  <c:v>6.4365000000000006E-2</c:v>
                </c:pt>
                <c:pt idx="5028">
                  <c:v>6.2448999999999998E-2</c:v>
                </c:pt>
                <c:pt idx="5029">
                  <c:v>6.2448999999999998E-2</c:v>
                </c:pt>
                <c:pt idx="5030">
                  <c:v>4.9423000000000002E-2</c:v>
                </c:pt>
                <c:pt idx="5031">
                  <c:v>4.7507000000000001E-2</c:v>
                </c:pt>
                <c:pt idx="5032">
                  <c:v>2.2987E-2</c:v>
                </c:pt>
                <c:pt idx="5033">
                  <c:v>2.2221000000000001E-2</c:v>
                </c:pt>
                <c:pt idx="5034">
                  <c:v>3.8696000000000001E-2</c:v>
                </c:pt>
                <c:pt idx="5035">
                  <c:v>3.7163000000000002E-2</c:v>
                </c:pt>
                <c:pt idx="5036">
                  <c:v>1.1490000000000001E-3</c:v>
                </c:pt>
                <c:pt idx="5037">
                  <c:v>1.1490000000000001E-3</c:v>
                </c:pt>
                <c:pt idx="5038">
                  <c:v>1.1490000000000001E-3</c:v>
                </c:pt>
                <c:pt idx="5039">
                  <c:v>1.1490000000000001E-3</c:v>
                </c:pt>
                <c:pt idx="5040">
                  <c:v>1.1490000000000001E-3</c:v>
                </c:pt>
                <c:pt idx="5041">
                  <c:v>1.1490000000000001E-3</c:v>
                </c:pt>
                <c:pt idx="5042">
                  <c:v>1.1490000000000001E-3</c:v>
                </c:pt>
                <c:pt idx="5043">
                  <c:v>1.1490000000000001E-3</c:v>
                </c:pt>
                <c:pt idx="5044">
                  <c:v>1.1490000000000001E-3</c:v>
                </c:pt>
                <c:pt idx="5045">
                  <c:v>1.1490000000000001E-3</c:v>
                </c:pt>
                <c:pt idx="5046">
                  <c:v>1.1490000000000001E-3</c:v>
                </c:pt>
                <c:pt idx="5047">
                  <c:v>1.1490000000000001E-3</c:v>
                </c:pt>
                <c:pt idx="5048">
                  <c:v>1.1490000000000001E-3</c:v>
                </c:pt>
                <c:pt idx="5049">
                  <c:v>1.1490000000000001E-3</c:v>
                </c:pt>
                <c:pt idx="5050">
                  <c:v>1.1490000000000001E-3</c:v>
                </c:pt>
                <c:pt idx="5051">
                  <c:v>1.1490000000000001E-3</c:v>
                </c:pt>
                <c:pt idx="5052">
                  <c:v>1.1490000000000001E-3</c:v>
                </c:pt>
                <c:pt idx="5053">
                  <c:v>1.1490000000000001E-3</c:v>
                </c:pt>
                <c:pt idx="5054">
                  <c:v>1.1490000000000001E-3</c:v>
                </c:pt>
                <c:pt idx="5055">
                  <c:v>1.1490000000000001E-3</c:v>
                </c:pt>
                <c:pt idx="5056">
                  <c:v>7.6599999999999997E-4</c:v>
                </c:pt>
                <c:pt idx="5057">
                  <c:v>1.1490000000000001E-3</c:v>
                </c:pt>
                <c:pt idx="5058">
                  <c:v>1.1490000000000001E-3</c:v>
                </c:pt>
                <c:pt idx="5059">
                  <c:v>1.1490000000000001E-3</c:v>
                </c:pt>
                <c:pt idx="5060">
                  <c:v>1.1490000000000001E-3</c:v>
                </c:pt>
                <c:pt idx="5061">
                  <c:v>1.1490000000000001E-3</c:v>
                </c:pt>
                <c:pt idx="5062">
                  <c:v>1.1490000000000001E-3</c:v>
                </c:pt>
                <c:pt idx="5063">
                  <c:v>1.1490000000000001E-3</c:v>
                </c:pt>
                <c:pt idx="5064">
                  <c:v>1.1490000000000001E-3</c:v>
                </c:pt>
                <c:pt idx="5065">
                  <c:v>1.1490000000000001E-3</c:v>
                </c:pt>
                <c:pt idx="5066">
                  <c:v>1.1490000000000001E-3</c:v>
                </c:pt>
                <c:pt idx="5067">
                  <c:v>1.1490000000000001E-3</c:v>
                </c:pt>
                <c:pt idx="5068">
                  <c:v>1.1490000000000001E-3</c:v>
                </c:pt>
                <c:pt idx="5069">
                  <c:v>2.3370999999999999E-2</c:v>
                </c:pt>
                <c:pt idx="5070">
                  <c:v>2.5285999999999999E-2</c:v>
                </c:pt>
                <c:pt idx="5071">
                  <c:v>2.6051999999999999E-2</c:v>
                </c:pt>
                <c:pt idx="5072">
                  <c:v>2.7584999999999998E-2</c:v>
                </c:pt>
                <c:pt idx="5073">
                  <c:v>2.7584999999999998E-2</c:v>
                </c:pt>
                <c:pt idx="5074">
                  <c:v>2.9500999999999999E-2</c:v>
                </c:pt>
                <c:pt idx="5075">
                  <c:v>2.9884000000000001E-2</c:v>
                </c:pt>
                <c:pt idx="5076">
                  <c:v>3.0266999999999999E-2</c:v>
                </c:pt>
                <c:pt idx="5077">
                  <c:v>3.0266999999999999E-2</c:v>
                </c:pt>
                <c:pt idx="5078">
                  <c:v>2.9500999999999999E-2</c:v>
                </c:pt>
                <c:pt idx="5079">
                  <c:v>2.9884000000000001E-2</c:v>
                </c:pt>
                <c:pt idx="5080">
                  <c:v>2.9884000000000001E-2</c:v>
                </c:pt>
                <c:pt idx="5081">
                  <c:v>3.065E-2</c:v>
                </c:pt>
                <c:pt idx="5082">
                  <c:v>1.1490000000000001E-3</c:v>
                </c:pt>
                <c:pt idx="5083">
                  <c:v>1.1490000000000001E-3</c:v>
                </c:pt>
                <c:pt idx="5084">
                  <c:v>1.1490000000000001E-3</c:v>
                </c:pt>
                <c:pt idx="5085">
                  <c:v>1.1490000000000001E-3</c:v>
                </c:pt>
                <c:pt idx="5086">
                  <c:v>1.1490000000000001E-3</c:v>
                </c:pt>
                <c:pt idx="5087">
                  <c:v>1.1490000000000001E-3</c:v>
                </c:pt>
                <c:pt idx="5088">
                  <c:v>1.1490000000000001E-3</c:v>
                </c:pt>
                <c:pt idx="5089">
                  <c:v>7.6599999999999997E-4</c:v>
                </c:pt>
                <c:pt idx="5090">
                  <c:v>1.1490000000000001E-3</c:v>
                </c:pt>
                <c:pt idx="5091">
                  <c:v>1.1490000000000001E-3</c:v>
                </c:pt>
                <c:pt idx="5092">
                  <c:v>2.3754000000000001E-2</c:v>
                </c:pt>
                <c:pt idx="5093">
                  <c:v>2.452E-2</c:v>
                </c:pt>
                <c:pt idx="5094">
                  <c:v>2.6051999999999999E-2</c:v>
                </c:pt>
                <c:pt idx="5095">
                  <c:v>2.9117000000000001E-2</c:v>
                </c:pt>
                <c:pt idx="5096">
                  <c:v>2.6819999999999999E-3</c:v>
                </c:pt>
                <c:pt idx="5097">
                  <c:v>1.1490000000000001E-3</c:v>
                </c:pt>
                <c:pt idx="5098">
                  <c:v>1.1490000000000001E-3</c:v>
                </c:pt>
                <c:pt idx="5099">
                  <c:v>1.1490000000000001E-3</c:v>
                </c:pt>
                <c:pt idx="5100">
                  <c:v>1.1490000000000001E-3</c:v>
                </c:pt>
                <c:pt idx="5101">
                  <c:v>1.1490000000000001E-3</c:v>
                </c:pt>
                <c:pt idx="5102">
                  <c:v>1.1490000000000001E-3</c:v>
                </c:pt>
                <c:pt idx="5103">
                  <c:v>1.1490000000000001E-3</c:v>
                </c:pt>
                <c:pt idx="5104">
                  <c:v>7.6599999999999997E-4</c:v>
                </c:pt>
                <c:pt idx="5105">
                  <c:v>1.1490000000000001E-3</c:v>
                </c:pt>
                <c:pt idx="5106">
                  <c:v>1.1490000000000001E-3</c:v>
                </c:pt>
                <c:pt idx="5107">
                  <c:v>1.1490000000000001E-3</c:v>
                </c:pt>
                <c:pt idx="5108">
                  <c:v>1.1490000000000001E-3</c:v>
                </c:pt>
                <c:pt idx="5109">
                  <c:v>1.1490000000000001E-3</c:v>
                </c:pt>
                <c:pt idx="5110">
                  <c:v>1.1490000000000001E-3</c:v>
                </c:pt>
                <c:pt idx="5111">
                  <c:v>1.1490000000000001E-3</c:v>
                </c:pt>
                <c:pt idx="5112">
                  <c:v>1.5319999999999999E-3</c:v>
                </c:pt>
                <c:pt idx="5113">
                  <c:v>1.1490000000000001E-3</c:v>
                </c:pt>
                <c:pt idx="5114">
                  <c:v>1.1490000000000001E-3</c:v>
                </c:pt>
                <c:pt idx="5115">
                  <c:v>1.1490000000000001E-3</c:v>
                </c:pt>
                <c:pt idx="5116">
                  <c:v>7.6599999999999997E-4</c:v>
                </c:pt>
                <c:pt idx="5117">
                  <c:v>1.1490000000000001E-3</c:v>
                </c:pt>
                <c:pt idx="5118">
                  <c:v>1.1490000000000001E-3</c:v>
                </c:pt>
                <c:pt idx="5119">
                  <c:v>7.6599999999999997E-4</c:v>
                </c:pt>
                <c:pt idx="5120">
                  <c:v>1.1490000000000001E-3</c:v>
                </c:pt>
                <c:pt idx="5121">
                  <c:v>7.6599999999999997E-4</c:v>
                </c:pt>
                <c:pt idx="5122">
                  <c:v>1.1490000000000001E-3</c:v>
                </c:pt>
                <c:pt idx="5123">
                  <c:v>1.1490000000000001E-3</c:v>
                </c:pt>
                <c:pt idx="5124">
                  <c:v>1.1490000000000001E-3</c:v>
                </c:pt>
                <c:pt idx="5125">
                  <c:v>1.1490000000000001E-3</c:v>
                </c:pt>
                <c:pt idx="5126">
                  <c:v>1.1490000000000001E-3</c:v>
                </c:pt>
                <c:pt idx="5127">
                  <c:v>1.1490000000000001E-3</c:v>
                </c:pt>
                <c:pt idx="5128">
                  <c:v>1.5319999999999999E-3</c:v>
                </c:pt>
                <c:pt idx="5129">
                  <c:v>1.1490000000000001E-3</c:v>
                </c:pt>
                <c:pt idx="5130">
                  <c:v>1.1490000000000001E-3</c:v>
                </c:pt>
                <c:pt idx="5131">
                  <c:v>1.1490000000000001E-3</c:v>
                </c:pt>
                <c:pt idx="5132">
                  <c:v>1.3409000000000001E-2</c:v>
                </c:pt>
                <c:pt idx="5133">
                  <c:v>1.4559000000000001E-2</c:v>
                </c:pt>
                <c:pt idx="5134">
                  <c:v>1.5325E-2</c:v>
                </c:pt>
                <c:pt idx="5135">
                  <c:v>1.6091000000000001E-2</c:v>
                </c:pt>
                <c:pt idx="5136">
                  <c:v>1.7240999999999999E-2</c:v>
                </c:pt>
                <c:pt idx="5137">
                  <c:v>1.8773000000000001E-2</c:v>
                </c:pt>
                <c:pt idx="5138">
                  <c:v>1.9155999999999999E-2</c:v>
                </c:pt>
                <c:pt idx="5139">
                  <c:v>1.9921999999999999E-2</c:v>
                </c:pt>
                <c:pt idx="5140">
                  <c:v>2.0688999999999999E-2</c:v>
                </c:pt>
                <c:pt idx="5141">
                  <c:v>3.2182000000000002E-2</c:v>
                </c:pt>
                <c:pt idx="5142">
                  <c:v>3.0266999999999999E-2</c:v>
                </c:pt>
                <c:pt idx="5143">
                  <c:v>3.065E-2</c:v>
                </c:pt>
                <c:pt idx="5144">
                  <c:v>2.7968E-2</c:v>
                </c:pt>
                <c:pt idx="5145">
                  <c:v>2.9117000000000001E-2</c:v>
                </c:pt>
                <c:pt idx="5146">
                  <c:v>2.8733999999999999E-2</c:v>
                </c:pt>
                <c:pt idx="5147">
                  <c:v>2.6436000000000001E-2</c:v>
                </c:pt>
                <c:pt idx="5148">
                  <c:v>2.6436000000000001E-2</c:v>
                </c:pt>
                <c:pt idx="5149">
                  <c:v>1.5708E-2</c:v>
                </c:pt>
                <c:pt idx="5150">
                  <c:v>1.6091000000000001E-2</c:v>
                </c:pt>
                <c:pt idx="5151">
                  <c:v>1.5708E-2</c:v>
                </c:pt>
                <c:pt idx="5152">
                  <c:v>1.5325E-2</c:v>
                </c:pt>
                <c:pt idx="5153">
                  <c:v>1.5708E-2</c:v>
                </c:pt>
                <c:pt idx="5154">
                  <c:v>1.6091000000000001E-2</c:v>
                </c:pt>
                <c:pt idx="5155">
                  <c:v>1.5708E-2</c:v>
                </c:pt>
                <c:pt idx="5156">
                  <c:v>1.5325E-2</c:v>
                </c:pt>
                <c:pt idx="5157">
                  <c:v>1.5708E-2</c:v>
                </c:pt>
                <c:pt idx="5158">
                  <c:v>1.8006999999999999E-2</c:v>
                </c:pt>
                <c:pt idx="5159">
                  <c:v>1.9539000000000001E-2</c:v>
                </c:pt>
                <c:pt idx="5160">
                  <c:v>1.9921999999999999E-2</c:v>
                </c:pt>
                <c:pt idx="5161">
                  <c:v>2.0688999999999999E-2</c:v>
                </c:pt>
                <c:pt idx="5162">
                  <c:v>2.1838E-2</c:v>
                </c:pt>
                <c:pt idx="5163">
                  <c:v>2.1072E-2</c:v>
                </c:pt>
                <c:pt idx="5164">
                  <c:v>2.1454999999999998E-2</c:v>
                </c:pt>
                <c:pt idx="5165">
                  <c:v>2.1838E-2</c:v>
                </c:pt>
                <c:pt idx="5166">
                  <c:v>2.1838E-2</c:v>
                </c:pt>
                <c:pt idx="5167">
                  <c:v>2.1072E-2</c:v>
                </c:pt>
                <c:pt idx="5168">
                  <c:v>2.452E-2</c:v>
                </c:pt>
                <c:pt idx="5169">
                  <c:v>2.1454999999999998E-2</c:v>
                </c:pt>
                <c:pt idx="5170">
                  <c:v>2.1454999999999998E-2</c:v>
                </c:pt>
                <c:pt idx="5171">
                  <c:v>2.1838E-2</c:v>
                </c:pt>
                <c:pt idx="5172">
                  <c:v>2.1838E-2</c:v>
                </c:pt>
                <c:pt idx="5173">
                  <c:v>2.1454999999999998E-2</c:v>
                </c:pt>
                <c:pt idx="5174">
                  <c:v>2.1454999999999998E-2</c:v>
                </c:pt>
                <c:pt idx="5175">
                  <c:v>2.1454999999999998E-2</c:v>
                </c:pt>
                <c:pt idx="5176">
                  <c:v>2.0306000000000001E-2</c:v>
                </c:pt>
                <c:pt idx="5177">
                  <c:v>1.9921999999999999E-2</c:v>
                </c:pt>
                <c:pt idx="5178">
                  <c:v>1.9155999999999999E-2</c:v>
                </c:pt>
                <c:pt idx="5179">
                  <c:v>1.8773000000000001E-2</c:v>
                </c:pt>
                <c:pt idx="5180">
                  <c:v>1.9539000000000001E-2</c:v>
                </c:pt>
                <c:pt idx="5181">
                  <c:v>1.9155999999999999E-2</c:v>
                </c:pt>
                <c:pt idx="5182">
                  <c:v>1.8773000000000001E-2</c:v>
                </c:pt>
                <c:pt idx="5183">
                  <c:v>1.9155999999999999E-2</c:v>
                </c:pt>
                <c:pt idx="5184">
                  <c:v>1.9155999999999999E-2</c:v>
                </c:pt>
                <c:pt idx="5185">
                  <c:v>1.9155999999999999E-2</c:v>
                </c:pt>
                <c:pt idx="5186">
                  <c:v>1.8773000000000001E-2</c:v>
                </c:pt>
                <c:pt idx="5187">
                  <c:v>1.8773000000000001E-2</c:v>
                </c:pt>
                <c:pt idx="5188">
                  <c:v>1.9539000000000001E-2</c:v>
                </c:pt>
                <c:pt idx="5189">
                  <c:v>2.1072E-2</c:v>
                </c:pt>
                <c:pt idx="5190">
                  <c:v>2.1838E-2</c:v>
                </c:pt>
                <c:pt idx="5191">
                  <c:v>2.2221000000000001E-2</c:v>
                </c:pt>
                <c:pt idx="5192">
                  <c:v>2.3370999999999999E-2</c:v>
                </c:pt>
                <c:pt idx="5193">
                  <c:v>2.9500999999999999E-2</c:v>
                </c:pt>
                <c:pt idx="5194">
                  <c:v>3.1415999999999999E-2</c:v>
                </c:pt>
                <c:pt idx="5195">
                  <c:v>2.9884000000000001E-2</c:v>
                </c:pt>
                <c:pt idx="5196">
                  <c:v>3.1799000000000001E-2</c:v>
                </c:pt>
                <c:pt idx="5197">
                  <c:v>3.2565999999999998E-2</c:v>
                </c:pt>
                <c:pt idx="5198">
                  <c:v>4.0994000000000003E-2</c:v>
                </c:pt>
                <c:pt idx="5199">
                  <c:v>4.2527000000000002E-2</c:v>
                </c:pt>
                <c:pt idx="5200">
                  <c:v>4.3292999999999998E-2</c:v>
                </c:pt>
                <c:pt idx="5201">
                  <c:v>4.1376999999999997E-2</c:v>
                </c:pt>
                <c:pt idx="5202">
                  <c:v>4.1376999999999997E-2</c:v>
                </c:pt>
                <c:pt idx="5203">
                  <c:v>4.0994000000000003E-2</c:v>
                </c:pt>
                <c:pt idx="5204">
                  <c:v>4.0611000000000001E-2</c:v>
                </c:pt>
                <c:pt idx="5205">
                  <c:v>4.2144000000000001E-2</c:v>
                </c:pt>
                <c:pt idx="5206">
                  <c:v>4.1761E-2</c:v>
                </c:pt>
                <c:pt idx="5207">
                  <c:v>4.1376999999999997E-2</c:v>
                </c:pt>
                <c:pt idx="5208">
                  <c:v>4.2527000000000002E-2</c:v>
                </c:pt>
                <c:pt idx="5209">
                  <c:v>4.1376999999999997E-2</c:v>
                </c:pt>
                <c:pt idx="5210">
                  <c:v>4.1761E-2</c:v>
                </c:pt>
                <c:pt idx="5211">
                  <c:v>4.0994000000000003E-2</c:v>
                </c:pt>
                <c:pt idx="5212">
                  <c:v>4.0228E-2</c:v>
                </c:pt>
                <c:pt idx="5213">
                  <c:v>4.2144000000000001E-2</c:v>
                </c:pt>
                <c:pt idx="5214">
                  <c:v>4.1761E-2</c:v>
                </c:pt>
                <c:pt idx="5215">
                  <c:v>4.2144000000000001E-2</c:v>
                </c:pt>
                <c:pt idx="5216">
                  <c:v>4.2144000000000001E-2</c:v>
                </c:pt>
                <c:pt idx="5217">
                  <c:v>4.0994000000000003E-2</c:v>
                </c:pt>
                <c:pt idx="5218">
                  <c:v>4.0994000000000003E-2</c:v>
                </c:pt>
                <c:pt idx="5219">
                  <c:v>4.2527000000000002E-2</c:v>
                </c:pt>
                <c:pt idx="5220">
                  <c:v>6.0916999999999999E-2</c:v>
                </c:pt>
                <c:pt idx="5221">
                  <c:v>6.13E-2</c:v>
                </c:pt>
                <c:pt idx="5222">
                  <c:v>6.1683000000000002E-2</c:v>
                </c:pt>
                <c:pt idx="5223">
                  <c:v>8.3520999999999998E-2</c:v>
                </c:pt>
                <c:pt idx="5224">
                  <c:v>7.7007999999999993E-2</c:v>
                </c:pt>
                <c:pt idx="5225">
                  <c:v>6.0916999999999999E-2</c:v>
                </c:pt>
                <c:pt idx="5226">
                  <c:v>1.8773000000000001E-2</c:v>
                </c:pt>
                <c:pt idx="5227">
                  <c:v>1.7624000000000001E-2</c:v>
                </c:pt>
                <c:pt idx="5228">
                  <c:v>1.9155999999999999E-2</c:v>
                </c:pt>
                <c:pt idx="5229">
                  <c:v>1.9539000000000001E-2</c:v>
                </c:pt>
                <c:pt idx="5230">
                  <c:v>1.9155999999999999E-2</c:v>
                </c:pt>
                <c:pt idx="5231">
                  <c:v>1.9155999999999999E-2</c:v>
                </c:pt>
                <c:pt idx="5232">
                  <c:v>1.9155999999999999E-2</c:v>
                </c:pt>
                <c:pt idx="5233">
                  <c:v>1.9539000000000001E-2</c:v>
                </c:pt>
                <c:pt idx="5234">
                  <c:v>1.9155999999999999E-2</c:v>
                </c:pt>
                <c:pt idx="5235">
                  <c:v>1.8773000000000001E-2</c:v>
                </c:pt>
                <c:pt idx="5236">
                  <c:v>1.9155999999999999E-2</c:v>
                </c:pt>
                <c:pt idx="5237">
                  <c:v>1.8773000000000001E-2</c:v>
                </c:pt>
                <c:pt idx="5238">
                  <c:v>1.9539000000000001E-2</c:v>
                </c:pt>
                <c:pt idx="5239">
                  <c:v>1.9155999999999999E-2</c:v>
                </c:pt>
                <c:pt idx="5240">
                  <c:v>1.9155999999999999E-2</c:v>
                </c:pt>
                <c:pt idx="5241">
                  <c:v>1.8773000000000001E-2</c:v>
                </c:pt>
                <c:pt idx="5242">
                  <c:v>1.8773000000000001E-2</c:v>
                </c:pt>
                <c:pt idx="5243">
                  <c:v>1.8773000000000001E-2</c:v>
                </c:pt>
                <c:pt idx="5244">
                  <c:v>1.8773000000000001E-2</c:v>
                </c:pt>
                <c:pt idx="5245">
                  <c:v>1.9155999999999999E-2</c:v>
                </c:pt>
                <c:pt idx="5246">
                  <c:v>1.8773000000000001E-2</c:v>
                </c:pt>
                <c:pt idx="5247">
                  <c:v>2.2221000000000001E-2</c:v>
                </c:pt>
                <c:pt idx="5248">
                  <c:v>2.1838E-2</c:v>
                </c:pt>
                <c:pt idx="5249">
                  <c:v>2.1072E-2</c:v>
                </c:pt>
                <c:pt idx="5250">
                  <c:v>2.2987E-2</c:v>
                </c:pt>
                <c:pt idx="5251">
                  <c:v>2.2603999999999999E-2</c:v>
                </c:pt>
                <c:pt idx="5252">
                  <c:v>3.9079000000000003E-2</c:v>
                </c:pt>
                <c:pt idx="5253">
                  <c:v>3.7928999999999997E-2</c:v>
                </c:pt>
                <c:pt idx="5254">
                  <c:v>3.9079000000000003E-2</c:v>
                </c:pt>
                <c:pt idx="5255">
                  <c:v>3.9079000000000003E-2</c:v>
                </c:pt>
                <c:pt idx="5256">
                  <c:v>3.9844999999999998E-2</c:v>
                </c:pt>
                <c:pt idx="5257">
                  <c:v>3.8311999999999999E-2</c:v>
                </c:pt>
                <c:pt idx="5258">
                  <c:v>3.8311999999999999E-2</c:v>
                </c:pt>
                <c:pt idx="5259">
                  <c:v>3.7163000000000002E-2</c:v>
                </c:pt>
                <c:pt idx="5260">
                  <c:v>3.5247000000000001E-2</c:v>
                </c:pt>
                <c:pt idx="5261">
                  <c:v>2.2221000000000001E-2</c:v>
                </c:pt>
                <c:pt idx="5262">
                  <c:v>2.4136999999999999E-2</c:v>
                </c:pt>
                <c:pt idx="5263">
                  <c:v>2.3370999999999999E-2</c:v>
                </c:pt>
                <c:pt idx="5264">
                  <c:v>2.1838E-2</c:v>
                </c:pt>
                <c:pt idx="5265">
                  <c:v>2.3754000000000001E-2</c:v>
                </c:pt>
                <c:pt idx="5266">
                  <c:v>2.2221000000000001E-2</c:v>
                </c:pt>
                <c:pt idx="5267">
                  <c:v>2.3754000000000001E-2</c:v>
                </c:pt>
                <c:pt idx="5268">
                  <c:v>2.1838E-2</c:v>
                </c:pt>
                <c:pt idx="5269">
                  <c:v>1.4175999999999999E-2</c:v>
                </c:pt>
                <c:pt idx="5270">
                  <c:v>1.4175999999999999E-2</c:v>
                </c:pt>
                <c:pt idx="5271">
                  <c:v>1.4175999999999999E-2</c:v>
                </c:pt>
                <c:pt idx="5272">
                  <c:v>1.3792E-2</c:v>
                </c:pt>
                <c:pt idx="5273">
                  <c:v>1.3025999999999999E-2</c:v>
                </c:pt>
                <c:pt idx="5274">
                  <c:v>1.2643E-2</c:v>
                </c:pt>
                <c:pt idx="5275">
                  <c:v>1.1490000000000001E-3</c:v>
                </c:pt>
                <c:pt idx="5276">
                  <c:v>1.1490000000000001E-3</c:v>
                </c:pt>
                <c:pt idx="5277">
                  <c:v>2.452E-2</c:v>
                </c:pt>
                <c:pt idx="5278">
                  <c:v>2.6436000000000001E-2</c:v>
                </c:pt>
                <c:pt idx="5279">
                  <c:v>2.7202E-2</c:v>
                </c:pt>
                <c:pt idx="5280">
                  <c:v>2.7584999999999998E-2</c:v>
                </c:pt>
                <c:pt idx="5281">
                  <c:v>2.7202E-2</c:v>
                </c:pt>
                <c:pt idx="5282">
                  <c:v>2.7968E-2</c:v>
                </c:pt>
                <c:pt idx="5283">
                  <c:v>2.6818999999999999E-2</c:v>
                </c:pt>
                <c:pt idx="5284">
                  <c:v>1.5319999999999999E-3</c:v>
                </c:pt>
                <c:pt idx="5285">
                  <c:v>1.1490000000000001E-3</c:v>
                </c:pt>
                <c:pt idx="5286">
                  <c:v>1.1490000000000001E-3</c:v>
                </c:pt>
                <c:pt idx="5287">
                  <c:v>1.1490000000000001E-3</c:v>
                </c:pt>
                <c:pt idx="5288">
                  <c:v>7.6599999999999997E-4</c:v>
                </c:pt>
                <c:pt idx="5289">
                  <c:v>1.1490000000000001E-3</c:v>
                </c:pt>
                <c:pt idx="5290">
                  <c:v>1.1490000000000001E-3</c:v>
                </c:pt>
                <c:pt idx="5291">
                  <c:v>1.1490000000000001E-3</c:v>
                </c:pt>
                <c:pt idx="5292">
                  <c:v>1.1490000000000001E-3</c:v>
                </c:pt>
                <c:pt idx="5293">
                  <c:v>1.1490000000000001E-3</c:v>
                </c:pt>
                <c:pt idx="5294">
                  <c:v>1.1490000000000001E-3</c:v>
                </c:pt>
                <c:pt idx="5295">
                  <c:v>1.1490000000000001E-3</c:v>
                </c:pt>
                <c:pt idx="5296">
                  <c:v>1.1490000000000001E-3</c:v>
                </c:pt>
                <c:pt idx="5297">
                  <c:v>1.1490000000000001E-3</c:v>
                </c:pt>
                <c:pt idx="5298">
                  <c:v>1.1490000000000001E-3</c:v>
                </c:pt>
                <c:pt idx="5299">
                  <c:v>1.5319999999999999E-3</c:v>
                </c:pt>
                <c:pt idx="5300">
                  <c:v>2.2989999999999998E-3</c:v>
                </c:pt>
                <c:pt idx="5301">
                  <c:v>2.6819999999999999E-3</c:v>
                </c:pt>
                <c:pt idx="5302">
                  <c:v>2.2989999999999998E-3</c:v>
                </c:pt>
                <c:pt idx="5303">
                  <c:v>1.916E-3</c:v>
                </c:pt>
                <c:pt idx="5304">
                  <c:v>2.2989999999999998E-3</c:v>
                </c:pt>
                <c:pt idx="5305">
                  <c:v>2.6819999999999999E-3</c:v>
                </c:pt>
                <c:pt idx="5306">
                  <c:v>1.916E-3</c:v>
                </c:pt>
                <c:pt idx="5307">
                  <c:v>2.2989999999999998E-3</c:v>
                </c:pt>
                <c:pt idx="5308">
                  <c:v>2.6819999999999999E-3</c:v>
                </c:pt>
                <c:pt idx="5309">
                  <c:v>1.5319999999999999E-3</c:v>
                </c:pt>
                <c:pt idx="5310">
                  <c:v>1.5319999999999999E-3</c:v>
                </c:pt>
                <c:pt idx="5311">
                  <c:v>1.5319999999999999E-3</c:v>
                </c:pt>
                <c:pt idx="5312">
                  <c:v>1.5319999999999999E-3</c:v>
                </c:pt>
                <c:pt idx="5313">
                  <c:v>1.1490000000000001E-3</c:v>
                </c:pt>
                <c:pt idx="5314">
                  <c:v>1.1490000000000001E-3</c:v>
                </c:pt>
                <c:pt idx="5315">
                  <c:v>1.1490000000000001E-3</c:v>
                </c:pt>
                <c:pt idx="5316">
                  <c:v>1.1490000000000001E-3</c:v>
                </c:pt>
                <c:pt idx="5317">
                  <c:v>1.1490000000000001E-3</c:v>
                </c:pt>
                <c:pt idx="5318">
                  <c:v>1.1490000000000001E-3</c:v>
                </c:pt>
                <c:pt idx="5319">
                  <c:v>1.1490000000000001E-3</c:v>
                </c:pt>
                <c:pt idx="5320">
                  <c:v>1.1490000000000001E-3</c:v>
                </c:pt>
                <c:pt idx="5321">
                  <c:v>1.1490000000000001E-3</c:v>
                </c:pt>
                <c:pt idx="5322">
                  <c:v>1.1490000000000001E-3</c:v>
                </c:pt>
                <c:pt idx="5323">
                  <c:v>1.1490000000000001E-3</c:v>
                </c:pt>
                <c:pt idx="5324">
                  <c:v>1.1490000000000001E-3</c:v>
                </c:pt>
                <c:pt idx="5325">
                  <c:v>1.1490000000000001E-3</c:v>
                </c:pt>
                <c:pt idx="5326">
                  <c:v>7.6599999999999997E-4</c:v>
                </c:pt>
                <c:pt idx="5327">
                  <c:v>7.6599999999999997E-4</c:v>
                </c:pt>
                <c:pt idx="5328">
                  <c:v>1.1490000000000001E-3</c:v>
                </c:pt>
                <c:pt idx="5329">
                  <c:v>1.1490000000000001E-3</c:v>
                </c:pt>
                <c:pt idx="5330">
                  <c:v>1.1490000000000001E-3</c:v>
                </c:pt>
                <c:pt idx="5331">
                  <c:v>1.1490000000000001E-3</c:v>
                </c:pt>
                <c:pt idx="5332">
                  <c:v>1.5319999999999999E-3</c:v>
                </c:pt>
                <c:pt idx="5333">
                  <c:v>1.1490000000000001E-3</c:v>
                </c:pt>
                <c:pt idx="5334">
                  <c:v>1.1490000000000001E-3</c:v>
                </c:pt>
                <c:pt idx="5335">
                  <c:v>1.1490000000000001E-3</c:v>
                </c:pt>
                <c:pt idx="5336">
                  <c:v>3.7163000000000002E-2</c:v>
                </c:pt>
                <c:pt idx="5337">
                  <c:v>3.678E-2</c:v>
                </c:pt>
                <c:pt idx="5338">
                  <c:v>3.6396999999999999E-2</c:v>
                </c:pt>
                <c:pt idx="5339">
                  <c:v>3.9844999999999998E-2</c:v>
                </c:pt>
                <c:pt idx="5340">
                  <c:v>4.0228E-2</c:v>
                </c:pt>
                <c:pt idx="5341">
                  <c:v>3.678E-2</c:v>
                </c:pt>
                <c:pt idx="5342">
                  <c:v>3.7163000000000002E-2</c:v>
                </c:pt>
                <c:pt idx="5343">
                  <c:v>3.678E-2</c:v>
                </c:pt>
                <c:pt idx="5344">
                  <c:v>3.7163000000000002E-2</c:v>
                </c:pt>
                <c:pt idx="5345">
                  <c:v>3.7163000000000002E-2</c:v>
                </c:pt>
                <c:pt idx="5346">
                  <c:v>3.678E-2</c:v>
                </c:pt>
                <c:pt idx="5347">
                  <c:v>3.5631000000000003E-2</c:v>
                </c:pt>
                <c:pt idx="5348">
                  <c:v>3.7546000000000003E-2</c:v>
                </c:pt>
                <c:pt idx="5349">
                  <c:v>3.678E-2</c:v>
                </c:pt>
                <c:pt idx="5350">
                  <c:v>3.6013999999999997E-2</c:v>
                </c:pt>
                <c:pt idx="5351">
                  <c:v>3.7928999999999997E-2</c:v>
                </c:pt>
                <c:pt idx="5352">
                  <c:v>3.7163000000000002E-2</c:v>
                </c:pt>
                <c:pt idx="5353">
                  <c:v>3.7163000000000002E-2</c:v>
                </c:pt>
                <c:pt idx="5354">
                  <c:v>3.8311999999999999E-2</c:v>
                </c:pt>
                <c:pt idx="5355">
                  <c:v>3.9844999999999998E-2</c:v>
                </c:pt>
                <c:pt idx="5356">
                  <c:v>3.9079000000000003E-2</c:v>
                </c:pt>
                <c:pt idx="5357">
                  <c:v>3.8696000000000001E-2</c:v>
                </c:pt>
                <c:pt idx="5358">
                  <c:v>3.9079000000000003E-2</c:v>
                </c:pt>
                <c:pt idx="5359">
                  <c:v>3.9844999999999998E-2</c:v>
                </c:pt>
                <c:pt idx="5360">
                  <c:v>4.0611000000000001E-2</c:v>
                </c:pt>
                <c:pt idx="5361">
                  <c:v>4.0994000000000003E-2</c:v>
                </c:pt>
                <c:pt idx="5362">
                  <c:v>3.9079000000000003E-2</c:v>
                </c:pt>
                <c:pt idx="5363">
                  <c:v>3.9079000000000003E-2</c:v>
                </c:pt>
                <c:pt idx="5364">
                  <c:v>3.9844999999999998E-2</c:v>
                </c:pt>
                <c:pt idx="5365">
                  <c:v>3.9079000000000003E-2</c:v>
                </c:pt>
                <c:pt idx="5366">
                  <c:v>3.7928999999999997E-2</c:v>
                </c:pt>
                <c:pt idx="5367">
                  <c:v>3.9461999999999997E-2</c:v>
                </c:pt>
                <c:pt idx="5368">
                  <c:v>4.0611000000000001E-2</c:v>
                </c:pt>
                <c:pt idx="5369">
                  <c:v>4.3292999999999998E-2</c:v>
                </c:pt>
                <c:pt idx="5370">
                  <c:v>3.9844999999999998E-2</c:v>
                </c:pt>
                <c:pt idx="5371">
                  <c:v>3.9844999999999998E-2</c:v>
                </c:pt>
                <c:pt idx="5372">
                  <c:v>3.9079000000000003E-2</c:v>
                </c:pt>
                <c:pt idx="5373">
                  <c:v>3.8311999999999999E-2</c:v>
                </c:pt>
                <c:pt idx="5374">
                  <c:v>3.7163000000000002E-2</c:v>
                </c:pt>
                <c:pt idx="5375">
                  <c:v>3.6396999999999999E-2</c:v>
                </c:pt>
                <c:pt idx="5376">
                  <c:v>3.5631000000000003E-2</c:v>
                </c:pt>
                <c:pt idx="5377">
                  <c:v>2.7968E-2</c:v>
                </c:pt>
                <c:pt idx="5378">
                  <c:v>2.7584999999999998E-2</c:v>
                </c:pt>
                <c:pt idx="5379">
                  <c:v>2.6436000000000001E-2</c:v>
                </c:pt>
                <c:pt idx="5380">
                  <c:v>2.7968E-2</c:v>
                </c:pt>
                <c:pt idx="5381">
                  <c:v>2.6051999999999999E-2</c:v>
                </c:pt>
                <c:pt idx="5382">
                  <c:v>2.6818999999999999E-2</c:v>
                </c:pt>
                <c:pt idx="5383">
                  <c:v>2.7202E-2</c:v>
                </c:pt>
                <c:pt idx="5384">
                  <c:v>2.6051999999999999E-2</c:v>
                </c:pt>
                <c:pt idx="5385">
                  <c:v>2.6051999999999999E-2</c:v>
                </c:pt>
                <c:pt idx="5386">
                  <c:v>2.7202E-2</c:v>
                </c:pt>
                <c:pt idx="5387">
                  <c:v>2.6051999999999999E-2</c:v>
                </c:pt>
                <c:pt idx="5388">
                  <c:v>2.6051999999999999E-2</c:v>
                </c:pt>
                <c:pt idx="5389">
                  <c:v>2.7584999999999998E-2</c:v>
                </c:pt>
                <c:pt idx="5390">
                  <c:v>2.6436000000000001E-2</c:v>
                </c:pt>
                <c:pt idx="5391">
                  <c:v>2.6051999999999999E-2</c:v>
                </c:pt>
                <c:pt idx="5392">
                  <c:v>2.7202E-2</c:v>
                </c:pt>
                <c:pt idx="5393">
                  <c:v>2.5669000000000001E-2</c:v>
                </c:pt>
                <c:pt idx="5394">
                  <c:v>3.2948999999999999E-2</c:v>
                </c:pt>
                <c:pt idx="5395">
                  <c:v>3.5631000000000003E-2</c:v>
                </c:pt>
                <c:pt idx="5396">
                  <c:v>3.5631000000000003E-2</c:v>
                </c:pt>
                <c:pt idx="5397">
                  <c:v>3.4480999999999998E-2</c:v>
                </c:pt>
                <c:pt idx="5398">
                  <c:v>3.9461999999999997E-2</c:v>
                </c:pt>
                <c:pt idx="5399">
                  <c:v>3.8311999999999999E-2</c:v>
                </c:pt>
                <c:pt idx="5400">
                  <c:v>3.9079000000000003E-2</c:v>
                </c:pt>
                <c:pt idx="5401">
                  <c:v>3.9079000000000003E-2</c:v>
                </c:pt>
                <c:pt idx="5402">
                  <c:v>3.7928999999999997E-2</c:v>
                </c:pt>
                <c:pt idx="5403">
                  <c:v>3.7546000000000003E-2</c:v>
                </c:pt>
                <c:pt idx="5404">
                  <c:v>1.1490000000000001E-3</c:v>
                </c:pt>
                <c:pt idx="5405">
                  <c:v>1.1490000000000001E-3</c:v>
                </c:pt>
                <c:pt idx="5406">
                  <c:v>1.1490000000000001E-3</c:v>
                </c:pt>
                <c:pt idx="5407">
                  <c:v>1.1490000000000001E-3</c:v>
                </c:pt>
                <c:pt idx="5408">
                  <c:v>1.1490000000000001E-3</c:v>
                </c:pt>
                <c:pt idx="5409">
                  <c:v>1.1490000000000001E-3</c:v>
                </c:pt>
                <c:pt idx="5410">
                  <c:v>1.1490000000000001E-3</c:v>
                </c:pt>
                <c:pt idx="5411">
                  <c:v>1.1490000000000001E-3</c:v>
                </c:pt>
                <c:pt idx="5412">
                  <c:v>1.1490000000000001E-3</c:v>
                </c:pt>
                <c:pt idx="5413">
                  <c:v>1.1490000000000001E-3</c:v>
                </c:pt>
                <c:pt idx="5414">
                  <c:v>7.6599999999999997E-4</c:v>
                </c:pt>
                <c:pt idx="5415">
                  <c:v>1.1490000000000001E-3</c:v>
                </c:pt>
                <c:pt idx="5416">
                  <c:v>1.1490000000000001E-3</c:v>
                </c:pt>
                <c:pt idx="5417">
                  <c:v>1.1490000000000001E-3</c:v>
                </c:pt>
                <c:pt idx="5418">
                  <c:v>1.1490000000000001E-3</c:v>
                </c:pt>
                <c:pt idx="5419">
                  <c:v>1.1490000000000001E-3</c:v>
                </c:pt>
                <c:pt idx="5420">
                  <c:v>1.1490000000000001E-3</c:v>
                </c:pt>
                <c:pt idx="5421">
                  <c:v>1.1490000000000001E-3</c:v>
                </c:pt>
                <c:pt idx="5422">
                  <c:v>1.1490000000000001E-3</c:v>
                </c:pt>
                <c:pt idx="5423">
                  <c:v>1.1490000000000001E-3</c:v>
                </c:pt>
                <c:pt idx="5424">
                  <c:v>1.1490000000000001E-3</c:v>
                </c:pt>
                <c:pt idx="5425">
                  <c:v>1.1490000000000001E-3</c:v>
                </c:pt>
                <c:pt idx="5426">
                  <c:v>1.1490000000000001E-3</c:v>
                </c:pt>
                <c:pt idx="5427">
                  <c:v>1.1490000000000001E-3</c:v>
                </c:pt>
                <c:pt idx="5428">
                  <c:v>1.1490000000000001E-3</c:v>
                </c:pt>
                <c:pt idx="5429">
                  <c:v>1.1490000000000001E-3</c:v>
                </c:pt>
                <c:pt idx="5430">
                  <c:v>7.6620000000000004E-3</c:v>
                </c:pt>
                <c:pt idx="5431">
                  <c:v>9.195E-3</c:v>
                </c:pt>
                <c:pt idx="5432">
                  <c:v>9.195E-3</c:v>
                </c:pt>
                <c:pt idx="5433">
                  <c:v>9.5779999999999997E-3</c:v>
                </c:pt>
                <c:pt idx="5434">
                  <c:v>9.9609999999999994E-3</c:v>
                </c:pt>
                <c:pt idx="5435">
                  <c:v>1.0344000000000001E-2</c:v>
                </c:pt>
                <c:pt idx="5436">
                  <c:v>1.0344000000000001E-2</c:v>
                </c:pt>
                <c:pt idx="5437">
                  <c:v>1.1110999999999999E-2</c:v>
                </c:pt>
                <c:pt idx="5438">
                  <c:v>1.1110999999999999E-2</c:v>
                </c:pt>
                <c:pt idx="5439">
                  <c:v>1.1110999999999999E-2</c:v>
                </c:pt>
                <c:pt idx="5440">
                  <c:v>1.916E-3</c:v>
                </c:pt>
                <c:pt idx="5441">
                  <c:v>1.5319999999999999E-3</c:v>
                </c:pt>
                <c:pt idx="5442">
                  <c:v>1.916E-3</c:v>
                </c:pt>
                <c:pt idx="5443">
                  <c:v>1.916E-3</c:v>
                </c:pt>
                <c:pt idx="5444">
                  <c:v>1.1490000000000001E-3</c:v>
                </c:pt>
                <c:pt idx="5445">
                  <c:v>1.1490000000000001E-3</c:v>
                </c:pt>
                <c:pt idx="5446">
                  <c:v>1.1490000000000001E-3</c:v>
                </c:pt>
                <c:pt idx="5447">
                  <c:v>1.1490000000000001E-3</c:v>
                </c:pt>
                <c:pt idx="5448">
                  <c:v>1.1490000000000001E-3</c:v>
                </c:pt>
                <c:pt idx="5449">
                  <c:v>1.1490000000000001E-3</c:v>
                </c:pt>
                <c:pt idx="5450">
                  <c:v>1.1490000000000001E-3</c:v>
                </c:pt>
                <c:pt idx="5451">
                  <c:v>1.1490000000000001E-3</c:v>
                </c:pt>
                <c:pt idx="5452">
                  <c:v>1.1490000000000001E-3</c:v>
                </c:pt>
                <c:pt idx="5453">
                  <c:v>7.6599999999999997E-4</c:v>
                </c:pt>
                <c:pt idx="5454">
                  <c:v>1.1490000000000001E-3</c:v>
                </c:pt>
                <c:pt idx="5455">
                  <c:v>1.1490000000000001E-3</c:v>
                </c:pt>
                <c:pt idx="5456">
                  <c:v>1.1490000000000001E-3</c:v>
                </c:pt>
                <c:pt idx="5457">
                  <c:v>1.1490000000000001E-3</c:v>
                </c:pt>
                <c:pt idx="5458">
                  <c:v>1.1490000000000001E-3</c:v>
                </c:pt>
                <c:pt idx="5459">
                  <c:v>1.1490000000000001E-3</c:v>
                </c:pt>
                <c:pt idx="5460">
                  <c:v>1.1490000000000001E-3</c:v>
                </c:pt>
                <c:pt idx="5461">
                  <c:v>1.1490000000000001E-3</c:v>
                </c:pt>
                <c:pt idx="5462">
                  <c:v>1.1490000000000001E-3</c:v>
                </c:pt>
                <c:pt idx="5463">
                  <c:v>7.6599999999999997E-4</c:v>
                </c:pt>
                <c:pt idx="5464">
                  <c:v>1.1490000000000001E-3</c:v>
                </c:pt>
                <c:pt idx="5465">
                  <c:v>1.1490000000000001E-3</c:v>
                </c:pt>
                <c:pt idx="5466">
                  <c:v>1.1490000000000001E-3</c:v>
                </c:pt>
                <c:pt idx="5467">
                  <c:v>1.1490000000000001E-3</c:v>
                </c:pt>
                <c:pt idx="5468">
                  <c:v>1.1490000000000001E-3</c:v>
                </c:pt>
                <c:pt idx="5469">
                  <c:v>1.1490000000000001E-3</c:v>
                </c:pt>
                <c:pt idx="5470">
                  <c:v>1.1490000000000001E-3</c:v>
                </c:pt>
                <c:pt idx="5471">
                  <c:v>1.1490000000000001E-3</c:v>
                </c:pt>
                <c:pt idx="5472">
                  <c:v>7.6599999999999997E-4</c:v>
                </c:pt>
                <c:pt idx="5473">
                  <c:v>2.3754000000000001E-2</c:v>
                </c:pt>
                <c:pt idx="5474">
                  <c:v>2.4903000000000002E-2</c:v>
                </c:pt>
                <c:pt idx="5475">
                  <c:v>2.5669000000000001E-2</c:v>
                </c:pt>
                <c:pt idx="5476">
                  <c:v>2.6436000000000001E-2</c:v>
                </c:pt>
                <c:pt idx="5477">
                  <c:v>2.5669000000000001E-2</c:v>
                </c:pt>
                <c:pt idx="5478">
                  <c:v>2.6818999999999999E-2</c:v>
                </c:pt>
                <c:pt idx="5479">
                  <c:v>2.7584999999999998E-2</c:v>
                </c:pt>
                <c:pt idx="5480">
                  <c:v>2.7968E-2</c:v>
                </c:pt>
                <c:pt idx="5481">
                  <c:v>2.9117000000000001E-2</c:v>
                </c:pt>
                <c:pt idx="5482">
                  <c:v>2.7968E-2</c:v>
                </c:pt>
                <c:pt idx="5483">
                  <c:v>2.8733999999999999E-2</c:v>
                </c:pt>
                <c:pt idx="5484">
                  <c:v>2.9117000000000001E-2</c:v>
                </c:pt>
                <c:pt idx="5485">
                  <c:v>2.8733999999999999E-2</c:v>
                </c:pt>
                <c:pt idx="5486">
                  <c:v>3.9079000000000003E-2</c:v>
                </c:pt>
                <c:pt idx="5487">
                  <c:v>3.9079000000000003E-2</c:v>
                </c:pt>
                <c:pt idx="5488">
                  <c:v>2.3370999999999999E-2</c:v>
                </c:pt>
                <c:pt idx="5489">
                  <c:v>2.2603999999999999E-2</c:v>
                </c:pt>
                <c:pt idx="5490">
                  <c:v>1.3792E-2</c:v>
                </c:pt>
                <c:pt idx="5491">
                  <c:v>1.3409000000000001E-2</c:v>
                </c:pt>
                <c:pt idx="5492">
                  <c:v>1.226E-2</c:v>
                </c:pt>
                <c:pt idx="5493">
                  <c:v>1.839E-2</c:v>
                </c:pt>
                <c:pt idx="5494">
                  <c:v>1.839E-2</c:v>
                </c:pt>
                <c:pt idx="5495">
                  <c:v>1.7624000000000001E-2</c:v>
                </c:pt>
                <c:pt idx="5496">
                  <c:v>1.839E-2</c:v>
                </c:pt>
                <c:pt idx="5497">
                  <c:v>1.8773000000000001E-2</c:v>
                </c:pt>
                <c:pt idx="5498">
                  <c:v>1.839E-2</c:v>
                </c:pt>
                <c:pt idx="5499">
                  <c:v>1.8773000000000001E-2</c:v>
                </c:pt>
                <c:pt idx="5500">
                  <c:v>1.8006999999999999E-2</c:v>
                </c:pt>
                <c:pt idx="5501">
                  <c:v>1.7624000000000001E-2</c:v>
                </c:pt>
                <c:pt idx="5502">
                  <c:v>1.8006999999999999E-2</c:v>
                </c:pt>
                <c:pt idx="5503">
                  <c:v>1.839E-2</c:v>
                </c:pt>
                <c:pt idx="5504">
                  <c:v>1.839E-2</c:v>
                </c:pt>
                <c:pt idx="5505">
                  <c:v>1.8006999999999999E-2</c:v>
                </c:pt>
                <c:pt idx="5506">
                  <c:v>1.839E-2</c:v>
                </c:pt>
                <c:pt idx="5507">
                  <c:v>1.839E-2</c:v>
                </c:pt>
                <c:pt idx="5508">
                  <c:v>1.7624000000000001E-2</c:v>
                </c:pt>
                <c:pt idx="5509">
                  <c:v>1.839E-2</c:v>
                </c:pt>
                <c:pt idx="5510">
                  <c:v>1.8773000000000001E-2</c:v>
                </c:pt>
                <c:pt idx="5511">
                  <c:v>1.8006999999999999E-2</c:v>
                </c:pt>
                <c:pt idx="5512">
                  <c:v>1.8006999999999999E-2</c:v>
                </c:pt>
                <c:pt idx="5513">
                  <c:v>1.8773000000000001E-2</c:v>
                </c:pt>
                <c:pt idx="5514">
                  <c:v>1.7624000000000001E-2</c:v>
                </c:pt>
                <c:pt idx="5515">
                  <c:v>1.839E-2</c:v>
                </c:pt>
                <c:pt idx="5516">
                  <c:v>1.7624000000000001E-2</c:v>
                </c:pt>
                <c:pt idx="5517">
                  <c:v>1.7624000000000001E-2</c:v>
                </c:pt>
                <c:pt idx="5518">
                  <c:v>1.839E-2</c:v>
                </c:pt>
                <c:pt idx="5519">
                  <c:v>1.7624000000000001E-2</c:v>
                </c:pt>
                <c:pt idx="5520">
                  <c:v>1.839E-2</c:v>
                </c:pt>
                <c:pt idx="5521">
                  <c:v>1.839E-2</c:v>
                </c:pt>
                <c:pt idx="5522">
                  <c:v>1.8006999999999999E-2</c:v>
                </c:pt>
                <c:pt idx="5523">
                  <c:v>2.4903000000000002E-2</c:v>
                </c:pt>
                <c:pt idx="5524">
                  <c:v>2.6436000000000001E-2</c:v>
                </c:pt>
                <c:pt idx="5525">
                  <c:v>2.7202E-2</c:v>
                </c:pt>
                <c:pt idx="5526">
                  <c:v>2.9884000000000001E-2</c:v>
                </c:pt>
                <c:pt idx="5527">
                  <c:v>3.1799000000000001E-2</c:v>
                </c:pt>
                <c:pt idx="5528">
                  <c:v>2.9884000000000001E-2</c:v>
                </c:pt>
                <c:pt idx="5529">
                  <c:v>3.1799000000000001E-2</c:v>
                </c:pt>
                <c:pt idx="5530">
                  <c:v>3.1415999999999999E-2</c:v>
                </c:pt>
                <c:pt idx="5531">
                  <c:v>3.1033000000000002E-2</c:v>
                </c:pt>
                <c:pt idx="5532">
                  <c:v>3.1415999999999999E-2</c:v>
                </c:pt>
                <c:pt idx="5533">
                  <c:v>1.1490000000000001E-3</c:v>
                </c:pt>
                <c:pt idx="5534">
                  <c:v>1.1490000000000001E-3</c:v>
                </c:pt>
                <c:pt idx="5535">
                  <c:v>1.1490000000000001E-3</c:v>
                </c:pt>
                <c:pt idx="5536">
                  <c:v>1.1490000000000001E-3</c:v>
                </c:pt>
                <c:pt idx="5537">
                  <c:v>1.1490000000000001E-3</c:v>
                </c:pt>
                <c:pt idx="5538">
                  <c:v>1.1490000000000001E-3</c:v>
                </c:pt>
                <c:pt idx="5539">
                  <c:v>1.1490000000000001E-3</c:v>
                </c:pt>
                <c:pt idx="5540">
                  <c:v>1.1490000000000001E-3</c:v>
                </c:pt>
                <c:pt idx="5541">
                  <c:v>1.1490000000000001E-3</c:v>
                </c:pt>
                <c:pt idx="5542">
                  <c:v>1.1490000000000001E-3</c:v>
                </c:pt>
                <c:pt idx="5543">
                  <c:v>1.1490000000000001E-3</c:v>
                </c:pt>
                <c:pt idx="5544">
                  <c:v>1.1490000000000001E-3</c:v>
                </c:pt>
                <c:pt idx="5545">
                  <c:v>1.1490000000000001E-3</c:v>
                </c:pt>
                <c:pt idx="5546">
                  <c:v>1.1490000000000001E-3</c:v>
                </c:pt>
                <c:pt idx="5547">
                  <c:v>1.1490000000000001E-3</c:v>
                </c:pt>
                <c:pt idx="5548">
                  <c:v>1.1490000000000001E-3</c:v>
                </c:pt>
                <c:pt idx="5549">
                  <c:v>1.1490000000000001E-3</c:v>
                </c:pt>
                <c:pt idx="5550">
                  <c:v>1.1490000000000001E-3</c:v>
                </c:pt>
                <c:pt idx="5551">
                  <c:v>1.1490000000000001E-3</c:v>
                </c:pt>
                <c:pt idx="5552">
                  <c:v>1.1490000000000001E-3</c:v>
                </c:pt>
                <c:pt idx="5553">
                  <c:v>1.1490000000000001E-3</c:v>
                </c:pt>
                <c:pt idx="5554">
                  <c:v>1.1490000000000001E-3</c:v>
                </c:pt>
                <c:pt idx="5555">
                  <c:v>7.6599999999999997E-4</c:v>
                </c:pt>
                <c:pt idx="5556">
                  <c:v>2.4136999999999999E-2</c:v>
                </c:pt>
                <c:pt idx="5557">
                  <c:v>2.5669000000000001E-2</c:v>
                </c:pt>
                <c:pt idx="5558">
                  <c:v>2.452E-2</c:v>
                </c:pt>
                <c:pt idx="5559">
                  <c:v>2.7202E-2</c:v>
                </c:pt>
                <c:pt idx="5560">
                  <c:v>2.7968E-2</c:v>
                </c:pt>
                <c:pt idx="5561">
                  <c:v>2.8351000000000001E-2</c:v>
                </c:pt>
                <c:pt idx="5562">
                  <c:v>2.6436000000000001E-2</c:v>
                </c:pt>
                <c:pt idx="5563">
                  <c:v>2.8733999999999999E-2</c:v>
                </c:pt>
                <c:pt idx="5564">
                  <c:v>2.7202E-2</c:v>
                </c:pt>
                <c:pt idx="5565">
                  <c:v>2.7584999999999998E-2</c:v>
                </c:pt>
                <c:pt idx="5566">
                  <c:v>2.7202E-2</c:v>
                </c:pt>
                <c:pt idx="5567">
                  <c:v>2.8351000000000001E-2</c:v>
                </c:pt>
                <c:pt idx="5568">
                  <c:v>2.6818999999999999E-2</c:v>
                </c:pt>
                <c:pt idx="5569">
                  <c:v>1.1490000000000001E-3</c:v>
                </c:pt>
                <c:pt idx="5570">
                  <c:v>1.1490000000000001E-3</c:v>
                </c:pt>
                <c:pt idx="5571">
                  <c:v>1.1490000000000001E-3</c:v>
                </c:pt>
                <c:pt idx="5572">
                  <c:v>1.1490000000000001E-3</c:v>
                </c:pt>
                <c:pt idx="5573">
                  <c:v>1.1490000000000001E-3</c:v>
                </c:pt>
                <c:pt idx="5574">
                  <c:v>1.1490000000000001E-3</c:v>
                </c:pt>
                <c:pt idx="5575">
                  <c:v>1.1490000000000001E-3</c:v>
                </c:pt>
                <c:pt idx="5576">
                  <c:v>1.1490000000000001E-3</c:v>
                </c:pt>
                <c:pt idx="5577">
                  <c:v>7.6599999999999997E-4</c:v>
                </c:pt>
                <c:pt idx="5578">
                  <c:v>1.1490000000000001E-3</c:v>
                </c:pt>
                <c:pt idx="5579">
                  <c:v>1.1490000000000001E-3</c:v>
                </c:pt>
                <c:pt idx="5580">
                  <c:v>1.1490000000000001E-3</c:v>
                </c:pt>
                <c:pt idx="5581">
                  <c:v>7.6599999999999997E-4</c:v>
                </c:pt>
                <c:pt idx="5582">
                  <c:v>1.1490000000000001E-3</c:v>
                </c:pt>
                <c:pt idx="5583">
                  <c:v>1.1490000000000001E-3</c:v>
                </c:pt>
                <c:pt idx="5584">
                  <c:v>1.1490000000000001E-3</c:v>
                </c:pt>
                <c:pt idx="5585">
                  <c:v>1.1490000000000001E-3</c:v>
                </c:pt>
                <c:pt idx="5586">
                  <c:v>1.1490000000000001E-3</c:v>
                </c:pt>
                <c:pt idx="5587">
                  <c:v>1.1490000000000001E-3</c:v>
                </c:pt>
                <c:pt idx="5588">
                  <c:v>1.1490000000000001E-3</c:v>
                </c:pt>
                <c:pt idx="5589">
                  <c:v>1.1490000000000001E-3</c:v>
                </c:pt>
                <c:pt idx="5590">
                  <c:v>2.6051999999999999E-2</c:v>
                </c:pt>
                <c:pt idx="5591">
                  <c:v>2.8733999999999999E-2</c:v>
                </c:pt>
                <c:pt idx="5592">
                  <c:v>2.7968E-2</c:v>
                </c:pt>
                <c:pt idx="5593">
                  <c:v>2.7968E-2</c:v>
                </c:pt>
                <c:pt idx="5594">
                  <c:v>2.8733999999999999E-2</c:v>
                </c:pt>
                <c:pt idx="5595">
                  <c:v>2.8351000000000001E-2</c:v>
                </c:pt>
                <c:pt idx="5596">
                  <c:v>2.8351000000000001E-2</c:v>
                </c:pt>
                <c:pt idx="5597">
                  <c:v>2.8351000000000001E-2</c:v>
                </c:pt>
                <c:pt idx="5598">
                  <c:v>2.9500999999999999E-2</c:v>
                </c:pt>
                <c:pt idx="5599">
                  <c:v>1.1877E-2</c:v>
                </c:pt>
                <c:pt idx="5600">
                  <c:v>1.1494000000000001E-2</c:v>
                </c:pt>
                <c:pt idx="5601">
                  <c:v>1.0727E-2</c:v>
                </c:pt>
                <c:pt idx="5602">
                  <c:v>9.9609999999999994E-3</c:v>
                </c:pt>
                <c:pt idx="5603">
                  <c:v>2.0306000000000001E-2</c:v>
                </c:pt>
                <c:pt idx="5604">
                  <c:v>1.8773000000000001E-2</c:v>
                </c:pt>
                <c:pt idx="5605">
                  <c:v>1.9155999999999999E-2</c:v>
                </c:pt>
                <c:pt idx="5606">
                  <c:v>1.839E-2</c:v>
                </c:pt>
                <c:pt idx="5607">
                  <c:v>1.8006999999999999E-2</c:v>
                </c:pt>
                <c:pt idx="5608">
                  <c:v>1.4942E-2</c:v>
                </c:pt>
                <c:pt idx="5609">
                  <c:v>1.4175999999999999E-2</c:v>
                </c:pt>
                <c:pt idx="5610">
                  <c:v>1.3409000000000001E-2</c:v>
                </c:pt>
                <c:pt idx="5611">
                  <c:v>1.1490000000000001E-3</c:v>
                </c:pt>
                <c:pt idx="5612">
                  <c:v>7.6599999999999997E-4</c:v>
                </c:pt>
                <c:pt idx="5613">
                  <c:v>1.1490000000000001E-3</c:v>
                </c:pt>
                <c:pt idx="5614">
                  <c:v>1.1490000000000001E-3</c:v>
                </c:pt>
                <c:pt idx="5615">
                  <c:v>1.1490000000000001E-3</c:v>
                </c:pt>
                <c:pt idx="5616">
                  <c:v>1.916E-3</c:v>
                </c:pt>
                <c:pt idx="5617">
                  <c:v>2.2989999999999998E-3</c:v>
                </c:pt>
                <c:pt idx="5618">
                  <c:v>1.916E-3</c:v>
                </c:pt>
                <c:pt idx="5619">
                  <c:v>1.5319999999999999E-3</c:v>
                </c:pt>
                <c:pt idx="5620">
                  <c:v>1.1490000000000001E-3</c:v>
                </c:pt>
                <c:pt idx="5621">
                  <c:v>7.6599999999999997E-4</c:v>
                </c:pt>
                <c:pt idx="5622">
                  <c:v>1.1490000000000001E-3</c:v>
                </c:pt>
                <c:pt idx="5623">
                  <c:v>1.1490000000000001E-3</c:v>
                </c:pt>
                <c:pt idx="5624">
                  <c:v>1.1490000000000001E-3</c:v>
                </c:pt>
                <c:pt idx="5625">
                  <c:v>1.1490000000000001E-3</c:v>
                </c:pt>
                <c:pt idx="5626">
                  <c:v>1.1490000000000001E-3</c:v>
                </c:pt>
                <c:pt idx="5627">
                  <c:v>1.1490000000000001E-3</c:v>
                </c:pt>
                <c:pt idx="5628">
                  <c:v>1.1490000000000001E-3</c:v>
                </c:pt>
                <c:pt idx="5629">
                  <c:v>1.1490000000000001E-3</c:v>
                </c:pt>
                <c:pt idx="5630">
                  <c:v>1.1490000000000001E-3</c:v>
                </c:pt>
                <c:pt idx="5631">
                  <c:v>1.1490000000000001E-3</c:v>
                </c:pt>
                <c:pt idx="5632">
                  <c:v>1.1490000000000001E-3</c:v>
                </c:pt>
                <c:pt idx="5633">
                  <c:v>1.1490000000000001E-3</c:v>
                </c:pt>
                <c:pt idx="5634">
                  <c:v>1.1490000000000001E-3</c:v>
                </c:pt>
                <c:pt idx="5635">
                  <c:v>1.1490000000000001E-3</c:v>
                </c:pt>
                <c:pt idx="5636">
                  <c:v>1.1490000000000001E-3</c:v>
                </c:pt>
                <c:pt idx="5637">
                  <c:v>7.6599999999999997E-4</c:v>
                </c:pt>
                <c:pt idx="5638">
                  <c:v>1.1490000000000001E-3</c:v>
                </c:pt>
                <c:pt idx="5639">
                  <c:v>1.1490000000000001E-3</c:v>
                </c:pt>
                <c:pt idx="5640">
                  <c:v>1.1490000000000001E-3</c:v>
                </c:pt>
                <c:pt idx="5641">
                  <c:v>1.1490000000000001E-3</c:v>
                </c:pt>
                <c:pt idx="5642">
                  <c:v>1.1490000000000001E-3</c:v>
                </c:pt>
                <c:pt idx="5643">
                  <c:v>7.6599999999999997E-4</c:v>
                </c:pt>
                <c:pt idx="5644">
                  <c:v>1.1490000000000001E-3</c:v>
                </c:pt>
                <c:pt idx="5645">
                  <c:v>1.1490000000000001E-3</c:v>
                </c:pt>
                <c:pt idx="5646">
                  <c:v>2.1072E-2</c:v>
                </c:pt>
                <c:pt idx="5647">
                  <c:v>3.4863999999999999E-2</c:v>
                </c:pt>
                <c:pt idx="5648">
                  <c:v>2.3370999999999999E-2</c:v>
                </c:pt>
                <c:pt idx="5649">
                  <c:v>2.2603999999999999E-2</c:v>
                </c:pt>
                <c:pt idx="5650">
                  <c:v>2.3370999999999999E-2</c:v>
                </c:pt>
                <c:pt idx="5651">
                  <c:v>2.2603999999999999E-2</c:v>
                </c:pt>
                <c:pt idx="5652">
                  <c:v>2.2987E-2</c:v>
                </c:pt>
                <c:pt idx="5653">
                  <c:v>2.2987E-2</c:v>
                </c:pt>
                <c:pt idx="5654">
                  <c:v>2.3370999999999999E-2</c:v>
                </c:pt>
                <c:pt idx="5655">
                  <c:v>2.3370999999999999E-2</c:v>
                </c:pt>
                <c:pt idx="5656">
                  <c:v>2.3370999999999999E-2</c:v>
                </c:pt>
                <c:pt idx="5657">
                  <c:v>2.3370999999999999E-2</c:v>
                </c:pt>
                <c:pt idx="5658">
                  <c:v>2.2987E-2</c:v>
                </c:pt>
                <c:pt idx="5659">
                  <c:v>3.0266999999999999E-2</c:v>
                </c:pt>
                <c:pt idx="5660">
                  <c:v>3.0266999999999999E-2</c:v>
                </c:pt>
                <c:pt idx="5661">
                  <c:v>3.1033000000000002E-2</c:v>
                </c:pt>
                <c:pt idx="5662">
                  <c:v>3.1033000000000002E-2</c:v>
                </c:pt>
                <c:pt idx="5663">
                  <c:v>3.0266999999999999E-2</c:v>
                </c:pt>
                <c:pt idx="5664">
                  <c:v>3.065E-2</c:v>
                </c:pt>
                <c:pt idx="5665">
                  <c:v>3.0266999999999999E-2</c:v>
                </c:pt>
                <c:pt idx="5666">
                  <c:v>3.1799000000000001E-2</c:v>
                </c:pt>
                <c:pt idx="5667">
                  <c:v>3.065E-2</c:v>
                </c:pt>
                <c:pt idx="5668">
                  <c:v>3.1415999999999999E-2</c:v>
                </c:pt>
                <c:pt idx="5669">
                  <c:v>3.1415999999999999E-2</c:v>
                </c:pt>
                <c:pt idx="5670">
                  <c:v>3.1799000000000001E-2</c:v>
                </c:pt>
                <c:pt idx="5671">
                  <c:v>3.065E-2</c:v>
                </c:pt>
                <c:pt idx="5672">
                  <c:v>3.2182000000000002E-2</c:v>
                </c:pt>
                <c:pt idx="5673">
                  <c:v>3.1799000000000001E-2</c:v>
                </c:pt>
                <c:pt idx="5674">
                  <c:v>3.1033000000000002E-2</c:v>
                </c:pt>
                <c:pt idx="5675">
                  <c:v>3.1799000000000001E-2</c:v>
                </c:pt>
                <c:pt idx="5676">
                  <c:v>3.1033000000000002E-2</c:v>
                </c:pt>
                <c:pt idx="5677">
                  <c:v>3.0266999999999999E-2</c:v>
                </c:pt>
                <c:pt idx="5678">
                  <c:v>3.1415999999999999E-2</c:v>
                </c:pt>
                <c:pt idx="5679">
                  <c:v>3.1799000000000001E-2</c:v>
                </c:pt>
                <c:pt idx="5680">
                  <c:v>3.065E-2</c:v>
                </c:pt>
                <c:pt idx="5681">
                  <c:v>3.1415999999999999E-2</c:v>
                </c:pt>
                <c:pt idx="5682">
                  <c:v>3.1415999999999999E-2</c:v>
                </c:pt>
                <c:pt idx="5683">
                  <c:v>3.1033000000000002E-2</c:v>
                </c:pt>
                <c:pt idx="5684">
                  <c:v>3.1799000000000001E-2</c:v>
                </c:pt>
                <c:pt idx="5685">
                  <c:v>3.1799000000000001E-2</c:v>
                </c:pt>
                <c:pt idx="5686">
                  <c:v>3.065E-2</c:v>
                </c:pt>
                <c:pt idx="5687">
                  <c:v>3.2182000000000002E-2</c:v>
                </c:pt>
                <c:pt idx="5688">
                  <c:v>3.2182000000000002E-2</c:v>
                </c:pt>
                <c:pt idx="5689">
                  <c:v>3.1033000000000002E-2</c:v>
                </c:pt>
                <c:pt idx="5690">
                  <c:v>3.1799000000000001E-2</c:v>
                </c:pt>
                <c:pt idx="5691">
                  <c:v>3.2182000000000002E-2</c:v>
                </c:pt>
                <c:pt idx="5692">
                  <c:v>3.065E-2</c:v>
                </c:pt>
                <c:pt idx="5693">
                  <c:v>5.9767000000000001E-2</c:v>
                </c:pt>
                <c:pt idx="5694">
                  <c:v>2.1838E-2</c:v>
                </c:pt>
                <c:pt idx="5695">
                  <c:v>3.5247000000000001E-2</c:v>
                </c:pt>
                <c:pt idx="5696">
                  <c:v>3.5247000000000001E-2</c:v>
                </c:pt>
                <c:pt idx="5697">
                  <c:v>3.5631000000000003E-2</c:v>
                </c:pt>
                <c:pt idx="5698">
                  <c:v>3.5247000000000001E-2</c:v>
                </c:pt>
                <c:pt idx="5699">
                  <c:v>3.5631000000000003E-2</c:v>
                </c:pt>
                <c:pt idx="5700">
                  <c:v>3.4863999999999999E-2</c:v>
                </c:pt>
                <c:pt idx="5701">
                  <c:v>3.7163000000000002E-2</c:v>
                </c:pt>
                <c:pt idx="5702">
                  <c:v>3.4863999999999999E-2</c:v>
                </c:pt>
                <c:pt idx="5703">
                  <c:v>3.4480999999999998E-2</c:v>
                </c:pt>
                <c:pt idx="5704">
                  <c:v>3.4863999999999999E-2</c:v>
                </c:pt>
                <c:pt idx="5705">
                  <c:v>3.4863999999999999E-2</c:v>
                </c:pt>
                <c:pt idx="5706">
                  <c:v>3.9079000000000003E-2</c:v>
                </c:pt>
                <c:pt idx="5707">
                  <c:v>5.0188999999999998E-2</c:v>
                </c:pt>
                <c:pt idx="5708">
                  <c:v>0.107658</c:v>
                </c:pt>
                <c:pt idx="5709">
                  <c:v>0.14482100000000001</c:v>
                </c:pt>
                <c:pt idx="5710">
                  <c:v>0.12681400000000001</c:v>
                </c:pt>
                <c:pt idx="5711">
                  <c:v>5.4404000000000001E-2</c:v>
                </c:pt>
                <c:pt idx="5712">
                  <c:v>3.9461999999999997E-2</c:v>
                </c:pt>
                <c:pt idx="5713">
                  <c:v>0.13256100000000001</c:v>
                </c:pt>
                <c:pt idx="5714">
                  <c:v>2.2603999999999999E-2</c:v>
                </c:pt>
                <c:pt idx="5715">
                  <c:v>4.0994000000000003E-2</c:v>
                </c:pt>
                <c:pt idx="5716">
                  <c:v>4.4059000000000001E-2</c:v>
                </c:pt>
                <c:pt idx="5717">
                  <c:v>7.2026999999999994E-2</c:v>
                </c:pt>
                <c:pt idx="5718">
                  <c:v>7.4326000000000003E-2</c:v>
                </c:pt>
                <c:pt idx="5719">
                  <c:v>4.5592000000000001E-2</c:v>
                </c:pt>
                <c:pt idx="5720">
                  <c:v>2.1838E-2</c:v>
                </c:pt>
                <c:pt idx="5721">
                  <c:v>8.9650999999999995E-2</c:v>
                </c:pt>
                <c:pt idx="5722">
                  <c:v>0.13026199999999999</c:v>
                </c:pt>
                <c:pt idx="5723">
                  <c:v>8.3138000000000004E-2</c:v>
                </c:pt>
                <c:pt idx="5724">
                  <c:v>3.5631000000000003E-2</c:v>
                </c:pt>
                <c:pt idx="5725">
                  <c:v>7.6242000000000004E-2</c:v>
                </c:pt>
                <c:pt idx="5726">
                  <c:v>3.6396999999999999E-2</c:v>
                </c:pt>
                <c:pt idx="5727">
                  <c:v>0.18773100000000001</c:v>
                </c:pt>
                <c:pt idx="5728">
                  <c:v>0.27201799999999998</c:v>
                </c:pt>
                <c:pt idx="5729">
                  <c:v>0.27776499999999998</c:v>
                </c:pt>
                <c:pt idx="5730">
                  <c:v>0.36588399999999999</c:v>
                </c:pt>
                <c:pt idx="5731">
                  <c:v>0.44020999999999999</c:v>
                </c:pt>
                <c:pt idx="5732">
                  <c:v>0.516069</c:v>
                </c:pt>
                <c:pt idx="5733">
                  <c:v>0.46472999999999998</c:v>
                </c:pt>
                <c:pt idx="5734">
                  <c:v>0.48963299999999998</c:v>
                </c:pt>
                <c:pt idx="5735">
                  <c:v>0.45898299999999997</c:v>
                </c:pt>
                <c:pt idx="5736">
                  <c:v>0.80877600000000005</c:v>
                </c:pt>
                <c:pt idx="5737">
                  <c:v>8.8119000000000003E-2</c:v>
                </c:pt>
                <c:pt idx="5738">
                  <c:v>0.14443800000000001</c:v>
                </c:pt>
                <c:pt idx="5739">
                  <c:v>3.9079000000000003E-2</c:v>
                </c:pt>
                <c:pt idx="5740">
                  <c:v>5.6702000000000002E-2</c:v>
                </c:pt>
                <c:pt idx="5741">
                  <c:v>9.1950000000000004E-2</c:v>
                </c:pt>
                <c:pt idx="5742">
                  <c:v>3.5247000000000001E-2</c:v>
                </c:pt>
                <c:pt idx="5743">
                  <c:v>1.6857E-2</c:v>
                </c:pt>
                <c:pt idx="5744">
                  <c:v>1.6857E-2</c:v>
                </c:pt>
                <c:pt idx="5745">
                  <c:v>8.2372000000000001E-2</c:v>
                </c:pt>
                <c:pt idx="5746">
                  <c:v>0.120684</c:v>
                </c:pt>
                <c:pt idx="5747">
                  <c:v>7.356E-2</c:v>
                </c:pt>
                <c:pt idx="5748">
                  <c:v>4.6358000000000003E-2</c:v>
                </c:pt>
                <c:pt idx="5749">
                  <c:v>3.3715000000000002E-2</c:v>
                </c:pt>
                <c:pt idx="5750">
                  <c:v>7.8157000000000004E-2</c:v>
                </c:pt>
                <c:pt idx="5751">
                  <c:v>8.7735999999999995E-2</c:v>
                </c:pt>
                <c:pt idx="5752">
                  <c:v>1.9921999999999999E-2</c:v>
                </c:pt>
                <c:pt idx="5753">
                  <c:v>1.839E-2</c:v>
                </c:pt>
                <c:pt idx="5754">
                  <c:v>3.5247000000000001E-2</c:v>
                </c:pt>
                <c:pt idx="5755">
                  <c:v>5.8235000000000002E-2</c:v>
                </c:pt>
                <c:pt idx="5756">
                  <c:v>8.0456E-2</c:v>
                </c:pt>
                <c:pt idx="5757">
                  <c:v>1.3792E-2</c:v>
                </c:pt>
                <c:pt idx="5758">
                  <c:v>2.0688999999999999E-2</c:v>
                </c:pt>
                <c:pt idx="5759">
                  <c:v>1.9921999999999999E-2</c:v>
                </c:pt>
                <c:pt idx="5760">
                  <c:v>3.1799000000000001E-2</c:v>
                </c:pt>
                <c:pt idx="5761">
                  <c:v>3.4480999999999998E-2</c:v>
                </c:pt>
                <c:pt idx="5762">
                  <c:v>6.2831999999999999E-2</c:v>
                </c:pt>
                <c:pt idx="5763">
                  <c:v>9.2716000000000007E-2</c:v>
                </c:pt>
                <c:pt idx="5764">
                  <c:v>0.13830799999999999</c:v>
                </c:pt>
                <c:pt idx="5765">
                  <c:v>0.157081</c:v>
                </c:pt>
                <c:pt idx="5766">
                  <c:v>0.19386100000000001</c:v>
                </c:pt>
                <c:pt idx="5767">
                  <c:v>3.8696000000000001E-2</c:v>
                </c:pt>
                <c:pt idx="5768">
                  <c:v>1.1490000000000001E-3</c:v>
                </c:pt>
                <c:pt idx="5769">
                  <c:v>1.4559000000000001E-2</c:v>
                </c:pt>
                <c:pt idx="5770">
                  <c:v>3.0266999999999999E-2</c:v>
                </c:pt>
                <c:pt idx="5771">
                  <c:v>2.0306000000000001E-2</c:v>
                </c:pt>
                <c:pt idx="5772">
                  <c:v>1.6473999999999999E-2</c:v>
                </c:pt>
                <c:pt idx="5773">
                  <c:v>1.1877E-2</c:v>
                </c:pt>
                <c:pt idx="5774">
                  <c:v>1.1490000000000001E-3</c:v>
                </c:pt>
                <c:pt idx="5775">
                  <c:v>7.1261000000000005E-2</c:v>
                </c:pt>
                <c:pt idx="5776">
                  <c:v>2.2221000000000001E-2</c:v>
                </c:pt>
                <c:pt idx="5777">
                  <c:v>3.1799000000000001E-2</c:v>
                </c:pt>
                <c:pt idx="5778">
                  <c:v>2.2987E-2</c:v>
                </c:pt>
                <c:pt idx="5779">
                  <c:v>5.6702000000000002E-2</c:v>
                </c:pt>
                <c:pt idx="5780">
                  <c:v>3.065E-3</c:v>
                </c:pt>
                <c:pt idx="5781">
                  <c:v>3.3715000000000002E-2</c:v>
                </c:pt>
                <c:pt idx="5782">
                  <c:v>4.7123999999999999E-2</c:v>
                </c:pt>
                <c:pt idx="5783">
                  <c:v>1.5708E-2</c:v>
                </c:pt>
                <c:pt idx="5784">
                  <c:v>2.6051999999999999E-2</c:v>
                </c:pt>
                <c:pt idx="5785">
                  <c:v>5.1721999999999997E-2</c:v>
                </c:pt>
                <c:pt idx="5786">
                  <c:v>8.1222000000000003E-2</c:v>
                </c:pt>
                <c:pt idx="5787">
                  <c:v>3.4480000000000001E-3</c:v>
                </c:pt>
                <c:pt idx="5788">
                  <c:v>3.1799000000000001E-2</c:v>
                </c:pt>
                <c:pt idx="5789">
                  <c:v>1.6857E-2</c:v>
                </c:pt>
                <c:pt idx="5790">
                  <c:v>1.4942E-2</c:v>
                </c:pt>
                <c:pt idx="5791">
                  <c:v>2.6436000000000001E-2</c:v>
                </c:pt>
                <c:pt idx="5792">
                  <c:v>4.9806000000000003E-2</c:v>
                </c:pt>
                <c:pt idx="5793">
                  <c:v>0.116087</c:v>
                </c:pt>
                <c:pt idx="5794">
                  <c:v>1.9539000000000001E-2</c:v>
                </c:pt>
                <c:pt idx="5795">
                  <c:v>4.9806000000000003E-2</c:v>
                </c:pt>
                <c:pt idx="5796">
                  <c:v>1.839E-2</c:v>
                </c:pt>
                <c:pt idx="5797">
                  <c:v>3.0266999999999999E-2</c:v>
                </c:pt>
                <c:pt idx="5798">
                  <c:v>1.1490000000000001E-3</c:v>
                </c:pt>
                <c:pt idx="5799">
                  <c:v>1.6091000000000001E-2</c:v>
                </c:pt>
                <c:pt idx="5800">
                  <c:v>1.4559000000000001E-2</c:v>
                </c:pt>
                <c:pt idx="5801">
                  <c:v>5.3639999999999998E-3</c:v>
                </c:pt>
                <c:pt idx="5802">
                  <c:v>3.2565999999999998E-2</c:v>
                </c:pt>
                <c:pt idx="5803">
                  <c:v>2.0688999999999999E-2</c:v>
                </c:pt>
                <c:pt idx="5804">
                  <c:v>5.3636999999999997E-2</c:v>
                </c:pt>
                <c:pt idx="5805">
                  <c:v>3.0266999999999999E-2</c:v>
                </c:pt>
                <c:pt idx="5806">
                  <c:v>3.065E-3</c:v>
                </c:pt>
                <c:pt idx="5807">
                  <c:v>1.8006999999999999E-2</c:v>
                </c:pt>
                <c:pt idx="5808">
                  <c:v>1.1110999999999999E-2</c:v>
                </c:pt>
                <c:pt idx="5809">
                  <c:v>1.1490000000000001E-3</c:v>
                </c:pt>
                <c:pt idx="5810">
                  <c:v>1.4175999999999999E-2</c:v>
                </c:pt>
                <c:pt idx="5811">
                  <c:v>2.5285999999999999E-2</c:v>
                </c:pt>
                <c:pt idx="5812">
                  <c:v>6.8960000000000002E-3</c:v>
                </c:pt>
                <c:pt idx="5813">
                  <c:v>1.9539000000000001E-2</c:v>
                </c:pt>
                <c:pt idx="5814">
                  <c:v>2.2603999999999999E-2</c:v>
                </c:pt>
                <c:pt idx="5815">
                  <c:v>1.839E-2</c:v>
                </c:pt>
                <c:pt idx="5816">
                  <c:v>6.8579000000000001E-2</c:v>
                </c:pt>
                <c:pt idx="5817">
                  <c:v>1.8773000000000001E-2</c:v>
                </c:pt>
                <c:pt idx="5818">
                  <c:v>1.4942E-2</c:v>
                </c:pt>
                <c:pt idx="5819">
                  <c:v>2.6436000000000001E-2</c:v>
                </c:pt>
                <c:pt idx="5820">
                  <c:v>1.1490000000000001E-3</c:v>
                </c:pt>
                <c:pt idx="5821">
                  <c:v>1.3409000000000001E-2</c:v>
                </c:pt>
                <c:pt idx="5822">
                  <c:v>3.1799000000000001E-2</c:v>
                </c:pt>
                <c:pt idx="5823">
                  <c:v>1.9155999999999999E-2</c:v>
                </c:pt>
                <c:pt idx="5824">
                  <c:v>1.1490000000000001E-3</c:v>
                </c:pt>
                <c:pt idx="5825">
                  <c:v>1.7240999999999999E-2</c:v>
                </c:pt>
                <c:pt idx="5826">
                  <c:v>7.6620000000000004E-3</c:v>
                </c:pt>
                <c:pt idx="5827">
                  <c:v>1.4559000000000001E-2</c:v>
                </c:pt>
                <c:pt idx="5828">
                  <c:v>2.3754000000000001E-2</c:v>
                </c:pt>
                <c:pt idx="5829">
                  <c:v>5.8235000000000002E-2</c:v>
                </c:pt>
                <c:pt idx="5830">
                  <c:v>8.6969000000000005E-2</c:v>
                </c:pt>
                <c:pt idx="5831">
                  <c:v>8.7351999999999999E-2</c:v>
                </c:pt>
                <c:pt idx="5832">
                  <c:v>0.116087</c:v>
                </c:pt>
                <c:pt idx="5833">
                  <c:v>1.5319999999999999E-3</c:v>
                </c:pt>
                <c:pt idx="5834">
                  <c:v>1.1490000000000001E-3</c:v>
                </c:pt>
                <c:pt idx="5835">
                  <c:v>1.4942E-2</c:v>
                </c:pt>
                <c:pt idx="5836">
                  <c:v>2.1072E-2</c:v>
                </c:pt>
                <c:pt idx="5837">
                  <c:v>7.6620000000000004E-3</c:v>
                </c:pt>
                <c:pt idx="5838">
                  <c:v>1.1490000000000001E-3</c:v>
                </c:pt>
                <c:pt idx="5839">
                  <c:v>4.6740999999999998E-2</c:v>
                </c:pt>
                <c:pt idx="5840">
                  <c:v>5.1721999999999997E-2</c:v>
                </c:pt>
                <c:pt idx="5841">
                  <c:v>5.6702000000000002E-2</c:v>
                </c:pt>
                <c:pt idx="5842">
                  <c:v>3.1033000000000002E-2</c:v>
                </c:pt>
                <c:pt idx="5843">
                  <c:v>1.1490000000000001E-3</c:v>
                </c:pt>
                <c:pt idx="5844">
                  <c:v>2.2989999999999998E-3</c:v>
                </c:pt>
                <c:pt idx="5845">
                  <c:v>1.6857E-2</c:v>
                </c:pt>
                <c:pt idx="5846">
                  <c:v>4.4059000000000001E-2</c:v>
                </c:pt>
                <c:pt idx="5847">
                  <c:v>4.904E-2</c:v>
                </c:pt>
                <c:pt idx="5848">
                  <c:v>1.1490000000000001E-3</c:v>
                </c:pt>
                <c:pt idx="5849">
                  <c:v>4.2139999999999999E-3</c:v>
                </c:pt>
                <c:pt idx="5850">
                  <c:v>1.3792E-2</c:v>
                </c:pt>
                <c:pt idx="5851">
                  <c:v>2.7968E-2</c:v>
                </c:pt>
                <c:pt idx="5852">
                  <c:v>2.3754000000000001E-2</c:v>
                </c:pt>
                <c:pt idx="5853">
                  <c:v>5.3636999999999997E-2</c:v>
                </c:pt>
                <c:pt idx="5854">
                  <c:v>6.5129999999999997E-3</c:v>
                </c:pt>
                <c:pt idx="5855">
                  <c:v>5.7470000000000004E-3</c:v>
                </c:pt>
                <c:pt idx="5856">
                  <c:v>3.2182000000000002E-2</c:v>
                </c:pt>
                <c:pt idx="5857">
                  <c:v>4.3292999999999998E-2</c:v>
                </c:pt>
                <c:pt idx="5858">
                  <c:v>8.8120000000000004E-3</c:v>
                </c:pt>
                <c:pt idx="5859">
                  <c:v>1.1490000000000001E-3</c:v>
                </c:pt>
                <c:pt idx="5860">
                  <c:v>1.1490000000000001E-3</c:v>
                </c:pt>
                <c:pt idx="5861">
                  <c:v>1.1110999999999999E-2</c:v>
                </c:pt>
                <c:pt idx="5862">
                  <c:v>2.9117000000000001E-2</c:v>
                </c:pt>
                <c:pt idx="5863">
                  <c:v>2.1072E-2</c:v>
                </c:pt>
                <c:pt idx="5864">
                  <c:v>2.9500999999999999E-2</c:v>
                </c:pt>
                <c:pt idx="5865">
                  <c:v>3.2182000000000002E-2</c:v>
                </c:pt>
                <c:pt idx="5866">
                  <c:v>1.1490000000000001E-3</c:v>
                </c:pt>
                <c:pt idx="5867">
                  <c:v>4.7507000000000001E-2</c:v>
                </c:pt>
                <c:pt idx="5868">
                  <c:v>5.1721999999999997E-2</c:v>
                </c:pt>
                <c:pt idx="5869">
                  <c:v>2.4136999999999999E-2</c:v>
                </c:pt>
                <c:pt idx="5870">
                  <c:v>2.5285999999999999E-2</c:v>
                </c:pt>
                <c:pt idx="5871">
                  <c:v>2.2221000000000001E-2</c:v>
                </c:pt>
                <c:pt idx="5872">
                  <c:v>2.6818999999999999E-2</c:v>
                </c:pt>
                <c:pt idx="5873">
                  <c:v>1.0344000000000001E-2</c:v>
                </c:pt>
                <c:pt idx="5874">
                  <c:v>3.065E-2</c:v>
                </c:pt>
                <c:pt idx="5875">
                  <c:v>3.065E-2</c:v>
                </c:pt>
                <c:pt idx="5876">
                  <c:v>1.8773000000000001E-2</c:v>
                </c:pt>
                <c:pt idx="5877">
                  <c:v>3.0266999999999999E-2</c:v>
                </c:pt>
                <c:pt idx="5878">
                  <c:v>2.4903000000000002E-2</c:v>
                </c:pt>
                <c:pt idx="5879">
                  <c:v>2.4903000000000002E-2</c:v>
                </c:pt>
                <c:pt idx="5880">
                  <c:v>5.1721999999999997E-2</c:v>
                </c:pt>
                <c:pt idx="5881">
                  <c:v>5.9383999999999999E-2</c:v>
                </c:pt>
                <c:pt idx="5882">
                  <c:v>7.2789999999999999E-3</c:v>
                </c:pt>
                <c:pt idx="5883">
                  <c:v>4.2139999999999999E-3</c:v>
                </c:pt>
                <c:pt idx="5884">
                  <c:v>2.2989999999999998E-3</c:v>
                </c:pt>
                <c:pt idx="5885">
                  <c:v>1.1494000000000001E-2</c:v>
                </c:pt>
                <c:pt idx="5886">
                  <c:v>1.9539000000000001E-2</c:v>
                </c:pt>
                <c:pt idx="5887">
                  <c:v>1.1490000000000001E-3</c:v>
                </c:pt>
                <c:pt idx="5888">
                  <c:v>1.8006999999999999E-2</c:v>
                </c:pt>
                <c:pt idx="5889">
                  <c:v>1.1490000000000001E-3</c:v>
                </c:pt>
                <c:pt idx="5890">
                  <c:v>1.3025999999999999E-2</c:v>
                </c:pt>
                <c:pt idx="5891">
                  <c:v>2.5669000000000001E-2</c:v>
                </c:pt>
                <c:pt idx="5892">
                  <c:v>2.2221000000000001E-2</c:v>
                </c:pt>
                <c:pt idx="5893">
                  <c:v>5.0571999999999999E-2</c:v>
                </c:pt>
                <c:pt idx="5894">
                  <c:v>8.0459999999999993E-3</c:v>
                </c:pt>
                <c:pt idx="5895">
                  <c:v>3.1033000000000002E-2</c:v>
                </c:pt>
                <c:pt idx="5896">
                  <c:v>4.4442000000000002E-2</c:v>
                </c:pt>
                <c:pt idx="5897">
                  <c:v>1.6091000000000001E-2</c:v>
                </c:pt>
                <c:pt idx="5898">
                  <c:v>1.1490000000000001E-3</c:v>
                </c:pt>
                <c:pt idx="5899">
                  <c:v>1.7240999999999999E-2</c:v>
                </c:pt>
                <c:pt idx="5900">
                  <c:v>2.3370999999999999E-2</c:v>
                </c:pt>
                <c:pt idx="5901">
                  <c:v>3.065E-2</c:v>
                </c:pt>
                <c:pt idx="5902">
                  <c:v>1.1490000000000001E-3</c:v>
                </c:pt>
                <c:pt idx="5903">
                  <c:v>4.7891000000000003E-2</c:v>
                </c:pt>
                <c:pt idx="5904">
                  <c:v>4.9806000000000003E-2</c:v>
                </c:pt>
                <c:pt idx="5905">
                  <c:v>8.8501999999999997E-2</c:v>
                </c:pt>
                <c:pt idx="5906">
                  <c:v>8.0456E-2</c:v>
                </c:pt>
                <c:pt idx="5907">
                  <c:v>2.6819999999999999E-3</c:v>
                </c:pt>
                <c:pt idx="5908">
                  <c:v>1.0344000000000001E-2</c:v>
                </c:pt>
                <c:pt idx="5909">
                  <c:v>1.1490000000000001E-3</c:v>
                </c:pt>
                <c:pt idx="5910">
                  <c:v>1.1877E-2</c:v>
                </c:pt>
                <c:pt idx="5911">
                  <c:v>1.1490000000000001E-3</c:v>
                </c:pt>
                <c:pt idx="5912">
                  <c:v>9.195E-3</c:v>
                </c:pt>
                <c:pt idx="5913">
                  <c:v>3.1799000000000001E-2</c:v>
                </c:pt>
                <c:pt idx="5914">
                  <c:v>2.6818999999999999E-2</c:v>
                </c:pt>
                <c:pt idx="5915">
                  <c:v>1.1490000000000001E-3</c:v>
                </c:pt>
                <c:pt idx="5916">
                  <c:v>8.8120000000000004E-3</c:v>
                </c:pt>
                <c:pt idx="5917">
                  <c:v>3.0266999999999999E-2</c:v>
                </c:pt>
                <c:pt idx="5918">
                  <c:v>1.9921999999999999E-2</c:v>
                </c:pt>
                <c:pt idx="5919">
                  <c:v>1.6473999999999999E-2</c:v>
                </c:pt>
                <c:pt idx="5920">
                  <c:v>1.5319999999999999E-3</c:v>
                </c:pt>
                <c:pt idx="5921">
                  <c:v>1.7240999999999999E-2</c:v>
                </c:pt>
                <c:pt idx="5922">
                  <c:v>2.1838E-2</c:v>
                </c:pt>
                <c:pt idx="5923">
                  <c:v>5.0188999999999998E-2</c:v>
                </c:pt>
                <c:pt idx="5924">
                  <c:v>4.8656999999999999E-2</c:v>
                </c:pt>
                <c:pt idx="5925">
                  <c:v>4.2139999999999999E-3</c:v>
                </c:pt>
                <c:pt idx="5926">
                  <c:v>9.195E-3</c:v>
                </c:pt>
                <c:pt idx="5927">
                  <c:v>2.8351000000000001E-2</c:v>
                </c:pt>
                <c:pt idx="5928">
                  <c:v>1.0727E-2</c:v>
                </c:pt>
                <c:pt idx="5929">
                  <c:v>1.1490000000000001E-3</c:v>
                </c:pt>
                <c:pt idx="5930">
                  <c:v>1.6091000000000001E-2</c:v>
                </c:pt>
                <c:pt idx="5931">
                  <c:v>2.2987E-2</c:v>
                </c:pt>
                <c:pt idx="5932">
                  <c:v>3.0266999999999999E-2</c:v>
                </c:pt>
                <c:pt idx="5933">
                  <c:v>5.2871000000000001E-2</c:v>
                </c:pt>
                <c:pt idx="5934">
                  <c:v>1.1490000000000001E-3</c:v>
                </c:pt>
                <c:pt idx="5935">
                  <c:v>8.1605999999999998E-2</c:v>
                </c:pt>
                <c:pt idx="5936">
                  <c:v>6.13E-3</c:v>
                </c:pt>
                <c:pt idx="5937">
                  <c:v>1.0727E-2</c:v>
                </c:pt>
                <c:pt idx="5938">
                  <c:v>2.8351000000000001E-2</c:v>
                </c:pt>
                <c:pt idx="5939">
                  <c:v>1.4559000000000001E-2</c:v>
                </c:pt>
                <c:pt idx="5940">
                  <c:v>1.1490000000000001E-3</c:v>
                </c:pt>
                <c:pt idx="5941">
                  <c:v>1.8006999999999999E-2</c:v>
                </c:pt>
                <c:pt idx="5942">
                  <c:v>1.1490000000000001E-3</c:v>
                </c:pt>
                <c:pt idx="5943">
                  <c:v>1.5708E-2</c:v>
                </c:pt>
                <c:pt idx="5944">
                  <c:v>2.7584999999999998E-2</c:v>
                </c:pt>
                <c:pt idx="5945">
                  <c:v>1.1490000000000001E-3</c:v>
                </c:pt>
                <c:pt idx="5946">
                  <c:v>1.0344000000000001E-2</c:v>
                </c:pt>
                <c:pt idx="5947">
                  <c:v>3.2565999999999998E-2</c:v>
                </c:pt>
                <c:pt idx="5948">
                  <c:v>2.1838E-2</c:v>
                </c:pt>
                <c:pt idx="5949">
                  <c:v>5.7470000000000004E-3</c:v>
                </c:pt>
                <c:pt idx="5950">
                  <c:v>8.4290000000000007E-3</c:v>
                </c:pt>
                <c:pt idx="5951">
                  <c:v>3.4098000000000003E-2</c:v>
                </c:pt>
                <c:pt idx="5952">
                  <c:v>1.3025999999999999E-2</c:v>
                </c:pt>
                <c:pt idx="5953">
                  <c:v>3.065E-2</c:v>
                </c:pt>
                <c:pt idx="5954">
                  <c:v>2.2221000000000001E-2</c:v>
                </c:pt>
                <c:pt idx="5955">
                  <c:v>5.8618000000000003E-2</c:v>
                </c:pt>
                <c:pt idx="5956">
                  <c:v>3.1415999999999999E-2</c:v>
                </c:pt>
                <c:pt idx="5957">
                  <c:v>2.2603999999999999E-2</c:v>
                </c:pt>
                <c:pt idx="5958">
                  <c:v>1.9921999999999999E-2</c:v>
                </c:pt>
                <c:pt idx="5959">
                  <c:v>1.7624000000000001E-2</c:v>
                </c:pt>
                <c:pt idx="5960">
                  <c:v>2.2987E-2</c:v>
                </c:pt>
                <c:pt idx="5961">
                  <c:v>3.3715000000000002E-2</c:v>
                </c:pt>
                <c:pt idx="5962">
                  <c:v>4.9806000000000003E-2</c:v>
                </c:pt>
                <c:pt idx="5963">
                  <c:v>1.0344000000000001E-2</c:v>
                </c:pt>
                <c:pt idx="5964">
                  <c:v>3.1033000000000002E-2</c:v>
                </c:pt>
                <c:pt idx="5965">
                  <c:v>2.6819999999999999E-3</c:v>
                </c:pt>
                <c:pt idx="5966">
                  <c:v>3.2948999999999999E-2</c:v>
                </c:pt>
                <c:pt idx="5967">
                  <c:v>1.8006999999999999E-2</c:v>
                </c:pt>
                <c:pt idx="5968">
                  <c:v>2.6818999999999999E-2</c:v>
                </c:pt>
                <c:pt idx="5969">
                  <c:v>4.9806000000000003E-2</c:v>
                </c:pt>
                <c:pt idx="5970">
                  <c:v>4.8273999999999997E-2</c:v>
                </c:pt>
                <c:pt idx="5971">
                  <c:v>1.0344000000000001E-2</c:v>
                </c:pt>
                <c:pt idx="5972">
                  <c:v>3.1033000000000002E-2</c:v>
                </c:pt>
                <c:pt idx="5973">
                  <c:v>1.9155999999999999E-2</c:v>
                </c:pt>
                <c:pt idx="5974">
                  <c:v>1.1490000000000001E-3</c:v>
                </c:pt>
                <c:pt idx="5975">
                  <c:v>1.6473999999999999E-2</c:v>
                </c:pt>
                <c:pt idx="5976">
                  <c:v>3.1799000000000001E-2</c:v>
                </c:pt>
                <c:pt idx="5977">
                  <c:v>5.2488E-2</c:v>
                </c:pt>
                <c:pt idx="5978">
                  <c:v>4.7507000000000001E-2</c:v>
                </c:pt>
                <c:pt idx="5979">
                  <c:v>1.226E-2</c:v>
                </c:pt>
                <c:pt idx="5980">
                  <c:v>2.2221000000000001E-2</c:v>
                </c:pt>
                <c:pt idx="5981">
                  <c:v>2.9500999999999999E-2</c:v>
                </c:pt>
                <c:pt idx="5982">
                  <c:v>1.3409000000000001E-2</c:v>
                </c:pt>
                <c:pt idx="5983">
                  <c:v>1.1490000000000001E-3</c:v>
                </c:pt>
                <c:pt idx="5984">
                  <c:v>1.4559000000000001E-2</c:v>
                </c:pt>
                <c:pt idx="5985">
                  <c:v>4.8656999999999999E-2</c:v>
                </c:pt>
                <c:pt idx="5986">
                  <c:v>8.4290000000000007E-3</c:v>
                </c:pt>
                <c:pt idx="5987">
                  <c:v>3.1799000000000001E-2</c:v>
                </c:pt>
                <c:pt idx="5988">
                  <c:v>7.6620000000000004E-3</c:v>
                </c:pt>
                <c:pt idx="5989">
                  <c:v>1.9921999999999999E-2</c:v>
                </c:pt>
                <c:pt idx="5990">
                  <c:v>1.6473999999999999E-2</c:v>
                </c:pt>
                <c:pt idx="5991">
                  <c:v>2.9117000000000001E-2</c:v>
                </c:pt>
                <c:pt idx="5992">
                  <c:v>3.9079000000000003E-2</c:v>
                </c:pt>
                <c:pt idx="5993">
                  <c:v>1.1490000000000001E-3</c:v>
                </c:pt>
                <c:pt idx="5994">
                  <c:v>9.6163999999999999E-2</c:v>
                </c:pt>
                <c:pt idx="5995">
                  <c:v>8.4290000000000007E-3</c:v>
                </c:pt>
                <c:pt idx="5996">
                  <c:v>1.5325E-2</c:v>
                </c:pt>
                <c:pt idx="5997">
                  <c:v>2.1838E-2</c:v>
                </c:pt>
                <c:pt idx="5998">
                  <c:v>1.7624000000000001E-2</c:v>
                </c:pt>
                <c:pt idx="5999">
                  <c:v>9.9609999999999994E-3</c:v>
                </c:pt>
                <c:pt idx="6000">
                  <c:v>3.2565999999999998E-2</c:v>
                </c:pt>
                <c:pt idx="6001">
                  <c:v>1.1490000000000001E-3</c:v>
                </c:pt>
                <c:pt idx="6002">
                  <c:v>6.0916999999999999E-2</c:v>
                </c:pt>
                <c:pt idx="6003">
                  <c:v>8.8119000000000003E-2</c:v>
                </c:pt>
                <c:pt idx="6004">
                  <c:v>1.5708E-2</c:v>
                </c:pt>
                <c:pt idx="6005">
                  <c:v>2.5285999999999999E-2</c:v>
                </c:pt>
                <c:pt idx="6006">
                  <c:v>8.0459999999999993E-3</c:v>
                </c:pt>
                <c:pt idx="6007">
                  <c:v>1.0344000000000001E-2</c:v>
                </c:pt>
                <c:pt idx="6008">
                  <c:v>1.1490000000000001E-3</c:v>
                </c:pt>
                <c:pt idx="6009">
                  <c:v>1.1490000000000001E-3</c:v>
                </c:pt>
                <c:pt idx="6010">
                  <c:v>1.0344000000000001E-2</c:v>
                </c:pt>
                <c:pt idx="6011">
                  <c:v>3.2948999999999999E-2</c:v>
                </c:pt>
                <c:pt idx="6012">
                  <c:v>1.3409000000000001E-2</c:v>
                </c:pt>
                <c:pt idx="6013">
                  <c:v>2.9500999999999999E-2</c:v>
                </c:pt>
                <c:pt idx="6014">
                  <c:v>1.9155999999999999E-2</c:v>
                </c:pt>
                <c:pt idx="6015">
                  <c:v>1.1110999999999999E-2</c:v>
                </c:pt>
                <c:pt idx="6016">
                  <c:v>3.2948999999999999E-2</c:v>
                </c:pt>
                <c:pt idx="6017">
                  <c:v>1.1490000000000001E-3</c:v>
                </c:pt>
                <c:pt idx="6018">
                  <c:v>6.0916999999999999E-2</c:v>
                </c:pt>
                <c:pt idx="6019">
                  <c:v>8.8501999999999997E-2</c:v>
                </c:pt>
                <c:pt idx="6020">
                  <c:v>1.5325E-2</c:v>
                </c:pt>
                <c:pt idx="6021">
                  <c:v>2.7584999999999998E-2</c:v>
                </c:pt>
                <c:pt idx="6022">
                  <c:v>8.8120000000000004E-3</c:v>
                </c:pt>
                <c:pt idx="6023">
                  <c:v>1.0727E-2</c:v>
                </c:pt>
                <c:pt idx="6024">
                  <c:v>3.2948999999999999E-2</c:v>
                </c:pt>
                <c:pt idx="6025">
                  <c:v>1.1490000000000001E-3</c:v>
                </c:pt>
                <c:pt idx="6026">
                  <c:v>1.0344000000000001E-2</c:v>
                </c:pt>
                <c:pt idx="6027">
                  <c:v>3.1799000000000001E-2</c:v>
                </c:pt>
                <c:pt idx="6028">
                  <c:v>3.4480000000000001E-3</c:v>
                </c:pt>
                <c:pt idx="6029">
                  <c:v>1.9155999999999999E-2</c:v>
                </c:pt>
                <c:pt idx="6030">
                  <c:v>3.2565999999999998E-2</c:v>
                </c:pt>
                <c:pt idx="6031">
                  <c:v>1.1490000000000001E-3</c:v>
                </c:pt>
                <c:pt idx="6032">
                  <c:v>3.7928999999999997E-2</c:v>
                </c:pt>
                <c:pt idx="6033">
                  <c:v>2.7968E-2</c:v>
                </c:pt>
                <c:pt idx="6034">
                  <c:v>1.1490000000000001E-3</c:v>
                </c:pt>
                <c:pt idx="6035">
                  <c:v>6.0151000000000003E-2</c:v>
                </c:pt>
                <c:pt idx="6036">
                  <c:v>3.2948999999999999E-2</c:v>
                </c:pt>
                <c:pt idx="6037">
                  <c:v>2.6819999999999999E-3</c:v>
                </c:pt>
                <c:pt idx="6038">
                  <c:v>1.9155999999999999E-2</c:v>
                </c:pt>
                <c:pt idx="6039">
                  <c:v>3.1033000000000002E-2</c:v>
                </c:pt>
                <c:pt idx="6040">
                  <c:v>1.1490000000000001E-3</c:v>
                </c:pt>
                <c:pt idx="6041">
                  <c:v>1.5708E-2</c:v>
                </c:pt>
                <c:pt idx="6042">
                  <c:v>1.1490000000000001E-3</c:v>
                </c:pt>
                <c:pt idx="6043">
                  <c:v>3.9079000000000003E-2</c:v>
                </c:pt>
                <c:pt idx="6044">
                  <c:v>2.7584999999999998E-2</c:v>
                </c:pt>
                <c:pt idx="6045">
                  <c:v>1.1490000000000001E-3</c:v>
                </c:pt>
                <c:pt idx="6046">
                  <c:v>9.195E-3</c:v>
                </c:pt>
                <c:pt idx="6047">
                  <c:v>3.2565999999999998E-2</c:v>
                </c:pt>
                <c:pt idx="6048">
                  <c:v>2.4903000000000002E-2</c:v>
                </c:pt>
                <c:pt idx="6049">
                  <c:v>1.8006999999999999E-2</c:v>
                </c:pt>
                <c:pt idx="6050">
                  <c:v>3.678E-2</c:v>
                </c:pt>
                <c:pt idx="6051">
                  <c:v>1.6857E-2</c:v>
                </c:pt>
                <c:pt idx="6052">
                  <c:v>1.1490000000000001E-3</c:v>
                </c:pt>
                <c:pt idx="6053">
                  <c:v>1.6091000000000001E-2</c:v>
                </c:pt>
                <c:pt idx="6054">
                  <c:v>2.6818999999999999E-2</c:v>
                </c:pt>
                <c:pt idx="6055">
                  <c:v>1.1490000000000001E-3</c:v>
                </c:pt>
                <c:pt idx="6056">
                  <c:v>8.0459999999999993E-3</c:v>
                </c:pt>
                <c:pt idx="6057">
                  <c:v>9.195E-3</c:v>
                </c:pt>
                <c:pt idx="6058">
                  <c:v>2.7202E-2</c:v>
                </c:pt>
                <c:pt idx="6059">
                  <c:v>1.1110999999999999E-2</c:v>
                </c:pt>
                <c:pt idx="6060">
                  <c:v>1.1490000000000001E-3</c:v>
                </c:pt>
                <c:pt idx="6061">
                  <c:v>1.1494000000000001E-2</c:v>
                </c:pt>
                <c:pt idx="6062">
                  <c:v>2.8351000000000001E-2</c:v>
                </c:pt>
                <c:pt idx="6063">
                  <c:v>2.6818999999999999E-2</c:v>
                </c:pt>
                <c:pt idx="6064">
                  <c:v>1.1490000000000001E-3</c:v>
                </c:pt>
                <c:pt idx="6065">
                  <c:v>7.6599999999999997E-4</c:v>
                </c:pt>
                <c:pt idx="6066">
                  <c:v>1.1490000000000001E-3</c:v>
                </c:pt>
                <c:pt idx="6067">
                  <c:v>5.7468999999999999E-2</c:v>
                </c:pt>
                <c:pt idx="6068">
                  <c:v>6.4748E-2</c:v>
                </c:pt>
                <c:pt idx="6069">
                  <c:v>0.107275</c:v>
                </c:pt>
                <c:pt idx="6070">
                  <c:v>0.115704</c:v>
                </c:pt>
                <c:pt idx="6071">
                  <c:v>0.116087</c:v>
                </c:pt>
                <c:pt idx="6072">
                  <c:v>9.195E-3</c:v>
                </c:pt>
                <c:pt idx="6073">
                  <c:v>2.8733999999999999E-2</c:v>
                </c:pt>
                <c:pt idx="6074">
                  <c:v>2.1838E-2</c:v>
                </c:pt>
                <c:pt idx="6075">
                  <c:v>1.1490000000000001E-3</c:v>
                </c:pt>
                <c:pt idx="6076">
                  <c:v>1.1490000000000001E-3</c:v>
                </c:pt>
                <c:pt idx="6077">
                  <c:v>1.1490000000000001E-3</c:v>
                </c:pt>
                <c:pt idx="6078">
                  <c:v>4.5970000000000004E-3</c:v>
                </c:pt>
                <c:pt idx="6079">
                  <c:v>6.8960000000000002E-3</c:v>
                </c:pt>
                <c:pt idx="6080">
                  <c:v>1.1490000000000001E-3</c:v>
                </c:pt>
                <c:pt idx="6081">
                  <c:v>2.2989999999999998E-3</c:v>
                </c:pt>
                <c:pt idx="6082">
                  <c:v>1.5708E-2</c:v>
                </c:pt>
                <c:pt idx="6083">
                  <c:v>1.9921999999999999E-2</c:v>
                </c:pt>
                <c:pt idx="6084">
                  <c:v>4.8273999999999997E-2</c:v>
                </c:pt>
                <c:pt idx="6085">
                  <c:v>1.1490000000000001E-3</c:v>
                </c:pt>
                <c:pt idx="6086">
                  <c:v>9.9609999999999994E-3</c:v>
                </c:pt>
                <c:pt idx="6087">
                  <c:v>2.9884000000000001E-2</c:v>
                </c:pt>
                <c:pt idx="6088">
                  <c:v>2.4136999999999999E-2</c:v>
                </c:pt>
                <c:pt idx="6089">
                  <c:v>1.1490000000000001E-3</c:v>
                </c:pt>
                <c:pt idx="6090">
                  <c:v>6.8960000000000002E-3</c:v>
                </c:pt>
                <c:pt idx="6091">
                  <c:v>3.8310000000000002E-3</c:v>
                </c:pt>
                <c:pt idx="6092">
                  <c:v>1.1490000000000001E-3</c:v>
                </c:pt>
                <c:pt idx="6093">
                  <c:v>2.6819999999999999E-3</c:v>
                </c:pt>
                <c:pt idx="6094">
                  <c:v>1.1494000000000001E-2</c:v>
                </c:pt>
                <c:pt idx="6095">
                  <c:v>1.9155999999999999E-2</c:v>
                </c:pt>
                <c:pt idx="6096">
                  <c:v>1.1490000000000001E-3</c:v>
                </c:pt>
                <c:pt idx="6097">
                  <c:v>1.7624000000000001E-2</c:v>
                </c:pt>
                <c:pt idx="6098">
                  <c:v>1.8773000000000001E-2</c:v>
                </c:pt>
                <c:pt idx="6099">
                  <c:v>4.2139999999999999E-3</c:v>
                </c:pt>
                <c:pt idx="6100">
                  <c:v>1.3792E-2</c:v>
                </c:pt>
                <c:pt idx="6101">
                  <c:v>2.6436000000000001E-2</c:v>
                </c:pt>
                <c:pt idx="6102">
                  <c:v>1.5319999999999999E-3</c:v>
                </c:pt>
                <c:pt idx="6103">
                  <c:v>1.1490000000000001E-3</c:v>
                </c:pt>
                <c:pt idx="6104">
                  <c:v>5.0188999999999998E-2</c:v>
                </c:pt>
                <c:pt idx="6105">
                  <c:v>7.6620000000000004E-3</c:v>
                </c:pt>
                <c:pt idx="6106">
                  <c:v>3.1033000000000002E-2</c:v>
                </c:pt>
                <c:pt idx="6107">
                  <c:v>2.3754000000000001E-2</c:v>
                </c:pt>
                <c:pt idx="6108">
                  <c:v>2.2989999999999998E-3</c:v>
                </c:pt>
                <c:pt idx="6109">
                  <c:v>1.2643E-2</c:v>
                </c:pt>
                <c:pt idx="6110">
                  <c:v>1.5319999999999999E-3</c:v>
                </c:pt>
                <c:pt idx="6111">
                  <c:v>1.1490000000000001E-3</c:v>
                </c:pt>
                <c:pt idx="6112">
                  <c:v>1.4942E-2</c:v>
                </c:pt>
                <c:pt idx="6113">
                  <c:v>2.6436000000000001E-2</c:v>
                </c:pt>
                <c:pt idx="6114">
                  <c:v>2.2603999999999999E-2</c:v>
                </c:pt>
                <c:pt idx="6115">
                  <c:v>2.9500999999999999E-2</c:v>
                </c:pt>
                <c:pt idx="6116">
                  <c:v>3.1799000000000001E-2</c:v>
                </c:pt>
                <c:pt idx="6117">
                  <c:v>1.1490000000000001E-3</c:v>
                </c:pt>
                <c:pt idx="6118">
                  <c:v>4.0994000000000003E-2</c:v>
                </c:pt>
                <c:pt idx="6119">
                  <c:v>4.5975000000000002E-2</c:v>
                </c:pt>
                <c:pt idx="6120">
                  <c:v>4.5975000000000002E-2</c:v>
                </c:pt>
                <c:pt idx="6121">
                  <c:v>8.0459999999999993E-3</c:v>
                </c:pt>
                <c:pt idx="6122">
                  <c:v>2.9500999999999999E-2</c:v>
                </c:pt>
                <c:pt idx="6123">
                  <c:v>2.8351000000000001E-2</c:v>
                </c:pt>
                <c:pt idx="6124">
                  <c:v>1.839E-2</c:v>
                </c:pt>
                <c:pt idx="6125">
                  <c:v>3.1033000000000002E-2</c:v>
                </c:pt>
                <c:pt idx="6126">
                  <c:v>2.9884000000000001E-2</c:v>
                </c:pt>
                <c:pt idx="6127">
                  <c:v>1.1490000000000001E-3</c:v>
                </c:pt>
                <c:pt idx="6128">
                  <c:v>2.5669000000000001E-2</c:v>
                </c:pt>
                <c:pt idx="6129">
                  <c:v>2.9117000000000001E-2</c:v>
                </c:pt>
                <c:pt idx="6130">
                  <c:v>3.1415999999999999E-2</c:v>
                </c:pt>
                <c:pt idx="6131">
                  <c:v>2.9117000000000001E-2</c:v>
                </c:pt>
                <c:pt idx="6132">
                  <c:v>1.1490000000000001E-3</c:v>
                </c:pt>
                <c:pt idx="6133">
                  <c:v>8.4290000000000007E-3</c:v>
                </c:pt>
                <c:pt idx="6134">
                  <c:v>2.6436000000000001E-2</c:v>
                </c:pt>
                <c:pt idx="6135">
                  <c:v>2.1454999999999998E-2</c:v>
                </c:pt>
                <c:pt idx="6136">
                  <c:v>1.9921999999999999E-2</c:v>
                </c:pt>
                <c:pt idx="6137">
                  <c:v>4.904E-2</c:v>
                </c:pt>
                <c:pt idx="6138">
                  <c:v>4.5975000000000002E-2</c:v>
                </c:pt>
                <c:pt idx="6139">
                  <c:v>6.8960000000000002E-3</c:v>
                </c:pt>
                <c:pt idx="6140">
                  <c:v>2.7202E-2</c:v>
                </c:pt>
                <c:pt idx="6141">
                  <c:v>2.8351000000000001E-2</c:v>
                </c:pt>
                <c:pt idx="6142">
                  <c:v>1.1490000000000001E-3</c:v>
                </c:pt>
                <c:pt idx="6143">
                  <c:v>2.2989999999999998E-3</c:v>
                </c:pt>
                <c:pt idx="6144">
                  <c:v>9.5779999999999997E-3</c:v>
                </c:pt>
                <c:pt idx="6145">
                  <c:v>1.1490000000000001E-3</c:v>
                </c:pt>
                <c:pt idx="6146">
                  <c:v>1.1490000000000001E-3</c:v>
                </c:pt>
                <c:pt idx="6147">
                  <c:v>1.1490000000000001E-3</c:v>
                </c:pt>
                <c:pt idx="6148">
                  <c:v>1.3025999999999999E-2</c:v>
                </c:pt>
                <c:pt idx="6149">
                  <c:v>1.7624000000000001E-2</c:v>
                </c:pt>
                <c:pt idx="6150">
                  <c:v>1.1490000000000001E-3</c:v>
                </c:pt>
                <c:pt idx="6151">
                  <c:v>4.2139999999999999E-3</c:v>
                </c:pt>
                <c:pt idx="6152">
                  <c:v>1.1490000000000001E-3</c:v>
                </c:pt>
                <c:pt idx="6153">
                  <c:v>1.1490000000000001E-3</c:v>
                </c:pt>
                <c:pt idx="6154">
                  <c:v>1.1490000000000001E-3</c:v>
                </c:pt>
                <c:pt idx="6155">
                  <c:v>1.1490000000000001E-3</c:v>
                </c:pt>
                <c:pt idx="6156">
                  <c:v>9.195E-3</c:v>
                </c:pt>
                <c:pt idx="6157">
                  <c:v>1.1490000000000001E-3</c:v>
                </c:pt>
                <c:pt idx="6158">
                  <c:v>9.195E-3</c:v>
                </c:pt>
                <c:pt idx="6159">
                  <c:v>3.065E-2</c:v>
                </c:pt>
                <c:pt idx="6160">
                  <c:v>3.065E-2</c:v>
                </c:pt>
                <c:pt idx="6161">
                  <c:v>1.1490000000000001E-3</c:v>
                </c:pt>
                <c:pt idx="6162">
                  <c:v>2.2989999999999998E-3</c:v>
                </c:pt>
                <c:pt idx="6163">
                  <c:v>8.8120000000000004E-3</c:v>
                </c:pt>
                <c:pt idx="6164">
                  <c:v>1.6473999999999999E-2</c:v>
                </c:pt>
                <c:pt idx="6165">
                  <c:v>1.9155999999999999E-2</c:v>
                </c:pt>
                <c:pt idx="6166">
                  <c:v>1.1490000000000001E-3</c:v>
                </c:pt>
                <c:pt idx="6167">
                  <c:v>1.6091000000000001E-2</c:v>
                </c:pt>
                <c:pt idx="6168">
                  <c:v>2.2987E-2</c:v>
                </c:pt>
                <c:pt idx="6169">
                  <c:v>2.0306000000000001E-2</c:v>
                </c:pt>
                <c:pt idx="6170">
                  <c:v>2.2603999999999999E-2</c:v>
                </c:pt>
                <c:pt idx="6171">
                  <c:v>1.5319999999999999E-3</c:v>
                </c:pt>
                <c:pt idx="6172">
                  <c:v>1.1490000000000001E-3</c:v>
                </c:pt>
                <c:pt idx="6173">
                  <c:v>1.1490000000000001E-3</c:v>
                </c:pt>
                <c:pt idx="6174">
                  <c:v>4.3292999999999998E-2</c:v>
                </c:pt>
                <c:pt idx="6175">
                  <c:v>4.2139999999999999E-3</c:v>
                </c:pt>
                <c:pt idx="6176">
                  <c:v>1.1490000000000001E-3</c:v>
                </c:pt>
                <c:pt idx="6177">
                  <c:v>9.195E-3</c:v>
                </c:pt>
                <c:pt idx="6178">
                  <c:v>2.8351000000000001E-2</c:v>
                </c:pt>
                <c:pt idx="6179">
                  <c:v>2.7584999999999998E-2</c:v>
                </c:pt>
                <c:pt idx="6180">
                  <c:v>2.1838E-2</c:v>
                </c:pt>
                <c:pt idx="6181">
                  <c:v>1.9539000000000001E-2</c:v>
                </c:pt>
                <c:pt idx="6182">
                  <c:v>3.1415999999999999E-2</c:v>
                </c:pt>
                <c:pt idx="6183">
                  <c:v>3.2565999999999998E-2</c:v>
                </c:pt>
                <c:pt idx="6184">
                  <c:v>1.1490000000000001E-3</c:v>
                </c:pt>
                <c:pt idx="6185">
                  <c:v>2.1454999999999998E-2</c:v>
                </c:pt>
                <c:pt idx="6186">
                  <c:v>3.065E-2</c:v>
                </c:pt>
                <c:pt idx="6187">
                  <c:v>2.2989999999999998E-3</c:v>
                </c:pt>
                <c:pt idx="6188">
                  <c:v>1.1490000000000001E-3</c:v>
                </c:pt>
                <c:pt idx="6189">
                  <c:v>1.1490000000000001E-3</c:v>
                </c:pt>
                <c:pt idx="6190">
                  <c:v>1.1490000000000001E-3</c:v>
                </c:pt>
                <c:pt idx="6191">
                  <c:v>7.2789999999999999E-3</c:v>
                </c:pt>
                <c:pt idx="6192">
                  <c:v>2.8733999999999999E-2</c:v>
                </c:pt>
                <c:pt idx="6193">
                  <c:v>2.3370999999999999E-2</c:v>
                </c:pt>
                <c:pt idx="6194">
                  <c:v>2.2987E-2</c:v>
                </c:pt>
                <c:pt idx="6195">
                  <c:v>1.6857E-2</c:v>
                </c:pt>
                <c:pt idx="6196">
                  <c:v>4.3676E-2</c:v>
                </c:pt>
                <c:pt idx="6197">
                  <c:v>4.3676E-2</c:v>
                </c:pt>
                <c:pt idx="6198">
                  <c:v>4.4442000000000002E-2</c:v>
                </c:pt>
                <c:pt idx="6199">
                  <c:v>4.7507000000000001E-2</c:v>
                </c:pt>
                <c:pt idx="6200">
                  <c:v>4.9423000000000002E-2</c:v>
                </c:pt>
                <c:pt idx="6201">
                  <c:v>6.9346000000000005E-2</c:v>
                </c:pt>
                <c:pt idx="6202">
                  <c:v>7.1643999999999999E-2</c:v>
                </c:pt>
                <c:pt idx="6203">
                  <c:v>7.0495000000000002E-2</c:v>
                </c:pt>
                <c:pt idx="6204">
                  <c:v>6.8579000000000001E-2</c:v>
                </c:pt>
                <c:pt idx="6205">
                  <c:v>1.1490000000000001E-3</c:v>
                </c:pt>
                <c:pt idx="6206">
                  <c:v>1.1490000000000001E-3</c:v>
                </c:pt>
                <c:pt idx="6207">
                  <c:v>2.4136999999999999E-2</c:v>
                </c:pt>
                <c:pt idx="6208">
                  <c:v>2.9117000000000001E-2</c:v>
                </c:pt>
                <c:pt idx="6209">
                  <c:v>1.1490000000000001E-3</c:v>
                </c:pt>
                <c:pt idx="6210">
                  <c:v>1.1490000000000001E-3</c:v>
                </c:pt>
                <c:pt idx="6211">
                  <c:v>1.1490000000000001E-3</c:v>
                </c:pt>
                <c:pt idx="6212">
                  <c:v>1.1490000000000001E-3</c:v>
                </c:pt>
                <c:pt idx="6213">
                  <c:v>1.1490000000000001E-3</c:v>
                </c:pt>
                <c:pt idx="6214">
                  <c:v>4.1761E-2</c:v>
                </c:pt>
                <c:pt idx="6215">
                  <c:v>4.3676E-2</c:v>
                </c:pt>
                <c:pt idx="6216">
                  <c:v>4.4442000000000002E-2</c:v>
                </c:pt>
                <c:pt idx="6217">
                  <c:v>4.4059000000000001E-2</c:v>
                </c:pt>
                <c:pt idx="6218">
                  <c:v>4.3676E-2</c:v>
                </c:pt>
                <c:pt idx="6219">
                  <c:v>4.2909999999999997E-2</c:v>
                </c:pt>
                <c:pt idx="6220">
                  <c:v>4.4059000000000001E-2</c:v>
                </c:pt>
                <c:pt idx="6221">
                  <c:v>4.5208999999999999E-2</c:v>
                </c:pt>
                <c:pt idx="6222">
                  <c:v>4.6358000000000003E-2</c:v>
                </c:pt>
                <c:pt idx="6223">
                  <c:v>4.6740999999999998E-2</c:v>
                </c:pt>
                <c:pt idx="6224">
                  <c:v>5.5936E-2</c:v>
                </c:pt>
                <c:pt idx="6225">
                  <c:v>4.7507000000000001E-2</c:v>
                </c:pt>
                <c:pt idx="6226">
                  <c:v>4.7507000000000001E-2</c:v>
                </c:pt>
                <c:pt idx="6227">
                  <c:v>4.7891000000000003E-2</c:v>
                </c:pt>
                <c:pt idx="6228">
                  <c:v>4.7507000000000001E-2</c:v>
                </c:pt>
                <c:pt idx="6229">
                  <c:v>4.6358000000000003E-2</c:v>
                </c:pt>
                <c:pt idx="6230">
                  <c:v>2.6819999999999999E-3</c:v>
                </c:pt>
                <c:pt idx="6231">
                  <c:v>2.6819999999999999E-3</c:v>
                </c:pt>
                <c:pt idx="6232">
                  <c:v>1.1490000000000001E-3</c:v>
                </c:pt>
                <c:pt idx="6233">
                  <c:v>1.1490000000000001E-3</c:v>
                </c:pt>
                <c:pt idx="6234">
                  <c:v>1.1490000000000001E-3</c:v>
                </c:pt>
                <c:pt idx="6235">
                  <c:v>1.1490000000000001E-3</c:v>
                </c:pt>
                <c:pt idx="6236">
                  <c:v>1.5319999999999999E-3</c:v>
                </c:pt>
                <c:pt idx="6237">
                  <c:v>1.1490000000000001E-3</c:v>
                </c:pt>
                <c:pt idx="6238">
                  <c:v>1.1490000000000001E-3</c:v>
                </c:pt>
                <c:pt idx="6239">
                  <c:v>1.1490000000000001E-3</c:v>
                </c:pt>
                <c:pt idx="6240">
                  <c:v>1.1490000000000001E-3</c:v>
                </c:pt>
                <c:pt idx="6241">
                  <c:v>7.6599999999999997E-4</c:v>
                </c:pt>
                <c:pt idx="6242">
                  <c:v>1.1490000000000001E-3</c:v>
                </c:pt>
                <c:pt idx="6243">
                  <c:v>1.1490000000000001E-3</c:v>
                </c:pt>
                <c:pt idx="6244">
                  <c:v>1.1490000000000001E-3</c:v>
                </c:pt>
                <c:pt idx="6245">
                  <c:v>1.1490000000000001E-3</c:v>
                </c:pt>
                <c:pt idx="6246">
                  <c:v>1.1490000000000001E-3</c:v>
                </c:pt>
                <c:pt idx="6247">
                  <c:v>1.1490000000000001E-3</c:v>
                </c:pt>
                <c:pt idx="6248">
                  <c:v>1.1490000000000001E-3</c:v>
                </c:pt>
                <c:pt idx="6249">
                  <c:v>1.1490000000000001E-3</c:v>
                </c:pt>
                <c:pt idx="6250">
                  <c:v>1.1490000000000001E-3</c:v>
                </c:pt>
                <c:pt idx="6251">
                  <c:v>1.1490000000000001E-3</c:v>
                </c:pt>
                <c:pt idx="6252">
                  <c:v>1.1490000000000001E-3</c:v>
                </c:pt>
                <c:pt idx="6253">
                  <c:v>1.1490000000000001E-3</c:v>
                </c:pt>
                <c:pt idx="6254">
                  <c:v>1.1490000000000001E-3</c:v>
                </c:pt>
                <c:pt idx="6255">
                  <c:v>1.1490000000000001E-3</c:v>
                </c:pt>
                <c:pt idx="6256">
                  <c:v>1.1490000000000001E-3</c:v>
                </c:pt>
                <c:pt idx="6257">
                  <c:v>1.1490000000000001E-3</c:v>
                </c:pt>
                <c:pt idx="6258">
                  <c:v>6.8960000000000002E-3</c:v>
                </c:pt>
                <c:pt idx="6259">
                  <c:v>2.7968E-2</c:v>
                </c:pt>
                <c:pt idx="6260">
                  <c:v>2.7202E-2</c:v>
                </c:pt>
                <c:pt idx="6261">
                  <c:v>2.5285999999999999E-2</c:v>
                </c:pt>
                <c:pt idx="6262">
                  <c:v>2.2221000000000001E-2</c:v>
                </c:pt>
                <c:pt idx="6263">
                  <c:v>1.1490000000000001E-3</c:v>
                </c:pt>
                <c:pt idx="6264">
                  <c:v>1.5319999999999999E-3</c:v>
                </c:pt>
                <c:pt idx="6265">
                  <c:v>1.1490000000000001E-3</c:v>
                </c:pt>
                <c:pt idx="6266">
                  <c:v>1.1490000000000001E-3</c:v>
                </c:pt>
                <c:pt idx="6267">
                  <c:v>1.916E-3</c:v>
                </c:pt>
                <c:pt idx="6268">
                  <c:v>2.0306000000000001E-2</c:v>
                </c:pt>
                <c:pt idx="6269">
                  <c:v>1.9539000000000001E-2</c:v>
                </c:pt>
                <c:pt idx="6270">
                  <c:v>1.9155999999999999E-2</c:v>
                </c:pt>
                <c:pt idx="6271">
                  <c:v>1.8006999999999999E-2</c:v>
                </c:pt>
                <c:pt idx="6272">
                  <c:v>1.7240999999999999E-2</c:v>
                </c:pt>
                <c:pt idx="6273">
                  <c:v>1.4559000000000001E-2</c:v>
                </c:pt>
                <c:pt idx="6274">
                  <c:v>1.1877E-2</c:v>
                </c:pt>
                <c:pt idx="6275">
                  <c:v>7.6599999999999997E-4</c:v>
                </c:pt>
                <c:pt idx="6276">
                  <c:v>1.1490000000000001E-3</c:v>
                </c:pt>
                <c:pt idx="6277">
                  <c:v>1.1490000000000001E-3</c:v>
                </c:pt>
                <c:pt idx="6278">
                  <c:v>1.1490000000000001E-3</c:v>
                </c:pt>
                <c:pt idx="6279">
                  <c:v>1.1490000000000001E-3</c:v>
                </c:pt>
                <c:pt idx="6280">
                  <c:v>1.1490000000000001E-3</c:v>
                </c:pt>
                <c:pt idx="6281">
                  <c:v>3.9079000000000003E-2</c:v>
                </c:pt>
                <c:pt idx="6282">
                  <c:v>3.8311999999999999E-2</c:v>
                </c:pt>
                <c:pt idx="6283">
                  <c:v>3.9461999999999997E-2</c:v>
                </c:pt>
                <c:pt idx="6284">
                  <c:v>3.9461999999999997E-2</c:v>
                </c:pt>
                <c:pt idx="6285">
                  <c:v>3.8696000000000001E-2</c:v>
                </c:pt>
                <c:pt idx="6286">
                  <c:v>3.9079000000000003E-2</c:v>
                </c:pt>
                <c:pt idx="6287">
                  <c:v>3.9461999999999997E-2</c:v>
                </c:pt>
                <c:pt idx="6288">
                  <c:v>3.8696000000000001E-2</c:v>
                </c:pt>
                <c:pt idx="6289">
                  <c:v>3.9844999999999998E-2</c:v>
                </c:pt>
                <c:pt idx="6290">
                  <c:v>3.8696000000000001E-2</c:v>
                </c:pt>
                <c:pt idx="6291">
                  <c:v>3.9461999999999997E-2</c:v>
                </c:pt>
                <c:pt idx="6292">
                  <c:v>3.9844999999999998E-2</c:v>
                </c:pt>
                <c:pt idx="6293">
                  <c:v>1.1490000000000001E-3</c:v>
                </c:pt>
                <c:pt idx="6294">
                  <c:v>7.6599999999999997E-4</c:v>
                </c:pt>
                <c:pt idx="6295">
                  <c:v>1.916E-3</c:v>
                </c:pt>
                <c:pt idx="6296">
                  <c:v>2.2989999999999998E-3</c:v>
                </c:pt>
                <c:pt idx="6297">
                  <c:v>2.1072E-2</c:v>
                </c:pt>
                <c:pt idx="6298">
                  <c:v>2.2987E-2</c:v>
                </c:pt>
                <c:pt idx="6299">
                  <c:v>3.065E-3</c:v>
                </c:pt>
                <c:pt idx="6300">
                  <c:v>3.065E-3</c:v>
                </c:pt>
                <c:pt idx="6301">
                  <c:v>2.6819999999999999E-3</c:v>
                </c:pt>
                <c:pt idx="6302">
                  <c:v>3.065E-3</c:v>
                </c:pt>
                <c:pt idx="6303">
                  <c:v>2.6819999999999999E-3</c:v>
                </c:pt>
                <c:pt idx="6304">
                  <c:v>1.1490000000000001E-3</c:v>
                </c:pt>
                <c:pt idx="6305">
                  <c:v>1.1490000000000001E-3</c:v>
                </c:pt>
                <c:pt idx="6306">
                  <c:v>1.1490000000000001E-3</c:v>
                </c:pt>
                <c:pt idx="6307">
                  <c:v>1.1490000000000001E-3</c:v>
                </c:pt>
                <c:pt idx="6308">
                  <c:v>1.1490000000000001E-3</c:v>
                </c:pt>
                <c:pt idx="6309">
                  <c:v>7.6599999999999997E-4</c:v>
                </c:pt>
                <c:pt idx="6310">
                  <c:v>1.1490000000000001E-3</c:v>
                </c:pt>
                <c:pt idx="6311">
                  <c:v>1.1490000000000001E-3</c:v>
                </c:pt>
                <c:pt idx="6312">
                  <c:v>1.1490000000000001E-3</c:v>
                </c:pt>
                <c:pt idx="6313">
                  <c:v>1.1490000000000001E-3</c:v>
                </c:pt>
                <c:pt idx="6314">
                  <c:v>1.1490000000000001E-3</c:v>
                </c:pt>
                <c:pt idx="6315">
                  <c:v>1.1490000000000001E-3</c:v>
                </c:pt>
                <c:pt idx="6316">
                  <c:v>1.1490000000000001E-3</c:v>
                </c:pt>
                <c:pt idx="6317">
                  <c:v>1.5319999999999999E-3</c:v>
                </c:pt>
                <c:pt idx="6318">
                  <c:v>1.1490000000000001E-3</c:v>
                </c:pt>
                <c:pt idx="6319">
                  <c:v>1.1490000000000001E-3</c:v>
                </c:pt>
                <c:pt idx="6320">
                  <c:v>1.1490000000000001E-3</c:v>
                </c:pt>
                <c:pt idx="6321">
                  <c:v>1.1490000000000001E-3</c:v>
                </c:pt>
                <c:pt idx="6322">
                  <c:v>5.7470000000000004E-3</c:v>
                </c:pt>
                <c:pt idx="6323">
                  <c:v>7.6620000000000004E-3</c:v>
                </c:pt>
                <c:pt idx="6324">
                  <c:v>2.8733999999999999E-2</c:v>
                </c:pt>
                <c:pt idx="6325">
                  <c:v>2.6051999999999999E-2</c:v>
                </c:pt>
                <c:pt idx="6326">
                  <c:v>2.3754000000000001E-2</c:v>
                </c:pt>
                <c:pt idx="6327">
                  <c:v>2.2603999999999999E-2</c:v>
                </c:pt>
                <c:pt idx="6328">
                  <c:v>2.1838E-2</c:v>
                </c:pt>
                <c:pt idx="6329">
                  <c:v>2.1838E-2</c:v>
                </c:pt>
                <c:pt idx="6330">
                  <c:v>2.1838E-2</c:v>
                </c:pt>
                <c:pt idx="6331">
                  <c:v>2.2603999999999999E-2</c:v>
                </c:pt>
                <c:pt idx="6332">
                  <c:v>2.2603999999999999E-2</c:v>
                </c:pt>
                <c:pt idx="6333">
                  <c:v>2.2603999999999999E-2</c:v>
                </c:pt>
                <c:pt idx="6334">
                  <c:v>2.1838E-2</c:v>
                </c:pt>
                <c:pt idx="6335">
                  <c:v>2.0688999999999999E-2</c:v>
                </c:pt>
                <c:pt idx="6336">
                  <c:v>1.1490000000000001E-3</c:v>
                </c:pt>
                <c:pt idx="6337">
                  <c:v>1.1490000000000001E-3</c:v>
                </c:pt>
                <c:pt idx="6338">
                  <c:v>1.1490000000000001E-3</c:v>
                </c:pt>
                <c:pt idx="6339">
                  <c:v>7.6599999999999997E-4</c:v>
                </c:pt>
                <c:pt idx="6340">
                  <c:v>1.5319999999999999E-3</c:v>
                </c:pt>
                <c:pt idx="6341">
                  <c:v>1.916E-3</c:v>
                </c:pt>
                <c:pt idx="6342">
                  <c:v>1.1490000000000001E-3</c:v>
                </c:pt>
                <c:pt idx="6343">
                  <c:v>1.1490000000000001E-3</c:v>
                </c:pt>
                <c:pt idx="6344">
                  <c:v>1.1490000000000001E-3</c:v>
                </c:pt>
                <c:pt idx="6345">
                  <c:v>1.1490000000000001E-3</c:v>
                </c:pt>
                <c:pt idx="6346">
                  <c:v>1.1490000000000001E-3</c:v>
                </c:pt>
                <c:pt idx="6347">
                  <c:v>3.9844999999999998E-2</c:v>
                </c:pt>
                <c:pt idx="6348">
                  <c:v>3.9461999999999997E-2</c:v>
                </c:pt>
                <c:pt idx="6349">
                  <c:v>3.8696000000000001E-2</c:v>
                </c:pt>
                <c:pt idx="6350">
                  <c:v>3.8311999999999999E-2</c:v>
                </c:pt>
                <c:pt idx="6351">
                  <c:v>3.9079000000000003E-2</c:v>
                </c:pt>
                <c:pt idx="6352">
                  <c:v>3.7163000000000002E-2</c:v>
                </c:pt>
                <c:pt idx="6353">
                  <c:v>3.9461999999999997E-2</c:v>
                </c:pt>
                <c:pt idx="6354">
                  <c:v>3.7928999999999997E-2</c:v>
                </c:pt>
                <c:pt idx="6355">
                  <c:v>3.7928999999999997E-2</c:v>
                </c:pt>
                <c:pt idx="6356">
                  <c:v>3.9079000000000003E-2</c:v>
                </c:pt>
                <c:pt idx="6357">
                  <c:v>3.9461999999999997E-2</c:v>
                </c:pt>
                <c:pt idx="6358">
                  <c:v>3.8696000000000001E-2</c:v>
                </c:pt>
                <c:pt idx="6359">
                  <c:v>3.9461999999999997E-2</c:v>
                </c:pt>
                <c:pt idx="6360">
                  <c:v>4.0228E-2</c:v>
                </c:pt>
                <c:pt idx="6361">
                  <c:v>4.5592000000000001E-2</c:v>
                </c:pt>
                <c:pt idx="6362">
                  <c:v>4.3676E-2</c:v>
                </c:pt>
                <c:pt idx="6363">
                  <c:v>4.4059000000000001E-2</c:v>
                </c:pt>
                <c:pt idx="6364">
                  <c:v>4.5975000000000002E-2</c:v>
                </c:pt>
                <c:pt idx="6365">
                  <c:v>4.6740999999999998E-2</c:v>
                </c:pt>
                <c:pt idx="6366">
                  <c:v>4.5975000000000002E-2</c:v>
                </c:pt>
                <c:pt idx="6367">
                  <c:v>4.4825999999999998E-2</c:v>
                </c:pt>
                <c:pt idx="6368">
                  <c:v>4.5208999999999999E-2</c:v>
                </c:pt>
                <c:pt idx="6369">
                  <c:v>4.5208999999999999E-2</c:v>
                </c:pt>
                <c:pt idx="6370">
                  <c:v>4.4825999999999998E-2</c:v>
                </c:pt>
                <c:pt idx="6371">
                  <c:v>4.5975000000000002E-2</c:v>
                </c:pt>
                <c:pt idx="6372">
                  <c:v>4.5208999999999999E-2</c:v>
                </c:pt>
                <c:pt idx="6373">
                  <c:v>4.5208999999999999E-2</c:v>
                </c:pt>
                <c:pt idx="6374">
                  <c:v>4.4442000000000002E-2</c:v>
                </c:pt>
                <c:pt idx="6375">
                  <c:v>4.6358000000000003E-2</c:v>
                </c:pt>
                <c:pt idx="6376">
                  <c:v>4.7507000000000001E-2</c:v>
                </c:pt>
                <c:pt idx="6377">
                  <c:v>5.0188999999999998E-2</c:v>
                </c:pt>
                <c:pt idx="6378">
                  <c:v>1.1490000000000001E-3</c:v>
                </c:pt>
                <c:pt idx="6379">
                  <c:v>1.1490000000000001E-3</c:v>
                </c:pt>
                <c:pt idx="6380">
                  <c:v>1.1490000000000001E-3</c:v>
                </c:pt>
                <c:pt idx="6381">
                  <c:v>1.1490000000000001E-3</c:v>
                </c:pt>
                <c:pt idx="6382">
                  <c:v>1.5319999999999999E-3</c:v>
                </c:pt>
                <c:pt idx="6383">
                  <c:v>1.1490000000000001E-3</c:v>
                </c:pt>
                <c:pt idx="6384">
                  <c:v>2.1454999999999998E-2</c:v>
                </c:pt>
                <c:pt idx="6385">
                  <c:v>2.3370999999999999E-2</c:v>
                </c:pt>
                <c:pt idx="6386">
                  <c:v>2.452E-2</c:v>
                </c:pt>
                <c:pt idx="6387">
                  <c:v>2.7202E-2</c:v>
                </c:pt>
                <c:pt idx="6388">
                  <c:v>2.8733999999999999E-2</c:v>
                </c:pt>
                <c:pt idx="6389">
                  <c:v>2.9117000000000001E-2</c:v>
                </c:pt>
                <c:pt idx="6390">
                  <c:v>3.4480999999999998E-2</c:v>
                </c:pt>
                <c:pt idx="6391">
                  <c:v>1.1490000000000001E-3</c:v>
                </c:pt>
                <c:pt idx="6392">
                  <c:v>7.6599999999999997E-4</c:v>
                </c:pt>
                <c:pt idx="6393">
                  <c:v>1.1490000000000001E-3</c:v>
                </c:pt>
                <c:pt idx="6394">
                  <c:v>1.1490000000000001E-3</c:v>
                </c:pt>
                <c:pt idx="6395">
                  <c:v>1.1490000000000001E-3</c:v>
                </c:pt>
                <c:pt idx="6396">
                  <c:v>1.1490000000000001E-3</c:v>
                </c:pt>
                <c:pt idx="6397">
                  <c:v>1.1490000000000001E-3</c:v>
                </c:pt>
                <c:pt idx="6398">
                  <c:v>1.1490000000000001E-3</c:v>
                </c:pt>
                <c:pt idx="6399">
                  <c:v>1.1490000000000001E-3</c:v>
                </c:pt>
                <c:pt idx="6400">
                  <c:v>1.1490000000000001E-3</c:v>
                </c:pt>
                <c:pt idx="6401">
                  <c:v>1.1490000000000001E-3</c:v>
                </c:pt>
                <c:pt idx="6402">
                  <c:v>1.1490000000000001E-3</c:v>
                </c:pt>
                <c:pt idx="6403">
                  <c:v>1.1490000000000001E-3</c:v>
                </c:pt>
                <c:pt idx="6404">
                  <c:v>1.5319999999999999E-3</c:v>
                </c:pt>
                <c:pt idx="6405">
                  <c:v>1.1490000000000001E-3</c:v>
                </c:pt>
                <c:pt idx="6406">
                  <c:v>1.1490000000000001E-3</c:v>
                </c:pt>
                <c:pt idx="6407">
                  <c:v>2.1838E-2</c:v>
                </c:pt>
                <c:pt idx="6408">
                  <c:v>2.2603999999999999E-2</c:v>
                </c:pt>
                <c:pt idx="6409">
                  <c:v>2.4136999999999999E-2</c:v>
                </c:pt>
                <c:pt idx="6410">
                  <c:v>2.4903000000000002E-2</c:v>
                </c:pt>
                <c:pt idx="6411">
                  <c:v>3.8310000000000002E-3</c:v>
                </c:pt>
                <c:pt idx="6412">
                  <c:v>4.2139999999999999E-3</c:v>
                </c:pt>
                <c:pt idx="6413">
                  <c:v>1.1490000000000001E-3</c:v>
                </c:pt>
                <c:pt idx="6414">
                  <c:v>1.1490000000000001E-3</c:v>
                </c:pt>
                <c:pt idx="6415">
                  <c:v>1.1490000000000001E-3</c:v>
                </c:pt>
                <c:pt idx="6416">
                  <c:v>1.1490000000000001E-3</c:v>
                </c:pt>
                <c:pt idx="6417">
                  <c:v>1.1490000000000001E-3</c:v>
                </c:pt>
                <c:pt idx="6418">
                  <c:v>1.1490000000000001E-3</c:v>
                </c:pt>
                <c:pt idx="6419">
                  <c:v>1.1490000000000001E-3</c:v>
                </c:pt>
                <c:pt idx="6420">
                  <c:v>1.1490000000000001E-3</c:v>
                </c:pt>
                <c:pt idx="6421">
                  <c:v>1.1490000000000001E-3</c:v>
                </c:pt>
                <c:pt idx="6422">
                  <c:v>1.1490000000000001E-3</c:v>
                </c:pt>
                <c:pt idx="6423">
                  <c:v>1.1490000000000001E-3</c:v>
                </c:pt>
                <c:pt idx="6424">
                  <c:v>1.1490000000000001E-3</c:v>
                </c:pt>
                <c:pt idx="6425">
                  <c:v>1.1490000000000001E-3</c:v>
                </c:pt>
                <c:pt idx="6426">
                  <c:v>1.1490000000000001E-3</c:v>
                </c:pt>
                <c:pt idx="6427">
                  <c:v>1.1490000000000001E-3</c:v>
                </c:pt>
                <c:pt idx="6428">
                  <c:v>1.1490000000000001E-3</c:v>
                </c:pt>
                <c:pt idx="6429">
                  <c:v>1.1490000000000001E-3</c:v>
                </c:pt>
                <c:pt idx="6430">
                  <c:v>1.1490000000000001E-3</c:v>
                </c:pt>
                <c:pt idx="6431">
                  <c:v>1.1490000000000001E-3</c:v>
                </c:pt>
                <c:pt idx="6432">
                  <c:v>1.1490000000000001E-3</c:v>
                </c:pt>
                <c:pt idx="6433">
                  <c:v>1.1490000000000001E-3</c:v>
                </c:pt>
                <c:pt idx="6434">
                  <c:v>1.1490000000000001E-3</c:v>
                </c:pt>
                <c:pt idx="6435">
                  <c:v>1.1490000000000001E-3</c:v>
                </c:pt>
                <c:pt idx="6436">
                  <c:v>1.1490000000000001E-3</c:v>
                </c:pt>
                <c:pt idx="6437">
                  <c:v>1.1490000000000001E-3</c:v>
                </c:pt>
                <c:pt idx="6438">
                  <c:v>1.1490000000000001E-3</c:v>
                </c:pt>
                <c:pt idx="6439">
                  <c:v>7.6599999999999997E-4</c:v>
                </c:pt>
                <c:pt idx="6440">
                  <c:v>1.1490000000000001E-3</c:v>
                </c:pt>
                <c:pt idx="6441">
                  <c:v>1.1490000000000001E-3</c:v>
                </c:pt>
                <c:pt idx="6442">
                  <c:v>1.1490000000000001E-3</c:v>
                </c:pt>
                <c:pt idx="6443">
                  <c:v>1.1490000000000001E-3</c:v>
                </c:pt>
                <c:pt idx="6444">
                  <c:v>1.1490000000000001E-3</c:v>
                </c:pt>
                <c:pt idx="6445">
                  <c:v>1.1490000000000001E-3</c:v>
                </c:pt>
                <c:pt idx="6446">
                  <c:v>7.6599999999999997E-4</c:v>
                </c:pt>
                <c:pt idx="6447">
                  <c:v>1.1490000000000001E-3</c:v>
                </c:pt>
                <c:pt idx="6448">
                  <c:v>4.9806000000000003E-2</c:v>
                </c:pt>
                <c:pt idx="6449">
                  <c:v>4.9806000000000003E-2</c:v>
                </c:pt>
                <c:pt idx="6450">
                  <c:v>5.2488E-2</c:v>
                </c:pt>
                <c:pt idx="6451">
                  <c:v>5.2104999999999999E-2</c:v>
                </c:pt>
                <c:pt idx="6452">
                  <c:v>5.2871000000000001E-2</c:v>
                </c:pt>
                <c:pt idx="6453">
                  <c:v>5.2104999999999999E-2</c:v>
                </c:pt>
                <c:pt idx="6454">
                  <c:v>5.2488E-2</c:v>
                </c:pt>
                <c:pt idx="6455">
                  <c:v>5.2488E-2</c:v>
                </c:pt>
                <c:pt idx="6456">
                  <c:v>7.2026999999999994E-2</c:v>
                </c:pt>
                <c:pt idx="6457">
                  <c:v>7.2411000000000003E-2</c:v>
                </c:pt>
                <c:pt idx="6458">
                  <c:v>7.3942999999999995E-2</c:v>
                </c:pt>
                <c:pt idx="6459">
                  <c:v>2.6051999999999999E-2</c:v>
                </c:pt>
                <c:pt idx="6460">
                  <c:v>2.4903000000000002E-2</c:v>
                </c:pt>
                <c:pt idx="6461">
                  <c:v>2.4136999999999999E-2</c:v>
                </c:pt>
                <c:pt idx="6462">
                  <c:v>2.2603999999999999E-2</c:v>
                </c:pt>
                <c:pt idx="6463">
                  <c:v>2.1454999999999998E-2</c:v>
                </c:pt>
                <c:pt idx="6464">
                  <c:v>1.9539000000000001E-2</c:v>
                </c:pt>
                <c:pt idx="6465">
                  <c:v>1.839E-2</c:v>
                </c:pt>
                <c:pt idx="6466">
                  <c:v>1.8773000000000001E-2</c:v>
                </c:pt>
                <c:pt idx="6467">
                  <c:v>1.8773000000000001E-2</c:v>
                </c:pt>
                <c:pt idx="6468">
                  <c:v>1.8773000000000001E-2</c:v>
                </c:pt>
                <c:pt idx="6469">
                  <c:v>1.8773000000000001E-2</c:v>
                </c:pt>
                <c:pt idx="6470">
                  <c:v>1.7240999999999999E-2</c:v>
                </c:pt>
                <c:pt idx="6471">
                  <c:v>1.1490000000000001E-3</c:v>
                </c:pt>
                <c:pt idx="6472">
                  <c:v>1.1490000000000001E-3</c:v>
                </c:pt>
                <c:pt idx="6473">
                  <c:v>1.1490000000000001E-3</c:v>
                </c:pt>
                <c:pt idx="6474">
                  <c:v>1.1490000000000001E-3</c:v>
                </c:pt>
                <c:pt idx="6475">
                  <c:v>1.1490000000000001E-3</c:v>
                </c:pt>
                <c:pt idx="6476">
                  <c:v>1.1490000000000001E-3</c:v>
                </c:pt>
                <c:pt idx="6477">
                  <c:v>1.1490000000000001E-3</c:v>
                </c:pt>
                <c:pt idx="6478">
                  <c:v>7.2789999999999999E-3</c:v>
                </c:pt>
                <c:pt idx="6479">
                  <c:v>2.7202E-2</c:v>
                </c:pt>
                <c:pt idx="6480">
                  <c:v>2.5285999999999999E-2</c:v>
                </c:pt>
                <c:pt idx="6481">
                  <c:v>2.3370999999999999E-2</c:v>
                </c:pt>
                <c:pt idx="6482">
                  <c:v>1.1490000000000001E-3</c:v>
                </c:pt>
                <c:pt idx="6483">
                  <c:v>1.1490000000000001E-3</c:v>
                </c:pt>
                <c:pt idx="6484">
                  <c:v>1.1490000000000001E-3</c:v>
                </c:pt>
                <c:pt idx="6485">
                  <c:v>1.1490000000000001E-3</c:v>
                </c:pt>
                <c:pt idx="6486">
                  <c:v>1.5319999999999999E-3</c:v>
                </c:pt>
                <c:pt idx="6487">
                  <c:v>1.1490000000000001E-3</c:v>
                </c:pt>
                <c:pt idx="6488">
                  <c:v>1.1490000000000001E-3</c:v>
                </c:pt>
                <c:pt idx="6489">
                  <c:v>1.1490000000000001E-3</c:v>
                </c:pt>
                <c:pt idx="6490">
                  <c:v>1.1490000000000001E-3</c:v>
                </c:pt>
                <c:pt idx="6491">
                  <c:v>1.1490000000000001E-3</c:v>
                </c:pt>
                <c:pt idx="6492">
                  <c:v>1.1490000000000001E-3</c:v>
                </c:pt>
                <c:pt idx="6493">
                  <c:v>7.6599999999999997E-4</c:v>
                </c:pt>
                <c:pt idx="6494">
                  <c:v>1.1490000000000001E-3</c:v>
                </c:pt>
                <c:pt idx="6495">
                  <c:v>1.1490000000000001E-3</c:v>
                </c:pt>
                <c:pt idx="6496">
                  <c:v>1.1490000000000001E-3</c:v>
                </c:pt>
                <c:pt idx="6497">
                  <c:v>1.1490000000000001E-3</c:v>
                </c:pt>
                <c:pt idx="6498">
                  <c:v>1.1490000000000001E-3</c:v>
                </c:pt>
                <c:pt idx="6499">
                  <c:v>2.6819999999999999E-3</c:v>
                </c:pt>
                <c:pt idx="6500">
                  <c:v>4.2139999999999999E-3</c:v>
                </c:pt>
                <c:pt idx="6501">
                  <c:v>1.1490000000000001E-3</c:v>
                </c:pt>
                <c:pt idx="6502">
                  <c:v>1.1490000000000001E-3</c:v>
                </c:pt>
                <c:pt idx="6503">
                  <c:v>1.1490000000000001E-3</c:v>
                </c:pt>
                <c:pt idx="6504">
                  <c:v>1.1490000000000001E-3</c:v>
                </c:pt>
                <c:pt idx="6505">
                  <c:v>1.5319999999999999E-3</c:v>
                </c:pt>
                <c:pt idx="6506">
                  <c:v>1.1490000000000001E-3</c:v>
                </c:pt>
                <c:pt idx="6507">
                  <c:v>1.1490000000000001E-3</c:v>
                </c:pt>
                <c:pt idx="6508">
                  <c:v>1.1490000000000001E-3</c:v>
                </c:pt>
                <c:pt idx="6509">
                  <c:v>1.1490000000000001E-3</c:v>
                </c:pt>
                <c:pt idx="6510">
                  <c:v>1.1490000000000001E-3</c:v>
                </c:pt>
                <c:pt idx="6511">
                  <c:v>1.1490000000000001E-3</c:v>
                </c:pt>
                <c:pt idx="6512">
                  <c:v>1.1490000000000001E-3</c:v>
                </c:pt>
                <c:pt idx="6513">
                  <c:v>1.1490000000000001E-3</c:v>
                </c:pt>
                <c:pt idx="6514">
                  <c:v>1.1490000000000001E-3</c:v>
                </c:pt>
                <c:pt idx="6515">
                  <c:v>1.1490000000000001E-3</c:v>
                </c:pt>
                <c:pt idx="6516">
                  <c:v>1.1490000000000001E-3</c:v>
                </c:pt>
                <c:pt idx="6517">
                  <c:v>1.1490000000000001E-3</c:v>
                </c:pt>
                <c:pt idx="6518">
                  <c:v>1.1490000000000001E-3</c:v>
                </c:pt>
                <c:pt idx="6519">
                  <c:v>1.1490000000000001E-3</c:v>
                </c:pt>
                <c:pt idx="6520">
                  <c:v>7.6599999999999997E-4</c:v>
                </c:pt>
                <c:pt idx="6521">
                  <c:v>1.1490000000000001E-3</c:v>
                </c:pt>
                <c:pt idx="6522">
                  <c:v>1.1490000000000001E-3</c:v>
                </c:pt>
                <c:pt idx="6523">
                  <c:v>1.1490000000000001E-3</c:v>
                </c:pt>
                <c:pt idx="6524">
                  <c:v>1.1490000000000001E-3</c:v>
                </c:pt>
                <c:pt idx="6525">
                  <c:v>1.1490000000000001E-3</c:v>
                </c:pt>
                <c:pt idx="6526">
                  <c:v>1.1490000000000001E-3</c:v>
                </c:pt>
                <c:pt idx="6527">
                  <c:v>1.1490000000000001E-3</c:v>
                </c:pt>
                <c:pt idx="6528">
                  <c:v>1.1490000000000001E-3</c:v>
                </c:pt>
                <c:pt idx="6529">
                  <c:v>1.1490000000000001E-3</c:v>
                </c:pt>
                <c:pt idx="6530">
                  <c:v>1.5319999999999999E-3</c:v>
                </c:pt>
                <c:pt idx="6531">
                  <c:v>1.1490000000000001E-3</c:v>
                </c:pt>
                <c:pt idx="6532">
                  <c:v>2.2603999999999999E-2</c:v>
                </c:pt>
                <c:pt idx="6533">
                  <c:v>2.4136999999999999E-2</c:v>
                </c:pt>
                <c:pt idx="6534">
                  <c:v>2.3754000000000001E-2</c:v>
                </c:pt>
                <c:pt idx="6535">
                  <c:v>2.4903000000000002E-2</c:v>
                </c:pt>
                <c:pt idx="6536">
                  <c:v>2.452E-2</c:v>
                </c:pt>
                <c:pt idx="6537">
                  <c:v>2.2221000000000001E-2</c:v>
                </c:pt>
                <c:pt idx="6538">
                  <c:v>2.1454999999999998E-2</c:v>
                </c:pt>
                <c:pt idx="6539">
                  <c:v>3.4480000000000001E-3</c:v>
                </c:pt>
                <c:pt idx="6540">
                  <c:v>3.065E-3</c:v>
                </c:pt>
                <c:pt idx="6541">
                  <c:v>1.1490000000000001E-3</c:v>
                </c:pt>
                <c:pt idx="6542">
                  <c:v>7.6599999999999997E-4</c:v>
                </c:pt>
                <c:pt idx="6543">
                  <c:v>1.1490000000000001E-3</c:v>
                </c:pt>
                <c:pt idx="6544">
                  <c:v>1.1490000000000001E-3</c:v>
                </c:pt>
                <c:pt idx="6545">
                  <c:v>1.1490000000000001E-3</c:v>
                </c:pt>
                <c:pt idx="6546">
                  <c:v>1.1490000000000001E-3</c:v>
                </c:pt>
                <c:pt idx="6547">
                  <c:v>1.1490000000000001E-3</c:v>
                </c:pt>
                <c:pt idx="6548">
                  <c:v>1.5319999999999999E-3</c:v>
                </c:pt>
                <c:pt idx="6549">
                  <c:v>3.8310000000000002E-3</c:v>
                </c:pt>
                <c:pt idx="6550">
                  <c:v>1.6473999999999999E-2</c:v>
                </c:pt>
                <c:pt idx="6551">
                  <c:v>1.4559000000000001E-2</c:v>
                </c:pt>
                <c:pt idx="6552">
                  <c:v>1.0727E-2</c:v>
                </c:pt>
                <c:pt idx="6553">
                  <c:v>9.9609999999999994E-3</c:v>
                </c:pt>
                <c:pt idx="6554">
                  <c:v>9.9609999999999994E-3</c:v>
                </c:pt>
                <c:pt idx="6555">
                  <c:v>9.9609999999999994E-3</c:v>
                </c:pt>
                <c:pt idx="6556">
                  <c:v>9.9609999999999994E-3</c:v>
                </c:pt>
                <c:pt idx="6557">
                  <c:v>9.9609999999999994E-3</c:v>
                </c:pt>
                <c:pt idx="6558">
                  <c:v>9.5779999999999997E-3</c:v>
                </c:pt>
                <c:pt idx="6559">
                  <c:v>9.9609999999999994E-3</c:v>
                </c:pt>
                <c:pt idx="6560">
                  <c:v>9.9609999999999994E-3</c:v>
                </c:pt>
                <c:pt idx="6561">
                  <c:v>9.9609999999999994E-3</c:v>
                </c:pt>
                <c:pt idx="6562">
                  <c:v>9.9609999999999994E-3</c:v>
                </c:pt>
                <c:pt idx="6563">
                  <c:v>9.9609999999999994E-3</c:v>
                </c:pt>
                <c:pt idx="6564">
                  <c:v>9.9609999999999994E-3</c:v>
                </c:pt>
                <c:pt idx="6565">
                  <c:v>9.9609999999999994E-3</c:v>
                </c:pt>
                <c:pt idx="6566">
                  <c:v>3.3715000000000002E-2</c:v>
                </c:pt>
                <c:pt idx="6567">
                  <c:v>3.3715000000000002E-2</c:v>
                </c:pt>
                <c:pt idx="6568">
                  <c:v>3.6013999999999997E-2</c:v>
                </c:pt>
                <c:pt idx="6569">
                  <c:v>3.4863999999999999E-2</c:v>
                </c:pt>
                <c:pt idx="6570">
                  <c:v>4.6740999999999998E-2</c:v>
                </c:pt>
                <c:pt idx="6571">
                  <c:v>4.6740999999999998E-2</c:v>
                </c:pt>
                <c:pt idx="6572">
                  <c:v>4.7123999999999999E-2</c:v>
                </c:pt>
                <c:pt idx="6573">
                  <c:v>4.7507000000000001E-2</c:v>
                </c:pt>
                <c:pt idx="6574">
                  <c:v>4.8273999999999997E-2</c:v>
                </c:pt>
                <c:pt idx="6575">
                  <c:v>4.7123999999999999E-2</c:v>
                </c:pt>
                <c:pt idx="6576">
                  <c:v>4.6740999999999998E-2</c:v>
                </c:pt>
                <c:pt idx="6577">
                  <c:v>4.5975000000000002E-2</c:v>
                </c:pt>
                <c:pt idx="6578">
                  <c:v>4.6358000000000003E-2</c:v>
                </c:pt>
                <c:pt idx="6579">
                  <c:v>4.6740999999999998E-2</c:v>
                </c:pt>
                <c:pt idx="6580">
                  <c:v>5.0188999999999998E-2</c:v>
                </c:pt>
                <c:pt idx="6581">
                  <c:v>5.2871000000000001E-2</c:v>
                </c:pt>
                <c:pt idx="6582">
                  <c:v>5.3254000000000003E-2</c:v>
                </c:pt>
                <c:pt idx="6583">
                  <c:v>5.3254000000000003E-2</c:v>
                </c:pt>
                <c:pt idx="6584">
                  <c:v>6.7812999999999998E-2</c:v>
                </c:pt>
                <c:pt idx="6585">
                  <c:v>6.8579000000000001E-2</c:v>
                </c:pt>
                <c:pt idx="6586">
                  <c:v>1.1490000000000001E-3</c:v>
                </c:pt>
                <c:pt idx="6587">
                  <c:v>1.1490000000000001E-3</c:v>
                </c:pt>
                <c:pt idx="6588">
                  <c:v>1.1490000000000001E-3</c:v>
                </c:pt>
                <c:pt idx="6589">
                  <c:v>1.5319999999999999E-3</c:v>
                </c:pt>
                <c:pt idx="6590">
                  <c:v>1.1490000000000001E-3</c:v>
                </c:pt>
                <c:pt idx="6591">
                  <c:v>1.1490000000000001E-3</c:v>
                </c:pt>
                <c:pt idx="6592">
                  <c:v>1.1490000000000001E-3</c:v>
                </c:pt>
                <c:pt idx="6593">
                  <c:v>1.1490000000000001E-3</c:v>
                </c:pt>
                <c:pt idx="6594">
                  <c:v>1.1490000000000001E-3</c:v>
                </c:pt>
                <c:pt idx="6595">
                  <c:v>2.1072E-2</c:v>
                </c:pt>
                <c:pt idx="6596">
                  <c:v>2.2221000000000001E-2</c:v>
                </c:pt>
                <c:pt idx="6597">
                  <c:v>2.2987E-2</c:v>
                </c:pt>
                <c:pt idx="6598">
                  <c:v>2.3370999999999999E-2</c:v>
                </c:pt>
                <c:pt idx="6599">
                  <c:v>2.6051999999999999E-2</c:v>
                </c:pt>
                <c:pt idx="6600">
                  <c:v>2.7202E-2</c:v>
                </c:pt>
                <c:pt idx="6601">
                  <c:v>2.8351000000000001E-2</c:v>
                </c:pt>
                <c:pt idx="6602">
                  <c:v>2.7584999999999998E-2</c:v>
                </c:pt>
                <c:pt idx="6603">
                  <c:v>2.4136999999999999E-2</c:v>
                </c:pt>
                <c:pt idx="6604">
                  <c:v>2.2987E-2</c:v>
                </c:pt>
                <c:pt idx="6605">
                  <c:v>2.2221000000000001E-2</c:v>
                </c:pt>
                <c:pt idx="6606">
                  <c:v>2.1454999999999998E-2</c:v>
                </c:pt>
                <c:pt idx="6607">
                  <c:v>2.0688999999999999E-2</c:v>
                </c:pt>
                <c:pt idx="6608">
                  <c:v>1.1490000000000001E-3</c:v>
                </c:pt>
                <c:pt idx="6609">
                  <c:v>1.1490000000000001E-3</c:v>
                </c:pt>
                <c:pt idx="6610">
                  <c:v>1.1490000000000001E-3</c:v>
                </c:pt>
                <c:pt idx="6611">
                  <c:v>1.1490000000000001E-3</c:v>
                </c:pt>
                <c:pt idx="6612">
                  <c:v>1.1490000000000001E-3</c:v>
                </c:pt>
                <c:pt idx="6613">
                  <c:v>7.6599999999999997E-4</c:v>
                </c:pt>
                <c:pt idx="6614">
                  <c:v>1.1490000000000001E-3</c:v>
                </c:pt>
                <c:pt idx="6615">
                  <c:v>1.1490000000000001E-3</c:v>
                </c:pt>
                <c:pt idx="6616">
                  <c:v>1.1490000000000001E-3</c:v>
                </c:pt>
                <c:pt idx="6617">
                  <c:v>1.1490000000000001E-3</c:v>
                </c:pt>
                <c:pt idx="6618">
                  <c:v>1.1490000000000001E-3</c:v>
                </c:pt>
                <c:pt idx="6619">
                  <c:v>2.1072E-2</c:v>
                </c:pt>
                <c:pt idx="6620">
                  <c:v>2.1838E-2</c:v>
                </c:pt>
                <c:pt idx="6621">
                  <c:v>2.2989999999999998E-3</c:v>
                </c:pt>
                <c:pt idx="6622">
                  <c:v>1.9155999999999999E-2</c:v>
                </c:pt>
                <c:pt idx="6623">
                  <c:v>1.8773000000000001E-2</c:v>
                </c:pt>
                <c:pt idx="6624">
                  <c:v>1.6857E-2</c:v>
                </c:pt>
                <c:pt idx="6625">
                  <c:v>1.1490000000000001E-3</c:v>
                </c:pt>
                <c:pt idx="6626">
                  <c:v>1.1490000000000001E-3</c:v>
                </c:pt>
                <c:pt idx="6627">
                  <c:v>1.1490000000000001E-3</c:v>
                </c:pt>
                <c:pt idx="6628">
                  <c:v>1.1490000000000001E-3</c:v>
                </c:pt>
                <c:pt idx="6629">
                  <c:v>1.1490000000000001E-3</c:v>
                </c:pt>
                <c:pt idx="6630">
                  <c:v>7.6599999999999997E-4</c:v>
                </c:pt>
                <c:pt idx="6631">
                  <c:v>1.1490000000000001E-3</c:v>
                </c:pt>
                <c:pt idx="6632">
                  <c:v>1.1490000000000001E-3</c:v>
                </c:pt>
                <c:pt idx="6633">
                  <c:v>1.1490000000000001E-3</c:v>
                </c:pt>
                <c:pt idx="6634">
                  <c:v>1.1490000000000001E-3</c:v>
                </c:pt>
                <c:pt idx="6635">
                  <c:v>1.1490000000000001E-3</c:v>
                </c:pt>
                <c:pt idx="6636">
                  <c:v>1.1490000000000001E-3</c:v>
                </c:pt>
                <c:pt idx="6637">
                  <c:v>1.1490000000000001E-3</c:v>
                </c:pt>
                <c:pt idx="6638">
                  <c:v>1.1490000000000001E-3</c:v>
                </c:pt>
                <c:pt idx="6639">
                  <c:v>6.8960000000000002E-3</c:v>
                </c:pt>
                <c:pt idx="6640">
                  <c:v>8.8120000000000004E-3</c:v>
                </c:pt>
                <c:pt idx="6641">
                  <c:v>9.9609999999999994E-3</c:v>
                </c:pt>
                <c:pt idx="6642">
                  <c:v>1.0727E-2</c:v>
                </c:pt>
                <c:pt idx="6643">
                  <c:v>1.1877E-2</c:v>
                </c:pt>
                <c:pt idx="6644">
                  <c:v>1.1490000000000001E-3</c:v>
                </c:pt>
                <c:pt idx="6645">
                  <c:v>1.1490000000000001E-3</c:v>
                </c:pt>
                <c:pt idx="6646">
                  <c:v>1.1490000000000001E-3</c:v>
                </c:pt>
                <c:pt idx="6647">
                  <c:v>7.6599999999999997E-4</c:v>
                </c:pt>
                <c:pt idx="6648">
                  <c:v>1.1490000000000001E-3</c:v>
                </c:pt>
                <c:pt idx="6649">
                  <c:v>1.1490000000000001E-3</c:v>
                </c:pt>
                <c:pt idx="6650">
                  <c:v>1.1490000000000001E-3</c:v>
                </c:pt>
                <c:pt idx="6651">
                  <c:v>1.1490000000000001E-3</c:v>
                </c:pt>
                <c:pt idx="6652">
                  <c:v>1.1490000000000001E-3</c:v>
                </c:pt>
                <c:pt idx="6653">
                  <c:v>1.1490000000000001E-3</c:v>
                </c:pt>
                <c:pt idx="6654">
                  <c:v>1.1490000000000001E-3</c:v>
                </c:pt>
                <c:pt idx="6655">
                  <c:v>1.1490000000000001E-3</c:v>
                </c:pt>
                <c:pt idx="6656">
                  <c:v>1.1490000000000001E-3</c:v>
                </c:pt>
                <c:pt idx="6657">
                  <c:v>1.1490000000000001E-3</c:v>
                </c:pt>
                <c:pt idx="6658">
                  <c:v>1.1490000000000001E-3</c:v>
                </c:pt>
                <c:pt idx="6659">
                  <c:v>1.1490000000000001E-3</c:v>
                </c:pt>
                <c:pt idx="6660">
                  <c:v>3.4098000000000003E-2</c:v>
                </c:pt>
                <c:pt idx="6661">
                  <c:v>3.6013999999999997E-2</c:v>
                </c:pt>
                <c:pt idx="6662">
                  <c:v>3.6013999999999997E-2</c:v>
                </c:pt>
                <c:pt idx="6663">
                  <c:v>3.6013999999999997E-2</c:v>
                </c:pt>
                <c:pt idx="6664">
                  <c:v>3.6396999999999999E-2</c:v>
                </c:pt>
                <c:pt idx="6665">
                  <c:v>3.5631000000000003E-2</c:v>
                </c:pt>
                <c:pt idx="6666">
                  <c:v>3.6396999999999999E-2</c:v>
                </c:pt>
                <c:pt idx="6667">
                  <c:v>3.5631000000000003E-2</c:v>
                </c:pt>
                <c:pt idx="6668">
                  <c:v>3.678E-2</c:v>
                </c:pt>
                <c:pt idx="6669">
                  <c:v>3.7546000000000003E-2</c:v>
                </c:pt>
                <c:pt idx="6670">
                  <c:v>3.678E-2</c:v>
                </c:pt>
                <c:pt idx="6671">
                  <c:v>3.7928999999999997E-2</c:v>
                </c:pt>
                <c:pt idx="6672">
                  <c:v>3.8696000000000001E-2</c:v>
                </c:pt>
                <c:pt idx="6673">
                  <c:v>3.9079000000000003E-2</c:v>
                </c:pt>
                <c:pt idx="6674">
                  <c:v>5.5552999999999998E-2</c:v>
                </c:pt>
                <c:pt idx="6675">
                  <c:v>5.7852000000000001E-2</c:v>
                </c:pt>
                <c:pt idx="6676">
                  <c:v>5.9383999999999999E-2</c:v>
                </c:pt>
                <c:pt idx="6677">
                  <c:v>6.9728999999999999E-2</c:v>
                </c:pt>
                <c:pt idx="6678">
                  <c:v>7.9689999999999997E-2</c:v>
                </c:pt>
                <c:pt idx="6679">
                  <c:v>5.9383999999999999E-2</c:v>
                </c:pt>
                <c:pt idx="6680">
                  <c:v>5.9767000000000001E-2</c:v>
                </c:pt>
                <c:pt idx="6681">
                  <c:v>6.0916999999999999E-2</c:v>
                </c:pt>
                <c:pt idx="6682">
                  <c:v>6.13E-2</c:v>
                </c:pt>
                <c:pt idx="6683">
                  <c:v>6.0533999999999998E-2</c:v>
                </c:pt>
                <c:pt idx="6684">
                  <c:v>5.9000999999999998E-2</c:v>
                </c:pt>
                <c:pt idx="6685">
                  <c:v>5.9767000000000001E-2</c:v>
                </c:pt>
                <c:pt idx="6686">
                  <c:v>6.0151000000000003E-2</c:v>
                </c:pt>
                <c:pt idx="6687">
                  <c:v>6.0533999999999998E-2</c:v>
                </c:pt>
                <c:pt idx="6688">
                  <c:v>6.0533999999999998E-2</c:v>
                </c:pt>
                <c:pt idx="6689">
                  <c:v>6.0151000000000003E-2</c:v>
                </c:pt>
                <c:pt idx="6690">
                  <c:v>6.0151000000000003E-2</c:v>
                </c:pt>
                <c:pt idx="6691">
                  <c:v>7.0877999999999997E-2</c:v>
                </c:pt>
                <c:pt idx="6692">
                  <c:v>1.1490000000000001E-3</c:v>
                </c:pt>
                <c:pt idx="6693">
                  <c:v>1.1490000000000001E-3</c:v>
                </c:pt>
                <c:pt idx="6694">
                  <c:v>2.1072E-2</c:v>
                </c:pt>
                <c:pt idx="6695">
                  <c:v>2.3370999999999999E-2</c:v>
                </c:pt>
                <c:pt idx="6696">
                  <c:v>2.2987E-2</c:v>
                </c:pt>
                <c:pt idx="6697">
                  <c:v>2.3370999999999999E-2</c:v>
                </c:pt>
                <c:pt idx="6698">
                  <c:v>2.5669000000000001E-2</c:v>
                </c:pt>
                <c:pt idx="6699">
                  <c:v>2.7202E-2</c:v>
                </c:pt>
                <c:pt idx="6700">
                  <c:v>2.7202E-2</c:v>
                </c:pt>
                <c:pt idx="6701">
                  <c:v>2.7584999999999998E-2</c:v>
                </c:pt>
                <c:pt idx="6702">
                  <c:v>2.7584999999999998E-2</c:v>
                </c:pt>
                <c:pt idx="6703">
                  <c:v>2.7202E-2</c:v>
                </c:pt>
                <c:pt idx="6704">
                  <c:v>2.6436000000000001E-2</c:v>
                </c:pt>
                <c:pt idx="6705">
                  <c:v>2.4903000000000002E-2</c:v>
                </c:pt>
                <c:pt idx="6706">
                  <c:v>2.3370999999999999E-2</c:v>
                </c:pt>
                <c:pt idx="6707">
                  <c:v>2.3370999999999999E-2</c:v>
                </c:pt>
                <c:pt idx="6708">
                  <c:v>2.1838E-2</c:v>
                </c:pt>
                <c:pt idx="6709">
                  <c:v>2.0688999999999999E-2</c:v>
                </c:pt>
                <c:pt idx="6710">
                  <c:v>2.0306000000000001E-2</c:v>
                </c:pt>
                <c:pt idx="6711">
                  <c:v>2.0688999999999999E-2</c:v>
                </c:pt>
                <c:pt idx="6712">
                  <c:v>2.0306000000000001E-2</c:v>
                </c:pt>
                <c:pt idx="6713">
                  <c:v>2.1072E-2</c:v>
                </c:pt>
                <c:pt idx="6714">
                  <c:v>2.0688999999999999E-2</c:v>
                </c:pt>
                <c:pt idx="6715">
                  <c:v>2.0688999999999999E-2</c:v>
                </c:pt>
                <c:pt idx="6716">
                  <c:v>2.1072E-2</c:v>
                </c:pt>
                <c:pt idx="6717">
                  <c:v>2.1072E-2</c:v>
                </c:pt>
                <c:pt idx="6718">
                  <c:v>2.0688999999999999E-2</c:v>
                </c:pt>
                <c:pt idx="6719">
                  <c:v>1.9155999999999999E-2</c:v>
                </c:pt>
                <c:pt idx="6720">
                  <c:v>1.8006999999999999E-2</c:v>
                </c:pt>
                <c:pt idx="6721">
                  <c:v>1.839E-2</c:v>
                </c:pt>
                <c:pt idx="6722">
                  <c:v>1.1490000000000001E-3</c:v>
                </c:pt>
                <c:pt idx="6723">
                  <c:v>1.1490000000000001E-3</c:v>
                </c:pt>
                <c:pt idx="6724">
                  <c:v>1.1490000000000001E-3</c:v>
                </c:pt>
                <c:pt idx="6725">
                  <c:v>1.1490000000000001E-3</c:v>
                </c:pt>
                <c:pt idx="6726">
                  <c:v>1.1490000000000001E-3</c:v>
                </c:pt>
                <c:pt idx="6727">
                  <c:v>3.4480000000000001E-3</c:v>
                </c:pt>
                <c:pt idx="6728">
                  <c:v>3.065E-3</c:v>
                </c:pt>
                <c:pt idx="6729">
                  <c:v>3.8310000000000002E-3</c:v>
                </c:pt>
                <c:pt idx="6730">
                  <c:v>2.6819999999999999E-3</c:v>
                </c:pt>
                <c:pt idx="6731">
                  <c:v>3.065E-3</c:v>
                </c:pt>
                <c:pt idx="6732">
                  <c:v>2.6819999999999999E-3</c:v>
                </c:pt>
                <c:pt idx="6733">
                  <c:v>2.6819999999999999E-3</c:v>
                </c:pt>
                <c:pt idx="6734">
                  <c:v>1.5319999999999999E-3</c:v>
                </c:pt>
                <c:pt idx="6735">
                  <c:v>1.1490000000000001E-3</c:v>
                </c:pt>
                <c:pt idx="6736">
                  <c:v>1.1490000000000001E-3</c:v>
                </c:pt>
                <c:pt idx="6737">
                  <c:v>1.1490000000000001E-3</c:v>
                </c:pt>
                <c:pt idx="6738">
                  <c:v>1.1490000000000001E-3</c:v>
                </c:pt>
                <c:pt idx="6739">
                  <c:v>1.1490000000000001E-3</c:v>
                </c:pt>
                <c:pt idx="6740">
                  <c:v>1.916E-3</c:v>
                </c:pt>
                <c:pt idx="6741">
                  <c:v>1.916E-3</c:v>
                </c:pt>
                <c:pt idx="6742">
                  <c:v>1.5319999999999999E-3</c:v>
                </c:pt>
                <c:pt idx="6743">
                  <c:v>1.5319999999999999E-3</c:v>
                </c:pt>
                <c:pt idx="6744">
                  <c:v>1.916E-3</c:v>
                </c:pt>
                <c:pt idx="6745">
                  <c:v>1.916E-3</c:v>
                </c:pt>
                <c:pt idx="6746">
                  <c:v>3.065E-3</c:v>
                </c:pt>
                <c:pt idx="6747">
                  <c:v>2.6819999999999999E-3</c:v>
                </c:pt>
                <c:pt idx="6748">
                  <c:v>1.1490000000000001E-3</c:v>
                </c:pt>
                <c:pt idx="6749">
                  <c:v>1.1490000000000001E-3</c:v>
                </c:pt>
                <c:pt idx="6750">
                  <c:v>1.1490000000000001E-3</c:v>
                </c:pt>
                <c:pt idx="6751">
                  <c:v>1.1490000000000001E-3</c:v>
                </c:pt>
                <c:pt idx="6752">
                  <c:v>1.1490000000000001E-3</c:v>
                </c:pt>
                <c:pt idx="6753">
                  <c:v>1.1490000000000001E-3</c:v>
                </c:pt>
                <c:pt idx="6754">
                  <c:v>1.1490000000000001E-3</c:v>
                </c:pt>
                <c:pt idx="6755">
                  <c:v>1.1490000000000001E-3</c:v>
                </c:pt>
                <c:pt idx="6756">
                  <c:v>1.1490000000000001E-3</c:v>
                </c:pt>
                <c:pt idx="6757">
                  <c:v>1.1490000000000001E-3</c:v>
                </c:pt>
                <c:pt idx="6758">
                  <c:v>1.1490000000000001E-3</c:v>
                </c:pt>
                <c:pt idx="6759">
                  <c:v>1.1490000000000001E-3</c:v>
                </c:pt>
                <c:pt idx="6760">
                  <c:v>1.1490000000000001E-3</c:v>
                </c:pt>
                <c:pt idx="6761">
                  <c:v>1.1490000000000001E-3</c:v>
                </c:pt>
                <c:pt idx="6762">
                  <c:v>1.5319999999999999E-3</c:v>
                </c:pt>
                <c:pt idx="6763">
                  <c:v>1.1490000000000001E-3</c:v>
                </c:pt>
                <c:pt idx="6764">
                  <c:v>1.1490000000000001E-3</c:v>
                </c:pt>
                <c:pt idx="6765">
                  <c:v>1.1490000000000001E-3</c:v>
                </c:pt>
                <c:pt idx="6766">
                  <c:v>1.1490000000000001E-3</c:v>
                </c:pt>
                <c:pt idx="6767">
                  <c:v>1.1490000000000001E-3</c:v>
                </c:pt>
                <c:pt idx="6768">
                  <c:v>1.1490000000000001E-3</c:v>
                </c:pt>
                <c:pt idx="6769">
                  <c:v>1.1490000000000001E-3</c:v>
                </c:pt>
                <c:pt idx="6770">
                  <c:v>1.1490000000000001E-3</c:v>
                </c:pt>
                <c:pt idx="6771">
                  <c:v>1.1490000000000001E-3</c:v>
                </c:pt>
                <c:pt idx="6772">
                  <c:v>1.1490000000000001E-3</c:v>
                </c:pt>
                <c:pt idx="6773">
                  <c:v>1.1490000000000001E-3</c:v>
                </c:pt>
                <c:pt idx="6774">
                  <c:v>7.6599999999999997E-4</c:v>
                </c:pt>
                <c:pt idx="6775">
                  <c:v>1.1490000000000001E-3</c:v>
                </c:pt>
                <c:pt idx="6776">
                  <c:v>1.1490000000000001E-3</c:v>
                </c:pt>
                <c:pt idx="6777">
                  <c:v>1.1490000000000001E-3</c:v>
                </c:pt>
                <c:pt idx="6778">
                  <c:v>1.1490000000000001E-3</c:v>
                </c:pt>
                <c:pt idx="6779">
                  <c:v>1.1490000000000001E-3</c:v>
                </c:pt>
                <c:pt idx="6780">
                  <c:v>1.1490000000000001E-3</c:v>
                </c:pt>
                <c:pt idx="6781">
                  <c:v>1.1490000000000001E-3</c:v>
                </c:pt>
                <c:pt idx="6782">
                  <c:v>1.1490000000000001E-3</c:v>
                </c:pt>
                <c:pt idx="6783">
                  <c:v>1.1490000000000001E-3</c:v>
                </c:pt>
                <c:pt idx="6784">
                  <c:v>1.1490000000000001E-3</c:v>
                </c:pt>
                <c:pt idx="6785">
                  <c:v>1.1490000000000001E-3</c:v>
                </c:pt>
                <c:pt idx="6786">
                  <c:v>1.1490000000000001E-3</c:v>
                </c:pt>
                <c:pt idx="6787">
                  <c:v>1.1490000000000001E-3</c:v>
                </c:pt>
                <c:pt idx="6788">
                  <c:v>1.1490000000000001E-3</c:v>
                </c:pt>
                <c:pt idx="6789">
                  <c:v>1.1490000000000001E-3</c:v>
                </c:pt>
                <c:pt idx="6790">
                  <c:v>7.6599999999999997E-4</c:v>
                </c:pt>
                <c:pt idx="6791">
                  <c:v>1.1490000000000001E-3</c:v>
                </c:pt>
                <c:pt idx="6792">
                  <c:v>7.6599999999999997E-4</c:v>
                </c:pt>
                <c:pt idx="6793">
                  <c:v>1.1490000000000001E-3</c:v>
                </c:pt>
                <c:pt idx="6794">
                  <c:v>1.1490000000000001E-3</c:v>
                </c:pt>
                <c:pt idx="6795">
                  <c:v>1.1490000000000001E-3</c:v>
                </c:pt>
                <c:pt idx="6796">
                  <c:v>1.1490000000000001E-3</c:v>
                </c:pt>
                <c:pt idx="6797">
                  <c:v>1.1490000000000001E-3</c:v>
                </c:pt>
                <c:pt idx="6798">
                  <c:v>7.6599999999999997E-4</c:v>
                </c:pt>
                <c:pt idx="6799">
                  <c:v>3.065E-3</c:v>
                </c:pt>
                <c:pt idx="6800">
                  <c:v>3.065E-3</c:v>
                </c:pt>
                <c:pt idx="6801">
                  <c:v>2.2989999999999998E-3</c:v>
                </c:pt>
                <c:pt idx="6802">
                  <c:v>2.2989999999999998E-3</c:v>
                </c:pt>
                <c:pt idx="6803">
                  <c:v>2.6819999999999999E-3</c:v>
                </c:pt>
                <c:pt idx="6804">
                  <c:v>2.2989999999999998E-3</c:v>
                </c:pt>
                <c:pt idx="6805">
                  <c:v>1.1490000000000001E-3</c:v>
                </c:pt>
                <c:pt idx="6806">
                  <c:v>1.1490000000000001E-3</c:v>
                </c:pt>
                <c:pt idx="6807">
                  <c:v>7.6599999999999997E-4</c:v>
                </c:pt>
                <c:pt idx="6808">
                  <c:v>1.1490000000000001E-3</c:v>
                </c:pt>
                <c:pt idx="6809">
                  <c:v>1.1490000000000001E-3</c:v>
                </c:pt>
                <c:pt idx="6810">
                  <c:v>7.6599999999999997E-4</c:v>
                </c:pt>
                <c:pt idx="6811">
                  <c:v>1.1490000000000001E-3</c:v>
                </c:pt>
                <c:pt idx="6812">
                  <c:v>1.1490000000000001E-3</c:v>
                </c:pt>
                <c:pt idx="6813">
                  <c:v>1.1490000000000001E-3</c:v>
                </c:pt>
                <c:pt idx="6814">
                  <c:v>1.1490000000000001E-3</c:v>
                </c:pt>
                <c:pt idx="6815">
                  <c:v>1.1490000000000001E-3</c:v>
                </c:pt>
                <c:pt idx="6816">
                  <c:v>1.1490000000000001E-3</c:v>
                </c:pt>
                <c:pt idx="6817">
                  <c:v>1.1490000000000001E-3</c:v>
                </c:pt>
                <c:pt idx="6818">
                  <c:v>1.1490000000000001E-3</c:v>
                </c:pt>
                <c:pt idx="6819">
                  <c:v>1.1490000000000001E-3</c:v>
                </c:pt>
                <c:pt idx="6820">
                  <c:v>1.1490000000000001E-3</c:v>
                </c:pt>
                <c:pt idx="6821">
                  <c:v>1.1490000000000001E-3</c:v>
                </c:pt>
                <c:pt idx="6822">
                  <c:v>1.1490000000000001E-3</c:v>
                </c:pt>
                <c:pt idx="6823">
                  <c:v>1.1490000000000001E-3</c:v>
                </c:pt>
                <c:pt idx="6824">
                  <c:v>1.1490000000000001E-3</c:v>
                </c:pt>
                <c:pt idx="6825">
                  <c:v>1.1490000000000001E-3</c:v>
                </c:pt>
                <c:pt idx="6826">
                  <c:v>1.1490000000000001E-3</c:v>
                </c:pt>
                <c:pt idx="6827">
                  <c:v>1.1490000000000001E-3</c:v>
                </c:pt>
                <c:pt idx="6828">
                  <c:v>1.1490000000000001E-3</c:v>
                </c:pt>
                <c:pt idx="6829">
                  <c:v>7.6599999999999997E-4</c:v>
                </c:pt>
                <c:pt idx="6830">
                  <c:v>1.1490000000000001E-3</c:v>
                </c:pt>
                <c:pt idx="6831">
                  <c:v>2.6436000000000001E-2</c:v>
                </c:pt>
                <c:pt idx="6832">
                  <c:v>2.6818999999999999E-2</c:v>
                </c:pt>
                <c:pt idx="6833">
                  <c:v>2.5669000000000001E-2</c:v>
                </c:pt>
                <c:pt idx="6834">
                  <c:v>2.4903000000000002E-2</c:v>
                </c:pt>
                <c:pt idx="6835">
                  <c:v>2.3754000000000001E-2</c:v>
                </c:pt>
                <c:pt idx="6836">
                  <c:v>2.1838E-2</c:v>
                </c:pt>
                <c:pt idx="6837">
                  <c:v>2.0688999999999999E-2</c:v>
                </c:pt>
                <c:pt idx="6838">
                  <c:v>1.916E-3</c:v>
                </c:pt>
                <c:pt idx="6839">
                  <c:v>1.9539000000000001E-2</c:v>
                </c:pt>
                <c:pt idx="6840">
                  <c:v>2.0306000000000001E-2</c:v>
                </c:pt>
                <c:pt idx="6841">
                  <c:v>1.9921999999999999E-2</c:v>
                </c:pt>
                <c:pt idx="6842">
                  <c:v>1.9921999999999999E-2</c:v>
                </c:pt>
                <c:pt idx="6843">
                  <c:v>1.9921999999999999E-2</c:v>
                </c:pt>
                <c:pt idx="6844">
                  <c:v>1.9921999999999999E-2</c:v>
                </c:pt>
                <c:pt idx="6845">
                  <c:v>1.9921999999999999E-2</c:v>
                </c:pt>
                <c:pt idx="6846">
                  <c:v>1.9539000000000001E-2</c:v>
                </c:pt>
                <c:pt idx="6847">
                  <c:v>2.0306000000000001E-2</c:v>
                </c:pt>
                <c:pt idx="6848">
                  <c:v>1.9539000000000001E-2</c:v>
                </c:pt>
                <c:pt idx="6849">
                  <c:v>1.8773000000000001E-2</c:v>
                </c:pt>
                <c:pt idx="6850">
                  <c:v>1.8006999999999999E-2</c:v>
                </c:pt>
                <c:pt idx="6851">
                  <c:v>1.7240999999999999E-2</c:v>
                </c:pt>
                <c:pt idx="6852">
                  <c:v>1.6091000000000001E-2</c:v>
                </c:pt>
                <c:pt idx="6853">
                  <c:v>1.1490000000000001E-3</c:v>
                </c:pt>
                <c:pt idx="6854">
                  <c:v>1.1490000000000001E-3</c:v>
                </c:pt>
                <c:pt idx="6855">
                  <c:v>1.1490000000000001E-3</c:v>
                </c:pt>
                <c:pt idx="6856">
                  <c:v>1.1490000000000001E-3</c:v>
                </c:pt>
                <c:pt idx="6857">
                  <c:v>1.1490000000000001E-3</c:v>
                </c:pt>
                <c:pt idx="6858">
                  <c:v>1.1490000000000001E-3</c:v>
                </c:pt>
                <c:pt idx="6859">
                  <c:v>4.2139999999999999E-3</c:v>
                </c:pt>
                <c:pt idx="6860">
                  <c:v>2.6819999999999999E-3</c:v>
                </c:pt>
                <c:pt idx="6861">
                  <c:v>1.916E-3</c:v>
                </c:pt>
                <c:pt idx="6862">
                  <c:v>1.916E-3</c:v>
                </c:pt>
                <c:pt idx="6863">
                  <c:v>2.6819999999999999E-3</c:v>
                </c:pt>
                <c:pt idx="6864">
                  <c:v>2.6819999999999999E-3</c:v>
                </c:pt>
                <c:pt idx="6865">
                  <c:v>1.916E-3</c:v>
                </c:pt>
                <c:pt idx="6866">
                  <c:v>1.1490000000000001E-3</c:v>
                </c:pt>
                <c:pt idx="6867">
                  <c:v>1.1490000000000001E-3</c:v>
                </c:pt>
                <c:pt idx="6868">
                  <c:v>1.1490000000000001E-3</c:v>
                </c:pt>
                <c:pt idx="6869">
                  <c:v>1.1490000000000001E-3</c:v>
                </c:pt>
                <c:pt idx="6870">
                  <c:v>1.1490000000000001E-3</c:v>
                </c:pt>
                <c:pt idx="6871">
                  <c:v>1.1490000000000001E-3</c:v>
                </c:pt>
                <c:pt idx="6872">
                  <c:v>1.1490000000000001E-3</c:v>
                </c:pt>
                <c:pt idx="6873">
                  <c:v>1.1490000000000001E-3</c:v>
                </c:pt>
                <c:pt idx="6874">
                  <c:v>1.1490000000000001E-3</c:v>
                </c:pt>
                <c:pt idx="6875">
                  <c:v>1.1490000000000001E-3</c:v>
                </c:pt>
                <c:pt idx="6876">
                  <c:v>1.1490000000000001E-3</c:v>
                </c:pt>
                <c:pt idx="6877">
                  <c:v>1.1490000000000001E-3</c:v>
                </c:pt>
                <c:pt idx="6878">
                  <c:v>1.1490000000000001E-3</c:v>
                </c:pt>
                <c:pt idx="6879">
                  <c:v>1.1490000000000001E-3</c:v>
                </c:pt>
                <c:pt idx="6880">
                  <c:v>1.1490000000000001E-3</c:v>
                </c:pt>
                <c:pt idx="6881">
                  <c:v>1.1490000000000001E-3</c:v>
                </c:pt>
                <c:pt idx="6882">
                  <c:v>1.1490000000000001E-3</c:v>
                </c:pt>
                <c:pt idx="6883">
                  <c:v>1.1490000000000001E-3</c:v>
                </c:pt>
                <c:pt idx="6884">
                  <c:v>1.1490000000000001E-3</c:v>
                </c:pt>
                <c:pt idx="6885">
                  <c:v>7.6599999999999997E-4</c:v>
                </c:pt>
                <c:pt idx="6886">
                  <c:v>1.1490000000000001E-3</c:v>
                </c:pt>
                <c:pt idx="6887">
                  <c:v>1.1490000000000001E-3</c:v>
                </c:pt>
                <c:pt idx="6888">
                  <c:v>1.1490000000000001E-3</c:v>
                </c:pt>
                <c:pt idx="6889">
                  <c:v>1.916E-3</c:v>
                </c:pt>
                <c:pt idx="6890">
                  <c:v>2.2989999999999998E-3</c:v>
                </c:pt>
                <c:pt idx="6891">
                  <c:v>2.2989999999999998E-3</c:v>
                </c:pt>
                <c:pt idx="6892">
                  <c:v>2.2989999999999998E-3</c:v>
                </c:pt>
                <c:pt idx="6893">
                  <c:v>4.9810000000000002E-3</c:v>
                </c:pt>
                <c:pt idx="6894">
                  <c:v>2.2989999999999998E-3</c:v>
                </c:pt>
                <c:pt idx="6895">
                  <c:v>2.6819999999999999E-3</c:v>
                </c:pt>
                <c:pt idx="6896">
                  <c:v>2.2989999999999998E-3</c:v>
                </c:pt>
                <c:pt idx="6897">
                  <c:v>1.1490000000000001E-3</c:v>
                </c:pt>
                <c:pt idx="6898">
                  <c:v>1.1490000000000001E-3</c:v>
                </c:pt>
                <c:pt idx="6899">
                  <c:v>1.1490000000000001E-3</c:v>
                </c:pt>
                <c:pt idx="6900">
                  <c:v>7.6599999999999997E-4</c:v>
                </c:pt>
                <c:pt idx="6901">
                  <c:v>1.1490000000000001E-3</c:v>
                </c:pt>
                <c:pt idx="6902">
                  <c:v>1.1490000000000001E-3</c:v>
                </c:pt>
                <c:pt idx="6903">
                  <c:v>1.1490000000000001E-3</c:v>
                </c:pt>
                <c:pt idx="6904">
                  <c:v>7.6599999999999997E-4</c:v>
                </c:pt>
                <c:pt idx="6905">
                  <c:v>1.1490000000000001E-3</c:v>
                </c:pt>
                <c:pt idx="6906">
                  <c:v>1.1490000000000001E-3</c:v>
                </c:pt>
                <c:pt idx="6907">
                  <c:v>1.1490000000000001E-3</c:v>
                </c:pt>
                <c:pt idx="6908">
                  <c:v>7.6599999999999997E-4</c:v>
                </c:pt>
                <c:pt idx="6909">
                  <c:v>1.1490000000000001E-3</c:v>
                </c:pt>
                <c:pt idx="6910">
                  <c:v>1.1490000000000001E-3</c:v>
                </c:pt>
                <c:pt idx="6911">
                  <c:v>1.1490000000000001E-3</c:v>
                </c:pt>
                <c:pt idx="6912">
                  <c:v>1.1490000000000001E-3</c:v>
                </c:pt>
                <c:pt idx="6913">
                  <c:v>1.1490000000000001E-3</c:v>
                </c:pt>
                <c:pt idx="6914">
                  <c:v>1.1490000000000001E-3</c:v>
                </c:pt>
                <c:pt idx="6915">
                  <c:v>1.1490000000000001E-3</c:v>
                </c:pt>
                <c:pt idx="6916">
                  <c:v>1.1490000000000001E-3</c:v>
                </c:pt>
                <c:pt idx="6917">
                  <c:v>3.065E-3</c:v>
                </c:pt>
                <c:pt idx="6918">
                  <c:v>2.2989999999999998E-3</c:v>
                </c:pt>
                <c:pt idx="6919">
                  <c:v>2.2989999999999998E-3</c:v>
                </c:pt>
                <c:pt idx="6920">
                  <c:v>1.1490000000000001E-3</c:v>
                </c:pt>
                <c:pt idx="6921">
                  <c:v>1.1490000000000001E-3</c:v>
                </c:pt>
                <c:pt idx="6922">
                  <c:v>7.6599999999999997E-4</c:v>
                </c:pt>
                <c:pt idx="6923">
                  <c:v>1.1490000000000001E-3</c:v>
                </c:pt>
                <c:pt idx="6924">
                  <c:v>1.1490000000000001E-3</c:v>
                </c:pt>
                <c:pt idx="6925">
                  <c:v>1.1490000000000001E-3</c:v>
                </c:pt>
                <c:pt idx="6926">
                  <c:v>1.1490000000000001E-3</c:v>
                </c:pt>
                <c:pt idx="6927">
                  <c:v>1.1490000000000001E-3</c:v>
                </c:pt>
                <c:pt idx="6928">
                  <c:v>1.1490000000000001E-3</c:v>
                </c:pt>
                <c:pt idx="6929">
                  <c:v>1.1490000000000001E-3</c:v>
                </c:pt>
                <c:pt idx="6930">
                  <c:v>1.1490000000000001E-3</c:v>
                </c:pt>
                <c:pt idx="6931">
                  <c:v>1.1490000000000001E-3</c:v>
                </c:pt>
                <c:pt idx="6932">
                  <c:v>1.1490000000000001E-3</c:v>
                </c:pt>
                <c:pt idx="6933">
                  <c:v>3.7928999999999997E-2</c:v>
                </c:pt>
                <c:pt idx="6934">
                  <c:v>3.8696000000000001E-2</c:v>
                </c:pt>
                <c:pt idx="6935">
                  <c:v>4.1376999999999997E-2</c:v>
                </c:pt>
                <c:pt idx="6936">
                  <c:v>4.1761E-2</c:v>
                </c:pt>
                <c:pt idx="6937">
                  <c:v>4.3292999999999998E-2</c:v>
                </c:pt>
                <c:pt idx="6938">
                  <c:v>4.2909999999999997E-2</c:v>
                </c:pt>
                <c:pt idx="6939">
                  <c:v>4.2144000000000001E-2</c:v>
                </c:pt>
                <c:pt idx="6940">
                  <c:v>4.1761E-2</c:v>
                </c:pt>
                <c:pt idx="6941">
                  <c:v>4.2527000000000002E-2</c:v>
                </c:pt>
                <c:pt idx="6942">
                  <c:v>4.2909999999999997E-2</c:v>
                </c:pt>
                <c:pt idx="6943">
                  <c:v>4.1376999999999997E-2</c:v>
                </c:pt>
                <c:pt idx="6944">
                  <c:v>4.1376999999999997E-2</c:v>
                </c:pt>
                <c:pt idx="6945">
                  <c:v>4.2909999999999997E-2</c:v>
                </c:pt>
                <c:pt idx="6946">
                  <c:v>4.2909999999999997E-2</c:v>
                </c:pt>
                <c:pt idx="6947">
                  <c:v>4.1376999999999997E-2</c:v>
                </c:pt>
                <c:pt idx="6948">
                  <c:v>4.1761E-2</c:v>
                </c:pt>
                <c:pt idx="6949">
                  <c:v>4.1761E-2</c:v>
                </c:pt>
                <c:pt idx="6950">
                  <c:v>4.2144000000000001E-2</c:v>
                </c:pt>
                <c:pt idx="6951">
                  <c:v>4.1761E-2</c:v>
                </c:pt>
                <c:pt idx="6952">
                  <c:v>4.2909999999999997E-2</c:v>
                </c:pt>
                <c:pt idx="6953">
                  <c:v>4.1376999999999997E-2</c:v>
                </c:pt>
                <c:pt idx="6954">
                  <c:v>4.2144000000000001E-2</c:v>
                </c:pt>
                <c:pt idx="6955">
                  <c:v>4.2144000000000001E-2</c:v>
                </c:pt>
                <c:pt idx="6956">
                  <c:v>4.1761E-2</c:v>
                </c:pt>
                <c:pt idx="6957">
                  <c:v>4.1376999999999997E-2</c:v>
                </c:pt>
                <c:pt idx="6958">
                  <c:v>4.0611000000000001E-2</c:v>
                </c:pt>
                <c:pt idx="6959">
                  <c:v>1.4559000000000001E-2</c:v>
                </c:pt>
                <c:pt idx="6960">
                  <c:v>1.4559000000000001E-2</c:v>
                </c:pt>
                <c:pt idx="6961">
                  <c:v>1.3025999999999999E-2</c:v>
                </c:pt>
                <c:pt idx="6962">
                  <c:v>2.3754000000000001E-2</c:v>
                </c:pt>
                <c:pt idx="6963">
                  <c:v>2.452E-2</c:v>
                </c:pt>
                <c:pt idx="6964">
                  <c:v>2.6436000000000001E-2</c:v>
                </c:pt>
                <c:pt idx="6965">
                  <c:v>2.7968E-2</c:v>
                </c:pt>
                <c:pt idx="6966">
                  <c:v>2.8733999999999999E-2</c:v>
                </c:pt>
                <c:pt idx="6967">
                  <c:v>2.8351000000000001E-2</c:v>
                </c:pt>
                <c:pt idx="6968">
                  <c:v>2.7968E-2</c:v>
                </c:pt>
                <c:pt idx="6969">
                  <c:v>2.0688999999999999E-2</c:v>
                </c:pt>
                <c:pt idx="6970">
                  <c:v>2.6819999999999999E-3</c:v>
                </c:pt>
                <c:pt idx="6971">
                  <c:v>4.2139999999999999E-3</c:v>
                </c:pt>
                <c:pt idx="6972">
                  <c:v>1.839E-2</c:v>
                </c:pt>
                <c:pt idx="6973">
                  <c:v>1.839E-2</c:v>
                </c:pt>
                <c:pt idx="6974">
                  <c:v>1.839E-2</c:v>
                </c:pt>
                <c:pt idx="6975">
                  <c:v>1.839E-2</c:v>
                </c:pt>
                <c:pt idx="6976">
                  <c:v>1.839E-2</c:v>
                </c:pt>
                <c:pt idx="6977">
                  <c:v>1.9155999999999999E-2</c:v>
                </c:pt>
                <c:pt idx="6978">
                  <c:v>1.839E-2</c:v>
                </c:pt>
                <c:pt idx="6979">
                  <c:v>1.839E-2</c:v>
                </c:pt>
                <c:pt idx="6980">
                  <c:v>1.7624000000000001E-2</c:v>
                </c:pt>
                <c:pt idx="6981">
                  <c:v>1.7240999999999999E-2</c:v>
                </c:pt>
                <c:pt idx="6982">
                  <c:v>1.6857E-2</c:v>
                </c:pt>
                <c:pt idx="6983">
                  <c:v>1.5708E-2</c:v>
                </c:pt>
                <c:pt idx="6984">
                  <c:v>1.4942E-2</c:v>
                </c:pt>
                <c:pt idx="6985">
                  <c:v>3.9079000000000003E-2</c:v>
                </c:pt>
                <c:pt idx="6986">
                  <c:v>3.9461999999999997E-2</c:v>
                </c:pt>
                <c:pt idx="6987">
                  <c:v>4.0994000000000003E-2</c:v>
                </c:pt>
                <c:pt idx="6988">
                  <c:v>4.0228E-2</c:v>
                </c:pt>
                <c:pt idx="6989">
                  <c:v>4.2144000000000001E-2</c:v>
                </c:pt>
                <c:pt idx="6990">
                  <c:v>4.2909999999999997E-2</c:v>
                </c:pt>
                <c:pt idx="6991">
                  <c:v>4.7123999999999999E-2</c:v>
                </c:pt>
                <c:pt idx="6992">
                  <c:v>4.7123999999999999E-2</c:v>
                </c:pt>
                <c:pt idx="6993">
                  <c:v>4.6358000000000003E-2</c:v>
                </c:pt>
                <c:pt idx="6994">
                  <c:v>4.7123999999999999E-2</c:v>
                </c:pt>
                <c:pt idx="6995">
                  <c:v>4.7507000000000001E-2</c:v>
                </c:pt>
                <c:pt idx="6996">
                  <c:v>4.6740999999999998E-2</c:v>
                </c:pt>
                <c:pt idx="6997">
                  <c:v>4.6358000000000003E-2</c:v>
                </c:pt>
                <c:pt idx="6998">
                  <c:v>4.5975000000000002E-2</c:v>
                </c:pt>
                <c:pt idx="6999">
                  <c:v>4.5592000000000001E-2</c:v>
                </c:pt>
                <c:pt idx="7000">
                  <c:v>4.5975000000000002E-2</c:v>
                </c:pt>
                <c:pt idx="7001">
                  <c:v>4.5592000000000001E-2</c:v>
                </c:pt>
                <c:pt idx="7002">
                  <c:v>4.7123999999999999E-2</c:v>
                </c:pt>
                <c:pt idx="7003">
                  <c:v>4.6740999999999998E-2</c:v>
                </c:pt>
                <c:pt idx="7004">
                  <c:v>4.6740999999999998E-2</c:v>
                </c:pt>
                <c:pt idx="7005">
                  <c:v>4.5592000000000001E-2</c:v>
                </c:pt>
                <c:pt idx="7006">
                  <c:v>4.6740999999999998E-2</c:v>
                </c:pt>
                <c:pt idx="7007">
                  <c:v>4.7123999999999999E-2</c:v>
                </c:pt>
                <c:pt idx="7008">
                  <c:v>4.5975000000000002E-2</c:v>
                </c:pt>
                <c:pt idx="7009">
                  <c:v>4.6358000000000003E-2</c:v>
                </c:pt>
                <c:pt idx="7010">
                  <c:v>5.6319000000000001E-2</c:v>
                </c:pt>
                <c:pt idx="7011">
                  <c:v>4.5592000000000001E-2</c:v>
                </c:pt>
                <c:pt idx="7012">
                  <c:v>4.6740999999999998E-2</c:v>
                </c:pt>
                <c:pt idx="7013">
                  <c:v>4.6358000000000003E-2</c:v>
                </c:pt>
                <c:pt idx="7014">
                  <c:v>4.6740999999999998E-2</c:v>
                </c:pt>
                <c:pt idx="7015">
                  <c:v>4.7891000000000003E-2</c:v>
                </c:pt>
                <c:pt idx="7016">
                  <c:v>4.904E-2</c:v>
                </c:pt>
                <c:pt idx="7017">
                  <c:v>4.7891000000000003E-2</c:v>
                </c:pt>
                <c:pt idx="7018">
                  <c:v>4.7891000000000003E-2</c:v>
                </c:pt>
                <c:pt idx="7019">
                  <c:v>4.8273999999999997E-2</c:v>
                </c:pt>
                <c:pt idx="7020">
                  <c:v>4.904E-2</c:v>
                </c:pt>
                <c:pt idx="7021">
                  <c:v>4.7891000000000003E-2</c:v>
                </c:pt>
                <c:pt idx="7022">
                  <c:v>4.8273999999999997E-2</c:v>
                </c:pt>
                <c:pt idx="7023">
                  <c:v>4.7507000000000001E-2</c:v>
                </c:pt>
                <c:pt idx="7024">
                  <c:v>4.8656999999999999E-2</c:v>
                </c:pt>
                <c:pt idx="7025">
                  <c:v>4.7891000000000003E-2</c:v>
                </c:pt>
                <c:pt idx="7026">
                  <c:v>4.8273999999999997E-2</c:v>
                </c:pt>
                <c:pt idx="7027">
                  <c:v>4.904E-2</c:v>
                </c:pt>
                <c:pt idx="7028">
                  <c:v>4.904E-2</c:v>
                </c:pt>
                <c:pt idx="7029">
                  <c:v>4.8656999999999999E-2</c:v>
                </c:pt>
                <c:pt idx="7030">
                  <c:v>4.7891000000000003E-2</c:v>
                </c:pt>
                <c:pt idx="7031">
                  <c:v>4.904E-2</c:v>
                </c:pt>
                <c:pt idx="7032">
                  <c:v>4.8273999999999997E-2</c:v>
                </c:pt>
                <c:pt idx="7033">
                  <c:v>4.7507000000000001E-2</c:v>
                </c:pt>
                <c:pt idx="7034">
                  <c:v>4.8656999999999999E-2</c:v>
                </c:pt>
                <c:pt idx="7035">
                  <c:v>8.0456E-2</c:v>
                </c:pt>
                <c:pt idx="7036">
                  <c:v>8.1222000000000003E-2</c:v>
                </c:pt>
                <c:pt idx="7037">
                  <c:v>8.1605999999999998E-2</c:v>
                </c:pt>
                <c:pt idx="7038">
                  <c:v>9.0801000000000007E-2</c:v>
                </c:pt>
                <c:pt idx="7039">
                  <c:v>8.1605999999999998E-2</c:v>
                </c:pt>
                <c:pt idx="7040">
                  <c:v>8.3520999999999998E-2</c:v>
                </c:pt>
                <c:pt idx="7041">
                  <c:v>8.1222000000000003E-2</c:v>
                </c:pt>
                <c:pt idx="7042">
                  <c:v>8.2754999999999995E-2</c:v>
                </c:pt>
                <c:pt idx="7043">
                  <c:v>8.0838999999999994E-2</c:v>
                </c:pt>
                <c:pt idx="7044">
                  <c:v>8.0073000000000005E-2</c:v>
                </c:pt>
                <c:pt idx="7045">
                  <c:v>8.1222000000000003E-2</c:v>
                </c:pt>
                <c:pt idx="7046">
                  <c:v>8.1605999999999998E-2</c:v>
                </c:pt>
                <c:pt idx="7047">
                  <c:v>8.1605999999999998E-2</c:v>
                </c:pt>
                <c:pt idx="7048">
                  <c:v>8.1989000000000006E-2</c:v>
                </c:pt>
                <c:pt idx="7049">
                  <c:v>8.1605999999999998E-2</c:v>
                </c:pt>
                <c:pt idx="7050">
                  <c:v>8.1605999999999998E-2</c:v>
                </c:pt>
                <c:pt idx="7051">
                  <c:v>8.2754999999999995E-2</c:v>
                </c:pt>
                <c:pt idx="7052">
                  <c:v>8.3520999999999998E-2</c:v>
                </c:pt>
                <c:pt idx="7053">
                  <c:v>9.2332999999999998E-2</c:v>
                </c:pt>
                <c:pt idx="7054">
                  <c:v>8.9268E-2</c:v>
                </c:pt>
                <c:pt idx="7055">
                  <c:v>1.1490000000000001E-3</c:v>
                </c:pt>
                <c:pt idx="7056">
                  <c:v>7.6599999999999997E-4</c:v>
                </c:pt>
                <c:pt idx="7057">
                  <c:v>1.1490000000000001E-3</c:v>
                </c:pt>
                <c:pt idx="7058">
                  <c:v>1.1490000000000001E-3</c:v>
                </c:pt>
                <c:pt idx="7059">
                  <c:v>1.1490000000000001E-3</c:v>
                </c:pt>
                <c:pt idx="7060">
                  <c:v>1.1490000000000001E-3</c:v>
                </c:pt>
                <c:pt idx="7061">
                  <c:v>1.1490000000000001E-3</c:v>
                </c:pt>
                <c:pt idx="7062">
                  <c:v>7.6599999999999997E-4</c:v>
                </c:pt>
                <c:pt idx="7063">
                  <c:v>1.1490000000000001E-3</c:v>
                </c:pt>
                <c:pt idx="7064">
                  <c:v>1.1490000000000001E-3</c:v>
                </c:pt>
                <c:pt idx="7065">
                  <c:v>1.1490000000000001E-3</c:v>
                </c:pt>
                <c:pt idx="7066">
                  <c:v>7.6599999999999997E-4</c:v>
                </c:pt>
                <c:pt idx="7067">
                  <c:v>1.1490000000000001E-3</c:v>
                </c:pt>
                <c:pt idx="7068">
                  <c:v>1.1490000000000001E-3</c:v>
                </c:pt>
                <c:pt idx="7069">
                  <c:v>1.1490000000000001E-3</c:v>
                </c:pt>
                <c:pt idx="7070">
                  <c:v>1.1490000000000001E-3</c:v>
                </c:pt>
                <c:pt idx="7071">
                  <c:v>1.1490000000000001E-3</c:v>
                </c:pt>
                <c:pt idx="7072">
                  <c:v>1.1490000000000001E-3</c:v>
                </c:pt>
                <c:pt idx="7073">
                  <c:v>1.916E-3</c:v>
                </c:pt>
                <c:pt idx="7074">
                  <c:v>3.065E-3</c:v>
                </c:pt>
                <c:pt idx="7075">
                  <c:v>2.6819999999999999E-3</c:v>
                </c:pt>
                <c:pt idx="7076">
                  <c:v>1.839E-2</c:v>
                </c:pt>
                <c:pt idx="7077">
                  <c:v>1.7624000000000001E-2</c:v>
                </c:pt>
                <c:pt idx="7078">
                  <c:v>1.7240999999999999E-2</c:v>
                </c:pt>
                <c:pt idx="7079">
                  <c:v>1.6857E-2</c:v>
                </c:pt>
                <c:pt idx="7080">
                  <c:v>1.6857E-2</c:v>
                </c:pt>
                <c:pt idx="7081">
                  <c:v>1.6473999999999999E-2</c:v>
                </c:pt>
                <c:pt idx="7082">
                  <c:v>1.6857E-2</c:v>
                </c:pt>
                <c:pt idx="7083">
                  <c:v>1.6857E-2</c:v>
                </c:pt>
                <c:pt idx="7084">
                  <c:v>1.6857E-2</c:v>
                </c:pt>
                <c:pt idx="7085">
                  <c:v>1.6857E-2</c:v>
                </c:pt>
                <c:pt idx="7086">
                  <c:v>1.6857E-2</c:v>
                </c:pt>
                <c:pt idx="7087">
                  <c:v>1.6857E-2</c:v>
                </c:pt>
                <c:pt idx="7088">
                  <c:v>1.6857E-2</c:v>
                </c:pt>
                <c:pt idx="7089">
                  <c:v>1.6857E-2</c:v>
                </c:pt>
                <c:pt idx="7090">
                  <c:v>1.6091000000000001E-2</c:v>
                </c:pt>
                <c:pt idx="7091">
                  <c:v>1.6857E-2</c:v>
                </c:pt>
                <c:pt idx="7092">
                  <c:v>1.7240999999999999E-2</c:v>
                </c:pt>
                <c:pt idx="7093">
                  <c:v>1.7240999999999999E-2</c:v>
                </c:pt>
                <c:pt idx="7094">
                  <c:v>1.6857E-2</c:v>
                </c:pt>
                <c:pt idx="7095">
                  <c:v>1.7240999999999999E-2</c:v>
                </c:pt>
                <c:pt idx="7096">
                  <c:v>1.6473999999999999E-2</c:v>
                </c:pt>
                <c:pt idx="7097">
                  <c:v>1.6857E-2</c:v>
                </c:pt>
                <c:pt idx="7098">
                  <c:v>1.8773000000000001E-2</c:v>
                </c:pt>
                <c:pt idx="7099">
                  <c:v>1.6857E-2</c:v>
                </c:pt>
                <c:pt idx="7100">
                  <c:v>1.6857E-2</c:v>
                </c:pt>
                <c:pt idx="7101">
                  <c:v>1.6473999999999999E-2</c:v>
                </c:pt>
                <c:pt idx="7102">
                  <c:v>1.6857E-2</c:v>
                </c:pt>
                <c:pt idx="7103">
                  <c:v>1.7240999999999999E-2</c:v>
                </c:pt>
                <c:pt idx="7104">
                  <c:v>1.6091000000000001E-2</c:v>
                </c:pt>
                <c:pt idx="7105">
                  <c:v>1.6857E-2</c:v>
                </c:pt>
                <c:pt idx="7106">
                  <c:v>1.6473999999999999E-2</c:v>
                </c:pt>
                <c:pt idx="7107">
                  <c:v>1.6857E-2</c:v>
                </c:pt>
                <c:pt idx="7108">
                  <c:v>1.6857E-2</c:v>
                </c:pt>
                <c:pt idx="7109">
                  <c:v>1.6857E-2</c:v>
                </c:pt>
                <c:pt idx="7110">
                  <c:v>1.6857E-2</c:v>
                </c:pt>
                <c:pt idx="7111">
                  <c:v>1.6857E-2</c:v>
                </c:pt>
                <c:pt idx="7112">
                  <c:v>1.6473999999999999E-2</c:v>
                </c:pt>
                <c:pt idx="7113">
                  <c:v>5.1721999999999997E-2</c:v>
                </c:pt>
                <c:pt idx="7114">
                  <c:v>5.0571999999999999E-2</c:v>
                </c:pt>
                <c:pt idx="7115">
                  <c:v>4.9806000000000003E-2</c:v>
                </c:pt>
                <c:pt idx="7116">
                  <c:v>1.1490000000000001E-3</c:v>
                </c:pt>
                <c:pt idx="7117">
                  <c:v>1.1490000000000001E-3</c:v>
                </c:pt>
                <c:pt idx="7118">
                  <c:v>1.1490000000000001E-3</c:v>
                </c:pt>
                <c:pt idx="7119">
                  <c:v>1.1490000000000001E-3</c:v>
                </c:pt>
                <c:pt idx="7120">
                  <c:v>1.1490000000000001E-3</c:v>
                </c:pt>
                <c:pt idx="7121">
                  <c:v>1.1490000000000001E-3</c:v>
                </c:pt>
                <c:pt idx="7122">
                  <c:v>1.1490000000000001E-3</c:v>
                </c:pt>
                <c:pt idx="7123">
                  <c:v>1.1490000000000001E-3</c:v>
                </c:pt>
                <c:pt idx="7124">
                  <c:v>7.6599999999999997E-4</c:v>
                </c:pt>
                <c:pt idx="7125">
                  <c:v>7.6599999999999997E-4</c:v>
                </c:pt>
                <c:pt idx="7126">
                  <c:v>7.6599999999999997E-4</c:v>
                </c:pt>
                <c:pt idx="7127">
                  <c:v>1.1490000000000001E-3</c:v>
                </c:pt>
                <c:pt idx="7128">
                  <c:v>1.1490000000000001E-3</c:v>
                </c:pt>
                <c:pt idx="7129">
                  <c:v>1.1490000000000001E-3</c:v>
                </c:pt>
                <c:pt idx="7130">
                  <c:v>1.1490000000000001E-3</c:v>
                </c:pt>
                <c:pt idx="7131">
                  <c:v>1.1490000000000001E-3</c:v>
                </c:pt>
                <c:pt idx="7132">
                  <c:v>1.1490000000000001E-3</c:v>
                </c:pt>
                <c:pt idx="7133">
                  <c:v>1.1490000000000001E-3</c:v>
                </c:pt>
                <c:pt idx="7134">
                  <c:v>1.1490000000000001E-3</c:v>
                </c:pt>
                <c:pt idx="7135">
                  <c:v>1.1490000000000001E-3</c:v>
                </c:pt>
                <c:pt idx="7136">
                  <c:v>3.2948999999999999E-2</c:v>
                </c:pt>
                <c:pt idx="7137">
                  <c:v>2.2603999999999999E-2</c:v>
                </c:pt>
                <c:pt idx="7138">
                  <c:v>8.1222000000000003E-2</c:v>
                </c:pt>
                <c:pt idx="7139">
                  <c:v>3.2948999999999999E-2</c:v>
                </c:pt>
                <c:pt idx="7140">
                  <c:v>5.9767000000000001E-2</c:v>
                </c:pt>
                <c:pt idx="7141">
                  <c:v>8.6585999999999996E-2</c:v>
                </c:pt>
                <c:pt idx="7142">
                  <c:v>0.151334</c:v>
                </c:pt>
                <c:pt idx="7143">
                  <c:v>9.3866000000000005E-2</c:v>
                </c:pt>
                <c:pt idx="7144">
                  <c:v>0.127197</c:v>
                </c:pt>
                <c:pt idx="7145">
                  <c:v>7.5092000000000006E-2</c:v>
                </c:pt>
                <c:pt idx="7146">
                  <c:v>9.1950000000000004E-2</c:v>
                </c:pt>
                <c:pt idx="7147">
                  <c:v>6.8196000000000007E-2</c:v>
                </c:pt>
                <c:pt idx="7148">
                  <c:v>9.4631999999999994E-2</c:v>
                </c:pt>
                <c:pt idx="7149">
                  <c:v>6.5514000000000003E-2</c:v>
                </c:pt>
                <c:pt idx="7150">
                  <c:v>6.9728999999999999E-2</c:v>
                </c:pt>
                <c:pt idx="7151">
                  <c:v>3.6396999999999999E-2</c:v>
                </c:pt>
                <c:pt idx="7152">
                  <c:v>6.6664000000000001E-2</c:v>
                </c:pt>
                <c:pt idx="7153">
                  <c:v>8.5819999999999994E-2</c:v>
                </c:pt>
                <c:pt idx="7154">
                  <c:v>7.4708999999999998E-2</c:v>
                </c:pt>
                <c:pt idx="7155">
                  <c:v>9.1950000000000004E-2</c:v>
                </c:pt>
                <c:pt idx="7156">
                  <c:v>7.4326000000000003E-2</c:v>
                </c:pt>
                <c:pt idx="7157">
                  <c:v>7.5858999999999996E-2</c:v>
                </c:pt>
                <c:pt idx="7158">
                  <c:v>9.3099000000000001E-2</c:v>
                </c:pt>
                <c:pt idx="7159">
                  <c:v>6.3215999999999994E-2</c:v>
                </c:pt>
                <c:pt idx="7160">
                  <c:v>7.6624999999999999E-2</c:v>
                </c:pt>
                <c:pt idx="7161">
                  <c:v>0.107275</c:v>
                </c:pt>
                <c:pt idx="7162">
                  <c:v>0.125665</c:v>
                </c:pt>
                <c:pt idx="7163">
                  <c:v>7.5858999999999996E-2</c:v>
                </c:pt>
                <c:pt idx="7164">
                  <c:v>0.12681400000000001</c:v>
                </c:pt>
                <c:pt idx="7165">
                  <c:v>9.3866000000000005E-2</c:v>
                </c:pt>
                <c:pt idx="7166">
                  <c:v>4.9423000000000002E-2</c:v>
                </c:pt>
                <c:pt idx="7167">
                  <c:v>4.1376999999999997E-2</c:v>
                </c:pt>
                <c:pt idx="7168">
                  <c:v>9.3481999999999996E-2</c:v>
                </c:pt>
                <c:pt idx="7169">
                  <c:v>7.356E-2</c:v>
                </c:pt>
                <c:pt idx="7170">
                  <c:v>6.7046999999999995E-2</c:v>
                </c:pt>
                <c:pt idx="7171">
                  <c:v>9.3481999999999996E-2</c:v>
                </c:pt>
                <c:pt idx="7172">
                  <c:v>6.3215999999999994E-2</c:v>
                </c:pt>
                <c:pt idx="7173">
                  <c:v>7.0111999999999994E-2</c:v>
                </c:pt>
                <c:pt idx="7174">
                  <c:v>9.3866000000000005E-2</c:v>
                </c:pt>
                <c:pt idx="7175">
                  <c:v>0.12681400000000001</c:v>
                </c:pt>
                <c:pt idx="7176">
                  <c:v>7.3942999999999995E-2</c:v>
                </c:pt>
                <c:pt idx="7177">
                  <c:v>6.3981999999999997E-2</c:v>
                </c:pt>
                <c:pt idx="7178">
                  <c:v>6.8579000000000001E-2</c:v>
                </c:pt>
                <c:pt idx="7179">
                  <c:v>6.6281000000000007E-2</c:v>
                </c:pt>
                <c:pt idx="7180">
                  <c:v>5.6319000000000001E-2</c:v>
                </c:pt>
                <c:pt idx="7181">
                  <c:v>9.2332999999999998E-2</c:v>
                </c:pt>
                <c:pt idx="7182">
                  <c:v>6.7812999999999998E-2</c:v>
                </c:pt>
                <c:pt idx="7183">
                  <c:v>7.4708999999999998E-2</c:v>
                </c:pt>
                <c:pt idx="7184">
                  <c:v>5.9767000000000001E-2</c:v>
                </c:pt>
                <c:pt idx="7185">
                  <c:v>9.1184000000000001E-2</c:v>
                </c:pt>
                <c:pt idx="7186">
                  <c:v>0.123366</c:v>
                </c:pt>
                <c:pt idx="7187">
                  <c:v>5.7468999999999999E-2</c:v>
                </c:pt>
                <c:pt idx="7188">
                  <c:v>3.9079000000000003E-2</c:v>
                </c:pt>
                <c:pt idx="7189">
                  <c:v>6.7812999999999998E-2</c:v>
                </c:pt>
                <c:pt idx="7190">
                  <c:v>3.9844999999999998E-2</c:v>
                </c:pt>
                <c:pt idx="7191">
                  <c:v>3.9844999999999998E-2</c:v>
                </c:pt>
                <c:pt idx="7192">
                  <c:v>6.2066000000000003E-2</c:v>
                </c:pt>
                <c:pt idx="7193">
                  <c:v>6.2066000000000003E-2</c:v>
                </c:pt>
                <c:pt idx="7194">
                  <c:v>4.1761E-2</c:v>
                </c:pt>
                <c:pt idx="7195">
                  <c:v>4.8656999999999999E-2</c:v>
                </c:pt>
                <c:pt idx="7196">
                  <c:v>4.0611000000000001E-2</c:v>
                </c:pt>
                <c:pt idx="7197">
                  <c:v>3.065E-2</c:v>
                </c:pt>
                <c:pt idx="7198">
                  <c:v>9.1950000000000004E-2</c:v>
                </c:pt>
                <c:pt idx="7199">
                  <c:v>0.12681400000000001</c:v>
                </c:pt>
                <c:pt idx="7200">
                  <c:v>0.13983999999999999</c:v>
                </c:pt>
                <c:pt idx="7201">
                  <c:v>0.19539400000000001</c:v>
                </c:pt>
                <c:pt idx="7202">
                  <c:v>5.7852000000000001E-2</c:v>
                </c:pt>
                <c:pt idx="7203">
                  <c:v>9.4631999999999994E-2</c:v>
                </c:pt>
                <c:pt idx="7204">
                  <c:v>6.8196000000000007E-2</c:v>
                </c:pt>
                <c:pt idx="7205">
                  <c:v>7.4326000000000003E-2</c:v>
                </c:pt>
                <c:pt idx="7206">
                  <c:v>3.7928999999999997E-2</c:v>
                </c:pt>
                <c:pt idx="7207">
                  <c:v>6.3599000000000003E-2</c:v>
                </c:pt>
                <c:pt idx="7208">
                  <c:v>6.7430000000000004E-2</c:v>
                </c:pt>
                <c:pt idx="7209">
                  <c:v>4.0994000000000003E-2</c:v>
                </c:pt>
                <c:pt idx="7210">
                  <c:v>4.0228E-2</c:v>
                </c:pt>
                <c:pt idx="7211">
                  <c:v>1.1490000000000001E-3</c:v>
                </c:pt>
                <c:pt idx="7212">
                  <c:v>9.0416999999999997E-2</c:v>
                </c:pt>
                <c:pt idx="7213">
                  <c:v>3.8696000000000001E-2</c:v>
                </c:pt>
                <c:pt idx="7214">
                  <c:v>3.7163000000000002E-2</c:v>
                </c:pt>
                <c:pt idx="7215">
                  <c:v>6.0916999999999999E-2</c:v>
                </c:pt>
                <c:pt idx="7216">
                  <c:v>7.4708999999999998E-2</c:v>
                </c:pt>
                <c:pt idx="7217">
                  <c:v>3.7546000000000003E-2</c:v>
                </c:pt>
                <c:pt idx="7218">
                  <c:v>7.4326000000000003E-2</c:v>
                </c:pt>
                <c:pt idx="7219">
                  <c:v>4.6740999999999998E-2</c:v>
                </c:pt>
                <c:pt idx="7220">
                  <c:v>8.5054000000000005E-2</c:v>
                </c:pt>
                <c:pt idx="7221">
                  <c:v>8.7735999999999995E-2</c:v>
                </c:pt>
                <c:pt idx="7222">
                  <c:v>3.9461999999999997E-2</c:v>
                </c:pt>
                <c:pt idx="7223">
                  <c:v>5.9767000000000001E-2</c:v>
                </c:pt>
                <c:pt idx="7224">
                  <c:v>9.0801000000000007E-2</c:v>
                </c:pt>
                <c:pt idx="7225">
                  <c:v>5.8618000000000003E-2</c:v>
                </c:pt>
                <c:pt idx="7226">
                  <c:v>8.8119000000000003E-2</c:v>
                </c:pt>
                <c:pt idx="7227">
                  <c:v>0.11225599999999999</c:v>
                </c:pt>
                <c:pt idx="7228">
                  <c:v>0.14443800000000001</c:v>
                </c:pt>
                <c:pt idx="7229">
                  <c:v>3.8311999999999999E-2</c:v>
                </c:pt>
                <c:pt idx="7230">
                  <c:v>3.678E-2</c:v>
                </c:pt>
                <c:pt idx="7231">
                  <c:v>6.1683000000000002E-2</c:v>
                </c:pt>
                <c:pt idx="7232">
                  <c:v>3.8696000000000001E-2</c:v>
                </c:pt>
                <c:pt idx="7233">
                  <c:v>2.9884000000000001E-2</c:v>
                </c:pt>
                <c:pt idx="7234">
                  <c:v>6.6664000000000001E-2</c:v>
                </c:pt>
                <c:pt idx="7235">
                  <c:v>8.8885000000000006E-2</c:v>
                </c:pt>
                <c:pt idx="7236">
                  <c:v>0.120684</c:v>
                </c:pt>
                <c:pt idx="7237">
                  <c:v>0.13600899999999999</c:v>
                </c:pt>
                <c:pt idx="7238">
                  <c:v>3.6396999999999999E-2</c:v>
                </c:pt>
                <c:pt idx="7239">
                  <c:v>2.7584999999999998E-2</c:v>
                </c:pt>
                <c:pt idx="7240">
                  <c:v>3.9461999999999997E-2</c:v>
                </c:pt>
                <c:pt idx="7241">
                  <c:v>5.9000999999999998E-2</c:v>
                </c:pt>
                <c:pt idx="7242">
                  <c:v>6.8196000000000007E-2</c:v>
                </c:pt>
                <c:pt idx="7243">
                  <c:v>3.9079000000000003E-2</c:v>
                </c:pt>
                <c:pt idx="7244">
                  <c:v>1.1490000000000001E-3</c:v>
                </c:pt>
                <c:pt idx="7245">
                  <c:v>5.7085999999999998E-2</c:v>
                </c:pt>
                <c:pt idx="7246">
                  <c:v>3.7546000000000003E-2</c:v>
                </c:pt>
                <c:pt idx="7247">
                  <c:v>3.7928999999999997E-2</c:v>
                </c:pt>
                <c:pt idx="7248">
                  <c:v>3.2948999999999999E-2</c:v>
                </c:pt>
                <c:pt idx="7249">
                  <c:v>7.2411000000000003E-2</c:v>
                </c:pt>
                <c:pt idx="7250">
                  <c:v>3.6013999999999997E-2</c:v>
                </c:pt>
                <c:pt idx="7251">
                  <c:v>5.3254000000000003E-2</c:v>
                </c:pt>
                <c:pt idx="7252">
                  <c:v>8.8501999999999997E-2</c:v>
                </c:pt>
                <c:pt idx="7253">
                  <c:v>0.102677</c:v>
                </c:pt>
                <c:pt idx="7254">
                  <c:v>0.10650900000000001</c:v>
                </c:pt>
                <c:pt idx="7255">
                  <c:v>6.8196000000000007E-2</c:v>
                </c:pt>
                <c:pt idx="7256">
                  <c:v>7.6620000000000004E-3</c:v>
                </c:pt>
                <c:pt idx="7257">
                  <c:v>5.3636999999999997E-2</c:v>
                </c:pt>
                <c:pt idx="7258">
                  <c:v>4.0228E-2</c:v>
                </c:pt>
                <c:pt idx="7259">
                  <c:v>2.7584999999999998E-2</c:v>
                </c:pt>
                <c:pt idx="7260">
                  <c:v>3.4480000000000001E-3</c:v>
                </c:pt>
                <c:pt idx="7261">
                  <c:v>3.8696000000000001E-2</c:v>
                </c:pt>
                <c:pt idx="7262">
                  <c:v>5.8618000000000003E-2</c:v>
                </c:pt>
                <c:pt idx="7263">
                  <c:v>2.7584999999999998E-2</c:v>
                </c:pt>
                <c:pt idx="7264">
                  <c:v>7.1605980000000002</c:v>
                </c:pt>
                <c:pt idx="7265">
                  <c:v>1.6473999999999999E-2</c:v>
                </c:pt>
                <c:pt idx="7266">
                  <c:v>3.3332000000000001E-2</c:v>
                </c:pt>
                <c:pt idx="7267">
                  <c:v>3.7928999999999997E-2</c:v>
                </c:pt>
                <c:pt idx="7268">
                  <c:v>6.5896999999999997E-2</c:v>
                </c:pt>
                <c:pt idx="7269">
                  <c:v>3.9461999999999997E-2</c:v>
                </c:pt>
                <c:pt idx="7270">
                  <c:v>2.8351000000000001E-2</c:v>
                </c:pt>
                <c:pt idx="7271">
                  <c:v>5.9383999999999999E-2</c:v>
                </c:pt>
                <c:pt idx="7272">
                  <c:v>1.5325E-2</c:v>
                </c:pt>
                <c:pt idx="7273">
                  <c:v>3.7163000000000002E-2</c:v>
                </c:pt>
                <c:pt idx="7274">
                  <c:v>3.4480999999999998E-2</c:v>
                </c:pt>
                <c:pt idx="7275">
                  <c:v>3.7928999999999997E-2</c:v>
                </c:pt>
                <c:pt idx="7276">
                  <c:v>3.9844999999999998E-2</c:v>
                </c:pt>
                <c:pt idx="7277">
                  <c:v>2.7584999999999998E-2</c:v>
                </c:pt>
                <c:pt idx="7278">
                  <c:v>5.5169999999999997E-2</c:v>
                </c:pt>
                <c:pt idx="7279">
                  <c:v>9.0034000000000003E-2</c:v>
                </c:pt>
                <c:pt idx="7280">
                  <c:v>9.0801000000000007E-2</c:v>
                </c:pt>
                <c:pt idx="7281">
                  <c:v>0.106892</c:v>
                </c:pt>
                <c:pt idx="7282">
                  <c:v>0.13486000000000001</c:v>
                </c:pt>
                <c:pt idx="7283">
                  <c:v>0.188497</c:v>
                </c:pt>
                <c:pt idx="7284">
                  <c:v>0.192329</c:v>
                </c:pt>
                <c:pt idx="7285">
                  <c:v>2.7584999999999998E-2</c:v>
                </c:pt>
                <c:pt idx="7286">
                  <c:v>5.7468999999999999E-2</c:v>
                </c:pt>
                <c:pt idx="7287">
                  <c:v>1.4175999999999999E-2</c:v>
                </c:pt>
                <c:pt idx="7288">
                  <c:v>3.6396999999999999E-2</c:v>
                </c:pt>
                <c:pt idx="7289">
                  <c:v>3.4480000000000001E-3</c:v>
                </c:pt>
                <c:pt idx="7290">
                  <c:v>3.678E-2</c:v>
                </c:pt>
                <c:pt idx="7291">
                  <c:v>3.9461999999999997E-2</c:v>
                </c:pt>
                <c:pt idx="7292">
                  <c:v>3.8696000000000001E-2</c:v>
                </c:pt>
                <c:pt idx="7293">
                  <c:v>2.7202E-2</c:v>
                </c:pt>
                <c:pt idx="7294">
                  <c:v>8.0459999999999993E-3</c:v>
                </c:pt>
                <c:pt idx="7295">
                  <c:v>7.2026999999999994E-2</c:v>
                </c:pt>
                <c:pt idx="7296">
                  <c:v>3.6396999999999999E-2</c:v>
                </c:pt>
                <c:pt idx="7297">
                  <c:v>6.9728999999999999E-2</c:v>
                </c:pt>
                <c:pt idx="7298">
                  <c:v>9.8080000000000001E-2</c:v>
                </c:pt>
                <c:pt idx="7299">
                  <c:v>4.0228E-2</c:v>
                </c:pt>
                <c:pt idx="7300">
                  <c:v>1.5325E-2</c:v>
                </c:pt>
                <c:pt idx="7301">
                  <c:v>5.2104999999999999E-2</c:v>
                </c:pt>
                <c:pt idx="7302">
                  <c:v>3.678E-2</c:v>
                </c:pt>
                <c:pt idx="7303">
                  <c:v>3.1033000000000002E-2</c:v>
                </c:pt>
                <c:pt idx="7304">
                  <c:v>3.5247000000000001E-2</c:v>
                </c:pt>
                <c:pt idx="7305">
                  <c:v>3.6396999999999999E-2</c:v>
                </c:pt>
                <c:pt idx="7306">
                  <c:v>3.8310000000000002E-3</c:v>
                </c:pt>
                <c:pt idx="7307">
                  <c:v>3.7928999999999997E-2</c:v>
                </c:pt>
                <c:pt idx="7308">
                  <c:v>2.3370999999999999E-2</c:v>
                </c:pt>
                <c:pt idx="7309">
                  <c:v>5.5169999999999997E-2</c:v>
                </c:pt>
                <c:pt idx="7310">
                  <c:v>1.1490000000000001E-3</c:v>
                </c:pt>
                <c:pt idx="7311">
                  <c:v>5.9383999999999999E-2</c:v>
                </c:pt>
                <c:pt idx="7312">
                  <c:v>8.8501999999999997E-2</c:v>
                </c:pt>
                <c:pt idx="7313">
                  <c:v>9.9612000000000006E-2</c:v>
                </c:pt>
                <c:pt idx="7314">
                  <c:v>0.107275</c:v>
                </c:pt>
                <c:pt idx="7315">
                  <c:v>3.7163000000000002E-2</c:v>
                </c:pt>
                <c:pt idx="7316">
                  <c:v>3.4480999999999998E-2</c:v>
                </c:pt>
                <c:pt idx="7317">
                  <c:v>1.1490000000000001E-3</c:v>
                </c:pt>
                <c:pt idx="7318">
                  <c:v>5.7085999999999998E-2</c:v>
                </c:pt>
                <c:pt idx="7319">
                  <c:v>3.4098000000000003E-2</c:v>
                </c:pt>
                <c:pt idx="7320">
                  <c:v>2.7968E-2</c:v>
                </c:pt>
                <c:pt idx="7321">
                  <c:v>1.5319999999999999E-3</c:v>
                </c:pt>
                <c:pt idx="7322">
                  <c:v>3.8311999999999999E-2</c:v>
                </c:pt>
                <c:pt idx="7323">
                  <c:v>5.7468999999999999E-2</c:v>
                </c:pt>
                <c:pt idx="7324">
                  <c:v>2.6436000000000001E-2</c:v>
                </c:pt>
                <c:pt idx="7325">
                  <c:v>5.9000999999999998E-2</c:v>
                </c:pt>
                <c:pt idx="7326">
                  <c:v>3.065E-2</c:v>
                </c:pt>
                <c:pt idx="7327">
                  <c:v>3.5631000000000003E-2</c:v>
                </c:pt>
                <c:pt idx="7328">
                  <c:v>3.4863999999999999E-2</c:v>
                </c:pt>
                <c:pt idx="7329">
                  <c:v>2.8351000000000001E-2</c:v>
                </c:pt>
                <c:pt idx="7330">
                  <c:v>5.5936E-2</c:v>
                </c:pt>
                <c:pt idx="7331">
                  <c:v>5.2871000000000001E-2</c:v>
                </c:pt>
                <c:pt idx="7332">
                  <c:v>3.7163000000000002E-2</c:v>
                </c:pt>
                <c:pt idx="7333">
                  <c:v>3.678E-2</c:v>
                </c:pt>
                <c:pt idx="7334">
                  <c:v>3.5247000000000001E-2</c:v>
                </c:pt>
                <c:pt idx="7335">
                  <c:v>6.6664000000000001E-2</c:v>
                </c:pt>
                <c:pt idx="7336">
                  <c:v>5.5169999999999997E-2</c:v>
                </c:pt>
                <c:pt idx="7337">
                  <c:v>5.9383999999999999E-2</c:v>
                </c:pt>
                <c:pt idx="7338">
                  <c:v>8.6203000000000002E-2</c:v>
                </c:pt>
                <c:pt idx="7339">
                  <c:v>0.120684</c:v>
                </c:pt>
                <c:pt idx="7340">
                  <c:v>0.154782</c:v>
                </c:pt>
                <c:pt idx="7341">
                  <c:v>6.8196000000000007E-2</c:v>
                </c:pt>
                <c:pt idx="7342">
                  <c:v>3.7546000000000003E-2</c:v>
                </c:pt>
                <c:pt idx="7343">
                  <c:v>7.0495000000000002E-2</c:v>
                </c:pt>
                <c:pt idx="7344">
                  <c:v>3.9079000000000003E-2</c:v>
                </c:pt>
                <c:pt idx="7345">
                  <c:v>5.4021E-2</c:v>
                </c:pt>
                <c:pt idx="7346">
                  <c:v>3.678E-2</c:v>
                </c:pt>
                <c:pt idx="7347">
                  <c:v>3.8696000000000001E-2</c:v>
                </c:pt>
                <c:pt idx="7348">
                  <c:v>3.3715000000000002E-2</c:v>
                </c:pt>
                <c:pt idx="7349">
                  <c:v>5.9383999999999999E-2</c:v>
                </c:pt>
                <c:pt idx="7350">
                  <c:v>3.3332000000000001E-2</c:v>
                </c:pt>
                <c:pt idx="7351">
                  <c:v>3.6396999999999999E-2</c:v>
                </c:pt>
                <c:pt idx="7352">
                  <c:v>6.2066000000000003E-2</c:v>
                </c:pt>
                <c:pt idx="7353">
                  <c:v>3.7928999999999997E-2</c:v>
                </c:pt>
                <c:pt idx="7354">
                  <c:v>2.7202E-2</c:v>
                </c:pt>
                <c:pt idx="7355">
                  <c:v>8.6203000000000002E-2</c:v>
                </c:pt>
                <c:pt idx="7356">
                  <c:v>3.7163000000000002E-2</c:v>
                </c:pt>
                <c:pt idx="7357">
                  <c:v>5.7085999999999998E-2</c:v>
                </c:pt>
                <c:pt idx="7358">
                  <c:v>3.7928999999999997E-2</c:v>
                </c:pt>
                <c:pt idx="7359">
                  <c:v>1.1490000000000001E-3</c:v>
                </c:pt>
                <c:pt idx="7360">
                  <c:v>3.8696000000000001E-2</c:v>
                </c:pt>
                <c:pt idx="7361">
                  <c:v>3.7546000000000003E-2</c:v>
                </c:pt>
                <c:pt idx="7362">
                  <c:v>6.2448999999999998E-2</c:v>
                </c:pt>
                <c:pt idx="7363">
                  <c:v>3.8696000000000001E-2</c:v>
                </c:pt>
                <c:pt idx="7364">
                  <c:v>3.3715000000000002E-2</c:v>
                </c:pt>
                <c:pt idx="7365">
                  <c:v>6.0916999999999999E-2</c:v>
                </c:pt>
                <c:pt idx="7366">
                  <c:v>1.388827</c:v>
                </c:pt>
                <c:pt idx="7367">
                  <c:v>1.252051</c:v>
                </c:pt>
                <c:pt idx="7368">
                  <c:v>3.8311999999999999E-2</c:v>
                </c:pt>
                <c:pt idx="7369">
                  <c:v>5.8618000000000003E-2</c:v>
                </c:pt>
                <c:pt idx="7370">
                  <c:v>5.6319000000000001E-2</c:v>
                </c:pt>
                <c:pt idx="7371">
                  <c:v>3.5247000000000001E-2</c:v>
                </c:pt>
                <c:pt idx="7372">
                  <c:v>3.7163000000000002E-2</c:v>
                </c:pt>
                <c:pt idx="7373">
                  <c:v>3.678E-2</c:v>
                </c:pt>
                <c:pt idx="7374">
                  <c:v>3.5247000000000001E-2</c:v>
                </c:pt>
                <c:pt idx="7375">
                  <c:v>5.3254000000000003E-2</c:v>
                </c:pt>
                <c:pt idx="7376">
                  <c:v>8.0838999999999994E-2</c:v>
                </c:pt>
                <c:pt idx="7377">
                  <c:v>0.112639</c:v>
                </c:pt>
                <c:pt idx="7378">
                  <c:v>4.0611000000000001E-2</c:v>
                </c:pt>
                <c:pt idx="7379">
                  <c:v>0.55667999999999995</c:v>
                </c:pt>
                <c:pt idx="7380">
                  <c:v>0.49576300000000001</c:v>
                </c:pt>
                <c:pt idx="7381">
                  <c:v>6.0533999999999998E-2</c:v>
                </c:pt>
                <c:pt idx="7382">
                  <c:v>6.2066000000000003E-2</c:v>
                </c:pt>
                <c:pt idx="7383">
                  <c:v>7.0877999999999997E-2</c:v>
                </c:pt>
                <c:pt idx="7384">
                  <c:v>3.8696000000000001E-2</c:v>
                </c:pt>
                <c:pt idx="7385">
                  <c:v>3.7163000000000002E-2</c:v>
                </c:pt>
                <c:pt idx="7386">
                  <c:v>6.3215999999999994E-2</c:v>
                </c:pt>
                <c:pt idx="7387">
                  <c:v>6.5130999999999994E-2</c:v>
                </c:pt>
                <c:pt idx="7388">
                  <c:v>7.2411000000000003E-2</c:v>
                </c:pt>
                <c:pt idx="7389">
                  <c:v>6.13E-2</c:v>
                </c:pt>
                <c:pt idx="7390">
                  <c:v>8.7735999999999995E-2</c:v>
                </c:pt>
                <c:pt idx="7391">
                  <c:v>1.7240999999999999E-2</c:v>
                </c:pt>
                <c:pt idx="7392">
                  <c:v>7.5476000000000001E-2</c:v>
                </c:pt>
                <c:pt idx="7393">
                  <c:v>7.0495000000000002E-2</c:v>
                </c:pt>
                <c:pt idx="7394">
                  <c:v>3.9844999999999998E-2</c:v>
                </c:pt>
                <c:pt idx="7395">
                  <c:v>3.065E-2</c:v>
                </c:pt>
                <c:pt idx="7396">
                  <c:v>9.2716000000000007E-2</c:v>
                </c:pt>
                <c:pt idx="7397">
                  <c:v>0.64518200000000003</c:v>
                </c:pt>
                <c:pt idx="7398">
                  <c:v>2.2792080000000001</c:v>
                </c:pt>
                <c:pt idx="7399">
                  <c:v>2.4872450000000002</c:v>
                </c:pt>
                <c:pt idx="7400">
                  <c:v>2.3926129999999999</c:v>
                </c:pt>
                <c:pt idx="7401">
                  <c:v>2.1930049999999999</c:v>
                </c:pt>
                <c:pt idx="7402">
                  <c:v>1.857005</c:v>
                </c:pt>
                <c:pt idx="7403">
                  <c:v>1.9443569999999999</c:v>
                </c:pt>
                <c:pt idx="7404">
                  <c:v>2.4048729999999998</c:v>
                </c:pt>
                <c:pt idx="7405">
                  <c:v>2.1071849999999999</c:v>
                </c:pt>
                <c:pt idx="7406">
                  <c:v>2.3696259999999998</c:v>
                </c:pt>
                <c:pt idx="7407">
                  <c:v>1.067002</c:v>
                </c:pt>
                <c:pt idx="7408">
                  <c:v>5.3254000000000003E-2</c:v>
                </c:pt>
                <c:pt idx="7409">
                  <c:v>3.3332000000000001E-2</c:v>
                </c:pt>
                <c:pt idx="7410">
                  <c:v>4.0228E-2</c:v>
                </c:pt>
                <c:pt idx="7411">
                  <c:v>6.2448999999999998E-2</c:v>
                </c:pt>
                <c:pt idx="7412">
                  <c:v>2.9117000000000001E-2</c:v>
                </c:pt>
                <c:pt idx="7413">
                  <c:v>9.1184000000000001E-2</c:v>
                </c:pt>
                <c:pt idx="7414">
                  <c:v>1.839E-2</c:v>
                </c:pt>
                <c:pt idx="7415">
                  <c:v>1.8773000000000001E-2</c:v>
                </c:pt>
                <c:pt idx="7416">
                  <c:v>3.5247000000000001E-2</c:v>
                </c:pt>
                <c:pt idx="7417">
                  <c:v>6.2066000000000003E-2</c:v>
                </c:pt>
                <c:pt idx="7418">
                  <c:v>3.8311999999999999E-2</c:v>
                </c:pt>
                <c:pt idx="7419">
                  <c:v>2.0205989999999998</c:v>
                </c:pt>
                <c:pt idx="7420">
                  <c:v>2.1497120000000001</c:v>
                </c:pt>
                <c:pt idx="7421">
                  <c:v>2.4293930000000001</c:v>
                </c:pt>
                <c:pt idx="7422">
                  <c:v>2.4983550000000001</c:v>
                </c:pt>
                <c:pt idx="7423">
                  <c:v>2.2780589999999998</c:v>
                </c:pt>
                <c:pt idx="7424">
                  <c:v>2.3087089999999999</c:v>
                </c:pt>
                <c:pt idx="7425">
                  <c:v>1.9719420000000001</c:v>
                </c:pt>
                <c:pt idx="7426">
                  <c:v>1.366222</c:v>
                </c:pt>
                <c:pt idx="7427">
                  <c:v>0.79996400000000001</c:v>
                </c:pt>
                <c:pt idx="7428">
                  <c:v>0.79843200000000003</c:v>
                </c:pt>
                <c:pt idx="7429">
                  <c:v>0.79268499999999997</c:v>
                </c:pt>
                <c:pt idx="7430">
                  <c:v>0.54901699999999998</c:v>
                </c:pt>
                <c:pt idx="7431">
                  <c:v>0.17547099999999999</c:v>
                </c:pt>
                <c:pt idx="7432">
                  <c:v>0.180452</c:v>
                </c:pt>
                <c:pt idx="7433">
                  <c:v>0.25171300000000002</c:v>
                </c:pt>
                <c:pt idx="7434">
                  <c:v>0.19884199999999999</c:v>
                </c:pt>
                <c:pt idx="7435">
                  <c:v>0.23791999999999999</c:v>
                </c:pt>
                <c:pt idx="7436">
                  <c:v>0.22527700000000001</c:v>
                </c:pt>
                <c:pt idx="7437">
                  <c:v>0.27738200000000002</c:v>
                </c:pt>
                <c:pt idx="7438">
                  <c:v>0.23983599999999999</c:v>
                </c:pt>
                <c:pt idx="7439">
                  <c:v>0.270486</c:v>
                </c:pt>
                <c:pt idx="7440">
                  <c:v>0.20650399999999999</c:v>
                </c:pt>
                <c:pt idx="7441">
                  <c:v>0.15631500000000001</c:v>
                </c:pt>
                <c:pt idx="7442">
                  <c:v>0.149035</c:v>
                </c:pt>
                <c:pt idx="7443">
                  <c:v>0.23217299999999999</c:v>
                </c:pt>
                <c:pt idx="7444">
                  <c:v>0.28351199999999999</c:v>
                </c:pt>
                <c:pt idx="7445">
                  <c:v>0.198459</c:v>
                </c:pt>
                <c:pt idx="7446">
                  <c:v>0.21454999999999999</c:v>
                </c:pt>
                <c:pt idx="7447">
                  <c:v>0.115704</c:v>
                </c:pt>
                <c:pt idx="7448">
                  <c:v>0.23677100000000001</c:v>
                </c:pt>
                <c:pt idx="7449">
                  <c:v>0.20229</c:v>
                </c:pt>
                <c:pt idx="7450">
                  <c:v>0.18581500000000001</c:v>
                </c:pt>
                <c:pt idx="7451">
                  <c:v>0.21493300000000001</c:v>
                </c:pt>
                <c:pt idx="7452">
                  <c:v>0.19884199999999999</c:v>
                </c:pt>
                <c:pt idx="7453">
                  <c:v>0.21876399999999999</c:v>
                </c:pt>
                <c:pt idx="7454">
                  <c:v>0.152867</c:v>
                </c:pt>
                <c:pt idx="7455">
                  <c:v>0.198459</c:v>
                </c:pt>
                <c:pt idx="7456">
                  <c:v>0.121834</c:v>
                </c:pt>
                <c:pt idx="7457">
                  <c:v>0.155165</c:v>
                </c:pt>
                <c:pt idx="7458">
                  <c:v>0.256693</c:v>
                </c:pt>
                <c:pt idx="7459">
                  <c:v>0.23830299999999999</c:v>
                </c:pt>
                <c:pt idx="7460">
                  <c:v>0.19922500000000001</c:v>
                </c:pt>
                <c:pt idx="7461">
                  <c:v>0.19922500000000001</c:v>
                </c:pt>
                <c:pt idx="7462">
                  <c:v>0.199991</c:v>
                </c:pt>
                <c:pt idx="7463">
                  <c:v>0.24290100000000001</c:v>
                </c:pt>
                <c:pt idx="7464">
                  <c:v>0.20267299999999999</c:v>
                </c:pt>
                <c:pt idx="7465">
                  <c:v>0.20343900000000001</c:v>
                </c:pt>
                <c:pt idx="7466">
                  <c:v>0.198459</c:v>
                </c:pt>
                <c:pt idx="7467">
                  <c:v>0.167042</c:v>
                </c:pt>
                <c:pt idx="7468">
                  <c:v>0.15018500000000001</c:v>
                </c:pt>
                <c:pt idx="7469">
                  <c:v>0.154782</c:v>
                </c:pt>
                <c:pt idx="7470">
                  <c:v>0.17317199999999999</c:v>
                </c:pt>
                <c:pt idx="7471">
                  <c:v>0.16014600000000001</c:v>
                </c:pt>
                <c:pt idx="7472">
                  <c:v>0.18504899999999999</c:v>
                </c:pt>
                <c:pt idx="7473">
                  <c:v>0.17202300000000001</c:v>
                </c:pt>
                <c:pt idx="7474">
                  <c:v>0.22604399999999999</c:v>
                </c:pt>
                <c:pt idx="7475">
                  <c:v>0.227576</c:v>
                </c:pt>
                <c:pt idx="7476">
                  <c:v>0.15325</c:v>
                </c:pt>
                <c:pt idx="7477">
                  <c:v>0.178536</c:v>
                </c:pt>
                <c:pt idx="7478">
                  <c:v>0.20305599999999999</c:v>
                </c:pt>
                <c:pt idx="7479">
                  <c:v>0.15593199999999999</c:v>
                </c:pt>
                <c:pt idx="7480">
                  <c:v>0.20229</c:v>
                </c:pt>
                <c:pt idx="7481">
                  <c:v>0.21110200000000001</c:v>
                </c:pt>
                <c:pt idx="7482">
                  <c:v>0.17508799999999999</c:v>
                </c:pt>
                <c:pt idx="7483">
                  <c:v>0.16780900000000001</c:v>
                </c:pt>
                <c:pt idx="7484">
                  <c:v>0.170874</c:v>
                </c:pt>
                <c:pt idx="7485">
                  <c:v>0.17662</c:v>
                </c:pt>
                <c:pt idx="7486">
                  <c:v>0.25056400000000001</c:v>
                </c:pt>
                <c:pt idx="7487">
                  <c:v>0.15210000000000001</c:v>
                </c:pt>
                <c:pt idx="7488">
                  <c:v>0.15018500000000001</c:v>
                </c:pt>
                <c:pt idx="7489">
                  <c:v>0.15746399999999999</c:v>
                </c:pt>
                <c:pt idx="7490">
                  <c:v>0.15171699999999999</c:v>
                </c:pt>
                <c:pt idx="7491">
                  <c:v>0.19960800000000001</c:v>
                </c:pt>
                <c:pt idx="7492">
                  <c:v>0.203822</c:v>
                </c:pt>
                <c:pt idx="7493">
                  <c:v>0.15325</c:v>
                </c:pt>
                <c:pt idx="7494">
                  <c:v>0.15325</c:v>
                </c:pt>
                <c:pt idx="7495">
                  <c:v>0.15018500000000001</c:v>
                </c:pt>
                <c:pt idx="7496">
                  <c:v>0.15363299999999999</c:v>
                </c:pt>
                <c:pt idx="7497">
                  <c:v>0.15171699999999999</c:v>
                </c:pt>
                <c:pt idx="7498">
                  <c:v>9.9996000000000002E-2</c:v>
                </c:pt>
                <c:pt idx="7499">
                  <c:v>0.102294</c:v>
                </c:pt>
                <c:pt idx="7500">
                  <c:v>5.5936E-2</c:v>
                </c:pt>
                <c:pt idx="7501">
                  <c:v>0.101911</c:v>
                </c:pt>
                <c:pt idx="7502">
                  <c:v>3.4480999999999998E-2</c:v>
                </c:pt>
                <c:pt idx="7503">
                  <c:v>9.9996000000000002E-2</c:v>
                </c:pt>
                <c:pt idx="7504">
                  <c:v>7.4708999999999998E-2</c:v>
                </c:pt>
                <c:pt idx="7505">
                  <c:v>1.1490000000000001E-3</c:v>
                </c:pt>
                <c:pt idx="7506">
                  <c:v>6.5130999999999994E-2</c:v>
                </c:pt>
                <c:pt idx="7507">
                  <c:v>9.5015000000000002E-2</c:v>
                </c:pt>
                <c:pt idx="7508">
                  <c:v>0.12796399999999999</c:v>
                </c:pt>
                <c:pt idx="7509">
                  <c:v>0.143289</c:v>
                </c:pt>
                <c:pt idx="7510">
                  <c:v>3.9844999999999998E-2</c:v>
                </c:pt>
                <c:pt idx="7511">
                  <c:v>7.7773999999999996E-2</c:v>
                </c:pt>
                <c:pt idx="7512">
                  <c:v>0.109574</c:v>
                </c:pt>
                <c:pt idx="7513">
                  <c:v>2.0306000000000001E-2</c:v>
                </c:pt>
                <c:pt idx="7514">
                  <c:v>1.9539000000000001E-2</c:v>
                </c:pt>
                <c:pt idx="7515">
                  <c:v>4.2144000000000001E-2</c:v>
                </c:pt>
                <c:pt idx="7516">
                  <c:v>1.1490000000000001E-3</c:v>
                </c:pt>
                <c:pt idx="7517">
                  <c:v>6.5896999999999997E-2</c:v>
                </c:pt>
                <c:pt idx="7518">
                  <c:v>3.9844999999999998E-2</c:v>
                </c:pt>
                <c:pt idx="7519">
                  <c:v>3.3332000000000001E-2</c:v>
                </c:pt>
                <c:pt idx="7520">
                  <c:v>1.9539000000000001E-2</c:v>
                </c:pt>
                <c:pt idx="7521">
                  <c:v>1.9155999999999999E-2</c:v>
                </c:pt>
                <c:pt idx="7522">
                  <c:v>3.6013999999999997E-2</c:v>
                </c:pt>
                <c:pt idx="7523">
                  <c:v>1.1490000000000001E-3</c:v>
                </c:pt>
                <c:pt idx="7524">
                  <c:v>6.3981999999999997E-2</c:v>
                </c:pt>
                <c:pt idx="7525">
                  <c:v>3.2565999999999998E-2</c:v>
                </c:pt>
                <c:pt idx="7526">
                  <c:v>1.7240999999999999E-2</c:v>
                </c:pt>
                <c:pt idx="7527">
                  <c:v>1.6857E-2</c:v>
                </c:pt>
                <c:pt idx="7528">
                  <c:v>4.3292999999999998E-2</c:v>
                </c:pt>
                <c:pt idx="7529">
                  <c:v>1.6473999999999999E-2</c:v>
                </c:pt>
                <c:pt idx="7530">
                  <c:v>5.7468999999999999E-2</c:v>
                </c:pt>
                <c:pt idx="7531">
                  <c:v>1.3792E-2</c:v>
                </c:pt>
                <c:pt idx="7532">
                  <c:v>7.9307000000000002E-2</c:v>
                </c:pt>
                <c:pt idx="7533">
                  <c:v>5.8235000000000002E-2</c:v>
                </c:pt>
                <c:pt idx="7534">
                  <c:v>3.2182000000000002E-2</c:v>
                </c:pt>
                <c:pt idx="7535">
                  <c:v>8.8120000000000004E-3</c:v>
                </c:pt>
                <c:pt idx="7536">
                  <c:v>4.7507000000000001E-2</c:v>
                </c:pt>
                <c:pt idx="7537">
                  <c:v>1.1490000000000001E-3</c:v>
                </c:pt>
                <c:pt idx="7538">
                  <c:v>6.2448999999999998E-2</c:v>
                </c:pt>
                <c:pt idx="7539">
                  <c:v>7.6620000000000004E-3</c:v>
                </c:pt>
                <c:pt idx="7540">
                  <c:v>1.9155999999999999E-2</c:v>
                </c:pt>
                <c:pt idx="7541">
                  <c:v>3.9461999999999997E-2</c:v>
                </c:pt>
                <c:pt idx="7542">
                  <c:v>2.9500999999999999E-2</c:v>
                </c:pt>
                <c:pt idx="7543">
                  <c:v>6.3981999999999997E-2</c:v>
                </c:pt>
                <c:pt idx="7544">
                  <c:v>2.6051999999999999E-2</c:v>
                </c:pt>
                <c:pt idx="7545">
                  <c:v>6.6281000000000007E-2</c:v>
                </c:pt>
                <c:pt idx="7546">
                  <c:v>3.3715000000000002E-2</c:v>
                </c:pt>
                <c:pt idx="7547">
                  <c:v>1.1490000000000001E-3</c:v>
                </c:pt>
                <c:pt idx="7548">
                  <c:v>5.5936E-2</c:v>
                </c:pt>
                <c:pt idx="7549">
                  <c:v>1.839E-2</c:v>
                </c:pt>
                <c:pt idx="7550">
                  <c:v>5.9000999999999998E-2</c:v>
                </c:pt>
                <c:pt idx="7551">
                  <c:v>6.3981999999999997E-2</c:v>
                </c:pt>
                <c:pt idx="7552">
                  <c:v>9.0801000000000007E-2</c:v>
                </c:pt>
                <c:pt idx="7553">
                  <c:v>0.101911</c:v>
                </c:pt>
                <c:pt idx="7554">
                  <c:v>1.5319999999999999E-3</c:v>
                </c:pt>
                <c:pt idx="7555">
                  <c:v>5.5169999999999997E-2</c:v>
                </c:pt>
                <c:pt idx="7556">
                  <c:v>6.8196000000000007E-2</c:v>
                </c:pt>
                <c:pt idx="7557">
                  <c:v>3.7163000000000002E-2</c:v>
                </c:pt>
                <c:pt idx="7558">
                  <c:v>3.7928999999999997E-2</c:v>
                </c:pt>
                <c:pt idx="7559">
                  <c:v>2.7968E-2</c:v>
                </c:pt>
                <c:pt idx="7560">
                  <c:v>7.6599999999999997E-4</c:v>
                </c:pt>
                <c:pt idx="7561">
                  <c:v>4.4059000000000001E-2</c:v>
                </c:pt>
                <c:pt idx="7562">
                  <c:v>7.3177000000000006E-2</c:v>
                </c:pt>
                <c:pt idx="7563">
                  <c:v>4.6740999999999998E-2</c:v>
                </c:pt>
                <c:pt idx="7564">
                  <c:v>4.2144000000000001E-2</c:v>
                </c:pt>
                <c:pt idx="7565">
                  <c:v>3.4480000000000001E-3</c:v>
                </c:pt>
                <c:pt idx="7566">
                  <c:v>7.7773999999999996E-2</c:v>
                </c:pt>
                <c:pt idx="7567">
                  <c:v>7.5092000000000006E-2</c:v>
                </c:pt>
                <c:pt idx="7568">
                  <c:v>1.1490000000000001E-3</c:v>
                </c:pt>
                <c:pt idx="7569">
                  <c:v>3.4863999999999999E-2</c:v>
                </c:pt>
                <c:pt idx="7570">
                  <c:v>3.0266999999999999E-2</c:v>
                </c:pt>
                <c:pt idx="7571">
                  <c:v>3.6396999999999999E-2</c:v>
                </c:pt>
                <c:pt idx="7572">
                  <c:v>5.1721999999999997E-2</c:v>
                </c:pt>
                <c:pt idx="7573">
                  <c:v>5.0188999999999998E-2</c:v>
                </c:pt>
                <c:pt idx="7574">
                  <c:v>5.1339000000000003E-2</c:v>
                </c:pt>
                <c:pt idx="7575">
                  <c:v>8.0459999999999993E-3</c:v>
                </c:pt>
                <c:pt idx="7576">
                  <c:v>1.1490000000000001E-3</c:v>
                </c:pt>
                <c:pt idx="7577">
                  <c:v>1.0344000000000001E-2</c:v>
                </c:pt>
                <c:pt idx="7578">
                  <c:v>4.3676E-2</c:v>
                </c:pt>
                <c:pt idx="7579">
                  <c:v>4.904E-2</c:v>
                </c:pt>
                <c:pt idx="7580">
                  <c:v>5.1721999999999997E-2</c:v>
                </c:pt>
                <c:pt idx="7581">
                  <c:v>7.7391000000000001E-2</c:v>
                </c:pt>
                <c:pt idx="7582">
                  <c:v>7.3942999999999995E-2</c:v>
                </c:pt>
                <c:pt idx="7583">
                  <c:v>0.1226</c:v>
                </c:pt>
                <c:pt idx="7584">
                  <c:v>0.123749</c:v>
                </c:pt>
                <c:pt idx="7585">
                  <c:v>0.12834699999999999</c:v>
                </c:pt>
                <c:pt idx="7586">
                  <c:v>7.5476000000000001E-2</c:v>
                </c:pt>
                <c:pt idx="7587">
                  <c:v>9.9228999999999998E-2</c:v>
                </c:pt>
                <c:pt idx="7588">
                  <c:v>3.7928999999999997E-2</c:v>
                </c:pt>
                <c:pt idx="7589">
                  <c:v>7.0111999999999994E-2</c:v>
                </c:pt>
                <c:pt idx="7590">
                  <c:v>5.0188999999999998E-2</c:v>
                </c:pt>
                <c:pt idx="7591">
                  <c:v>9.9609999999999994E-3</c:v>
                </c:pt>
                <c:pt idx="7592">
                  <c:v>2.6051999999999999E-2</c:v>
                </c:pt>
                <c:pt idx="7593">
                  <c:v>6.5129999999999997E-3</c:v>
                </c:pt>
                <c:pt idx="7594">
                  <c:v>1.1490000000000001E-3</c:v>
                </c:pt>
                <c:pt idx="7595">
                  <c:v>6.0916999999999999E-2</c:v>
                </c:pt>
                <c:pt idx="7596">
                  <c:v>1.6091000000000001E-2</c:v>
                </c:pt>
                <c:pt idx="7597">
                  <c:v>2.2221000000000001E-2</c:v>
                </c:pt>
                <c:pt idx="7598">
                  <c:v>1.1490000000000001E-3</c:v>
                </c:pt>
                <c:pt idx="7599">
                  <c:v>2.1838E-2</c:v>
                </c:pt>
                <c:pt idx="7600">
                  <c:v>1.5319999999999999E-3</c:v>
                </c:pt>
                <c:pt idx="7601">
                  <c:v>3.678E-2</c:v>
                </c:pt>
                <c:pt idx="7602">
                  <c:v>4.4059000000000001E-2</c:v>
                </c:pt>
                <c:pt idx="7603">
                  <c:v>4.2527000000000002E-2</c:v>
                </c:pt>
                <c:pt idx="7604">
                  <c:v>7.7007999999999993E-2</c:v>
                </c:pt>
                <c:pt idx="7605">
                  <c:v>6.8196000000000007E-2</c:v>
                </c:pt>
                <c:pt idx="7606">
                  <c:v>0.10344399999999999</c:v>
                </c:pt>
                <c:pt idx="7607">
                  <c:v>0.100762</c:v>
                </c:pt>
                <c:pt idx="7608">
                  <c:v>6.8196000000000007E-2</c:v>
                </c:pt>
                <c:pt idx="7609">
                  <c:v>5.2104999999999999E-2</c:v>
                </c:pt>
                <c:pt idx="7610">
                  <c:v>8.6203000000000002E-2</c:v>
                </c:pt>
                <c:pt idx="7611">
                  <c:v>8.6969000000000005E-2</c:v>
                </c:pt>
                <c:pt idx="7612">
                  <c:v>5.1721999999999997E-2</c:v>
                </c:pt>
                <c:pt idx="7613">
                  <c:v>5.3254000000000003E-2</c:v>
                </c:pt>
                <c:pt idx="7614">
                  <c:v>8.2372000000000001E-2</c:v>
                </c:pt>
                <c:pt idx="7615">
                  <c:v>4.4442000000000002E-2</c:v>
                </c:pt>
                <c:pt idx="7616">
                  <c:v>1.1490000000000001E-3</c:v>
                </c:pt>
                <c:pt idx="7617">
                  <c:v>2.452E-2</c:v>
                </c:pt>
                <c:pt idx="7618">
                  <c:v>4.8273999999999997E-2</c:v>
                </c:pt>
                <c:pt idx="7619">
                  <c:v>3.6013999999999997E-2</c:v>
                </c:pt>
                <c:pt idx="7620">
                  <c:v>1.1490000000000001E-3</c:v>
                </c:pt>
                <c:pt idx="7621">
                  <c:v>1.1490000000000001E-3</c:v>
                </c:pt>
                <c:pt idx="7622">
                  <c:v>3.4480999999999998E-2</c:v>
                </c:pt>
                <c:pt idx="7623">
                  <c:v>4.0611000000000001E-2</c:v>
                </c:pt>
                <c:pt idx="7624">
                  <c:v>3.0266999999999999E-2</c:v>
                </c:pt>
                <c:pt idx="7625">
                  <c:v>2.9117000000000001E-2</c:v>
                </c:pt>
                <c:pt idx="7626">
                  <c:v>5.6702000000000002E-2</c:v>
                </c:pt>
                <c:pt idx="7627">
                  <c:v>7.5476000000000001E-2</c:v>
                </c:pt>
                <c:pt idx="7628">
                  <c:v>0.100379</c:v>
                </c:pt>
                <c:pt idx="7629">
                  <c:v>0.12221700000000001</c:v>
                </c:pt>
                <c:pt idx="7630">
                  <c:v>0.13600899999999999</c:v>
                </c:pt>
                <c:pt idx="7631">
                  <c:v>0.16321099999999999</c:v>
                </c:pt>
                <c:pt idx="7632">
                  <c:v>0.18160100000000001</c:v>
                </c:pt>
                <c:pt idx="7633">
                  <c:v>1.1490000000000001E-3</c:v>
                </c:pt>
                <c:pt idx="7634">
                  <c:v>1.1490000000000001E-3</c:v>
                </c:pt>
                <c:pt idx="7635">
                  <c:v>5.2871000000000001E-2</c:v>
                </c:pt>
                <c:pt idx="7636">
                  <c:v>2.4903000000000002E-2</c:v>
                </c:pt>
                <c:pt idx="7637">
                  <c:v>3.6396999999999999E-2</c:v>
                </c:pt>
                <c:pt idx="7638">
                  <c:v>4.4825999999999998E-2</c:v>
                </c:pt>
                <c:pt idx="7639">
                  <c:v>4.904E-2</c:v>
                </c:pt>
                <c:pt idx="7640">
                  <c:v>4.904E-2</c:v>
                </c:pt>
                <c:pt idx="7641">
                  <c:v>5.0571999999999999E-2</c:v>
                </c:pt>
                <c:pt idx="7642">
                  <c:v>1.1490000000000001E-3</c:v>
                </c:pt>
                <c:pt idx="7643">
                  <c:v>6.9728999999999999E-2</c:v>
                </c:pt>
                <c:pt idx="7644">
                  <c:v>6.7430000000000004E-2</c:v>
                </c:pt>
                <c:pt idx="7645">
                  <c:v>1.1490000000000001E-3</c:v>
                </c:pt>
                <c:pt idx="7646">
                  <c:v>2.3370999999999999E-2</c:v>
                </c:pt>
                <c:pt idx="7647">
                  <c:v>1.1490000000000001E-3</c:v>
                </c:pt>
                <c:pt idx="7648">
                  <c:v>7.6599999999999997E-4</c:v>
                </c:pt>
                <c:pt idx="7649">
                  <c:v>1.1490000000000001E-3</c:v>
                </c:pt>
                <c:pt idx="7650">
                  <c:v>3.4480999999999998E-2</c:v>
                </c:pt>
                <c:pt idx="7651">
                  <c:v>1.1490000000000001E-3</c:v>
                </c:pt>
                <c:pt idx="7652">
                  <c:v>7.6599999999999997E-4</c:v>
                </c:pt>
                <c:pt idx="7653">
                  <c:v>1.1490000000000001E-3</c:v>
                </c:pt>
                <c:pt idx="7654">
                  <c:v>3.3332000000000001E-2</c:v>
                </c:pt>
                <c:pt idx="7655">
                  <c:v>2.0688999999999999E-2</c:v>
                </c:pt>
                <c:pt idx="7656">
                  <c:v>1.8773000000000001E-2</c:v>
                </c:pt>
                <c:pt idx="7657">
                  <c:v>1.1490000000000001E-3</c:v>
                </c:pt>
                <c:pt idx="7658">
                  <c:v>1.1490000000000001E-3</c:v>
                </c:pt>
                <c:pt idx="7659">
                  <c:v>1.1490000000000001E-3</c:v>
                </c:pt>
                <c:pt idx="7660">
                  <c:v>7.6599999999999997E-4</c:v>
                </c:pt>
                <c:pt idx="7661">
                  <c:v>1.1877E-2</c:v>
                </c:pt>
                <c:pt idx="7662">
                  <c:v>1.1490000000000001E-3</c:v>
                </c:pt>
                <c:pt idx="7663">
                  <c:v>1.1490000000000001E-3</c:v>
                </c:pt>
                <c:pt idx="7664">
                  <c:v>1.1490000000000001E-3</c:v>
                </c:pt>
                <c:pt idx="7665">
                  <c:v>1.1490000000000001E-3</c:v>
                </c:pt>
                <c:pt idx="7666">
                  <c:v>2.1072E-2</c:v>
                </c:pt>
                <c:pt idx="7667">
                  <c:v>3.4863999999999999E-2</c:v>
                </c:pt>
                <c:pt idx="7668">
                  <c:v>3.6013999999999997E-2</c:v>
                </c:pt>
                <c:pt idx="7669">
                  <c:v>3.5247000000000001E-2</c:v>
                </c:pt>
                <c:pt idx="7670">
                  <c:v>3.5247000000000001E-2</c:v>
                </c:pt>
                <c:pt idx="7671">
                  <c:v>5.5169999999999997E-2</c:v>
                </c:pt>
                <c:pt idx="7672">
                  <c:v>4.3292999999999998E-2</c:v>
                </c:pt>
                <c:pt idx="7673">
                  <c:v>3.6396999999999999E-2</c:v>
                </c:pt>
                <c:pt idx="7674">
                  <c:v>3.7163000000000002E-2</c:v>
                </c:pt>
                <c:pt idx="7675">
                  <c:v>3.6396999999999999E-2</c:v>
                </c:pt>
                <c:pt idx="7676">
                  <c:v>5.4021E-2</c:v>
                </c:pt>
                <c:pt idx="7677">
                  <c:v>5.4404000000000001E-2</c:v>
                </c:pt>
                <c:pt idx="7678">
                  <c:v>2.1072E-2</c:v>
                </c:pt>
                <c:pt idx="7679">
                  <c:v>3.678E-2</c:v>
                </c:pt>
                <c:pt idx="7680">
                  <c:v>4.7891000000000003E-2</c:v>
                </c:pt>
                <c:pt idx="7681">
                  <c:v>5.4021E-2</c:v>
                </c:pt>
                <c:pt idx="7682">
                  <c:v>5.2871000000000001E-2</c:v>
                </c:pt>
                <c:pt idx="7683">
                  <c:v>5.1339000000000003E-2</c:v>
                </c:pt>
                <c:pt idx="7684">
                  <c:v>3.6396999999999999E-2</c:v>
                </c:pt>
                <c:pt idx="7685">
                  <c:v>4.8656999999999999E-2</c:v>
                </c:pt>
                <c:pt idx="7686">
                  <c:v>4.0994000000000003E-2</c:v>
                </c:pt>
                <c:pt idx="7687">
                  <c:v>3.6396999999999999E-2</c:v>
                </c:pt>
                <c:pt idx="7688">
                  <c:v>3.5631000000000003E-2</c:v>
                </c:pt>
                <c:pt idx="7689">
                  <c:v>3.6396999999999999E-2</c:v>
                </c:pt>
                <c:pt idx="7690">
                  <c:v>5.3639999999999998E-3</c:v>
                </c:pt>
                <c:pt idx="7691">
                  <c:v>7.6599999999999997E-4</c:v>
                </c:pt>
                <c:pt idx="7692">
                  <c:v>1.1490000000000001E-3</c:v>
                </c:pt>
                <c:pt idx="7693">
                  <c:v>1.1490000000000001E-3</c:v>
                </c:pt>
                <c:pt idx="7694">
                  <c:v>1.1490000000000001E-3</c:v>
                </c:pt>
                <c:pt idx="7695">
                  <c:v>1.6091000000000001E-2</c:v>
                </c:pt>
                <c:pt idx="7696">
                  <c:v>2.1454999999999998E-2</c:v>
                </c:pt>
                <c:pt idx="7697">
                  <c:v>3.5631000000000003E-2</c:v>
                </c:pt>
                <c:pt idx="7698">
                  <c:v>3.6396999999999999E-2</c:v>
                </c:pt>
                <c:pt idx="7699">
                  <c:v>3.5631000000000003E-2</c:v>
                </c:pt>
                <c:pt idx="7700">
                  <c:v>4.9423000000000002E-2</c:v>
                </c:pt>
                <c:pt idx="7701">
                  <c:v>5.2488E-2</c:v>
                </c:pt>
                <c:pt idx="7702">
                  <c:v>5.4021E-2</c:v>
                </c:pt>
                <c:pt idx="7703">
                  <c:v>3.7163000000000002E-2</c:v>
                </c:pt>
                <c:pt idx="7704">
                  <c:v>3.6396999999999999E-2</c:v>
                </c:pt>
                <c:pt idx="7705">
                  <c:v>4.9806000000000003E-2</c:v>
                </c:pt>
                <c:pt idx="7706">
                  <c:v>5.2871000000000001E-2</c:v>
                </c:pt>
                <c:pt idx="7707">
                  <c:v>3.5631000000000003E-2</c:v>
                </c:pt>
                <c:pt idx="7708">
                  <c:v>3.5631000000000003E-2</c:v>
                </c:pt>
                <c:pt idx="7709">
                  <c:v>3.6396999999999999E-2</c:v>
                </c:pt>
                <c:pt idx="7710">
                  <c:v>5.0188999999999998E-2</c:v>
                </c:pt>
                <c:pt idx="7711">
                  <c:v>3.9079000000000003E-2</c:v>
                </c:pt>
                <c:pt idx="7712">
                  <c:v>3.6013999999999997E-2</c:v>
                </c:pt>
                <c:pt idx="7713">
                  <c:v>3.6013999999999997E-2</c:v>
                </c:pt>
                <c:pt idx="7714">
                  <c:v>3.678E-2</c:v>
                </c:pt>
                <c:pt idx="7715">
                  <c:v>1.1490000000000001E-3</c:v>
                </c:pt>
                <c:pt idx="7716">
                  <c:v>1.1490000000000001E-3</c:v>
                </c:pt>
                <c:pt idx="7717">
                  <c:v>1.1490000000000001E-3</c:v>
                </c:pt>
                <c:pt idx="7718">
                  <c:v>1.1490000000000001E-3</c:v>
                </c:pt>
                <c:pt idx="7719">
                  <c:v>1.1110999999999999E-2</c:v>
                </c:pt>
                <c:pt idx="7720">
                  <c:v>1.1490000000000001E-3</c:v>
                </c:pt>
                <c:pt idx="7721">
                  <c:v>1.1490000000000001E-3</c:v>
                </c:pt>
                <c:pt idx="7722">
                  <c:v>1.1490000000000001E-3</c:v>
                </c:pt>
                <c:pt idx="7723">
                  <c:v>1.1490000000000001E-3</c:v>
                </c:pt>
                <c:pt idx="7724">
                  <c:v>1.1110999999999999E-2</c:v>
                </c:pt>
                <c:pt idx="7725">
                  <c:v>2.1072E-2</c:v>
                </c:pt>
                <c:pt idx="7726">
                  <c:v>3.5631000000000003E-2</c:v>
                </c:pt>
                <c:pt idx="7727">
                  <c:v>3.6013999999999997E-2</c:v>
                </c:pt>
                <c:pt idx="7728">
                  <c:v>3.6013999999999997E-2</c:v>
                </c:pt>
                <c:pt idx="7729">
                  <c:v>4.5975000000000002E-2</c:v>
                </c:pt>
                <c:pt idx="7730">
                  <c:v>5.3636999999999997E-2</c:v>
                </c:pt>
                <c:pt idx="7731">
                  <c:v>5.3254000000000003E-2</c:v>
                </c:pt>
                <c:pt idx="7732">
                  <c:v>2.1454999999999998E-2</c:v>
                </c:pt>
                <c:pt idx="7733">
                  <c:v>3.6013999999999997E-2</c:v>
                </c:pt>
                <c:pt idx="7734">
                  <c:v>5.3254000000000003E-2</c:v>
                </c:pt>
                <c:pt idx="7735">
                  <c:v>5.3636999999999997E-2</c:v>
                </c:pt>
                <c:pt idx="7736">
                  <c:v>3.3715000000000002E-2</c:v>
                </c:pt>
                <c:pt idx="7737">
                  <c:v>3.4098000000000003E-2</c:v>
                </c:pt>
                <c:pt idx="7738">
                  <c:v>3.4480999999999998E-2</c:v>
                </c:pt>
                <c:pt idx="7739">
                  <c:v>5.2488E-2</c:v>
                </c:pt>
                <c:pt idx="7740">
                  <c:v>5.7085999999999998E-2</c:v>
                </c:pt>
                <c:pt idx="7741">
                  <c:v>5.0956000000000001E-2</c:v>
                </c:pt>
                <c:pt idx="7742">
                  <c:v>3.4863999999999999E-2</c:v>
                </c:pt>
                <c:pt idx="7743">
                  <c:v>4.6740999999999998E-2</c:v>
                </c:pt>
                <c:pt idx="7744">
                  <c:v>1.1490000000000001E-3</c:v>
                </c:pt>
                <c:pt idx="7745">
                  <c:v>1.1490000000000001E-3</c:v>
                </c:pt>
                <c:pt idx="7746">
                  <c:v>1.1490000000000001E-3</c:v>
                </c:pt>
                <c:pt idx="7747">
                  <c:v>1.1490000000000001E-3</c:v>
                </c:pt>
                <c:pt idx="7748">
                  <c:v>8.4290000000000007E-3</c:v>
                </c:pt>
                <c:pt idx="7749">
                  <c:v>1.1490000000000001E-3</c:v>
                </c:pt>
                <c:pt idx="7750">
                  <c:v>1.1490000000000001E-3</c:v>
                </c:pt>
                <c:pt idx="7751">
                  <c:v>1.1490000000000001E-3</c:v>
                </c:pt>
                <c:pt idx="7752">
                  <c:v>1.1490000000000001E-3</c:v>
                </c:pt>
                <c:pt idx="7753">
                  <c:v>1.6857E-2</c:v>
                </c:pt>
                <c:pt idx="7754">
                  <c:v>2.0688999999999999E-2</c:v>
                </c:pt>
                <c:pt idx="7755">
                  <c:v>3.6396999999999999E-2</c:v>
                </c:pt>
                <c:pt idx="7756">
                  <c:v>3.678E-2</c:v>
                </c:pt>
                <c:pt idx="7757">
                  <c:v>3.5631000000000003E-2</c:v>
                </c:pt>
                <c:pt idx="7758">
                  <c:v>5.7852000000000001E-2</c:v>
                </c:pt>
                <c:pt idx="7759">
                  <c:v>5.1721999999999997E-2</c:v>
                </c:pt>
                <c:pt idx="7760">
                  <c:v>5.3636999999999997E-2</c:v>
                </c:pt>
                <c:pt idx="7761">
                  <c:v>3.678E-2</c:v>
                </c:pt>
                <c:pt idx="7762">
                  <c:v>3.678E-2</c:v>
                </c:pt>
                <c:pt idx="7763">
                  <c:v>5.0956000000000001E-2</c:v>
                </c:pt>
                <c:pt idx="7764">
                  <c:v>5.2104999999999999E-2</c:v>
                </c:pt>
                <c:pt idx="7765">
                  <c:v>3.5631000000000003E-2</c:v>
                </c:pt>
                <c:pt idx="7766">
                  <c:v>3.6396999999999999E-2</c:v>
                </c:pt>
                <c:pt idx="7767">
                  <c:v>3.6396999999999999E-2</c:v>
                </c:pt>
                <c:pt idx="7768">
                  <c:v>5.4021E-2</c:v>
                </c:pt>
                <c:pt idx="7769">
                  <c:v>3.7546000000000003E-2</c:v>
                </c:pt>
                <c:pt idx="7770">
                  <c:v>3.6396999999999999E-2</c:v>
                </c:pt>
                <c:pt idx="7771">
                  <c:v>3.678E-2</c:v>
                </c:pt>
                <c:pt idx="7772">
                  <c:v>4.6358000000000003E-2</c:v>
                </c:pt>
                <c:pt idx="7773">
                  <c:v>1.1490000000000001E-3</c:v>
                </c:pt>
                <c:pt idx="7774">
                  <c:v>1.1490000000000001E-3</c:v>
                </c:pt>
                <c:pt idx="7775">
                  <c:v>1.1490000000000001E-3</c:v>
                </c:pt>
                <c:pt idx="7776">
                  <c:v>1.1490000000000001E-3</c:v>
                </c:pt>
                <c:pt idx="7777">
                  <c:v>9.5779999999999997E-3</c:v>
                </c:pt>
                <c:pt idx="7778">
                  <c:v>1.1490000000000001E-3</c:v>
                </c:pt>
                <c:pt idx="7779">
                  <c:v>1.1490000000000001E-3</c:v>
                </c:pt>
                <c:pt idx="7780">
                  <c:v>1.1490000000000001E-3</c:v>
                </c:pt>
                <c:pt idx="7781">
                  <c:v>1.1490000000000001E-3</c:v>
                </c:pt>
                <c:pt idx="7782">
                  <c:v>1.2643E-2</c:v>
                </c:pt>
                <c:pt idx="7783">
                  <c:v>2.2221000000000001E-2</c:v>
                </c:pt>
                <c:pt idx="7784">
                  <c:v>3.6396999999999999E-2</c:v>
                </c:pt>
                <c:pt idx="7785">
                  <c:v>3.678E-2</c:v>
                </c:pt>
                <c:pt idx="7786">
                  <c:v>3.5631000000000003E-2</c:v>
                </c:pt>
                <c:pt idx="7787">
                  <c:v>4.8273999999999997E-2</c:v>
                </c:pt>
                <c:pt idx="7788">
                  <c:v>5.4404000000000001E-2</c:v>
                </c:pt>
                <c:pt idx="7789">
                  <c:v>5.3636999999999997E-2</c:v>
                </c:pt>
                <c:pt idx="7790">
                  <c:v>2.1454999999999998E-2</c:v>
                </c:pt>
                <c:pt idx="7791">
                  <c:v>3.5631000000000003E-2</c:v>
                </c:pt>
                <c:pt idx="7792">
                  <c:v>5.1721999999999997E-2</c:v>
                </c:pt>
                <c:pt idx="7793">
                  <c:v>5.4021E-2</c:v>
                </c:pt>
                <c:pt idx="7794">
                  <c:v>3.678E-2</c:v>
                </c:pt>
                <c:pt idx="7795">
                  <c:v>3.5631000000000003E-2</c:v>
                </c:pt>
                <c:pt idx="7796">
                  <c:v>3.6396999999999999E-2</c:v>
                </c:pt>
                <c:pt idx="7797">
                  <c:v>5.1721999999999997E-2</c:v>
                </c:pt>
                <c:pt idx="7798">
                  <c:v>5.3636999999999997E-2</c:v>
                </c:pt>
                <c:pt idx="7799">
                  <c:v>5.3254000000000003E-2</c:v>
                </c:pt>
                <c:pt idx="7800">
                  <c:v>3.5631000000000003E-2</c:v>
                </c:pt>
                <c:pt idx="7801">
                  <c:v>3.6013999999999997E-2</c:v>
                </c:pt>
                <c:pt idx="7802">
                  <c:v>5.4404000000000001E-2</c:v>
                </c:pt>
                <c:pt idx="7803">
                  <c:v>5.4021E-2</c:v>
                </c:pt>
                <c:pt idx="7804">
                  <c:v>2.2221000000000001E-2</c:v>
                </c:pt>
                <c:pt idx="7805">
                  <c:v>1.1490000000000001E-3</c:v>
                </c:pt>
                <c:pt idx="7806">
                  <c:v>5.7470000000000004E-3</c:v>
                </c:pt>
                <c:pt idx="7807">
                  <c:v>1.1490000000000001E-3</c:v>
                </c:pt>
                <c:pt idx="7808">
                  <c:v>7.6599999999999997E-4</c:v>
                </c:pt>
                <c:pt idx="7809">
                  <c:v>1.5319999999999999E-3</c:v>
                </c:pt>
                <c:pt idx="7810">
                  <c:v>1.1490000000000001E-3</c:v>
                </c:pt>
                <c:pt idx="7811">
                  <c:v>1.839E-2</c:v>
                </c:pt>
                <c:pt idx="7812">
                  <c:v>3.9461999999999997E-2</c:v>
                </c:pt>
                <c:pt idx="7813">
                  <c:v>3.6013999999999997E-2</c:v>
                </c:pt>
                <c:pt idx="7814">
                  <c:v>3.6396999999999999E-2</c:v>
                </c:pt>
                <c:pt idx="7815">
                  <c:v>3.6013999999999997E-2</c:v>
                </c:pt>
                <c:pt idx="7816">
                  <c:v>5.1339000000000003E-2</c:v>
                </c:pt>
                <c:pt idx="7817">
                  <c:v>5.4021E-2</c:v>
                </c:pt>
                <c:pt idx="7818">
                  <c:v>2.1838E-2</c:v>
                </c:pt>
                <c:pt idx="7819">
                  <c:v>2.1454999999999998E-2</c:v>
                </c:pt>
                <c:pt idx="7820">
                  <c:v>3.6396999999999999E-2</c:v>
                </c:pt>
                <c:pt idx="7821">
                  <c:v>5.2488E-2</c:v>
                </c:pt>
                <c:pt idx="7822">
                  <c:v>5.5552999999999998E-2</c:v>
                </c:pt>
                <c:pt idx="7823">
                  <c:v>5.4787000000000002E-2</c:v>
                </c:pt>
                <c:pt idx="7824">
                  <c:v>3.7163000000000002E-2</c:v>
                </c:pt>
                <c:pt idx="7825">
                  <c:v>4.5208999999999999E-2</c:v>
                </c:pt>
                <c:pt idx="7826">
                  <c:v>1.1490000000000001E-3</c:v>
                </c:pt>
                <c:pt idx="7827">
                  <c:v>1.1490000000000001E-3</c:v>
                </c:pt>
                <c:pt idx="7828">
                  <c:v>1.1490000000000001E-3</c:v>
                </c:pt>
                <c:pt idx="7829">
                  <c:v>1.1490000000000001E-3</c:v>
                </c:pt>
                <c:pt idx="7830">
                  <c:v>6.8960000000000002E-3</c:v>
                </c:pt>
                <c:pt idx="7831">
                  <c:v>7.6599999999999997E-4</c:v>
                </c:pt>
                <c:pt idx="7832">
                  <c:v>1.1490000000000001E-3</c:v>
                </c:pt>
                <c:pt idx="7833">
                  <c:v>1.1490000000000001E-3</c:v>
                </c:pt>
                <c:pt idx="7834">
                  <c:v>1.1490000000000001E-3</c:v>
                </c:pt>
                <c:pt idx="7835">
                  <c:v>1.7240999999999999E-2</c:v>
                </c:pt>
                <c:pt idx="7836">
                  <c:v>4.0228E-2</c:v>
                </c:pt>
                <c:pt idx="7837">
                  <c:v>3.6396999999999999E-2</c:v>
                </c:pt>
                <c:pt idx="7838">
                  <c:v>3.7163000000000002E-2</c:v>
                </c:pt>
                <c:pt idx="7839">
                  <c:v>3.6396999999999999E-2</c:v>
                </c:pt>
                <c:pt idx="7840">
                  <c:v>4.9423000000000002E-2</c:v>
                </c:pt>
                <c:pt idx="7841">
                  <c:v>5.4021E-2</c:v>
                </c:pt>
                <c:pt idx="7842">
                  <c:v>5.3254000000000003E-2</c:v>
                </c:pt>
                <c:pt idx="7843">
                  <c:v>2.1454999999999998E-2</c:v>
                </c:pt>
                <c:pt idx="7844">
                  <c:v>4.2144000000000001E-2</c:v>
                </c:pt>
                <c:pt idx="7845">
                  <c:v>5.4787000000000002E-2</c:v>
                </c:pt>
                <c:pt idx="7846">
                  <c:v>5.3636999999999997E-2</c:v>
                </c:pt>
                <c:pt idx="7847">
                  <c:v>3.6013999999999997E-2</c:v>
                </c:pt>
                <c:pt idx="7848">
                  <c:v>3.6396999999999999E-2</c:v>
                </c:pt>
                <c:pt idx="7849">
                  <c:v>4.3292999999999998E-2</c:v>
                </c:pt>
                <c:pt idx="7850">
                  <c:v>5.3636999999999997E-2</c:v>
                </c:pt>
                <c:pt idx="7851">
                  <c:v>3.6013999999999997E-2</c:v>
                </c:pt>
                <c:pt idx="7852">
                  <c:v>3.5247000000000001E-2</c:v>
                </c:pt>
                <c:pt idx="7853">
                  <c:v>3.5631000000000003E-2</c:v>
                </c:pt>
                <c:pt idx="7854">
                  <c:v>4.5975000000000002E-2</c:v>
                </c:pt>
                <c:pt idx="7855">
                  <c:v>1.1490000000000001E-3</c:v>
                </c:pt>
                <c:pt idx="7856">
                  <c:v>1.1490000000000001E-3</c:v>
                </c:pt>
                <c:pt idx="7857">
                  <c:v>1.1490000000000001E-3</c:v>
                </c:pt>
                <c:pt idx="7858">
                  <c:v>1.1490000000000001E-3</c:v>
                </c:pt>
                <c:pt idx="7859">
                  <c:v>4.9810000000000002E-3</c:v>
                </c:pt>
                <c:pt idx="7860">
                  <c:v>1.1490000000000001E-3</c:v>
                </c:pt>
                <c:pt idx="7861">
                  <c:v>1.1490000000000001E-3</c:v>
                </c:pt>
                <c:pt idx="7862">
                  <c:v>1.1490000000000001E-3</c:v>
                </c:pt>
                <c:pt idx="7863">
                  <c:v>7.6599999999999997E-4</c:v>
                </c:pt>
                <c:pt idx="7864">
                  <c:v>2.0306000000000001E-2</c:v>
                </c:pt>
                <c:pt idx="7865">
                  <c:v>3.678E-2</c:v>
                </c:pt>
                <c:pt idx="7866">
                  <c:v>3.5247000000000001E-2</c:v>
                </c:pt>
                <c:pt idx="7867">
                  <c:v>3.5631000000000003E-2</c:v>
                </c:pt>
                <c:pt idx="7868">
                  <c:v>4.1376999999999997E-2</c:v>
                </c:pt>
                <c:pt idx="7869">
                  <c:v>5.1721999999999997E-2</c:v>
                </c:pt>
                <c:pt idx="7870">
                  <c:v>5.2104999999999999E-2</c:v>
                </c:pt>
                <c:pt idx="7871">
                  <c:v>2.1072E-2</c:v>
                </c:pt>
                <c:pt idx="7872">
                  <c:v>2.0688999999999999E-2</c:v>
                </c:pt>
                <c:pt idx="7873">
                  <c:v>5.4404000000000001E-2</c:v>
                </c:pt>
                <c:pt idx="7874">
                  <c:v>7.4708999999999998E-2</c:v>
                </c:pt>
                <c:pt idx="7875">
                  <c:v>7.5092000000000006E-2</c:v>
                </c:pt>
                <c:pt idx="7876">
                  <c:v>2.6436000000000001E-2</c:v>
                </c:pt>
                <c:pt idx="7877">
                  <c:v>2.6818999999999999E-2</c:v>
                </c:pt>
                <c:pt idx="7878">
                  <c:v>2.6818999999999999E-2</c:v>
                </c:pt>
                <c:pt idx="7879">
                  <c:v>2.6818999999999999E-2</c:v>
                </c:pt>
                <c:pt idx="7880">
                  <c:v>4.7891000000000003E-2</c:v>
                </c:pt>
                <c:pt idx="7881">
                  <c:v>5.0956000000000001E-2</c:v>
                </c:pt>
                <c:pt idx="7882">
                  <c:v>1.1490000000000001E-3</c:v>
                </c:pt>
                <c:pt idx="7883">
                  <c:v>5.3636999999999997E-2</c:v>
                </c:pt>
                <c:pt idx="7884">
                  <c:v>3.8311999999999999E-2</c:v>
                </c:pt>
                <c:pt idx="7885">
                  <c:v>3.2182000000000002E-2</c:v>
                </c:pt>
                <c:pt idx="7886">
                  <c:v>3.2565999999999998E-2</c:v>
                </c:pt>
                <c:pt idx="7887">
                  <c:v>2.7202E-2</c:v>
                </c:pt>
                <c:pt idx="7888">
                  <c:v>3.4480000000000001E-3</c:v>
                </c:pt>
                <c:pt idx="7889">
                  <c:v>1.1490000000000001E-3</c:v>
                </c:pt>
                <c:pt idx="7890">
                  <c:v>1.1490000000000001E-3</c:v>
                </c:pt>
                <c:pt idx="7891">
                  <c:v>1.1490000000000001E-3</c:v>
                </c:pt>
                <c:pt idx="7892">
                  <c:v>5.3254000000000003E-2</c:v>
                </c:pt>
                <c:pt idx="7893">
                  <c:v>1.1490000000000001E-3</c:v>
                </c:pt>
                <c:pt idx="7894">
                  <c:v>7.6599999999999997E-4</c:v>
                </c:pt>
                <c:pt idx="7895">
                  <c:v>1.1490000000000001E-3</c:v>
                </c:pt>
                <c:pt idx="7896">
                  <c:v>1.1490000000000001E-3</c:v>
                </c:pt>
                <c:pt idx="7897">
                  <c:v>5.2104999999999999E-2</c:v>
                </c:pt>
                <c:pt idx="7898">
                  <c:v>5.3636999999999997E-2</c:v>
                </c:pt>
                <c:pt idx="7899">
                  <c:v>3.2948999999999999E-2</c:v>
                </c:pt>
                <c:pt idx="7900">
                  <c:v>3.2565999999999998E-2</c:v>
                </c:pt>
                <c:pt idx="7901">
                  <c:v>2.8733999999999999E-2</c:v>
                </c:pt>
                <c:pt idx="7902">
                  <c:v>2.6051999999999999E-2</c:v>
                </c:pt>
                <c:pt idx="7903">
                  <c:v>2.6436000000000001E-2</c:v>
                </c:pt>
                <c:pt idx="7904">
                  <c:v>5.5169999999999997E-2</c:v>
                </c:pt>
                <c:pt idx="7905">
                  <c:v>3.2565999999999998E-2</c:v>
                </c:pt>
                <c:pt idx="7906">
                  <c:v>5.2488E-2</c:v>
                </c:pt>
                <c:pt idx="7907">
                  <c:v>5.2871000000000001E-2</c:v>
                </c:pt>
                <c:pt idx="7908">
                  <c:v>5.2104999999999999E-2</c:v>
                </c:pt>
                <c:pt idx="7909">
                  <c:v>1.1490000000000001E-3</c:v>
                </c:pt>
                <c:pt idx="7910">
                  <c:v>1.1490000000000001E-3</c:v>
                </c:pt>
                <c:pt idx="7911">
                  <c:v>5.1721999999999997E-2</c:v>
                </c:pt>
                <c:pt idx="7912">
                  <c:v>5.2488E-2</c:v>
                </c:pt>
                <c:pt idx="7913">
                  <c:v>3.4098000000000003E-2</c:v>
                </c:pt>
                <c:pt idx="7914">
                  <c:v>3.1033000000000002E-2</c:v>
                </c:pt>
                <c:pt idx="7915">
                  <c:v>3.1033000000000002E-2</c:v>
                </c:pt>
                <c:pt idx="7916">
                  <c:v>2.5285999999999999E-2</c:v>
                </c:pt>
                <c:pt idx="7917">
                  <c:v>2.5285999999999999E-2</c:v>
                </c:pt>
                <c:pt idx="7918">
                  <c:v>4.7507000000000001E-2</c:v>
                </c:pt>
                <c:pt idx="7919">
                  <c:v>1.1490000000000001E-3</c:v>
                </c:pt>
                <c:pt idx="7920">
                  <c:v>1.1490000000000001E-3</c:v>
                </c:pt>
                <c:pt idx="7921">
                  <c:v>8.4290000000000007E-3</c:v>
                </c:pt>
                <c:pt idx="7922">
                  <c:v>1.1490000000000001E-3</c:v>
                </c:pt>
                <c:pt idx="7923">
                  <c:v>1.1490000000000001E-3</c:v>
                </c:pt>
                <c:pt idx="7924">
                  <c:v>1.1490000000000001E-3</c:v>
                </c:pt>
                <c:pt idx="7925">
                  <c:v>5.1721999999999997E-2</c:v>
                </c:pt>
                <c:pt idx="7926">
                  <c:v>5.4404000000000001E-2</c:v>
                </c:pt>
                <c:pt idx="7927">
                  <c:v>3.9844999999999998E-2</c:v>
                </c:pt>
                <c:pt idx="7928">
                  <c:v>3.4480999999999998E-2</c:v>
                </c:pt>
                <c:pt idx="7929">
                  <c:v>3.4098000000000003E-2</c:v>
                </c:pt>
                <c:pt idx="7930">
                  <c:v>2.7584999999999998E-2</c:v>
                </c:pt>
                <c:pt idx="7931">
                  <c:v>3.4480999999999998E-2</c:v>
                </c:pt>
                <c:pt idx="7932">
                  <c:v>5.0188999999999998E-2</c:v>
                </c:pt>
                <c:pt idx="7933">
                  <c:v>5.2871000000000001E-2</c:v>
                </c:pt>
                <c:pt idx="7934">
                  <c:v>3.1415999999999999E-2</c:v>
                </c:pt>
                <c:pt idx="7935">
                  <c:v>5.4021E-2</c:v>
                </c:pt>
                <c:pt idx="7936">
                  <c:v>5.5169999999999997E-2</c:v>
                </c:pt>
                <c:pt idx="7937">
                  <c:v>3.4480999999999998E-2</c:v>
                </c:pt>
                <c:pt idx="7938">
                  <c:v>3.3715000000000002E-2</c:v>
                </c:pt>
                <c:pt idx="7939">
                  <c:v>3.2565999999999998E-2</c:v>
                </c:pt>
                <c:pt idx="7940">
                  <c:v>2.7968E-2</c:v>
                </c:pt>
                <c:pt idx="7941">
                  <c:v>2.7584999999999998E-2</c:v>
                </c:pt>
                <c:pt idx="7942">
                  <c:v>4.0994000000000003E-2</c:v>
                </c:pt>
                <c:pt idx="7943">
                  <c:v>2.5669000000000001E-2</c:v>
                </c:pt>
                <c:pt idx="7944">
                  <c:v>2.7584999999999998E-2</c:v>
                </c:pt>
                <c:pt idx="7945">
                  <c:v>3.065E-3</c:v>
                </c:pt>
                <c:pt idx="7946">
                  <c:v>1.1490000000000001E-3</c:v>
                </c:pt>
                <c:pt idx="7947">
                  <c:v>1.1490000000000001E-3</c:v>
                </c:pt>
                <c:pt idx="7948">
                  <c:v>7.6599999999999997E-4</c:v>
                </c:pt>
                <c:pt idx="7949">
                  <c:v>5.3636999999999997E-2</c:v>
                </c:pt>
                <c:pt idx="7950">
                  <c:v>5.3254000000000003E-2</c:v>
                </c:pt>
                <c:pt idx="7951">
                  <c:v>3.4098000000000003E-2</c:v>
                </c:pt>
                <c:pt idx="7952">
                  <c:v>3.3332000000000001E-2</c:v>
                </c:pt>
                <c:pt idx="7953">
                  <c:v>3.2182000000000002E-2</c:v>
                </c:pt>
                <c:pt idx="7954">
                  <c:v>2.7202E-2</c:v>
                </c:pt>
                <c:pt idx="7955">
                  <c:v>2.6818999999999999E-2</c:v>
                </c:pt>
                <c:pt idx="7956">
                  <c:v>4.8656999999999999E-2</c:v>
                </c:pt>
                <c:pt idx="7957">
                  <c:v>2.3370999999999999E-2</c:v>
                </c:pt>
                <c:pt idx="7958">
                  <c:v>2.7968E-2</c:v>
                </c:pt>
                <c:pt idx="7959">
                  <c:v>2.7202E-2</c:v>
                </c:pt>
                <c:pt idx="7960">
                  <c:v>2.6436000000000001E-2</c:v>
                </c:pt>
                <c:pt idx="7961">
                  <c:v>4.8273999999999997E-2</c:v>
                </c:pt>
                <c:pt idx="7962">
                  <c:v>1.1490000000000001E-3</c:v>
                </c:pt>
                <c:pt idx="7963">
                  <c:v>5.2871000000000001E-2</c:v>
                </c:pt>
                <c:pt idx="7964">
                  <c:v>5.3254000000000003E-2</c:v>
                </c:pt>
                <c:pt idx="7965">
                  <c:v>3.4863999999999999E-2</c:v>
                </c:pt>
                <c:pt idx="7966">
                  <c:v>3.1033000000000002E-2</c:v>
                </c:pt>
                <c:pt idx="7967">
                  <c:v>3.0266999999999999E-2</c:v>
                </c:pt>
                <c:pt idx="7968">
                  <c:v>2.5669000000000001E-2</c:v>
                </c:pt>
                <c:pt idx="7969">
                  <c:v>1.1490000000000001E-3</c:v>
                </c:pt>
                <c:pt idx="7970">
                  <c:v>7.6599999999999997E-4</c:v>
                </c:pt>
                <c:pt idx="7971">
                  <c:v>7.6599999999999997E-4</c:v>
                </c:pt>
                <c:pt idx="7972">
                  <c:v>7.6599999999999997E-4</c:v>
                </c:pt>
                <c:pt idx="7973">
                  <c:v>1.1110999999999999E-2</c:v>
                </c:pt>
                <c:pt idx="7974">
                  <c:v>1.1490000000000001E-3</c:v>
                </c:pt>
                <c:pt idx="7975">
                  <c:v>7.6599999999999997E-4</c:v>
                </c:pt>
                <c:pt idx="7976">
                  <c:v>1.1490000000000001E-3</c:v>
                </c:pt>
                <c:pt idx="7977">
                  <c:v>4.9423000000000002E-2</c:v>
                </c:pt>
                <c:pt idx="7978">
                  <c:v>5.3254000000000003E-2</c:v>
                </c:pt>
                <c:pt idx="7979">
                  <c:v>1.1110999999999999E-2</c:v>
                </c:pt>
                <c:pt idx="7980">
                  <c:v>3.2182000000000002E-2</c:v>
                </c:pt>
                <c:pt idx="7981">
                  <c:v>3.1415999999999999E-2</c:v>
                </c:pt>
                <c:pt idx="7982">
                  <c:v>2.6436000000000001E-2</c:v>
                </c:pt>
                <c:pt idx="7983">
                  <c:v>4.5208999999999999E-2</c:v>
                </c:pt>
                <c:pt idx="7984">
                  <c:v>4.8656999999999999E-2</c:v>
                </c:pt>
                <c:pt idx="7985">
                  <c:v>5.4021E-2</c:v>
                </c:pt>
                <c:pt idx="7986">
                  <c:v>3.2565999999999998E-2</c:v>
                </c:pt>
                <c:pt idx="7987">
                  <c:v>2.7584999999999998E-2</c:v>
                </c:pt>
                <c:pt idx="7988">
                  <c:v>4.6358000000000003E-2</c:v>
                </c:pt>
                <c:pt idx="7989">
                  <c:v>4.7123999999999999E-2</c:v>
                </c:pt>
                <c:pt idx="7990">
                  <c:v>1.1490000000000001E-3</c:v>
                </c:pt>
                <c:pt idx="7991">
                  <c:v>1.1490000000000001E-3</c:v>
                </c:pt>
                <c:pt idx="7992">
                  <c:v>5.3636999999999997E-2</c:v>
                </c:pt>
                <c:pt idx="7993">
                  <c:v>5.3636999999999997E-2</c:v>
                </c:pt>
                <c:pt idx="7994">
                  <c:v>3.2182000000000002E-2</c:v>
                </c:pt>
                <c:pt idx="7995">
                  <c:v>3.1415999999999999E-2</c:v>
                </c:pt>
                <c:pt idx="7996">
                  <c:v>3.065E-2</c:v>
                </c:pt>
                <c:pt idx="7997">
                  <c:v>3.8696000000000001E-2</c:v>
                </c:pt>
                <c:pt idx="7998">
                  <c:v>4.7891000000000003E-2</c:v>
                </c:pt>
                <c:pt idx="7999">
                  <c:v>4.7507000000000001E-2</c:v>
                </c:pt>
                <c:pt idx="8000">
                  <c:v>4.7891000000000003E-2</c:v>
                </c:pt>
                <c:pt idx="8001">
                  <c:v>4.9806000000000003E-2</c:v>
                </c:pt>
                <c:pt idx="8002">
                  <c:v>7.2789999999999999E-3</c:v>
                </c:pt>
                <c:pt idx="8003">
                  <c:v>1.1490000000000001E-3</c:v>
                </c:pt>
                <c:pt idx="8004">
                  <c:v>1.1490000000000001E-3</c:v>
                </c:pt>
                <c:pt idx="8005">
                  <c:v>1.1490000000000001E-3</c:v>
                </c:pt>
                <c:pt idx="8006">
                  <c:v>5.3254000000000003E-2</c:v>
                </c:pt>
                <c:pt idx="8007">
                  <c:v>5.4404000000000001E-2</c:v>
                </c:pt>
                <c:pt idx="8008">
                  <c:v>3.2948999999999999E-2</c:v>
                </c:pt>
                <c:pt idx="8009">
                  <c:v>3.3332000000000001E-2</c:v>
                </c:pt>
                <c:pt idx="8010">
                  <c:v>3.2565999999999998E-2</c:v>
                </c:pt>
                <c:pt idx="8011">
                  <c:v>4.0228E-2</c:v>
                </c:pt>
                <c:pt idx="8012">
                  <c:v>7.5858999999999996E-2</c:v>
                </c:pt>
                <c:pt idx="8013">
                  <c:v>7.5476000000000001E-2</c:v>
                </c:pt>
                <c:pt idx="8014">
                  <c:v>4.9806000000000003E-2</c:v>
                </c:pt>
                <c:pt idx="8015">
                  <c:v>3.2182000000000002E-2</c:v>
                </c:pt>
                <c:pt idx="8016">
                  <c:v>5.4404000000000001E-2</c:v>
                </c:pt>
                <c:pt idx="8017">
                  <c:v>5.9767000000000001E-2</c:v>
                </c:pt>
                <c:pt idx="8018">
                  <c:v>1.1490000000000001E-3</c:v>
                </c:pt>
                <c:pt idx="8019">
                  <c:v>1.1490000000000001E-3</c:v>
                </c:pt>
                <c:pt idx="8020">
                  <c:v>4.8656999999999999E-2</c:v>
                </c:pt>
                <c:pt idx="8021">
                  <c:v>5.3254000000000003E-2</c:v>
                </c:pt>
                <c:pt idx="8022">
                  <c:v>9.9609999999999994E-3</c:v>
                </c:pt>
                <c:pt idx="8023">
                  <c:v>3.2565999999999998E-2</c:v>
                </c:pt>
                <c:pt idx="8024">
                  <c:v>3.1799000000000001E-2</c:v>
                </c:pt>
                <c:pt idx="8025">
                  <c:v>2.6818999999999999E-2</c:v>
                </c:pt>
                <c:pt idx="8026">
                  <c:v>3.8310000000000002E-3</c:v>
                </c:pt>
                <c:pt idx="8027">
                  <c:v>1.1490000000000001E-3</c:v>
                </c:pt>
                <c:pt idx="8028">
                  <c:v>1.1490000000000001E-3</c:v>
                </c:pt>
                <c:pt idx="8029">
                  <c:v>7.6599999999999997E-4</c:v>
                </c:pt>
                <c:pt idx="8030">
                  <c:v>5.2488E-2</c:v>
                </c:pt>
                <c:pt idx="8031">
                  <c:v>2.2989999999999998E-3</c:v>
                </c:pt>
                <c:pt idx="8032">
                  <c:v>1.1490000000000001E-3</c:v>
                </c:pt>
                <c:pt idx="8033">
                  <c:v>1.1490000000000001E-3</c:v>
                </c:pt>
                <c:pt idx="8034">
                  <c:v>7.6599999999999997E-4</c:v>
                </c:pt>
                <c:pt idx="8035">
                  <c:v>5.2488E-2</c:v>
                </c:pt>
                <c:pt idx="8036">
                  <c:v>1.2643E-2</c:v>
                </c:pt>
                <c:pt idx="8037">
                  <c:v>2.9884000000000001E-2</c:v>
                </c:pt>
                <c:pt idx="8038">
                  <c:v>3.0266999999999999E-2</c:v>
                </c:pt>
                <c:pt idx="8039">
                  <c:v>2.7202E-2</c:v>
                </c:pt>
                <c:pt idx="8040">
                  <c:v>4.0611000000000001E-2</c:v>
                </c:pt>
                <c:pt idx="8041">
                  <c:v>4.6740999999999998E-2</c:v>
                </c:pt>
                <c:pt idx="8042">
                  <c:v>5.0188999999999998E-2</c:v>
                </c:pt>
                <c:pt idx="8043">
                  <c:v>3.065E-2</c:v>
                </c:pt>
                <c:pt idx="8044">
                  <c:v>5.0956000000000001E-2</c:v>
                </c:pt>
                <c:pt idx="8045">
                  <c:v>3.5631000000000003E-2</c:v>
                </c:pt>
                <c:pt idx="8046">
                  <c:v>7.6599999999999997E-4</c:v>
                </c:pt>
                <c:pt idx="8047">
                  <c:v>1.1490000000000001E-3</c:v>
                </c:pt>
                <c:pt idx="8048">
                  <c:v>5.1339000000000003E-2</c:v>
                </c:pt>
                <c:pt idx="8049">
                  <c:v>5.1721999999999997E-2</c:v>
                </c:pt>
                <c:pt idx="8050">
                  <c:v>1.1490000000000001E-3</c:v>
                </c:pt>
                <c:pt idx="8051">
                  <c:v>1.1490000000000001E-3</c:v>
                </c:pt>
                <c:pt idx="8052">
                  <c:v>5.0188999999999998E-2</c:v>
                </c:pt>
                <c:pt idx="8053">
                  <c:v>5.0188999999999998E-2</c:v>
                </c:pt>
                <c:pt idx="8054">
                  <c:v>3.1033000000000002E-2</c:v>
                </c:pt>
                <c:pt idx="8055">
                  <c:v>2.9500999999999999E-2</c:v>
                </c:pt>
                <c:pt idx="8056">
                  <c:v>2.5285999999999999E-2</c:v>
                </c:pt>
                <c:pt idx="8057">
                  <c:v>4.6358000000000003E-2</c:v>
                </c:pt>
                <c:pt idx="8058">
                  <c:v>4.5592000000000001E-2</c:v>
                </c:pt>
                <c:pt idx="8059">
                  <c:v>4.6358000000000003E-2</c:v>
                </c:pt>
                <c:pt idx="8060">
                  <c:v>2.6051999999999999E-2</c:v>
                </c:pt>
                <c:pt idx="8061">
                  <c:v>4.3292999999999998E-2</c:v>
                </c:pt>
                <c:pt idx="8062">
                  <c:v>7.0877999999999997E-2</c:v>
                </c:pt>
                <c:pt idx="8063">
                  <c:v>1.1490000000000001E-3</c:v>
                </c:pt>
                <c:pt idx="8064">
                  <c:v>4.7507000000000001E-2</c:v>
                </c:pt>
                <c:pt idx="8065">
                  <c:v>5.7470000000000004E-3</c:v>
                </c:pt>
                <c:pt idx="8066">
                  <c:v>1.1490000000000001E-3</c:v>
                </c:pt>
                <c:pt idx="8067">
                  <c:v>1.1490000000000001E-3</c:v>
                </c:pt>
                <c:pt idx="8068">
                  <c:v>4.7123999999999999E-2</c:v>
                </c:pt>
                <c:pt idx="8069">
                  <c:v>5.2104999999999999E-2</c:v>
                </c:pt>
                <c:pt idx="8070">
                  <c:v>1.0344000000000001E-2</c:v>
                </c:pt>
                <c:pt idx="8071">
                  <c:v>3.1415999999999999E-2</c:v>
                </c:pt>
                <c:pt idx="8072">
                  <c:v>3.2565999999999998E-2</c:v>
                </c:pt>
                <c:pt idx="8073">
                  <c:v>4.2144000000000001E-2</c:v>
                </c:pt>
                <c:pt idx="8074">
                  <c:v>7.2793999999999998E-2</c:v>
                </c:pt>
                <c:pt idx="8075">
                  <c:v>5.2871000000000001E-2</c:v>
                </c:pt>
                <c:pt idx="8076">
                  <c:v>3.1799000000000001E-2</c:v>
                </c:pt>
                <c:pt idx="8077">
                  <c:v>3.8311999999999999E-2</c:v>
                </c:pt>
                <c:pt idx="8078">
                  <c:v>7.2793999999999998E-2</c:v>
                </c:pt>
                <c:pt idx="8079">
                  <c:v>7.0877999999999997E-2</c:v>
                </c:pt>
                <c:pt idx="8080">
                  <c:v>3.1799000000000001E-2</c:v>
                </c:pt>
                <c:pt idx="8081">
                  <c:v>4.9423000000000002E-2</c:v>
                </c:pt>
                <c:pt idx="8082">
                  <c:v>5.2871000000000001E-2</c:v>
                </c:pt>
                <c:pt idx="8083">
                  <c:v>1.1490000000000001E-3</c:v>
                </c:pt>
                <c:pt idx="8084">
                  <c:v>1.1490000000000001E-3</c:v>
                </c:pt>
                <c:pt idx="8085">
                  <c:v>5.0571999999999999E-2</c:v>
                </c:pt>
                <c:pt idx="8086">
                  <c:v>5.1721999999999997E-2</c:v>
                </c:pt>
                <c:pt idx="8087">
                  <c:v>3.1033000000000002E-2</c:v>
                </c:pt>
                <c:pt idx="8088">
                  <c:v>2.9117000000000001E-2</c:v>
                </c:pt>
                <c:pt idx="8089">
                  <c:v>2.5285999999999999E-2</c:v>
                </c:pt>
                <c:pt idx="8090">
                  <c:v>7.2793999999999998E-2</c:v>
                </c:pt>
                <c:pt idx="8091">
                  <c:v>5.3636999999999997E-2</c:v>
                </c:pt>
                <c:pt idx="8092">
                  <c:v>3.065E-2</c:v>
                </c:pt>
                <c:pt idx="8093">
                  <c:v>2.5285999999999999E-2</c:v>
                </c:pt>
                <c:pt idx="8094">
                  <c:v>1.1490000000000001E-3</c:v>
                </c:pt>
                <c:pt idx="8095">
                  <c:v>7.6599999999999997E-4</c:v>
                </c:pt>
                <c:pt idx="8096">
                  <c:v>4.7507000000000001E-2</c:v>
                </c:pt>
                <c:pt idx="8097">
                  <c:v>6.8960000000000002E-3</c:v>
                </c:pt>
                <c:pt idx="8098">
                  <c:v>1.1490000000000001E-3</c:v>
                </c:pt>
                <c:pt idx="8099">
                  <c:v>1.1490000000000001E-3</c:v>
                </c:pt>
                <c:pt idx="8100">
                  <c:v>4.5208999999999999E-2</c:v>
                </c:pt>
                <c:pt idx="8101">
                  <c:v>5.0956000000000001E-2</c:v>
                </c:pt>
                <c:pt idx="8102">
                  <c:v>9.5779999999999997E-3</c:v>
                </c:pt>
                <c:pt idx="8103">
                  <c:v>3.065E-2</c:v>
                </c:pt>
                <c:pt idx="8104">
                  <c:v>3.0266999999999999E-2</c:v>
                </c:pt>
                <c:pt idx="8105">
                  <c:v>2.5669000000000001E-2</c:v>
                </c:pt>
                <c:pt idx="8106">
                  <c:v>4.904E-2</c:v>
                </c:pt>
                <c:pt idx="8107">
                  <c:v>4.7507000000000001E-2</c:v>
                </c:pt>
                <c:pt idx="8108">
                  <c:v>5.0188999999999998E-2</c:v>
                </c:pt>
                <c:pt idx="8109">
                  <c:v>2.9500999999999999E-2</c:v>
                </c:pt>
                <c:pt idx="8110">
                  <c:v>5.4021E-2</c:v>
                </c:pt>
                <c:pt idx="8111">
                  <c:v>9.5779999999999997E-3</c:v>
                </c:pt>
                <c:pt idx="8112">
                  <c:v>1.1490000000000001E-3</c:v>
                </c:pt>
                <c:pt idx="8113">
                  <c:v>1.1490000000000001E-3</c:v>
                </c:pt>
                <c:pt idx="8114">
                  <c:v>4.7891000000000003E-2</c:v>
                </c:pt>
                <c:pt idx="8115">
                  <c:v>5.2488E-2</c:v>
                </c:pt>
                <c:pt idx="8116">
                  <c:v>1.0344000000000001E-2</c:v>
                </c:pt>
                <c:pt idx="8117">
                  <c:v>3.1415999999999999E-2</c:v>
                </c:pt>
                <c:pt idx="8118">
                  <c:v>3.1033000000000002E-2</c:v>
                </c:pt>
                <c:pt idx="8119">
                  <c:v>2.9884000000000001E-2</c:v>
                </c:pt>
                <c:pt idx="8120">
                  <c:v>2.6051999999999999E-2</c:v>
                </c:pt>
                <c:pt idx="8121">
                  <c:v>4.8656999999999999E-2</c:v>
                </c:pt>
                <c:pt idx="8122">
                  <c:v>5.3636999999999997E-2</c:v>
                </c:pt>
                <c:pt idx="8123">
                  <c:v>4.1376999999999997E-2</c:v>
                </c:pt>
                <c:pt idx="8124">
                  <c:v>5.2871000000000001E-2</c:v>
                </c:pt>
                <c:pt idx="8125">
                  <c:v>2.2989999999999998E-3</c:v>
                </c:pt>
                <c:pt idx="8126">
                  <c:v>1.1490000000000001E-3</c:v>
                </c:pt>
                <c:pt idx="8127">
                  <c:v>1.1490000000000001E-3</c:v>
                </c:pt>
                <c:pt idx="8128">
                  <c:v>4.2909999999999997E-2</c:v>
                </c:pt>
                <c:pt idx="8129">
                  <c:v>5.1339000000000003E-2</c:v>
                </c:pt>
                <c:pt idx="8130">
                  <c:v>5.3254000000000003E-2</c:v>
                </c:pt>
                <c:pt idx="8131">
                  <c:v>6.8960000000000002E-3</c:v>
                </c:pt>
                <c:pt idx="8132">
                  <c:v>3.065E-2</c:v>
                </c:pt>
                <c:pt idx="8133">
                  <c:v>3.1799000000000001E-2</c:v>
                </c:pt>
                <c:pt idx="8134">
                  <c:v>2.7202E-2</c:v>
                </c:pt>
                <c:pt idx="8135">
                  <c:v>2.6818999999999999E-2</c:v>
                </c:pt>
                <c:pt idx="8136">
                  <c:v>4.7891000000000003E-2</c:v>
                </c:pt>
                <c:pt idx="8137">
                  <c:v>5.2104999999999999E-2</c:v>
                </c:pt>
                <c:pt idx="8138">
                  <c:v>3.3332000000000001E-2</c:v>
                </c:pt>
                <c:pt idx="8139">
                  <c:v>3.065E-2</c:v>
                </c:pt>
                <c:pt idx="8140">
                  <c:v>5.3636999999999997E-2</c:v>
                </c:pt>
                <c:pt idx="8141">
                  <c:v>5.5169999999999997E-2</c:v>
                </c:pt>
                <c:pt idx="8142">
                  <c:v>1.1490000000000001E-3</c:v>
                </c:pt>
                <c:pt idx="8143">
                  <c:v>1.1490000000000001E-3</c:v>
                </c:pt>
                <c:pt idx="8144">
                  <c:v>4.7507000000000001E-2</c:v>
                </c:pt>
                <c:pt idx="8145">
                  <c:v>5.4021E-2</c:v>
                </c:pt>
                <c:pt idx="8146">
                  <c:v>9.9609999999999994E-3</c:v>
                </c:pt>
                <c:pt idx="8147">
                  <c:v>3.1799000000000001E-2</c:v>
                </c:pt>
                <c:pt idx="8148">
                  <c:v>3.1033000000000002E-2</c:v>
                </c:pt>
                <c:pt idx="8149">
                  <c:v>3.0266999999999999E-2</c:v>
                </c:pt>
                <c:pt idx="8150">
                  <c:v>2.6436000000000001E-2</c:v>
                </c:pt>
                <c:pt idx="8151">
                  <c:v>1.1490000000000001E-3</c:v>
                </c:pt>
                <c:pt idx="8152">
                  <c:v>7.6599999999999997E-4</c:v>
                </c:pt>
                <c:pt idx="8153">
                  <c:v>7.6599999999999997E-4</c:v>
                </c:pt>
                <c:pt idx="8154">
                  <c:v>4.4059000000000001E-2</c:v>
                </c:pt>
                <c:pt idx="8155">
                  <c:v>1.3792E-2</c:v>
                </c:pt>
                <c:pt idx="8156">
                  <c:v>3.4480000000000001E-3</c:v>
                </c:pt>
                <c:pt idx="8157">
                  <c:v>7.6599999999999997E-4</c:v>
                </c:pt>
                <c:pt idx="8158">
                  <c:v>1.1490000000000001E-3</c:v>
                </c:pt>
                <c:pt idx="8159">
                  <c:v>7.6599999999999997E-4</c:v>
                </c:pt>
                <c:pt idx="8160">
                  <c:v>4.7507000000000001E-2</c:v>
                </c:pt>
                <c:pt idx="8161">
                  <c:v>5.2488E-2</c:v>
                </c:pt>
                <c:pt idx="8162">
                  <c:v>9.9609999999999994E-3</c:v>
                </c:pt>
                <c:pt idx="8163">
                  <c:v>3.2182000000000002E-2</c:v>
                </c:pt>
                <c:pt idx="8164">
                  <c:v>3.065E-2</c:v>
                </c:pt>
                <c:pt idx="8165">
                  <c:v>3.0266999999999999E-2</c:v>
                </c:pt>
                <c:pt idx="8166">
                  <c:v>2.7202E-2</c:v>
                </c:pt>
                <c:pt idx="8167">
                  <c:v>4.7891000000000003E-2</c:v>
                </c:pt>
                <c:pt idx="8168">
                  <c:v>4.7891000000000003E-2</c:v>
                </c:pt>
                <c:pt idx="8169">
                  <c:v>3.1799000000000001E-2</c:v>
                </c:pt>
                <c:pt idx="8170">
                  <c:v>3.1415999999999999E-2</c:v>
                </c:pt>
                <c:pt idx="8171">
                  <c:v>1.0727E-2</c:v>
                </c:pt>
                <c:pt idx="8172">
                  <c:v>2.1838E-2</c:v>
                </c:pt>
                <c:pt idx="8173">
                  <c:v>1.1490000000000001E-3</c:v>
                </c:pt>
                <c:pt idx="8174">
                  <c:v>1.1490000000000001E-3</c:v>
                </c:pt>
                <c:pt idx="8175">
                  <c:v>6.13E-3</c:v>
                </c:pt>
                <c:pt idx="8176">
                  <c:v>1.3025999999999999E-2</c:v>
                </c:pt>
                <c:pt idx="8177">
                  <c:v>1.1490000000000001E-3</c:v>
                </c:pt>
                <c:pt idx="8178">
                  <c:v>1.1490000000000001E-3</c:v>
                </c:pt>
                <c:pt idx="8179">
                  <c:v>6.7812999999999998E-2</c:v>
                </c:pt>
                <c:pt idx="8180">
                  <c:v>6.8961999999999996E-2</c:v>
                </c:pt>
                <c:pt idx="8181">
                  <c:v>6.8579000000000001E-2</c:v>
                </c:pt>
                <c:pt idx="8182">
                  <c:v>6.8579000000000001E-2</c:v>
                </c:pt>
                <c:pt idx="8183">
                  <c:v>1.1490000000000001E-3</c:v>
                </c:pt>
                <c:pt idx="8184">
                  <c:v>2.7584999999999998E-2</c:v>
                </c:pt>
                <c:pt idx="8185">
                  <c:v>5.0571999999999999E-2</c:v>
                </c:pt>
                <c:pt idx="8186">
                  <c:v>2.7968E-2</c:v>
                </c:pt>
                <c:pt idx="8187">
                  <c:v>1.1490000000000001E-3</c:v>
                </c:pt>
                <c:pt idx="8188">
                  <c:v>1.1490000000000001E-3</c:v>
                </c:pt>
                <c:pt idx="8189">
                  <c:v>2.9884000000000001E-2</c:v>
                </c:pt>
                <c:pt idx="8190">
                  <c:v>1.1490000000000001E-3</c:v>
                </c:pt>
                <c:pt idx="8191">
                  <c:v>7.6599999999999997E-4</c:v>
                </c:pt>
                <c:pt idx="8192">
                  <c:v>1.1490000000000001E-3</c:v>
                </c:pt>
                <c:pt idx="8193">
                  <c:v>2.2987E-2</c:v>
                </c:pt>
                <c:pt idx="8194">
                  <c:v>9.5779999999999997E-3</c:v>
                </c:pt>
                <c:pt idx="8195">
                  <c:v>2.9884000000000001E-2</c:v>
                </c:pt>
                <c:pt idx="8196">
                  <c:v>2.6818999999999999E-2</c:v>
                </c:pt>
                <c:pt idx="8197">
                  <c:v>1.1490000000000001E-3</c:v>
                </c:pt>
                <c:pt idx="8198">
                  <c:v>2.2603999999999999E-2</c:v>
                </c:pt>
                <c:pt idx="8199">
                  <c:v>2.9117000000000001E-2</c:v>
                </c:pt>
                <c:pt idx="8200">
                  <c:v>4.8273999999999997E-2</c:v>
                </c:pt>
                <c:pt idx="8201">
                  <c:v>2.5285999999999999E-2</c:v>
                </c:pt>
                <c:pt idx="8202">
                  <c:v>1.1490000000000001E-3</c:v>
                </c:pt>
                <c:pt idx="8203">
                  <c:v>1.1490000000000001E-3</c:v>
                </c:pt>
                <c:pt idx="8204">
                  <c:v>7.6599999999999997E-4</c:v>
                </c:pt>
                <c:pt idx="8205">
                  <c:v>1.1490000000000001E-3</c:v>
                </c:pt>
                <c:pt idx="8206">
                  <c:v>1.1490000000000001E-3</c:v>
                </c:pt>
                <c:pt idx="8207">
                  <c:v>1.1490000000000001E-3</c:v>
                </c:pt>
                <c:pt idx="8208">
                  <c:v>2.8351000000000001E-2</c:v>
                </c:pt>
                <c:pt idx="8209">
                  <c:v>2.8351000000000001E-2</c:v>
                </c:pt>
                <c:pt idx="8210">
                  <c:v>2.7584999999999998E-2</c:v>
                </c:pt>
                <c:pt idx="8211">
                  <c:v>2.0306000000000001E-2</c:v>
                </c:pt>
                <c:pt idx="8212">
                  <c:v>1.1490000000000001E-3</c:v>
                </c:pt>
                <c:pt idx="8213">
                  <c:v>2.9117000000000001E-2</c:v>
                </c:pt>
                <c:pt idx="8214">
                  <c:v>5.0188999999999998E-2</c:v>
                </c:pt>
                <c:pt idx="8215">
                  <c:v>2.8733999999999999E-2</c:v>
                </c:pt>
                <c:pt idx="8216">
                  <c:v>1.1490000000000001E-3</c:v>
                </c:pt>
                <c:pt idx="8217">
                  <c:v>7.6599999999999997E-4</c:v>
                </c:pt>
                <c:pt idx="8218">
                  <c:v>2.8733999999999999E-2</c:v>
                </c:pt>
                <c:pt idx="8219">
                  <c:v>1.1490000000000001E-3</c:v>
                </c:pt>
                <c:pt idx="8220">
                  <c:v>1.1490000000000001E-3</c:v>
                </c:pt>
                <c:pt idx="8221">
                  <c:v>1.1490000000000001E-3</c:v>
                </c:pt>
                <c:pt idx="8222">
                  <c:v>1.1490000000000001E-3</c:v>
                </c:pt>
                <c:pt idx="8223">
                  <c:v>2.6818999999999999E-2</c:v>
                </c:pt>
                <c:pt idx="8224">
                  <c:v>2.9117000000000001E-2</c:v>
                </c:pt>
                <c:pt idx="8225">
                  <c:v>2.7202E-2</c:v>
                </c:pt>
                <c:pt idx="8226">
                  <c:v>2.3754000000000001E-2</c:v>
                </c:pt>
                <c:pt idx="8227">
                  <c:v>1.1490000000000001E-3</c:v>
                </c:pt>
                <c:pt idx="8228">
                  <c:v>2.3370999999999999E-2</c:v>
                </c:pt>
                <c:pt idx="8229">
                  <c:v>2.9884000000000001E-2</c:v>
                </c:pt>
                <c:pt idx="8230">
                  <c:v>4.9423000000000002E-2</c:v>
                </c:pt>
                <c:pt idx="8231">
                  <c:v>2.6051999999999999E-2</c:v>
                </c:pt>
                <c:pt idx="8232">
                  <c:v>1.1490000000000001E-3</c:v>
                </c:pt>
                <c:pt idx="8233">
                  <c:v>2.2603999999999999E-2</c:v>
                </c:pt>
                <c:pt idx="8234">
                  <c:v>2.7968E-2</c:v>
                </c:pt>
                <c:pt idx="8235">
                  <c:v>1.1490000000000001E-3</c:v>
                </c:pt>
                <c:pt idx="8236">
                  <c:v>1.1490000000000001E-3</c:v>
                </c:pt>
                <c:pt idx="8237">
                  <c:v>7.6599999999999997E-4</c:v>
                </c:pt>
                <c:pt idx="8238">
                  <c:v>1.1490000000000001E-3</c:v>
                </c:pt>
                <c:pt idx="8239">
                  <c:v>1.3025999999999999E-2</c:v>
                </c:pt>
                <c:pt idx="8240">
                  <c:v>2.9884000000000001E-2</c:v>
                </c:pt>
                <c:pt idx="8241">
                  <c:v>2.9500999999999999E-2</c:v>
                </c:pt>
                <c:pt idx="8242">
                  <c:v>2.1072E-2</c:v>
                </c:pt>
                <c:pt idx="8243">
                  <c:v>1.1490000000000001E-3</c:v>
                </c:pt>
                <c:pt idx="8244">
                  <c:v>2.7202E-2</c:v>
                </c:pt>
                <c:pt idx="8245">
                  <c:v>2.9500999999999999E-2</c:v>
                </c:pt>
                <c:pt idx="8246">
                  <c:v>4.6740999999999998E-2</c:v>
                </c:pt>
                <c:pt idx="8247">
                  <c:v>1.1490000000000001E-3</c:v>
                </c:pt>
                <c:pt idx="8248">
                  <c:v>1.1490000000000001E-3</c:v>
                </c:pt>
                <c:pt idx="8249">
                  <c:v>2.2987E-2</c:v>
                </c:pt>
                <c:pt idx="8250">
                  <c:v>2.8351000000000001E-2</c:v>
                </c:pt>
                <c:pt idx="8251">
                  <c:v>1.1490000000000001E-3</c:v>
                </c:pt>
                <c:pt idx="8252">
                  <c:v>1.1490000000000001E-3</c:v>
                </c:pt>
                <c:pt idx="8253">
                  <c:v>1.1490000000000001E-3</c:v>
                </c:pt>
                <c:pt idx="8254">
                  <c:v>1.1490000000000001E-3</c:v>
                </c:pt>
                <c:pt idx="8255">
                  <c:v>3.8696000000000001E-2</c:v>
                </c:pt>
                <c:pt idx="8256">
                  <c:v>3.0266999999999999E-2</c:v>
                </c:pt>
                <c:pt idx="8257">
                  <c:v>2.9117000000000001E-2</c:v>
                </c:pt>
                <c:pt idx="8258">
                  <c:v>2.1072E-2</c:v>
                </c:pt>
                <c:pt idx="8259">
                  <c:v>1.1490000000000001E-3</c:v>
                </c:pt>
                <c:pt idx="8260">
                  <c:v>2.6818999999999999E-2</c:v>
                </c:pt>
                <c:pt idx="8261">
                  <c:v>2.9884000000000001E-2</c:v>
                </c:pt>
                <c:pt idx="8262">
                  <c:v>1.1490000000000001E-3</c:v>
                </c:pt>
                <c:pt idx="8263">
                  <c:v>1.1490000000000001E-3</c:v>
                </c:pt>
                <c:pt idx="8264">
                  <c:v>1.226E-2</c:v>
                </c:pt>
                <c:pt idx="8265">
                  <c:v>1.1490000000000001E-3</c:v>
                </c:pt>
                <c:pt idx="8266">
                  <c:v>1.1490000000000001E-3</c:v>
                </c:pt>
                <c:pt idx="8267">
                  <c:v>1.1490000000000001E-3</c:v>
                </c:pt>
                <c:pt idx="8268">
                  <c:v>1.1490000000000001E-3</c:v>
                </c:pt>
                <c:pt idx="8269">
                  <c:v>1.1490000000000001E-3</c:v>
                </c:pt>
                <c:pt idx="8270">
                  <c:v>3.9844999999999998E-2</c:v>
                </c:pt>
                <c:pt idx="8271">
                  <c:v>3.1799000000000001E-2</c:v>
                </c:pt>
                <c:pt idx="8272">
                  <c:v>2.8733999999999999E-2</c:v>
                </c:pt>
                <c:pt idx="8273">
                  <c:v>2.3754000000000001E-2</c:v>
                </c:pt>
                <c:pt idx="8274">
                  <c:v>7.6599999999999997E-4</c:v>
                </c:pt>
                <c:pt idx="8275">
                  <c:v>2.4136999999999999E-2</c:v>
                </c:pt>
                <c:pt idx="8276">
                  <c:v>2.9117000000000001E-2</c:v>
                </c:pt>
                <c:pt idx="8277">
                  <c:v>4.8273999999999997E-2</c:v>
                </c:pt>
                <c:pt idx="8278">
                  <c:v>1.1490000000000001E-3</c:v>
                </c:pt>
                <c:pt idx="8279">
                  <c:v>1.1490000000000001E-3</c:v>
                </c:pt>
                <c:pt idx="8280">
                  <c:v>2.452E-2</c:v>
                </c:pt>
                <c:pt idx="8281">
                  <c:v>1.1490000000000001E-3</c:v>
                </c:pt>
                <c:pt idx="8282">
                  <c:v>7.6599999999999997E-4</c:v>
                </c:pt>
                <c:pt idx="8283">
                  <c:v>1.5319999999999999E-3</c:v>
                </c:pt>
                <c:pt idx="8284">
                  <c:v>1.1490000000000001E-3</c:v>
                </c:pt>
                <c:pt idx="8285">
                  <c:v>2.3370999999999999E-2</c:v>
                </c:pt>
                <c:pt idx="8286">
                  <c:v>9.195E-3</c:v>
                </c:pt>
                <c:pt idx="8287">
                  <c:v>2.9500999999999999E-2</c:v>
                </c:pt>
                <c:pt idx="8288">
                  <c:v>2.7968E-2</c:v>
                </c:pt>
                <c:pt idx="8289">
                  <c:v>1.8773000000000001E-2</c:v>
                </c:pt>
                <c:pt idx="8290">
                  <c:v>1.9921999999999999E-2</c:v>
                </c:pt>
                <c:pt idx="8291">
                  <c:v>2.9884000000000001E-2</c:v>
                </c:pt>
                <c:pt idx="8292">
                  <c:v>2.9117000000000001E-2</c:v>
                </c:pt>
                <c:pt idx="8293">
                  <c:v>2.9500999999999999E-2</c:v>
                </c:pt>
                <c:pt idx="8294">
                  <c:v>1.1490000000000001E-3</c:v>
                </c:pt>
                <c:pt idx="8295">
                  <c:v>1.1490000000000001E-3</c:v>
                </c:pt>
                <c:pt idx="8296">
                  <c:v>2.6818999999999999E-2</c:v>
                </c:pt>
                <c:pt idx="8297">
                  <c:v>3.0266999999999999E-2</c:v>
                </c:pt>
                <c:pt idx="8298">
                  <c:v>1.1490000000000001E-3</c:v>
                </c:pt>
                <c:pt idx="8299">
                  <c:v>1.1490000000000001E-3</c:v>
                </c:pt>
                <c:pt idx="8300">
                  <c:v>1.1490000000000001E-3</c:v>
                </c:pt>
                <c:pt idx="8301">
                  <c:v>2.3370999999999999E-2</c:v>
                </c:pt>
                <c:pt idx="8302">
                  <c:v>7.6620000000000004E-3</c:v>
                </c:pt>
                <c:pt idx="8303">
                  <c:v>2.9884000000000001E-2</c:v>
                </c:pt>
                <c:pt idx="8304">
                  <c:v>2.7584999999999998E-2</c:v>
                </c:pt>
                <c:pt idx="8305">
                  <c:v>1.1490000000000001E-3</c:v>
                </c:pt>
                <c:pt idx="8306">
                  <c:v>2.0688999999999999E-2</c:v>
                </c:pt>
                <c:pt idx="8307">
                  <c:v>2.9884000000000001E-2</c:v>
                </c:pt>
                <c:pt idx="8308">
                  <c:v>2.7202E-2</c:v>
                </c:pt>
                <c:pt idx="8309">
                  <c:v>2.9500999999999999E-2</c:v>
                </c:pt>
                <c:pt idx="8310">
                  <c:v>1.1490000000000001E-3</c:v>
                </c:pt>
                <c:pt idx="8311">
                  <c:v>1.1490000000000001E-3</c:v>
                </c:pt>
                <c:pt idx="8312">
                  <c:v>2.8351000000000001E-2</c:v>
                </c:pt>
                <c:pt idx="8313">
                  <c:v>1.1490000000000001E-3</c:v>
                </c:pt>
                <c:pt idx="8314">
                  <c:v>1.1490000000000001E-3</c:v>
                </c:pt>
                <c:pt idx="8315">
                  <c:v>1.1490000000000001E-3</c:v>
                </c:pt>
                <c:pt idx="8316">
                  <c:v>1.1490000000000001E-3</c:v>
                </c:pt>
                <c:pt idx="8317">
                  <c:v>2.4903000000000002E-2</c:v>
                </c:pt>
                <c:pt idx="8318">
                  <c:v>6.8960000000000002E-3</c:v>
                </c:pt>
                <c:pt idx="8319">
                  <c:v>2.9117000000000001E-2</c:v>
                </c:pt>
                <c:pt idx="8320">
                  <c:v>2.6436000000000001E-2</c:v>
                </c:pt>
                <c:pt idx="8321">
                  <c:v>1.1490000000000001E-3</c:v>
                </c:pt>
                <c:pt idx="8322">
                  <c:v>2.7968E-2</c:v>
                </c:pt>
                <c:pt idx="8323">
                  <c:v>2.9117000000000001E-2</c:v>
                </c:pt>
                <c:pt idx="8324">
                  <c:v>1.1490000000000001E-3</c:v>
                </c:pt>
                <c:pt idx="8325">
                  <c:v>1.1490000000000001E-3</c:v>
                </c:pt>
                <c:pt idx="8326">
                  <c:v>1.1490000000000001E-3</c:v>
                </c:pt>
                <c:pt idx="8327">
                  <c:v>2.2989999999999998E-3</c:v>
                </c:pt>
                <c:pt idx="8328">
                  <c:v>1.1490000000000001E-3</c:v>
                </c:pt>
                <c:pt idx="8329">
                  <c:v>1.1490000000000001E-3</c:v>
                </c:pt>
                <c:pt idx="8330">
                  <c:v>1.1490000000000001E-3</c:v>
                </c:pt>
                <c:pt idx="8331">
                  <c:v>1.1490000000000001E-3</c:v>
                </c:pt>
                <c:pt idx="8332">
                  <c:v>2.3370999999999999E-2</c:v>
                </c:pt>
                <c:pt idx="8333">
                  <c:v>9.195E-3</c:v>
                </c:pt>
                <c:pt idx="8334">
                  <c:v>3.0266999999999999E-2</c:v>
                </c:pt>
                <c:pt idx="8335">
                  <c:v>2.9500999999999999E-2</c:v>
                </c:pt>
                <c:pt idx="8336">
                  <c:v>1.1490000000000001E-3</c:v>
                </c:pt>
                <c:pt idx="8337">
                  <c:v>2.0306000000000001E-2</c:v>
                </c:pt>
                <c:pt idx="8338">
                  <c:v>2.9884000000000001E-2</c:v>
                </c:pt>
                <c:pt idx="8339">
                  <c:v>2.7584999999999998E-2</c:v>
                </c:pt>
                <c:pt idx="8340">
                  <c:v>2.9117000000000001E-2</c:v>
                </c:pt>
                <c:pt idx="8341">
                  <c:v>1.1490000000000001E-3</c:v>
                </c:pt>
                <c:pt idx="8342">
                  <c:v>1.1490000000000001E-3</c:v>
                </c:pt>
                <c:pt idx="8343">
                  <c:v>2.7584999999999998E-2</c:v>
                </c:pt>
                <c:pt idx="8344">
                  <c:v>1.1490000000000001E-3</c:v>
                </c:pt>
                <c:pt idx="8345">
                  <c:v>1.1490000000000001E-3</c:v>
                </c:pt>
                <c:pt idx="8346">
                  <c:v>1.1490000000000001E-3</c:v>
                </c:pt>
                <c:pt idx="8347">
                  <c:v>2.0306000000000001E-2</c:v>
                </c:pt>
                <c:pt idx="8348">
                  <c:v>1.1490000000000001E-3</c:v>
                </c:pt>
                <c:pt idx="8349">
                  <c:v>1.1490000000000001E-3</c:v>
                </c:pt>
                <c:pt idx="8350">
                  <c:v>1.1490000000000001E-3</c:v>
                </c:pt>
                <c:pt idx="8351">
                  <c:v>1.1490000000000001E-3</c:v>
                </c:pt>
                <c:pt idx="8352">
                  <c:v>2.3754000000000001E-2</c:v>
                </c:pt>
                <c:pt idx="8353">
                  <c:v>2.9500999999999999E-2</c:v>
                </c:pt>
                <c:pt idx="8354">
                  <c:v>2.4903000000000002E-2</c:v>
                </c:pt>
                <c:pt idx="8355">
                  <c:v>2.6051999999999999E-2</c:v>
                </c:pt>
                <c:pt idx="8356">
                  <c:v>7.6599999999999997E-4</c:v>
                </c:pt>
                <c:pt idx="8357">
                  <c:v>2.1454999999999998E-2</c:v>
                </c:pt>
                <c:pt idx="8358">
                  <c:v>2.6818999999999999E-2</c:v>
                </c:pt>
                <c:pt idx="8359">
                  <c:v>2.9117000000000001E-2</c:v>
                </c:pt>
                <c:pt idx="8360">
                  <c:v>0.101911</c:v>
                </c:pt>
                <c:pt idx="8361">
                  <c:v>0.16627600000000001</c:v>
                </c:pt>
                <c:pt idx="8362">
                  <c:v>0.106126</c:v>
                </c:pt>
                <c:pt idx="8363">
                  <c:v>0.113022</c:v>
                </c:pt>
                <c:pt idx="8364">
                  <c:v>0.129496</c:v>
                </c:pt>
                <c:pt idx="8365">
                  <c:v>0.13102900000000001</c:v>
                </c:pt>
                <c:pt idx="8366">
                  <c:v>0.154782</c:v>
                </c:pt>
                <c:pt idx="8367">
                  <c:v>7.7391000000000001E-2</c:v>
                </c:pt>
                <c:pt idx="8368">
                  <c:v>1.1490000000000001E-3</c:v>
                </c:pt>
                <c:pt idx="8369">
                  <c:v>1.1490000000000001E-3</c:v>
                </c:pt>
                <c:pt idx="8370">
                  <c:v>1.1490000000000001E-3</c:v>
                </c:pt>
                <c:pt idx="8371">
                  <c:v>7.6599999999999997E-4</c:v>
                </c:pt>
                <c:pt idx="8372">
                  <c:v>1.1490000000000001E-3</c:v>
                </c:pt>
                <c:pt idx="8373">
                  <c:v>7.6599999999999997E-4</c:v>
                </c:pt>
                <c:pt idx="8374">
                  <c:v>1.1490000000000001E-3</c:v>
                </c:pt>
                <c:pt idx="8375">
                  <c:v>7.6599999999999997E-4</c:v>
                </c:pt>
                <c:pt idx="8376">
                  <c:v>1.1490000000000001E-3</c:v>
                </c:pt>
                <c:pt idx="8377">
                  <c:v>1.1490000000000001E-3</c:v>
                </c:pt>
                <c:pt idx="8378">
                  <c:v>1.1490000000000001E-3</c:v>
                </c:pt>
                <c:pt idx="8379">
                  <c:v>1.1490000000000001E-3</c:v>
                </c:pt>
                <c:pt idx="8380">
                  <c:v>1.1490000000000001E-3</c:v>
                </c:pt>
                <c:pt idx="8381">
                  <c:v>1.1490000000000001E-3</c:v>
                </c:pt>
                <c:pt idx="8382">
                  <c:v>1.1490000000000001E-3</c:v>
                </c:pt>
                <c:pt idx="8383">
                  <c:v>1.1490000000000001E-3</c:v>
                </c:pt>
                <c:pt idx="8384">
                  <c:v>1.1490000000000001E-3</c:v>
                </c:pt>
                <c:pt idx="8385">
                  <c:v>1.1490000000000001E-3</c:v>
                </c:pt>
                <c:pt idx="8386">
                  <c:v>3.2565999999999998E-2</c:v>
                </c:pt>
                <c:pt idx="8387">
                  <c:v>3.2565999999999998E-2</c:v>
                </c:pt>
                <c:pt idx="8388">
                  <c:v>3.3332000000000001E-2</c:v>
                </c:pt>
                <c:pt idx="8389">
                  <c:v>3.4480999999999998E-2</c:v>
                </c:pt>
                <c:pt idx="8390">
                  <c:v>3.2565999999999998E-2</c:v>
                </c:pt>
                <c:pt idx="8391">
                  <c:v>2.3370999999999999E-2</c:v>
                </c:pt>
                <c:pt idx="8392">
                  <c:v>2.2221000000000001E-2</c:v>
                </c:pt>
                <c:pt idx="8393">
                  <c:v>2.2221000000000001E-2</c:v>
                </c:pt>
                <c:pt idx="8394">
                  <c:v>2.1838E-2</c:v>
                </c:pt>
                <c:pt idx="8395">
                  <c:v>2.0306000000000001E-2</c:v>
                </c:pt>
                <c:pt idx="8396">
                  <c:v>1.9539000000000001E-2</c:v>
                </c:pt>
                <c:pt idx="8397">
                  <c:v>1.839E-2</c:v>
                </c:pt>
                <c:pt idx="8398">
                  <c:v>1.9155999999999999E-2</c:v>
                </c:pt>
                <c:pt idx="8399">
                  <c:v>1.9155999999999999E-2</c:v>
                </c:pt>
                <c:pt idx="8400">
                  <c:v>2.1072E-2</c:v>
                </c:pt>
                <c:pt idx="8401">
                  <c:v>1.9155999999999999E-2</c:v>
                </c:pt>
                <c:pt idx="8402">
                  <c:v>1.8773000000000001E-2</c:v>
                </c:pt>
                <c:pt idx="8403">
                  <c:v>1.8773000000000001E-2</c:v>
                </c:pt>
                <c:pt idx="8404">
                  <c:v>1.9155999999999999E-2</c:v>
                </c:pt>
                <c:pt idx="8405">
                  <c:v>1.9155999999999999E-2</c:v>
                </c:pt>
                <c:pt idx="8406">
                  <c:v>1.8773000000000001E-2</c:v>
                </c:pt>
                <c:pt idx="8407">
                  <c:v>1.8773000000000001E-2</c:v>
                </c:pt>
                <c:pt idx="8408">
                  <c:v>1.8773000000000001E-2</c:v>
                </c:pt>
                <c:pt idx="8409">
                  <c:v>1.9155999999999999E-2</c:v>
                </c:pt>
                <c:pt idx="8410">
                  <c:v>3.3332000000000001E-2</c:v>
                </c:pt>
                <c:pt idx="8411">
                  <c:v>3.2948999999999999E-2</c:v>
                </c:pt>
                <c:pt idx="8412">
                  <c:v>2.1072E-2</c:v>
                </c:pt>
                <c:pt idx="8413">
                  <c:v>2.0306000000000001E-2</c:v>
                </c:pt>
                <c:pt idx="8414">
                  <c:v>1.7240999999999999E-2</c:v>
                </c:pt>
                <c:pt idx="8415">
                  <c:v>1.1490000000000001E-3</c:v>
                </c:pt>
                <c:pt idx="8416">
                  <c:v>1.1490000000000001E-3</c:v>
                </c:pt>
                <c:pt idx="8417">
                  <c:v>1.1490000000000001E-3</c:v>
                </c:pt>
                <c:pt idx="8418">
                  <c:v>1.1490000000000001E-3</c:v>
                </c:pt>
                <c:pt idx="8419">
                  <c:v>1.1490000000000001E-3</c:v>
                </c:pt>
                <c:pt idx="8420">
                  <c:v>1.1490000000000001E-3</c:v>
                </c:pt>
                <c:pt idx="8421">
                  <c:v>1.1490000000000001E-3</c:v>
                </c:pt>
                <c:pt idx="8422">
                  <c:v>1.1490000000000001E-3</c:v>
                </c:pt>
                <c:pt idx="8423">
                  <c:v>1.1490000000000001E-3</c:v>
                </c:pt>
                <c:pt idx="8424">
                  <c:v>1.1490000000000001E-3</c:v>
                </c:pt>
                <c:pt idx="8425">
                  <c:v>1.1490000000000001E-3</c:v>
                </c:pt>
                <c:pt idx="8426">
                  <c:v>1.1490000000000001E-3</c:v>
                </c:pt>
                <c:pt idx="8427">
                  <c:v>1.1490000000000001E-3</c:v>
                </c:pt>
                <c:pt idx="8428">
                  <c:v>1.1490000000000001E-3</c:v>
                </c:pt>
                <c:pt idx="8429">
                  <c:v>1.5319999999999999E-3</c:v>
                </c:pt>
                <c:pt idx="8430">
                  <c:v>1.1490000000000001E-3</c:v>
                </c:pt>
                <c:pt idx="8431">
                  <c:v>2.6819999999999999E-3</c:v>
                </c:pt>
                <c:pt idx="8432">
                  <c:v>3.065E-3</c:v>
                </c:pt>
                <c:pt idx="8433">
                  <c:v>2.6819999999999999E-3</c:v>
                </c:pt>
                <c:pt idx="8434">
                  <c:v>3.8310000000000002E-3</c:v>
                </c:pt>
                <c:pt idx="8435">
                  <c:v>3.065E-3</c:v>
                </c:pt>
                <c:pt idx="8436">
                  <c:v>4.2139999999999999E-3</c:v>
                </c:pt>
                <c:pt idx="8437">
                  <c:v>3.4480000000000001E-3</c:v>
                </c:pt>
                <c:pt idx="8438">
                  <c:v>1.5319999999999999E-3</c:v>
                </c:pt>
                <c:pt idx="8439">
                  <c:v>1.1490000000000001E-3</c:v>
                </c:pt>
                <c:pt idx="8440">
                  <c:v>7.6599999999999997E-4</c:v>
                </c:pt>
                <c:pt idx="8441">
                  <c:v>1.1490000000000001E-3</c:v>
                </c:pt>
                <c:pt idx="8442">
                  <c:v>7.6599999999999997E-4</c:v>
                </c:pt>
                <c:pt idx="8443">
                  <c:v>1.1490000000000001E-3</c:v>
                </c:pt>
                <c:pt idx="8444">
                  <c:v>1.5319999999999999E-3</c:v>
                </c:pt>
                <c:pt idx="8445">
                  <c:v>1.1490000000000001E-3</c:v>
                </c:pt>
                <c:pt idx="8446">
                  <c:v>7.6599999999999997E-4</c:v>
                </c:pt>
                <c:pt idx="8447">
                  <c:v>1.1490000000000001E-3</c:v>
                </c:pt>
                <c:pt idx="8448">
                  <c:v>1.1490000000000001E-3</c:v>
                </c:pt>
                <c:pt idx="8449">
                  <c:v>1.1490000000000001E-3</c:v>
                </c:pt>
                <c:pt idx="8450">
                  <c:v>7.6599999999999997E-4</c:v>
                </c:pt>
                <c:pt idx="8451">
                  <c:v>7.6599999999999997E-4</c:v>
                </c:pt>
                <c:pt idx="8452">
                  <c:v>1.1490000000000001E-3</c:v>
                </c:pt>
                <c:pt idx="8453">
                  <c:v>1.1490000000000001E-3</c:v>
                </c:pt>
                <c:pt idx="8454">
                  <c:v>1.1490000000000001E-3</c:v>
                </c:pt>
                <c:pt idx="8455">
                  <c:v>1.1490000000000001E-3</c:v>
                </c:pt>
                <c:pt idx="8456">
                  <c:v>1.1490000000000001E-3</c:v>
                </c:pt>
                <c:pt idx="8457">
                  <c:v>1.1490000000000001E-3</c:v>
                </c:pt>
                <c:pt idx="8458">
                  <c:v>1.1490000000000001E-3</c:v>
                </c:pt>
                <c:pt idx="8459">
                  <c:v>1.1490000000000001E-3</c:v>
                </c:pt>
                <c:pt idx="8460">
                  <c:v>1.1490000000000001E-3</c:v>
                </c:pt>
                <c:pt idx="8461">
                  <c:v>1.1490000000000001E-3</c:v>
                </c:pt>
                <c:pt idx="8462">
                  <c:v>7.6599999999999997E-4</c:v>
                </c:pt>
                <c:pt idx="8463">
                  <c:v>2.6819999999999999E-3</c:v>
                </c:pt>
                <c:pt idx="8464">
                  <c:v>1.916E-3</c:v>
                </c:pt>
                <c:pt idx="8465">
                  <c:v>2.6819999999999999E-3</c:v>
                </c:pt>
                <c:pt idx="8466">
                  <c:v>2.452E-2</c:v>
                </c:pt>
                <c:pt idx="8467">
                  <c:v>2.3754000000000001E-2</c:v>
                </c:pt>
                <c:pt idx="8468">
                  <c:v>2.2221000000000001E-2</c:v>
                </c:pt>
                <c:pt idx="8469">
                  <c:v>2.1454999999999998E-2</c:v>
                </c:pt>
                <c:pt idx="8470">
                  <c:v>2.0688999999999999E-2</c:v>
                </c:pt>
                <c:pt idx="8471">
                  <c:v>2.0688999999999999E-2</c:v>
                </c:pt>
                <c:pt idx="8472">
                  <c:v>1.9539000000000001E-2</c:v>
                </c:pt>
                <c:pt idx="8473">
                  <c:v>2.0688999999999999E-2</c:v>
                </c:pt>
                <c:pt idx="8474">
                  <c:v>2.0306000000000001E-2</c:v>
                </c:pt>
                <c:pt idx="8475">
                  <c:v>2.0306000000000001E-2</c:v>
                </c:pt>
                <c:pt idx="8476">
                  <c:v>2.0688999999999999E-2</c:v>
                </c:pt>
                <c:pt idx="8477">
                  <c:v>2.0306000000000001E-2</c:v>
                </c:pt>
                <c:pt idx="8478">
                  <c:v>2.0306000000000001E-2</c:v>
                </c:pt>
                <c:pt idx="8479">
                  <c:v>2.0306000000000001E-2</c:v>
                </c:pt>
                <c:pt idx="8480">
                  <c:v>1.9539000000000001E-2</c:v>
                </c:pt>
                <c:pt idx="8481">
                  <c:v>1.9539000000000001E-2</c:v>
                </c:pt>
                <c:pt idx="8482">
                  <c:v>1.8773000000000001E-2</c:v>
                </c:pt>
                <c:pt idx="8483">
                  <c:v>1.6091000000000001E-2</c:v>
                </c:pt>
                <c:pt idx="8484">
                  <c:v>1.6091000000000001E-2</c:v>
                </c:pt>
                <c:pt idx="8485">
                  <c:v>1.4942E-2</c:v>
                </c:pt>
                <c:pt idx="8486">
                  <c:v>1.1490000000000001E-3</c:v>
                </c:pt>
                <c:pt idx="8487">
                  <c:v>1.5319999999999999E-3</c:v>
                </c:pt>
                <c:pt idx="8488">
                  <c:v>1.5319999999999999E-3</c:v>
                </c:pt>
                <c:pt idx="8489">
                  <c:v>1.1490000000000001E-3</c:v>
                </c:pt>
                <c:pt idx="8490">
                  <c:v>1.5319999999999999E-3</c:v>
                </c:pt>
                <c:pt idx="8491">
                  <c:v>1.5319999999999999E-3</c:v>
                </c:pt>
                <c:pt idx="8492">
                  <c:v>3.1033000000000002E-2</c:v>
                </c:pt>
                <c:pt idx="8493">
                  <c:v>3.1799000000000001E-2</c:v>
                </c:pt>
                <c:pt idx="8494">
                  <c:v>3.2948999999999999E-2</c:v>
                </c:pt>
                <c:pt idx="8495">
                  <c:v>3.3715000000000002E-2</c:v>
                </c:pt>
                <c:pt idx="8496">
                  <c:v>3.1415999999999999E-2</c:v>
                </c:pt>
                <c:pt idx="8497">
                  <c:v>3.4098000000000003E-2</c:v>
                </c:pt>
                <c:pt idx="8498">
                  <c:v>3.2565999999999998E-2</c:v>
                </c:pt>
                <c:pt idx="8499">
                  <c:v>3.9844999999999998E-2</c:v>
                </c:pt>
                <c:pt idx="8500">
                  <c:v>3.2948999999999999E-2</c:v>
                </c:pt>
                <c:pt idx="8501">
                  <c:v>3.4480999999999998E-2</c:v>
                </c:pt>
                <c:pt idx="8502">
                  <c:v>3.2565999999999998E-2</c:v>
                </c:pt>
                <c:pt idx="8503">
                  <c:v>1.1490000000000001E-3</c:v>
                </c:pt>
                <c:pt idx="8504">
                  <c:v>1.1490000000000001E-3</c:v>
                </c:pt>
                <c:pt idx="8505">
                  <c:v>1.1490000000000001E-3</c:v>
                </c:pt>
                <c:pt idx="8506">
                  <c:v>1.5319999999999999E-3</c:v>
                </c:pt>
                <c:pt idx="8507">
                  <c:v>1.5319999999999999E-3</c:v>
                </c:pt>
                <c:pt idx="8508">
                  <c:v>1.1490000000000001E-3</c:v>
                </c:pt>
                <c:pt idx="8509">
                  <c:v>1.5319999999999999E-3</c:v>
                </c:pt>
                <c:pt idx="8510">
                  <c:v>1.1490000000000001E-3</c:v>
                </c:pt>
                <c:pt idx="8511">
                  <c:v>1.1490000000000001E-3</c:v>
                </c:pt>
                <c:pt idx="8512">
                  <c:v>1.1490000000000001E-3</c:v>
                </c:pt>
                <c:pt idx="8513">
                  <c:v>1.1490000000000001E-3</c:v>
                </c:pt>
                <c:pt idx="8514">
                  <c:v>1.5319999999999999E-3</c:v>
                </c:pt>
                <c:pt idx="8515">
                  <c:v>1.5319999999999999E-3</c:v>
                </c:pt>
                <c:pt idx="8516">
                  <c:v>1.1490000000000001E-3</c:v>
                </c:pt>
                <c:pt idx="8517">
                  <c:v>1.5319999999999999E-3</c:v>
                </c:pt>
                <c:pt idx="8518">
                  <c:v>1.1490000000000001E-3</c:v>
                </c:pt>
                <c:pt idx="8519">
                  <c:v>1.5319999999999999E-3</c:v>
                </c:pt>
                <c:pt idx="8520">
                  <c:v>1.1490000000000001E-3</c:v>
                </c:pt>
                <c:pt idx="8521">
                  <c:v>1.5319999999999999E-3</c:v>
                </c:pt>
                <c:pt idx="8522">
                  <c:v>1.1490000000000001E-3</c:v>
                </c:pt>
                <c:pt idx="8523">
                  <c:v>1.5319999999999999E-3</c:v>
                </c:pt>
                <c:pt idx="8524">
                  <c:v>1.5319999999999999E-3</c:v>
                </c:pt>
                <c:pt idx="8525">
                  <c:v>1.1490000000000001E-3</c:v>
                </c:pt>
                <c:pt idx="8526">
                  <c:v>1.5319999999999999E-3</c:v>
                </c:pt>
                <c:pt idx="8527">
                  <c:v>1.5319999999999999E-3</c:v>
                </c:pt>
                <c:pt idx="8528">
                  <c:v>1.1490000000000001E-3</c:v>
                </c:pt>
                <c:pt idx="8529">
                  <c:v>1.5319999999999999E-3</c:v>
                </c:pt>
                <c:pt idx="8530">
                  <c:v>1.5319999999999999E-3</c:v>
                </c:pt>
                <c:pt idx="8531">
                  <c:v>1.916E-3</c:v>
                </c:pt>
                <c:pt idx="8532">
                  <c:v>1.916E-3</c:v>
                </c:pt>
                <c:pt idx="8533">
                  <c:v>2.2989999999999998E-3</c:v>
                </c:pt>
                <c:pt idx="8534">
                  <c:v>2.2989999999999998E-3</c:v>
                </c:pt>
                <c:pt idx="8535">
                  <c:v>3.4480000000000001E-3</c:v>
                </c:pt>
                <c:pt idx="8536">
                  <c:v>1.916E-3</c:v>
                </c:pt>
                <c:pt idx="8537">
                  <c:v>2.0306000000000001E-2</c:v>
                </c:pt>
                <c:pt idx="8538">
                  <c:v>1.9921999999999999E-2</c:v>
                </c:pt>
                <c:pt idx="8539">
                  <c:v>1.9539000000000001E-2</c:v>
                </c:pt>
                <c:pt idx="8540">
                  <c:v>1.9539000000000001E-2</c:v>
                </c:pt>
                <c:pt idx="8541">
                  <c:v>1.9155999999999999E-2</c:v>
                </c:pt>
                <c:pt idx="8542">
                  <c:v>1.9539000000000001E-2</c:v>
                </c:pt>
                <c:pt idx="8543">
                  <c:v>1.9539000000000001E-2</c:v>
                </c:pt>
                <c:pt idx="8544">
                  <c:v>1.9539000000000001E-2</c:v>
                </c:pt>
                <c:pt idx="8545">
                  <c:v>1.9539000000000001E-2</c:v>
                </c:pt>
                <c:pt idx="8546">
                  <c:v>1.9539000000000001E-2</c:v>
                </c:pt>
                <c:pt idx="8547">
                  <c:v>1.9921999999999999E-2</c:v>
                </c:pt>
                <c:pt idx="8548">
                  <c:v>1.9539000000000001E-2</c:v>
                </c:pt>
                <c:pt idx="8549">
                  <c:v>1.9155999999999999E-2</c:v>
                </c:pt>
                <c:pt idx="8550">
                  <c:v>1.9539000000000001E-2</c:v>
                </c:pt>
                <c:pt idx="8551">
                  <c:v>1.9539000000000001E-2</c:v>
                </c:pt>
                <c:pt idx="8552">
                  <c:v>1.9155999999999999E-2</c:v>
                </c:pt>
                <c:pt idx="8553">
                  <c:v>1.9539000000000001E-2</c:v>
                </c:pt>
                <c:pt idx="8554">
                  <c:v>1.9921999999999999E-2</c:v>
                </c:pt>
                <c:pt idx="8555">
                  <c:v>1.9155999999999999E-2</c:v>
                </c:pt>
                <c:pt idx="8556">
                  <c:v>1.7624000000000001E-2</c:v>
                </c:pt>
                <c:pt idx="8557">
                  <c:v>1.7624000000000001E-2</c:v>
                </c:pt>
                <c:pt idx="8558">
                  <c:v>1.8006999999999999E-2</c:v>
                </c:pt>
                <c:pt idx="8559">
                  <c:v>1.8006999999999999E-2</c:v>
                </c:pt>
                <c:pt idx="8560">
                  <c:v>1.7240999999999999E-2</c:v>
                </c:pt>
                <c:pt idx="8561">
                  <c:v>1.839E-2</c:v>
                </c:pt>
                <c:pt idx="8562">
                  <c:v>1.8006999999999999E-2</c:v>
                </c:pt>
                <c:pt idx="8563">
                  <c:v>1.7624000000000001E-2</c:v>
                </c:pt>
                <c:pt idx="8564">
                  <c:v>1.7624000000000001E-2</c:v>
                </c:pt>
                <c:pt idx="8565">
                  <c:v>1.8006999999999999E-2</c:v>
                </c:pt>
                <c:pt idx="8566">
                  <c:v>1.8006999999999999E-2</c:v>
                </c:pt>
                <c:pt idx="8567">
                  <c:v>1.7624000000000001E-2</c:v>
                </c:pt>
                <c:pt idx="8568">
                  <c:v>1.839E-2</c:v>
                </c:pt>
                <c:pt idx="8569">
                  <c:v>1.7624000000000001E-2</c:v>
                </c:pt>
                <c:pt idx="8570">
                  <c:v>1.8006999999999999E-2</c:v>
                </c:pt>
                <c:pt idx="8571">
                  <c:v>2.7968E-2</c:v>
                </c:pt>
                <c:pt idx="8572">
                  <c:v>8.8120000000000004E-3</c:v>
                </c:pt>
                <c:pt idx="8573">
                  <c:v>6.0533999999999998E-2</c:v>
                </c:pt>
                <c:pt idx="8574">
                  <c:v>1.1490000000000001E-3</c:v>
                </c:pt>
                <c:pt idx="8575">
                  <c:v>1.5319999999999999E-3</c:v>
                </c:pt>
                <c:pt idx="8576">
                  <c:v>1.1110999999999999E-2</c:v>
                </c:pt>
                <c:pt idx="8577">
                  <c:v>0.122983</c:v>
                </c:pt>
                <c:pt idx="8578">
                  <c:v>4.1376999999999997E-2</c:v>
                </c:pt>
                <c:pt idx="8579">
                  <c:v>9.6163999999999999E-2</c:v>
                </c:pt>
                <c:pt idx="8580">
                  <c:v>7.6624999999999999E-2</c:v>
                </c:pt>
                <c:pt idx="8581">
                  <c:v>4.0611000000000001E-2</c:v>
                </c:pt>
                <c:pt idx="8582">
                  <c:v>9.6931000000000003E-2</c:v>
                </c:pt>
                <c:pt idx="8583">
                  <c:v>7.5476000000000001E-2</c:v>
                </c:pt>
                <c:pt idx="8584">
                  <c:v>0.11340500000000001</c:v>
                </c:pt>
                <c:pt idx="8585">
                  <c:v>7.356E-2</c:v>
                </c:pt>
                <c:pt idx="8586">
                  <c:v>9.5015000000000002E-2</c:v>
                </c:pt>
                <c:pt idx="8587">
                  <c:v>6.3981999999999997E-2</c:v>
                </c:pt>
                <c:pt idx="8588">
                  <c:v>7.0111999999999994E-2</c:v>
                </c:pt>
                <c:pt idx="8589">
                  <c:v>7.6242000000000004E-2</c:v>
                </c:pt>
                <c:pt idx="8590">
                  <c:v>0.11417099999999999</c:v>
                </c:pt>
                <c:pt idx="8591">
                  <c:v>4.5592000000000001E-2</c:v>
                </c:pt>
                <c:pt idx="8592">
                  <c:v>7.7007999999999993E-2</c:v>
                </c:pt>
                <c:pt idx="8593">
                  <c:v>9.0034000000000003E-2</c:v>
                </c:pt>
                <c:pt idx="8594">
                  <c:v>6.8961999999999996E-2</c:v>
                </c:pt>
                <c:pt idx="8595">
                  <c:v>8.9650999999999995E-2</c:v>
                </c:pt>
                <c:pt idx="8596">
                  <c:v>8.7351999999999999E-2</c:v>
                </c:pt>
                <c:pt idx="8597">
                  <c:v>0.131795</c:v>
                </c:pt>
                <c:pt idx="8598">
                  <c:v>5.1721999999999997E-2</c:v>
                </c:pt>
                <c:pt idx="8599">
                  <c:v>8.7735999999999995E-2</c:v>
                </c:pt>
                <c:pt idx="8600">
                  <c:v>6.8196000000000007E-2</c:v>
                </c:pt>
                <c:pt idx="8601">
                  <c:v>3.9079000000000003E-2</c:v>
                </c:pt>
                <c:pt idx="8602">
                  <c:v>6.0533999999999998E-2</c:v>
                </c:pt>
                <c:pt idx="8603">
                  <c:v>3.8311999999999999E-2</c:v>
                </c:pt>
                <c:pt idx="8604">
                  <c:v>7.7391000000000001E-2</c:v>
                </c:pt>
                <c:pt idx="8605">
                  <c:v>5.7085999999999998E-2</c:v>
                </c:pt>
                <c:pt idx="8606">
                  <c:v>9.4248999999999999E-2</c:v>
                </c:pt>
                <c:pt idx="8607">
                  <c:v>7.1261000000000005E-2</c:v>
                </c:pt>
                <c:pt idx="8608">
                  <c:v>5.9383999999999999E-2</c:v>
                </c:pt>
                <c:pt idx="8609">
                  <c:v>7.3177000000000006E-2</c:v>
                </c:pt>
                <c:pt idx="8610">
                  <c:v>7.5476000000000001E-2</c:v>
                </c:pt>
                <c:pt idx="8611">
                  <c:v>7.5858999999999996E-2</c:v>
                </c:pt>
                <c:pt idx="8612">
                  <c:v>8.8885000000000006E-2</c:v>
                </c:pt>
                <c:pt idx="8613">
                  <c:v>0.12873000000000001</c:v>
                </c:pt>
                <c:pt idx="8614">
                  <c:v>7.9689999999999997E-2</c:v>
                </c:pt>
                <c:pt idx="8615">
                  <c:v>5.8235000000000002E-2</c:v>
                </c:pt>
                <c:pt idx="8616">
                  <c:v>4.1376999999999997E-2</c:v>
                </c:pt>
                <c:pt idx="8617">
                  <c:v>4.0228E-2</c:v>
                </c:pt>
                <c:pt idx="8618">
                  <c:v>4.1761E-2</c:v>
                </c:pt>
                <c:pt idx="8619">
                  <c:v>6.13E-2</c:v>
                </c:pt>
                <c:pt idx="8620">
                  <c:v>3.7928999999999997E-2</c:v>
                </c:pt>
                <c:pt idx="8621">
                  <c:v>4.5208999999999999E-2</c:v>
                </c:pt>
                <c:pt idx="8622">
                  <c:v>4.5208999999999999E-2</c:v>
                </c:pt>
                <c:pt idx="8623">
                  <c:v>8.0456E-2</c:v>
                </c:pt>
                <c:pt idx="8624">
                  <c:v>4.1376999999999997E-2</c:v>
                </c:pt>
                <c:pt idx="8625">
                  <c:v>3.7928999999999997E-2</c:v>
                </c:pt>
                <c:pt idx="8626">
                  <c:v>9.2332999999999998E-2</c:v>
                </c:pt>
                <c:pt idx="8627">
                  <c:v>3.2182000000000002E-2</c:v>
                </c:pt>
                <c:pt idx="8628">
                  <c:v>7.4326000000000003E-2</c:v>
                </c:pt>
                <c:pt idx="8629">
                  <c:v>3.9461999999999997E-2</c:v>
                </c:pt>
                <c:pt idx="8630">
                  <c:v>3.9844999999999998E-2</c:v>
                </c:pt>
                <c:pt idx="8631">
                  <c:v>1.226E-2</c:v>
                </c:pt>
                <c:pt idx="8632">
                  <c:v>6.2448999999999998E-2</c:v>
                </c:pt>
                <c:pt idx="8633">
                  <c:v>3.9844999999999998E-2</c:v>
                </c:pt>
                <c:pt idx="8634">
                  <c:v>1.8006999999999999E-2</c:v>
                </c:pt>
                <c:pt idx="8635">
                  <c:v>1.6473999999999999E-2</c:v>
                </c:pt>
                <c:pt idx="8636">
                  <c:v>2.9117000000000001E-2</c:v>
                </c:pt>
                <c:pt idx="8637">
                  <c:v>2.2603999999999999E-2</c:v>
                </c:pt>
                <c:pt idx="8638">
                  <c:v>2.0306000000000001E-2</c:v>
                </c:pt>
                <c:pt idx="8639">
                  <c:v>1.9921999999999999E-2</c:v>
                </c:pt>
                <c:pt idx="8640">
                  <c:v>4.7123999999999999E-2</c:v>
                </c:pt>
                <c:pt idx="8641">
                  <c:v>6.3599000000000003E-2</c:v>
                </c:pt>
                <c:pt idx="8642">
                  <c:v>9.5397999999999997E-2</c:v>
                </c:pt>
                <c:pt idx="8643">
                  <c:v>0.13217799999999999</c:v>
                </c:pt>
                <c:pt idx="8644">
                  <c:v>4.4059000000000001E-2</c:v>
                </c:pt>
                <c:pt idx="8645">
                  <c:v>8.7351999999999999E-2</c:v>
                </c:pt>
                <c:pt idx="8646">
                  <c:v>6.3981999999999997E-2</c:v>
                </c:pt>
                <c:pt idx="8647">
                  <c:v>6.5514000000000003E-2</c:v>
                </c:pt>
                <c:pt idx="8648">
                  <c:v>6.2066000000000003E-2</c:v>
                </c:pt>
                <c:pt idx="8649">
                  <c:v>4.0611000000000001E-2</c:v>
                </c:pt>
                <c:pt idx="8650">
                  <c:v>1.5319999999999999E-3</c:v>
                </c:pt>
                <c:pt idx="8651">
                  <c:v>4.0994000000000003E-2</c:v>
                </c:pt>
                <c:pt idx="8652">
                  <c:v>3.8311999999999999E-2</c:v>
                </c:pt>
                <c:pt idx="8653">
                  <c:v>3.9079000000000003E-2</c:v>
                </c:pt>
                <c:pt idx="8654">
                  <c:v>3.8311999999999999E-2</c:v>
                </c:pt>
                <c:pt idx="8655">
                  <c:v>1.1490000000000001E-3</c:v>
                </c:pt>
                <c:pt idx="8656">
                  <c:v>6.4365000000000006E-2</c:v>
                </c:pt>
                <c:pt idx="8657">
                  <c:v>9.3481999999999996E-2</c:v>
                </c:pt>
                <c:pt idx="8658">
                  <c:v>0.13102900000000001</c:v>
                </c:pt>
                <c:pt idx="8659">
                  <c:v>0.20688699999999999</c:v>
                </c:pt>
                <c:pt idx="8660">
                  <c:v>3.6396999999999999E-2</c:v>
                </c:pt>
                <c:pt idx="8661">
                  <c:v>6.2831999999999999E-2</c:v>
                </c:pt>
                <c:pt idx="8662">
                  <c:v>9.5397999999999997E-2</c:v>
                </c:pt>
                <c:pt idx="8663">
                  <c:v>3.6396999999999999E-2</c:v>
                </c:pt>
                <c:pt idx="8664">
                  <c:v>4.2144000000000001E-2</c:v>
                </c:pt>
                <c:pt idx="8665">
                  <c:v>0.12106699999999999</c:v>
                </c:pt>
                <c:pt idx="8666">
                  <c:v>4.5592000000000001E-2</c:v>
                </c:pt>
                <c:pt idx="8667">
                  <c:v>3.1799000000000001E-2</c:v>
                </c:pt>
                <c:pt idx="8668">
                  <c:v>4.6740999999999998E-2</c:v>
                </c:pt>
                <c:pt idx="8669">
                  <c:v>3.3332000000000001E-2</c:v>
                </c:pt>
                <c:pt idx="8670">
                  <c:v>5.3636999999999997E-2</c:v>
                </c:pt>
                <c:pt idx="8671">
                  <c:v>7.9689999999999997E-2</c:v>
                </c:pt>
                <c:pt idx="8672">
                  <c:v>0.112639</c:v>
                </c:pt>
                <c:pt idx="8673">
                  <c:v>3.2948999999999999E-2</c:v>
                </c:pt>
                <c:pt idx="8674">
                  <c:v>1.9921999999999999E-2</c:v>
                </c:pt>
                <c:pt idx="8675">
                  <c:v>6.9728999999999999E-2</c:v>
                </c:pt>
                <c:pt idx="8676">
                  <c:v>9.9996000000000002E-2</c:v>
                </c:pt>
                <c:pt idx="8677">
                  <c:v>0.101145</c:v>
                </c:pt>
                <c:pt idx="8678">
                  <c:v>1.7240999999999999E-2</c:v>
                </c:pt>
                <c:pt idx="8679">
                  <c:v>3.2948999999999999E-2</c:v>
                </c:pt>
                <c:pt idx="8680">
                  <c:v>1.1490000000000001E-3</c:v>
                </c:pt>
                <c:pt idx="8681">
                  <c:v>5.9383999999999999E-2</c:v>
                </c:pt>
                <c:pt idx="8682">
                  <c:v>3.6396999999999999E-2</c:v>
                </c:pt>
                <c:pt idx="8683">
                  <c:v>6.5896999999999997E-2</c:v>
                </c:pt>
                <c:pt idx="8684">
                  <c:v>6.6281000000000007E-2</c:v>
                </c:pt>
                <c:pt idx="8685">
                  <c:v>5.7085999999999998E-2</c:v>
                </c:pt>
                <c:pt idx="8686">
                  <c:v>5.4404000000000001E-2</c:v>
                </c:pt>
                <c:pt idx="8687">
                  <c:v>8.8119000000000003E-2</c:v>
                </c:pt>
                <c:pt idx="8688">
                  <c:v>3.6396999999999999E-2</c:v>
                </c:pt>
                <c:pt idx="8689">
                  <c:v>3.7163000000000002E-2</c:v>
                </c:pt>
                <c:pt idx="8690">
                  <c:v>3.9079000000000003E-2</c:v>
                </c:pt>
                <c:pt idx="8691">
                  <c:v>5.7852000000000001E-2</c:v>
                </c:pt>
                <c:pt idx="8692">
                  <c:v>0.10421</c:v>
                </c:pt>
                <c:pt idx="8693">
                  <c:v>6.2831999999999999E-2</c:v>
                </c:pt>
                <c:pt idx="8694">
                  <c:v>3.4863999999999999E-2</c:v>
                </c:pt>
                <c:pt idx="8695">
                  <c:v>9.195E-3</c:v>
                </c:pt>
                <c:pt idx="8696">
                  <c:v>1.9155999999999999E-2</c:v>
                </c:pt>
                <c:pt idx="8697">
                  <c:v>4.0611000000000001E-2</c:v>
                </c:pt>
                <c:pt idx="8698">
                  <c:v>7.8157000000000004E-2</c:v>
                </c:pt>
                <c:pt idx="8699">
                  <c:v>6.1683000000000002E-2</c:v>
                </c:pt>
                <c:pt idx="8700">
                  <c:v>9.2332999999999998E-2</c:v>
                </c:pt>
                <c:pt idx="8701">
                  <c:v>0.124515</c:v>
                </c:pt>
                <c:pt idx="8702">
                  <c:v>0.13869100000000001</c:v>
                </c:pt>
                <c:pt idx="8703">
                  <c:v>1.4175999999999999E-2</c:v>
                </c:pt>
                <c:pt idx="8704">
                  <c:v>3.3332000000000001E-2</c:v>
                </c:pt>
                <c:pt idx="8705">
                  <c:v>5.4787000000000002E-2</c:v>
                </c:pt>
                <c:pt idx="8706">
                  <c:v>4.0611000000000001E-2</c:v>
                </c:pt>
                <c:pt idx="8707">
                  <c:v>3.7163000000000002E-2</c:v>
                </c:pt>
                <c:pt idx="8708">
                  <c:v>5.9767000000000001E-2</c:v>
                </c:pt>
                <c:pt idx="8709">
                  <c:v>5.3636999999999997E-2</c:v>
                </c:pt>
                <c:pt idx="8710">
                  <c:v>1.6091000000000001E-2</c:v>
                </c:pt>
                <c:pt idx="8711">
                  <c:v>3.1033000000000002E-2</c:v>
                </c:pt>
                <c:pt idx="8712">
                  <c:v>1.1494000000000001E-2</c:v>
                </c:pt>
                <c:pt idx="8713">
                  <c:v>3.5631000000000003E-2</c:v>
                </c:pt>
                <c:pt idx="8714">
                  <c:v>2.9500999999999999E-2</c:v>
                </c:pt>
                <c:pt idx="8715">
                  <c:v>2.3370999999999999E-2</c:v>
                </c:pt>
                <c:pt idx="8716">
                  <c:v>2.3754000000000001E-2</c:v>
                </c:pt>
                <c:pt idx="8717">
                  <c:v>2.3370999999999999E-2</c:v>
                </c:pt>
                <c:pt idx="8718">
                  <c:v>2.3370999999999999E-2</c:v>
                </c:pt>
                <c:pt idx="8719">
                  <c:v>2.3370999999999999E-2</c:v>
                </c:pt>
                <c:pt idx="8720">
                  <c:v>2.2987E-2</c:v>
                </c:pt>
                <c:pt idx="8721">
                  <c:v>2.3370999999999999E-2</c:v>
                </c:pt>
                <c:pt idx="8722">
                  <c:v>2.3370999999999999E-2</c:v>
                </c:pt>
                <c:pt idx="8723">
                  <c:v>0.11340500000000001</c:v>
                </c:pt>
                <c:pt idx="8724">
                  <c:v>0.17700399999999999</c:v>
                </c:pt>
                <c:pt idx="8725">
                  <c:v>9.2332999999999998E-2</c:v>
                </c:pt>
                <c:pt idx="8726">
                  <c:v>0.19462699999999999</c:v>
                </c:pt>
                <c:pt idx="8727">
                  <c:v>1.8006999999999999E-2</c:v>
                </c:pt>
                <c:pt idx="8728">
                  <c:v>3.1033000000000002E-2</c:v>
                </c:pt>
                <c:pt idx="8729">
                  <c:v>1.1490000000000001E-3</c:v>
                </c:pt>
                <c:pt idx="8730">
                  <c:v>0.29500599999999999</c:v>
                </c:pt>
                <c:pt idx="8731">
                  <c:v>3.3715000000000002E-2</c:v>
                </c:pt>
                <c:pt idx="8732">
                  <c:v>5.8618000000000003E-2</c:v>
                </c:pt>
                <c:pt idx="8733">
                  <c:v>7.8157000000000004E-2</c:v>
                </c:pt>
                <c:pt idx="8734">
                  <c:v>4.4825999999999998E-2</c:v>
                </c:pt>
                <c:pt idx="8735">
                  <c:v>5.3639999999999998E-3</c:v>
                </c:pt>
                <c:pt idx="8736">
                  <c:v>2.1072E-2</c:v>
                </c:pt>
                <c:pt idx="8737">
                  <c:v>6.2831999999999999E-2</c:v>
                </c:pt>
                <c:pt idx="8738">
                  <c:v>0.14443800000000001</c:v>
                </c:pt>
                <c:pt idx="8739">
                  <c:v>0.20535500000000001</c:v>
                </c:pt>
                <c:pt idx="8740">
                  <c:v>1.1490000000000001E-3</c:v>
                </c:pt>
                <c:pt idx="8741">
                  <c:v>1.1490000000000001E-3</c:v>
                </c:pt>
                <c:pt idx="8742">
                  <c:v>1.1490000000000001E-3</c:v>
                </c:pt>
                <c:pt idx="8743">
                  <c:v>1.5708E-2</c:v>
                </c:pt>
                <c:pt idx="8744">
                  <c:v>3.1415999999999999E-2</c:v>
                </c:pt>
                <c:pt idx="8745">
                  <c:v>1.9539000000000001E-2</c:v>
                </c:pt>
                <c:pt idx="8746">
                  <c:v>1.1490000000000001E-3</c:v>
                </c:pt>
                <c:pt idx="8747">
                  <c:v>9.5779999999999997E-3</c:v>
                </c:pt>
                <c:pt idx="8748">
                  <c:v>7.4326000000000003E-2</c:v>
                </c:pt>
                <c:pt idx="8749">
                  <c:v>0.50495800000000002</c:v>
                </c:pt>
                <c:pt idx="8750">
                  <c:v>0.46626299999999998</c:v>
                </c:pt>
                <c:pt idx="8751">
                  <c:v>0.48733399999999999</c:v>
                </c:pt>
                <c:pt idx="8752">
                  <c:v>0.211868</c:v>
                </c:pt>
                <c:pt idx="8753">
                  <c:v>1.1490000000000001E-3</c:v>
                </c:pt>
                <c:pt idx="8754">
                  <c:v>7.6599999999999997E-4</c:v>
                </c:pt>
                <c:pt idx="8755">
                  <c:v>1.1490000000000001E-3</c:v>
                </c:pt>
                <c:pt idx="8756">
                  <c:v>1.1490000000000001E-3</c:v>
                </c:pt>
                <c:pt idx="8757">
                  <c:v>1.1490000000000001E-3</c:v>
                </c:pt>
                <c:pt idx="8758">
                  <c:v>1.1490000000000001E-3</c:v>
                </c:pt>
                <c:pt idx="8759">
                  <c:v>1.1490000000000001E-3</c:v>
                </c:pt>
                <c:pt idx="8760">
                  <c:v>1.5319999999999999E-3</c:v>
                </c:pt>
                <c:pt idx="8761">
                  <c:v>1.1490000000000001E-3</c:v>
                </c:pt>
                <c:pt idx="8762">
                  <c:v>1.1490000000000001E-3</c:v>
                </c:pt>
                <c:pt idx="8763">
                  <c:v>0.16780900000000001</c:v>
                </c:pt>
                <c:pt idx="8764">
                  <c:v>14.688613999999999</c:v>
                </c:pt>
                <c:pt idx="8765">
                  <c:v>1.5319999999999999E-3</c:v>
                </c:pt>
                <c:pt idx="8766">
                  <c:v>1.1490000000000001E-3</c:v>
                </c:pt>
                <c:pt idx="8767">
                  <c:v>1.1490000000000001E-3</c:v>
                </c:pt>
                <c:pt idx="8768">
                  <c:v>1.5319999999999999E-3</c:v>
                </c:pt>
                <c:pt idx="8769">
                  <c:v>1.1490000000000001E-3</c:v>
                </c:pt>
                <c:pt idx="8770">
                  <c:v>1.1490000000000001E-3</c:v>
                </c:pt>
                <c:pt idx="8771">
                  <c:v>1.1490000000000001E-3</c:v>
                </c:pt>
                <c:pt idx="8772">
                  <c:v>1.1490000000000001E-3</c:v>
                </c:pt>
                <c:pt idx="8773">
                  <c:v>1.1490000000000001E-3</c:v>
                </c:pt>
                <c:pt idx="8774">
                  <c:v>1.5319999999999999E-3</c:v>
                </c:pt>
                <c:pt idx="8775">
                  <c:v>7.6599999999999997E-4</c:v>
                </c:pt>
                <c:pt idx="8776">
                  <c:v>1.1490000000000001E-3</c:v>
                </c:pt>
                <c:pt idx="8777">
                  <c:v>1.1490000000000001E-3</c:v>
                </c:pt>
                <c:pt idx="8778">
                  <c:v>1.6857E-2</c:v>
                </c:pt>
                <c:pt idx="8779">
                  <c:v>1.6473999999999999E-2</c:v>
                </c:pt>
                <c:pt idx="8780">
                  <c:v>6.1683000000000002E-2</c:v>
                </c:pt>
                <c:pt idx="8781">
                  <c:v>6.0916999999999999E-2</c:v>
                </c:pt>
                <c:pt idx="8782">
                  <c:v>5.0571999999999999E-2</c:v>
                </c:pt>
                <c:pt idx="8783">
                  <c:v>5.0956000000000001E-2</c:v>
                </c:pt>
                <c:pt idx="8784">
                  <c:v>1.1490000000000001E-3</c:v>
                </c:pt>
                <c:pt idx="8785">
                  <c:v>1.1490000000000001E-3</c:v>
                </c:pt>
                <c:pt idx="8786">
                  <c:v>0.11417099999999999</c:v>
                </c:pt>
                <c:pt idx="8787">
                  <c:v>0.14865200000000001</c:v>
                </c:pt>
                <c:pt idx="8788">
                  <c:v>0.18696499999999999</c:v>
                </c:pt>
                <c:pt idx="8789">
                  <c:v>0.28581099999999998</c:v>
                </c:pt>
                <c:pt idx="8790">
                  <c:v>0.20343900000000001</c:v>
                </c:pt>
                <c:pt idx="8791">
                  <c:v>0.23408899999999999</c:v>
                </c:pt>
                <c:pt idx="8792">
                  <c:v>0.22872500000000001</c:v>
                </c:pt>
                <c:pt idx="8793">
                  <c:v>0.30381799999999998</c:v>
                </c:pt>
                <c:pt idx="8794">
                  <c:v>0.204205</c:v>
                </c:pt>
                <c:pt idx="8795">
                  <c:v>0.205738</c:v>
                </c:pt>
                <c:pt idx="8796">
                  <c:v>0.25784299999999999</c:v>
                </c:pt>
                <c:pt idx="8797">
                  <c:v>0.23025799999999999</c:v>
                </c:pt>
                <c:pt idx="8798">
                  <c:v>0.26435599999999998</c:v>
                </c:pt>
                <c:pt idx="8799">
                  <c:v>0.22795899999999999</c:v>
                </c:pt>
                <c:pt idx="8800">
                  <c:v>0.257077</c:v>
                </c:pt>
                <c:pt idx="8801">
                  <c:v>0.288493</c:v>
                </c:pt>
                <c:pt idx="8802">
                  <c:v>0.20152400000000001</c:v>
                </c:pt>
                <c:pt idx="8803">
                  <c:v>0.18121799999999999</c:v>
                </c:pt>
                <c:pt idx="8804">
                  <c:v>0.204205</c:v>
                </c:pt>
                <c:pt idx="8805">
                  <c:v>0.19922500000000001</c:v>
                </c:pt>
                <c:pt idx="8806">
                  <c:v>0.17968500000000001</c:v>
                </c:pt>
                <c:pt idx="8807">
                  <c:v>0.17777000000000001</c:v>
                </c:pt>
                <c:pt idx="8808">
                  <c:v>0.17547099999999999</c:v>
                </c:pt>
                <c:pt idx="8809">
                  <c:v>0.25018000000000001</c:v>
                </c:pt>
                <c:pt idx="8810">
                  <c:v>0.28734300000000002</c:v>
                </c:pt>
                <c:pt idx="8811">
                  <c:v>0.176237</c:v>
                </c:pt>
                <c:pt idx="8812">
                  <c:v>0.17738699999999999</c:v>
                </c:pt>
                <c:pt idx="8813">
                  <c:v>0.25746000000000002</c:v>
                </c:pt>
                <c:pt idx="8814">
                  <c:v>0.33676699999999998</c:v>
                </c:pt>
                <c:pt idx="8815">
                  <c:v>0.24481700000000001</c:v>
                </c:pt>
                <c:pt idx="8816">
                  <c:v>0.28581099999999998</c:v>
                </c:pt>
                <c:pt idx="8817">
                  <c:v>0.28734300000000002</c:v>
                </c:pt>
                <c:pt idx="8818">
                  <c:v>0.201907</c:v>
                </c:pt>
                <c:pt idx="8819">
                  <c:v>0.16627600000000001</c:v>
                </c:pt>
                <c:pt idx="8820">
                  <c:v>0.16436000000000001</c:v>
                </c:pt>
                <c:pt idx="8821">
                  <c:v>0.188497</c:v>
                </c:pt>
                <c:pt idx="8822">
                  <c:v>0.14673700000000001</c:v>
                </c:pt>
                <c:pt idx="8823">
                  <c:v>0.20152400000000001</c:v>
                </c:pt>
                <c:pt idx="8824">
                  <c:v>7.8541E-2</c:v>
                </c:pt>
                <c:pt idx="8825">
                  <c:v>0.131412</c:v>
                </c:pt>
                <c:pt idx="8826">
                  <c:v>0.143289</c:v>
                </c:pt>
                <c:pt idx="8827">
                  <c:v>0.122983</c:v>
                </c:pt>
                <c:pt idx="8828">
                  <c:v>0.109957</c:v>
                </c:pt>
                <c:pt idx="8829">
                  <c:v>0.17738699999999999</c:v>
                </c:pt>
                <c:pt idx="8830">
                  <c:v>0.152867</c:v>
                </c:pt>
                <c:pt idx="8831">
                  <c:v>0.15210000000000001</c:v>
                </c:pt>
                <c:pt idx="8832">
                  <c:v>0.16436000000000001</c:v>
                </c:pt>
                <c:pt idx="8833">
                  <c:v>0.111489</c:v>
                </c:pt>
                <c:pt idx="8834">
                  <c:v>0.214167</c:v>
                </c:pt>
                <c:pt idx="8835">
                  <c:v>0.19079599999999999</c:v>
                </c:pt>
                <c:pt idx="8836">
                  <c:v>0.15171699999999999</c:v>
                </c:pt>
                <c:pt idx="8837">
                  <c:v>0.16129499999999999</c:v>
                </c:pt>
                <c:pt idx="8838">
                  <c:v>0.18160100000000001</c:v>
                </c:pt>
                <c:pt idx="8839">
                  <c:v>0.149035</c:v>
                </c:pt>
                <c:pt idx="8840">
                  <c:v>0.11838600000000001</c:v>
                </c:pt>
                <c:pt idx="8841">
                  <c:v>0.100379</c:v>
                </c:pt>
                <c:pt idx="8842">
                  <c:v>0.15248400000000001</c:v>
                </c:pt>
                <c:pt idx="8843">
                  <c:v>0.131795</c:v>
                </c:pt>
                <c:pt idx="8844">
                  <c:v>0.19156200000000001</c:v>
                </c:pt>
                <c:pt idx="8845">
                  <c:v>0.22834199999999999</c:v>
                </c:pt>
                <c:pt idx="8846">
                  <c:v>0.18198400000000001</c:v>
                </c:pt>
                <c:pt idx="8847">
                  <c:v>0.24596599999999999</c:v>
                </c:pt>
                <c:pt idx="8848">
                  <c:v>0.204205</c:v>
                </c:pt>
                <c:pt idx="8849">
                  <c:v>0.20765400000000001</c:v>
                </c:pt>
                <c:pt idx="8850">
                  <c:v>0.26550499999999999</c:v>
                </c:pt>
                <c:pt idx="8851">
                  <c:v>0.34174700000000002</c:v>
                </c:pt>
                <c:pt idx="8852">
                  <c:v>0.20727000000000001</c:v>
                </c:pt>
                <c:pt idx="8853">
                  <c:v>0.23408899999999999</c:v>
                </c:pt>
                <c:pt idx="8854">
                  <c:v>0.17547099999999999</c:v>
                </c:pt>
                <c:pt idx="8855">
                  <c:v>0.137542</c:v>
                </c:pt>
                <c:pt idx="8856">
                  <c:v>0.157081</c:v>
                </c:pt>
                <c:pt idx="8857">
                  <c:v>0.12873000000000001</c:v>
                </c:pt>
                <c:pt idx="8858">
                  <c:v>0.15056800000000001</c:v>
                </c:pt>
                <c:pt idx="8859">
                  <c:v>0.124899</c:v>
                </c:pt>
                <c:pt idx="8860">
                  <c:v>0.111106</c:v>
                </c:pt>
                <c:pt idx="8861">
                  <c:v>0.113788</c:v>
                </c:pt>
                <c:pt idx="8862">
                  <c:v>7.5858999999999996E-2</c:v>
                </c:pt>
                <c:pt idx="8863">
                  <c:v>7.7007999999999993E-2</c:v>
                </c:pt>
                <c:pt idx="8864">
                  <c:v>9.9996000000000002E-2</c:v>
                </c:pt>
                <c:pt idx="8865">
                  <c:v>0.115704</c:v>
                </c:pt>
                <c:pt idx="8866">
                  <c:v>9.0034000000000003E-2</c:v>
                </c:pt>
                <c:pt idx="8867">
                  <c:v>0.124515</c:v>
                </c:pt>
                <c:pt idx="8868">
                  <c:v>0.12413200000000001</c:v>
                </c:pt>
                <c:pt idx="8869">
                  <c:v>0.15554899999999999</c:v>
                </c:pt>
                <c:pt idx="8870">
                  <c:v>0.16167899999999999</c:v>
                </c:pt>
                <c:pt idx="8871">
                  <c:v>0.18504899999999999</c:v>
                </c:pt>
                <c:pt idx="8872">
                  <c:v>0.18121799999999999</c:v>
                </c:pt>
                <c:pt idx="8873">
                  <c:v>0.229492</c:v>
                </c:pt>
                <c:pt idx="8874">
                  <c:v>0.23791999999999999</c:v>
                </c:pt>
                <c:pt idx="8875">
                  <c:v>9.8846000000000003E-2</c:v>
                </c:pt>
                <c:pt idx="8876">
                  <c:v>0.106892</c:v>
                </c:pt>
                <c:pt idx="8877">
                  <c:v>9.0034000000000003E-2</c:v>
                </c:pt>
                <c:pt idx="8878">
                  <c:v>6.2448999999999998E-2</c:v>
                </c:pt>
                <c:pt idx="8879">
                  <c:v>9.4248999999999999E-2</c:v>
                </c:pt>
                <c:pt idx="8880">
                  <c:v>6.4365000000000006E-2</c:v>
                </c:pt>
                <c:pt idx="8881">
                  <c:v>7.356E-2</c:v>
                </c:pt>
                <c:pt idx="8882">
                  <c:v>0.10650900000000001</c:v>
                </c:pt>
                <c:pt idx="8883">
                  <c:v>3.1799000000000001E-2</c:v>
                </c:pt>
                <c:pt idx="8884">
                  <c:v>0.111489</c:v>
                </c:pt>
                <c:pt idx="8885">
                  <c:v>7.9307000000000002E-2</c:v>
                </c:pt>
                <c:pt idx="8886">
                  <c:v>6.13E-2</c:v>
                </c:pt>
                <c:pt idx="8887">
                  <c:v>2.1454999999999998E-2</c:v>
                </c:pt>
                <c:pt idx="8888">
                  <c:v>6.3599000000000003E-2</c:v>
                </c:pt>
                <c:pt idx="8889">
                  <c:v>9.0034000000000003E-2</c:v>
                </c:pt>
                <c:pt idx="8890">
                  <c:v>6.5514000000000003E-2</c:v>
                </c:pt>
                <c:pt idx="8891">
                  <c:v>3.5631000000000003E-2</c:v>
                </c:pt>
                <c:pt idx="8892">
                  <c:v>3.6013999999999997E-2</c:v>
                </c:pt>
                <c:pt idx="8893">
                  <c:v>3.6013999999999997E-2</c:v>
                </c:pt>
                <c:pt idx="8894">
                  <c:v>0.100379</c:v>
                </c:pt>
                <c:pt idx="8895">
                  <c:v>8.1989000000000006E-2</c:v>
                </c:pt>
                <c:pt idx="8896">
                  <c:v>6.1683000000000002E-2</c:v>
                </c:pt>
                <c:pt idx="8897">
                  <c:v>8.3520999999999998E-2</c:v>
                </c:pt>
                <c:pt idx="8898">
                  <c:v>6.1683000000000002E-2</c:v>
                </c:pt>
                <c:pt idx="8899">
                  <c:v>8.8119000000000003E-2</c:v>
                </c:pt>
                <c:pt idx="8900">
                  <c:v>1.9155999999999999E-2</c:v>
                </c:pt>
                <c:pt idx="8901">
                  <c:v>6.7430000000000004E-2</c:v>
                </c:pt>
                <c:pt idx="8902">
                  <c:v>6.7046999999999995E-2</c:v>
                </c:pt>
                <c:pt idx="8903">
                  <c:v>3.678E-2</c:v>
                </c:pt>
                <c:pt idx="8904">
                  <c:v>3.1799000000000001E-2</c:v>
                </c:pt>
                <c:pt idx="8905">
                  <c:v>2.6818999999999999E-2</c:v>
                </c:pt>
                <c:pt idx="8906">
                  <c:v>8.7735999999999995E-2</c:v>
                </c:pt>
                <c:pt idx="8907">
                  <c:v>9.1950000000000004E-2</c:v>
                </c:pt>
                <c:pt idx="8908">
                  <c:v>0.103061</c:v>
                </c:pt>
                <c:pt idx="8909">
                  <c:v>0.12604799999999999</c:v>
                </c:pt>
                <c:pt idx="8910">
                  <c:v>6.7812999999999998E-2</c:v>
                </c:pt>
                <c:pt idx="8911">
                  <c:v>6.2448999999999998E-2</c:v>
                </c:pt>
                <c:pt idx="8912">
                  <c:v>5.3254000000000003E-2</c:v>
                </c:pt>
                <c:pt idx="8913">
                  <c:v>6.4365000000000006E-2</c:v>
                </c:pt>
                <c:pt idx="8914">
                  <c:v>1.839E-2</c:v>
                </c:pt>
                <c:pt idx="8915">
                  <c:v>1.839E-2</c:v>
                </c:pt>
                <c:pt idx="8916">
                  <c:v>6.8961999999999996E-2</c:v>
                </c:pt>
                <c:pt idx="8917">
                  <c:v>5.5169999999999997E-2</c:v>
                </c:pt>
                <c:pt idx="8918">
                  <c:v>5.2871000000000001E-2</c:v>
                </c:pt>
                <c:pt idx="8919">
                  <c:v>9.9612000000000006E-2</c:v>
                </c:pt>
                <c:pt idx="8920">
                  <c:v>5.7852000000000001E-2</c:v>
                </c:pt>
                <c:pt idx="8921">
                  <c:v>6.2831999999999999E-2</c:v>
                </c:pt>
                <c:pt idx="8922">
                  <c:v>8.5436999999999999E-2</c:v>
                </c:pt>
                <c:pt idx="8923">
                  <c:v>0.109191</c:v>
                </c:pt>
                <c:pt idx="8924">
                  <c:v>0.115704</c:v>
                </c:pt>
                <c:pt idx="8925">
                  <c:v>0.14022399999999999</c:v>
                </c:pt>
                <c:pt idx="8926">
                  <c:v>2.2603999999999999E-2</c:v>
                </c:pt>
                <c:pt idx="8927">
                  <c:v>6.7812999999999998E-2</c:v>
                </c:pt>
                <c:pt idx="8928">
                  <c:v>4.2144000000000001E-2</c:v>
                </c:pt>
                <c:pt idx="8929">
                  <c:v>5.7085999999999998E-2</c:v>
                </c:pt>
                <c:pt idx="8930">
                  <c:v>1.7624000000000001E-2</c:v>
                </c:pt>
                <c:pt idx="8931">
                  <c:v>1.9921999999999999E-2</c:v>
                </c:pt>
                <c:pt idx="8932">
                  <c:v>3.7163000000000002E-2</c:v>
                </c:pt>
                <c:pt idx="8933">
                  <c:v>3.6013999999999997E-2</c:v>
                </c:pt>
                <c:pt idx="8934">
                  <c:v>7.2026999999999994E-2</c:v>
                </c:pt>
                <c:pt idx="8935">
                  <c:v>7.3942999999999995E-2</c:v>
                </c:pt>
                <c:pt idx="8936">
                  <c:v>6.3215999999999994E-2</c:v>
                </c:pt>
                <c:pt idx="8937">
                  <c:v>8.1605999999999998E-2</c:v>
                </c:pt>
                <c:pt idx="8938">
                  <c:v>8.3138000000000004E-2</c:v>
                </c:pt>
                <c:pt idx="8939">
                  <c:v>0.108041</c:v>
                </c:pt>
                <c:pt idx="8940">
                  <c:v>0.108807</c:v>
                </c:pt>
                <c:pt idx="8941">
                  <c:v>0.116853</c:v>
                </c:pt>
                <c:pt idx="8942">
                  <c:v>0.12145</c:v>
                </c:pt>
                <c:pt idx="8943">
                  <c:v>3.3332000000000001E-2</c:v>
                </c:pt>
                <c:pt idx="8944">
                  <c:v>4.1761E-2</c:v>
                </c:pt>
                <c:pt idx="8945">
                  <c:v>3.6013999999999997E-2</c:v>
                </c:pt>
                <c:pt idx="8946">
                  <c:v>3.4863999999999999E-2</c:v>
                </c:pt>
                <c:pt idx="8947">
                  <c:v>3.5247000000000001E-2</c:v>
                </c:pt>
                <c:pt idx="8948">
                  <c:v>7.8541E-2</c:v>
                </c:pt>
                <c:pt idx="8949">
                  <c:v>6.0151000000000003E-2</c:v>
                </c:pt>
                <c:pt idx="8950">
                  <c:v>8.1222000000000003E-2</c:v>
                </c:pt>
                <c:pt idx="8951">
                  <c:v>8.3904000000000006E-2</c:v>
                </c:pt>
                <c:pt idx="8952">
                  <c:v>8.2754999999999995E-2</c:v>
                </c:pt>
                <c:pt idx="8953">
                  <c:v>0.111106</c:v>
                </c:pt>
                <c:pt idx="8954">
                  <c:v>0.111489</c:v>
                </c:pt>
                <c:pt idx="8955">
                  <c:v>0.14060700000000001</c:v>
                </c:pt>
                <c:pt idx="8956">
                  <c:v>1.8773000000000001E-2</c:v>
                </c:pt>
                <c:pt idx="8957">
                  <c:v>8.4287000000000001E-2</c:v>
                </c:pt>
                <c:pt idx="8958">
                  <c:v>6.6664000000000001E-2</c:v>
                </c:pt>
                <c:pt idx="8959">
                  <c:v>0.102294</c:v>
                </c:pt>
                <c:pt idx="8960">
                  <c:v>5.3254000000000003E-2</c:v>
                </c:pt>
                <c:pt idx="8961">
                  <c:v>7.2411000000000003E-2</c:v>
                </c:pt>
                <c:pt idx="8962">
                  <c:v>7.356E-2</c:v>
                </c:pt>
                <c:pt idx="8963">
                  <c:v>4.2144000000000001E-2</c:v>
                </c:pt>
                <c:pt idx="8964">
                  <c:v>6.0533999999999998E-2</c:v>
                </c:pt>
                <c:pt idx="8965">
                  <c:v>4.3292999999999998E-2</c:v>
                </c:pt>
                <c:pt idx="8966">
                  <c:v>3.4098000000000003E-2</c:v>
                </c:pt>
                <c:pt idx="8967">
                  <c:v>9.5397999999999997E-2</c:v>
                </c:pt>
                <c:pt idx="8968">
                  <c:v>5.1721999999999997E-2</c:v>
                </c:pt>
                <c:pt idx="8969">
                  <c:v>6.2448999999999998E-2</c:v>
                </c:pt>
                <c:pt idx="8970">
                  <c:v>9.3481999999999996E-2</c:v>
                </c:pt>
                <c:pt idx="8971">
                  <c:v>5.2871000000000001E-2</c:v>
                </c:pt>
                <c:pt idx="8972">
                  <c:v>6.2066000000000003E-2</c:v>
                </c:pt>
                <c:pt idx="8973">
                  <c:v>7.8157000000000004E-2</c:v>
                </c:pt>
                <c:pt idx="8974">
                  <c:v>6.3215999999999994E-2</c:v>
                </c:pt>
                <c:pt idx="8975">
                  <c:v>5.9000999999999998E-2</c:v>
                </c:pt>
                <c:pt idx="8976">
                  <c:v>6.5514000000000003E-2</c:v>
                </c:pt>
                <c:pt idx="8977">
                  <c:v>6.13E-2</c:v>
                </c:pt>
                <c:pt idx="8978">
                  <c:v>4.1761E-2</c:v>
                </c:pt>
                <c:pt idx="8979">
                  <c:v>6.8196000000000007E-2</c:v>
                </c:pt>
                <c:pt idx="8980">
                  <c:v>5.6702000000000002E-2</c:v>
                </c:pt>
                <c:pt idx="8981">
                  <c:v>0.10152799999999999</c:v>
                </c:pt>
                <c:pt idx="8982">
                  <c:v>5.5552999999999998E-2</c:v>
                </c:pt>
                <c:pt idx="8983">
                  <c:v>8.5819999999999994E-2</c:v>
                </c:pt>
                <c:pt idx="8984">
                  <c:v>5.1721999999999997E-2</c:v>
                </c:pt>
                <c:pt idx="8985">
                  <c:v>6.9728999999999999E-2</c:v>
                </c:pt>
                <c:pt idx="8986">
                  <c:v>6.3981999999999997E-2</c:v>
                </c:pt>
                <c:pt idx="8987">
                  <c:v>6.9346000000000005E-2</c:v>
                </c:pt>
                <c:pt idx="8988">
                  <c:v>6.6281000000000007E-2</c:v>
                </c:pt>
                <c:pt idx="8989">
                  <c:v>8.9650999999999995E-2</c:v>
                </c:pt>
                <c:pt idx="8990">
                  <c:v>7.0111999999999994E-2</c:v>
                </c:pt>
                <c:pt idx="8991">
                  <c:v>8.4670999999999996E-2</c:v>
                </c:pt>
                <c:pt idx="8992">
                  <c:v>8.8885000000000006E-2</c:v>
                </c:pt>
                <c:pt idx="8993">
                  <c:v>0.11033999999999999</c:v>
                </c:pt>
                <c:pt idx="8994">
                  <c:v>8.5054000000000005E-2</c:v>
                </c:pt>
                <c:pt idx="8995">
                  <c:v>9.3481999999999996E-2</c:v>
                </c:pt>
                <c:pt idx="8996">
                  <c:v>0.102294</c:v>
                </c:pt>
                <c:pt idx="8997">
                  <c:v>0.14980199999999999</c:v>
                </c:pt>
                <c:pt idx="8998">
                  <c:v>6.8961999999999996E-2</c:v>
                </c:pt>
                <c:pt idx="8999">
                  <c:v>7.6624999999999999E-2</c:v>
                </c:pt>
                <c:pt idx="9000">
                  <c:v>8.7735999999999995E-2</c:v>
                </c:pt>
                <c:pt idx="9001">
                  <c:v>8.4287000000000001E-2</c:v>
                </c:pt>
                <c:pt idx="9002">
                  <c:v>8.6969000000000005E-2</c:v>
                </c:pt>
                <c:pt idx="9003">
                  <c:v>8.5436999999999999E-2</c:v>
                </c:pt>
                <c:pt idx="9004">
                  <c:v>8.6585999999999996E-2</c:v>
                </c:pt>
                <c:pt idx="9005">
                  <c:v>4.3292999999999998E-2</c:v>
                </c:pt>
                <c:pt idx="9006">
                  <c:v>7.0877999999999997E-2</c:v>
                </c:pt>
                <c:pt idx="9007">
                  <c:v>6.3981999999999997E-2</c:v>
                </c:pt>
                <c:pt idx="9008">
                  <c:v>6.8961999999999996E-2</c:v>
                </c:pt>
                <c:pt idx="9009">
                  <c:v>7.8157000000000004E-2</c:v>
                </c:pt>
                <c:pt idx="9010">
                  <c:v>8.6969000000000005E-2</c:v>
                </c:pt>
                <c:pt idx="9011">
                  <c:v>9.6931000000000003E-2</c:v>
                </c:pt>
                <c:pt idx="9012">
                  <c:v>9.0416999999999997E-2</c:v>
                </c:pt>
                <c:pt idx="9013">
                  <c:v>0.12758</c:v>
                </c:pt>
                <c:pt idx="9014">
                  <c:v>9.0416999999999997E-2</c:v>
                </c:pt>
                <c:pt idx="9015">
                  <c:v>9.7697000000000006E-2</c:v>
                </c:pt>
                <c:pt idx="9016">
                  <c:v>6.2066000000000003E-2</c:v>
                </c:pt>
                <c:pt idx="9017">
                  <c:v>6.8196000000000007E-2</c:v>
                </c:pt>
                <c:pt idx="9018">
                  <c:v>7.3177000000000006E-2</c:v>
                </c:pt>
                <c:pt idx="9019">
                  <c:v>6.9728999999999999E-2</c:v>
                </c:pt>
                <c:pt idx="9020">
                  <c:v>3.6396999999999999E-2</c:v>
                </c:pt>
                <c:pt idx="9021">
                  <c:v>8.6969000000000005E-2</c:v>
                </c:pt>
                <c:pt idx="9022">
                  <c:v>0.109957</c:v>
                </c:pt>
                <c:pt idx="9023">
                  <c:v>0.13677500000000001</c:v>
                </c:pt>
                <c:pt idx="9024">
                  <c:v>0.111106</c:v>
                </c:pt>
                <c:pt idx="9025">
                  <c:v>0.117619</c:v>
                </c:pt>
                <c:pt idx="9026">
                  <c:v>0.124515</c:v>
                </c:pt>
                <c:pt idx="9027">
                  <c:v>0.16589300000000001</c:v>
                </c:pt>
                <c:pt idx="9028">
                  <c:v>0.16627600000000001</c:v>
                </c:pt>
                <c:pt idx="9029">
                  <c:v>0.166659</c:v>
                </c:pt>
                <c:pt idx="9030">
                  <c:v>0.243284</c:v>
                </c:pt>
                <c:pt idx="9031">
                  <c:v>0.247115</c:v>
                </c:pt>
                <c:pt idx="9032">
                  <c:v>9.7697000000000006E-2</c:v>
                </c:pt>
                <c:pt idx="9033">
                  <c:v>0.118769</c:v>
                </c:pt>
                <c:pt idx="9034">
                  <c:v>0.15056800000000001</c:v>
                </c:pt>
                <c:pt idx="9035">
                  <c:v>0.150951</c:v>
                </c:pt>
                <c:pt idx="9036">
                  <c:v>0.16359399999999999</c:v>
                </c:pt>
                <c:pt idx="9037">
                  <c:v>0.184666</c:v>
                </c:pt>
                <c:pt idx="9038">
                  <c:v>0.18313399999999999</c:v>
                </c:pt>
                <c:pt idx="9039">
                  <c:v>0.190413</c:v>
                </c:pt>
                <c:pt idx="9040">
                  <c:v>0.109957</c:v>
                </c:pt>
                <c:pt idx="9041">
                  <c:v>9.6163999999999999E-2</c:v>
                </c:pt>
                <c:pt idx="9042">
                  <c:v>6.9728999999999999E-2</c:v>
                </c:pt>
                <c:pt idx="9043">
                  <c:v>8.3138000000000004E-2</c:v>
                </c:pt>
                <c:pt idx="9044">
                  <c:v>7.7007999999999993E-2</c:v>
                </c:pt>
                <c:pt idx="9045">
                  <c:v>7.7773999999999996E-2</c:v>
                </c:pt>
                <c:pt idx="9046">
                  <c:v>9.3481999999999996E-2</c:v>
                </c:pt>
                <c:pt idx="9047">
                  <c:v>7.3177000000000006E-2</c:v>
                </c:pt>
                <c:pt idx="9048">
                  <c:v>8.1605999999999998E-2</c:v>
                </c:pt>
                <c:pt idx="9049">
                  <c:v>9.4248999999999999E-2</c:v>
                </c:pt>
                <c:pt idx="9050">
                  <c:v>0.11647</c:v>
                </c:pt>
                <c:pt idx="9051">
                  <c:v>0.11723600000000001</c:v>
                </c:pt>
                <c:pt idx="9052">
                  <c:v>0.122983</c:v>
                </c:pt>
                <c:pt idx="9053">
                  <c:v>0.17202300000000001</c:v>
                </c:pt>
                <c:pt idx="9054">
                  <c:v>0.15210000000000001</c:v>
                </c:pt>
                <c:pt idx="9055">
                  <c:v>0.19003</c:v>
                </c:pt>
                <c:pt idx="9056">
                  <c:v>7.2026999999999994E-2</c:v>
                </c:pt>
                <c:pt idx="9057">
                  <c:v>7.1643999999999999E-2</c:v>
                </c:pt>
                <c:pt idx="9058">
                  <c:v>9.6163999999999999E-2</c:v>
                </c:pt>
                <c:pt idx="9059">
                  <c:v>0.11225599999999999</c:v>
                </c:pt>
                <c:pt idx="9060">
                  <c:v>0.10421</c:v>
                </c:pt>
                <c:pt idx="9061">
                  <c:v>7.2411000000000003E-2</c:v>
                </c:pt>
                <c:pt idx="9062">
                  <c:v>9.1566999999999996E-2</c:v>
                </c:pt>
                <c:pt idx="9063">
                  <c:v>7.8541E-2</c:v>
                </c:pt>
                <c:pt idx="9064">
                  <c:v>9.5781000000000005E-2</c:v>
                </c:pt>
                <c:pt idx="9065">
                  <c:v>9.0801000000000007E-2</c:v>
                </c:pt>
                <c:pt idx="9066">
                  <c:v>9.3481999999999996E-2</c:v>
                </c:pt>
                <c:pt idx="9067">
                  <c:v>0.100762</c:v>
                </c:pt>
                <c:pt idx="9068">
                  <c:v>0.11417099999999999</c:v>
                </c:pt>
                <c:pt idx="9069">
                  <c:v>7.0495000000000002E-2</c:v>
                </c:pt>
                <c:pt idx="9070">
                  <c:v>7.9689999999999997E-2</c:v>
                </c:pt>
                <c:pt idx="9071">
                  <c:v>8.6203000000000002E-2</c:v>
                </c:pt>
                <c:pt idx="9072">
                  <c:v>0.106126</c:v>
                </c:pt>
                <c:pt idx="9073">
                  <c:v>8.8119000000000003E-2</c:v>
                </c:pt>
                <c:pt idx="9074">
                  <c:v>9.6546999999999994E-2</c:v>
                </c:pt>
                <c:pt idx="9075">
                  <c:v>0.124515</c:v>
                </c:pt>
                <c:pt idx="9076">
                  <c:v>0.112639</c:v>
                </c:pt>
                <c:pt idx="9077">
                  <c:v>0.124515</c:v>
                </c:pt>
                <c:pt idx="9078">
                  <c:v>0.121834</c:v>
                </c:pt>
                <c:pt idx="9079">
                  <c:v>0.15823000000000001</c:v>
                </c:pt>
                <c:pt idx="9080">
                  <c:v>8.4670999999999996E-2</c:v>
                </c:pt>
                <c:pt idx="9081">
                  <c:v>7.2026999999999994E-2</c:v>
                </c:pt>
                <c:pt idx="9082">
                  <c:v>7.3177000000000006E-2</c:v>
                </c:pt>
                <c:pt idx="9083">
                  <c:v>9.1184000000000001E-2</c:v>
                </c:pt>
                <c:pt idx="9084">
                  <c:v>9.1950000000000004E-2</c:v>
                </c:pt>
                <c:pt idx="9085">
                  <c:v>0.120684</c:v>
                </c:pt>
                <c:pt idx="9086">
                  <c:v>8.5054000000000005E-2</c:v>
                </c:pt>
                <c:pt idx="9087">
                  <c:v>7.0495000000000002E-2</c:v>
                </c:pt>
                <c:pt idx="9088">
                  <c:v>8.0073000000000005E-2</c:v>
                </c:pt>
                <c:pt idx="9089">
                  <c:v>7.2793999999999998E-2</c:v>
                </c:pt>
                <c:pt idx="9090">
                  <c:v>0.116087</c:v>
                </c:pt>
                <c:pt idx="9091">
                  <c:v>0.121834</c:v>
                </c:pt>
                <c:pt idx="9092">
                  <c:v>8.6203000000000002E-2</c:v>
                </c:pt>
                <c:pt idx="9093">
                  <c:v>0.104976</c:v>
                </c:pt>
                <c:pt idx="9094">
                  <c:v>0.15325</c:v>
                </c:pt>
                <c:pt idx="9095">
                  <c:v>7.6242000000000004E-2</c:v>
                </c:pt>
                <c:pt idx="9096">
                  <c:v>8.0838999999999994E-2</c:v>
                </c:pt>
                <c:pt idx="9097">
                  <c:v>7.356E-2</c:v>
                </c:pt>
                <c:pt idx="9098">
                  <c:v>6.5130999999999994E-2</c:v>
                </c:pt>
                <c:pt idx="9099">
                  <c:v>0.118002</c:v>
                </c:pt>
                <c:pt idx="9100">
                  <c:v>0.16934099999999999</c:v>
                </c:pt>
                <c:pt idx="9101">
                  <c:v>0.10152799999999999</c:v>
                </c:pt>
                <c:pt idx="9102">
                  <c:v>7.2411000000000003E-2</c:v>
                </c:pt>
                <c:pt idx="9103">
                  <c:v>7.9307000000000002E-2</c:v>
                </c:pt>
                <c:pt idx="9104">
                  <c:v>7.2793999999999998E-2</c:v>
                </c:pt>
                <c:pt idx="9105">
                  <c:v>7.0495000000000002E-2</c:v>
                </c:pt>
                <c:pt idx="9106">
                  <c:v>7.0111999999999994E-2</c:v>
                </c:pt>
                <c:pt idx="9107">
                  <c:v>0.10535899999999999</c:v>
                </c:pt>
                <c:pt idx="9108">
                  <c:v>9.7697000000000006E-2</c:v>
                </c:pt>
                <c:pt idx="9109">
                  <c:v>0.109957</c:v>
                </c:pt>
                <c:pt idx="9110">
                  <c:v>0.10152799999999999</c:v>
                </c:pt>
                <c:pt idx="9111">
                  <c:v>0.119918</c:v>
                </c:pt>
                <c:pt idx="9112">
                  <c:v>0.15784699999999999</c:v>
                </c:pt>
                <c:pt idx="9113">
                  <c:v>0.15363299999999999</c:v>
                </c:pt>
                <c:pt idx="9114">
                  <c:v>7.1643999999999999E-2</c:v>
                </c:pt>
                <c:pt idx="9115">
                  <c:v>7.7007999999999993E-2</c:v>
                </c:pt>
                <c:pt idx="9116">
                  <c:v>8.7735999999999995E-2</c:v>
                </c:pt>
                <c:pt idx="9117">
                  <c:v>9.5397999999999997E-2</c:v>
                </c:pt>
                <c:pt idx="9118">
                  <c:v>0.109191</c:v>
                </c:pt>
                <c:pt idx="9119">
                  <c:v>0.112639</c:v>
                </c:pt>
                <c:pt idx="9120">
                  <c:v>6.9346000000000005E-2</c:v>
                </c:pt>
                <c:pt idx="9121">
                  <c:v>6.3599000000000003E-2</c:v>
                </c:pt>
                <c:pt idx="9122">
                  <c:v>8.1605999999999998E-2</c:v>
                </c:pt>
                <c:pt idx="9123">
                  <c:v>7.0877999999999997E-2</c:v>
                </c:pt>
                <c:pt idx="9124">
                  <c:v>7.0495000000000002E-2</c:v>
                </c:pt>
                <c:pt idx="9125">
                  <c:v>0.106892</c:v>
                </c:pt>
                <c:pt idx="9126">
                  <c:v>0.109957</c:v>
                </c:pt>
                <c:pt idx="9127">
                  <c:v>8.3138000000000004E-2</c:v>
                </c:pt>
                <c:pt idx="9128">
                  <c:v>8.5054000000000005E-2</c:v>
                </c:pt>
                <c:pt idx="9129">
                  <c:v>9.9228999999999998E-2</c:v>
                </c:pt>
                <c:pt idx="9130">
                  <c:v>4.5592000000000001E-2</c:v>
                </c:pt>
                <c:pt idx="9131">
                  <c:v>6.9346000000000005E-2</c:v>
                </c:pt>
                <c:pt idx="9132">
                  <c:v>6.8961999999999996E-2</c:v>
                </c:pt>
                <c:pt idx="9133">
                  <c:v>7.0111999999999994E-2</c:v>
                </c:pt>
                <c:pt idx="9134">
                  <c:v>6.9728999999999999E-2</c:v>
                </c:pt>
                <c:pt idx="9135">
                  <c:v>5.7468999999999999E-2</c:v>
                </c:pt>
                <c:pt idx="9136">
                  <c:v>9.9612000000000006E-2</c:v>
                </c:pt>
                <c:pt idx="9137">
                  <c:v>0.131795</c:v>
                </c:pt>
                <c:pt idx="9138">
                  <c:v>8.3138000000000004E-2</c:v>
                </c:pt>
                <c:pt idx="9139">
                  <c:v>8.8885000000000006E-2</c:v>
                </c:pt>
                <c:pt idx="9140">
                  <c:v>9.9612000000000006E-2</c:v>
                </c:pt>
                <c:pt idx="9141">
                  <c:v>6.9728999999999999E-2</c:v>
                </c:pt>
                <c:pt idx="9142">
                  <c:v>6.5130999999999994E-2</c:v>
                </c:pt>
                <c:pt idx="9143">
                  <c:v>6.5896999999999997E-2</c:v>
                </c:pt>
                <c:pt idx="9144">
                  <c:v>6.7430000000000004E-2</c:v>
                </c:pt>
                <c:pt idx="9145">
                  <c:v>8.3520999999999998E-2</c:v>
                </c:pt>
                <c:pt idx="9146">
                  <c:v>3.7163000000000002E-2</c:v>
                </c:pt>
                <c:pt idx="9147">
                  <c:v>8.6969000000000005E-2</c:v>
                </c:pt>
                <c:pt idx="9148">
                  <c:v>8.0456E-2</c:v>
                </c:pt>
                <c:pt idx="9149">
                  <c:v>8.0838999999999994E-2</c:v>
                </c:pt>
                <c:pt idx="9150">
                  <c:v>4.8656999999999999E-2</c:v>
                </c:pt>
                <c:pt idx="9151">
                  <c:v>6.3981999999999997E-2</c:v>
                </c:pt>
                <c:pt idx="9152">
                  <c:v>8.6585999999999996E-2</c:v>
                </c:pt>
                <c:pt idx="9153">
                  <c:v>6.2448999999999998E-2</c:v>
                </c:pt>
                <c:pt idx="9154">
                  <c:v>3.4480999999999998E-2</c:v>
                </c:pt>
                <c:pt idx="9155">
                  <c:v>4.4059000000000001E-2</c:v>
                </c:pt>
                <c:pt idx="9156">
                  <c:v>6.6281000000000007E-2</c:v>
                </c:pt>
                <c:pt idx="9157">
                  <c:v>5.2871000000000001E-2</c:v>
                </c:pt>
                <c:pt idx="9158">
                  <c:v>9.6931000000000003E-2</c:v>
                </c:pt>
                <c:pt idx="9159">
                  <c:v>5.6702000000000002E-2</c:v>
                </c:pt>
                <c:pt idx="9160">
                  <c:v>7.8923999999999994E-2</c:v>
                </c:pt>
                <c:pt idx="9161">
                  <c:v>8.4287000000000001E-2</c:v>
                </c:pt>
                <c:pt idx="9162">
                  <c:v>0.11033999999999999</c:v>
                </c:pt>
                <c:pt idx="9163">
                  <c:v>0.107658</c:v>
                </c:pt>
                <c:pt idx="9164">
                  <c:v>0.109574</c:v>
                </c:pt>
                <c:pt idx="9165">
                  <c:v>0.131412</c:v>
                </c:pt>
                <c:pt idx="9166">
                  <c:v>0.141373</c:v>
                </c:pt>
                <c:pt idx="9167">
                  <c:v>3.2182000000000002E-2</c:v>
                </c:pt>
                <c:pt idx="9168">
                  <c:v>6.13E-2</c:v>
                </c:pt>
                <c:pt idx="9169">
                  <c:v>5.4404000000000001E-2</c:v>
                </c:pt>
                <c:pt idx="9170">
                  <c:v>4.3292999999999998E-2</c:v>
                </c:pt>
                <c:pt idx="9171">
                  <c:v>3.4863999999999999E-2</c:v>
                </c:pt>
                <c:pt idx="9172">
                  <c:v>3.4863999999999999E-2</c:v>
                </c:pt>
                <c:pt idx="9173">
                  <c:v>3.3715000000000002E-2</c:v>
                </c:pt>
                <c:pt idx="9174">
                  <c:v>7.9689999999999997E-2</c:v>
                </c:pt>
                <c:pt idx="9175">
                  <c:v>6.13E-2</c:v>
                </c:pt>
                <c:pt idx="9176">
                  <c:v>7.8157000000000004E-2</c:v>
                </c:pt>
                <c:pt idx="9177">
                  <c:v>3.5631000000000003E-2</c:v>
                </c:pt>
                <c:pt idx="9178">
                  <c:v>1.9921999999999999E-2</c:v>
                </c:pt>
                <c:pt idx="9179">
                  <c:v>3.1799000000000001E-2</c:v>
                </c:pt>
                <c:pt idx="9180">
                  <c:v>3.3715000000000002E-2</c:v>
                </c:pt>
                <c:pt idx="9181">
                  <c:v>6.13E-2</c:v>
                </c:pt>
                <c:pt idx="9182">
                  <c:v>5.3636999999999997E-2</c:v>
                </c:pt>
                <c:pt idx="9183">
                  <c:v>5.2488E-2</c:v>
                </c:pt>
                <c:pt idx="9184">
                  <c:v>4.3292999999999998E-2</c:v>
                </c:pt>
                <c:pt idx="9185">
                  <c:v>1.4942E-2</c:v>
                </c:pt>
                <c:pt idx="9186">
                  <c:v>3.5247000000000001E-2</c:v>
                </c:pt>
                <c:pt idx="9187">
                  <c:v>3.4480999999999998E-2</c:v>
                </c:pt>
                <c:pt idx="9188">
                  <c:v>6.7812999999999998E-2</c:v>
                </c:pt>
                <c:pt idx="9189">
                  <c:v>7.6624999999999999E-2</c:v>
                </c:pt>
                <c:pt idx="9190">
                  <c:v>5.8235000000000002E-2</c:v>
                </c:pt>
                <c:pt idx="9191">
                  <c:v>6.4748E-2</c:v>
                </c:pt>
                <c:pt idx="9192">
                  <c:v>3.4480999999999998E-2</c:v>
                </c:pt>
                <c:pt idx="9193">
                  <c:v>3.678E-2</c:v>
                </c:pt>
                <c:pt idx="9194">
                  <c:v>3.1415999999999999E-2</c:v>
                </c:pt>
                <c:pt idx="9195">
                  <c:v>2.9884000000000001E-2</c:v>
                </c:pt>
                <c:pt idx="9196">
                  <c:v>1.7240999999999999E-2</c:v>
                </c:pt>
                <c:pt idx="9197">
                  <c:v>3.1415999999999999E-2</c:v>
                </c:pt>
                <c:pt idx="9198">
                  <c:v>3.2182000000000002E-2</c:v>
                </c:pt>
                <c:pt idx="9199">
                  <c:v>3.6396999999999999E-2</c:v>
                </c:pt>
                <c:pt idx="9200">
                  <c:v>6.0916999999999999E-2</c:v>
                </c:pt>
                <c:pt idx="9201">
                  <c:v>4.7507000000000001E-2</c:v>
                </c:pt>
                <c:pt idx="9202">
                  <c:v>4.6358000000000003E-2</c:v>
                </c:pt>
                <c:pt idx="9203">
                  <c:v>4.4442000000000002E-2</c:v>
                </c:pt>
                <c:pt idx="9204">
                  <c:v>4.6358000000000003E-2</c:v>
                </c:pt>
                <c:pt idx="9205">
                  <c:v>6.9728999999999999E-2</c:v>
                </c:pt>
                <c:pt idx="9206">
                  <c:v>7.2026999999999994E-2</c:v>
                </c:pt>
                <c:pt idx="9207">
                  <c:v>2.9884000000000001E-2</c:v>
                </c:pt>
                <c:pt idx="9208">
                  <c:v>3.1415999999999999E-2</c:v>
                </c:pt>
                <c:pt idx="9209">
                  <c:v>1.4175999999999999E-2</c:v>
                </c:pt>
                <c:pt idx="9210">
                  <c:v>3.0266999999999999E-2</c:v>
                </c:pt>
                <c:pt idx="9211">
                  <c:v>3.1033000000000002E-2</c:v>
                </c:pt>
                <c:pt idx="9212">
                  <c:v>3.4098000000000003E-2</c:v>
                </c:pt>
                <c:pt idx="9213">
                  <c:v>5.2104999999999999E-2</c:v>
                </c:pt>
                <c:pt idx="9214">
                  <c:v>3.065E-2</c:v>
                </c:pt>
                <c:pt idx="9215">
                  <c:v>3.4098000000000003E-2</c:v>
                </c:pt>
                <c:pt idx="9216">
                  <c:v>3.8696000000000001E-2</c:v>
                </c:pt>
                <c:pt idx="9217">
                  <c:v>3.2565999999999998E-2</c:v>
                </c:pt>
                <c:pt idx="9218">
                  <c:v>3.2182000000000002E-2</c:v>
                </c:pt>
                <c:pt idx="9219">
                  <c:v>3.1415999999999999E-2</c:v>
                </c:pt>
                <c:pt idx="9220">
                  <c:v>3.2182000000000002E-2</c:v>
                </c:pt>
                <c:pt idx="9221">
                  <c:v>5.0571999999999999E-2</c:v>
                </c:pt>
                <c:pt idx="9222">
                  <c:v>7.0495000000000002E-2</c:v>
                </c:pt>
                <c:pt idx="9223">
                  <c:v>7.2411000000000003E-2</c:v>
                </c:pt>
                <c:pt idx="9224">
                  <c:v>7.0495000000000002E-2</c:v>
                </c:pt>
                <c:pt idx="9225">
                  <c:v>6.9346000000000005E-2</c:v>
                </c:pt>
                <c:pt idx="9226">
                  <c:v>9.5015000000000002E-2</c:v>
                </c:pt>
                <c:pt idx="9227">
                  <c:v>9.7313999999999998E-2</c:v>
                </c:pt>
                <c:pt idx="9228">
                  <c:v>6.6664000000000001E-2</c:v>
                </c:pt>
                <c:pt idx="9229">
                  <c:v>4.0611000000000001E-2</c:v>
                </c:pt>
                <c:pt idx="9230">
                  <c:v>3.1415999999999999E-2</c:v>
                </c:pt>
                <c:pt idx="9231">
                  <c:v>3.3715000000000002E-2</c:v>
                </c:pt>
                <c:pt idx="9232">
                  <c:v>3.7163000000000002E-2</c:v>
                </c:pt>
                <c:pt idx="9233">
                  <c:v>3.2948999999999999E-2</c:v>
                </c:pt>
                <c:pt idx="9234">
                  <c:v>4.4825999999999998E-2</c:v>
                </c:pt>
                <c:pt idx="9235">
                  <c:v>4.3676E-2</c:v>
                </c:pt>
                <c:pt idx="9236">
                  <c:v>4.5975000000000002E-2</c:v>
                </c:pt>
                <c:pt idx="9237">
                  <c:v>4.9423000000000002E-2</c:v>
                </c:pt>
                <c:pt idx="9238">
                  <c:v>7.0877999999999997E-2</c:v>
                </c:pt>
                <c:pt idx="9239">
                  <c:v>3.9079000000000003E-2</c:v>
                </c:pt>
                <c:pt idx="9240">
                  <c:v>3.1415999999999999E-2</c:v>
                </c:pt>
                <c:pt idx="9241">
                  <c:v>2.9500999999999999E-2</c:v>
                </c:pt>
                <c:pt idx="9242">
                  <c:v>5.4021E-2</c:v>
                </c:pt>
                <c:pt idx="9243">
                  <c:v>4.7507000000000001E-2</c:v>
                </c:pt>
                <c:pt idx="9244">
                  <c:v>3.065E-2</c:v>
                </c:pt>
                <c:pt idx="9245">
                  <c:v>3.5247000000000001E-2</c:v>
                </c:pt>
                <c:pt idx="9246">
                  <c:v>2.9884000000000001E-2</c:v>
                </c:pt>
                <c:pt idx="9247">
                  <c:v>3.2182000000000002E-2</c:v>
                </c:pt>
                <c:pt idx="9248">
                  <c:v>1.226E-2</c:v>
                </c:pt>
                <c:pt idx="9249">
                  <c:v>3.4098000000000003E-2</c:v>
                </c:pt>
                <c:pt idx="9250">
                  <c:v>3.2948999999999999E-2</c:v>
                </c:pt>
                <c:pt idx="9251">
                  <c:v>3.3332000000000001E-2</c:v>
                </c:pt>
                <c:pt idx="9252">
                  <c:v>3.065E-2</c:v>
                </c:pt>
                <c:pt idx="9253">
                  <c:v>6.2831999999999999E-2</c:v>
                </c:pt>
                <c:pt idx="9254">
                  <c:v>6.3981999999999997E-2</c:v>
                </c:pt>
                <c:pt idx="9255">
                  <c:v>8.0073000000000005E-2</c:v>
                </c:pt>
                <c:pt idx="9256">
                  <c:v>6.9728999999999999E-2</c:v>
                </c:pt>
                <c:pt idx="9257">
                  <c:v>6.8579000000000001E-2</c:v>
                </c:pt>
                <c:pt idx="9258">
                  <c:v>8.9650999999999995E-2</c:v>
                </c:pt>
                <c:pt idx="9259">
                  <c:v>9.2716000000000007E-2</c:v>
                </c:pt>
                <c:pt idx="9260">
                  <c:v>2.8351000000000001E-2</c:v>
                </c:pt>
                <c:pt idx="9261">
                  <c:v>4.8273999999999997E-2</c:v>
                </c:pt>
                <c:pt idx="9262">
                  <c:v>5.2104999999999999E-2</c:v>
                </c:pt>
                <c:pt idx="9263">
                  <c:v>2.9117000000000001E-2</c:v>
                </c:pt>
                <c:pt idx="9264">
                  <c:v>2.9884000000000001E-2</c:v>
                </c:pt>
                <c:pt idx="9265">
                  <c:v>3.1033000000000002E-2</c:v>
                </c:pt>
                <c:pt idx="9266">
                  <c:v>3.0266999999999999E-2</c:v>
                </c:pt>
                <c:pt idx="9267">
                  <c:v>2.9117000000000001E-2</c:v>
                </c:pt>
                <c:pt idx="9268">
                  <c:v>3.0266999999999999E-2</c:v>
                </c:pt>
                <c:pt idx="9269">
                  <c:v>3.1415999999999999E-2</c:v>
                </c:pt>
                <c:pt idx="9270">
                  <c:v>2.2987E-2</c:v>
                </c:pt>
                <c:pt idx="9271">
                  <c:v>5.7085999999999998E-2</c:v>
                </c:pt>
                <c:pt idx="9272">
                  <c:v>5.5552999999999998E-2</c:v>
                </c:pt>
                <c:pt idx="9273">
                  <c:v>4.2527000000000002E-2</c:v>
                </c:pt>
                <c:pt idx="9274">
                  <c:v>2.9117000000000001E-2</c:v>
                </c:pt>
                <c:pt idx="9275">
                  <c:v>2.9884000000000001E-2</c:v>
                </c:pt>
                <c:pt idx="9276">
                  <c:v>2.6818999999999999E-2</c:v>
                </c:pt>
                <c:pt idx="9277">
                  <c:v>2.7968E-2</c:v>
                </c:pt>
                <c:pt idx="9278">
                  <c:v>2.8351000000000001E-2</c:v>
                </c:pt>
                <c:pt idx="9279">
                  <c:v>2.6436000000000001E-2</c:v>
                </c:pt>
                <c:pt idx="9280">
                  <c:v>2.7968E-2</c:v>
                </c:pt>
                <c:pt idx="9281">
                  <c:v>3.0266999999999999E-2</c:v>
                </c:pt>
                <c:pt idx="9282">
                  <c:v>4.5592000000000001E-2</c:v>
                </c:pt>
                <c:pt idx="9283">
                  <c:v>2.6818999999999999E-2</c:v>
                </c:pt>
                <c:pt idx="9284">
                  <c:v>2.4136999999999999E-2</c:v>
                </c:pt>
                <c:pt idx="9285">
                  <c:v>2.5669000000000001E-2</c:v>
                </c:pt>
                <c:pt idx="9286">
                  <c:v>2.3754000000000001E-2</c:v>
                </c:pt>
                <c:pt idx="9287">
                  <c:v>3.9461999999999997E-2</c:v>
                </c:pt>
                <c:pt idx="9288">
                  <c:v>2.9500999999999999E-2</c:v>
                </c:pt>
                <c:pt idx="9289">
                  <c:v>2.7968E-2</c:v>
                </c:pt>
                <c:pt idx="9290">
                  <c:v>2.7968E-2</c:v>
                </c:pt>
                <c:pt idx="9291">
                  <c:v>2.2603999999999999E-2</c:v>
                </c:pt>
                <c:pt idx="9292">
                  <c:v>1.9539000000000001E-2</c:v>
                </c:pt>
                <c:pt idx="9293">
                  <c:v>1.9921999999999999E-2</c:v>
                </c:pt>
                <c:pt idx="9294">
                  <c:v>1.9921999999999999E-2</c:v>
                </c:pt>
                <c:pt idx="9295">
                  <c:v>1.8006999999999999E-2</c:v>
                </c:pt>
                <c:pt idx="9296">
                  <c:v>1.8006999999999999E-2</c:v>
                </c:pt>
                <c:pt idx="9297">
                  <c:v>1.5708E-2</c:v>
                </c:pt>
                <c:pt idx="9298">
                  <c:v>5.1721999999999997E-2</c:v>
                </c:pt>
                <c:pt idx="9299">
                  <c:v>5.4404000000000001E-2</c:v>
                </c:pt>
                <c:pt idx="9300">
                  <c:v>5.3254000000000003E-2</c:v>
                </c:pt>
                <c:pt idx="9301">
                  <c:v>5.2488E-2</c:v>
                </c:pt>
                <c:pt idx="9302">
                  <c:v>5.3636999999999997E-2</c:v>
                </c:pt>
                <c:pt idx="9303">
                  <c:v>5.3254000000000003E-2</c:v>
                </c:pt>
                <c:pt idx="9304">
                  <c:v>5.3254000000000003E-2</c:v>
                </c:pt>
                <c:pt idx="9305">
                  <c:v>5.3254000000000003E-2</c:v>
                </c:pt>
                <c:pt idx="9306">
                  <c:v>5.2488E-2</c:v>
                </c:pt>
                <c:pt idx="9307">
                  <c:v>5.2871000000000001E-2</c:v>
                </c:pt>
                <c:pt idx="9308">
                  <c:v>5.3254000000000003E-2</c:v>
                </c:pt>
                <c:pt idx="9309">
                  <c:v>1.1490000000000001E-3</c:v>
                </c:pt>
                <c:pt idx="9310">
                  <c:v>1.916E-3</c:v>
                </c:pt>
                <c:pt idx="9311">
                  <c:v>2.1454999999999998E-2</c:v>
                </c:pt>
                <c:pt idx="9312">
                  <c:v>4.5970000000000004E-3</c:v>
                </c:pt>
                <c:pt idx="9313">
                  <c:v>1.1490000000000001E-3</c:v>
                </c:pt>
                <c:pt idx="9314">
                  <c:v>7.6599999999999997E-4</c:v>
                </c:pt>
                <c:pt idx="9315">
                  <c:v>1.1490000000000001E-3</c:v>
                </c:pt>
                <c:pt idx="9316">
                  <c:v>7.6599999999999997E-4</c:v>
                </c:pt>
                <c:pt idx="9317">
                  <c:v>1.1490000000000001E-3</c:v>
                </c:pt>
                <c:pt idx="9318">
                  <c:v>1.1490000000000001E-3</c:v>
                </c:pt>
                <c:pt idx="9319">
                  <c:v>1.1490000000000001E-3</c:v>
                </c:pt>
                <c:pt idx="9320">
                  <c:v>1.1490000000000001E-3</c:v>
                </c:pt>
                <c:pt idx="9321">
                  <c:v>1.1490000000000001E-3</c:v>
                </c:pt>
                <c:pt idx="9322">
                  <c:v>1.1490000000000001E-3</c:v>
                </c:pt>
                <c:pt idx="9323">
                  <c:v>7.6599999999999997E-4</c:v>
                </c:pt>
                <c:pt idx="9324">
                  <c:v>1.1490000000000001E-3</c:v>
                </c:pt>
                <c:pt idx="9325">
                  <c:v>1.1490000000000001E-3</c:v>
                </c:pt>
                <c:pt idx="9326">
                  <c:v>1.9539000000000001E-2</c:v>
                </c:pt>
                <c:pt idx="9327">
                  <c:v>1.9155999999999999E-2</c:v>
                </c:pt>
                <c:pt idx="9328">
                  <c:v>1.9155999999999999E-2</c:v>
                </c:pt>
                <c:pt idx="9329">
                  <c:v>1.9921999999999999E-2</c:v>
                </c:pt>
                <c:pt idx="9330">
                  <c:v>1.1490000000000001E-3</c:v>
                </c:pt>
                <c:pt idx="9331">
                  <c:v>7.6599999999999997E-4</c:v>
                </c:pt>
                <c:pt idx="9332">
                  <c:v>1.1490000000000001E-3</c:v>
                </c:pt>
                <c:pt idx="9333">
                  <c:v>1.1490000000000001E-3</c:v>
                </c:pt>
                <c:pt idx="9334">
                  <c:v>1.1490000000000001E-3</c:v>
                </c:pt>
                <c:pt idx="9335">
                  <c:v>1.1490000000000001E-3</c:v>
                </c:pt>
                <c:pt idx="9336">
                  <c:v>1.9921999999999999E-2</c:v>
                </c:pt>
                <c:pt idx="9337">
                  <c:v>1.9921999999999999E-2</c:v>
                </c:pt>
                <c:pt idx="9338">
                  <c:v>2.2603999999999999E-2</c:v>
                </c:pt>
                <c:pt idx="9339">
                  <c:v>2.2603999999999999E-2</c:v>
                </c:pt>
                <c:pt idx="9340">
                  <c:v>2.2221000000000001E-2</c:v>
                </c:pt>
                <c:pt idx="9341">
                  <c:v>2.4136999999999999E-2</c:v>
                </c:pt>
                <c:pt idx="9342">
                  <c:v>2.1072E-2</c:v>
                </c:pt>
                <c:pt idx="9343">
                  <c:v>2.1838E-2</c:v>
                </c:pt>
                <c:pt idx="9344">
                  <c:v>2.1454999999999998E-2</c:v>
                </c:pt>
                <c:pt idx="9345">
                  <c:v>1.9921999999999999E-2</c:v>
                </c:pt>
                <c:pt idx="9346">
                  <c:v>1.9155999999999999E-2</c:v>
                </c:pt>
                <c:pt idx="9347">
                  <c:v>1.9539000000000001E-2</c:v>
                </c:pt>
                <c:pt idx="9348">
                  <c:v>1.1490000000000001E-3</c:v>
                </c:pt>
                <c:pt idx="9349">
                  <c:v>1.1490000000000001E-3</c:v>
                </c:pt>
                <c:pt idx="9350">
                  <c:v>1.6473999999999999E-2</c:v>
                </c:pt>
                <c:pt idx="9351">
                  <c:v>2.0306000000000001E-2</c:v>
                </c:pt>
                <c:pt idx="9352">
                  <c:v>1.8773000000000001E-2</c:v>
                </c:pt>
                <c:pt idx="9353">
                  <c:v>1.839E-2</c:v>
                </c:pt>
                <c:pt idx="9354">
                  <c:v>1.1490000000000001E-3</c:v>
                </c:pt>
                <c:pt idx="9355">
                  <c:v>1.1490000000000001E-3</c:v>
                </c:pt>
                <c:pt idx="9356">
                  <c:v>1.1490000000000001E-3</c:v>
                </c:pt>
                <c:pt idx="9357">
                  <c:v>1.1490000000000001E-3</c:v>
                </c:pt>
                <c:pt idx="9358">
                  <c:v>7.6599999999999997E-4</c:v>
                </c:pt>
                <c:pt idx="9359">
                  <c:v>1.1490000000000001E-3</c:v>
                </c:pt>
                <c:pt idx="9360">
                  <c:v>1.1490000000000001E-3</c:v>
                </c:pt>
                <c:pt idx="9361">
                  <c:v>1.1490000000000001E-3</c:v>
                </c:pt>
                <c:pt idx="9362">
                  <c:v>2.0306000000000001E-2</c:v>
                </c:pt>
                <c:pt idx="9363">
                  <c:v>2.0688999999999999E-2</c:v>
                </c:pt>
                <c:pt idx="9364">
                  <c:v>2.0306000000000001E-2</c:v>
                </c:pt>
                <c:pt idx="9365">
                  <c:v>2.1072E-2</c:v>
                </c:pt>
                <c:pt idx="9366">
                  <c:v>3.065E-3</c:v>
                </c:pt>
                <c:pt idx="9367">
                  <c:v>2.2221000000000001E-2</c:v>
                </c:pt>
                <c:pt idx="9368">
                  <c:v>2.1454999999999998E-2</c:v>
                </c:pt>
                <c:pt idx="9369">
                  <c:v>2.1454999999999998E-2</c:v>
                </c:pt>
                <c:pt idx="9370">
                  <c:v>2.1072E-2</c:v>
                </c:pt>
                <c:pt idx="9371">
                  <c:v>2.1072E-2</c:v>
                </c:pt>
                <c:pt idx="9372">
                  <c:v>1.7240999999999999E-2</c:v>
                </c:pt>
                <c:pt idx="9373">
                  <c:v>1.6857E-2</c:v>
                </c:pt>
                <c:pt idx="9374">
                  <c:v>5.2104999999999999E-2</c:v>
                </c:pt>
                <c:pt idx="9375">
                  <c:v>1.1490000000000001E-3</c:v>
                </c:pt>
                <c:pt idx="9376">
                  <c:v>1.9921999999999999E-2</c:v>
                </c:pt>
                <c:pt idx="9377">
                  <c:v>2.1454999999999998E-2</c:v>
                </c:pt>
                <c:pt idx="9378">
                  <c:v>2.1454999999999998E-2</c:v>
                </c:pt>
                <c:pt idx="9379">
                  <c:v>2.1072E-2</c:v>
                </c:pt>
                <c:pt idx="9380">
                  <c:v>2.1072E-2</c:v>
                </c:pt>
                <c:pt idx="9381">
                  <c:v>3.7163000000000002E-2</c:v>
                </c:pt>
                <c:pt idx="9382">
                  <c:v>3.9461999999999997E-2</c:v>
                </c:pt>
                <c:pt idx="9383">
                  <c:v>3.6013999999999997E-2</c:v>
                </c:pt>
                <c:pt idx="9384">
                  <c:v>1.9155999999999999E-2</c:v>
                </c:pt>
                <c:pt idx="9385">
                  <c:v>1.5325E-2</c:v>
                </c:pt>
                <c:pt idx="9386">
                  <c:v>5.3636999999999997E-2</c:v>
                </c:pt>
                <c:pt idx="9387">
                  <c:v>1.1490000000000001E-3</c:v>
                </c:pt>
                <c:pt idx="9388">
                  <c:v>1.1490000000000001E-3</c:v>
                </c:pt>
                <c:pt idx="9389">
                  <c:v>1.1490000000000001E-3</c:v>
                </c:pt>
                <c:pt idx="9390">
                  <c:v>1.1490000000000001E-3</c:v>
                </c:pt>
                <c:pt idx="9391">
                  <c:v>1.1490000000000001E-3</c:v>
                </c:pt>
                <c:pt idx="9392">
                  <c:v>1.1490000000000001E-3</c:v>
                </c:pt>
                <c:pt idx="9393">
                  <c:v>1.1490000000000001E-3</c:v>
                </c:pt>
                <c:pt idx="9394">
                  <c:v>1.1490000000000001E-3</c:v>
                </c:pt>
                <c:pt idx="9395">
                  <c:v>1.1490000000000001E-3</c:v>
                </c:pt>
                <c:pt idx="9396">
                  <c:v>1.1490000000000001E-3</c:v>
                </c:pt>
                <c:pt idx="9397">
                  <c:v>1.1490000000000001E-3</c:v>
                </c:pt>
                <c:pt idx="9398">
                  <c:v>1.1490000000000001E-3</c:v>
                </c:pt>
                <c:pt idx="9399">
                  <c:v>1.1490000000000001E-3</c:v>
                </c:pt>
                <c:pt idx="9400">
                  <c:v>1.1490000000000001E-3</c:v>
                </c:pt>
                <c:pt idx="9401">
                  <c:v>2.0688999999999999E-2</c:v>
                </c:pt>
                <c:pt idx="9402">
                  <c:v>2.0688999999999999E-2</c:v>
                </c:pt>
                <c:pt idx="9403">
                  <c:v>2.0306000000000001E-2</c:v>
                </c:pt>
                <c:pt idx="9404">
                  <c:v>2.0306000000000001E-2</c:v>
                </c:pt>
                <c:pt idx="9405">
                  <c:v>1.1490000000000001E-3</c:v>
                </c:pt>
                <c:pt idx="9406">
                  <c:v>7.6599999999999997E-4</c:v>
                </c:pt>
                <c:pt idx="9407">
                  <c:v>1.1490000000000001E-3</c:v>
                </c:pt>
                <c:pt idx="9408">
                  <c:v>1.1490000000000001E-3</c:v>
                </c:pt>
                <c:pt idx="9409">
                  <c:v>1.1490000000000001E-3</c:v>
                </c:pt>
                <c:pt idx="9410">
                  <c:v>1.1490000000000001E-3</c:v>
                </c:pt>
                <c:pt idx="9411">
                  <c:v>1.1490000000000001E-3</c:v>
                </c:pt>
                <c:pt idx="9412">
                  <c:v>1.1490000000000001E-3</c:v>
                </c:pt>
                <c:pt idx="9413">
                  <c:v>1.4942E-2</c:v>
                </c:pt>
                <c:pt idx="9414">
                  <c:v>1.4559000000000001E-2</c:v>
                </c:pt>
                <c:pt idx="9415">
                  <c:v>1.5708E-2</c:v>
                </c:pt>
                <c:pt idx="9416">
                  <c:v>2.0688999999999999E-2</c:v>
                </c:pt>
                <c:pt idx="9417">
                  <c:v>2.1072E-2</c:v>
                </c:pt>
                <c:pt idx="9418">
                  <c:v>2.0306000000000001E-2</c:v>
                </c:pt>
                <c:pt idx="9419">
                  <c:v>2.1454999999999998E-2</c:v>
                </c:pt>
                <c:pt idx="9420">
                  <c:v>2.3370999999999999E-2</c:v>
                </c:pt>
                <c:pt idx="9421">
                  <c:v>2.2603999999999999E-2</c:v>
                </c:pt>
                <c:pt idx="9422">
                  <c:v>2.2987E-2</c:v>
                </c:pt>
                <c:pt idx="9423">
                  <c:v>2.2221000000000001E-2</c:v>
                </c:pt>
                <c:pt idx="9424">
                  <c:v>2.2603999999999999E-2</c:v>
                </c:pt>
                <c:pt idx="9425">
                  <c:v>4.8656999999999999E-2</c:v>
                </c:pt>
                <c:pt idx="9426">
                  <c:v>1.5708E-2</c:v>
                </c:pt>
                <c:pt idx="9427">
                  <c:v>1.5708E-2</c:v>
                </c:pt>
                <c:pt idx="9428">
                  <c:v>2.1454999999999998E-2</c:v>
                </c:pt>
                <c:pt idx="9429">
                  <c:v>2.1072E-2</c:v>
                </c:pt>
                <c:pt idx="9430">
                  <c:v>1.1490000000000001E-3</c:v>
                </c:pt>
                <c:pt idx="9431">
                  <c:v>7.6599999999999997E-4</c:v>
                </c:pt>
                <c:pt idx="9432">
                  <c:v>7.6599999999999997E-4</c:v>
                </c:pt>
                <c:pt idx="9433">
                  <c:v>1.1490000000000001E-3</c:v>
                </c:pt>
                <c:pt idx="9434">
                  <c:v>1.1490000000000001E-3</c:v>
                </c:pt>
                <c:pt idx="9435">
                  <c:v>1.1490000000000001E-3</c:v>
                </c:pt>
                <c:pt idx="9436">
                  <c:v>1.1490000000000001E-3</c:v>
                </c:pt>
                <c:pt idx="9437">
                  <c:v>1.1490000000000001E-3</c:v>
                </c:pt>
                <c:pt idx="9438">
                  <c:v>7.6599999999999997E-4</c:v>
                </c:pt>
                <c:pt idx="9439">
                  <c:v>1.1490000000000001E-3</c:v>
                </c:pt>
                <c:pt idx="9440">
                  <c:v>1.6857E-2</c:v>
                </c:pt>
                <c:pt idx="9441">
                  <c:v>2.452E-2</c:v>
                </c:pt>
                <c:pt idx="9442">
                  <c:v>2.1838E-2</c:v>
                </c:pt>
                <c:pt idx="9443">
                  <c:v>2.2603999999999999E-2</c:v>
                </c:pt>
                <c:pt idx="9444">
                  <c:v>2.7968E-2</c:v>
                </c:pt>
                <c:pt idx="9445">
                  <c:v>1.1490000000000001E-3</c:v>
                </c:pt>
                <c:pt idx="9446">
                  <c:v>2.1838E-2</c:v>
                </c:pt>
                <c:pt idx="9447">
                  <c:v>2.1838E-2</c:v>
                </c:pt>
                <c:pt idx="9448">
                  <c:v>2.1072E-2</c:v>
                </c:pt>
                <c:pt idx="9449">
                  <c:v>2.1454999999999998E-2</c:v>
                </c:pt>
                <c:pt idx="9450">
                  <c:v>1.1490000000000001E-3</c:v>
                </c:pt>
                <c:pt idx="9451">
                  <c:v>1.1490000000000001E-3</c:v>
                </c:pt>
                <c:pt idx="9452">
                  <c:v>1.9921999999999999E-2</c:v>
                </c:pt>
                <c:pt idx="9453">
                  <c:v>1.9921999999999999E-2</c:v>
                </c:pt>
                <c:pt idx="9454">
                  <c:v>2.0306000000000001E-2</c:v>
                </c:pt>
                <c:pt idx="9455">
                  <c:v>2.1838E-2</c:v>
                </c:pt>
                <c:pt idx="9456">
                  <c:v>2.1838E-2</c:v>
                </c:pt>
                <c:pt idx="9457">
                  <c:v>2.2221000000000001E-2</c:v>
                </c:pt>
                <c:pt idx="9458">
                  <c:v>2.3754000000000001E-2</c:v>
                </c:pt>
                <c:pt idx="9459">
                  <c:v>2.3370999999999999E-2</c:v>
                </c:pt>
                <c:pt idx="9460">
                  <c:v>1.9921999999999999E-2</c:v>
                </c:pt>
                <c:pt idx="9461">
                  <c:v>2.5285999999999999E-2</c:v>
                </c:pt>
                <c:pt idx="9462">
                  <c:v>1.8773000000000001E-2</c:v>
                </c:pt>
                <c:pt idx="9463">
                  <c:v>4.8273999999999997E-2</c:v>
                </c:pt>
                <c:pt idx="9464">
                  <c:v>5.0571999999999999E-2</c:v>
                </c:pt>
                <c:pt idx="9465">
                  <c:v>1.1490000000000001E-3</c:v>
                </c:pt>
                <c:pt idx="9466">
                  <c:v>1.9539000000000001E-2</c:v>
                </c:pt>
                <c:pt idx="9467">
                  <c:v>2.1454999999999998E-2</c:v>
                </c:pt>
                <c:pt idx="9468">
                  <c:v>1.1490000000000001E-3</c:v>
                </c:pt>
                <c:pt idx="9469">
                  <c:v>1.1490000000000001E-3</c:v>
                </c:pt>
                <c:pt idx="9470">
                  <c:v>1.1490000000000001E-3</c:v>
                </c:pt>
                <c:pt idx="9471">
                  <c:v>1.1490000000000001E-3</c:v>
                </c:pt>
                <c:pt idx="9472">
                  <c:v>7.6599999999999997E-4</c:v>
                </c:pt>
                <c:pt idx="9473">
                  <c:v>7.6599999999999997E-4</c:v>
                </c:pt>
                <c:pt idx="9474">
                  <c:v>1.1490000000000001E-3</c:v>
                </c:pt>
                <c:pt idx="9475">
                  <c:v>1.1490000000000001E-3</c:v>
                </c:pt>
                <c:pt idx="9476">
                  <c:v>1.1490000000000001E-3</c:v>
                </c:pt>
                <c:pt idx="9477">
                  <c:v>7.6599999999999997E-4</c:v>
                </c:pt>
                <c:pt idx="9478">
                  <c:v>1.1490000000000001E-3</c:v>
                </c:pt>
                <c:pt idx="9479">
                  <c:v>7.6599999999999997E-4</c:v>
                </c:pt>
                <c:pt idx="9480">
                  <c:v>1.1490000000000001E-3</c:v>
                </c:pt>
                <c:pt idx="9481">
                  <c:v>2.0306000000000001E-2</c:v>
                </c:pt>
                <c:pt idx="9482">
                  <c:v>1.9539000000000001E-2</c:v>
                </c:pt>
                <c:pt idx="9483">
                  <c:v>3.1415999999999999E-2</c:v>
                </c:pt>
                <c:pt idx="9484">
                  <c:v>3.2182000000000002E-2</c:v>
                </c:pt>
                <c:pt idx="9485">
                  <c:v>2.3370999999999999E-2</c:v>
                </c:pt>
                <c:pt idx="9486">
                  <c:v>2.4136999999999999E-2</c:v>
                </c:pt>
                <c:pt idx="9487">
                  <c:v>2.3754000000000001E-2</c:v>
                </c:pt>
                <c:pt idx="9488">
                  <c:v>2.4136999999999999E-2</c:v>
                </c:pt>
                <c:pt idx="9489">
                  <c:v>2.3754000000000001E-2</c:v>
                </c:pt>
                <c:pt idx="9490">
                  <c:v>1.1490000000000001E-3</c:v>
                </c:pt>
                <c:pt idx="9491">
                  <c:v>1.5708E-2</c:v>
                </c:pt>
                <c:pt idx="9492">
                  <c:v>1.6857E-2</c:v>
                </c:pt>
                <c:pt idx="9493">
                  <c:v>1.839E-2</c:v>
                </c:pt>
                <c:pt idx="9494">
                  <c:v>2.2221000000000001E-2</c:v>
                </c:pt>
                <c:pt idx="9495">
                  <c:v>2.1838E-2</c:v>
                </c:pt>
                <c:pt idx="9496">
                  <c:v>2.2221000000000001E-2</c:v>
                </c:pt>
                <c:pt idx="9497">
                  <c:v>2.3754000000000001E-2</c:v>
                </c:pt>
                <c:pt idx="9498">
                  <c:v>2.1072E-2</c:v>
                </c:pt>
                <c:pt idx="9499">
                  <c:v>2.1454999999999998E-2</c:v>
                </c:pt>
                <c:pt idx="9500">
                  <c:v>2.0688999999999999E-2</c:v>
                </c:pt>
                <c:pt idx="9501">
                  <c:v>5.0956000000000001E-2</c:v>
                </c:pt>
                <c:pt idx="9502">
                  <c:v>5.2104999999999999E-2</c:v>
                </c:pt>
                <c:pt idx="9503">
                  <c:v>5.4404000000000001E-2</c:v>
                </c:pt>
                <c:pt idx="9504">
                  <c:v>1.1490000000000001E-3</c:v>
                </c:pt>
                <c:pt idx="9505">
                  <c:v>1.1490000000000001E-3</c:v>
                </c:pt>
                <c:pt idx="9506">
                  <c:v>1.9921999999999999E-2</c:v>
                </c:pt>
                <c:pt idx="9507">
                  <c:v>2.0306000000000001E-2</c:v>
                </c:pt>
                <c:pt idx="9508">
                  <c:v>1.9539000000000001E-2</c:v>
                </c:pt>
                <c:pt idx="9509">
                  <c:v>1.9921999999999999E-2</c:v>
                </c:pt>
                <c:pt idx="9510">
                  <c:v>1.1490000000000001E-3</c:v>
                </c:pt>
                <c:pt idx="9511">
                  <c:v>1.1490000000000001E-3</c:v>
                </c:pt>
                <c:pt idx="9512">
                  <c:v>7.6599999999999997E-4</c:v>
                </c:pt>
                <c:pt idx="9513">
                  <c:v>1.1490000000000001E-3</c:v>
                </c:pt>
                <c:pt idx="9514">
                  <c:v>1.1490000000000001E-3</c:v>
                </c:pt>
                <c:pt idx="9515">
                  <c:v>1.1490000000000001E-3</c:v>
                </c:pt>
                <c:pt idx="9516">
                  <c:v>1.1490000000000001E-3</c:v>
                </c:pt>
                <c:pt idx="9517">
                  <c:v>7.6599999999999997E-4</c:v>
                </c:pt>
                <c:pt idx="9518">
                  <c:v>1.9155999999999999E-2</c:v>
                </c:pt>
                <c:pt idx="9519">
                  <c:v>1.8773000000000001E-2</c:v>
                </c:pt>
                <c:pt idx="9520">
                  <c:v>1.8773000000000001E-2</c:v>
                </c:pt>
                <c:pt idx="9521">
                  <c:v>2.1072E-2</c:v>
                </c:pt>
                <c:pt idx="9522">
                  <c:v>2.0688999999999999E-2</c:v>
                </c:pt>
                <c:pt idx="9523">
                  <c:v>2.0688999999999999E-2</c:v>
                </c:pt>
                <c:pt idx="9524">
                  <c:v>2.3370999999999999E-2</c:v>
                </c:pt>
                <c:pt idx="9525">
                  <c:v>3.3715000000000002E-2</c:v>
                </c:pt>
                <c:pt idx="9526">
                  <c:v>3.1415999999999999E-2</c:v>
                </c:pt>
                <c:pt idx="9527">
                  <c:v>3.4098000000000003E-2</c:v>
                </c:pt>
                <c:pt idx="9528">
                  <c:v>1.1490000000000001E-3</c:v>
                </c:pt>
                <c:pt idx="9529">
                  <c:v>7.6599999999999997E-4</c:v>
                </c:pt>
                <c:pt idx="9530">
                  <c:v>1.4175999999999999E-2</c:v>
                </c:pt>
                <c:pt idx="9531">
                  <c:v>1.9921999999999999E-2</c:v>
                </c:pt>
                <c:pt idx="9532">
                  <c:v>7.2789999999999999E-3</c:v>
                </c:pt>
                <c:pt idx="9533">
                  <c:v>6.13E-3</c:v>
                </c:pt>
                <c:pt idx="9534">
                  <c:v>7.6599999999999997E-4</c:v>
                </c:pt>
                <c:pt idx="9535">
                  <c:v>1.1490000000000001E-3</c:v>
                </c:pt>
                <c:pt idx="9536">
                  <c:v>1.1490000000000001E-3</c:v>
                </c:pt>
                <c:pt idx="9537">
                  <c:v>1.1490000000000001E-3</c:v>
                </c:pt>
                <c:pt idx="9538">
                  <c:v>1.1490000000000001E-3</c:v>
                </c:pt>
                <c:pt idx="9539">
                  <c:v>1.1490000000000001E-3</c:v>
                </c:pt>
                <c:pt idx="9540">
                  <c:v>1.1490000000000001E-3</c:v>
                </c:pt>
                <c:pt idx="9541">
                  <c:v>1.1490000000000001E-3</c:v>
                </c:pt>
                <c:pt idx="9542">
                  <c:v>1.1490000000000001E-3</c:v>
                </c:pt>
                <c:pt idx="9543">
                  <c:v>1.1490000000000001E-3</c:v>
                </c:pt>
                <c:pt idx="9544">
                  <c:v>1.1490000000000001E-3</c:v>
                </c:pt>
                <c:pt idx="9545">
                  <c:v>1.1490000000000001E-3</c:v>
                </c:pt>
                <c:pt idx="9546">
                  <c:v>1.9539000000000001E-2</c:v>
                </c:pt>
                <c:pt idx="9547">
                  <c:v>1.9921999999999999E-2</c:v>
                </c:pt>
                <c:pt idx="9548">
                  <c:v>1.9539000000000001E-2</c:v>
                </c:pt>
                <c:pt idx="9549">
                  <c:v>1.9155999999999999E-2</c:v>
                </c:pt>
                <c:pt idx="9550">
                  <c:v>2.2221000000000001E-2</c:v>
                </c:pt>
                <c:pt idx="9551">
                  <c:v>2.2603999999999999E-2</c:v>
                </c:pt>
                <c:pt idx="9552">
                  <c:v>2.2221000000000001E-2</c:v>
                </c:pt>
                <c:pt idx="9553">
                  <c:v>2.1454999999999998E-2</c:v>
                </c:pt>
                <c:pt idx="9554">
                  <c:v>2.1072E-2</c:v>
                </c:pt>
                <c:pt idx="9555">
                  <c:v>4.7123999999999999E-2</c:v>
                </c:pt>
                <c:pt idx="9556">
                  <c:v>5.3254000000000003E-2</c:v>
                </c:pt>
                <c:pt idx="9557">
                  <c:v>5.3254000000000003E-2</c:v>
                </c:pt>
                <c:pt idx="9558">
                  <c:v>1.1490000000000001E-3</c:v>
                </c:pt>
                <c:pt idx="9559">
                  <c:v>1.1490000000000001E-3</c:v>
                </c:pt>
                <c:pt idx="9560">
                  <c:v>1.9539000000000001E-2</c:v>
                </c:pt>
                <c:pt idx="9561">
                  <c:v>1.9155999999999999E-2</c:v>
                </c:pt>
                <c:pt idx="9562">
                  <c:v>1.9539000000000001E-2</c:v>
                </c:pt>
                <c:pt idx="9563">
                  <c:v>1.9539000000000001E-2</c:v>
                </c:pt>
                <c:pt idx="9564">
                  <c:v>1.9921999999999999E-2</c:v>
                </c:pt>
                <c:pt idx="9565">
                  <c:v>2.6051999999999999E-2</c:v>
                </c:pt>
                <c:pt idx="9566">
                  <c:v>2.5669000000000001E-2</c:v>
                </c:pt>
                <c:pt idx="9567">
                  <c:v>2.5669000000000001E-2</c:v>
                </c:pt>
                <c:pt idx="9568">
                  <c:v>2.6051999999999999E-2</c:v>
                </c:pt>
                <c:pt idx="9569">
                  <c:v>2.7202E-2</c:v>
                </c:pt>
                <c:pt idx="9570">
                  <c:v>1.1490000000000001E-3</c:v>
                </c:pt>
                <c:pt idx="9571">
                  <c:v>1.7240999999999999E-2</c:v>
                </c:pt>
                <c:pt idx="9572">
                  <c:v>2.2603999999999999E-2</c:v>
                </c:pt>
                <c:pt idx="9573">
                  <c:v>2.2603999999999999E-2</c:v>
                </c:pt>
                <c:pt idx="9574">
                  <c:v>2.2221000000000001E-2</c:v>
                </c:pt>
                <c:pt idx="9575">
                  <c:v>2.1838E-2</c:v>
                </c:pt>
                <c:pt idx="9576">
                  <c:v>2.2603999999999999E-2</c:v>
                </c:pt>
                <c:pt idx="9577">
                  <c:v>2.2987E-2</c:v>
                </c:pt>
                <c:pt idx="9578">
                  <c:v>3.7546000000000003E-2</c:v>
                </c:pt>
                <c:pt idx="9579">
                  <c:v>3.4480999999999998E-2</c:v>
                </c:pt>
                <c:pt idx="9580">
                  <c:v>1.1490000000000001E-3</c:v>
                </c:pt>
                <c:pt idx="9581">
                  <c:v>1.1490000000000001E-3</c:v>
                </c:pt>
                <c:pt idx="9582">
                  <c:v>7.6599999999999997E-4</c:v>
                </c:pt>
                <c:pt idx="9583">
                  <c:v>1.2643E-2</c:v>
                </c:pt>
                <c:pt idx="9584">
                  <c:v>1.8773000000000001E-2</c:v>
                </c:pt>
                <c:pt idx="9585">
                  <c:v>2.0306000000000001E-2</c:v>
                </c:pt>
                <c:pt idx="9586">
                  <c:v>2.1454999999999998E-2</c:v>
                </c:pt>
                <c:pt idx="9587">
                  <c:v>2.2221000000000001E-2</c:v>
                </c:pt>
                <c:pt idx="9588">
                  <c:v>2.1072E-2</c:v>
                </c:pt>
                <c:pt idx="9589">
                  <c:v>2.2603999999999999E-2</c:v>
                </c:pt>
                <c:pt idx="9590">
                  <c:v>2.6051999999999999E-2</c:v>
                </c:pt>
                <c:pt idx="9591">
                  <c:v>3.065E-2</c:v>
                </c:pt>
                <c:pt idx="9592">
                  <c:v>3.4098000000000003E-2</c:v>
                </c:pt>
                <c:pt idx="9593">
                  <c:v>3.0266999999999999E-2</c:v>
                </c:pt>
                <c:pt idx="9594">
                  <c:v>3.2948999999999999E-2</c:v>
                </c:pt>
                <c:pt idx="9595">
                  <c:v>1.1490000000000001E-3</c:v>
                </c:pt>
                <c:pt idx="9596">
                  <c:v>1.1490000000000001E-3</c:v>
                </c:pt>
                <c:pt idx="9597">
                  <c:v>1.1490000000000001E-3</c:v>
                </c:pt>
                <c:pt idx="9598">
                  <c:v>7.6599999999999997E-4</c:v>
                </c:pt>
                <c:pt idx="9599">
                  <c:v>1.1490000000000001E-3</c:v>
                </c:pt>
                <c:pt idx="9600">
                  <c:v>1.1490000000000001E-3</c:v>
                </c:pt>
                <c:pt idx="9601">
                  <c:v>1.1490000000000001E-3</c:v>
                </c:pt>
                <c:pt idx="9602">
                  <c:v>1.1490000000000001E-3</c:v>
                </c:pt>
                <c:pt idx="9603">
                  <c:v>1.1490000000000001E-3</c:v>
                </c:pt>
                <c:pt idx="9604">
                  <c:v>1.1490000000000001E-3</c:v>
                </c:pt>
                <c:pt idx="9605">
                  <c:v>1.1490000000000001E-3</c:v>
                </c:pt>
                <c:pt idx="9606">
                  <c:v>1.3792E-2</c:v>
                </c:pt>
                <c:pt idx="9607">
                  <c:v>1.4942E-2</c:v>
                </c:pt>
                <c:pt idx="9608">
                  <c:v>1.6857E-2</c:v>
                </c:pt>
                <c:pt idx="9609">
                  <c:v>1.7240999999999999E-2</c:v>
                </c:pt>
                <c:pt idx="9610">
                  <c:v>2.9884000000000001E-2</c:v>
                </c:pt>
                <c:pt idx="9611">
                  <c:v>2.9884000000000001E-2</c:v>
                </c:pt>
                <c:pt idx="9612">
                  <c:v>2.5285999999999999E-2</c:v>
                </c:pt>
                <c:pt idx="9613">
                  <c:v>2.5669000000000001E-2</c:v>
                </c:pt>
                <c:pt idx="9614">
                  <c:v>2.5285999999999999E-2</c:v>
                </c:pt>
                <c:pt idx="9615">
                  <c:v>2.4903000000000002E-2</c:v>
                </c:pt>
                <c:pt idx="9616">
                  <c:v>2.5669000000000001E-2</c:v>
                </c:pt>
                <c:pt idx="9617">
                  <c:v>2.5669000000000001E-2</c:v>
                </c:pt>
                <c:pt idx="9618">
                  <c:v>2.5669000000000001E-2</c:v>
                </c:pt>
                <c:pt idx="9619">
                  <c:v>2.5285999999999999E-2</c:v>
                </c:pt>
                <c:pt idx="9620">
                  <c:v>3.7163000000000002E-2</c:v>
                </c:pt>
                <c:pt idx="9621">
                  <c:v>3.8311999999999999E-2</c:v>
                </c:pt>
                <c:pt idx="9622">
                  <c:v>3.8696000000000001E-2</c:v>
                </c:pt>
                <c:pt idx="9623">
                  <c:v>3.8311999999999999E-2</c:v>
                </c:pt>
                <c:pt idx="9624">
                  <c:v>4.5970000000000004E-3</c:v>
                </c:pt>
                <c:pt idx="9625">
                  <c:v>3.2182000000000002E-2</c:v>
                </c:pt>
                <c:pt idx="9626">
                  <c:v>3.2565999999999998E-2</c:v>
                </c:pt>
                <c:pt idx="9627">
                  <c:v>3.5631000000000003E-2</c:v>
                </c:pt>
                <c:pt idx="9628">
                  <c:v>3.2948999999999999E-2</c:v>
                </c:pt>
                <c:pt idx="9629">
                  <c:v>3.2565999999999998E-2</c:v>
                </c:pt>
                <c:pt idx="9630">
                  <c:v>3.2565999999999998E-2</c:v>
                </c:pt>
                <c:pt idx="9631">
                  <c:v>4.0228E-2</c:v>
                </c:pt>
                <c:pt idx="9632">
                  <c:v>4.5975000000000002E-2</c:v>
                </c:pt>
                <c:pt idx="9633">
                  <c:v>4.5975000000000002E-2</c:v>
                </c:pt>
                <c:pt idx="9634">
                  <c:v>7.2411000000000003E-2</c:v>
                </c:pt>
                <c:pt idx="9635">
                  <c:v>7.2793999999999998E-2</c:v>
                </c:pt>
                <c:pt idx="9636">
                  <c:v>4.9810000000000002E-3</c:v>
                </c:pt>
                <c:pt idx="9637">
                  <c:v>4.2139999999999999E-3</c:v>
                </c:pt>
                <c:pt idx="9638">
                  <c:v>3.1799000000000001E-2</c:v>
                </c:pt>
                <c:pt idx="9639">
                  <c:v>2.9500999999999999E-2</c:v>
                </c:pt>
                <c:pt idx="9640">
                  <c:v>3.0266999999999999E-2</c:v>
                </c:pt>
                <c:pt idx="9641">
                  <c:v>3.065E-2</c:v>
                </c:pt>
                <c:pt idx="9642">
                  <c:v>3.0266999999999999E-2</c:v>
                </c:pt>
                <c:pt idx="9643">
                  <c:v>3.0266999999999999E-2</c:v>
                </c:pt>
                <c:pt idx="9644">
                  <c:v>3.0266999999999999E-2</c:v>
                </c:pt>
                <c:pt idx="9645">
                  <c:v>3.0266999999999999E-2</c:v>
                </c:pt>
                <c:pt idx="9646">
                  <c:v>3.7546000000000003E-2</c:v>
                </c:pt>
                <c:pt idx="9647">
                  <c:v>4.0611000000000001E-2</c:v>
                </c:pt>
                <c:pt idx="9648">
                  <c:v>3.9844999999999998E-2</c:v>
                </c:pt>
                <c:pt idx="9649">
                  <c:v>4.2144000000000001E-2</c:v>
                </c:pt>
                <c:pt idx="9650">
                  <c:v>4.4825999999999998E-2</c:v>
                </c:pt>
                <c:pt idx="9651">
                  <c:v>4.6740999999999998E-2</c:v>
                </c:pt>
                <c:pt idx="9652">
                  <c:v>4.6740999999999998E-2</c:v>
                </c:pt>
                <c:pt idx="9653">
                  <c:v>4.6358000000000003E-2</c:v>
                </c:pt>
                <c:pt idx="9654">
                  <c:v>1.1490000000000001E-3</c:v>
                </c:pt>
                <c:pt idx="9655">
                  <c:v>1.1490000000000001E-3</c:v>
                </c:pt>
                <c:pt idx="9656">
                  <c:v>1.5319999999999999E-3</c:v>
                </c:pt>
                <c:pt idx="9657">
                  <c:v>1.1490000000000001E-3</c:v>
                </c:pt>
                <c:pt idx="9658">
                  <c:v>1.1490000000000001E-3</c:v>
                </c:pt>
                <c:pt idx="9659">
                  <c:v>1.1490000000000001E-3</c:v>
                </c:pt>
                <c:pt idx="9660">
                  <c:v>1.1490000000000001E-3</c:v>
                </c:pt>
                <c:pt idx="9661">
                  <c:v>2.9117000000000001E-2</c:v>
                </c:pt>
                <c:pt idx="9662">
                  <c:v>3.2182000000000002E-2</c:v>
                </c:pt>
                <c:pt idx="9663">
                  <c:v>3.1415999999999999E-2</c:v>
                </c:pt>
                <c:pt idx="9664">
                  <c:v>2.9500999999999999E-2</c:v>
                </c:pt>
                <c:pt idx="9665">
                  <c:v>3.1033000000000002E-2</c:v>
                </c:pt>
                <c:pt idx="9666">
                  <c:v>2.2987E-2</c:v>
                </c:pt>
                <c:pt idx="9667">
                  <c:v>2.2221000000000001E-2</c:v>
                </c:pt>
                <c:pt idx="9668">
                  <c:v>2.2603999999999999E-2</c:v>
                </c:pt>
                <c:pt idx="9669">
                  <c:v>2.0306000000000001E-2</c:v>
                </c:pt>
                <c:pt idx="9670">
                  <c:v>1.1490000000000001E-3</c:v>
                </c:pt>
                <c:pt idx="9671">
                  <c:v>1.1490000000000001E-3</c:v>
                </c:pt>
                <c:pt idx="9672">
                  <c:v>1.1490000000000001E-3</c:v>
                </c:pt>
                <c:pt idx="9673">
                  <c:v>7.6599999999999997E-4</c:v>
                </c:pt>
                <c:pt idx="9674">
                  <c:v>1.1490000000000001E-3</c:v>
                </c:pt>
                <c:pt idx="9675">
                  <c:v>1.1490000000000001E-3</c:v>
                </c:pt>
                <c:pt idx="9676">
                  <c:v>1.5325E-2</c:v>
                </c:pt>
                <c:pt idx="9677">
                  <c:v>1.839E-2</c:v>
                </c:pt>
                <c:pt idx="9678">
                  <c:v>3.6396999999999999E-2</c:v>
                </c:pt>
                <c:pt idx="9679">
                  <c:v>4.0228E-2</c:v>
                </c:pt>
                <c:pt idx="9680">
                  <c:v>2.0306000000000001E-2</c:v>
                </c:pt>
                <c:pt idx="9681">
                  <c:v>3.3332000000000001E-2</c:v>
                </c:pt>
                <c:pt idx="9682">
                  <c:v>4.4442000000000002E-2</c:v>
                </c:pt>
                <c:pt idx="9683">
                  <c:v>3.7163000000000002E-2</c:v>
                </c:pt>
                <c:pt idx="9684">
                  <c:v>1.3409000000000001E-2</c:v>
                </c:pt>
                <c:pt idx="9685">
                  <c:v>2.8733999999999999E-2</c:v>
                </c:pt>
                <c:pt idx="9686">
                  <c:v>4.4059000000000001E-2</c:v>
                </c:pt>
                <c:pt idx="9687">
                  <c:v>2.7202E-2</c:v>
                </c:pt>
                <c:pt idx="9688">
                  <c:v>5.1721999999999997E-2</c:v>
                </c:pt>
                <c:pt idx="9689">
                  <c:v>4.4442000000000002E-2</c:v>
                </c:pt>
                <c:pt idx="9690">
                  <c:v>3.5631000000000003E-2</c:v>
                </c:pt>
                <c:pt idx="9691">
                  <c:v>3.1033000000000002E-2</c:v>
                </c:pt>
                <c:pt idx="9692">
                  <c:v>2.1072E-2</c:v>
                </c:pt>
                <c:pt idx="9693">
                  <c:v>2.4136999999999999E-2</c:v>
                </c:pt>
                <c:pt idx="9694">
                  <c:v>3.1415999999999999E-2</c:v>
                </c:pt>
                <c:pt idx="9695">
                  <c:v>2.3754000000000001E-2</c:v>
                </c:pt>
                <c:pt idx="9696">
                  <c:v>4.3676E-2</c:v>
                </c:pt>
                <c:pt idx="9697">
                  <c:v>2.2987E-2</c:v>
                </c:pt>
                <c:pt idx="9698">
                  <c:v>5.0188999999999998E-2</c:v>
                </c:pt>
                <c:pt idx="9699">
                  <c:v>2.2603999999999999E-2</c:v>
                </c:pt>
                <c:pt idx="9700">
                  <c:v>2.9117000000000001E-2</c:v>
                </c:pt>
                <c:pt idx="9701">
                  <c:v>3.4480999999999998E-2</c:v>
                </c:pt>
                <c:pt idx="9702">
                  <c:v>2.9884000000000001E-2</c:v>
                </c:pt>
                <c:pt idx="9703">
                  <c:v>3.8696000000000001E-2</c:v>
                </c:pt>
                <c:pt idx="9704">
                  <c:v>3.2948999999999999E-2</c:v>
                </c:pt>
                <c:pt idx="9705">
                  <c:v>2.2603999999999999E-2</c:v>
                </c:pt>
                <c:pt idx="9706">
                  <c:v>4.1376999999999997E-2</c:v>
                </c:pt>
                <c:pt idx="9707">
                  <c:v>3.5631000000000003E-2</c:v>
                </c:pt>
                <c:pt idx="9708">
                  <c:v>4.5592000000000001E-2</c:v>
                </c:pt>
                <c:pt idx="9709">
                  <c:v>5.0188999999999998E-2</c:v>
                </c:pt>
                <c:pt idx="9710">
                  <c:v>3.2565999999999998E-2</c:v>
                </c:pt>
                <c:pt idx="9711">
                  <c:v>3.8311999999999999E-2</c:v>
                </c:pt>
                <c:pt idx="9712">
                  <c:v>5.4787000000000002E-2</c:v>
                </c:pt>
                <c:pt idx="9713">
                  <c:v>4.1761E-2</c:v>
                </c:pt>
                <c:pt idx="9714">
                  <c:v>3.065E-2</c:v>
                </c:pt>
                <c:pt idx="9715">
                  <c:v>2.7968E-2</c:v>
                </c:pt>
                <c:pt idx="9716">
                  <c:v>3.8311999999999999E-2</c:v>
                </c:pt>
                <c:pt idx="9717">
                  <c:v>3.2182000000000002E-2</c:v>
                </c:pt>
                <c:pt idx="9718">
                  <c:v>3.7928999999999997E-2</c:v>
                </c:pt>
                <c:pt idx="9719">
                  <c:v>3.9844999999999998E-2</c:v>
                </c:pt>
                <c:pt idx="9720">
                  <c:v>1.9921999999999999E-2</c:v>
                </c:pt>
                <c:pt idx="9721">
                  <c:v>3.4098000000000003E-2</c:v>
                </c:pt>
                <c:pt idx="9722">
                  <c:v>4.9806000000000003E-2</c:v>
                </c:pt>
                <c:pt idx="9723">
                  <c:v>4.6358000000000003E-2</c:v>
                </c:pt>
                <c:pt idx="9724">
                  <c:v>5.8618000000000003E-2</c:v>
                </c:pt>
                <c:pt idx="9725">
                  <c:v>4.6358000000000003E-2</c:v>
                </c:pt>
                <c:pt idx="9726">
                  <c:v>4.6358000000000003E-2</c:v>
                </c:pt>
                <c:pt idx="9727">
                  <c:v>1.9155999999999999E-2</c:v>
                </c:pt>
                <c:pt idx="9728">
                  <c:v>4.2909999999999997E-2</c:v>
                </c:pt>
                <c:pt idx="9729">
                  <c:v>4.0611000000000001E-2</c:v>
                </c:pt>
                <c:pt idx="9730">
                  <c:v>4.2909999999999997E-2</c:v>
                </c:pt>
                <c:pt idx="9731">
                  <c:v>3.8696000000000001E-2</c:v>
                </c:pt>
                <c:pt idx="9732">
                  <c:v>2.452E-2</c:v>
                </c:pt>
                <c:pt idx="9733">
                  <c:v>3.5247000000000001E-2</c:v>
                </c:pt>
                <c:pt idx="9734">
                  <c:v>3.6013999999999997E-2</c:v>
                </c:pt>
                <c:pt idx="9735">
                  <c:v>2.6818999999999999E-2</c:v>
                </c:pt>
                <c:pt idx="9736">
                  <c:v>4.2909999999999997E-2</c:v>
                </c:pt>
                <c:pt idx="9737">
                  <c:v>2.1838E-2</c:v>
                </c:pt>
                <c:pt idx="9738">
                  <c:v>1.7240999999999999E-2</c:v>
                </c:pt>
                <c:pt idx="9739">
                  <c:v>7.2789999999999999E-3</c:v>
                </c:pt>
                <c:pt idx="9740">
                  <c:v>1.1490000000000001E-3</c:v>
                </c:pt>
                <c:pt idx="9741">
                  <c:v>1.1490000000000001E-3</c:v>
                </c:pt>
                <c:pt idx="9742">
                  <c:v>1.1490000000000001E-3</c:v>
                </c:pt>
                <c:pt idx="9743">
                  <c:v>1.1490000000000001E-3</c:v>
                </c:pt>
                <c:pt idx="9744">
                  <c:v>1.1490000000000001E-3</c:v>
                </c:pt>
                <c:pt idx="9745">
                  <c:v>1.1490000000000001E-3</c:v>
                </c:pt>
                <c:pt idx="9746">
                  <c:v>1.1490000000000001E-3</c:v>
                </c:pt>
                <c:pt idx="9747">
                  <c:v>1.1490000000000001E-3</c:v>
                </c:pt>
                <c:pt idx="9748">
                  <c:v>1.1490000000000001E-3</c:v>
                </c:pt>
                <c:pt idx="9749">
                  <c:v>1.1494000000000001E-2</c:v>
                </c:pt>
                <c:pt idx="9750">
                  <c:v>1.1490000000000001E-3</c:v>
                </c:pt>
                <c:pt idx="9751">
                  <c:v>1.1490000000000001E-3</c:v>
                </c:pt>
                <c:pt idx="9752">
                  <c:v>1.1490000000000001E-3</c:v>
                </c:pt>
                <c:pt idx="9753">
                  <c:v>1.1490000000000001E-3</c:v>
                </c:pt>
                <c:pt idx="9754">
                  <c:v>7.6599999999999997E-4</c:v>
                </c:pt>
                <c:pt idx="9755">
                  <c:v>1.1490000000000001E-3</c:v>
                </c:pt>
                <c:pt idx="9756">
                  <c:v>4.6358000000000003E-2</c:v>
                </c:pt>
                <c:pt idx="9757">
                  <c:v>5.1339000000000003E-2</c:v>
                </c:pt>
                <c:pt idx="9758">
                  <c:v>5.2871000000000001E-2</c:v>
                </c:pt>
                <c:pt idx="9759">
                  <c:v>5.1721999999999997E-2</c:v>
                </c:pt>
                <c:pt idx="9760">
                  <c:v>5.3254000000000003E-2</c:v>
                </c:pt>
                <c:pt idx="9761">
                  <c:v>5.4021E-2</c:v>
                </c:pt>
                <c:pt idx="9762">
                  <c:v>5.2871000000000001E-2</c:v>
                </c:pt>
                <c:pt idx="9763">
                  <c:v>5.2871000000000001E-2</c:v>
                </c:pt>
                <c:pt idx="9764">
                  <c:v>5.3254000000000003E-2</c:v>
                </c:pt>
                <c:pt idx="9765">
                  <c:v>5.2104999999999999E-2</c:v>
                </c:pt>
                <c:pt idx="9766">
                  <c:v>5.3254000000000003E-2</c:v>
                </c:pt>
                <c:pt idx="9767">
                  <c:v>1.1490000000000001E-3</c:v>
                </c:pt>
                <c:pt idx="9768">
                  <c:v>7.6599999999999997E-4</c:v>
                </c:pt>
                <c:pt idx="9769">
                  <c:v>7.6599999999999997E-4</c:v>
                </c:pt>
                <c:pt idx="9770">
                  <c:v>1.1490000000000001E-3</c:v>
                </c:pt>
                <c:pt idx="9771">
                  <c:v>7.6599999999999997E-4</c:v>
                </c:pt>
                <c:pt idx="9772">
                  <c:v>1.1490000000000001E-3</c:v>
                </c:pt>
                <c:pt idx="9773">
                  <c:v>1.1490000000000001E-3</c:v>
                </c:pt>
                <c:pt idx="9774">
                  <c:v>1.1490000000000001E-3</c:v>
                </c:pt>
                <c:pt idx="9775">
                  <c:v>1.1110999999999999E-2</c:v>
                </c:pt>
                <c:pt idx="9776">
                  <c:v>1.7624000000000001E-2</c:v>
                </c:pt>
                <c:pt idx="9777">
                  <c:v>1.7624000000000001E-2</c:v>
                </c:pt>
                <c:pt idx="9778">
                  <c:v>1.6857E-2</c:v>
                </c:pt>
                <c:pt idx="9779">
                  <c:v>7.6620000000000004E-3</c:v>
                </c:pt>
                <c:pt idx="9780">
                  <c:v>2.9500999999999999E-2</c:v>
                </c:pt>
                <c:pt idx="9781">
                  <c:v>4.8656999999999999E-2</c:v>
                </c:pt>
                <c:pt idx="9782">
                  <c:v>4.5975000000000002E-2</c:v>
                </c:pt>
                <c:pt idx="9783">
                  <c:v>4.7891000000000003E-2</c:v>
                </c:pt>
                <c:pt idx="9784">
                  <c:v>4.5975000000000002E-2</c:v>
                </c:pt>
                <c:pt idx="9785">
                  <c:v>4.6358000000000003E-2</c:v>
                </c:pt>
                <c:pt idx="9786">
                  <c:v>4.6358000000000003E-2</c:v>
                </c:pt>
                <c:pt idx="9787">
                  <c:v>4.7891000000000003E-2</c:v>
                </c:pt>
                <c:pt idx="9788">
                  <c:v>4.5592000000000001E-2</c:v>
                </c:pt>
                <c:pt idx="9789">
                  <c:v>4.7507000000000001E-2</c:v>
                </c:pt>
                <c:pt idx="9790">
                  <c:v>4.5975000000000002E-2</c:v>
                </c:pt>
                <c:pt idx="9791">
                  <c:v>9.195E-3</c:v>
                </c:pt>
                <c:pt idx="9792">
                  <c:v>5.0188999999999998E-2</c:v>
                </c:pt>
                <c:pt idx="9793">
                  <c:v>1.4559000000000001E-2</c:v>
                </c:pt>
                <c:pt idx="9794">
                  <c:v>1.4942E-2</c:v>
                </c:pt>
                <c:pt idx="9795">
                  <c:v>1.4559000000000001E-2</c:v>
                </c:pt>
                <c:pt idx="9796">
                  <c:v>1.4942E-2</c:v>
                </c:pt>
                <c:pt idx="9797">
                  <c:v>1.1490000000000001E-3</c:v>
                </c:pt>
                <c:pt idx="9798">
                  <c:v>1.1490000000000001E-3</c:v>
                </c:pt>
                <c:pt idx="9799">
                  <c:v>1.1490000000000001E-3</c:v>
                </c:pt>
                <c:pt idx="9800">
                  <c:v>1.1490000000000001E-3</c:v>
                </c:pt>
                <c:pt idx="9801">
                  <c:v>1.1490000000000001E-3</c:v>
                </c:pt>
                <c:pt idx="9802">
                  <c:v>1.1490000000000001E-3</c:v>
                </c:pt>
                <c:pt idx="9803">
                  <c:v>7.6599999999999997E-4</c:v>
                </c:pt>
                <c:pt idx="9804">
                  <c:v>1.1490000000000001E-3</c:v>
                </c:pt>
                <c:pt idx="9805">
                  <c:v>7.6599999999999997E-4</c:v>
                </c:pt>
                <c:pt idx="9806">
                  <c:v>1.1490000000000001E-3</c:v>
                </c:pt>
                <c:pt idx="9807">
                  <c:v>7.6599999999999997E-4</c:v>
                </c:pt>
                <c:pt idx="9808">
                  <c:v>1.1490000000000001E-3</c:v>
                </c:pt>
                <c:pt idx="9809">
                  <c:v>1.1490000000000001E-3</c:v>
                </c:pt>
                <c:pt idx="9810">
                  <c:v>1.1490000000000001E-3</c:v>
                </c:pt>
                <c:pt idx="9811">
                  <c:v>1.9539000000000001E-2</c:v>
                </c:pt>
                <c:pt idx="9812">
                  <c:v>3.3332000000000001E-2</c:v>
                </c:pt>
                <c:pt idx="9813">
                  <c:v>3.1799000000000001E-2</c:v>
                </c:pt>
                <c:pt idx="9814">
                  <c:v>3.5247000000000001E-2</c:v>
                </c:pt>
                <c:pt idx="9815">
                  <c:v>2.4903000000000002E-2</c:v>
                </c:pt>
                <c:pt idx="9816">
                  <c:v>2.5285999999999999E-2</c:v>
                </c:pt>
                <c:pt idx="9817">
                  <c:v>2.452E-2</c:v>
                </c:pt>
                <c:pt idx="9818">
                  <c:v>2.5285999999999999E-2</c:v>
                </c:pt>
                <c:pt idx="9819">
                  <c:v>2.4903000000000002E-2</c:v>
                </c:pt>
                <c:pt idx="9820">
                  <c:v>2.4136999999999999E-2</c:v>
                </c:pt>
                <c:pt idx="9821">
                  <c:v>2.2603999999999999E-2</c:v>
                </c:pt>
                <c:pt idx="9822">
                  <c:v>1.1490000000000001E-3</c:v>
                </c:pt>
                <c:pt idx="9823">
                  <c:v>4.5975000000000002E-2</c:v>
                </c:pt>
                <c:pt idx="9824">
                  <c:v>4.6358000000000003E-2</c:v>
                </c:pt>
                <c:pt idx="9825">
                  <c:v>4.7507000000000001E-2</c:v>
                </c:pt>
                <c:pt idx="9826">
                  <c:v>4.7123999999999999E-2</c:v>
                </c:pt>
                <c:pt idx="9827">
                  <c:v>4.7123999999999999E-2</c:v>
                </c:pt>
                <c:pt idx="9828">
                  <c:v>4.6740999999999998E-2</c:v>
                </c:pt>
                <c:pt idx="9829">
                  <c:v>5.0571999999999999E-2</c:v>
                </c:pt>
                <c:pt idx="9830">
                  <c:v>4.8656999999999999E-2</c:v>
                </c:pt>
                <c:pt idx="9831">
                  <c:v>4.6740999999999998E-2</c:v>
                </c:pt>
                <c:pt idx="9832">
                  <c:v>4.5975000000000002E-2</c:v>
                </c:pt>
                <c:pt idx="9833">
                  <c:v>4.8656999999999999E-2</c:v>
                </c:pt>
                <c:pt idx="9834">
                  <c:v>4.7123999999999999E-2</c:v>
                </c:pt>
                <c:pt idx="9835">
                  <c:v>2.7968E-2</c:v>
                </c:pt>
                <c:pt idx="9836">
                  <c:v>2.7968E-2</c:v>
                </c:pt>
                <c:pt idx="9837">
                  <c:v>2.8351000000000001E-2</c:v>
                </c:pt>
                <c:pt idx="9838">
                  <c:v>2.7968E-2</c:v>
                </c:pt>
                <c:pt idx="9839">
                  <c:v>2.2987E-2</c:v>
                </c:pt>
                <c:pt idx="9840">
                  <c:v>2.2221000000000001E-2</c:v>
                </c:pt>
                <c:pt idx="9841">
                  <c:v>2.2221000000000001E-2</c:v>
                </c:pt>
                <c:pt idx="9842">
                  <c:v>2.1838E-2</c:v>
                </c:pt>
                <c:pt idx="9843">
                  <c:v>2.2603999999999999E-2</c:v>
                </c:pt>
                <c:pt idx="9844">
                  <c:v>2.1838E-2</c:v>
                </c:pt>
                <c:pt idx="9845">
                  <c:v>2.2221000000000001E-2</c:v>
                </c:pt>
                <c:pt idx="9846">
                  <c:v>2.2221000000000001E-2</c:v>
                </c:pt>
                <c:pt idx="9847">
                  <c:v>4.2909999999999997E-2</c:v>
                </c:pt>
                <c:pt idx="9848">
                  <c:v>4.2527000000000002E-2</c:v>
                </c:pt>
                <c:pt idx="9849">
                  <c:v>4.3292999999999998E-2</c:v>
                </c:pt>
                <c:pt idx="9850">
                  <c:v>4.4059000000000001E-2</c:v>
                </c:pt>
                <c:pt idx="9851">
                  <c:v>4.6740999999999998E-2</c:v>
                </c:pt>
                <c:pt idx="9852">
                  <c:v>4.7123999999999999E-2</c:v>
                </c:pt>
                <c:pt idx="9853">
                  <c:v>4.7891000000000003E-2</c:v>
                </c:pt>
                <c:pt idx="9854">
                  <c:v>2.7968E-2</c:v>
                </c:pt>
                <c:pt idx="9855">
                  <c:v>3.065E-3</c:v>
                </c:pt>
                <c:pt idx="9856">
                  <c:v>2.2603999999999999E-2</c:v>
                </c:pt>
                <c:pt idx="9857">
                  <c:v>2.2221000000000001E-2</c:v>
                </c:pt>
                <c:pt idx="9858">
                  <c:v>2.2603999999999999E-2</c:v>
                </c:pt>
                <c:pt idx="9859">
                  <c:v>2.3370999999999999E-2</c:v>
                </c:pt>
                <c:pt idx="9860">
                  <c:v>2.3370999999999999E-2</c:v>
                </c:pt>
                <c:pt idx="9861">
                  <c:v>2.3370999999999999E-2</c:v>
                </c:pt>
                <c:pt idx="9862">
                  <c:v>4.0994000000000003E-2</c:v>
                </c:pt>
                <c:pt idx="9863">
                  <c:v>4.1761E-2</c:v>
                </c:pt>
                <c:pt idx="9864">
                  <c:v>4.1376999999999997E-2</c:v>
                </c:pt>
                <c:pt idx="9865">
                  <c:v>4.2527000000000002E-2</c:v>
                </c:pt>
                <c:pt idx="9866">
                  <c:v>6.7812999999999998E-2</c:v>
                </c:pt>
                <c:pt idx="9867">
                  <c:v>6.7046999999999995E-2</c:v>
                </c:pt>
                <c:pt idx="9868">
                  <c:v>6.6281000000000007E-2</c:v>
                </c:pt>
                <c:pt idx="9869">
                  <c:v>2.9500999999999999E-2</c:v>
                </c:pt>
                <c:pt idx="9870">
                  <c:v>2.452E-2</c:v>
                </c:pt>
                <c:pt idx="9871">
                  <c:v>2.3754000000000001E-2</c:v>
                </c:pt>
                <c:pt idx="9872">
                  <c:v>2.452E-2</c:v>
                </c:pt>
                <c:pt idx="9873">
                  <c:v>2.452E-2</c:v>
                </c:pt>
                <c:pt idx="9874">
                  <c:v>2.3754000000000001E-2</c:v>
                </c:pt>
                <c:pt idx="9875">
                  <c:v>2.4136999999999999E-2</c:v>
                </c:pt>
                <c:pt idx="9876">
                  <c:v>2.4136999999999999E-2</c:v>
                </c:pt>
                <c:pt idx="9877">
                  <c:v>4.1376999999999997E-2</c:v>
                </c:pt>
                <c:pt idx="9878">
                  <c:v>4.1761E-2</c:v>
                </c:pt>
                <c:pt idx="9879">
                  <c:v>4.1761E-2</c:v>
                </c:pt>
                <c:pt idx="9880">
                  <c:v>4.2527000000000002E-2</c:v>
                </c:pt>
                <c:pt idx="9881">
                  <c:v>4.2527000000000002E-2</c:v>
                </c:pt>
                <c:pt idx="9882">
                  <c:v>4.1761E-2</c:v>
                </c:pt>
                <c:pt idx="9883">
                  <c:v>4.5592000000000001E-2</c:v>
                </c:pt>
                <c:pt idx="9884">
                  <c:v>4.5975000000000002E-2</c:v>
                </c:pt>
                <c:pt idx="9885">
                  <c:v>2.6818999999999999E-2</c:v>
                </c:pt>
                <c:pt idx="9886">
                  <c:v>2.7202E-2</c:v>
                </c:pt>
                <c:pt idx="9887">
                  <c:v>2.2221000000000001E-2</c:v>
                </c:pt>
                <c:pt idx="9888">
                  <c:v>2.1838E-2</c:v>
                </c:pt>
                <c:pt idx="9889">
                  <c:v>2.1454999999999998E-2</c:v>
                </c:pt>
                <c:pt idx="9890">
                  <c:v>2.2603999999999999E-2</c:v>
                </c:pt>
                <c:pt idx="9891">
                  <c:v>2.2603999999999999E-2</c:v>
                </c:pt>
                <c:pt idx="9892">
                  <c:v>2.2603999999999999E-2</c:v>
                </c:pt>
                <c:pt idx="9893">
                  <c:v>2.1838E-2</c:v>
                </c:pt>
                <c:pt idx="9894">
                  <c:v>2.1454999999999998E-2</c:v>
                </c:pt>
                <c:pt idx="9895">
                  <c:v>4.1761E-2</c:v>
                </c:pt>
                <c:pt idx="9896">
                  <c:v>4.0611000000000001E-2</c:v>
                </c:pt>
                <c:pt idx="9897">
                  <c:v>4.0994000000000003E-2</c:v>
                </c:pt>
                <c:pt idx="9898">
                  <c:v>4.1761E-2</c:v>
                </c:pt>
                <c:pt idx="9899">
                  <c:v>4.3676E-2</c:v>
                </c:pt>
                <c:pt idx="9900">
                  <c:v>2.452E-2</c:v>
                </c:pt>
                <c:pt idx="9901">
                  <c:v>2.452E-2</c:v>
                </c:pt>
                <c:pt idx="9902">
                  <c:v>2.5285999999999999E-2</c:v>
                </c:pt>
                <c:pt idx="9903">
                  <c:v>2.2603999999999999E-2</c:v>
                </c:pt>
                <c:pt idx="9904">
                  <c:v>2.3370999999999999E-2</c:v>
                </c:pt>
                <c:pt idx="9905">
                  <c:v>2.2603999999999999E-2</c:v>
                </c:pt>
                <c:pt idx="9906">
                  <c:v>2.1838E-2</c:v>
                </c:pt>
                <c:pt idx="9907">
                  <c:v>2.2221000000000001E-2</c:v>
                </c:pt>
                <c:pt idx="9908">
                  <c:v>2.1838E-2</c:v>
                </c:pt>
                <c:pt idx="9909">
                  <c:v>2.1838E-2</c:v>
                </c:pt>
                <c:pt idx="9910">
                  <c:v>2.2603999999999999E-2</c:v>
                </c:pt>
                <c:pt idx="9911">
                  <c:v>4.7123999999999999E-2</c:v>
                </c:pt>
                <c:pt idx="9912">
                  <c:v>4.5975000000000002E-2</c:v>
                </c:pt>
                <c:pt idx="9913">
                  <c:v>4.6740999999999998E-2</c:v>
                </c:pt>
                <c:pt idx="9914">
                  <c:v>4.5975000000000002E-2</c:v>
                </c:pt>
                <c:pt idx="9915">
                  <c:v>2.1072E-2</c:v>
                </c:pt>
                <c:pt idx="9916">
                  <c:v>2.1838E-2</c:v>
                </c:pt>
                <c:pt idx="9917">
                  <c:v>2.3754000000000001E-2</c:v>
                </c:pt>
                <c:pt idx="9918">
                  <c:v>2.3370999999999999E-2</c:v>
                </c:pt>
                <c:pt idx="9919">
                  <c:v>2.2603999999999999E-2</c:v>
                </c:pt>
                <c:pt idx="9920">
                  <c:v>2.2221000000000001E-2</c:v>
                </c:pt>
                <c:pt idx="9921">
                  <c:v>2.1454999999999998E-2</c:v>
                </c:pt>
                <c:pt idx="9922">
                  <c:v>2.1838E-2</c:v>
                </c:pt>
                <c:pt idx="9923">
                  <c:v>2.1838E-2</c:v>
                </c:pt>
                <c:pt idx="9924">
                  <c:v>2.2221000000000001E-2</c:v>
                </c:pt>
                <c:pt idx="9925">
                  <c:v>4.1376999999999997E-2</c:v>
                </c:pt>
                <c:pt idx="9926">
                  <c:v>4.2527000000000002E-2</c:v>
                </c:pt>
                <c:pt idx="9927">
                  <c:v>4.2144000000000001E-2</c:v>
                </c:pt>
                <c:pt idx="9928">
                  <c:v>4.2909999999999997E-2</c:v>
                </c:pt>
                <c:pt idx="9929">
                  <c:v>2.7968E-2</c:v>
                </c:pt>
                <c:pt idx="9930">
                  <c:v>2.9500999999999999E-2</c:v>
                </c:pt>
                <c:pt idx="9931">
                  <c:v>2.9500999999999999E-2</c:v>
                </c:pt>
                <c:pt idx="9932">
                  <c:v>2.9500999999999999E-2</c:v>
                </c:pt>
                <c:pt idx="9933">
                  <c:v>2.9884000000000001E-2</c:v>
                </c:pt>
                <c:pt idx="9934">
                  <c:v>2.8733999999999999E-2</c:v>
                </c:pt>
                <c:pt idx="9935">
                  <c:v>2.4136999999999999E-2</c:v>
                </c:pt>
                <c:pt idx="9936">
                  <c:v>2.4136999999999999E-2</c:v>
                </c:pt>
                <c:pt idx="9937">
                  <c:v>2.4136999999999999E-2</c:v>
                </c:pt>
                <c:pt idx="9938">
                  <c:v>2.4136999999999999E-2</c:v>
                </c:pt>
                <c:pt idx="9939">
                  <c:v>2.3754000000000001E-2</c:v>
                </c:pt>
                <c:pt idx="9940">
                  <c:v>2.4136999999999999E-2</c:v>
                </c:pt>
                <c:pt idx="9941">
                  <c:v>4.2144000000000001E-2</c:v>
                </c:pt>
                <c:pt idx="9942">
                  <c:v>4.2144000000000001E-2</c:v>
                </c:pt>
                <c:pt idx="9943">
                  <c:v>5.0956000000000001E-2</c:v>
                </c:pt>
                <c:pt idx="9944">
                  <c:v>4.3292999999999998E-2</c:v>
                </c:pt>
                <c:pt idx="9945">
                  <c:v>2.9884000000000001E-2</c:v>
                </c:pt>
                <c:pt idx="9946">
                  <c:v>2.9500999999999999E-2</c:v>
                </c:pt>
                <c:pt idx="9947">
                  <c:v>2.9117000000000001E-2</c:v>
                </c:pt>
                <c:pt idx="9948">
                  <c:v>2.9500999999999999E-2</c:v>
                </c:pt>
                <c:pt idx="9949">
                  <c:v>2.9884000000000001E-2</c:v>
                </c:pt>
                <c:pt idx="9950">
                  <c:v>2.2987E-2</c:v>
                </c:pt>
                <c:pt idx="9951">
                  <c:v>2.2987E-2</c:v>
                </c:pt>
                <c:pt idx="9952">
                  <c:v>2.2221000000000001E-2</c:v>
                </c:pt>
                <c:pt idx="9953">
                  <c:v>2.2603999999999999E-2</c:v>
                </c:pt>
                <c:pt idx="9954">
                  <c:v>2.2987E-2</c:v>
                </c:pt>
                <c:pt idx="9955">
                  <c:v>2.2603999999999999E-2</c:v>
                </c:pt>
                <c:pt idx="9956">
                  <c:v>4.1761E-2</c:v>
                </c:pt>
                <c:pt idx="9957">
                  <c:v>3.9461999999999997E-2</c:v>
                </c:pt>
                <c:pt idx="9958">
                  <c:v>4.7891000000000003E-2</c:v>
                </c:pt>
                <c:pt idx="9959">
                  <c:v>6.8196000000000007E-2</c:v>
                </c:pt>
                <c:pt idx="9960">
                  <c:v>1.8773000000000001E-2</c:v>
                </c:pt>
                <c:pt idx="9961">
                  <c:v>2.4136999999999999E-2</c:v>
                </c:pt>
                <c:pt idx="9962">
                  <c:v>2.1838E-2</c:v>
                </c:pt>
                <c:pt idx="9963">
                  <c:v>2.2987E-2</c:v>
                </c:pt>
                <c:pt idx="9964">
                  <c:v>2.2603999999999999E-2</c:v>
                </c:pt>
                <c:pt idx="9965">
                  <c:v>2.3370999999999999E-2</c:v>
                </c:pt>
                <c:pt idx="9966">
                  <c:v>2.2987E-2</c:v>
                </c:pt>
                <c:pt idx="9967">
                  <c:v>2.3370999999999999E-2</c:v>
                </c:pt>
                <c:pt idx="9968">
                  <c:v>2.2987E-2</c:v>
                </c:pt>
                <c:pt idx="9969">
                  <c:v>2.3754000000000001E-2</c:v>
                </c:pt>
                <c:pt idx="9970">
                  <c:v>2.2987E-2</c:v>
                </c:pt>
                <c:pt idx="9971">
                  <c:v>2.1838E-2</c:v>
                </c:pt>
                <c:pt idx="9972">
                  <c:v>2.3370999999999999E-2</c:v>
                </c:pt>
                <c:pt idx="9973">
                  <c:v>4.1376999999999997E-2</c:v>
                </c:pt>
                <c:pt idx="9974">
                  <c:v>4.0611000000000001E-2</c:v>
                </c:pt>
                <c:pt idx="9975">
                  <c:v>1.9921999999999999E-2</c:v>
                </c:pt>
                <c:pt idx="9976">
                  <c:v>2.0688999999999999E-2</c:v>
                </c:pt>
                <c:pt idx="9977">
                  <c:v>1.8006999999999999E-2</c:v>
                </c:pt>
                <c:pt idx="9978">
                  <c:v>1.8006999999999999E-2</c:v>
                </c:pt>
                <c:pt idx="9979">
                  <c:v>2.1454999999999998E-2</c:v>
                </c:pt>
                <c:pt idx="9980">
                  <c:v>2.8733999999999999E-2</c:v>
                </c:pt>
                <c:pt idx="9981">
                  <c:v>2.8351000000000001E-2</c:v>
                </c:pt>
                <c:pt idx="9982">
                  <c:v>2.8733999999999999E-2</c:v>
                </c:pt>
                <c:pt idx="9983">
                  <c:v>1.2643E-2</c:v>
                </c:pt>
                <c:pt idx="9984">
                  <c:v>1.226E-2</c:v>
                </c:pt>
                <c:pt idx="9985">
                  <c:v>4.5970000000000004E-3</c:v>
                </c:pt>
                <c:pt idx="9986">
                  <c:v>1.1490000000000001E-3</c:v>
                </c:pt>
                <c:pt idx="9987">
                  <c:v>1.1490000000000001E-3</c:v>
                </c:pt>
                <c:pt idx="9988">
                  <c:v>1.1490000000000001E-3</c:v>
                </c:pt>
                <c:pt idx="9989">
                  <c:v>1.1490000000000001E-3</c:v>
                </c:pt>
                <c:pt idx="9990">
                  <c:v>1.1490000000000001E-3</c:v>
                </c:pt>
                <c:pt idx="9991">
                  <c:v>1.1490000000000001E-3</c:v>
                </c:pt>
                <c:pt idx="9992">
                  <c:v>1.1490000000000001E-3</c:v>
                </c:pt>
                <c:pt idx="9993">
                  <c:v>1.1490000000000001E-3</c:v>
                </c:pt>
                <c:pt idx="9994">
                  <c:v>1.1490000000000001E-3</c:v>
                </c:pt>
                <c:pt idx="9995">
                  <c:v>1.1490000000000001E-3</c:v>
                </c:pt>
                <c:pt idx="9996">
                  <c:v>1.1490000000000001E-3</c:v>
                </c:pt>
                <c:pt idx="9997">
                  <c:v>1.1490000000000001E-3</c:v>
                </c:pt>
                <c:pt idx="9998">
                  <c:v>1.1490000000000001E-3</c:v>
                </c:pt>
                <c:pt idx="9999">
                  <c:v>1.1490000000000001E-3</c:v>
                </c:pt>
                <c:pt idx="10000">
                  <c:v>4.2139999999999999E-3</c:v>
                </c:pt>
                <c:pt idx="10001">
                  <c:v>1.1490000000000001E-3</c:v>
                </c:pt>
                <c:pt idx="10002">
                  <c:v>7.6599999999999997E-4</c:v>
                </c:pt>
                <c:pt idx="10003">
                  <c:v>1.1490000000000001E-3</c:v>
                </c:pt>
                <c:pt idx="10004">
                  <c:v>7.6599999999999997E-4</c:v>
                </c:pt>
                <c:pt idx="10005">
                  <c:v>1.1490000000000001E-3</c:v>
                </c:pt>
                <c:pt idx="10006">
                  <c:v>1.1490000000000001E-3</c:v>
                </c:pt>
                <c:pt idx="10007">
                  <c:v>1.1490000000000001E-3</c:v>
                </c:pt>
                <c:pt idx="10008">
                  <c:v>1.1490000000000001E-3</c:v>
                </c:pt>
                <c:pt idx="10009">
                  <c:v>1.1490000000000001E-3</c:v>
                </c:pt>
                <c:pt idx="10010">
                  <c:v>1.1490000000000001E-3</c:v>
                </c:pt>
                <c:pt idx="10011">
                  <c:v>1.1490000000000001E-3</c:v>
                </c:pt>
                <c:pt idx="10012">
                  <c:v>4.6358000000000003E-2</c:v>
                </c:pt>
                <c:pt idx="10013">
                  <c:v>4.7123999999999999E-2</c:v>
                </c:pt>
                <c:pt idx="10014">
                  <c:v>4.7123999999999999E-2</c:v>
                </c:pt>
                <c:pt idx="10015">
                  <c:v>6.8960000000000002E-3</c:v>
                </c:pt>
                <c:pt idx="10016">
                  <c:v>4.2139999999999999E-3</c:v>
                </c:pt>
                <c:pt idx="10017">
                  <c:v>2.6819999999999999E-3</c:v>
                </c:pt>
                <c:pt idx="10018">
                  <c:v>1.1490000000000001E-3</c:v>
                </c:pt>
                <c:pt idx="10019">
                  <c:v>1.1490000000000001E-3</c:v>
                </c:pt>
                <c:pt idx="10020">
                  <c:v>1.1490000000000001E-3</c:v>
                </c:pt>
                <c:pt idx="10021">
                  <c:v>1.1490000000000001E-3</c:v>
                </c:pt>
                <c:pt idx="10022">
                  <c:v>1.1490000000000001E-3</c:v>
                </c:pt>
                <c:pt idx="10023">
                  <c:v>1.1490000000000001E-3</c:v>
                </c:pt>
                <c:pt idx="10024">
                  <c:v>1.1490000000000001E-3</c:v>
                </c:pt>
                <c:pt idx="10025">
                  <c:v>1.1490000000000001E-3</c:v>
                </c:pt>
                <c:pt idx="10026">
                  <c:v>1.1490000000000001E-3</c:v>
                </c:pt>
                <c:pt idx="10027">
                  <c:v>1.1490000000000001E-3</c:v>
                </c:pt>
                <c:pt idx="10028">
                  <c:v>1.1490000000000001E-3</c:v>
                </c:pt>
                <c:pt idx="10029">
                  <c:v>1.1490000000000001E-3</c:v>
                </c:pt>
                <c:pt idx="10030">
                  <c:v>1.1490000000000001E-3</c:v>
                </c:pt>
                <c:pt idx="10031">
                  <c:v>6.13E-3</c:v>
                </c:pt>
                <c:pt idx="10032">
                  <c:v>6.5129999999999997E-3</c:v>
                </c:pt>
                <c:pt idx="10033">
                  <c:v>6.5129999999999997E-3</c:v>
                </c:pt>
                <c:pt idx="10034">
                  <c:v>3.8310000000000002E-3</c:v>
                </c:pt>
                <c:pt idx="10035">
                  <c:v>1.1490000000000001E-3</c:v>
                </c:pt>
                <c:pt idx="10036">
                  <c:v>1.1490000000000001E-3</c:v>
                </c:pt>
                <c:pt idx="10037">
                  <c:v>1.1490000000000001E-3</c:v>
                </c:pt>
                <c:pt idx="10038">
                  <c:v>1.1490000000000001E-3</c:v>
                </c:pt>
                <c:pt idx="10039">
                  <c:v>1.1490000000000001E-3</c:v>
                </c:pt>
                <c:pt idx="10040">
                  <c:v>1.1490000000000001E-3</c:v>
                </c:pt>
                <c:pt idx="10041">
                  <c:v>1.1490000000000001E-3</c:v>
                </c:pt>
                <c:pt idx="10042">
                  <c:v>1.1490000000000001E-3</c:v>
                </c:pt>
                <c:pt idx="10043">
                  <c:v>1.1490000000000001E-3</c:v>
                </c:pt>
                <c:pt idx="10044">
                  <c:v>1.1490000000000001E-3</c:v>
                </c:pt>
                <c:pt idx="10045">
                  <c:v>7.6599999999999997E-4</c:v>
                </c:pt>
                <c:pt idx="10046">
                  <c:v>2.0688999999999999E-2</c:v>
                </c:pt>
                <c:pt idx="10047">
                  <c:v>0.34481200000000001</c:v>
                </c:pt>
                <c:pt idx="10048">
                  <c:v>2.2772920000000001</c:v>
                </c:pt>
                <c:pt idx="10049">
                  <c:v>2.2454930000000002</c:v>
                </c:pt>
                <c:pt idx="10050">
                  <c:v>2.7711399999999999</c:v>
                </c:pt>
                <c:pt idx="10051">
                  <c:v>4.1660969999999997</c:v>
                </c:pt>
                <c:pt idx="10052">
                  <c:v>2.8581089999999998</c:v>
                </c:pt>
                <c:pt idx="10053">
                  <c:v>4.3729839999999998</c:v>
                </c:pt>
                <c:pt idx="10054">
                  <c:v>5.1411490000000004</c:v>
                </c:pt>
                <c:pt idx="10055">
                  <c:v>6.4295970000000002</c:v>
                </c:pt>
                <c:pt idx="10056">
                  <c:v>9.5911410000000004</c:v>
                </c:pt>
                <c:pt idx="10057">
                  <c:v>11.642773</c:v>
                </c:pt>
                <c:pt idx="10058">
                  <c:v>14.074465</c:v>
                </c:pt>
                <c:pt idx="10059">
                  <c:v>16.13261</c:v>
                </c:pt>
                <c:pt idx="10060">
                  <c:v>16.694268999999998</c:v>
                </c:pt>
                <c:pt idx="10061">
                  <c:v>15.389348</c:v>
                </c:pt>
                <c:pt idx="10062">
                  <c:v>13.957611999999999</c:v>
                </c:pt>
                <c:pt idx="10063">
                  <c:v>14.510077000000001</c:v>
                </c:pt>
                <c:pt idx="10064">
                  <c:v>14.054925000000001</c:v>
                </c:pt>
                <c:pt idx="10065">
                  <c:v>15.268663</c:v>
                </c:pt>
                <c:pt idx="10066">
                  <c:v>15.755233</c:v>
                </c:pt>
                <c:pt idx="10067">
                  <c:v>15.653706</c:v>
                </c:pt>
                <c:pt idx="10068">
                  <c:v>14.865617</c:v>
                </c:pt>
                <c:pt idx="10069">
                  <c:v>14.203961</c:v>
                </c:pt>
                <c:pt idx="10070">
                  <c:v>14.363341</c:v>
                </c:pt>
                <c:pt idx="10071">
                  <c:v>13.576019000000001</c:v>
                </c:pt>
                <c:pt idx="10072">
                  <c:v>14.653748999999999</c:v>
                </c:pt>
                <c:pt idx="10073">
                  <c:v>13.377178000000001</c:v>
                </c:pt>
                <c:pt idx="10074">
                  <c:v>14.348399000000001</c:v>
                </c:pt>
                <c:pt idx="10075">
                  <c:v>14.160667</c:v>
                </c:pt>
                <c:pt idx="10076">
                  <c:v>12.683339</c:v>
                </c:pt>
                <c:pt idx="10077">
                  <c:v>13.581384</c:v>
                </c:pt>
                <c:pt idx="10078">
                  <c:v>13.844207000000001</c:v>
                </c:pt>
                <c:pt idx="10079">
                  <c:v>13.926195999999999</c:v>
                </c:pt>
                <c:pt idx="10080">
                  <c:v>14.069485</c:v>
                </c:pt>
                <c:pt idx="10081">
                  <c:v>12.541584</c:v>
                </c:pt>
                <c:pt idx="10082">
                  <c:v>13.485986</c:v>
                </c:pt>
                <c:pt idx="10083">
                  <c:v>13.016658</c:v>
                </c:pt>
                <c:pt idx="10084">
                  <c:v>13.974468999999999</c:v>
                </c:pt>
                <c:pt idx="10085">
                  <c:v>13.164543</c:v>
                </c:pt>
                <c:pt idx="10086">
                  <c:v>13.217798</c:v>
                </c:pt>
                <c:pt idx="10087">
                  <c:v>14.053008999999999</c:v>
                </c:pt>
                <c:pt idx="10088">
                  <c:v>12.754600999999999</c:v>
                </c:pt>
                <c:pt idx="10089">
                  <c:v>14.389393</c:v>
                </c:pt>
                <c:pt idx="10090">
                  <c:v>14.156071000000001</c:v>
                </c:pt>
                <c:pt idx="10091">
                  <c:v>14.908910000000001</c:v>
                </c:pt>
                <c:pt idx="10092">
                  <c:v>14.818492000000001</c:v>
                </c:pt>
                <c:pt idx="10093">
                  <c:v>13.856467</c:v>
                </c:pt>
                <c:pt idx="10094">
                  <c:v>13.835777999999999</c:v>
                </c:pt>
                <c:pt idx="10095">
                  <c:v>13.921597999999999</c:v>
                </c:pt>
                <c:pt idx="10096">
                  <c:v>13.817771</c:v>
                </c:pt>
                <c:pt idx="10097">
                  <c:v>13.652262</c:v>
                </c:pt>
                <c:pt idx="10098">
                  <c:v>13.353042</c:v>
                </c:pt>
                <c:pt idx="10099">
                  <c:v>13.320092000000001</c:v>
                </c:pt>
                <c:pt idx="10100">
                  <c:v>12.806322</c:v>
                </c:pt>
                <c:pt idx="10101">
                  <c:v>14.015079999999999</c:v>
                </c:pt>
                <c:pt idx="10102">
                  <c:v>13.862596999999999</c:v>
                </c:pt>
                <c:pt idx="10103">
                  <c:v>13.910487</c:v>
                </c:pt>
                <c:pt idx="10104">
                  <c:v>14.501649</c:v>
                </c:pt>
                <c:pt idx="10105">
                  <c:v>13.590579</c:v>
                </c:pt>
                <c:pt idx="10106">
                  <c:v>13.326988</c:v>
                </c:pt>
                <c:pt idx="10107">
                  <c:v>12.856510999999999</c:v>
                </c:pt>
                <c:pt idx="10108">
                  <c:v>12.500973</c:v>
                </c:pt>
                <c:pt idx="10109">
                  <c:v>13.667586</c:v>
                </c:pt>
                <c:pt idx="10110">
                  <c:v>12.495991999999999</c:v>
                </c:pt>
                <c:pt idx="10111">
                  <c:v>12.385268999999999</c:v>
                </c:pt>
                <c:pt idx="10112">
                  <c:v>12.436607</c:v>
                </c:pt>
                <c:pt idx="10113">
                  <c:v>13.414341</c:v>
                </c:pt>
                <c:pt idx="10114">
                  <c:v>13.690574</c:v>
                </c:pt>
                <c:pt idx="10115">
                  <c:v>13.997073</c:v>
                </c:pt>
                <c:pt idx="10116">
                  <c:v>14.39016</c:v>
                </c:pt>
                <c:pt idx="10117">
                  <c:v>13.353807</c:v>
                </c:pt>
                <c:pt idx="10118">
                  <c:v>14.027723999999999</c:v>
                </c:pt>
                <c:pt idx="10119">
                  <c:v>13.067614000000001</c:v>
                </c:pt>
                <c:pt idx="10120">
                  <c:v>13.770647</c:v>
                </c:pt>
                <c:pt idx="10121">
                  <c:v>13.372963</c:v>
                </c:pt>
                <c:pt idx="10122">
                  <c:v>13.435796</c:v>
                </c:pt>
                <c:pt idx="10123">
                  <c:v>13.311664</c:v>
                </c:pt>
                <c:pt idx="10124">
                  <c:v>13.577935</c:v>
                </c:pt>
                <c:pt idx="10125">
                  <c:v>13.592494</c:v>
                </c:pt>
                <c:pt idx="10126">
                  <c:v>14.157602000000001</c:v>
                </c:pt>
                <c:pt idx="10127">
                  <c:v>14.344951</c:v>
                </c:pt>
                <c:pt idx="10128">
                  <c:v>14.465634</c:v>
                </c:pt>
                <c:pt idx="10129">
                  <c:v>13.892097</c:v>
                </c:pt>
                <c:pt idx="10130">
                  <c:v>14.800869</c:v>
                </c:pt>
                <c:pt idx="10131">
                  <c:v>14.583637</c:v>
                </c:pt>
                <c:pt idx="10132">
                  <c:v>14.739952000000001</c:v>
                </c:pt>
                <c:pt idx="10133">
                  <c:v>14.458356</c:v>
                </c:pt>
                <c:pt idx="10134">
                  <c:v>13.505141999999999</c:v>
                </c:pt>
                <c:pt idx="10135">
                  <c:v>13.181400999999999</c:v>
                </c:pt>
                <c:pt idx="10136">
                  <c:v>12.994054</c:v>
                </c:pt>
                <c:pt idx="10137">
                  <c:v>13.189064</c:v>
                </c:pt>
                <c:pt idx="10138">
                  <c:v>14.000138</c:v>
                </c:pt>
                <c:pt idx="10139">
                  <c:v>13.021255</c:v>
                </c:pt>
                <c:pt idx="10140">
                  <c:v>13.418939</c:v>
                </c:pt>
                <c:pt idx="10141">
                  <c:v>13.483304</c:v>
                </c:pt>
                <c:pt idx="10142">
                  <c:v>13.311280999999999</c:v>
                </c:pt>
                <c:pt idx="10143">
                  <c:v>13.714710999999999</c:v>
                </c:pt>
                <c:pt idx="10144">
                  <c:v>14.664859999999999</c:v>
                </c:pt>
                <c:pt idx="10145">
                  <c:v>14.435369</c:v>
                </c:pt>
                <c:pt idx="10146">
                  <c:v>15.43609</c:v>
                </c:pt>
                <c:pt idx="10147">
                  <c:v>13.345378999999999</c:v>
                </c:pt>
                <c:pt idx="10148">
                  <c:v>14.028107</c:v>
                </c:pt>
                <c:pt idx="10149">
                  <c:v>14.498200000000001</c:v>
                </c:pt>
                <c:pt idx="10150">
                  <c:v>14.320047000000001</c:v>
                </c:pt>
                <c:pt idx="10151">
                  <c:v>14.13883</c:v>
                </c:pt>
                <c:pt idx="10152">
                  <c:v>14.427322999999999</c:v>
                </c:pt>
                <c:pt idx="10153">
                  <c:v>13.077575</c:v>
                </c:pt>
                <c:pt idx="10154">
                  <c:v>13.466829000000001</c:v>
                </c:pt>
                <c:pt idx="10155">
                  <c:v>9.6290700000000005</c:v>
                </c:pt>
                <c:pt idx="10156">
                  <c:v>6.3813230000000001</c:v>
                </c:pt>
                <c:pt idx="10157">
                  <c:v>3.3741780000000001</c:v>
                </c:pt>
                <c:pt idx="10158">
                  <c:v>0.25630999999999998</c:v>
                </c:pt>
                <c:pt idx="10159">
                  <c:v>1.1490000000000001E-3</c:v>
                </c:pt>
                <c:pt idx="10160">
                  <c:v>1.1490000000000001E-3</c:v>
                </c:pt>
                <c:pt idx="10161">
                  <c:v>1.1490000000000001E-3</c:v>
                </c:pt>
                <c:pt idx="10162">
                  <c:v>1.1490000000000001E-3</c:v>
                </c:pt>
                <c:pt idx="10163">
                  <c:v>1.1490000000000001E-3</c:v>
                </c:pt>
                <c:pt idx="10164">
                  <c:v>6.8960000000000002E-3</c:v>
                </c:pt>
                <c:pt idx="10165">
                  <c:v>3.9844999999999998E-2</c:v>
                </c:pt>
                <c:pt idx="10166">
                  <c:v>7.2411000000000003E-2</c:v>
                </c:pt>
                <c:pt idx="10167">
                  <c:v>0.15056800000000001</c:v>
                </c:pt>
                <c:pt idx="10168">
                  <c:v>0.22259499999999999</c:v>
                </c:pt>
                <c:pt idx="10169">
                  <c:v>0.39768300000000001</c:v>
                </c:pt>
                <c:pt idx="10170">
                  <c:v>0.35438999999999998</c:v>
                </c:pt>
                <c:pt idx="10171">
                  <c:v>0.43331399999999998</c:v>
                </c:pt>
                <c:pt idx="10172">
                  <c:v>0.29538900000000001</c:v>
                </c:pt>
                <c:pt idx="10173">
                  <c:v>0.406495</c:v>
                </c:pt>
                <c:pt idx="10174">
                  <c:v>0.404196</c:v>
                </c:pt>
                <c:pt idx="10175">
                  <c:v>0.237537</c:v>
                </c:pt>
                <c:pt idx="10176">
                  <c:v>0.261291</c:v>
                </c:pt>
                <c:pt idx="10177">
                  <c:v>0.23600499999999999</c:v>
                </c:pt>
                <c:pt idx="10178">
                  <c:v>0.217615</c:v>
                </c:pt>
                <c:pt idx="10179">
                  <c:v>0.35170800000000002</c:v>
                </c:pt>
                <c:pt idx="10180">
                  <c:v>0.223362</c:v>
                </c:pt>
                <c:pt idx="10181">
                  <c:v>0.26205699999999998</c:v>
                </c:pt>
                <c:pt idx="10182">
                  <c:v>0.21033499999999999</c:v>
                </c:pt>
                <c:pt idx="10183">
                  <c:v>0.221829</c:v>
                </c:pt>
                <c:pt idx="10184">
                  <c:v>0.20956900000000001</c:v>
                </c:pt>
                <c:pt idx="10185">
                  <c:v>0.20535500000000001</c:v>
                </c:pt>
                <c:pt idx="10186">
                  <c:v>0.253245</c:v>
                </c:pt>
                <c:pt idx="10187">
                  <c:v>0.31339600000000001</c:v>
                </c:pt>
                <c:pt idx="10188">
                  <c:v>0.33753300000000003</c:v>
                </c:pt>
                <c:pt idx="10189">
                  <c:v>0.23025799999999999</c:v>
                </c:pt>
                <c:pt idx="10190">
                  <c:v>0.21148500000000001</c:v>
                </c:pt>
                <c:pt idx="10191">
                  <c:v>0.20688699999999999</c:v>
                </c:pt>
                <c:pt idx="10192">
                  <c:v>0.20075699999999999</c:v>
                </c:pt>
                <c:pt idx="10193">
                  <c:v>0.19462699999999999</c:v>
                </c:pt>
                <c:pt idx="10194">
                  <c:v>27.218319000000001</c:v>
                </c:pt>
                <c:pt idx="10195">
                  <c:v>25.977378999999999</c:v>
                </c:pt>
                <c:pt idx="10196">
                  <c:v>26.908370999999999</c:v>
                </c:pt>
                <c:pt idx="10197">
                  <c:v>26.765467000000001</c:v>
                </c:pt>
                <c:pt idx="10198">
                  <c:v>25.474339000000001</c:v>
                </c:pt>
                <c:pt idx="10199">
                  <c:v>25.465907999999999</c:v>
                </c:pt>
                <c:pt idx="10200">
                  <c:v>26.397283999999999</c:v>
                </c:pt>
                <c:pt idx="10201">
                  <c:v>26.842476000000001</c:v>
                </c:pt>
                <c:pt idx="10202">
                  <c:v>26.430233000000001</c:v>
                </c:pt>
                <c:pt idx="10203">
                  <c:v>26.644400000000001</c:v>
                </c:pt>
                <c:pt idx="10204">
                  <c:v>25.326066999999998</c:v>
                </c:pt>
                <c:pt idx="10205">
                  <c:v>26.560495</c:v>
                </c:pt>
                <c:pt idx="10206">
                  <c:v>26.290009000000001</c:v>
                </c:pt>
                <c:pt idx="10207">
                  <c:v>6.2066000000000003E-2</c:v>
                </c:pt>
                <c:pt idx="10208">
                  <c:v>6.3215999999999994E-2</c:v>
                </c:pt>
                <c:pt idx="10209">
                  <c:v>5.5552999999999998E-2</c:v>
                </c:pt>
                <c:pt idx="10210">
                  <c:v>0.11915199999999999</c:v>
                </c:pt>
                <c:pt idx="10211">
                  <c:v>0.17547099999999999</c:v>
                </c:pt>
                <c:pt idx="10212">
                  <c:v>0.20841999999999999</c:v>
                </c:pt>
                <c:pt idx="10213">
                  <c:v>0.24481700000000001</c:v>
                </c:pt>
                <c:pt idx="10214">
                  <c:v>0.17202300000000001</c:v>
                </c:pt>
                <c:pt idx="10215">
                  <c:v>0.19271199999999999</c:v>
                </c:pt>
                <c:pt idx="10216">
                  <c:v>0.32642199999999999</c:v>
                </c:pt>
                <c:pt idx="10217">
                  <c:v>0.16780900000000001</c:v>
                </c:pt>
                <c:pt idx="10218">
                  <c:v>0.186199</c:v>
                </c:pt>
                <c:pt idx="10219">
                  <c:v>0.13792499999999999</c:v>
                </c:pt>
                <c:pt idx="10220">
                  <c:v>0.13677500000000001</c:v>
                </c:pt>
                <c:pt idx="10221">
                  <c:v>0.135626</c:v>
                </c:pt>
                <c:pt idx="10222">
                  <c:v>0.131795</c:v>
                </c:pt>
                <c:pt idx="10223">
                  <c:v>0.19117899999999999</c:v>
                </c:pt>
                <c:pt idx="10224">
                  <c:v>0.16014600000000001</c:v>
                </c:pt>
                <c:pt idx="10225">
                  <c:v>0.13600899999999999</c:v>
                </c:pt>
                <c:pt idx="10226">
                  <c:v>0.105742</c:v>
                </c:pt>
                <c:pt idx="10227">
                  <c:v>0.15823000000000001</c:v>
                </c:pt>
                <c:pt idx="10228">
                  <c:v>0.17202300000000001</c:v>
                </c:pt>
                <c:pt idx="10229">
                  <c:v>0.137542</c:v>
                </c:pt>
                <c:pt idx="10230">
                  <c:v>0.191945</c:v>
                </c:pt>
                <c:pt idx="10231">
                  <c:v>0.25133</c:v>
                </c:pt>
                <c:pt idx="10232">
                  <c:v>0.15823000000000001</c:v>
                </c:pt>
                <c:pt idx="10233">
                  <c:v>0.124899</c:v>
                </c:pt>
                <c:pt idx="10234">
                  <c:v>0.14712</c:v>
                </c:pt>
                <c:pt idx="10235">
                  <c:v>0.13677500000000001</c:v>
                </c:pt>
                <c:pt idx="10236">
                  <c:v>0.10421</c:v>
                </c:pt>
                <c:pt idx="10237">
                  <c:v>0.139074</c:v>
                </c:pt>
                <c:pt idx="10238">
                  <c:v>0.143289</c:v>
                </c:pt>
                <c:pt idx="10239">
                  <c:v>0.18121799999999999</c:v>
                </c:pt>
                <c:pt idx="10240">
                  <c:v>0.11838600000000001</c:v>
                </c:pt>
                <c:pt idx="10241">
                  <c:v>0.10459300000000001</c:v>
                </c:pt>
                <c:pt idx="10242">
                  <c:v>9.3481999999999996E-2</c:v>
                </c:pt>
                <c:pt idx="10243">
                  <c:v>0.12643099999999999</c:v>
                </c:pt>
                <c:pt idx="10244">
                  <c:v>0.180835</c:v>
                </c:pt>
                <c:pt idx="10245">
                  <c:v>0.137159</c:v>
                </c:pt>
                <c:pt idx="10246">
                  <c:v>0.19500999999999999</c:v>
                </c:pt>
                <c:pt idx="10247">
                  <c:v>0.102677</c:v>
                </c:pt>
                <c:pt idx="10248">
                  <c:v>0.13830799999999999</c:v>
                </c:pt>
                <c:pt idx="10249">
                  <c:v>0.17508799999999999</c:v>
                </c:pt>
                <c:pt idx="10250">
                  <c:v>0.13447700000000001</c:v>
                </c:pt>
                <c:pt idx="10251">
                  <c:v>8.5436999999999999E-2</c:v>
                </c:pt>
                <c:pt idx="10252">
                  <c:v>0.16742499999999999</c:v>
                </c:pt>
                <c:pt idx="10253">
                  <c:v>0.12873000000000001</c:v>
                </c:pt>
                <c:pt idx="10254">
                  <c:v>0.15554899999999999</c:v>
                </c:pt>
                <c:pt idx="10255">
                  <c:v>0.14175599999999999</c:v>
                </c:pt>
                <c:pt idx="10256">
                  <c:v>0.166659</c:v>
                </c:pt>
                <c:pt idx="10257">
                  <c:v>8.7351999999999999E-2</c:v>
                </c:pt>
                <c:pt idx="10258">
                  <c:v>0.103061</c:v>
                </c:pt>
                <c:pt idx="10259">
                  <c:v>0.102294</c:v>
                </c:pt>
                <c:pt idx="10260">
                  <c:v>0.124515</c:v>
                </c:pt>
                <c:pt idx="10261">
                  <c:v>0.14443800000000001</c:v>
                </c:pt>
                <c:pt idx="10262">
                  <c:v>0.13294400000000001</c:v>
                </c:pt>
                <c:pt idx="10263">
                  <c:v>7.8541E-2</c:v>
                </c:pt>
                <c:pt idx="10264">
                  <c:v>8.7351999999999999E-2</c:v>
                </c:pt>
                <c:pt idx="10265">
                  <c:v>0.125665</c:v>
                </c:pt>
                <c:pt idx="10266">
                  <c:v>0.15363299999999999</c:v>
                </c:pt>
                <c:pt idx="10267">
                  <c:v>0.152867</c:v>
                </c:pt>
                <c:pt idx="10268">
                  <c:v>0.122983</c:v>
                </c:pt>
                <c:pt idx="10269">
                  <c:v>0.12834699999999999</c:v>
                </c:pt>
                <c:pt idx="10270">
                  <c:v>5.8235000000000002E-2</c:v>
                </c:pt>
                <c:pt idx="10271">
                  <c:v>0.108807</c:v>
                </c:pt>
                <c:pt idx="10272">
                  <c:v>0.119535</c:v>
                </c:pt>
                <c:pt idx="10273">
                  <c:v>0.123366</c:v>
                </c:pt>
                <c:pt idx="10274">
                  <c:v>0.123366</c:v>
                </c:pt>
                <c:pt idx="10275">
                  <c:v>0.15018500000000001</c:v>
                </c:pt>
                <c:pt idx="10276">
                  <c:v>0.15171699999999999</c:v>
                </c:pt>
                <c:pt idx="10277">
                  <c:v>0.16819200000000001</c:v>
                </c:pt>
                <c:pt idx="10278">
                  <c:v>8.1605999999999998E-2</c:v>
                </c:pt>
                <c:pt idx="10279">
                  <c:v>0.105742</c:v>
                </c:pt>
                <c:pt idx="10280">
                  <c:v>0.13830799999999999</c:v>
                </c:pt>
                <c:pt idx="10281">
                  <c:v>0.157081</c:v>
                </c:pt>
                <c:pt idx="10282">
                  <c:v>0.116087</c:v>
                </c:pt>
                <c:pt idx="10283">
                  <c:v>0.15018500000000001</c:v>
                </c:pt>
                <c:pt idx="10284">
                  <c:v>0.17738699999999999</c:v>
                </c:pt>
                <c:pt idx="10285">
                  <c:v>7.6624999999999999E-2</c:v>
                </c:pt>
                <c:pt idx="10286">
                  <c:v>8.7351999999999999E-2</c:v>
                </c:pt>
                <c:pt idx="10287">
                  <c:v>0.12413200000000001</c:v>
                </c:pt>
                <c:pt idx="10288">
                  <c:v>0.11838600000000001</c:v>
                </c:pt>
                <c:pt idx="10289">
                  <c:v>0.122983</c:v>
                </c:pt>
                <c:pt idx="10290">
                  <c:v>0.113788</c:v>
                </c:pt>
                <c:pt idx="10291">
                  <c:v>0.14712</c:v>
                </c:pt>
                <c:pt idx="10292">
                  <c:v>0.16397700000000001</c:v>
                </c:pt>
                <c:pt idx="10293">
                  <c:v>7.7391000000000001E-2</c:v>
                </c:pt>
                <c:pt idx="10294">
                  <c:v>9.9996000000000002E-2</c:v>
                </c:pt>
                <c:pt idx="10295">
                  <c:v>4.9423000000000002E-2</c:v>
                </c:pt>
                <c:pt idx="10296">
                  <c:v>0.11838600000000001</c:v>
                </c:pt>
                <c:pt idx="10297">
                  <c:v>6.8579000000000001E-2</c:v>
                </c:pt>
                <c:pt idx="10298">
                  <c:v>0.118769</c:v>
                </c:pt>
                <c:pt idx="10299">
                  <c:v>0.133327</c:v>
                </c:pt>
                <c:pt idx="10300">
                  <c:v>0.121834</c:v>
                </c:pt>
                <c:pt idx="10301">
                  <c:v>6.8961999999999996E-2</c:v>
                </c:pt>
                <c:pt idx="10302">
                  <c:v>7.8541E-2</c:v>
                </c:pt>
                <c:pt idx="10303">
                  <c:v>0.116087</c:v>
                </c:pt>
                <c:pt idx="10304">
                  <c:v>8.8885000000000006E-2</c:v>
                </c:pt>
                <c:pt idx="10305">
                  <c:v>0.141373</c:v>
                </c:pt>
                <c:pt idx="10306">
                  <c:v>8.5819999999999994E-2</c:v>
                </c:pt>
                <c:pt idx="10307">
                  <c:v>0.12145</c:v>
                </c:pt>
                <c:pt idx="10308">
                  <c:v>0.14788599999999999</c:v>
                </c:pt>
                <c:pt idx="10309">
                  <c:v>0.15171699999999999</c:v>
                </c:pt>
                <c:pt idx="10310">
                  <c:v>7.1643999999999999E-2</c:v>
                </c:pt>
                <c:pt idx="10311">
                  <c:v>8.9268E-2</c:v>
                </c:pt>
                <c:pt idx="10312">
                  <c:v>4.0611000000000001E-2</c:v>
                </c:pt>
                <c:pt idx="10313">
                  <c:v>9.0416999999999997E-2</c:v>
                </c:pt>
                <c:pt idx="10314">
                  <c:v>0.116853</c:v>
                </c:pt>
                <c:pt idx="10315">
                  <c:v>0.10650900000000001</c:v>
                </c:pt>
                <c:pt idx="10316">
                  <c:v>9.8080000000000001E-2</c:v>
                </c:pt>
                <c:pt idx="10317">
                  <c:v>0.102294</c:v>
                </c:pt>
                <c:pt idx="10318">
                  <c:v>0.11915199999999999</c:v>
                </c:pt>
                <c:pt idx="10319">
                  <c:v>0.17930199999999999</c:v>
                </c:pt>
                <c:pt idx="10320">
                  <c:v>0.17930199999999999</c:v>
                </c:pt>
                <c:pt idx="10321">
                  <c:v>0.22642699999999999</c:v>
                </c:pt>
                <c:pt idx="10322">
                  <c:v>0.24634900000000001</c:v>
                </c:pt>
                <c:pt idx="10323">
                  <c:v>0.27086900000000003</c:v>
                </c:pt>
                <c:pt idx="10324">
                  <c:v>1.1490000000000001E-3</c:v>
                </c:pt>
                <c:pt idx="10325">
                  <c:v>1.1490000000000001E-3</c:v>
                </c:pt>
                <c:pt idx="10326">
                  <c:v>1.1490000000000001E-3</c:v>
                </c:pt>
                <c:pt idx="10327">
                  <c:v>1.1490000000000001E-3</c:v>
                </c:pt>
                <c:pt idx="10328">
                  <c:v>1.1490000000000001E-3</c:v>
                </c:pt>
                <c:pt idx="10329">
                  <c:v>1.1490000000000001E-3</c:v>
                </c:pt>
                <c:pt idx="10330">
                  <c:v>1.1490000000000001E-3</c:v>
                </c:pt>
                <c:pt idx="10331">
                  <c:v>1.1490000000000001E-3</c:v>
                </c:pt>
                <c:pt idx="10332">
                  <c:v>1.1490000000000001E-3</c:v>
                </c:pt>
                <c:pt idx="10333">
                  <c:v>1.1490000000000001E-3</c:v>
                </c:pt>
                <c:pt idx="10334">
                  <c:v>1.1490000000000001E-3</c:v>
                </c:pt>
                <c:pt idx="10335">
                  <c:v>1.1490000000000001E-3</c:v>
                </c:pt>
                <c:pt idx="10336">
                  <c:v>1.1490000000000001E-3</c:v>
                </c:pt>
                <c:pt idx="10337">
                  <c:v>1.1490000000000001E-3</c:v>
                </c:pt>
                <c:pt idx="10338">
                  <c:v>1.1490000000000001E-3</c:v>
                </c:pt>
                <c:pt idx="10339">
                  <c:v>1.1490000000000001E-3</c:v>
                </c:pt>
                <c:pt idx="10340">
                  <c:v>1.1490000000000001E-3</c:v>
                </c:pt>
                <c:pt idx="10341">
                  <c:v>1.1490000000000001E-3</c:v>
                </c:pt>
                <c:pt idx="10342">
                  <c:v>1.1490000000000001E-3</c:v>
                </c:pt>
                <c:pt idx="10343">
                  <c:v>1.1490000000000001E-3</c:v>
                </c:pt>
                <c:pt idx="10344">
                  <c:v>1.1490000000000001E-3</c:v>
                </c:pt>
                <c:pt idx="10345">
                  <c:v>7.6599999999999997E-4</c:v>
                </c:pt>
                <c:pt idx="10346">
                  <c:v>1.1490000000000001E-3</c:v>
                </c:pt>
                <c:pt idx="10347">
                  <c:v>7.6599999999999997E-4</c:v>
                </c:pt>
                <c:pt idx="10348">
                  <c:v>1.1490000000000001E-3</c:v>
                </c:pt>
                <c:pt idx="10349">
                  <c:v>7.6599999999999997E-4</c:v>
                </c:pt>
                <c:pt idx="10350">
                  <c:v>7.6599999999999997E-4</c:v>
                </c:pt>
                <c:pt idx="10351">
                  <c:v>1.1490000000000001E-3</c:v>
                </c:pt>
                <c:pt idx="10352">
                  <c:v>1.1490000000000001E-3</c:v>
                </c:pt>
                <c:pt idx="10353">
                  <c:v>1.1490000000000001E-3</c:v>
                </c:pt>
                <c:pt idx="10354">
                  <c:v>1.1490000000000001E-3</c:v>
                </c:pt>
                <c:pt idx="10355">
                  <c:v>1.1490000000000001E-3</c:v>
                </c:pt>
                <c:pt idx="10356">
                  <c:v>1.1490000000000001E-3</c:v>
                </c:pt>
                <c:pt idx="10357">
                  <c:v>1.1490000000000001E-3</c:v>
                </c:pt>
                <c:pt idx="10358">
                  <c:v>1.1490000000000001E-3</c:v>
                </c:pt>
                <c:pt idx="10359">
                  <c:v>1.1490000000000001E-3</c:v>
                </c:pt>
                <c:pt idx="10360">
                  <c:v>1.1490000000000001E-3</c:v>
                </c:pt>
                <c:pt idx="10361">
                  <c:v>7.6599999999999997E-4</c:v>
                </c:pt>
                <c:pt idx="10362">
                  <c:v>1.1490000000000001E-3</c:v>
                </c:pt>
                <c:pt idx="10363">
                  <c:v>1.1490000000000001E-3</c:v>
                </c:pt>
                <c:pt idx="10364">
                  <c:v>7.6599999999999997E-4</c:v>
                </c:pt>
                <c:pt idx="10365">
                  <c:v>1.1490000000000001E-3</c:v>
                </c:pt>
                <c:pt idx="10366">
                  <c:v>7.6599999999999997E-4</c:v>
                </c:pt>
                <c:pt idx="10367">
                  <c:v>1.1490000000000001E-3</c:v>
                </c:pt>
                <c:pt idx="10368">
                  <c:v>1.1490000000000001E-3</c:v>
                </c:pt>
                <c:pt idx="10369">
                  <c:v>1.1490000000000001E-3</c:v>
                </c:pt>
                <c:pt idx="10370">
                  <c:v>1.1490000000000001E-3</c:v>
                </c:pt>
                <c:pt idx="10371">
                  <c:v>7.6599999999999997E-4</c:v>
                </c:pt>
                <c:pt idx="10372">
                  <c:v>1.1490000000000001E-3</c:v>
                </c:pt>
                <c:pt idx="10373">
                  <c:v>7.6599999999999997E-4</c:v>
                </c:pt>
                <c:pt idx="10374">
                  <c:v>1.1490000000000001E-3</c:v>
                </c:pt>
                <c:pt idx="10375">
                  <c:v>1.1490000000000001E-3</c:v>
                </c:pt>
                <c:pt idx="10376">
                  <c:v>1.1490000000000001E-3</c:v>
                </c:pt>
                <c:pt idx="10377">
                  <c:v>1.1490000000000001E-3</c:v>
                </c:pt>
                <c:pt idx="10378">
                  <c:v>1.1490000000000001E-3</c:v>
                </c:pt>
                <c:pt idx="10379">
                  <c:v>7.6599999999999997E-4</c:v>
                </c:pt>
                <c:pt idx="10380">
                  <c:v>1.1490000000000001E-3</c:v>
                </c:pt>
                <c:pt idx="10381">
                  <c:v>1.1490000000000001E-3</c:v>
                </c:pt>
                <c:pt idx="10382">
                  <c:v>1.1490000000000001E-3</c:v>
                </c:pt>
                <c:pt idx="10383">
                  <c:v>1.1490000000000001E-3</c:v>
                </c:pt>
                <c:pt idx="10384">
                  <c:v>1.1490000000000001E-3</c:v>
                </c:pt>
                <c:pt idx="10385">
                  <c:v>1.1490000000000001E-3</c:v>
                </c:pt>
                <c:pt idx="10386">
                  <c:v>7.6599999999999997E-4</c:v>
                </c:pt>
                <c:pt idx="10387">
                  <c:v>1.1490000000000001E-3</c:v>
                </c:pt>
                <c:pt idx="10388">
                  <c:v>1.1490000000000001E-3</c:v>
                </c:pt>
                <c:pt idx="10389">
                  <c:v>1.1490000000000001E-3</c:v>
                </c:pt>
                <c:pt idx="10390">
                  <c:v>1.1490000000000001E-3</c:v>
                </c:pt>
                <c:pt idx="10391">
                  <c:v>1.1490000000000001E-3</c:v>
                </c:pt>
                <c:pt idx="10392">
                  <c:v>7.6599999999999997E-4</c:v>
                </c:pt>
                <c:pt idx="10393">
                  <c:v>7.6599999999999997E-4</c:v>
                </c:pt>
                <c:pt idx="10394">
                  <c:v>1.1490000000000001E-3</c:v>
                </c:pt>
                <c:pt idx="10395">
                  <c:v>1.1490000000000001E-3</c:v>
                </c:pt>
                <c:pt idx="10396">
                  <c:v>1.1490000000000001E-3</c:v>
                </c:pt>
                <c:pt idx="10397">
                  <c:v>1.1490000000000001E-3</c:v>
                </c:pt>
                <c:pt idx="10398">
                  <c:v>1.1490000000000001E-3</c:v>
                </c:pt>
                <c:pt idx="10399">
                  <c:v>1.1490000000000001E-3</c:v>
                </c:pt>
                <c:pt idx="10400">
                  <c:v>1.1490000000000001E-3</c:v>
                </c:pt>
                <c:pt idx="10401">
                  <c:v>1.1490000000000001E-3</c:v>
                </c:pt>
                <c:pt idx="10402">
                  <c:v>1.1490000000000001E-3</c:v>
                </c:pt>
                <c:pt idx="10403">
                  <c:v>1.1490000000000001E-3</c:v>
                </c:pt>
                <c:pt idx="10404">
                  <c:v>1.1490000000000001E-3</c:v>
                </c:pt>
                <c:pt idx="10405">
                  <c:v>1.1490000000000001E-3</c:v>
                </c:pt>
                <c:pt idx="10406">
                  <c:v>1.1490000000000001E-3</c:v>
                </c:pt>
                <c:pt idx="10407">
                  <c:v>1.1490000000000001E-3</c:v>
                </c:pt>
                <c:pt idx="10408">
                  <c:v>1.1490000000000001E-3</c:v>
                </c:pt>
                <c:pt idx="10409">
                  <c:v>1.1490000000000001E-3</c:v>
                </c:pt>
                <c:pt idx="10410">
                  <c:v>1.1490000000000001E-3</c:v>
                </c:pt>
                <c:pt idx="10411">
                  <c:v>1.1490000000000001E-3</c:v>
                </c:pt>
                <c:pt idx="10412">
                  <c:v>1.1490000000000001E-3</c:v>
                </c:pt>
                <c:pt idx="10413">
                  <c:v>1.1490000000000001E-3</c:v>
                </c:pt>
                <c:pt idx="10414">
                  <c:v>7.6599999999999997E-4</c:v>
                </c:pt>
                <c:pt idx="10415">
                  <c:v>7.6599999999999997E-4</c:v>
                </c:pt>
                <c:pt idx="10416">
                  <c:v>1.1490000000000001E-3</c:v>
                </c:pt>
                <c:pt idx="10417">
                  <c:v>1.1490000000000001E-3</c:v>
                </c:pt>
                <c:pt idx="10418">
                  <c:v>1.1490000000000001E-3</c:v>
                </c:pt>
                <c:pt idx="10419">
                  <c:v>1.1490000000000001E-3</c:v>
                </c:pt>
                <c:pt idx="10420">
                  <c:v>1.1490000000000001E-3</c:v>
                </c:pt>
                <c:pt idx="10421">
                  <c:v>7.6599999999999997E-4</c:v>
                </c:pt>
                <c:pt idx="10422">
                  <c:v>7.6599999999999997E-4</c:v>
                </c:pt>
                <c:pt idx="10423">
                  <c:v>1.1490000000000001E-3</c:v>
                </c:pt>
                <c:pt idx="10424">
                  <c:v>1.1490000000000001E-3</c:v>
                </c:pt>
                <c:pt idx="10425">
                  <c:v>1.1490000000000001E-3</c:v>
                </c:pt>
                <c:pt idx="10426">
                  <c:v>1.1490000000000001E-3</c:v>
                </c:pt>
                <c:pt idx="10427">
                  <c:v>1.1490000000000001E-3</c:v>
                </c:pt>
                <c:pt idx="10428">
                  <c:v>7.6599999999999997E-4</c:v>
                </c:pt>
                <c:pt idx="10429">
                  <c:v>1.1490000000000001E-3</c:v>
                </c:pt>
                <c:pt idx="10430">
                  <c:v>1.1490000000000001E-3</c:v>
                </c:pt>
                <c:pt idx="10431">
                  <c:v>1.1490000000000001E-3</c:v>
                </c:pt>
                <c:pt idx="10432">
                  <c:v>1.1490000000000001E-3</c:v>
                </c:pt>
                <c:pt idx="10433">
                  <c:v>7.6599999999999997E-4</c:v>
                </c:pt>
                <c:pt idx="10434">
                  <c:v>1.1490000000000001E-3</c:v>
                </c:pt>
                <c:pt idx="10435">
                  <c:v>1.1490000000000001E-3</c:v>
                </c:pt>
                <c:pt idx="10436">
                  <c:v>7.6599999999999997E-4</c:v>
                </c:pt>
                <c:pt idx="10437">
                  <c:v>1.1490000000000001E-3</c:v>
                </c:pt>
                <c:pt idx="10438">
                  <c:v>1.1490000000000001E-3</c:v>
                </c:pt>
                <c:pt idx="10439">
                  <c:v>1.1490000000000001E-3</c:v>
                </c:pt>
                <c:pt idx="10440">
                  <c:v>1.1490000000000001E-3</c:v>
                </c:pt>
                <c:pt idx="10441">
                  <c:v>7.6599999999999997E-4</c:v>
                </c:pt>
                <c:pt idx="10442">
                  <c:v>7.6599999999999997E-4</c:v>
                </c:pt>
                <c:pt idx="10443">
                  <c:v>7.6599999999999997E-4</c:v>
                </c:pt>
                <c:pt idx="10444">
                  <c:v>1.1490000000000001E-3</c:v>
                </c:pt>
                <c:pt idx="10445">
                  <c:v>1.1490000000000001E-3</c:v>
                </c:pt>
                <c:pt idx="10446">
                  <c:v>1.1490000000000001E-3</c:v>
                </c:pt>
                <c:pt idx="10447">
                  <c:v>7.6599999999999997E-4</c:v>
                </c:pt>
                <c:pt idx="10448">
                  <c:v>1.1490000000000001E-3</c:v>
                </c:pt>
                <c:pt idx="10449">
                  <c:v>7.6599999999999997E-4</c:v>
                </c:pt>
                <c:pt idx="10450">
                  <c:v>1.1490000000000001E-3</c:v>
                </c:pt>
                <c:pt idx="10451">
                  <c:v>1.5319999999999999E-3</c:v>
                </c:pt>
                <c:pt idx="10452">
                  <c:v>1.1490000000000001E-3</c:v>
                </c:pt>
                <c:pt idx="10453">
                  <c:v>1.1490000000000001E-3</c:v>
                </c:pt>
                <c:pt idx="10454">
                  <c:v>1.1490000000000001E-3</c:v>
                </c:pt>
                <c:pt idx="10455">
                  <c:v>7.6599999999999997E-4</c:v>
                </c:pt>
                <c:pt idx="10456">
                  <c:v>1.1490000000000001E-3</c:v>
                </c:pt>
                <c:pt idx="10457">
                  <c:v>1.1490000000000001E-3</c:v>
                </c:pt>
                <c:pt idx="10458">
                  <c:v>1.1490000000000001E-3</c:v>
                </c:pt>
                <c:pt idx="10459">
                  <c:v>1.1490000000000001E-3</c:v>
                </c:pt>
                <c:pt idx="10460">
                  <c:v>1.1490000000000001E-3</c:v>
                </c:pt>
                <c:pt idx="10461">
                  <c:v>1.5319999999999999E-3</c:v>
                </c:pt>
                <c:pt idx="10462">
                  <c:v>7.6599999999999997E-4</c:v>
                </c:pt>
                <c:pt idx="10463">
                  <c:v>1.1490000000000001E-3</c:v>
                </c:pt>
                <c:pt idx="10464">
                  <c:v>1.1490000000000001E-3</c:v>
                </c:pt>
                <c:pt idx="10465">
                  <c:v>1.1490000000000001E-3</c:v>
                </c:pt>
                <c:pt idx="10466">
                  <c:v>1.1490000000000001E-3</c:v>
                </c:pt>
                <c:pt idx="10467">
                  <c:v>1.1490000000000001E-3</c:v>
                </c:pt>
                <c:pt idx="10468">
                  <c:v>1.1490000000000001E-3</c:v>
                </c:pt>
                <c:pt idx="10469">
                  <c:v>1.1490000000000001E-3</c:v>
                </c:pt>
                <c:pt idx="10470">
                  <c:v>1.1490000000000001E-3</c:v>
                </c:pt>
                <c:pt idx="10471">
                  <c:v>7.6599999999999997E-4</c:v>
                </c:pt>
                <c:pt idx="10472">
                  <c:v>1.1490000000000001E-3</c:v>
                </c:pt>
                <c:pt idx="10473">
                  <c:v>1.1490000000000001E-3</c:v>
                </c:pt>
                <c:pt idx="10474">
                  <c:v>1.1490000000000001E-3</c:v>
                </c:pt>
                <c:pt idx="10475">
                  <c:v>7.6599999999999997E-4</c:v>
                </c:pt>
                <c:pt idx="10476">
                  <c:v>1.1490000000000001E-3</c:v>
                </c:pt>
                <c:pt idx="10477">
                  <c:v>1.1490000000000001E-3</c:v>
                </c:pt>
                <c:pt idx="10478">
                  <c:v>7.6599999999999997E-4</c:v>
                </c:pt>
                <c:pt idx="10479">
                  <c:v>1.1490000000000001E-3</c:v>
                </c:pt>
                <c:pt idx="10480">
                  <c:v>1.1490000000000001E-3</c:v>
                </c:pt>
                <c:pt idx="10481">
                  <c:v>1.1490000000000001E-3</c:v>
                </c:pt>
                <c:pt idx="10482">
                  <c:v>7.6599999999999997E-4</c:v>
                </c:pt>
                <c:pt idx="10483">
                  <c:v>1.1490000000000001E-3</c:v>
                </c:pt>
                <c:pt idx="10484">
                  <c:v>7.6599999999999997E-4</c:v>
                </c:pt>
                <c:pt idx="10485">
                  <c:v>1.1490000000000001E-3</c:v>
                </c:pt>
                <c:pt idx="10486">
                  <c:v>1.1490000000000001E-3</c:v>
                </c:pt>
                <c:pt idx="10487">
                  <c:v>1.1490000000000001E-3</c:v>
                </c:pt>
                <c:pt idx="10488">
                  <c:v>1.1490000000000001E-3</c:v>
                </c:pt>
                <c:pt idx="10489">
                  <c:v>7.6599999999999997E-4</c:v>
                </c:pt>
                <c:pt idx="10490">
                  <c:v>1.1490000000000001E-3</c:v>
                </c:pt>
                <c:pt idx="10491">
                  <c:v>1.1490000000000001E-3</c:v>
                </c:pt>
                <c:pt idx="10492">
                  <c:v>1.1490000000000001E-3</c:v>
                </c:pt>
                <c:pt idx="10493">
                  <c:v>7.6599999999999997E-4</c:v>
                </c:pt>
                <c:pt idx="10494">
                  <c:v>1.1490000000000001E-3</c:v>
                </c:pt>
                <c:pt idx="10495">
                  <c:v>1.1490000000000001E-3</c:v>
                </c:pt>
                <c:pt idx="10496">
                  <c:v>1.1490000000000001E-3</c:v>
                </c:pt>
                <c:pt idx="10497">
                  <c:v>7.6599999999999997E-4</c:v>
                </c:pt>
                <c:pt idx="10498">
                  <c:v>1.1490000000000001E-3</c:v>
                </c:pt>
                <c:pt idx="10499">
                  <c:v>1.1490000000000001E-3</c:v>
                </c:pt>
                <c:pt idx="10500">
                  <c:v>1.1490000000000001E-3</c:v>
                </c:pt>
                <c:pt idx="10501">
                  <c:v>1.1490000000000001E-3</c:v>
                </c:pt>
                <c:pt idx="10502">
                  <c:v>1.1490000000000001E-3</c:v>
                </c:pt>
                <c:pt idx="10503">
                  <c:v>1.1490000000000001E-3</c:v>
                </c:pt>
                <c:pt idx="10504">
                  <c:v>1.1490000000000001E-3</c:v>
                </c:pt>
                <c:pt idx="10505">
                  <c:v>7.6599999999999997E-4</c:v>
                </c:pt>
                <c:pt idx="10506">
                  <c:v>1.1490000000000001E-3</c:v>
                </c:pt>
                <c:pt idx="10507">
                  <c:v>1.1490000000000001E-3</c:v>
                </c:pt>
                <c:pt idx="10508">
                  <c:v>7.6599999999999997E-4</c:v>
                </c:pt>
                <c:pt idx="10509">
                  <c:v>1.1490000000000001E-3</c:v>
                </c:pt>
                <c:pt idx="10510">
                  <c:v>1.1490000000000001E-3</c:v>
                </c:pt>
                <c:pt idx="10511">
                  <c:v>1.1490000000000001E-3</c:v>
                </c:pt>
                <c:pt idx="10512">
                  <c:v>1.1490000000000001E-3</c:v>
                </c:pt>
                <c:pt idx="10513">
                  <c:v>1.1490000000000001E-3</c:v>
                </c:pt>
                <c:pt idx="10514">
                  <c:v>7.6599999999999997E-4</c:v>
                </c:pt>
                <c:pt idx="10515">
                  <c:v>1.1490000000000001E-3</c:v>
                </c:pt>
                <c:pt idx="10516">
                  <c:v>1.1490000000000001E-3</c:v>
                </c:pt>
                <c:pt idx="10517">
                  <c:v>1.5319999999999999E-3</c:v>
                </c:pt>
                <c:pt idx="10518">
                  <c:v>1.1490000000000001E-3</c:v>
                </c:pt>
                <c:pt idx="10519">
                  <c:v>7.6599999999999997E-4</c:v>
                </c:pt>
                <c:pt idx="10520">
                  <c:v>1.1490000000000001E-3</c:v>
                </c:pt>
                <c:pt idx="10521">
                  <c:v>1.1490000000000001E-3</c:v>
                </c:pt>
                <c:pt idx="10522">
                  <c:v>1.1490000000000001E-3</c:v>
                </c:pt>
                <c:pt idx="10523">
                  <c:v>1.1490000000000001E-3</c:v>
                </c:pt>
                <c:pt idx="10524">
                  <c:v>1.1490000000000001E-3</c:v>
                </c:pt>
                <c:pt idx="10525">
                  <c:v>1.1490000000000001E-3</c:v>
                </c:pt>
                <c:pt idx="10526">
                  <c:v>1.1490000000000001E-3</c:v>
                </c:pt>
                <c:pt idx="10527">
                  <c:v>1.1490000000000001E-3</c:v>
                </c:pt>
                <c:pt idx="10528">
                  <c:v>7.6599999999999997E-4</c:v>
                </c:pt>
                <c:pt idx="10529">
                  <c:v>1.1490000000000001E-3</c:v>
                </c:pt>
                <c:pt idx="10530">
                  <c:v>1.1490000000000001E-3</c:v>
                </c:pt>
                <c:pt idx="10531">
                  <c:v>1.1490000000000001E-3</c:v>
                </c:pt>
                <c:pt idx="10532">
                  <c:v>1.1490000000000001E-3</c:v>
                </c:pt>
                <c:pt idx="10533">
                  <c:v>1.1490000000000001E-3</c:v>
                </c:pt>
                <c:pt idx="10534">
                  <c:v>1.1490000000000001E-3</c:v>
                </c:pt>
                <c:pt idx="10535">
                  <c:v>1.1490000000000001E-3</c:v>
                </c:pt>
                <c:pt idx="10536">
                  <c:v>1.1490000000000001E-3</c:v>
                </c:pt>
                <c:pt idx="10537">
                  <c:v>1.1490000000000001E-3</c:v>
                </c:pt>
                <c:pt idx="10538">
                  <c:v>7.6599999999999997E-4</c:v>
                </c:pt>
                <c:pt idx="10539">
                  <c:v>7.6599999999999997E-4</c:v>
                </c:pt>
                <c:pt idx="10540">
                  <c:v>1.1490000000000001E-3</c:v>
                </c:pt>
                <c:pt idx="10541">
                  <c:v>7.6599999999999997E-4</c:v>
                </c:pt>
                <c:pt idx="10542">
                  <c:v>7.6599999999999997E-4</c:v>
                </c:pt>
                <c:pt idx="10543">
                  <c:v>1.1490000000000001E-3</c:v>
                </c:pt>
                <c:pt idx="10544">
                  <c:v>1.1490000000000001E-3</c:v>
                </c:pt>
                <c:pt idx="10545">
                  <c:v>1.1490000000000001E-3</c:v>
                </c:pt>
                <c:pt idx="10546">
                  <c:v>1.1490000000000001E-3</c:v>
                </c:pt>
                <c:pt idx="10547">
                  <c:v>1.1490000000000001E-3</c:v>
                </c:pt>
                <c:pt idx="10548">
                  <c:v>1.1490000000000001E-3</c:v>
                </c:pt>
                <c:pt idx="10549">
                  <c:v>1.1490000000000001E-3</c:v>
                </c:pt>
                <c:pt idx="10550">
                  <c:v>7.6599999999999997E-4</c:v>
                </c:pt>
                <c:pt idx="10551">
                  <c:v>1.1490000000000001E-3</c:v>
                </c:pt>
                <c:pt idx="10552">
                  <c:v>1.1490000000000001E-3</c:v>
                </c:pt>
                <c:pt idx="10553">
                  <c:v>1.1490000000000001E-3</c:v>
                </c:pt>
                <c:pt idx="10554">
                  <c:v>1.1490000000000001E-3</c:v>
                </c:pt>
                <c:pt idx="10555">
                  <c:v>1.1490000000000001E-3</c:v>
                </c:pt>
                <c:pt idx="10556">
                  <c:v>1.1490000000000001E-3</c:v>
                </c:pt>
                <c:pt idx="10557">
                  <c:v>1.1490000000000001E-3</c:v>
                </c:pt>
                <c:pt idx="10558">
                  <c:v>1.1490000000000001E-3</c:v>
                </c:pt>
                <c:pt idx="10559">
                  <c:v>1.1490000000000001E-3</c:v>
                </c:pt>
                <c:pt idx="10560">
                  <c:v>1.1490000000000001E-3</c:v>
                </c:pt>
                <c:pt idx="10561">
                  <c:v>1.1490000000000001E-3</c:v>
                </c:pt>
                <c:pt idx="10562">
                  <c:v>1.1490000000000001E-3</c:v>
                </c:pt>
                <c:pt idx="10563">
                  <c:v>1.1490000000000001E-3</c:v>
                </c:pt>
                <c:pt idx="10564">
                  <c:v>1.1490000000000001E-3</c:v>
                </c:pt>
                <c:pt idx="10565">
                  <c:v>1.1490000000000001E-3</c:v>
                </c:pt>
                <c:pt idx="10566">
                  <c:v>7.6599999999999997E-4</c:v>
                </c:pt>
                <c:pt idx="10567">
                  <c:v>1.1490000000000001E-3</c:v>
                </c:pt>
                <c:pt idx="10568">
                  <c:v>1.1490000000000001E-3</c:v>
                </c:pt>
                <c:pt idx="10569">
                  <c:v>1.1490000000000001E-3</c:v>
                </c:pt>
                <c:pt idx="10570">
                  <c:v>7.6599999999999997E-4</c:v>
                </c:pt>
                <c:pt idx="10571">
                  <c:v>1.1490000000000001E-3</c:v>
                </c:pt>
                <c:pt idx="10572">
                  <c:v>1.1490000000000001E-3</c:v>
                </c:pt>
                <c:pt idx="10573">
                  <c:v>1.1490000000000001E-3</c:v>
                </c:pt>
                <c:pt idx="10574">
                  <c:v>1.1490000000000001E-3</c:v>
                </c:pt>
                <c:pt idx="10575">
                  <c:v>1.5319999999999999E-3</c:v>
                </c:pt>
                <c:pt idx="10576">
                  <c:v>1.1490000000000001E-3</c:v>
                </c:pt>
                <c:pt idx="10577">
                  <c:v>1.1490000000000001E-3</c:v>
                </c:pt>
                <c:pt idx="10578">
                  <c:v>1.1490000000000001E-3</c:v>
                </c:pt>
                <c:pt idx="10579">
                  <c:v>1.1490000000000001E-3</c:v>
                </c:pt>
                <c:pt idx="10580">
                  <c:v>1.1490000000000001E-3</c:v>
                </c:pt>
                <c:pt idx="10581">
                  <c:v>1.1490000000000001E-3</c:v>
                </c:pt>
                <c:pt idx="10582">
                  <c:v>1.1490000000000001E-3</c:v>
                </c:pt>
                <c:pt idx="10583">
                  <c:v>1.1490000000000001E-3</c:v>
                </c:pt>
                <c:pt idx="10584">
                  <c:v>1.1490000000000001E-3</c:v>
                </c:pt>
                <c:pt idx="10585">
                  <c:v>1.1490000000000001E-3</c:v>
                </c:pt>
                <c:pt idx="10586">
                  <c:v>1.1490000000000001E-3</c:v>
                </c:pt>
                <c:pt idx="10587">
                  <c:v>1.1490000000000001E-3</c:v>
                </c:pt>
                <c:pt idx="10588">
                  <c:v>1.1490000000000001E-3</c:v>
                </c:pt>
                <c:pt idx="10589">
                  <c:v>1.1490000000000001E-3</c:v>
                </c:pt>
                <c:pt idx="10590">
                  <c:v>1.1490000000000001E-3</c:v>
                </c:pt>
                <c:pt idx="10591">
                  <c:v>1.1490000000000001E-3</c:v>
                </c:pt>
                <c:pt idx="10592">
                  <c:v>1.5319999999999999E-3</c:v>
                </c:pt>
                <c:pt idx="10593">
                  <c:v>1.1490000000000001E-3</c:v>
                </c:pt>
                <c:pt idx="10594">
                  <c:v>1.1490000000000001E-3</c:v>
                </c:pt>
                <c:pt idx="10595">
                  <c:v>1.1490000000000001E-3</c:v>
                </c:pt>
                <c:pt idx="10596">
                  <c:v>1.1490000000000001E-3</c:v>
                </c:pt>
                <c:pt idx="10597">
                  <c:v>1.1490000000000001E-3</c:v>
                </c:pt>
                <c:pt idx="10598">
                  <c:v>7.6599999999999997E-4</c:v>
                </c:pt>
                <c:pt idx="10599">
                  <c:v>7.6599999999999997E-4</c:v>
                </c:pt>
                <c:pt idx="10600">
                  <c:v>1.1490000000000001E-3</c:v>
                </c:pt>
                <c:pt idx="10601">
                  <c:v>1.1490000000000001E-3</c:v>
                </c:pt>
                <c:pt idx="10602">
                  <c:v>1.1490000000000001E-3</c:v>
                </c:pt>
                <c:pt idx="10603">
                  <c:v>1.1490000000000001E-3</c:v>
                </c:pt>
                <c:pt idx="10604">
                  <c:v>1.1490000000000001E-3</c:v>
                </c:pt>
                <c:pt idx="10605">
                  <c:v>1.1490000000000001E-3</c:v>
                </c:pt>
                <c:pt idx="10606">
                  <c:v>1.1490000000000001E-3</c:v>
                </c:pt>
                <c:pt idx="10607">
                  <c:v>7.6599999999999997E-4</c:v>
                </c:pt>
                <c:pt idx="10608">
                  <c:v>1.1490000000000001E-3</c:v>
                </c:pt>
                <c:pt idx="10609">
                  <c:v>7.6599999999999997E-4</c:v>
                </c:pt>
                <c:pt idx="10610">
                  <c:v>1.5319999999999999E-3</c:v>
                </c:pt>
                <c:pt idx="10611">
                  <c:v>1.1490000000000001E-3</c:v>
                </c:pt>
                <c:pt idx="10612">
                  <c:v>1.1490000000000001E-3</c:v>
                </c:pt>
                <c:pt idx="10613">
                  <c:v>1.1490000000000001E-3</c:v>
                </c:pt>
                <c:pt idx="10614">
                  <c:v>1.1490000000000001E-3</c:v>
                </c:pt>
                <c:pt idx="10615">
                  <c:v>1.1490000000000001E-3</c:v>
                </c:pt>
                <c:pt idx="10616">
                  <c:v>1.1490000000000001E-3</c:v>
                </c:pt>
                <c:pt idx="10617">
                  <c:v>7.6599999999999997E-4</c:v>
                </c:pt>
                <c:pt idx="10618">
                  <c:v>1.1490000000000001E-3</c:v>
                </c:pt>
                <c:pt idx="10619">
                  <c:v>1.1490000000000001E-3</c:v>
                </c:pt>
                <c:pt idx="10620">
                  <c:v>1.1490000000000001E-3</c:v>
                </c:pt>
                <c:pt idx="10621">
                  <c:v>7.6599999999999997E-4</c:v>
                </c:pt>
                <c:pt idx="10622">
                  <c:v>1.1490000000000001E-3</c:v>
                </c:pt>
                <c:pt idx="10623">
                  <c:v>1.1490000000000001E-3</c:v>
                </c:pt>
                <c:pt idx="10624">
                  <c:v>1.1490000000000001E-3</c:v>
                </c:pt>
                <c:pt idx="10625">
                  <c:v>1.1490000000000001E-3</c:v>
                </c:pt>
                <c:pt idx="10626">
                  <c:v>1.1490000000000001E-3</c:v>
                </c:pt>
                <c:pt idx="10627">
                  <c:v>1.1490000000000001E-3</c:v>
                </c:pt>
                <c:pt idx="10628">
                  <c:v>7.6599999999999997E-4</c:v>
                </c:pt>
                <c:pt idx="10629">
                  <c:v>1.1490000000000001E-3</c:v>
                </c:pt>
                <c:pt idx="10630">
                  <c:v>1.1490000000000001E-3</c:v>
                </c:pt>
                <c:pt idx="10631">
                  <c:v>7.6599999999999997E-4</c:v>
                </c:pt>
                <c:pt idx="10632">
                  <c:v>1.1490000000000001E-3</c:v>
                </c:pt>
                <c:pt idx="10633">
                  <c:v>1.1490000000000001E-3</c:v>
                </c:pt>
                <c:pt idx="10634">
                  <c:v>1.1490000000000001E-3</c:v>
                </c:pt>
                <c:pt idx="10635">
                  <c:v>1.1490000000000001E-3</c:v>
                </c:pt>
                <c:pt idx="10636">
                  <c:v>1.1490000000000001E-3</c:v>
                </c:pt>
                <c:pt idx="10637">
                  <c:v>1.1490000000000001E-3</c:v>
                </c:pt>
                <c:pt idx="10638">
                  <c:v>1.1490000000000001E-3</c:v>
                </c:pt>
                <c:pt idx="10639">
                  <c:v>1.1490000000000001E-3</c:v>
                </c:pt>
                <c:pt idx="10640">
                  <c:v>1.1490000000000001E-3</c:v>
                </c:pt>
                <c:pt idx="10641">
                  <c:v>1.1490000000000001E-3</c:v>
                </c:pt>
                <c:pt idx="10642">
                  <c:v>7.6599999999999997E-4</c:v>
                </c:pt>
                <c:pt idx="10643">
                  <c:v>1.1490000000000001E-3</c:v>
                </c:pt>
                <c:pt idx="10644">
                  <c:v>1.1490000000000001E-3</c:v>
                </c:pt>
                <c:pt idx="10645">
                  <c:v>1.1490000000000001E-3</c:v>
                </c:pt>
                <c:pt idx="10646">
                  <c:v>1.1490000000000001E-3</c:v>
                </c:pt>
                <c:pt idx="10647">
                  <c:v>1.1490000000000001E-3</c:v>
                </c:pt>
                <c:pt idx="10648">
                  <c:v>1.1490000000000001E-3</c:v>
                </c:pt>
                <c:pt idx="10649">
                  <c:v>1.1490000000000001E-3</c:v>
                </c:pt>
                <c:pt idx="10650">
                  <c:v>7.6599999999999997E-4</c:v>
                </c:pt>
                <c:pt idx="10651">
                  <c:v>1.1490000000000001E-3</c:v>
                </c:pt>
                <c:pt idx="10652">
                  <c:v>1.1490000000000001E-3</c:v>
                </c:pt>
                <c:pt idx="10653">
                  <c:v>1.1490000000000001E-3</c:v>
                </c:pt>
                <c:pt idx="10654">
                  <c:v>1.1490000000000001E-3</c:v>
                </c:pt>
                <c:pt idx="10655">
                  <c:v>1.1490000000000001E-3</c:v>
                </c:pt>
                <c:pt idx="10656">
                  <c:v>1.1490000000000001E-3</c:v>
                </c:pt>
                <c:pt idx="10657">
                  <c:v>1.1490000000000001E-3</c:v>
                </c:pt>
                <c:pt idx="10658">
                  <c:v>7.6599999999999997E-4</c:v>
                </c:pt>
                <c:pt idx="10659">
                  <c:v>1.1490000000000001E-3</c:v>
                </c:pt>
                <c:pt idx="10660">
                  <c:v>1.1490000000000001E-3</c:v>
                </c:pt>
                <c:pt idx="10661">
                  <c:v>7.6599999999999997E-4</c:v>
                </c:pt>
                <c:pt idx="10662">
                  <c:v>1.1490000000000001E-3</c:v>
                </c:pt>
                <c:pt idx="10663">
                  <c:v>1.1490000000000001E-3</c:v>
                </c:pt>
                <c:pt idx="10664">
                  <c:v>1.1490000000000001E-3</c:v>
                </c:pt>
                <c:pt idx="10665">
                  <c:v>7.6599999999999997E-4</c:v>
                </c:pt>
                <c:pt idx="10666">
                  <c:v>1.1490000000000001E-3</c:v>
                </c:pt>
                <c:pt idx="10667">
                  <c:v>1.1490000000000001E-3</c:v>
                </c:pt>
                <c:pt idx="10668">
                  <c:v>1.1490000000000001E-3</c:v>
                </c:pt>
                <c:pt idx="10669">
                  <c:v>7.6599999999999997E-4</c:v>
                </c:pt>
                <c:pt idx="10670">
                  <c:v>1.1490000000000001E-3</c:v>
                </c:pt>
                <c:pt idx="10671">
                  <c:v>7.6599999999999997E-4</c:v>
                </c:pt>
                <c:pt idx="10672">
                  <c:v>1.1490000000000001E-3</c:v>
                </c:pt>
                <c:pt idx="10673">
                  <c:v>7.6599999999999997E-4</c:v>
                </c:pt>
                <c:pt idx="10674">
                  <c:v>1.1490000000000001E-3</c:v>
                </c:pt>
                <c:pt idx="10675">
                  <c:v>1.1490000000000001E-3</c:v>
                </c:pt>
                <c:pt idx="10676">
                  <c:v>1.1490000000000001E-3</c:v>
                </c:pt>
                <c:pt idx="10677">
                  <c:v>7.6599999999999997E-4</c:v>
                </c:pt>
                <c:pt idx="10678">
                  <c:v>1.1490000000000001E-3</c:v>
                </c:pt>
                <c:pt idx="10679">
                  <c:v>7.6599999999999997E-4</c:v>
                </c:pt>
                <c:pt idx="10680">
                  <c:v>1.1490000000000001E-3</c:v>
                </c:pt>
                <c:pt idx="10681">
                  <c:v>1.1490000000000001E-3</c:v>
                </c:pt>
                <c:pt idx="10682">
                  <c:v>1.1490000000000001E-3</c:v>
                </c:pt>
                <c:pt idx="10683">
                  <c:v>1.1490000000000001E-3</c:v>
                </c:pt>
                <c:pt idx="10684">
                  <c:v>1.1490000000000001E-3</c:v>
                </c:pt>
                <c:pt idx="10685">
                  <c:v>1.1490000000000001E-3</c:v>
                </c:pt>
                <c:pt idx="10686">
                  <c:v>1.1490000000000001E-3</c:v>
                </c:pt>
                <c:pt idx="10687">
                  <c:v>1.1490000000000001E-3</c:v>
                </c:pt>
                <c:pt idx="10688">
                  <c:v>1.1490000000000001E-3</c:v>
                </c:pt>
                <c:pt idx="10689">
                  <c:v>1.1490000000000001E-3</c:v>
                </c:pt>
                <c:pt idx="10690">
                  <c:v>1.1490000000000001E-3</c:v>
                </c:pt>
                <c:pt idx="10691">
                  <c:v>7.6599999999999997E-4</c:v>
                </c:pt>
                <c:pt idx="10692">
                  <c:v>1.1490000000000001E-3</c:v>
                </c:pt>
                <c:pt idx="10693">
                  <c:v>1.1490000000000001E-3</c:v>
                </c:pt>
                <c:pt idx="10694">
                  <c:v>1.1490000000000001E-3</c:v>
                </c:pt>
                <c:pt idx="10695">
                  <c:v>1.1490000000000001E-3</c:v>
                </c:pt>
                <c:pt idx="10696">
                  <c:v>1.1490000000000001E-3</c:v>
                </c:pt>
                <c:pt idx="10697">
                  <c:v>1.1490000000000001E-3</c:v>
                </c:pt>
                <c:pt idx="10698">
                  <c:v>1.1490000000000001E-3</c:v>
                </c:pt>
                <c:pt idx="10699">
                  <c:v>1.1490000000000001E-3</c:v>
                </c:pt>
                <c:pt idx="10700">
                  <c:v>1.1490000000000001E-3</c:v>
                </c:pt>
                <c:pt idx="10701">
                  <c:v>1.1490000000000001E-3</c:v>
                </c:pt>
                <c:pt idx="10702">
                  <c:v>1.1490000000000001E-3</c:v>
                </c:pt>
                <c:pt idx="10703">
                  <c:v>1.1490000000000001E-3</c:v>
                </c:pt>
                <c:pt idx="10704">
                  <c:v>1.1490000000000001E-3</c:v>
                </c:pt>
                <c:pt idx="10705">
                  <c:v>1.1490000000000001E-3</c:v>
                </c:pt>
                <c:pt idx="10706">
                  <c:v>1.1490000000000001E-3</c:v>
                </c:pt>
                <c:pt idx="10707">
                  <c:v>1.1490000000000001E-3</c:v>
                </c:pt>
                <c:pt idx="10708">
                  <c:v>1.1490000000000001E-3</c:v>
                </c:pt>
                <c:pt idx="10709">
                  <c:v>1.1490000000000001E-3</c:v>
                </c:pt>
                <c:pt idx="10710">
                  <c:v>1.1490000000000001E-3</c:v>
                </c:pt>
                <c:pt idx="10711">
                  <c:v>1.1490000000000001E-3</c:v>
                </c:pt>
                <c:pt idx="10712">
                  <c:v>7.6599999999999997E-4</c:v>
                </c:pt>
                <c:pt idx="10713">
                  <c:v>1.1490000000000001E-3</c:v>
                </c:pt>
                <c:pt idx="10714">
                  <c:v>1.1490000000000001E-3</c:v>
                </c:pt>
                <c:pt idx="10715">
                  <c:v>1.1490000000000001E-3</c:v>
                </c:pt>
                <c:pt idx="10716">
                  <c:v>1.1490000000000001E-3</c:v>
                </c:pt>
                <c:pt idx="10717">
                  <c:v>1.1490000000000001E-3</c:v>
                </c:pt>
                <c:pt idx="10718">
                  <c:v>1.1490000000000001E-3</c:v>
                </c:pt>
                <c:pt idx="10719">
                  <c:v>1.1490000000000001E-3</c:v>
                </c:pt>
                <c:pt idx="10720">
                  <c:v>1.1490000000000001E-3</c:v>
                </c:pt>
                <c:pt idx="10721">
                  <c:v>1.1490000000000001E-3</c:v>
                </c:pt>
                <c:pt idx="10722">
                  <c:v>1.1490000000000001E-3</c:v>
                </c:pt>
                <c:pt idx="10723">
                  <c:v>1.1490000000000001E-3</c:v>
                </c:pt>
                <c:pt idx="10724">
                  <c:v>7.6599999999999997E-4</c:v>
                </c:pt>
                <c:pt idx="10725">
                  <c:v>1.1490000000000001E-3</c:v>
                </c:pt>
                <c:pt idx="10726">
                  <c:v>7.6599999999999997E-4</c:v>
                </c:pt>
                <c:pt idx="10727">
                  <c:v>1.1490000000000001E-3</c:v>
                </c:pt>
                <c:pt idx="10728">
                  <c:v>7.6599999999999997E-4</c:v>
                </c:pt>
                <c:pt idx="10729">
                  <c:v>7.6599999999999997E-4</c:v>
                </c:pt>
                <c:pt idx="10730">
                  <c:v>7.6599999999999997E-4</c:v>
                </c:pt>
                <c:pt idx="10731">
                  <c:v>1.1490000000000001E-3</c:v>
                </c:pt>
                <c:pt idx="10732">
                  <c:v>7.6599999999999997E-4</c:v>
                </c:pt>
                <c:pt idx="10733">
                  <c:v>1.1490000000000001E-3</c:v>
                </c:pt>
                <c:pt idx="10734">
                  <c:v>1.1490000000000001E-3</c:v>
                </c:pt>
                <c:pt idx="10735">
                  <c:v>1.1490000000000001E-3</c:v>
                </c:pt>
                <c:pt idx="10736">
                  <c:v>1.1490000000000001E-3</c:v>
                </c:pt>
                <c:pt idx="10737">
                  <c:v>7.6599999999999997E-4</c:v>
                </c:pt>
                <c:pt idx="10738">
                  <c:v>1.1490000000000001E-3</c:v>
                </c:pt>
                <c:pt idx="10739">
                  <c:v>1.1490000000000001E-3</c:v>
                </c:pt>
                <c:pt idx="10740">
                  <c:v>1.1490000000000001E-3</c:v>
                </c:pt>
                <c:pt idx="10741">
                  <c:v>1.1490000000000001E-3</c:v>
                </c:pt>
                <c:pt idx="10742">
                  <c:v>1.1490000000000001E-3</c:v>
                </c:pt>
                <c:pt idx="10743">
                  <c:v>1.1490000000000001E-3</c:v>
                </c:pt>
                <c:pt idx="10744">
                  <c:v>1.1490000000000001E-3</c:v>
                </c:pt>
                <c:pt idx="10745">
                  <c:v>1.1490000000000001E-3</c:v>
                </c:pt>
                <c:pt idx="10746">
                  <c:v>1.1490000000000001E-3</c:v>
                </c:pt>
                <c:pt idx="10747">
                  <c:v>1.1490000000000001E-3</c:v>
                </c:pt>
                <c:pt idx="10748">
                  <c:v>1.1490000000000001E-3</c:v>
                </c:pt>
                <c:pt idx="10749">
                  <c:v>1.1490000000000001E-3</c:v>
                </c:pt>
                <c:pt idx="10750">
                  <c:v>1.1490000000000001E-3</c:v>
                </c:pt>
                <c:pt idx="10751">
                  <c:v>1.1490000000000001E-3</c:v>
                </c:pt>
                <c:pt idx="10752">
                  <c:v>7.6599999999999997E-4</c:v>
                </c:pt>
                <c:pt idx="10753">
                  <c:v>1.1490000000000001E-3</c:v>
                </c:pt>
                <c:pt idx="10754">
                  <c:v>1.1490000000000001E-3</c:v>
                </c:pt>
                <c:pt idx="10755">
                  <c:v>1.1490000000000001E-3</c:v>
                </c:pt>
                <c:pt idx="10756">
                  <c:v>1.1490000000000001E-3</c:v>
                </c:pt>
                <c:pt idx="10757">
                  <c:v>1.1490000000000001E-3</c:v>
                </c:pt>
                <c:pt idx="10758">
                  <c:v>1.1490000000000001E-3</c:v>
                </c:pt>
                <c:pt idx="10759">
                  <c:v>1.1490000000000001E-3</c:v>
                </c:pt>
                <c:pt idx="10760">
                  <c:v>1.1490000000000001E-3</c:v>
                </c:pt>
                <c:pt idx="10761">
                  <c:v>1.1490000000000001E-3</c:v>
                </c:pt>
                <c:pt idx="10762">
                  <c:v>1.1490000000000001E-3</c:v>
                </c:pt>
                <c:pt idx="10763">
                  <c:v>1.1490000000000001E-3</c:v>
                </c:pt>
                <c:pt idx="10764">
                  <c:v>1.1490000000000001E-3</c:v>
                </c:pt>
                <c:pt idx="10765">
                  <c:v>1.1490000000000001E-3</c:v>
                </c:pt>
                <c:pt idx="10766">
                  <c:v>1.1490000000000001E-3</c:v>
                </c:pt>
                <c:pt idx="10767">
                  <c:v>7.6599999999999997E-4</c:v>
                </c:pt>
                <c:pt idx="10768">
                  <c:v>1.1490000000000001E-3</c:v>
                </c:pt>
                <c:pt idx="10769">
                  <c:v>1.1490000000000001E-3</c:v>
                </c:pt>
                <c:pt idx="10770">
                  <c:v>1.1490000000000001E-3</c:v>
                </c:pt>
                <c:pt idx="10771">
                  <c:v>1.1490000000000001E-3</c:v>
                </c:pt>
                <c:pt idx="10772">
                  <c:v>1.1490000000000001E-3</c:v>
                </c:pt>
                <c:pt idx="10773">
                  <c:v>1.1490000000000001E-3</c:v>
                </c:pt>
                <c:pt idx="10774">
                  <c:v>1.1490000000000001E-3</c:v>
                </c:pt>
                <c:pt idx="10775">
                  <c:v>1.1490000000000001E-3</c:v>
                </c:pt>
                <c:pt idx="10776">
                  <c:v>1.1490000000000001E-3</c:v>
                </c:pt>
                <c:pt idx="10777">
                  <c:v>1.1490000000000001E-3</c:v>
                </c:pt>
                <c:pt idx="10778">
                  <c:v>7.6599999999999997E-4</c:v>
                </c:pt>
                <c:pt idx="10779">
                  <c:v>1.1490000000000001E-3</c:v>
                </c:pt>
                <c:pt idx="10780">
                  <c:v>1.1490000000000001E-3</c:v>
                </c:pt>
                <c:pt idx="10781">
                  <c:v>1.1490000000000001E-3</c:v>
                </c:pt>
                <c:pt idx="10782">
                  <c:v>1.1490000000000001E-3</c:v>
                </c:pt>
                <c:pt idx="10783">
                  <c:v>1.1490000000000001E-3</c:v>
                </c:pt>
                <c:pt idx="10784">
                  <c:v>1.1490000000000001E-3</c:v>
                </c:pt>
                <c:pt idx="10785">
                  <c:v>1.1490000000000001E-3</c:v>
                </c:pt>
                <c:pt idx="10786">
                  <c:v>1.1490000000000001E-3</c:v>
                </c:pt>
                <c:pt idx="10787">
                  <c:v>7.6599999999999997E-4</c:v>
                </c:pt>
                <c:pt idx="10788">
                  <c:v>7.6599999999999997E-4</c:v>
                </c:pt>
                <c:pt idx="10789">
                  <c:v>1.1490000000000001E-3</c:v>
                </c:pt>
                <c:pt idx="10790">
                  <c:v>1.1490000000000001E-3</c:v>
                </c:pt>
                <c:pt idx="10791">
                  <c:v>7.6599999999999997E-4</c:v>
                </c:pt>
                <c:pt idx="10792">
                  <c:v>1.1490000000000001E-3</c:v>
                </c:pt>
                <c:pt idx="10793">
                  <c:v>1.1490000000000001E-3</c:v>
                </c:pt>
                <c:pt idx="10794">
                  <c:v>1.1490000000000001E-3</c:v>
                </c:pt>
                <c:pt idx="10795">
                  <c:v>7.6599999999999997E-4</c:v>
                </c:pt>
                <c:pt idx="10796">
                  <c:v>1.1490000000000001E-3</c:v>
                </c:pt>
                <c:pt idx="10797">
                  <c:v>1.1490000000000001E-3</c:v>
                </c:pt>
                <c:pt idx="10798">
                  <c:v>1.1490000000000001E-3</c:v>
                </c:pt>
                <c:pt idx="10799">
                  <c:v>1.1490000000000001E-3</c:v>
                </c:pt>
                <c:pt idx="10800">
                  <c:v>7.6599999999999997E-4</c:v>
                </c:pt>
                <c:pt idx="10801">
                  <c:v>1.1490000000000001E-3</c:v>
                </c:pt>
                <c:pt idx="10802">
                  <c:v>1.1490000000000001E-3</c:v>
                </c:pt>
                <c:pt idx="10803">
                  <c:v>1.1490000000000001E-3</c:v>
                </c:pt>
                <c:pt idx="10804">
                  <c:v>1.1490000000000001E-3</c:v>
                </c:pt>
                <c:pt idx="10805">
                  <c:v>1.1490000000000001E-3</c:v>
                </c:pt>
                <c:pt idx="10806">
                  <c:v>7.6599999999999997E-4</c:v>
                </c:pt>
                <c:pt idx="10807">
                  <c:v>1.1490000000000001E-3</c:v>
                </c:pt>
                <c:pt idx="10808">
                  <c:v>1.1490000000000001E-3</c:v>
                </c:pt>
                <c:pt idx="10809">
                  <c:v>7.6599999999999997E-4</c:v>
                </c:pt>
                <c:pt idx="10810">
                  <c:v>7.6599999999999997E-4</c:v>
                </c:pt>
                <c:pt idx="10811">
                  <c:v>7.6599999999999997E-4</c:v>
                </c:pt>
                <c:pt idx="10812">
                  <c:v>1.5319999999999999E-3</c:v>
                </c:pt>
                <c:pt idx="10813">
                  <c:v>7.6599999999999997E-4</c:v>
                </c:pt>
                <c:pt idx="10814">
                  <c:v>1.1490000000000001E-3</c:v>
                </c:pt>
                <c:pt idx="10815">
                  <c:v>1.1490000000000001E-3</c:v>
                </c:pt>
                <c:pt idx="10816">
                  <c:v>7.6599999999999997E-4</c:v>
                </c:pt>
                <c:pt idx="10817">
                  <c:v>1.1490000000000001E-3</c:v>
                </c:pt>
                <c:pt idx="10818">
                  <c:v>7.6599999999999997E-4</c:v>
                </c:pt>
                <c:pt idx="10819">
                  <c:v>1.1490000000000001E-3</c:v>
                </c:pt>
                <c:pt idx="10820">
                  <c:v>1.1490000000000001E-3</c:v>
                </c:pt>
                <c:pt idx="10821">
                  <c:v>1.1490000000000001E-3</c:v>
                </c:pt>
                <c:pt idx="10822">
                  <c:v>1.1490000000000001E-3</c:v>
                </c:pt>
                <c:pt idx="10823">
                  <c:v>1.1490000000000001E-3</c:v>
                </c:pt>
                <c:pt idx="10824">
                  <c:v>1.1490000000000001E-3</c:v>
                </c:pt>
                <c:pt idx="10825">
                  <c:v>1.1490000000000001E-3</c:v>
                </c:pt>
                <c:pt idx="10826">
                  <c:v>1.1490000000000001E-3</c:v>
                </c:pt>
                <c:pt idx="10827">
                  <c:v>1.1490000000000001E-3</c:v>
                </c:pt>
                <c:pt idx="10828">
                  <c:v>1.1490000000000001E-3</c:v>
                </c:pt>
                <c:pt idx="10829">
                  <c:v>1.1490000000000001E-3</c:v>
                </c:pt>
                <c:pt idx="10830">
                  <c:v>1.1490000000000001E-3</c:v>
                </c:pt>
                <c:pt idx="10831">
                  <c:v>1.1490000000000001E-3</c:v>
                </c:pt>
                <c:pt idx="10832">
                  <c:v>1.1490000000000001E-3</c:v>
                </c:pt>
                <c:pt idx="10833">
                  <c:v>7.6599999999999997E-4</c:v>
                </c:pt>
                <c:pt idx="10834">
                  <c:v>1.1490000000000001E-3</c:v>
                </c:pt>
                <c:pt idx="10835">
                  <c:v>1.1490000000000001E-3</c:v>
                </c:pt>
                <c:pt idx="10836">
                  <c:v>1.1490000000000001E-3</c:v>
                </c:pt>
                <c:pt idx="10837">
                  <c:v>1.1490000000000001E-3</c:v>
                </c:pt>
                <c:pt idx="10838">
                  <c:v>7.6599999999999997E-4</c:v>
                </c:pt>
                <c:pt idx="10839">
                  <c:v>1.1490000000000001E-3</c:v>
                </c:pt>
                <c:pt idx="10840">
                  <c:v>1.1490000000000001E-3</c:v>
                </c:pt>
                <c:pt idx="10841">
                  <c:v>1.1490000000000001E-3</c:v>
                </c:pt>
                <c:pt idx="10842">
                  <c:v>1.1490000000000001E-3</c:v>
                </c:pt>
                <c:pt idx="10843">
                  <c:v>7.6599999999999997E-4</c:v>
                </c:pt>
                <c:pt idx="10844">
                  <c:v>1.1490000000000001E-3</c:v>
                </c:pt>
                <c:pt idx="10845">
                  <c:v>1.1490000000000001E-3</c:v>
                </c:pt>
                <c:pt idx="10846">
                  <c:v>1.1490000000000001E-3</c:v>
                </c:pt>
                <c:pt idx="10847">
                  <c:v>1.1490000000000001E-3</c:v>
                </c:pt>
                <c:pt idx="10848">
                  <c:v>1.1490000000000001E-3</c:v>
                </c:pt>
                <c:pt idx="10849">
                  <c:v>1.1490000000000001E-3</c:v>
                </c:pt>
                <c:pt idx="10850">
                  <c:v>1.1490000000000001E-3</c:v>
                </c:pt>
                <c:pt idx="10851">
                  <c:v>1.1490000000000001E-3</c:v>
                </c:pt>
                <c:pt idx="10852">
                  <c:v>1.1490000000000001E-3</c:v>
                </c:pt>
                <c:pt idx="10853">
                  <c:v>7.6599999999999997E-4</c:v>
                </c:pt>
                <c:pt idx="10854">
                  <c:v>1.1490000000000001E-3</c:v>
                </c:pt>
                <c:pt idx="10855">
                  <c:v>1.1490000000000001E-3</c:v>
                </c:pt>
                <c:pt idx="10856">
                  <c:v>1.1490000000000001E-3</c:v>
                </c:pt>
                <c:pt idx="10857">
                  <c:v>1.1490000000000001E-3</c:v>
                </c:pt>
                <c:pt idx="10858">
                  <c:v>1.1490000000000001E-3</c:v>
                </c:pt>
                <c:pt idx="10859">
                  <c:v>7.6599999999999997E-4</c:v>
                </c:pt>
                <c:pt idx="10860">
                  <c:v>1.1490000000000001E-3</c:v>
                </c:pt>
                <c:pt idx="10861">
                  <c:v>1.1490000000000001E-3</c:v>
                </c:pt>
                <c:pt idx="10862">
                  <c:v>1.1490000000000001E-3</c:v>
                </c:pt>
                <c:pt idx="10863">
                  <c:v>1.1490000000000001E-3</c:v>
                </c:pt>
                <c:pt idx="10864">
                  <c:v>1.1490000000000001E-3</c:v>
                </c:pt>
                <c:pt idx="10865">
                  <c:v>1.1490000000000001E-3</c:v>
                </c:pt>
                <c:pt idx="10866">
                  <c:v>1.1490000000000001E-3</c:v>
                </c:pt>
                <c:pt idx="10867">
                  <c:v>1.1490000000000001E-3</c:v>
                </c:pt>
                <c:pt idx="10868">
                  <c:v>1.1490000000000001E-3</c:v>
                </c:pt>
                <c:pt idx="10869">
                  <c:v>1.1490000000000001E-3</c:v>
                </c:pt>
                <c:pt idx="10870">
                  <c:v>7.6599999999999997E-4</c:v>
                </c:pt>
                <c:pt idx="10871">
                  <c:v>1.1490000000000001E-3</c:v>
                </c:pt>
                <c:pt idx="10872">
                  <c:v>1.1490000000000001E-3</c:v>
                </c:pt>
                <c:pt idx="10873">
                  <c:v>7.6599999999999997E-4</c:v>
                </c:pt>
                <c:pt idx="10874">
                  <c:v>1.1490000000000001E-3</c:v>
                </c:pt>
                <c:pt idx="10875">
                  <c:v>1.1490000000000001E-3</c:v>
                </c:pt>
                <c:pt idx="10876">
                  <c:v>1.1490000000000001E-3</c:v>
                </c:pt>
                <c:pt idx="10877">
                  <c:v>1.1490000000000001E-3</c:v>
                </c:pt>
                <c:pt idx="10878">
                  <c:v>1.1490000000000001E-3</c:v>
                </c:pt>
                <c:pt idx="10879">
                  <c:v>7.6599999999999997E-4</c:v>
                </c:pt>
                <c:pt idx="10880">
                  <c:v>1.1490000000000001E-3</c:v>
                </c:pt>
                <c:pt idx="10881">
                  <c:v>1.1490000000000001E-3</c:v>
                </c:pt>
                <c:pt idx="10882">
                  <c:v>7.6599999999999997E-4</c:v>
                </c:pt>
                <c:pt idx="10883">
                  <c:v>7.6599999999999997E-4</c:v>
                </c:pt>
                <c:pt idx="10884">
                  <c:v>1.1490000000000001E-3</c:v>
                </c:pt>
                <c:pt idx="10885">
                  <c:v>7.6599999999999997E-4</c:v>
                </c:pt>
                <c:pt idx="10886">
                  <c:v>1.1490000000000001E-3</c:v>
                </c:pt>
                <c:pt idx="10887">
                  <c:v>1.1490000000000001E-3</c:v>
                </c:pt>
                <c:pt idx="10888">
                  <c:v>1.1490000000000001E-3</c:v>
                </c:pt>
                <c:pt idx="10889">
                  <c:v>1.1490000000000001E-3</c:v>
                </c:pt>
                <c:pt idx="10890">
                  <c:v>1.1490000000000001E-3</c:v>
                </c:pt>
                <c:pt idx="10891">
                  <c:v>1.1490000000000001E-3</c:v>
                </c:pt>
                <c:pt idx="10892">
                  <c:v>1.1490000000000001E-3</c:v>
                </c:pt>
                <c:pt idx="10893">
                  <c:v>1.1490000000000001E-3</c:v>
                </c:pt>
                <c:pt idx="10894">
                  <c:v>1.1490000000000001E-3</c:v>
                </c:pt>
                <c:pt idx="10895">
                  <c:v>7.6599999999999997E-4</c:v>
                </c:pt>
                <c:pt idx="10896">
                  <c:v>1.1490000000000001E-3</c:v>
                </c:pt>
                <c:pt idx="10897">
                  <c:v>1.1490000000000001E-3</c:v>
                </c:pt>
                <c:pt idx="10898">
                  <c:v>1.1490000000000001E-3</c:v>
                </c:pt>
                <c:pt idx="10899">
                  <c:v>1.1490000000000001E-3</c:v>
                </c:pt>
                <c:pt idx="10900">
                  <c:v>1.1490000000000001E-3</c:v>
                </c:pt>
                <c:pt idx="10901">
                  <c:v>1.1490000000000001E-3</c:v>
                </c:pt>
                <c:pt idx="10902">
                  <c:v>1.1490000000000001E-3</c:v>
                </c:pt>
                <c:pt idx="10903">
                  <c:v>1.1490000000000001E-3</c:v>
                </c:pt>
                <c:pt idx="10904">
                  <c:v>1.1490000000000001E-3</c:v>
                </c:pt>
                <c:pt idx="10905">
                  <c:v>1.1490000000000001E-3</c:v>
                </c:pt>
                <c:pt idx="10906">
                  <c:v>1.1490000000000001E-3</c:v>
                </c:pt>
                <c:pt idx="10907">
                  <c:v>1.1490000000000001E-3</c:v>
                </c:pt>
                <c:pt idx="10908">
                  <c:v>1.1490000000000001E-3</c:v>
                </c:pt>
                <c:pt idx="10909">
                  <c:v>1.1490000000000001E-3</c:v>
                </c:pt>
                <c:pt idx="10910">
                  <c:v>7.6599999999999997E-4</c:v>
                </c:pt>
                <c:pt idx="10911">
                  <c:v>7.6599999999999997E-4</c:v>
                </c:pt>
                <c:pt idx="10912">
                  <c:v>1.1490000000000001E-3</c:v>
                </c:pt>
                <c:pt idx="10913">
                  <c:v>7.6599999999999997E-4</c:v>
                </c:pt>
                <c:pt idx="10914">
                  <c:v>1.1490000000000001E-3</c:v>
                </c:pt>
                <c:pt idx="10915">
                  <c:v>1.1490000000000001E-3</c:v>
                </c:pt>
                <c:pt idx="10916">
                  <c:v>1.1490000000000001E-3</c:v>
                </c:pt>
                <c:pt idx="10917">
                  <c:v>1.1490000000000001E-3</c:v>
                </c:pt>
                <c:pt idx="10918">
                  <c:v>1.1490000000000001E-3</c:v>
                </c:pt>
                <c:pt idx="10919">
                  <c:v>1.1490000000000001E-3</c:v>
                </c:pt>
                <c:pt idx="10920">
                  <c:v>7.6599999999999997E-4</c:v>
                </c:pt>
                <c:pt idx="10921">
                  <c:v>1.1490000000000001E-3</c:v>
                </c:pt>
                <c:pt idx="10922">
                  <c:v>1.1490000000000001E-3</c:v>
                </c:pt>
                <c:pt idx="10923">
                  <c:v>1.1490000000000001E-3</c:v>
                </c:pt>
                <c:pt idx="10924">
                  <c:v>1.1490000000000001E-3</c:v>
                </c:pt>
                <c:pt idx="10925">
                  <c:v>1.1490000000000001E-3</c:v>
                </c:pt>
                <c:pt idx="10926">
                  <c:v>1.1490000000000001E-3</c:v>
                </c:pt>
                <c:pt idx="10927">
                  <c:v>1.1490000000000001E-3</c:v>
                </c:pt>
                <c:pt idx="10928">
                  <c:v>1.1490000000000001E-3</c:v>
                </c:pt>
                <c:pt idx="10929">
                  <c:v>1.1490000000000001E-3</c:v>
                </c:pt>
                <c:pt idx="10930">
                  <c:v>1.1490000000000001E-3</c:v>
                </c:pt>
                <c:pt idx="10931">
                  <c:v>1.1490000000000001E-3</c:v>
                </c:pt>
                <c:pt idx="10932">
                  <c:v>1.1490000000000001E-3</c:v>
                </c:pt>
                <c:pt idx="10933">
                  <c:v>1.1490000000000001E-3</c:v>
                </c:pt>
                <c:pt idx="10934">
                  <c:v>1.1490000000000001E-3</c:v>
                </c:pt>
                <c:pt idx="10935">
                  <c:v>1.1490000000000001E-3</c:v>
                </c:pt>
                <c:pt idx="10936">
                  <c:v>1.1490000000000001E-3</c:v>
                </c:pt>
                <c:pt idx="10937">
                  <c:v>1.1490000000000001E-3</c:v>
                </c:pt>
                <c:pt idx="10938">
                  <c:v>1.1490000000000001E-3</c:v>
                </c:pt>
                <c:pt idx="10939">
                  <c:v>1.1490000000000001E-3</c:v>
                </c:pt>
                <c:pt idx="10940">
                  <c:v>7.6599999999999997E-4</c:v>
                </c:pt>
                <c:pt idx="10941">
                  <c:v>1.1490000000000001E-3</c:v>
                </c:pt>
                <c:pt idx="10942">
                  <c:v>1.5319999999999999E-3</c:v>
                </c:pt>
                <c:pt idx="10943">
                  <c:v>7.6599999999999997E-4</c:v>
                </c:pt>
                <c:pt idx="10944">
                  <c:v>1.1490000000000001E-3</c:v>
                </c:pt>
                <c:pt idx="10945">
                  <c:v>1.1490000000000001E-3</c:v>
                </c:pt>
                <c:pt idx="10946">
                  <c:v>7.6599999999999997E-4</c:v>
                </c:pt>
                <c:pt idx="10947">
                  <c:v>1.1490000000000001E-3</c:v>
                </c:pt>
                <c:pt idx="10948">
                  <c:v>1.1490000000000001E-3</c:v>
                </c:pt>
                <c:pt idx="10949">
                  <c:v>1.1490000000000001E-3</c:v>
                </c:pt>
                <c:pt idx="10950">
                  <c:v>7.6599999999999997E-4</c:v>
                </c:pt>
                <c:pt idx="10951">
                  <c:v>1.1490000000000001E-3</c:v>
                </c:pt>
                <c:pt idx="10952">
                  <c:v>1.1490000000000001E-3</c:v>
                </c:pt>
                <c:pt idx="10953">
                  <c:v>1.1490000000000001E-3</c:v>
                </c:pt>
                <c:pt idx="10954">
                  <c:v>1.1490000000000001E-3</c:v>
                </c:pt>
                <c:pt idx="10955">
                  <c:v>1.1490000000000001E-3</c:v>
                </c:pt>
                <c:pt idx="10956">
                  <c:v>7.6599999999999997E-4</c:v>
                </c:pt>
                <c:pt idx="10957">
                  <c:v>1.1490000000000001E-3</c:v>
                </c:pt>
                <c:pt idx="10958">
                  <c:v>7.6599999999999997E-4</c:v>
                </c:pt>
                <c:pt idx="10959">
                  <c:v>7.6599999999999997E-4</c:v>
                </c:pt>
                <c:pt idx="10960">
                  <c:v>1.1490000000000001E-3</c:v>
                </c:pt>
                <c:pt idx="10961">
                  <c:v>1.1490000000000001E-3</c:v>
                </c:pt>
                <c:pt idx="10962">
                  <c:v>1.1490000000000001E-3</c:v>
                </c:pt>
                <c:pt idx="10963">
                  <c:v>1.1490000000000001E-3</c:v>
                </c:pt>
                <c:pt idx="10964">
                  <c:v>1.1490000000000001E-3</c:v>
                </c:pt>
                <c:pt idx="10965">
                  <c:v>1.1490000000000001E-3</c:v>
                </c:pt>
                <c:pt idx="10966">
                  <c:v>1.1490000000000001E-3</c:v>
                </c:pt>
                <c:pt idx="10967">
                  <c:v>1.1490000000000001E-3</c:v>
                </c:pt>
                <c:pt idx="10968">
                  <c:v>7.6599999999999997E-4</c:v>
                </c:pt>
                <c:pt idx="10969">
                  <c:v>7.6599999999999997E-4</c:v>
                </c:pt>
                <c:pt idx="10970">
                  <c:v>1.1490000000000001E-3</c:v>
                </c:pt>
                <c:pt idx="10971">
                  <c:v>1.1490000000000001E-3</c:v>
                </c:pt>
                <c:pt idx="10972">
                  <c:v>7.6599999999999997E-4</c:v>
                </c:pt>
                <c:pt idx="10973">
                  <c:v>1.1490000000000001E-3</c:v>
                </c:pt>
                <c:pt idx="10974">
                  <c:v>1.1490000000000001E-3</c:v>
                </c:pt>
                <c:pt idx="10975">
                  <c:v>7.6599999999999997E-4</c:v>
                </c:pt>
                <c:pt idx="10976">
                  <c:v>1.1490000000000001E-3</c:v>
                </c:pt>
                <c:pt idx="10977">
                  <c:v>1.1490000000000001E-3</c:v>
                </c:pt>
                <c:pt idx="10978">
                  <c:v>1.1490000000000001E-3</c:v>
                </c:pt>
                <c:pt idx="10979">
                  <c:v>1.1490000000000001E-3</c:v>
                </c:pt>
                <c:pt idx="10980">
                  <c:v>7.6599999999999997E-4</c:v>
                </c:pt>
                <c:pt idx="10981">
                  <c:v>7.6599999999999997E-4</c:v>
                </c:pt>
                <c:pt idx="10982">
                  <c:v>1.1490000000000001E-3</c:v>
                </c:pt>
                <c:pt idx="10983">
                  <c:v>1.1490000000000001E-3</c:v>
                </c:pt>
                <c:pt idx="10984">
                  <c:v>1.1490000000000001E-3</c:v>
                </c:pt>
                <c:pt idx="10985">
                  <c:v>1.1490000000000001E-3</c:v>
                </c:pt>
                <c:pt idx="10986">
                  <c:v>1.1490000000000001E-3</c:v>
                </c:pt>
                <c:pt idx="10987">
                  <c:v>1.1490000000000001E-3</c:v>
                </c:pt>
                <c:pt idx="10988">
                  <c:v>1.1490000000000001E-3</c:v>
                </c:pt>
                <c:pt idx="10989">
                  <c:v>1.1490000000000001E-3</c:v>
                </c:pt>
                <c:pt idx="10990">
                  <c:v>1.1490000000000001E-3</c:v>
                </c:pt>
                <c:pt idx="10991">
                  <c:v>1.1490000000000001E-3</c:v>
                </c:pt>
                <c:pt idx="10992">
                  <c:v>1.1490000000000001E-3</c:v>
                </c:pt>
                <c:pt idx="10993">
                  <c:v>1.1490000000000001E-3</c:v>
                </c:pt>
                <c:pt idx="10994">
                  <c:v>1.1490000000000001E-3</c:v>
                </c:pt>
                <c:pt idx="10995">
                  <c:v>1.1490000000000001E-3</c:v>
                </c:pt>
                <c:pt idx="10996">
                  <c:v>1.1490000000000001E-3</c:v>
                </c:pt>
                <c:pt idx="10997">
                  <c:v>1.1490000000000001E-3</c:v>
                </c:pt>
                <c:pt idx="10998">
                  <c:v>7.6599999999999997E-4</c:v>
                </c:pt>
                <c:pt idx="10999">
                  <c:v>1.1490000000000001E-3</c:v>
                </c:pt>
                <c:pt idx="11000">
                  <c:v>1.1490000000000001E-3</c:v>
                </c:pt>
                <c:pt idx="11001">
                  <c:v>7.6599999999999997E-4</c:v>
                </c:pt>
                <c:pt idx="11002">
                  <c:v>1.1490000000000001E-3</c:v>
                </c:pt>
                <c:pt idx="11003">
                  <c:v>1.1490000000000001E-3</c:v>
                </c:pt>
                <c:pt idx="11004">
                  <c:v>7.6599999999999997E-4</c:v>
                </c:pt>
                <c:pt idx="11005">
                  <c:v>1.1490000000000001E-3</c:v>
                </c:pt>
                <c:pt idx="11006">
                  <c:v>1.1490000000000001E-3</c:v>
                </c:pt>
                <c:pt idx="11007">
                  <c:v>1.1490000000000001E-3</c:v>
                </c:pt>
                <c:pt idx="11008">
                  <c:v>1.1490000000000001E-3</c:v>
                </c:pt>
                <c:pt idx="11009">
                  <c:v>7.6599999999999997E-4</c:v>
                </c:pt>
                <c:pt idx="11010">
                  <c:v>1.1490000000000001E-3</c:v>
                </c:pt>
                <c:pt idx="11011">
                  <c:v>7.6599999999999997E-4</c:v>
                </c:pt>
                <c:pt idx="11012">
                  <c:v>1.1490000000000001E-3</c:v>
                </c:pt>
                <c:pt idx="11013">
                  <c:v>1.1490000000000001E-3</c:v>
                </c:pt>
                <c:pt idx="11014">
                  <c:v>1.1490000000000001E-3</c:v>
                </c:pt>
                <c:pt idx="11015">
                  <c:v>1.1490000000000001E-3</c:v>
                </c:pt>
                <c:pt idx="11016">
                  <c:v>1.1490000000000001E-3</c:v>
                </c:pt>
                <c:pt idx="11017">
                  <c:v>1.1490000000000001E-3</c:v>
                </c:pt>
                <c:pt idx="11018">
                  <c:v>1.1490000000000001E-3</c:v>
                </c:pt>
                <c:pt idx="11019">
                  <c:v>1.1490000000000001E-3</c:v>
                </c:pt>
                <c:pt idx="11020">
                  <c:v>1.1490000000000001E-3</c:v>
                </c:pt>
                <c:pt idx="11021">
                  <c:v>1.1490000000000001E-3</c:v>
                </c:pt>
                <c:pt idx="11022">
                  <c:v>1.1490000000000001E-3</c:v>
                </c:pt>
                <c:pt idx="11023">
                  <c:v>7.6599999999999997E-4</c:v>
                </c:pt>
                <c:pt idx="11024">
                  <c:v>7.6599999999999997E-4</c:v>
                </c:pt>
                <c:pt idx="11025">
                  <c:v>1.1490000000000001E-3</c:v>
                </c:pt>
                <c:pt idx="11026">
                  <c:v>1.1490000000000001E-3</c:v>
                </c:pt>
                <c:pt idx="11027">
                  <c:v>1.1490000000000001E-3</c:v>
                </c:pt>
                <c:pt idx="11028">
                  <c:v>1.1490000000000001E-3</c:v>
                </c:pt>
                <c:pt idx="11029">
                  <c:v>1.1490000000000001E-3</c:v>
                </c:pt>
                <c:pt idx="11030">
                  <c:v>1.1490000000000001E-3</c:v>
                </c:pt>
                <c:pt idx="11031">
                  <c:v>1.1490000000000001E-3</c:v>
                </c:pt>
                <c:pt idx="11032">
                  <c:v>1.1490000000000001E-3</c:v>
                </c:pt>
                <c:pt idx="11033">
                  <c:v>7.6599999999999997E-4</c:v>
                </c:pt>
                <c:pt idx="11034">
                  <c:v>1.1490000000000001E-3</c:v>
                </c:pt>
                <c:pt idx="11035">
                  <c:v>7.6599999999999997E-4</c:v>
                </c:pt>
                <c:pt idx="11036">
                  <c:v>7.6599999999999997E-4</c:v>
                </c:pt>
                <c:pt idx="11037">
                  <c:v>7.6599999999999997E-4</c:v>
                </c:pt>
                <c:pt idx="11038">
                  <c:v>1.1490000000000001E-3</c:v>
                </c:pt>
                <c:pt idx="11039">
                  <c:v>1.1490000000000001E-3</c:v>
                </c:pt>
                <c:pt idx="11040">
                  <c:v>1.1490000000000001E-3</c:v>
                </c:pt>
                <c:pt idx="11041">
                  <c:v>1.1490000000000001E-3</c:v>
                </c:pt>
                <c:pt idx="11042">
                  <c:v>1.1490000000000001E-3</c:v>
                </c:pt>
                <c:pt idx="11043">
                  <c:v>1.1490000000000001E-3</c:v>
                </c:pt>
                <c:pt idx="11044">
                  <c:v>1.1490000000000001E-3</c:v>
                </c:pt>
                <c:pt idx="11045">
                  <c:v>1.1490000000000001E-3</c:v>
                </c:pt>
                <c:pt idx="11046">
                  <c:v>1.1490000000000001E-3</c:v>
                </c:pt>
                <c:pt idx="11047">
                  <c:v>1.1490000000000001E-3</c:v>
                </c:pt>
                <c:pt idx="11048">
                  <c:v>1.1490000000000001E-3</c:v>
                </c:pt>
                <c:pt idx="11049">
                  <c:v>1.1490000000000001E-3</c:v>
                </c:pt>
                <c:pt idx="11050">
                  <c:v>1.1490000000000001E-3</c:v>
                </c:pt>
                <c:pt idx="11051">
                  <c:v>7.6599999999999997E-4</c:v>
                </c:pt>
                <c:pt idx="11052">
                  <c:v>1.1490000000000001E-3</c:v>
                </c:pt>
                <c:pt idx="11053">
                  <c:v>1.1490000000000001E-3</c:v>
                </c:pt>
                <c:pt idx="11054">
                  <c:v>1.1490000000000001E-3</c:v>
                </c:pt>
                <c:pt idx="11055">
                  <c:v>1.1490000000000001E-3</c:v>
                </c:pt>
                <c:pt idx="11056">
                  <c:v>1.1490000000000001E-3</c:v>
                </c:pt>
                <c:pt idx="11057">
                  <c:v>1.1490000000000001E-3</c:v>
                </c:pt>
                <c:pt idx="11058">
                  <c:v>1.1490000000000001E-3</c:v>
                </c:pt>
                <c:pt idx="11059">
                  <c:v>7.6599999999999997E-4</c:v>
                </c:pt>
                <c:pt idx="11060">
                  <c:v>1.1490000000000001E-3</c:v>
                </c:pt>
                <c:pt idx="11061">
                  <c:v>1.1490000000000001E-3</c:v>
                </c:pt>
                <c:pt idx="11062">
                  <c:v>1.1490000000000001E-3</c:v>
                </c:pt>
                <c:pt idx="11063">
                  <c:v>1.1490000000000001E-3</c:v>
                </c:pt>
                <c:pt idx="11064">
                  <c:v>1.1490000000000001E-3</c:v>
                </c:pt>
                <c:pt idx="11065">
                  <c:v>1.1490000000000001E-3</c:v>
                </c:pt>
                <c:pt idx="11066">
                  <c:v>7.6599999999999997E-4</c:v>
                </c:pt>
                <c:pt idx="11067">
                  <c:v>1.1490000000000001E-3</c:v>
                </c:pt>
                <c:pt idx="11068">
                  <c:v>1.1490000000000001E-3</c:v>
                </c:pt>
                <c:pt idx="11069">
                  <c:v>1.1490000000000001E-3</c:v>
                </c:pt>
                <c:pt idx="11070">
                  <c:v>7.6599999999999997E-4</c:v>
                </c:pt>
                <c:pt idx="11071">
                  <c:v>1.1490000000000001E-3</c:v>
                </c:pt>
                <c:pt idx="11072">
                  <c:v>1.1490000000000001E-3</c:v>
                </c:pt>
                <c:pt idx="11073">
                  <c:v>1.1490000000000001E-3</c:v>
                </c:pt>
                <c:pt idx="11074">
                  <c:v>1.1490000000000001E-3</c:v>
                </c:pt>
                <c:pt idx="11075">
                  <c:v>1.1490000000000001E-3</c:v>
                </c:pt>
                <c:pt idx="11076">
                  <c:v>1.1490000000000001E-3</c:v>
                </c:pt>
                <c:pt idx="11077">
                  <c:v>1.1490000000000001E-3</c:v>
                </c:pt>
                <c:pt idx="11078">
                  <c:v>1.1490000000000001E-3</c:v>
                </c:pt>
                <c:pt idx="11079">
                  <c:v>1.1490000000000001E-3</c:v>
                </c:pt>
                <c:pt idx="11080">
                  <c:v>1.1490000000000001E-3</c:v>
                </c:pt>
                <c:pt idx="11081">
                  <c:v>7.6599999999999997E-4</c:v>
                </c:pt>
                <c:pt idx="11082">
                  <c:v>1.1490000000000001E-3</c:v>
                </c:pt>
                <c:pt idx="11083">
                  <c:v>1.1490000000000001E-3</c:v>
                </c:pt>
                <c:pt idx="11084">
                  <c:v>1.1490000000000001E-3</c:v>
                </c:pt>
                <c:pt idx="11085">
                  <c:v>1.1490000000000001E-3</c:v>
                </c:pt>
                <c:pt idx="11086">
                  <c:v>1.1490000000000001E-3</c:v>
                </c:pt>
                <c:pt idx="11087">
                  <c:v>1.1490000000000001E-3</c:v>
                </c:pt>
                <c:pt idx="11088">
                  <c:v>1.1490000000000001E-3</c:v>
                </c:pt>
                <c:pt idx="11089">
                  <c:v>1.1490000000000001E-3</c:v>
                </c:pt>
                <c:pt idx="11090">
                  <c:v>1.1490000000000001E-3</c:v>
                </c:pt>
                <c:pt idx="11091">
                  <c:v>1.1490000000000001E-3</c:v>
                </c:pt>
                <c:pt idx="11092">
                  <c:v>1.1490000000000001E-3</c:v>
                </c:pt>
                <c:pt idx="11093">
                  <c:v>1.1490000000000001E-3</c:v>
                </c:pt>
                <c:pt idx="11094">
                  <c:v>1.1490000000000001E-3</c:v>
                </c:pt>
                <c:pt idx="11095">
                  <c:v>1.1490000000000001E-3</c:v>
                </c:pt>
                <c:pt idx="11096">
                  <c:v>1.1490000000000001E-3</c:v>
                </c:pt>
                <c:pt idx="11097">
                  <c:v>1.1490000000000001E-3</c:v>
                </c:pt>
                <c:pt idx="11098">
                  <c:v>1.1490000000000001E-3</c:v>
                </c:pt>
                <c:pt idx="11099">
                  <c:v>1.1490000000000001E-3</c:v>
                </c:pt>
                <c:pt idx="11100">
                  <c:v>1.1490000000000001E-3</c:v>
                </c:pt>
                <c:pt idx="11101">
                  <c:v>1.1490000000000001E-3</c:v>
                </c:pt>
                <c:pt idx="11102">
                  <c:v>1.1490000000000001E-3</c:v>
                </c:pt>
                <c:pt idx="11103">
                  <c:v>1.1490000000000001E-3</c:v>
                </c:pt>
                <c:pt idx="11104">
                  <c:v>1.1490000000000001E-3</c:v>
                </c:pt>
                <c:pt idx="11105">
                  <c:v>7.6599999999999997E-4</c:v>
                </c:pt>
                <c:pt idx="11106">
                  <c:v>1.1490000000000001E-3</c:v>
                </c:pt>
                <c:pt idx="11107">
                  <c:v>1.1490000000000001E-3</c:v>
                </c:pt>
                <c:pt idx="11108">
                  <c:v>1.1490000000000001E-3</c:v>
                </c:pt>
                <c:pt idx="11109">
                  <c:v>1.1490000000000001E-3</c:v>
                </c:pt>
                <c:pt idx="11110">
                  <c:v>1.1490000000000001E-3</c:v>
                </c:pt>
                <c:pt idx="11111">
                  <c:v>1.1490000000000001E-3</c:v>
                </c:pt>
                <c:pt idx="11112">
                  <c:v>1.1490000000000001E-3</c:v>
                </c:pt>
                <c:pt idx="11113">
                  <c:v>1.1490000000000001E-3</c:v>
                </c:pt>
                <c:pt idx="11114">
                  <c:v>1.5319999999999999E-3</c:v>
                </c:pt>
                <c:pt idx="11115">
                  <c:v>1.1490000000000001E-3</c:v>
                </c:pt>
                <c:pt idx="11116">
                  <c:v>1.1490000000000001E-3</c:v>
                </c:pt>
                <c:pt idx="11117">
                  <c:v>1.1490000000000001E-3</c:v>
                </c:pt>
                <c:pt idx="11118">
                  <c:v>1.1490000000000001E-3</c:v>
                </c:pt>
                <c:pt idx="11119">
                  <c:v>1.1490000000000001E-3</c:v>
                </c:pt>
                <c:pt idx="11120">
                  <c:v>1.1490000000000001E-3</c:v>
                </c:pt>
                <c:pt idx="11121">
                  <c:v>1.1490000000000001E-3</c:v>
                </c:pt>
                <c:pt idx="11122">
                  <c:v>1.1490000000000001E-3</c:v>
                </c:pt>
                <c:pt idx="11123">
                  <c:v>1.1490000000000001E-3</c:v>
                </c:pt>
                <c:pt idx="11124">
                  <c:v>7.6599999999999997E-4</c:v>
                </c:pt>
                <c:pt idx="11125">
                  <c:v>1.1490000000000001E-3</c:v>
                </c:pt>
                <c:pt idx="11126">
                  <c:v>1.1490000000000001E-3</c:v>
                </c:pt>
                <c:pt idx="11127">
                  <c:v>1.1490000000000001E-3</c:v>
                </c:pt>
                <c:pt idx="11128">
                  <c:v>1.1490000000000001E-3</c:v>
                </c:pt>
                <c:pt idx="11129">
                  <c:v>1.1490000000000001E-3</c:v>
                </c:pt>
                <c:pt idx="11130">
                  <c:v>1.1490000000000001E-3</c:v>
                </c:pt>
                <c:pt idx="11131">
                  <c:v>1.1490000000000001E-3</c:v>
                </c:pt>
                <c:pt idx="11132">
                  <c:v>1.1490000000000001E-3</c:v>
                </c:pt>
                <c:pt idx="11133">
                  <c:v>1.1490000000000001E-3</c:v>
                </c:pt>
                <c:pt idx="11134">
                  <c:v>1.1490000000000001E-3</c:v>
                </c:pt>
                <c:pt idx="11135">
                  <c:v>1.1490000000000001E-3</c:v>
                </c:pt>
                <c:pt idx="11136">
                  <c:v>1.1490000000000001E-3</c:v>
                </c:pt>
                <c:pt idx="11137">
                  <c:v>1.1490000000000001E-3</c:v>
                </c:pt>
                <c:pt idx="11138">
                  <c:v>1.1490000000000001E-3</c:v>
                </c:pt>
                <c:pt idx="11139">
                  <c:v>1.1490000000000001E-3</c:v>
                </c:pt>
                <c:pt idx="11140">
                  <c:v>1.1490000000000001E-3</c:v>
                </c:pt>
                <c:pt idx="11141">
                  <c:v>7.6599999999999997E-4</c:v>
                </c:pt>
                <c:pt idx="11142">
                  <c:v>7.6599999999999997E-4</c:v>
                </c:pt>
                <c:pt idx="11143">
                  <c:v>7.6599999999999997E-4</c:v>
                </c:pt>
                <c:pt idx="11144">
                  <c:v>1.1490000000000001E-3</c:v>
                </c:pt>
                <c:pt idx="11145">
                  <c:v>1.1490000000000001E-3</c:v>
                </c:pt>
                <c:pt idx="11146">
                  <c:v>1.1490000000000001E-3</c:v>
                </c:pt>
                <c:pt idx="11147">
                  <c:v>7.6599999999999997E-4</c:v>
                </c:pt>
                <c:pt idx="11148">
                  <c:v>1.1490000000000001E-3</c:v>
                </c:pt>
                <c:pt idx="11149">
                  <c:v>1.1490000000000001E-3</c:v>
                </c:pt>
                <c:pt idx="11150">
                  <c:v>1.1490000000000001E-3</c:v>
                </c:pt>
                <c:pt idx="11151">
                  <c:v>1.1490000000000001E-3</c:v>
                </c:pt>
                <c:pt idx="11152">
                  <c:v>7.6599999999999997E-4</c:v>
                </c:pt>
                <c:pt idx="11153">
                  <c:v>1.1490000000000001E-3</c:v>
                </c:pt>
                <c:pt idx="11154">
                  <c:v>1.1490000000000001E-3</c:v>
                </c:pt>
                <c:pt idx="11155">
                  <c:v>1.1490000000000001E-3</c:v>
                </c:pt>
                <c:pt idx="11156">
                  <c:v>1.5319999999999999E-3</c:v>
                </c:pt>
                <c:pt idx="11157">
                  <c:v>7.6599999999999997E-4</c:v>
                </c:pt>
                <c:pt idx="11158">
                  <c:v>1.1490000000000001E-3</c:v>
                </c:pt>
                <c:pt idx="11159">
                  <c:v>7.6599999999999997E-4</c:v>
                </c:pt>
                <c:pt idx="11160">
                  <c:v>1.1490000000000001E-3</c:v>
                </c:pt>
                <c:pt idx="11161">
                  <c:v>1.1490000000000001E-3</c:v>
                </c:pt>
                <c:pt idx="11162">
                  <c:v>1.1490000000000001E-3</c:v>
                </c:pt>
                <c:pt idx="11163">
                  <c:v>1.1490000000000001E-3</c:v>
                </c:pt>
                <c:pt idx="11164">
                  <c:v>1.1490000000000001E-3</c:v>
                </c:pt>
                <c:pt idx="11165">
                  <c:v>1.1490000000000001E-3</c:v>
                </c:pt>
                <c:pt idx="11166">
                  <c:v>1.1490000000000001E-3</c:v>
                </c:pt>
                <c:pt idx="11167">
                  <c:v>1.1490000000000001E-3</c:v>
                </c:pt>
                <c:pt idx="11168">
                  <c:v>1.1490000000000001E-3</c:v>
                </c:pt>
                <c:pt idx="11169">
                  <c:v>1.1490000000000001E-3</c:v>
                </c:pt>
                <c:pt idx="11170">
                  <c:v>1.1490000000000001E-3</c:v>
                </c:pt>
                <c:pt idx="11171">
                  <c:v>1.1490000000000001E-3</c:v>
                </c:pt>
                <c:pt idx="11172">
                  <c:v>7.6599999999999997E-4</c:v>
                </c:pt>
                <c:pt idx="11173">
                  <c:v>1.1490000000000001E-3</c:v>
                </c:pt>
                <c:pt idx="11174">
                  <c:v>1.5319999999999999E-3</c:v>
                </c:pt>
                <c:pt idx="11175">
                  <c:v>1.1490000000000001E-3</c:v>
                </c:pt>
                <c:pt idx="11176">
                  <c:v>1.5319999999999999E-3</c:v>
                </c:pt>
                <c:pt idx="11177">
                  <c:v>1.5319999999999999E-3</c:v>
                </c:pt>
                <c:pt idx="11178">
                  <c:v>1.1490000000000001E-3</c:v>
                </c:pt>
                <c:pt idx="11179">
                  <c:v>7.6599999999999997E-4</c:v>
                </c:pt>
                <c:pt idx="11180">
                  <c:v>1.1490000000000001E-3</c:v>
                </c:pt>
                <c:pt idx="11181">
                  <c:v>1.1490000000000001E-3</c:v>
                </c:pt>
                <c:pt idx="11182">
                  <c:v>7.6599999999999997E-4</c:v>
                </c:pt>
                <c:pt idx="11183">
                  <c:v>7.6599999999999997E-4</c:v>
                </c:pt>
                <c:pt idx="11184">
                  <c:v>2.2989999999999998E-3</c:v>
                </c:pt>
                <c:pt idx="11185">
                  <c:v>3.4480000000000001E-3</c:v>
                </c:pt>
                <c:pt idx="11186">
                  <c:v>4.5970000000000004E-3</c:v>
                </c:pt>
                <c:pt idx="11187">
                  <c:v>5.3639999999999998E-3</c:v>
                </c:pt>
                <c:pt idx="11188">
                  <c:v>5.7470000000000004E-3</c:v>
                </c:pt>
                <c:pt idx="11189">
                  <c:v>4.5970000000000004E-3</c:v>
                </c:pt>
                <c:pt idx="11190">
                  <c:v>3.4480000000000001E-3</c:v>
                </c:pt>
                <c:pt idx="11191">
                  <c:v>2.2989999999999998E-3</c:v>
                </c:pt>
                <c:pt idx="11192">
                  <c:v>1.5319999999999999E-3</c:v>
                </c:pt>
                <c:pt idx="11193">
                  <c:v>1.1490000000000001E-3</c:v>
                </c:pt>
                <c:pt idx="11194">
                  <c:v>1.1490000000000001E-3</c:v>
                </c:pt>
                <c:pt idx="11195">
                  <c:v>1.1490000000000001E-3</c:v>
                </c:pt>
                <c:pt idx="11196">
                  <c:v>1.1490000000000001E-3</c:v>
                </c:pt>
                <c:pt idx="11197">
                  <c:v>1.1490000000000001E-3</c:v>
                </c:pt>
                <c:pt idx="11198">
                  <c:v>1.1490000000000001E-3</c:v>
                </c:pt>
                <c:pt idx="11199">
                  <c:v>1.1490000000000001E-3</c:v>
                </c:pt>
                <c:pt idx="11200">
                  <c:v>1.1490000000000001E-3</c:v>
                </c:pt>
                <c:pt idx="11201">
                  <c:v>1.1490000000000001E-3</c:v>
                </c:pt>
                <c:pt idx="11202">
                  <c:v>1.1490000000000001E-3</c:v>
                </c:pt>
                <c:pt idx="11203">
                  <c:v>1.1490000000000001E-3</c:v>
                </c:pt>
                <c:pt idx="11204">
                  <c:v>7.6599999999999997E-4</c:v>
                </c:pt>
                <c:pt idx="11205">
                  <c:v>1.1490000000000001E-3</c:v>
                </c:pt>
                <c:pt idx="11206">
                  <c:v>1.1490000000000001E-3</c:v>
                </c:pt>
                <c:pt idx="11207">
                  <c:v>1.1490000000000001E-3</c:v>
                </c:pt>
                <c:pt idx="11208">
                  <c:v>1.1490000000000001E-3</c:v>
                </c:pt>
                <c:pt idx="11209">
                  <c:v>1.1490000000000001E-3</c:v>
                </c:pt>
                <c:pt idx="11210">
                  <c:v>1.1490000000000001E-3</c:v>
                </c:pt>
                <c:pt idx="11211">
                  <c:v>1.1490000000000001E-3</c:v>
                </c:pt>
                <c:pt idx="11212">
                  <c:v>7.6599999999999997E-4</c:v>
                </c:pt>
                <c:pt idx="11213">
                  <c:v>1.1490000000000001E-3</c:v>
                </c:pt>
                <c:pt idx="11214">
                  <c:v>1.1490000000000001E-3</c:v>
                </c:pt>
                <c:pt idx="11215">
                  <c:v>1.1490000000000001E-3</c:v>
                </c:pt>
                <c:pt idx="11216">
                  <c:v>1.1490000000000001E-3</c:v>
                </c:pt>
                <c:pt idx="11217">
                  <c:v>7.6599999999999997E-4</c:v>
                </c:pt>
                <c:pt idx="11218">
                  <c:v>1.1490000000000001E-3</c:v>
                </c:pt>
                <c:pt idx="11219">
                  <c:v>1.1490000000000001E-3</c:v>
                </c:pt>
                <c:pt idx="11220">
                  <c:v>1.1490000000000001E-3</c:v>
                </c:pt>
                <c:pt idx="11221">
                  <c:v>1.1490000000000001E-3</c:v>
                </c:pt>
                <c:pt idx="11222">
                  <c:v>1.1490000000000001E-3</c:v>
                </c:pt>
                <c:pt idx="11223">
                  <c:v>7.6599999999999997E-4</c:v>
                </c:pt>
                <c:pt idx="11224">
                  <c:v>1.1490000000000001E-3</c:v>
                </c:pt>
                <c:pt idx="11225">
                  <c:v>1.1490000000000001E-3</c:v>
                </c:pt>
                <c:pt idx="11226">
                  <c:v>1.1490000000000001E-3</c:v>
                </c:pt>
                <c:pt idx="11227">
                  <c:v>1.1490000000000001E-3</c:v>
                </c:pt>
                <c:pt idx="11228">
                  <c:v>1.1490000000000001E-3</c:v>
                </c:pt>
                <c:pt idx="11229">
                  <c:v>1.1490000000000001E-3</c:v>
                </c:pt>
                <c:pt idx="11230">
                  <c:v>7.6599999999999997E-4</c:v>
                </c:pt>
                <c:pt idx="11231">
                  <c:v>1.1490000000000001E-3</c:v>
                </c:pt>
                <c:pt idx="11232">
                  <c:v>1.1490000000000001E-3</c:v>
                </c:pt>
                <c:pt idx="11233">
                  <c:v>7.6599999999999997E-4</c:v>
                </c:pt>
                <c:pt idx="11234">
                  <c:v>1.1490000000000001E-3</c:v>
                </c:pt>
                <c:pt idx="11235">
                  <c:v>1.1490000000000001E-3</c:v>
                </c:pt>
                <c:pt idx="11236">
                  <c:v>1.1490000000000001E-3</c:v>
                </c:pt>
                <c:pt idx="11237">
                  <c:v>1.1490000000000001E-3</c:v>
                </c:pt>
                <c:pt idx="11238">
                  <c:v>7.6599999999999997E-4</c:v>
                </c:pt>
                <c:pt idx="11239">
                  <c:v>1.1490000000000001E-3</c:v>
                </c:pt>
                <c:pt idx="11240">
                  <c:v>1.1490000000000001E-3</c:v>
                </c:pt>
                <c:pt idx="11241">
                  <c:v>1.1490000000000001E-3</c:v>
                </c:pt>
                <c:pt idx="11242">
                  <c:v>1.1490000000000001E-3</c:v>
                </c:pt>
                <c:pt idx="11243">
                  <c:v>7.6599999999999997E-4</c:v>
                </c:pt>
                <c:pt idx="11244">
                  <c:v>7.6599999999999997E-4</c:v>
                </c:pt>
                <c:pt idx="11245">
                  <c:v>1.1490000000000001E-3</c:v>
                </c:pt>
                <c:pt idx="11246">
                  <c:v>1.1490000000000001E-3</c:v>
                </c:pt>
                <c:pt idx="11247">
                  <c:v>1.1490000000000001E-3</c:v>
                </c:pt>
                <c:pt idx="11248">
                  <c:v>1.1490000000000001E-3</c:v>
                </c:pt>
                <c:pt idx="11249">
                  <c:v>1.1490000000000001E-3</c:v>
                </c:pt>
                <c:pt idx="11250">
                  <c:v>1.1490000000000001E-3</c:v>
                </c:pt>
                <c:pt idx="11251">
                  <c:v>1.1490000000000001E-3</c:v>
                </c:pt>
                <c:pt idx="11252">
                  <c:v>7.6599999999999997E-4</c:v>
                </c:pt>
                <c:pt idx="11253">
                  <c:v>1.1490000000000001E-3</c:v>
                </c:pt>
                <c:pt idx="11254">
                  <c:v>1.1490000000000001E-3</c:v>
                </c:pt>
                <c:pt idx="11255">
                  <c:v>1.1490000000000001E-3</c:v>
                </c:pt>
                <c:pt idx="11256">
                  <c:v>1.1490000000000001E-3</c:v>
                </c:pt>
                <c:pt idx="11257">
                  <c:v>1.1490000000000001E-3</c:v>
                </c:pt>
                <c:pt idx="11258">
                  <c:v>1.1490000000000001E-3</c:v>
                </c:pt>
                <c:pt idx="11259">
                  <c:v>1.1490000000000001E-3</c:v>
                </c:pt>
                <c:pt idx="11260">
                  <c:v>1.1490000000000001E-3</c:v>
                </c:pt>
                <c:pt idx="11261">
                  <c:v>1.1490000000000001E-3</c:v>
                </c:pt>
                <c:pt idx="11262">
                  <c:v>1.1490000000000001E-3</c:v>
                </c:pt>
                <c:pt idx="11263">
                  <c:v>1.1490000000000001E-3</c:v>
                </c:pt>
                <c:pt idx="11264">
                  <c:v>1.1490000000000001E-3</c:v>
                </c:pt>
                <c:pt idx="11265">
                  <c:v>7.6599999999999997E-4</c:v>
                </c:pt>
                <c:pt idx="11266">
                  <c:v>7.6599999999999997E-4</c:v>
                </c:pt>
                <c:pt idx="11267">
                  <c:v>1.1490000000000001E-3</c:v>
                </c:pt>
                <c:pt idx="11268">
                  <c:v>1.1490000000000001E-3</c:v>
                </c:pt>
                <c:pt idx="11269">
                  <c:v>7.6599999999999997E-4</c:v>
                </c:pt>
                <c:pt idx="11270">
                  <c:v>1.1490000000000001E-3</c:v>
                </c:pt>
                <c:pt idx="11271">
                  <c:v>1.1490000000000001E-3</c:v>
                </c:pt>
                <c:pt idx="11272">
                  <c:v>1.1490000000000001E-3</c:v>
                </c:pt>
                <c:pt idx="11273">
                  <c:v>1.1490000000000001E-3</c:v>
                </c:pt>
                <c:pt idx="11274">
                  <c:v>1.1490000000000001E-3</c:v>
                </c:pt>
                <c:pt idx="11275">
                  <c:v>1.1490000000000001E-3</c:v>
                </c:pt>
                <c:pt idx="11276">
                  <c:v>1.1490000000000001E-3</c:v>
                </c:pt>
                <c:pt idx="11277">
                  <c:v>1.1490000000000001E-3</c:v>
                </c:pt>
                <c:pt idx="11278">
                  <c:v>1.1490000000000001E-3</c:v>
                </c:pt>
                <c:pt idx="11279">
                  <c:v>1.1490000000000001E-3</c:v>
                </c:pt>
                <c:pt idx="11280">
                  <c:v>1.1490000000000001E-3</c:v>
                </c:pt>
                <c:pt idx="11281">
                  <c:v>7.6599999999999997E-4</c:v>
                </c:pt>
                <c:pt idx="11282">
                  <c:v>7.6599999999999997E-4</c:v>
                </c:pt>
                <c:pt idx="11283">
                  <c:v>1.1490000000000001E-3</c:v>
                </c:pt>
                <c:pt idx="11284">
                  <c:v>7.6599999999999997E-4</c:v>
                </c:pt>
                <c:pt idx="11285">
                  <c:v>1.1490000000000001E-3</c:v>
                </c:pt>
                <c:pt idx="11286">
                  <c:v>1.1490000000000001E-3</c:v>
                </c:pt>
                <c:pt idx="11287">
                  <c:v>1.1490000000000001E-3</c:v>
                </c:pt>
                <c:pt idx="11288">
                  <c:v>1.1490000000000001E-3</c:v>
                </c:pt>
                <c:pt idx="11289">
                  <c:v>1.1490000000000001E-3</c:v>
                </c:pt>
                <c:pt idx="11290">
                  <c:v>1.1490000000000001E-3</c:v>
                </c:pt>
                <c:pt idx="11291">
                  <c:v>7.6599999999999997E-4</c:v>
                </c:pt>
                <c:pt idx="11292">
                  <c:v>1.1490000000000001E-3</c:v>
                </c:pt>
                <c:pt idx="11293">
                  <c:v>1.1490000000000001E-3</c:v>
                </c:pt>
                <c:pt idx="11294">
                  <c:v>1.1490000000000001E-3</c:v>
                </c:pt>
                <c:pt idx="11295">
                  <c:v>1.1490000000000001E-3</c:v>
                </c:pt>
                <c:pt idx="11296">
                  <c:v>1.1490000000000001E-3</c:v>
                </c:pt>
                <c:pt idx="11297">
                  <c:v>1.1490000000000001E-3</c:v>
                </c:pt>
                <c:pt idx="11298">
                  <c:v>1.1490000000000001E-3</c:v>
                </c:pt>
                <c:pt idx="11299">
                  <c:v>1.1490000000000001E-3</c:v>
                </c:pt>
                <c:pt idx="11300">
                  <c:v>1.1490000000000001E-3</c:v>
                </c:pt>
                <c:pt idx="11301">
                  <c:v>7.6599999999999997E-4</c:v>
                </c:pt>
                <c:pt idx="11302">
                  <c:v>7.6599999999999997E-4</c:v>
                </c:pt>
                <c:pt idx="11303">
                  <c:v>1.1490000000000001E-3</c:v>
                </c:pt>
                <c:pt idx="11304">
                  <c:v>1.1490000000000001E-3</c:v>
                </c:pt>
                <c:pt idx="11305">
                  <c:v>7.6599999999999997E-4</c:v>
                </c:pt>
                <c:pt idx="11306">
                  <c:v>1.1490000000000001E-3</c:v>
                </c:pt>
                <c:pt idx="11307">
                  <c:v>1.1490000000000001E-3</c:v>
                </c:pt>
                <c:pt idx="11308">
                  <c:v>7.6599999999999997E-4</c:v>
                </c:pt>
                <c:pt idx="11309">
                  <c:v>1.1490000000000001E-3</c:v>
                </c:pt>
                <c:pt idx="11310">
                  <c:v>1.1490000000000001E-3</c:v>
                </c:pt>
                <c:pt idx="11311">
                  <c:v>1.1490000000000001E-3</c:v>
                </c:pt>
                <c:pt idx="11312">
                  <c:v>1.1490000000000001E-3</c:v>
                </c:pt>
                <c:pt idx="11313">
                  <c:v>1.1490000000000001E-3</c:v>
                </c:pt>
                <c:pt idx="11314">
                  <c:v>1.1490000000000001E-3</c:v>
                </c:pt>
                <c:pt idx="11315">
                  <c:v>1.1490000000000001E-3</c:v>
                </c:pt>
                <c:pt idx="11316">
                  <c:v>1.1490000000000001E-3</c:v>
                </c:pt>
                <c:pt idx="11317">
                  <c:v>1.1490000000000001E-3</c:v>
                </c:pt>
                <c:pt idx="11318">
                  <c:v>1.1490000000000001E-3</c:v>
                </c:pt>
                <c:pt idx="11319">
                  <c:v>1.1490000000000001E-3</c:v>
                </c:pt>
                <c:pt idx="11320">
                  <c:v>7.6599999999999997E-4</c:v>
                </c:pt>
                <c:pt idx="11321">
                  <c:v>1.1490000000000001E-3</c:v>
                </c:pt>
                <c:pt idx="11322">
                  <c:v>1.1490000000000001E-3</c:v>
                </c:pt>
                <c:pt idx="11323">
                  <c:v>1.1490000000000001E-3</c:v>
                </c:pt>
                <c:pt idx="11324">
                  <c:v>1.1490000000000001E-3</c:v>
                </c:pt>
                <c:pt idx="11325">
                  <c:v>1.1490000000000001E-3</c:v>
                </c:pt>
                <c:pt idx="11326">
                  <c:v>1.1490000000000001E-3</c:v>
                </c:pt>
                <c:pt idx="11327">
                  <c:v>1.1490000000000001E-3</c:v>
                </c:pt>
                <c:pt idx="11328">
                  <c:v>1.1490000000000001E-3</c:v>
                </c:pt>
                <c:pt idx="11329">
                  <c:v>1.1490000000000001E-3</c:v>
                </c:pt>
                <c:pt idx="11330">
                  <c:v>1.1490000000000001E-3</c:v>
                </c:pt>
                <c:pt idx="11331">
                  <c:v>1.1490000000000001E-3</c:v>
                </c:pt>
                <c:pt idx="11332">
                  <c:v>1.1490000000000001E-3</c:v>
                </c:pt>
                <c:pt idx="11333">
                  <c:v>1.1490000000000001E-3</c:v>
                </c:pt>
                <c:pt idx="11334">
                  <c:v>1.1490000000000001E-3</c:v>
                </c:pt>
                <c:pt idx="11335">
                  <c:v>7.6599999999999997E-4</c:v>
                </c:pt>
                <c:pt idx="11336">
                  <c:v>1.1490000000000001E-3</c:v>
                </c:pt>
                <c:pt idx="11337">
                  <c:v>1.1490000000000001E-3</c:v>
                </c:pt>
                <c:pt idx="11338">
                  <c:v>1.1490000000000001E-3</c:v>
                </c:pt>
                <c:pt idx="11339">
                  <c:v>7.6599999999999997E-4</c:v>
                </c:pt>
                <c:pt idx="11340">
                  <c:v>1.1490000000000001E-3</c:v>
                </c:pt>
                <c:pt idx="11341">
                  <c:v>1.1490000000000001E-3</c:v>
                </c:pt>
                <c:pt idx="11342">
                  <c:v>1.1490000000000001E-3</c:v>
                </c:pt>
                <c:pt idx="11343">
                  <c:v>1.1490000000000001E-3</c:v>
                </c:pt>
                <c:pt idx="11344">
                  <c:v>1.1490000000000001E-3</c:v>
                </c:pt>
                <c:pt idx="11345">
                  <c:v>1.1490000000000001E-3</c:v>
                </c:pt>
                <c:pt idx="11346">
                  <c:v>7.6599999999999997E-4</c:v>
                </c:pt>
                <c:pt idx="11347">
                  <c:v>7.6599999999999997E-4</c:v>
                </c:pt>
                <c:pt idx="11348">
                  <c:v>1.1490000000000001E-3</c:v>
                </c:pt>
                <c:pt idx="11349">
                  <c:v>1.1490000000000001E-3</c:v>
                </c:pt>
                <c:pt idx="11350">
                  <c:v>1.1490000000000001E-3</c:v>
                </c:pt>
                <c:pt idx="11351">
                  <c:v>1.1490000000000001E-3</c:v>
                </c:pt>
                <c:pt idx="11352">
                  <c:v>1.1490000000000001E-3</c:v>
                </c:pt>
                <c:pt idx="11353">
                  <c:v>1.1490000000000001E-3</c:v>
                </c:pt>
                <c:pt idx="11354">
                  <c:v>1.1490000000000001E-3</c:v>
                </c:pt>
                <c:pt idx="11355">
                  <c:v>1.1490000000000001E-3</c:v>
                </c:pt>
                <c:pt idx="11356">
                  <c:v>1.1490000000000001E-3</c:v>
                </c:pt>
                <c:pt idx="11357">
                  <c:v>1.1490000000000001E-3</c:v>
                </c:pt>
                <c:pt idx="11358">
                  <c:v>1.1490000000000001E-3</c:v>
                </c:pt>
                <c:pt idx="11359">
                  <c:v>1.1490000000000001E-3</c:v>
                </c:pt>
                <c:pt idx="11360">
                  <c:v>1.1490000000000001E-3</c:v>
                </c:pt>
                <c:pt idx="11361">
                  <c:v>1.1490000000000001E-3</c:v>
                </c:pt>
                <c:pt idx="11362">
                  <c:v>1.1490000000000001E-3</c:v>
                </c:pt>
                <c:pt idx="11363">
                  <c:v>1.1490000000000001E-3</c:v>
                </c:pt>
                <c:pt idx="11364">
                  <c:v>1.1490000000000001E-3</c:v>
                </c:pt>
                <c:pt idx="11365">
                  <c:v>1.1490000000000001E-3</c:v>
                </c:pt>
                <c:pt idx="11366">
                  <c:v>1.1490000000000001E-3</c:v>
                </c:pt>
                <c:pt idx="11367">
                  <c:v>1.1490000000000001E-3</c:v>
                </c:pt>
                <c:pt idx="11368">
                  <c:v>1.1490000000000001E-3</c:v>
                </c:pt>
                <c:pt idx="11369">
                  <c:v>1.1490000000000001E-3</c:v>
                </c:pt>
                <c:pt idx="11370">
                  <c:v>1.1490000000000001E-3</c:v>
                </c:pt>
                <c:pt idx="11371">
                  <c:v>1.1490000000000001E-3</c:v>
                </c:pt>
                <c:pt idx="11372">
                  <c:v>1.1490000000000001E-3</c:v>
                </c:pt>
                <c:pt idx="11373">
                  <c:v>1.1490000000000001E-3</c:v>
                </c:pt>
                <c:pt idx="11374">
                  <c:v>7.6599999999999997E-4</c:v>
                </c:pt>
                <c:pt idx="11375">
                  <c:v>1.1490000000000001E-3</c:v>
                </c:pt>
                <c:pt idx="11376">
                  <c:v>1.1490000000000001E-3</c:v>
                </c:pt>
                <c:pt idx="11377">
                  <c:v>1.1490000000000001E-3</c:v>
                </c:pt>
                <c:pt idx="11378">
                  <c:v>0.55169900000000005</c:v>
                </c:pt>
                <c:pt idx="11379">
                  <c:v>0.44787300000000002</c:v>
                </c:pt>
                <c:pt idx="11380">
                  <c:v>0.43523000000000001</c:v>
                </c:pt>
                <c:pt idx="11381">
                  <c:v>0.49882799999999999</c:v>
                </c:pt>
                <c:pt idx="11382">
                  <c:v>0.431398</c:v>
                </c:pt>
                <c:pt idx="11383">
                  <c:v>0.45017099999999999</c:v>
                </c:pt>
                <c:pt idx="11384">
                  <c:v>0.49346400000000001</c:v>
                </c:pt>
                <c:pt idx="11385">
                  <c:v>0.44480799999999998</c:v>
                </c:pt>
                <c:pt idx="11386">
                  <c:v>0.43408000000000002</c:v>
                </c:pt>
                <c:pt idx="11387">
                  <c:v>0.43829499999999999</c:v>
                </c:pt>
                <c:pt idx="11388">
                  <c:v>0.45630100000000001</c:v>
                </c:pt>
                <c:pt idx="11389">
                  <c:v>0.45017099999999999</c:v>
                </c:pt>
                <c:pt idx="11390">
                  <c:v>0.48733399999999999</c:v>
                </c:pt>
                <c:pt idx="11391">
                  <c:v>0.49116599999999999</c:v>
                </c:pt>
                <c:pt idx="11392">
                  <c:v>0.480821</c:v>
                </c:pt>
                <c:pt idx="11393">
                  <c:v>0.482354</c:v>
                </c:pt>
                <c:pt idx="11394">
                  <c:v>0.498062</c:v>
                </c:pt>
                <c:pt idx="11395">
                  <c:v>0.52871199999999996</c:v>
                </c:pt>
                <c:pt idx="11396">
                  <c:v>0.50534100000000004</c:v>
                </c:pt>
                <c:pt idx="11397">
                  <c:v>0.488867</c:v>
                </c:pt>
                <c:pt idx="11398">
                  <c:v>0.49729600000000002</c:v>
                </c:pt>
                <c:pt idx="11399">
                  <c:v>0.49001600000000001</c:v>
                </c:pt>
                <c:pt idx="11400">
                  <c:v>0.48848399999999997</c:v>
                </c:pt>
                <c:pt idx="11401">
                  <c:v>0.49959399999999998</c:v>
                </c:pt>
                <c:pt idx="11402">
                  <c:v>0.49308099999999999</c:v>
                </c:pt>
                <c:pt idx="11403">
                  <c:v>0.48618499999999998</c:v>
                </c:pt>
                <c:pt idx="11404">
                  <c:v>0.55514799999999997</c:v>
                </c:pt>
                <c:pt idx="11405">
                  <c:v>0.478906</c:v>
                </c:pt>
                <c:pt idx="11406">
                  <c:v>0.48695100000000002</c:v>
                </c:pt>
                <c:pt idx="11407">
                  <c:v>0.48541899999999999</c:v>
                </c:pt>
                <c:pt idx="11408">
                  <c:v>0.48733399999999999</c:v>
                </c:pt>
                <c:pt idx="11409">
                  <c:v>0.48426900000000001</c:v>
                </c:pt>
                <c:pt idx="11410">
                  <c:v>0.48810100000000001</c:v>
                </c:pt>
                <c:pt idx="11411">
                  <c:v>0.482354</c:v>
                </c:pt>
                <c:pt idx="11412">
                  <c:v>0.48848399999999997</c:v>
                </c:pt>
                <c:pt idx="11413">
                  <c:v>0.48925000000000002</c:v>
                </c:pt>
                <c:pt idx="11414">
                  <c:v>0.492315</c:v>
                </c:pt>
                <c:pt idx="11415">
                  <c:v>0.50151000000000001</c:v>
                </c:pt>
                <c:pt idx="11416">
                  <c:v>0.49308099999999999</c:v>
                </c:pt>
                <c:pt idx="11417">
                  <c:v>0.56281000000000003</c:v>
                </c:pt>
                <c:pt idx="11418">
                  <c:v>0.486568</c:v>
                </c:pt>
                <c:pt idx="11419">
                  <c:v>0.49154900000000001</c:v>
                </c:pt>
                <c:pt idx="11420">
                  <c:v>0.56855699999999998</c:v>
                </c:pt>
                <c:pt idx="11421">
                  <c:v>0.49001600000000001</c:v>
                </c:pt>
                <c:pt idx="11422">
                  <c:v>0.49423099999999998</c:v>
                </c:pt>
                <c:pt idx="11423">
                  <c:v>0.49308099999999999</c:v>
                </c:pt>
                <c:pt idx="11424">
                  <c:v>0.492315</c:v>
                </c:pt>
                <c:pt idx="11425">
                  <c:v>0.51300400000000002</c:v>
                </c:pt>
                <c:pt idx="11426">
                  <c:v>0.51645200000000002</c:v>
                </c:pt>
                <c:pt idx="11427">
                  <c:v>0.56127800000000005</c:v>
                </c:pt>
                <c:pt idx="11428">
                  <c:v>0.504575</c:v>
                </c:pt>
                <c:pt idx="11429">
                  <c:v>0.52181599999999995</c:v>
                </c:pt>
                <c:pt idx="11430">
                  <c:v>0.50419199999999997</c:v>
                </c:pt>
                <c:pt idx="11431">
                  <c:v>0.58886300000000003</c:v>
                </c:pt>
                <c:pt idx="11432">
                  <c:v>0.50725699999999996</c:v>
                </c:pt>
                <c:pt idx="11433">
                  <c:v>0.59231100000000003</c:v>
                </c:pt>
                <c:pt idx="11434">
                  <c:v>0.51453599999999999</c:v>
                </c:pt>
                <c:pt idx="11435">
                  <c:v>0.517984</c:v>
                </c:pt>
                <c:pt idx="11436">
                  <c:v>0.50687400000000005</c:v>
                </c:pt>
                <c:pt idx="11437">
                  <c:v>0.517984</c:v>
                </c:pt>
                <c:pt idx="11438">
                  <c:v>0.51300400000000002</c:v>
                </c:pt>
                <c:pt idx="11439">
                  <c:v>0.51338700000000004</c:v>
                </c:pt>
                <c:pt idx="11440">
                  <c:v>0.506108</c:v>
                </c:pt>
                <c:pt idx="11441">
                  <c:v>0.516069</c:v>
                </c:pt>
                <c:pt idx="11442">
                  <c:v>0.51530299999999996</c:v>
                </c:pt>
                <c:pt idx="11443">
                  <c:v>0.51645200000000002</c:v>
                </c:pt>
                <c:pt idx="11444">
                  <c:v>0.50534100000000004</c:v>
                </c:pt>
                <c:pt idx="11445">
                  <c:v>0.56587500000000002</c:v>
                </c:pt>
                <c:pt idx="11446">
                  <c:v>0.70609900000000003</c:v>
                </c:pt>
                <c:pt idx="11447">
                  <c:v>0.52488100000000004</c:v>
                </c:pt>
                <c:pt idx="11448">
                  <c:v>0.52679600000000004</c:v>
                </c:pt>
                <c:pt idx="11449">
                  <c:v>0.52526399999999995</c:v>
                </c:pt>
                <c:pt idx="11450">
                  <c:v>0.51223799999999997</c:v>
                </c:pt>
                <c:pt idx="11451">
                  <c:v>0.51223799999999997</c:v>
                </c:pt>
                <c:pt idx="11452">
                  <c:v>0.51913399999999998</c:v>
                </c:pt>
                <c:pt idx="11453">
                  <c:v>0.59116100000000005</c:v>
                </c:pt>
                <c:pt idx="11454">
                  <c:v>0.58349899999999999</c:v>
                </c:pt>
                <c:pt idx="11455">
                  <c:v>0.51645200000000002</c:v>
                </c:pt>
                <c:pt idx="11456">
                  <c:v>0.51721799999999996</c:v>
                </c:pt>
                <c:pt idx="11457">
                  <c:v>0.53829000000000005</c:v>
                </c:pt>
                <c:pt idx="11458">
                  <c:v>0.51338700000000004</c:v>
                </c:pt>
                <c:pt idx="11459">
                  <c:v>0.50878900000000005</c:v>
                </c:pt>
                <c:pt idx="11460">
                  <c:v>0.51683500000000004</c:v>
                </c:pt>
                <c:pt idx="11461">
                  <c:v>0.56281000000000003</c:v>
                </c:pt>
                <c:pt idx="11462">
                  <c:v>0.56779100000000005</c:v>
                </c:pt>
                <c:pt idx="11463">
                  <c:v>0.51951700000000001</c:v>
                </c:pt>
                <c:pt idx="11464">
                  <c:v>0.55706299999999997</c:v>
                </c:pt>
                <c:pt idx="11465">
                  <c:v>0.52603</c:v>
                </c:pt>
                <c:pt idx="11466">
                  <c:v>0.51568599999999998</c:v>
                </c:pt>
                <c:pt idx="11467">
                  <c:v>0.54212099999999996</c:v>
                </c:pt>
                <c:pt idx="11468">
                  <c:v>0.52641300000000002</c:v>
                </c:pt>
                <c:pt idx="11469">
                  <c:v>0.51032200000000005</c:v>
                </c:pt>
                <c:pt idx="11470">
                  <c:v>0.50878900000000005</c:v>
                </c:pt>
                <c:pt idx="11471">
                  <c:v>0.57545299999999999</c:v>
                </c:pt>
                <c:pt idx="11472">
                  <c:v>0.58886300000000003</c:v>
                </c:pt>
                <c:pt idx="11473">
                  <c:v>0.57085600000000003</c:v>
                </c:pt>
                <c:pt idx="11474">
                  <c:v>0.57621900000000004</c:v>
                </c:pt>
                <c:pt idx="11475">
                  <c:v>0.58388200000000001</c:v>
                </c:pt>
                <c:pt idx="11476">
                  <c:v>0.57353699999999996</c:v>
                </c:pt>
                <c:pt idx="11477">
                  <c:v>0.58886300000000003</c:v>
                </c:pt>
                <c:pt idx="11478">
                  <c:v>0.60955099999999995</c:v>
                </c:pt>
                <c:pt idx="11479">
                  <c:v>0.57008899999999996</c:v>
                </c:pt>
                <c:pt idx="11480">
                  <c:v>0.58618099999999995</c:v>
                </c:pt>
                <c:pt idx="11481">
                  <c:v>0.62411000000000005</c:v>
                </c:pt>
                <c:pt idx="11482">
                  <c:v>0.58311599999999997</c:v>
                </c:pt>
                <c:pt idx="11483">
                  <c:v>0.62640899999999999</c:v>
                </c:pt>
                <c:pt idx="11484">
                  <c:v>0.629857</c:v>
                </c:pt>
                <c:pt idx="11485">
                  <c:v>0.58962899999999996</c:v>
                </c:pt>
                <c:pt idx="11486">
                  <c:v>0.57851799999999998</c:v>
                </c:pt>
                <c:pt idx="11487">
                  <c:v>0.56932300000000002</c:v>
                </c:pt>
                <c:pt idx="11488">
                  <c:v>0.57277100000000003</c:v>
                </c:pt>
                <c:pt idx="11489">
                  <c:v>0.57583600000000001</c:v>
                </c:pt>
                <c:pt idx="11490">
                  <c:v>0.58005099999999998</c:v>
                </c:pt>
                <c:pt idx="11491">
                  <c:v>0.63445399999999996</c:v>
                </c:pt>
                <c:pt idx="11492">
                  <c:v>0.58005099999999998</c:v>
                </c:pt>
                <c:pt idx="11493">
                  <c:v>0.64288299999999998</c:v>
                </c:pt>
                <c:pt idx="11494">
                  <c:v>0.56779100000000005</c:v>
                </c:pt>
                <c:pt idx="11495">
                  <c:v>0.66816900000000001</c:v>
                </c:pt>
                <c:pt idx="11496">
                  <c:v>0.62679200000000002</c:v>
                </c:pt>
                <c:pt idx="11497">
                  <c:v>0.58196599999999998</c:v>
                </c:pt>
                <c:pt idx="11498">
                  <c:v>0.56779100000000005</c:v>
                </c:pt>
                <c:pt idx="11499">
                  <c:v>0.60878500000000002</c:v>
                </c:pt>
                <c:pt idx="11500">
                  <c:v>0.59882400000000002</c:v>
                </c:pt>
                <c:pt idx="11501">
                  <c:v>0.60227200000000003</c:v>
                </c:pt>
                <c:pt idx="11502">
                  <c:v>0.61951199999999995</c:v>
                </c:pt>
                <c:pt idx="11503">
                  <c:v>0.58809599999999995</c:v>
                </c:pt>
                <c:pt idx="11504">
                  <c:v>0.59384300000000001</c:v>
                </c:pt>
                <c:pt idx="11505">
                  <c:v>0.586947</c:v>
                </c:pt>
                <c:pt idx="11506">
                  <c:v>0.77161299999999999</c:v>
                </c:pt>
                <c:pt idx="11507">
                  <c:v>1.0838589999999999</c:v>
                </c:pt>
                <c:pt idx="11508">
                  <c:v>0.84670500000000004</c:v>
                </c:pt>
                <c:pt idx="11509">
                  <c:v>0.63790199999999997</c:v>
                </c:pt>
                <c:pt idx="11510">
                  <c:v>0.60150599999999999</c:v>
                </c:pt>
                <c:pt idx="11511">
                  <c:v>0.62296099999999999</c:v>
                </c:pt>
                <c:pt idx="11512">
                  <c:v>0.608402</c:v>
                </c:pt>
                <c:pt idx="11513">
                  <c:v>0.60495399999999999</c:v>
                </c:pt>
                <c:pt idx="11514">
                  <c:v>0.63024000000000002</c:v>
                </c:pt>
                <c:pt idx="11515">
                  <c:v>0.60648599999999997</c:v>
                </c:pt>
                <c:pt idx="11516">
                  <c:v>0.71337799999999996</c:v>
                </c:pt>
                <c:pt idx="11517">
                  <c:v>0.64403200000000005</c:v>
                </c:pt>
                <c:pt idx="11518">
                  <c:v>0.75283999999999995</c:v>
                </c:pt>
                <c:pt idx="11519">
                  <c:v>0.78463899999999998</c:v>
                </c:pt>
                <c:pt idx="11520">
                  <c:v>1.087691</c:v>
                </c:pt>
                <c:pt idx="11521">
                  <c:v>0.95206500000000005</c:v>
                </c:pt>
                <c:pt idx="11522">
                  <c:v>0.931759</c:v>
                </c:pt>
                <c:pt idx="11523">
                  <c:v>0.90608999999999995</c:v>
                </c:pt>
                <c:pt idx="11524">
                  <c:v>0.72870299999999999</c:v>
                </c:pt>
                <c:pt idx="11525">
                  <c:v>0.81682200000000005</c:v>
                </c:pt>
                <c:pt idx="11526">
                  <c:v>0.89344699999999999</c:v>
                </c:pt>
                <c:pt idx="11527">
                  <c:v>0.91873300000000002</c:v>
                </c:pt>
                <c:pt idx="11528">
                  <c:v>0.793068</c:v>
                </c:pt>
                <c:pt idx="11529">
                  <c:v>0.73904700000000001</c:v>
                </c:pt>
                <c:pt idx="11530">
                  <c:v>0.80686000000000002</c:v>
                </c:pt>
                <c:pt idx="11531">
                  <c:v>1.0719829999999999</c:v>
                </c:pt>
                <c:pt idx="11532">
                  <c:v>0.88923200000000002</c:v>
                </c:pt>
                <c:pt idx="11533">
                  <c:v>0.82218500000000005</c:v>
                </c:pt>
                <c:pt idx="11534">
                  <c:v>0.87544</c:v>
                </c:pt>
                <c:pt idx="11535">
                  <c:v>0.83521199999999995</c:v>
                </c:pt>
                <c:pt idx="11536">
                  <c:v>0.99918899999999999</c:v>
                </c:pt>
                <c:pt idx="11537">
                  <c:v>0.93750599999999995</c:v>
                </c:pt>
                <c:pt idx="11538">
                  <c:v>0.89459599999999995</c:v>
                </c:pt>
                <c:pt idx="11539">
                  <c:v>0.99229299999999998</c:v>
                </c:pt>
                <c:pt idx="11540">
                  <c:v>0.79038600000000003</c:v>
                </c:pt>
                <c:pt idx="11541">
                  <c:v>0.994591</c:v>
                </c:pt>
                <c:pt idx="11542">
                  <c:v>0.99535799999999997</c:v>
                </c:pt>
                <c:pt idx="11543">
                  <c:v>0.90877200000000002</c:v>
                </c:pt>
                <c:pt idx="11544">
                  <c:v>0.83904299999999998</c:v>
                </c:pt>
                <c:pt idx="11545">
                  <c:v>0.80302899999999999</c:v>
                </c:pt>
                <c:pt idx="11546">
                  <c:v>0.81911999999999996</c:v>
                </c:pt>
                <c:pt idx="11547">
                  <c:v>0.77544400000000002</c:v>
                </c:pt>
                <c:pt idx="11548">
                  <c:v>0.74556</c:v>
                </c:pt>
                <c:pt idx="11549">
                  <c:v>0.65705899999999995</c:v>
                </c:pt>
                <c:pt idx="11550">
                  <c:v>0.83252999999999999</c:v>
                </c:pt>
                <c:pt idx="11551">
                  <c:v>0.62525900000000001</c:v>
                </c:pt>
                <c:pt idx="11552">
                  <c:v>0.69154000000000004</c:v>
                </c:pt>
                <c:pt idx="11553">
                  <c:v>0.71376099999999998</c:v>
                </c:pt>
                <c:pt idx="11554">
                  <c:v>0.61529800000000001</c:v>
                </c:pt>
                <c:pt idx="11555">
                  <c:v>0.68962400000000001</c:v>
                </c:pt>
                <c:pt idx="11556">
                  <c:v>0.62717500000000004</c:v>
                </c:pt>
                <c:pt idx="11557">
                  <c:v>0.68119499999999999</c:v>
                </c:pt>
                <c:pt idx="11558">
                  <c:v>0.68387699999999996</c:v>
                </c:pt>
                <c:pt idx="11559">
                  <c:v>0.64633099999999999</c:v>
                </c:pt>
                <c:pt idx="11560">
                  <c:v>0.62640899999999999</c:v>
                </c:pt>
                <c:pt idx="11561">
                  <c:v>0.70571499999999998</c:v>
                </c:pt>
                <c:pt idx="11562">
                  <c:v>0.61529800000000001</c:v>
                </c:pt>
                <c:pt idx="11563">
                  <c:v>0.64518200000000003</c:v>
                </c:pt>
                <c:pt idx="11564">
                  <c:v>0.64364900000000003</c:v>
                </c:pt>
                <c:pt idx="11565">
                  <c:v>0.70494900000000005</c:v>
                </c:pt>
                <c:pt idx="11566">
                  <c:v>0.94478499999999999</c:v>
                </c:pt>
                <c:pt idx="11567">
                  <c:v>0.95589599999999997</c:v>
                </c:pt>
                <c:pt idx="11568">
                  <c:v>0.82908199999999999</c:v>
                </c:pt>
                <c:pt idx="11569">
                  <c:v>0.70648200000000005</c:v>
                </c:pt>
                <c:pt idx="11570">
                  <c:v>0.85436800000000002</c:v>
                </c:pt>
                <c:pt idx="11571">
                  <c:v>0.65207800000000005</c:v>
                </c:pt>
                <c:pt idx="11572">
                  <c:v>0.600356</c:v>
                </c:pt>
                <c:pt idx="11573">
                  <c:v>0.43676199999999998</c:v>
                </c:pt>
                <c:pt idx="11574">
                  <c:v>0.51147100000000001</c:v>
                </c:pt>
                <c:pt idx="11575">
                  <c:v>0.53714099999999998</c:v>
                </c:pt>
                <c:pt idx="11576">
                  <c:v>0.527563</c:v>
                </c:pt>
                <c:pt idx="11577">
                  <c:v>0.97965000000000002</c:v>
                </c:pt>
                <c:pt idx="11578">
                  <c:v>0.52334800000000004</c:v>
                </c:pt>
                <c:pt idx="11579">
                  <c:v>0.52411399999999997</c:v>
                </c:pt>
                <c:pt idx="11580">
                  <c:v>0.50419199999999997</c:v>
                </c:pt>
                <c:pt idx="11581">
                  <c:v>0.51951700000000001</c:v>
                </c:pt>
                <c:pt idx="11582">
                  <c:v>0.51415299999999997</c:v>
                </c:pt>
                <c:pt idx="11583">
                  <c:v>0.79843200000000003</c:v>
                </c:pt>
                <c:pt idx="11584">
                  <c:v>0.237537</c:v>
                </c:pt>
                <c:pt idx="11585">
                  <c:v>0.28504499999999999</c:v>
                </c:pt>
                <c:pt idx="11586">
                  <c:v>0.37239699999999998</c:v>
                </c:pt>
                <c:pt idx="11587">
                  <c:v>0.39883299999999999</c:v>
                </c:pt>
                <c:pt idx="11588">
                  <c:v>0.44787300000000002</c:v>
                </c:pt>
                <c:pt idx="11589">
                  <c:v>0.23102400000000001</c:v>
                </c:pt>
                <c:pt idx="11590">
                  <c:v>0.23677100000000001</c:v>
                </c:pt>
                <c:pt idx="11591">
                  <c:v>0.239453</c:v>
                </c:pt>
                <c:pt idx="11592">
                  <c:v>0.29730499999999999</c:v>
                </c:pt>
                <c:pt idx="11593">
                  <c:v>0.29692200000000002</c:v>
                </c:pt>
                <c:pt idx="11594">
                  <c:v>0.23408899999999999</c:v>
                </c:pt>
                <c:pt idx="11595">
                  <c:v>0.257077</c:v>
                </c:pt>
                <c:pt idx="11596">
                  <c:v>0.24864800000000001</c:v>
                </c:pt>
                <c:pt idx="11597">
                  <c:v>0.23677100000000001</c:v>
                </c:pt>
                <c:pt idx="11598">
                  <c:v>0.215699</c:v>
                </c:pt>
                <c:pt idx="11599">
                  <c:v>0.14788599999999999</c:v>
                </c:pt>
                <c:pt idx="11600">
                  <c:v>0.23868700000000001</c:v>
                </c:pt>
                <c:pt idx="11601">
                  <c:v>0.23485500000000001</c:v>
                </c:pt>
                <c:pt idx="11602">
                  <c:v>0.19616</c:v>
                </c:pt>
                <c:pt idx="11603">
                  <c:v>0.27891500000000002</c:v>
                </c:pt>
                <c:pt idx="11604">
                  <c:v>0.32527299999999998</c:v>
                </c:pt>
                <c:pt idx="11605">
                  <c:v>0.23408899999999999</c:v>
                </c:pt>
                <c:pt idx="11606">
                  <c:v>0.25592700000000002</c:v>
                </c:pt>
                <c:pt idx="11607">
                  <c:v>0.229492</c:v>
                </c:pt>
                <c:pt idx="11608">
                  <c:v>0.217615</c:v>
                </c:pt>
                <c:pt idx="11609">
                  <c:v>0.25401200000000002</c:v>
                </c:pt>
                <c:pt idx="11610">
                  <c:v>0.18390000000000001</c:v>
                </c:pt>
                <c:pt idx="11611">
                  <c:v>0.18926399999999999</c:v>
                </c:pt>
                <c:pt idx="11612">
                  <c:v>0.23179</c:v>
                </c:pt>
                <c:pt idx="11613">
                  <c:v>0.20688699999999999</c:v>
                </c:pt>
                <c:pt idx="11614">
                  <c:v>0.155165</c:v>
                </c:pt>
                <c:pt idx="11615">
                  <c:v>0.219914</c:v>
                </c:pt>
                <c:pt idx="11616">
                  <c:v>0.23025799999999999</c:v>
                </c:pt>
                <c:pt idx="11617">
                  <c:v>0.23447200000000001</c:v>
                </c:pt>
                <c:pt idx="11618">
                  <c:v>0.25094699999999998</c:v>
                </c:pt>
                <c:pt idx="11619">
                  <c:v>0.30573299999999998</c:v>
                </c:pt>
                <c:pt idx="11620">
                  <c:v>0.22910800000000001</c:v>
                </c:pt>
                <c:pt idx="11621">
                  <c:v>0.221829</c:v>
                </c:pt>
                <c:pt idx="11622">
                  <c:v>0.256693</c:v>
                </c:pt>
                <c:pt idx="11623">
                  <c:v>0.22834199999999999</c:v>
                </c:pt>
                <c:pt idx="11624">
                  <c:v>0.19769200000000001</c:v>
                </c:pt>
                <c:pt idx="11625">
                  <c:v>0.18926399999999999</c:v>
                </c:pt>
                <c:pt idx="11626">
                  <c:v>0.23294000000000001</c:v>
                </c:pt>
                <c:pt idx="11627">
                  <c:v>0.223362</c:v>
                </c:pt>
                <c:pt idx="11628">
                  <c:v>0.223362</c:v>
                </c:pt>
                <c:pt idx="11629">
                  <c:v>0.19347800000000001</c:v>
                </c:pt>
                <c:pt idx="11630">
                  <c:v>0.26818700000000001</c:v>
                </c:pt>
                <c:pt idx="11631">
                  <c:v>0.22412799999999999</c:v>
                </c:pt>
                <c:pt idx="11632">
                  <c:v>0.21953</c:v>
                </c:pt>
                <c:pt idx="11633">
                  <c:v>0.16742499999999999</c:v>
                </c:pt>
                <c:pt idx="11634">
                  <c:v>0.19730900000000001</c:v>
                </c:pt>
                <c:pt idx="11635">
                  <c:v>0.107658</c:v>
                </c:pt>
                <c:pt idx="11636">
                  <c:v>0.299987</c:v>
                </c:pt>
                <c:pt idx="11637">
                  <c:v>0.22221199999999999</c:v>
                </c:pt>
                <c:pt idx="11638">
                  <c:v>0.22067999999999999</c:v>
                </c:pt>
                <c:pt idx="11639">
                  <c:v>0.107658</c:v>
                </c:pt>
                <c:pt idx="11640">
                  <c:v>0.19500999999999999</c:v>
                </c:pt>
                <c:pt idx="11641">
                  <c:v>0.227576</c:v>
                </c:pt>
                <c:pt idx="11642">
                  <c:v>0.14558699999999999</c:v>
                </c:pt>
                <c:pt idx="11643">
                  <c:v>0.10842400000000001</c:v>
                </c:pt>
                <c:pt idx="11644">
                  <c:v>0.19386100000000001</c:v>
                </c:pt>
                <c:pt idx="11645">
                  <c:v>0.170874</c:v>
                </c:pt>
                <c:pt idx="11646">
                  <c:v>0.19462699999999999</c:v>
                </c:pt>
                <c:pt idx="11647">
                  <c:v>0.19079599999999999</c:v>
                </c:pt>
                <c:pt idx="11648">
                  <c:v>0.108041</c:v>
                </c:pt>
                <c:pt idx="11649">
                  <c:v>0.19347800000000001</c:v>
                </c:pt>
                <c:pt idx="11650">
                  <c:v>0.19577700000000001</c:v>
                </c:pt>
                <c:pt idx="11651">
                  <c:v>0.25094699999999998</c:v>
                </c:pt>
                <c:pt idx="11652">
                  <c:v>0.109574</c:v>
                </c:pt>
                <c:pt idx="11653">
                  <c:v>0.16206200000000001</c:v>
                </c:pt>
                <c:pt idx="11654">
                  <c:v>0.16167899999999999</c:v>
                </c:pt>
                <c:pt idx="11655">
                  <c:v>0.14213899999999999</c:v>
                </c:pt>
                <c:pt idx="11656">
                  <c:v>0.186582</c:v>
                </c:pt>
                <c:pt idx="11657">
                  <c:v>0.19500999999999999</c:v>
                </c:pt>
                <c:pt idx="11658">
                  <c:v>0.19539400000000001</c:v>
                </c:pt>
                <c:pt idx="11659">
                  <c:v>0.233323</c:v>
                </c:pt>
                <c:pt idx="11660">
                  <c:v>0.19117899999999999</c:v>
                </c:pt>
                <c:pt idx="11661">
                  <c:v>0.100762</c:v>
                </c:pt>
                <c:pt idx="11662">
                  <c:v>0.158997</c:v>
                </c:pt>
                <c:pt idx="11663">
                  <c:v>0.180452</c:v>
                </c:pt>
                <c:pt idx="11664">
                  <c:v>0.19156200000000001</c:v>
                </c:pt>
                <c:pt idx="11665">
                  <c:v>0.22642699999999999</c:v>
                </c:pt>
                <c:pt idx="11666">
                  <c:v>0.28121299999999999</c:v>
                </c:pt>
                <c:pt idx="11667">
                  <c:v>0.170874</c:v>
                </c:pt>
                <c:pt idx="11668">
                  <c:v>0.158614</c:v>
                </c:pt>
                <c:pt idx="11669">
                  <c:v>0.16129499999999999</c:v>
                </c:pt>
                <c:pt idx="11670">
                  <c:v>0.13677500000000001</c:v>
                </c:pt>
                <c:pt idx="11671">
                  <c:v>0.10459300000000001</c:v>
                </c:pt>
                <c:pt idx="11672">
                  <c:v>0.15784699999999999</c:v>
                </c:pt>
                <c:pt idx="11673">
                  <c:v>0.16014600000000001</c:v>
                </c:pt>
                <c:pt idx="11674">
                  <c:v>0.13792499999999999</c:v>
                </c:pt>
                <c:pt idx="11675">
                  <c:v>0.18543200000000001</c:v>
                </c:pt>
                <c:pt idx="11676">
                  <c:v>0.10459300000000001</c:v>
                </c:pt>
                <c:pt idx="11677">
                  <c:v>0.131412</c:v>
                </c:pt>
                <c:pt idx="11678">
                  <c:v>0.160912</c:v>
                </c:pt>
                <c:pt idx="11679">
                  <c:v>0.13600899999999999</c:v>
                </c:pt>
                <c:pt idx="11680">
                  <c:v>0.13217799999999999</c:v>
                </c:pt>
                <c:pt idx="11681">
                  <c:v>0.102294</c:v>
                </c:pt>
                <c:pt idx="11682">
                  <c:v>0.15439900000000001</c:v>
                </c:pt>
                <c:pt idx="11683">
                  <c:v>0.152867</c:v>
                </c:pt>
                <c:pt idx="11684">
                  <c:v>0.13217799999999999</c:v>
                </c:pt>
                <c:pt idx="11685">
                  <c:v>0.20305599999999999</c:v>
                </c:pt>
                <c:pt idx="11686">
                  <c:v>0.103827</c:v>
                </c:pt>
                <c:pt idx="11687">
                  <c:v>0.15325</c:v>
                </c:pt>
                <c:pt idx="11688">
                  <c:v>0.139457</c:v>
                </c:pt>
                <c:pt idx="11689">
                  <c:v>0.13371</c:v>
                </c:pt>
                <c:pt idx="11690">
                  <c:v>0.116087</c:v>
                </c:pt>
                <c:pt idx="11691">
                  <c:v>0.10459300000000001</c:v>
                </c:pt>
                <c:pt idx="11692">
                  <c:v>0.17547099999999999</c:v>
                </c:pt>
                <c:pt idx="11693">
                  <c:v>0.129496</c:v>
                </c:pt>
                <c:pt idx="11694">
                  <c:v>0.14788599999999999</c:v>
                </c:pt>
                <c:pt idx="11695">
                  <c:v>0.158614</c:v>
                </c:pt>
                <c:pt idx="11696">
                  <c:v>0.21838099999999999</c:v>
                </c:pt>
                <c:pt idx="11697">
                  <c:v>0.24673200000000001</c:v>
                </c:pt>
                <c:pt idx="11698">
                  <c:v>0.104976</c:v>
                </c:pt>
                <c:pt idx="11699">
                  <c:v>9.0801000000000007E-2</c:v>
                </c:pt>
                <c:pt idx="11700">
                  <c:v>0.125665</c:v>
                </c:pt>
                <c:pt idx="11701">
                  <c:v>0.14635400000000001</c:v>
                </c:pt>
                <c:pt idx="11702">
                  <c:v>0.107275</c:v>
                </c:pt>
                <c:pt idx="11703">
                  <c:v>8.0838999999999994E-2</c:v>
                </c:pt>
                <c:pt idx="11704">
                  <c:v>0.106126</c:v>
                </c:pt>
                <c:pt idx="11705">
                  <c:v>8.9650999999999995E-2</c:v>
                </c:pt>
                <c:pt idx="11706">
                  <c:v>0.125282</c:v>
                </c:pt>
                <c:pt idx="11707">
                  <c:v>0.123749</c:v>
                </c:pt>
                <c:pt idx="11708">
                  <c:v>0.122983</c:v>
                </c:pt>
                <c:pt idx="11709">
                  <c:v>0.16167899999999999</c:v>
                </c:pt>
                <c:pt idx="11710">
                  <c:v>0.10421</c:v>
                </c:pt>
                <c:pt idx="11711">
                  <c:v>0.12145</c:v>
                </c:pt>
                <c:pt idx="11712">
                  <c:v>0.15248400000000001</c:v>
                </c:pt>
                <c:pt idx="11713">
                  <c:v>0.13983999999999999</c:v>
                </c:pt>
                <c:pt idx="11714">
                  <c:v>0.12030100000000001</c:v>
                </c:pt>
                <c:pt idx="11715">
                  <c:v>0.10421</c:v>
                </c:pt>
                <c:pt idx="11716">
                  <c:v>0.10650900000000001</c:v>
                </c:pt>
                <c:pt idx="11717">
                  <c:v>7.4326000000000003E-2</c:v>
                </c:pt>
                <c:pt idx="11718">
                  <c:v>0.125665</c:v>
                </c:pt>
                <c:pt idx="11719">
                  <c:v>0.13983999999999999</c:v>
                </c:pt>
                <c:pt idx="11720">
                  <c:v>0.12030100000000001</c:v>
                </c:pt>
                <c:pt idx="11721">
                  <c:v>0.12106699999999999</c:v>
                </c:pt>
                <c:pt idx="11722">
                  <c:v>0.102677</c:v>
                </c:pt>
                <c:pt idx="11723">
                  <c:v>0.11838600000000001</c:v>
                </c:pt>
                <c:pt idx="11724">
                  <c:v>0.10535899999999999</c:v>
                </c:pt>
                <c:pt idx="11725">
                  <c:v>0.12758</c:v>
                </c:pt>
                <c:pt idx="11726">
                  <c:v>4.0611000000000001E-2</c:v>
                </c:pt>
                <c:pt idx="11727">
                  <c:v>0.15056800000000001</c:v>
                </c:pt>
                <c:pt idx="11728">
                  <c:v>0.125665</c:v>
                </c:pt>
                <c:pt idx="11729">
                  <c:v>5.6319000000000001E-2</c:v>
                </c:pt>
                <c:pt idx="11730">
                  <c:v>0.100379</c:v>
                </c:pt>
                <c:pt idx="11731">
                  <c:v>7.8923999999999994E-2</c:v>
                </c:pt>
                <c:pt idx="11732">
                  <c:v>0.1226</c:v>
                </c:pt>
                <c:pt idx="11733">
                  <c:v>3.8311999999999999E-2</c:v>
                </c:pt>
                <c:pt idx="11734">
                  <c:v>3.9844999999999998E-2</c:v>
                </c:pt>
                <c:pt idx="11735">
                  <c:v>0.14788599999999999</c:v>
                </c:pt>
                <c:pt idx="11736">
                  <c:v>0.123749</c:v>
                </c:pt>
                <c:pt idx="11737">
                  <c:v>0.125282</c:v>
                </c:pt>
                <c:pt idx="11738">
                  <c:v>0.154782</c:v>
                </c:pt>
                <c:pt idx="11739">
                  <c:v>0.188497</c:v>
                </c:pt>
                <c:pt idx="11740">
                  <c:v>0.24175199999999999</c:v>
                </c:pt>
                <c:pt idx="11741">
                  <c:v>0.21723200000000001</c:v>
                </c:pt>
                <c:pt idx="11742">
                  <c:v>0.31531199999999998</c:v>
                </c:pt>
                <c:pt idx="11743">
                  <c:v>2.9975670000000001</c:v>
                </c:pt>
                <c:pt idx="11744">
                  <c:v>8.0459999999999994</c:v>
                </c:pt>
                <c:pt idx="11745">
                  <c:v>13.322774000000001</c:v>
                </c:pt>
                <c:pt idx="11746">
                  <c:v>19.397597999999999</c:v>
                </c:pt>
                <c:pt idx="11747">
                  <c:v>23.404699000000001</c:v>
                </c:pt>
                <c:pt idx="11748">
                  <c:v>24.112712999999999</c:v>
                </c:pt>
                <c:pt idx="11749">
                  <c:v>23.692425</c:v>
                </c:pt>
                <c:pt idx="11750">
                  <c:v>24.415763999999999</c:v>
                </c:pt>
                <c:pt idx="11751">
                  <c:v>23.457186</c:v>
                </c:pt>
                <c:pt idx="11752">
                  <c:v>23.545688999999999</c:v>
                </c:pt>
                <c:pt idx="11753">
                  <c:v>24.219604</c:v>
                </c:pt>
                <c:pt idx="11754">
                  <c:v>23.686678000000001</c:v>
                </c:pt>
                <c:pt idx="11755">
                  <c:v>23.624994000000001</c:v>
                </c:pt>
                <c:pt idx="11756">
                  <c:v>22.939201000000001</c:v>
                </c:pt>
                <c:pt idx="11757">
                  <c:v>23.905441</c:v>
                </c:pt>
                <c:pt idx="11758">
                  <c:v>24.057542999999999</c:v>
                </c:pt>
                <c:pt idx="11759">
                  <c:v>23.851420999999998</c:v>
                </c:pt>
                <c:pt idx="11760">
                  <c:v>24.337223000000002</c:v>
                </c:pt>
                <c:pt idx="11761">
                  <c:v>23.933792</c:v>
                </c:pt>
                <c:pt idx="11762">
                  <c:v>23.515803999999999</c:v>
                </c:pt>
                <c:pt idx="11763">
                  <c:v>23.267923</c:v>
                </c:pt>
                <c:pt idx="11764">
                  <c:v>23.622313999999999</c:v>
                </c:pt>
                <c:pt idx="11765">
                  <c:v>24.082445</c:v>
                </c:pt>
                <c:pt idx="11766">
                  <c:v>24.421892</c:v>
                </c:pt>
                <c:pt idx="11767">
                  <c:v>23.334969000000001</c:v>
                </c:pt>
                <c:pt idx="11768">
                  <c:v>23.974402999999999</c:v>
                </c:pt>
                <c:pt idx="11769">
                  <c:v>23.243402</c:v>
                </c:pt>
                <c:pt idx="11770">
                  <c:v>23.522701000000001</c:v>
                </c:pt>
                <c:pt idx="11771">
                  <c:v>22.453399999999998</c:v>
                </c:pt>
                <c:pt idx="11772">
                  <c:v>23.541857</c:v>
                </c:pt>
                <c:pt idx="11773">
                  <c:v>23.426152999999999</c:v>
                </c:pt>
                <c:pt idx="11774">
                  <c:v>24.057158999999999</c:v>
                </c:pt>
                <c:pt idx="11775">
                  <c:v>23.166392999999999</c:v>
                </c:pt>
                <c:pt idx="11776">
                  <c:v>22.797829</c:v>
                </c:pt>
                <c:pt idx="11777">
                  <c:v>22.448419999999999</c:v>
                </c:pt>
                <c:pt idx="11778">
                  <c:v>23.194745999999999</c:v>
                </c:pt>
                <c:pt idx="11779">
                  <c:v>23.050308000000001</c:v>
                </c:pt>
                <c:pt idx="11780">
                  <c:v>23.48592</c:v>
                </c:pt>
                <c:pt idx="11781">
                  <c:v>22.934221000000001</c:v>
                </c:pt>
                <c:pt idx="11782">
                  <c:v>20.617466</c:v>
                </c:pt>
                <c:pt idx="11783">
                  <c:v>18.299562000000002</c:v>
                </c:pt>
                <c:pt idx="11784">
                  <c:v>15.653706</c:v>
                </c:pt>
                <c:pt idx="11785">
                  <c:v>14.123505</c:v>
                </c:pt>
                <c:pt idx="11786">
                  <c:v>13.625443000000001</c:v>
                </c:pt>
                <c:pt idx="11787">
                  <c:v>12.508252000000001</c:v>
                </c:pt>
                <c:pt idx="11788">
                  <c:v>12.733528</c:v>
                </c:pt>
                <c:pt idx="11789">
                  <c:v>12.578363</c:v>
                </c:pt>
                <c:pt idx="11790">
                  <c:v>12.068424</c:v>
                </c:pt>
                <c:pt idx="11791">
                  <c:v>11.601779000000001</c:v>
                </c:pt>
                <c:pt idx="11792">
                  <c:v>11.087626</c:v>
                </c:pt>
                <c:pt idx="11793">
                  <c:v>8.476248</c:v>
                </c:pt>
                <c:pt idx="11794">
                  <c:v>10.741664</c:v>
                </c:pt>
                <c:pt idx="11795">
                  <c:v>10.845874</c:v>
                </c:pt>
                <c:pt idx="11796">
                  <c:v>10.460068</c:v>
                </c:pt>
                <c:pt idx="11797">
                  <c:v>10.788023000000001</c:v>
                </c:pt>
                <c:pt idx="11798">
                  <c:v>11.027858999999999</c:v>
                </c:pt>
                <c:pt idx="11799">
                  <c:v>10.550485</c:v>
                </c:pt>
                <c:pt idx="11800">
                  <c:v>11.206011</c:v>
                </c:pt>
                <c:pt idx="11801">
                  <c:v>10.955064999999999</c:v>
                </c:pt>
                <c:pt idx="11802">
                  <c:v>10.672318000000001</c:v>
                </c:pt>
                <c:pt idx="11803">
                  <c:v>11.303324999999999</c:v>
                </c:pt>
                <c:pt idx="11804">
                  <c:v>10.88457</c:v>
                </c:pt>
                <c:pt idx="11805">
                  <c:v>11.088775</c:v>
                </c:pt>
                <c:pt idx="11806">
                  <c:v>11.184939</c:v>
                </c:pt>
                <c:pt idx="11807">
                  <c:v>10.724805999999999</c:v>
                </c:pt>
                <c:pt idx="11808">
                  <c:v>10.509491000000001</c:v>
                </c:pt>
                <c:pt idx="11809">
                  <c:v>10.144373</c:v>
                </c:pt>
                <c:pt idx="11810">
                  <c:v>10.105677</c:v>
                </c:pt>
                <c:pt idx="11811">
                  <c:v>10.144755999999999</c:v>
                </c:pt>
                <c:pt idx="11812">
                  <c:v>10.331721</c:v>
                </c:pt>
                <c:pt idx="11813">
                  <c:v>10.374631000000001</c:v>
                </c:pt>
                <c:pt idx="11814">
                  <c:v>10.355857</c:v>
                </c:pt>
                <c:pt idx="11815">
                  <c:v>10.092268000000001</c:v>
                </c:pt>
                <c:pt idx="11816">
                  <c:v>10.230959</c:v>
                </c:pt>
                <c:pt idx="11817">
                  <c:v>10.060468999999999</c:v>
                </c:pt>
                <c:pt idx="11818">
                  <c:v>10.180002999999999</c:v>
                </c:pt>
                <c:pt idx="11819">
                  <c:v>9.4762039999999992</c:v>
                </c:pt>
                <c:pt idx="11820">
                  <c:v>9.0038110000000007</c:v>
                </c:pt>
                <c:pt idx="11821">
                  <c:v>8.7658900000000006</c:v>
                </c:pt>
                <c:pt idx="11822">
                  <c:v>8.8432820000000003</c:v>
                </c:pt>
                <c:pt idx="11823">
                  <c:v>8.8961520000000007</c:v>
                </c:pt>
                <c:pt idx="11824">
                  <c:v>8.7126359999999998</c:v>
                </c:pt>
                <c:pt idx="11825">
                  <c:v>8.500769</c:v>
                </c:pt>
                <c:pt idx="11826">
                  <c:v>8.3540320000000001</c:v>
                </c:pt>
                <c:pt idx="11827">
                  <c:v>8.0823970000000003</c:v>
                </c:pt>
                <c:pt idx="11828">
                  <c:v>8.249822</c:v>
                </c:pt>
                <c:pt idx="11829">
                  <c:v>8.3781680000000005</c:v>
                </c:pt>
                <c:pt idx="11830">
                  <c:v>7.9410230000000004</c:v>
                </c:pt>
                <c:pt idx="11831">
                  <c:v>7.6448679999999998</c:v>
                </c:pt>
                <c:pt idx="11832">
                  <c:v>7.8563530000000004</c:v>
                </c:pt>
                <c:pt idx="11833">
                  <c:v>7.6276270000000004</c:v>
                </c:pt>
                <c:pt idx="11834">
                  <c:v>7.560581</c:v>
                </c:pt>
                <c:pt idx="11835">
                  <c:v>7.5222680000000004</c:v>
                </c:pt>
                <c:pt idx="11836">
                  <c:v>7.4203570000000001</c:v>
                </c:pt>
                <c:pt idx="11837">
                  <c:v>7.7693830000000004</c:v>
                </c:pt>
                <c:pt idx="11838">
                  <c:v>7.1690269999999998</c:v>
                </c:pt>
                <c:pt idx="11839">
                  <c:v>7.4739950000000004</c:v>
                </c:pt>
                <c:pt idx="11840">
                  <c:v>7.1651959999999999</c:v>
                </c:pt>
                <c:pt idx="11841">
                  <c:v>6.919613</c:v>
                </c:pt>
                <c:pt idx="11842">
                  <c:v>6.8012280000000001</c:v>
                </c:pt>
                <c:pt idx="11843">
                  <c:v>6.4537339999999999</c:v>
                </c:pt>
                <c:pt idx="11844">
                  <c:v>6.6709649999999998</c:v>
                </c:pt>
                <c:pt idx="11845">
                  <c:v>6.5663720000000003</c:v>
                </c:pt>
                <c:pt idx="11846">
                  <c:v>6.4288309999999997</c:v>
                </c:pt>
                <c:pt idx="11847">
                  <c:v>6.6395489999999997</c:v>
                </c:pt>
                <c:pt idx="11848">
                  <c:v>6.3636990000000004</c:v>
                </c:pt>
                <c:pt idx="11849">
                  <c:v>6.6330359999999997</c:v>
                </c:pt>
                <c:pt idx="11850">
                  <c:v>6.6441460000000001</c:v>
                </c:pt>
                <c:pt idx="11851">
                  <c:v>6.7184720000000002</c:v>
                </c:pt>
                <c:pt idx="11852">
                  <c:v>6.8721059999999996</c:v>
                </c:pt>
                <c:pt idx="11853">
                  <c:v>6.6196270000000004</c:v>
                </c:pt>
                <c:pt idx="11854">
                  <c:v>6.6345679999999998</c:v>
                </c:pt>
                <c:pt idx="11855">
                  <c:v>6.4652269999999996</c:v>
                </c:pt>
                <c:pt idx="11856">
                  <c:v>6.2955030000000001</c:v>
                </c:pt>
                <c:pt idx="11857">
                  <c:v>6.1319090000000003</c:v>
                </c:pt>
                <c:pt idx="11858">
                  <c:v>6.5161829999999998</c:v>
                </c:pt>
                <c:pt idx="11859">
                  <c:v>6.342244</c:v>
                </c:pt>
                <c:pt idx="11860">
                  <c:v>6.1606439999999996</c:v>
                </c:pt>
                <c:pt idx="11861">
                  <c:v>5.9648669999999999</c:v>
                </c:pt>
                <c:pt idx="11862">
                  <c:v>5.8840269999999997</c:v>
                </c:pt>
                <c:pt idx="11863">
                  <c:v>5.6867179999999999</c:v>
                </c:pt>
                <c:pt idx="11864">
                  <c:v>5.5637350000000003</c:v>
                </c:pt>
                <c:pt idx="11865">
                  <c:v>5.7997399999999999</c:v>
                </c:pt>
                <c:pt idx="11866">
                  <c:v>5.8801959999999998</c:v>
                </c:pt>
                <c:pt idx="11867">
                  <c:v>5.6602829999999997</c:v>
                </c:pt>
                <c:pt idx="11868">
                  <c:v>5.6319319999999999</c:v>
                </c:pt>
                <c:pt idx="11869">
                  <c:v>5.808935</c:v>
                </c:pt>
                <c:pt idx="11870">
                  <c:v>5.923489</c:v>
                </c:pt>
                <c:pt idx="11871">
                  <c:v>5.86104</c:v>
                </c:pt>
                <c:pt idx="11872">
                  <c:v>5.4307910000000001</c:v>
                </c:pt>
                <c:pt idx="11873">
                  <c:v>4.935028</c:v>
                </c:pt>
                <c:pt idx="11874">
                  <c:v>4.409764</c:v>
                </c:pt>
                <c:pt idx="11875">
                  <c:v>4.1645649999999996</c:v>
                </c:pt>
                <c:pt idx="11876">
                  <c:v>3.9293260000000001</c:v>
                </c:pt>
                <c:pt idx="11877">
                  <c:v>3.8657270000000001</c:v>
                </c:pt>
                <c:pt idx="11878">
                  <c:v>3.7511730000000001</c:v>
                </c:pt>
                <c:pt idx="11879">
                  <c:v>3.4389259999999999</c:v>
                </c:pt>
                <c:pt idx="11880">
                  <c:v>3.7028989999999999</c:v>
                </c:pt>
                <c:pt idx="11881">
                  <c:v>3.0059960000000001</c:v>
                </c:pt>
                <c:pt idx="11882">
                  <c:v>2.331696</c:v>
                </c:pt>
                <c:pt idx="11883">
                  <c:v>1.3401700000000001</c:v>
                </c:pt>
                <c:pt idx="11884">
                  <c:v>0.58771300000000004</c:v>
                </c:pt>
                <c:pt idx="11885">
                  <c:v>0.28198000000000001</c:v>
                </c:pt>
                <c:pt idx="11886">
                  <c:v>0.31875999999999999</c:v>
                </c:pt>
                <c:pt idx="11887">
                  <c:v>0.34289599999999998</c:v>
                </c:pt>
                <c:pt idx="11888">
                  <c:v>0.33485100000000001</c:v>
                </c:pt>
                <c:pt idx="11889">
                  <c:v>0.42986600000000003</c:v>
                </c:pt>
                <c:pt idx="11890">
                  <c:v>0.201907</c:v>
                </c:pt>
                <c:pt idx="11891">
                  <c:v>0.26818700000000001</c:v>
                </c:pt>
                <c:pt idx="11892">
                  <c:v>0.29270699999999999</c:v>
                </c:pt>
                <c:pt idx="11893">
                  <c:v>0.32374000000000003</c:v>
                </c:pt>
                <c:pt idx="11894">
                  <c:v>0.32144200000000001</c:v>
                </c:pt>
                <c:pt idx="11895">
                  <c:v>0.34442899999999999</c:v>
                </c:pt>
                <c:pt idx="11896">
                  <c:v>0.37009799999999998</c:v>
                </c:pt>
                <c:pt idx="11897">
                  <c:v>0.33178600000000003</c:v>
                </c:pt>
                <c:pt idx="11898">
                  <c:v>0.36052000000000001</c:v>
                </c:pt>
                <c:pt idx="11899">
                  <c:v>0.36971500000000002</c:v>
                </c:pt>
                <c:pt idx="11900">
                  <c:v>0.36588399999999999</c:v>
                </c:pt>
                <c:pt idx="11901">
                  <c:v>0.196543</c:v>
                </c:pt>
                <c:pt idx="11902">
                  <c:v>0.32642199999999999</c:v>
                </c:pt>
                <c:pt idx="11903">
                  <c:v>0.254778</c:v>
                </c:pt>
                <c:pt idx="11904">
                  <c:v>0.200374</c:v>
                </c:pt>
                <c:pt idx="11905">
                  <c:v>0.32335700000000001</c:v>
                </c:pt>
                <c:pt idx="11906">
                  <c:v>0.31684400000000001</c:v>
                </c:pt>
                <c:pt idx="11907">
                  <c:v>0.37929299999999999</c:v>
                </c:pt>
                <c:pt idx="11908">
                  <c:v>0.32029200000000002</c:v>
                </c:pt>
                <c:pt idx="11909">
                  <c:v>0.27891500000000002</c:v>
                </c:pt>
                <c:pt idx="11910">
                  <c:v>0.17891899999999999</c:v>
                </c:pt>
                <c:pt idx="11911">
                  <c:v>0.20918600000000001</c:v>
                </c:pt>
                <c:pt idx="11912">
                  <c:v>0.19577700000000001</c:v>
                </c:pt>
                <c:pt idx="11913">
                  <c:v>0.19539400000000001</c:v>
                </c:pt>
                <c:pt idx="11914">
                  <c:v>0.22604399999999999</c:v>
                </c:pt>
                <c:pt idx="11915">
                  <c:v>0.14558699999999999</c:v>
                </c:pt>
                <c:pt idx="11916">
                  <c:v>0.17777000000000001</c:v>
                </c:pt>
                <c:pt idx="11917">
                  <c:v>0.18121799999999999</c:v>
                </c:pt>
                <c:pt idx="11918">
                  <c:v>0.188497</c:v>
                </c:pt>
                <c:pt idx="11919">
                  <c:v>0.19769200000000001</c:v>
                </c:pt>
                <c:pt idx="11920">
                  <c:v>0.235238</c:v>
                </c:pt>
                <c:pt idx="11921">
                  <c:v>0.30611699999999997</c:v>
                </c:pt>
                <c:pt idx="11922">
                  <c:v>0.38120900000000002</c:v>
                </c:pt>
                <c:pt idx="11923">
                  <c:v>0.33791599999999999</c:v>
                </c:pt>
                <c:pt idx="11924">
                  <c:v>0.30458400000000002</c:v>
                </c:pt>
                <c:pt idx="11925">
                  <c:v>0.32220799999999999</c:v>
                </c:pt>
                <c:pt idx="11926">
                  <c:v>0.27584999999999998</c:v>
                </c:pt>
                <c:pt idx="11927">
                  <c:v>0.32680500000000001</c:v>
                </c:pt>
                <c:pt idx="11928">
                  <c:v>0.26818700000000001</c:v>
                </c:pt>
                <c:pt idx="11929">
                  <c:v>0.30305199999999999</c:v>
                </c:pt>
                <c:pt idx="11930">
                  <c:v>0.199991</c:v>
                </c:pt>
                <c:pt idx="11931">
                  <c:v>0.28236299999999998</c:v>
                </c:pt>
                <c:pt idx="11932">
                  <c:v>0.359371</c:v>
                </c:pt>
                <c:pt idx="11933">
                  <c:v>0.38197500000000001</c:v>
                </c:pt>
                <c:pt idx="11934">
                  <c:v>0.30151899999999998</c:v>
                </c:pt>
                <c:pt idx="11935">
                  <c:v>0.35745500000000002</c:v>
                </c:pt>
                <c:pt idx="11936">
                  <c:v>0.30764900000000001</c:v>
                </c:pt>
                <c:pt idx="11937">
                  <c:v>0.37584499999999998</c:v>
                </c:pt>
                <c:pt idx="11938">
                  <c:v>0.19922500000000001</c:v>
                </c:pt>
                <c:pt idx="11939">
                  <c:v>0.30266799999999999</c:v>
                </c:pt>
                <c:pt idx="11940">
                  <c:v>0.38618999999999998</c:v>
                </c:pt>
                <c:pt idx="11941">
                  <c:v>0.35055900000000001</c:v>
                </c:pt>
                <c:pt idx="11942">
                  <c:v>0.40572900000000001</c:v>
                </c:pt>
                <c:pt idx="11943">
                  <c:v>0.39193600000000001</c:v>
                </c:pt>
                <c:pt idx="11944">
                  <c:v>0.459366</c:v>
                </c:pt>
                <c:pt idx="11945">
                  <c:v>0.34059800000000001</c:v>
                </c:pt>
                <c:pt idx="11946">
                  <c:v>0.37814399999999998</c:v>
                </c:pt>
                <c:pt idx="11947">
                  <c:v>0.39691700000000002</c:v>
                </c:pt>
                <c:pt idx="11948">
                  <c:v>0.36013699999999998</c:v>
                </c:pt>
                <c:pt idx="11949">
                  <c:v>0.309948</c:v>
                </c:pt>
                <c:pt idx="11950">
                  <c:v>0.31147999999999998</c:v>
                </c:pt>
                <c:pt idx="11951">
                  <c:v>0.417989</c:v>
                </c:pt>
                <c:pt idx="11952">
                  <c:v>0.54671899999999996</c:v>
                </c:pt>
                <c:pt idx="11953">
                  <c:v>0.39615099999999998</c:v>
                </c:pt>
                <c:pt idx="11954">
                  <c:v>0.39691700000000002</c:v>
                </c:pt>
                <c:pt idx="11955">
                  <c:v>0.304201</c:v>
                </c:pt>
                <c:pt idx="11956">
                  <c:v>0.35592299999999999</c:v>
                </c:pt>
                <c:pt idx="11957">
                  <c:v>0.35898799999999997</c:v>
                </c:pt>
                <c:pt idx="11958">
                  <c:v>0.378527</c:v>
                </c:pt>
                <c:pt idx="11959">
                  <c:v>0.33983200000000002</c:v>
                </c:pt>
                <c:pt idx="11960">
                  <c:v>0.406495</c:v>
                </c:pt>
                <c:pt idx="11961">
                  <c:v>0.39921600000000002</c:v>
                </c:pt>
                <c:pt idx="11962">
                  <c:v>0.37661099999999997</c:v>
                </c:pt>
                <c:pt idx="11963">
                  <c:v>0.335617</c:v>
                </c:pt>
                <c:pt idx="11964">
                  <c:v>0.396534</c:v>
                </c:pt>
                <c:pt idx="11965">
                  <c:v>0.39576800000000001</c:v>
                </c:pt>
                <c:pt idx="11966">
                  <c:v>0.41837200000000002</c:v>
                </c:pt>
                <c:pt idx="11967">
                  <c:v>0.39845000000000003</c:v>
                </c:pt>
                <c:pt idx="11968">
                  <c:v>0.41185899999999998</c:v>
                </c:pt>
                <c:pt idx="11969">
                  <c:v>0.38733899999999999</c:v>
                </c:pt>
                <c:pt idx="11970">
                  <c:v>0.394235</c:v>
                </c:pt>
                <c:pt idx="11971">
                  <c:v>0.47277599999999997</c:v>
                </c:pt>
                <c:pt idx="11972">
                  <c:v>0.51568599999999998</c:v>
                </c:pt>
                <c:pt idx="11973">
                  <c:v>0.39845000000000003</c:v>
                </c:pt>
                <c:pt idx="11974">
                  <c:v>0.37392999999999998</c:v>
                </c:pt>
                <c:pt idx="11975">
                  <c:v>0.39500099999999999</c:v>
                </c:pt>
                <c:pt idx="11976">
                  <c:v>0.43484600000000001</c:v>
                </c:pt>
                <c:pt idx="11977">
                  <c:v>0.38235799999999998</c:v>
                </c:pt>
                <c:pt idx="11978">
                  <c:v>0.43714500000000001</c:v>
                </c:pt>
                <c:pt idx="11979">
                  <c:v>0.51070499999999996</c:v>
                </c:pt>
                <c:pt idx="11980">
                  <c:v>0.48541899999999999</c:v>
                </c:pt>
                <c:pt idx="11981">
                  <c:v>0.37661099999999997</c:v>
                </c:pt>
                <c:pt idx="11982">
                  <c:v>0.31109700000000001</c:v>
                </c:pt>
                <c:pt idx="11983">
                  <c:v>0.34902699999999998</c:v>
                </c:pt>
                <c:pt idx="11984">
                  <c:v>0.36741600000000002</c:v>
                </c:pt>
                <c:pt idx="11985">
                  <c:v>0.35247499999999998</c:v>
                </c:pt>
                <c:pt idx="11986">
                  <c:v>0.333318</c:v>
                </c:pt>
                <c:pt idx="11987">
                  <c:v>0.39768300000000001</c:v>
                </c:pt>
                <c:pt idx="11988">
                  <c:v>0.39117000000000002</c:v>
                </c:pt>
                <c:pt idx="11989">
                  <c:v>0.43331399999999998</c:v>
                </c:pt>
                <c:pt idx="11990">
                  <c:v>0.39500099999999999</c:v>
                </c:pt>
                <c:pt idx="11991">
                  <c:v>0.45362000000000002</c:v>
                </c:pt>
                <c:pt idx="11992">
                  <c:v>0.39538499999999999</c:v>
                </c:pt>
                <c:pt idx="11993">
                  <c:v>0.43293100000000001</c:v>
                </c:pt>
                <c:pt idx="11994">
                  <c:v>0.39538499999999999</c:v>
                </c:pt>
                <c:pt idx="11995">
                  <c:v>0.36166999999999999</c:v>
                </c:pt>
                <c:pt idx="11996">
                  <c:v>0.43101499999999998</c:v>
                </c:pt>
                <c:pt idx="11997">
                  <c:v>0.39806599999999998</c:v>
                </c:pt>
                <c:pt idx="11998">
                  <c:v>0.39232</c:v>
                </c:pt>
                <c:pt idx="11999">
                  <c:v>0.40036500000000003</c:v>
                </c:pt>
                <c:pt idx="12000">
                  <c:v>0.41645599999999999</c:v>
                </c:pt>
                <c:pt idx="12001">
                  <c:v>0.44557400000000003</c:v>
                </c:pt>
                <c:pt idx="12002">
                  <c:v>0.44289200000000001</c:v>
                </c:pt>
                <c:pt idx="12003">
                  <c:v>0.47009400000000001</c:v>
                </c:pt>
                <c:pt idx="12004">
                  <c:v>0.44749</c:v>
                </c:pt>
                <c:pt idx="12005">
                  <c:v>0.42680099999999999</c:v>
                </c:pt>
                <c:pt idx="12006">
                  <c:v>0.36664999999999998</c:v>
                </c:pt>
                <c:pt idx="12007">
                  <c:v>0.39346900000000001</c:v>
                </c:pt>
                <c:pt idx="12008">
                  <c:v>0.41569</c:v>
                </c:pt>
                <c:pt idx="12009">
                  <c:v>0.394235</c:v>
                </c:pt>
                <c:pt idx="12010">
                  <c:v>0.370865</c:v>
                </c:pt>
                <c:pt idx="12011">
                  <c:v>0.39500099999999999</c:v>
                </c:pt>
                <c:pt idx="12012">
                  <c:v>0.42526799999999998</c:v>
                </c:pt>
                <c:pt idx="12013">
                  <c:v>0.41492400000000002</c:v>
                </c:pt>
                <c:pt idx="12014">
                  <c:v>0.38159199999999999</c:v>
                </c:pt>
                <c:pt idx="12015">
                  <c:v>0.394235</c:v>
                </c:pt>
                <c:pt idx="12016">
                  <c:v>0.40189799999999998</c:v>
                </c:pt>
                <c:pt idx="12017">
                  <c:v>0.42181999999999997</c:v>
                </c:pt>
                <c:pt idx="12018">
                  <c:v>0.42795</c:v>
                </c:pt>
                <c:pt idx="12019">
                  <c:v>0.44825599999999999</c:v>
                </c:pt>
                <c:pt idx="12020">
                  <c:v>0.43331399999999998</c:v>
                </c:pt>
                <c:pt idx="12021">
                  <c:v>0.43254799999999999</c:v>
                </c:pt>
                <c:pt idx="12022">
                  <c:v>0.49767899999999998</c:v>
                </c:pt>
                <c:pt idx="12023">
                  <c:v>0.42986600000000003</c:v>
                </c:pt>
                <c:pt idx="12024">
                  <c:v>0.44672299999999998</c:v>
                </c:pt>
                <c:pt idx="12025">
                  <c:v>0.39729999999999999</c:v>
                </c:pt>
                <c:pt idx="12026">
                  <c:v>0.39232</c:v>
                </c:pt>
                <c:pt idx="12027">
                  <c:v>0.51376999999999995</c:v>
                </c:pt>
                <c:pt idx="12028">
                  <c:v>0.37354599999999999</c:v>
                </c:pt>
                <c:pt idx="12029">
                  <c:v>0.44749</c:v>
                </c:pt>
                <c:pt idx="12030">
                  <c:v>0.43523000000000001</c:v>
                </c:pt>
                <c:pt idx="12031">
                  <c:v>0.43561299999999997</c:v>
                </c:pt>
                <c:pt idx="12032">
                  <c:v>0.41300799999999999</c:v>
                </c:pt>
                <c:pt idx="12033">
                  <c:v>0.394235</c:v>
                </c:pt>
                <c:pt idx="12034">
                  <c:v>0.39385199999999998</c:v>
                </c:pt>
                <c:pt idx="12035">
                  <c:v>0.45821699999999999</c:v>
                </c:pt>
                <c:pt idx="12036">
                  <c:v>0.42067100000000002</c:v>
                </c:pt>
                <c:pt idx="12037">
                  <c:v>0.41454099999999999</c:v>
                </c:pt>
                <c:pt idx="12038">
                  <c:v>0.49729600000000002</c:v>
                </c:pt>
                <c:pt idx="12039">
                  <c:v>0.45974999999999999</c:v>
                </c:pt>
                <c:pt idx="12040">
                  <c:v>0.47047699999999998</c:v>
                </c:pt>
                <c:pt idx="12041">
                  <c:v>0.45821699999999999</c:v>
                </c:pt>
                <c:pt idx="12042">
                  <c:v>0.44672299999999998</c:v>
                </c:pt>
                <c:pt idx="12043">
                  <c:v>0.51491900000000002</c:v>
                </c:pt>
                <c:pt idx="12044">
                  <c:v>0.45553500000000002</c:v>
                </c:pt>
                <c:pt idx="12045">
                  <c:v>0.48618499999999998</c:v>
                </c:pt>
                <c:pt idx="12046">
                  <c:v>0.494614</c:v>
                </c:pt>
                <c:pt idx="12047">
                  <c:v>0.48503600000000002</c:v>
                </c:pt>
                <c:pt idx="12048">
                  <c:v>0.43676199999999998</c:v>
                </c:pt>
                <c:pt idx="12049">
                  <c:v>0.527563</c:v>
                </c:pt>
                <c:pt idx="12050">
                  <c:v>0.43101499999999998</c:v>
                </c:pt>
                <c:pt idx="12051">
                  <c:v>0.48541899999999999</c:v>
                </c:pt>
                <c:pt idx="12052">
                  <c:v>0.50036099999999994</c:v>
                </c:pt>
                <c:pt idx="12053">
                  <c:v>0.43254799999999999</c:v>
                </c:pt>
                <c:pt idx="12054">
                  <c:v>0.43331399999999998</c:v>
                </c:pt>
                <c:pt idx="12055">
                  <c:v>0.54212099999999996</c:v>
                </c:pt>
                <c:pt idx="12056">
                  <c:v>0.59001199999999998</c:v>
                </c:pt>
                <c:pt idx="12057">
                  <c:v>0.498062</c:v>
                </c:pt>
                <c:pt idx="12058">
                  <c:v>0.49269800000000002</c:v>
                </c:pt>
                <c:pt idx="12059">
                  <c:v>0.51568599999999998</c:v>
                </c:pt>
                <c:pt idx="12060">
                  <c:v>0.47775600000000001</c:v>
                </c:pt>
                <c:pt idx="12061">
                  <c:v>0.49767899999999998</c:v>
                </c:pt>
                <c:pt idx="12062">
                  <c:v>0.56242700000000001</c:v>
                </c:pt>
                <c:pt idx="12063">
                  <c:v>0.49576300000000001</c:v>
                </c:pt>
                <c:pt idx="12064">
                  <c:v>0.494614</c:v>
                </c:pt>
                <c:pt idx="12065">
                  <c:v>0.47430800000000001</c:v>
                </c:pt>
                <c:pt idx="12066">
                  <c:v>0.445191</c:v>
                </c:pt>
                <c:pt idx="12067">
                  <c:v>0.47162599999999999</c:v>
                </c:pt>
                <c:pt idx="12068">
                  <c:v>0.59499199999999997</c:v>
                </c:pt>
                <c:pt idx="12069">
                  <c:v>0.492315</c:v>
                </c:pt>
                <c:pt idx="12070">
                  <c:v>0.46549600000000002</c:v>
                </c:pt>
                <c:pt idx="12071">
                  <c:v>0.45898299999999997</c:v>
                </c:pt>
                <c:pt idx="12072">
                  <c:v>0.47699000000000003</c:v>
                </c:pt>
                <c:pt idx="12073">
                  <c:v>0.37622800000000001</c:v>
                </c:pt>
                <c:pt idx="12074">
                  <c:v>0.50649100000000002</c:v>
                </c:pt>
                <c:pt idx="12075">
                  <c:v>0.54173800000000005</c:v>
                </c:pt>
                <c:pt idx="12076">
                  <c:v>0.47622399999999998</c:v>
                </c:pt>
                <c:pt idx="12077">
                  <c:v>0.45246999999999998</c:v>
                </c:pt>
                <c:pt idx="12078">
                  <c:v>0.52679600000000004</c:v>
                </c:pt>
                <c:pt idx="12079">
                  <c:v>0.55859599999999998</c:v>
                </c:pt>
                <c:pt idx="12080">
                  <c:v>0.48618499999999998</c:v>
                </c:pt>
                <c:pt idx="12081">
                  <c:v>0.49882799999999999</c:v>
                </c:pt>
                <c:pt idx="12082">
                  <c:v>0.48043799999999998</c:v>
                </c:pt>
                <c:pt idx="12083">
                  <c:v>0.51147100000000001</c:v>
                </c:pt>
                <c:pt idx="12084">
                  <c:v>0.46817799999999998</c:v>
                </c:pt>
                <c:pt idx="12085">
                  <c:v>0.547485</c:v>
                </c:pt>
                <c:pt idx="12086">
                  <c:v>0.48963299999999998</c:v>
                </c:pt>
                <c:pt idx="12087">
                  <c:v>0.50036099999999994</c:v>
                </c:pt>
                <c:pt idx="12088">
                  <c:v>0.457451</c:v>
                </c:pt>
                <c:pt idx="12089">
                  <c:v>0.46013300000000001</c:v>
                </c:pt>
                <c:pt idx="12090">
                  <c:v>0.51568599999999998</c:v>
                </c:pt>
                <c:pt idx="12091">
                  <c:v>0.46779500000000002</c:v>
                </c:pt>
                <c:pt idx="12092">
                  <c:v>0.50036099999999994</c:v>
                </c:pt>
                <c:pt idx="12093">
                  <c:v>0.43982700000000002</c:v>
                </c:pt>
                <c:pt idx="12094">
                  <c:v>0.52143300000000004</c:v>
                </c:pt>
                <c:pt idx="12095">
                  <c:v>0.53445900000000002</c:v>
                </c:pt>
                <c:pt idx="12096">
                  <c:v>0.36818299999999998</c:v>
                </c:pt>
                <c:pt idx="12097">
                  <c:v>0.492315</c:v>
                </c:pt>
                <c:pt idx="12098">
                  <c:v>0.447106</c:v>
                </c:pt>
                <c:pt idx="12099">
                  <c:v>0.48197099999999998</c:v>
                </c:pt>
                <c:pt idx="12100">
                  <c:v>0.447106</c:v>
                </c:pt>
                <c:pt idx="12101">
                  <c:v>0.48311999999999999</c:v>
                </c:pt>
                <c:pt idx="12102">
                  <c:v>0.53177700000000006</c:v>
                </c:pt>
                <c:pt idx="12103">
                  <c:v>0.48426900000000001</c:v>
                </c:pt>
                <c:pt idx="12104">
                  <c:v>0.52717899999999995</c:v>
                </c:pt>
                <c:pt idx="12105">
                  <c:v>0.53024400000000005</c:v>
                </c:pt>
                <c:pt idx="12106">
                  <c:v>0.48695100000000002</c:v>
                </c:pt>
                <c:pt idx="12107">
                  <c:v>0.46281499999999998</c:v>
                </c:pt>
                <c:pt idx="12108">
                  <c:v>0.45362000000000002</c:v>
                </c:pt>
                <c:pt idx="12109">
                  <c:v>0.44097599999999998</c:v>
                </c:pt>
                <c:pt idx="12110">
                  <c:v>0.46128200000000003</c:v>
                </c:pt>
                <c:pt idx="12111">
                  <c:v>0.43101499999999998</c:v>
                </c:pt>
                <c:pt idx="12112">
                  <c:v>0.52219899999999997</c:v>
                </c:pt>
                <c:pt idx="12113">
                  <c:v>0.441743</c:v>
                </c:pt>
                <c:pt idx="12114">
                  <c:v>0.51760099999999998</c:v>
                </c:pt>
                <c:pt idx="12115">
                  <c:v>0.47545799999999999</c:v>
                </c:pt>
                <c:pt idx="12116">
                  <c:v>0.49039899999999997</c:v>
                </c:pt>
                <c:pt idx="12117">
                  <c:v>0.43676199999999998</c:v>
                </c:pt>
                <c:pt idx="12118">
                  <c:v>0.480821</c:v>
                </c:pt>
                <c:pt idx="12119">
                  <c:v>0.47354200000000002</c:v>
                </c:pt>
                <c:pt idx="12120">
                  <c:v>0.48426900000000001</c:v>
                </c:pt>
                <c:pt idx="12121">
                  <c:v>0.39729999999999999</c:v>
                </c:pt>
                <c:pt idx="12122">
                  <c:v>0.53905599999999998</c:v>
                </c:pt>
                <c:pt idx="12123">
                  <c:v>0.49997799999999998</c:v>
                </c:pt>
                <c:pt idx="12124">
                  <c:v>0.44327499999999997</c:v>
                </c:pt>
                <c:pt idx="12125">
                  <c:v>0.408028</c:v>
                </c:pt>
                <c:pt idx="12126">
                  <c:v>0.44480799999999998</c:v>
                </c:pt>
                <c:pt idx="12127">
                  <c:v>0.46894400000000003</c:v>
                </c:pt>
                <c:pt idx="12128">
                  <c:v>0.396534</c:v>
                </c:pt>
                <c:pt idx="12129">
                  <c:v>0.53254299999999999</c:v>
                </c:pt>
                <c:pt idx="12130">
                  <c:v>0.39576800000000001</c:v>
                </c:pt>
                <c:pt idx="12131">
                  <c:v>0.50112699999999999</c:v>
                </c:pt>
                <c:pt idx="12132">
                  <c:v>0.492315</c:v>
                </c:pt>
                <c:pt idx="12133">
                  <c:v>0.475074</c:v>
                </c:pt>
                <c:pt idx="12134">
                  <c:v>0.60955099999999995</c:v>
                </c:pt>
                <c:pt idx="12135">
                  <c:v>0.50380899999999995</c:v>
                </c:pt>
                <c:pt idx="12136">
                  <c:v>0.43216500000000002</c:v>
                </c:pt>
                <c:pt idx="12137">
                  <c:v>0.457451</c:v>
                </c:pt>
                <c:pt idx="12138">
                  <c:v>0.47737299999999999</c:v>
                </c:pt>
                <c:pt idx="12139">
                  <c:v>0.44289200000000001</c:v>
                </c:pt>
                <c:pt idx="12140">
                  <c:v>0.488867</c:v>
                </c:pt>
                <c:pt idx="12141">
                  <c:v>0.49384800000000001</c:v>
                </c:pt>
                <c:pt idx="12142">
                  <c:v>0.560894</c:v>
                </c:pt>
                <c:pt idx="12143">
                  <c:v>0.50878900000000005</c:v>
                </c:pt>
                <c:pt idx="12144">
                  <c:v>0.482354</c:v>
                </c:pt>
                <c:pt idx="12145">
                  <c:v>0.49537999999999999</c:v>
                </c:pt>
                <c:pt idx="12146">
                  <c:v>0.48388599999999998</c:v>
                </c:pt>
                <c:pt idx="12147">
                  <c:v>0.56855699999999998</c:v>
                </c:pt>
                <c:pt idx="12148">
                  <c:v>0.69881899999999997</c:v>
                </c:pt>
                <c:pt idx="12149">
                  <c:v>0.65897399999999995</c:v>
                </c:pt>
                <c:pt idx="12150">
                  <c:v>0.55246600000000001</c:v>
                </c:pt>
                <c:pt idx="12151">
                  <c:v>0.50189300000000003</c:v>
                </c:pt>
                <c:pt idx="12152">
                  <c:v>0.47967199999999999</c:v>
                </c:pt>
                <c:pt idx="12153">
                  <c:v>0.44902199999999998</c:v>
                </c:pt>
                <c:pt idx="12154">
                  <c:v>0.50687400000000005</c:v>
                </c:pt>
                <c:pt idx="12155">
                  <c:v>0.52066599999999996</c:v>
                </c:pt>
                <c:pt idx="12156">
                  <c:v>0.46243099999999998</c:v>
                </c:pt>
                <c:pt idx="12157">
                  <c:v>0.56012799999999996</c:v>
                </c:pt>
                <c:pt idx="12158">
                  <c:v>0.45591799999999999</c:v>
                </c:pt>
                <c:pt idx="12159">
                  <c:v>0.460899</c:v>
                </c:pt>
                <c:pt idx="12160">
                  <c:v>0.44634000000000001</c:v>
                </c:pt>
                <c:pt idx="12161">
                  <c:v>0.443658</c:v>
                </c:pt>
                <c:pt idx="12162">
                  <c:v>0.463198</c:v>
                </c:pt>
                <c:pt idx="12163">
                  <c:v>0.43867800000000001</c:v>
                </c:pt>
                <c:pt idx="12164">
                  <c:v>0.445191</c:v>
                </c:pt>
                <c:pt idx="12165">
                  <c:v>0.50227599999999994</c:v>
                </c:pt>
                <c:pt idx="12166">
                  <c:v>0.449405</c:v>
                </c:pt>
                <c:pt idx="12167">
                  <c:v>0.34979300000000002</c:v>
                </c:pt>
                <c:pt idx="12168">
                  <c:v>0.47009400000000001</c:v>
                </c:pt>
                <c:pt idx="12169">
                  <c:v>0.55054999999999998</c:v>
                </c:pt>
                <c:pt idx="12170">
                  <c:v>0.43867800000000001</c:v>
                </c:pt>
                <c:pt idx="12171">
                  <c:v>0.44059300000000001</c:v>
                </c:pt>
                <c:pt idx="12172">
                  <c:v>0.56549199999999999</c:v>
                </c:pt>
                <c:pt idx="12173">
                  <c:v>0.56855699999999998</c:v>
                </c:pt>
                <c:pt idx="12174">
                  <c:v>0.49384800000000001</c:v>
                </c:pt>
                <c:pt idx="12175">
                  <c:v>0.44480799999999998</c:v>
                </c:pt>
                <c:pt idx="12176">
                  <c:v>0.48695100000000002</c:v>
                </c:pt>
                <c:pt idx="12177">
                  <c:v>0.47928900000000002</c:v>
                </c:pt>
                <c:pt idx="12178">
                  <c:v>0.46856100000000001</c:v>
                </c:pt>
                <c:pt idx="12179">
                  <c:v>0.45630100000000001</c:v>
                </c:pt>
                <c:pt idx="12180">
                  <c:v>0.49269800000000002</c:v>
                </c:pt>
                <c:pt idx="12181">
                  <c:v>0.45821699999999999</c:v>
                </c:pt>
                <c:pt idx="12182">
                  <c:v>0.46472999999999998</c:v>
                </c:pt>
                <c:pt idx="12183">
                  <c:v>0.46472999999999998</c:v>
                </c:pt>
                <c:pt idx="12184">
                  <c:v>0.47009400000000001</c:v>
                </c:pt>
                <c:pt idx="12185">
                  <c:v>0.43561299999999997</c:v>
                </c:pt>
                <c:pt idx="12186">
                  <c:v>0.42067100000000002</c:v>
                </c:pt>
                <c:pt idx="12187">
                  <c:v>0.429483</c:v>
                </c:pt>
                <c:pt idx="12188">
                  <c:v>0.45017099999999999</c:v>
                </c:pt>
                <c:pt idx="12189">
                  <c:v>0.34442899999999999</c:v>
                </c:pt>
                <c:pt idx="12190">
                  <c:v>0.46779500000000002</c:v>
                </c:pt>
                <c:pt idx="12191">
                  <c:v>0.56894</c:v>
                </c:pt>
                <c:pt idx="12192">
                  <c:v>0.60188900000000001</c:v>
                </c:pt>
                <c:pt idx="12193">
                  <c:v>0.44749</c:v>
                </c:pt>
                <c:pt idx="12194">
                  <c:v>0.46243099999999998</c:v>
                </c:pt>
                <c:pt idx="12195">
                  <c:v>0.445191</c:v>
                </c:pt>
                <c:pt idx="12196">
                  <c:v>0.49193199999999998</c:v>
                </c:pt>
                <c:pt idx="12197">
                  <c:v>0.47699000000000003</c:v>
                </c:pt>
                <c:pt idx="12198">
                  <c:v>0.492315</c:v>
                </c:pt>
                <c:pt idx="12199">
                  <c:v>0.412242</c:v>
                </c:pt>
                <c:pt idx="12200">
                  <c:v>0.498062</c:v>
                </c:pt>
                <c:pt idx="12201">
                  <c:v>0.44212600000000002</c:v>
                </c:pt>
                <c:pt idx="12202">
                  <c:v>0.51683500000000004</c:v>
                </c:pt>
                <c:pt idx="12203">
                  <c:v>0.447106</c:v>
                </c:pt>
                <c:pt idx="12204">
                  <c:v>0.48043799999999998</c:v>
                </c:pt>
                <c:pt idx="12205">
                  <c:v>0.41760599999999998</c:v>
                </c:pt>
                <c:pt idx="12206">
                  <c:v>0.43714500000000001</c:v>
                </c:pt>
                <c:pt idx="12207">
                  <c:v>0.43254799999999999</c:v>
                </c:pt>
                <c:pt idx="12208">
                  <c:v>0.47813899999999998</c:v>
                </c:pt>
                <c:pt idx="12209">
                  <c:v>0.475074</c:v>
                </c:pt>
                <c:pt idx="12210">
                  <c:v>0.48925000000000002</c:v>
                </c:pt>
                <c:pt idx="12211">
                  <c:v>0.52986100000000003</c:v>
                </c:pt>
                <c:pt idx="12212">
                  <c:v>0.46894400000000003</c:v>
                </c:pt>
                <c:pt idx="12213">
                  <c:v>0.47086</c:v>
                </c:pt>
                <c:pt idx="12214">
                  <c:v>0.43561299999999997</c:v>
                </c:pt>
                <c:pt idx="12215">
                  <c:v>0.44212600000000002</c:v>
                </c:pt>
                <c:pt idx="12216">
                  <c:v>0.43906099999999998</c:v>
                </c:pt>
                <c:pt idx="12217">
                  <c:v>0.47545799999999999</c:v>
                </c:pt>
                <c:pt idx="12218">
                  <c:v>0.48311999999999999</c:v>
                </c:pt>
                <c:pt idx="12219">
                  <c:v>0.42143700000000001</c:v>
                </c:pt>
                <c:pt idx="12220">
                  <c:v>0.52258199999999999</c:v>
                </c:pt>
                <c:pt idx="12221">
                  <c:v>0.60495399999999999</c:v>
                </c:pt>
                <c:pt idx="12222">
                  <c:v>0.34327999999999997</c:v>
                </c:pt>
                <c:pt idx="12223">
                  <c:v>0.53867299999999996</c:v>
                </c:pt>
                <c:pt idx="12224">
                  <c:v>0.53024400000000005</c:v>
                </c:pt>
                <c:pt idx="12225">
                  <c:v>0.43063200000000001</c:v>
                </c:pt>
                <c:pt idx="12226">
                  <c:v>0.443658</c:v>
                </c:pt>
                <c:pt idx="12227">
                  <c:v>0.42718400000000001</c:v>
                </c:pt>
                <c:pt idx="12228">
                  <c:v>0.44557400000000003</c:v>
                </c:pt>
                <c:pt idx="12229">
                  <c:v>0.53062799999999999</c:v>
                </c:pt>
                <c:pt idx="12230">
                  <c:v>0.49882799999999999</c:v>
                </c:pt>
                <c:pt idx="12231">
                  <c:v>0.53062799999999999</c:v>
                </c:pt>
                <c:pt idx="12232">
                  <c:v>0.460899</c:v>
                </c:pt>
                <c:pt idx="12233">
                  <c:v>0.34672799999999998</c:v>
                </c:pt>
                <c:pt idx="12234">
                  <c:v>0.439444</c:v>
                </c:pt>
                <c:pt idx="12235">
                  <c:v>0.34519499999999997</c:v>
                </c:pt>
                <c:pt idx="12236">
                  <c:v>0.43637900000000002</c:v>
                </c:pt>
                <c:pt idx="12237">
                  <c:v>0.49193199999999998</c:v>
                </c:pt>
                <c:pt idx="12238">
                  <c:v>0.45706799999999997</c:v>
                </c:pt>
                <c:pt idx="12239">
                  <c:v>0.49116599999999999</c:v>
                </c:pt>
                <c:pt idx="12240">
                  <c:v>0.43024899999999999</c:v>
                </c:pt>
                <c:pt idx="12241">
                  <c:v>0.44327499999999997</c:v>
                </c:pt>
                <c:pt idx="12242">
                  <c:v>0.47009400000000001</c:v>
                </c:pt>
                <c:pt idx="12243">
                  <c:v>0.65284399999999998</c:v>
                </c:pt>
                <c:pt idx="12244">
                  <c:v>0.34327999999999997</c:v>
                </c:pt>
                <c:pt idx="12245">
                  <c:v>0.45362000000000002</c:v>
                </c:pt>
                <c:pt idx="12246">
                  <c:v>0.44212600000000002</c:v>
                </c:pt>
                <c:pt idx="12247">
                  <c:v>0.49423099999999998</c:v>
                </c:pt>
                <c:pt idx="12248">
                  <c:v>0.45362000000000002</c:v>
                </c:pt>
                <c:pt idx="12249">
                  <c:v>0.45553500000000002</c:v>
                </c:pt>
                <c:pt idx="12250">
                  <c:v>0.43867800000000001</c:v>
                </c:pt>
                <c:pt idx="12251">
                  <c:v>0.60878500000000002</c:v>
                </c:pt>
                <c:pt idx="12252">
                  <c:v>0.46856100000000001</c:v>
                </c:pt>
                <c:pt idx="12253">
                  <c:v>0.50112699999999999</c:v>
                </c:pt>
                <c:pt idx="12254">
                  <c:v>0.44978800000000002</c:v>
                </c:pt>
                <c:pt idx="12255">
                  <c:v>0.46626299999999998</c:v>
                </c:pt>
                <c:pt idx="12256">
                  <c:v>0.48197099999999998</c:v>
                </c:pt>
                <c:pt idx="12257">
                  <c:v>0.33983200000000002</c:v>
                </c:pt>
                <c:pt idx="12258">
                  <c:v>0.44135999999999997</c:v>
                </c:pt>
                <c:pt idx="12259">
                  <c:v>0.33791599999999999</c:v>
                </c:pt>
                <c:pt idx="12260">
                  <c:v>0.48963299999999998</c:v>
                </c:pt>
                <c:pt idx="12261">
                  <c:v>0.43561299999999997</c:v>
                </c:pt>
                <c:pt idx="12262">
                  <c:v>0.46702900000000003</c:v>
                </c:pt>
                <c:pt idx="12263">
                  <c:v>0.47047699999999998</c:v>
                </c:pt>
                <c:pt idx="12264">
                  <c:v>0.56242700000000001</c:v>
                </c:pt>
                <c:pt idx="12265">
                  <c:v>0.60073900000000002</c:v>
                </c:pt>
                <c:pt idx="12266">
                  <c:v>0.46856100000000001</c:v>
                </c:pt>
                <c:pt idx="12267">
                  <c:v>0.55323199999999995</c:v>
                </c:pt>
                <c:pt idx="12268">
                  <c:v>0.46626299999999998</c:v>
                </c:pt>
                <c:pt idx="12269">
                  <c:v>0.44595699999999999</c:v>
                </c:pt>
                <c:pt idx="12270">
                  <c:v>0.44135999999999997</c:v>
                </c:pt>
                <c:pt idx="12271">
                  <c:v>0.48541899999999999</c:v>
                </c:pt>
                <c:pt idx="12272">
                  <c:v>0.45017099999999999</c:v>
                </c:pt>
                <c:pt idx="12273">
                  <c:v>0.42871599999999999</c:v>
                </c:pt>
                <c:pt idx="12274">
                  <c:v>0.50265899999999997</c:v>
                </c:pt>
                <c:pt idx="12275">
                  <c:v>0.476607</c:v>
                </c:pt>
                <c:pt idx="12276">
                  <c:v>0.44097599999999998</c:v>
                </c:pt>
                <c:pt idx="12277">
                  <c:v>0.50304300000000002</c:v>
                </c:pt>
                <c:pt idx="12278">
                  <c:v>0.50189300000000003</c:v>
                </c:pt>
                <c:pt idx="12279">
                  <c:v>0.41530699999999998</c:v>
                </c:pt>
                <c:pt idx="12280">
                  <c:v>0.40572900000000001</c:v>
                </c:pt>
                <c:pt idx="12281">
                  <c:v>0.41530699999999998</c:v>
                </c:pt>
                <c:pt idx="12282">
                  <c:v>0.49576300000000001</c:v>
                </c:pt>
                <c:pt idx="12283">
                  <c:v>0.43523000000000001</c:v>
                </c:pt>
                <c:pt idx="12284">
                  <c:v>0.412242</c:v>
                </c:pt>
                <c:pt idx="12285">
                  <c:v>0.52334800000000004</c:v>
                </c:pt>
                <c:pt idx="12286">
                  <c:v>0.42067100000000002</c:v>
                </c:pt>
                <c:pt idx="12287">
                  <c:v>0.480821</c:v>
                </c:pt>
                <c:pt idx="12288">
                  <c:v>0.56587500000000002</c:v>
                </c:pt>
                <c:pt idx="12289">
                  <c:v>0.39883299999999999</c:v>
                </c:pt>
                <c:pt idx="12290">
                  <c:v>0.59767400000000004</c:v>
                </c:pt>
                <c:pt idx="12291">
                  <c:v>0.49767899999999998</c:v>
                </c:pt>
                <c:pt idx="12292">
                  <c:v>0.40726099999999998</c:v>
                </c:pt>
                <c:pt idx="12293">
                  <c:v>0.52449800000000002</c:v>
                </c:pt>
                <c:pt idx="12294">
                  <c:v>0.47239300000000001</c:v>
                </c:pt>
                <c:pt idx="12295">
                  <c:v>0.32948699999999997</c:v>
                </c:pt>
                <c:pt idx="12296">
                  <c:v>0.508023</c:v>
                </c:pt>
                <c:pt idx="12297">
                  <c:v>0.447106</c:v>
                </c:pt>
                <c:pt idx="12298">
                  <c:v>0.46281499999999998</c:v>
                </c:pt>
                <c:pt idx="12299">
                  <c:v>0.46549600000000002</c:v>
                </c:pt>
                <c:pt idx="12300">
                  <c:v>0.43561299999999997</c:v>
                </c:pt>
                <c:pt idx="12301">
                  <c:v>0.47200999999999999</c:v>
                </c:pt>
                <c:pt idx="12302">
                  <c:v>0.40266400000000002</c:v>
                </c:pt>
                <c:pt idx="12303">
                  <c:v>0.48810100000000001</c:v>
                </c:pt>
                <c:pt idx="12304">
                  <c:v>0.48005500000000001</c:v>
                </c:pt>
                <c:pt idx="12305">
                  <c:v>0.45170399999999999</c:v>
                </c:pt>
                <c:pt idx="12306">
                  <c:v>0.49691299999999999</c:v>
                </c:pt>
                <c:pt idx="12307">
                  <c:v>0.44289200000000001</c:v>
                </c:pt>
                <c:pt idx="12308">
                  <c:v>0.43599599999999999</c:v>
                </c:pt>
                <c:pt idx="12309">
                  <c:v>0.492315</c:v>
                </c:pt>
                <c:pt idx="12310">
                  <c:v>0.560894</c:v>
                </c:pt>
                <c:pt idx="12311">
                  <c:v>0.49767899999999998</c:v>
                </c:pt>
                <c:pt idx="12312">
                  <c:v>0.504575</c:v>
                </c:pt>
                <c:pt idx="12313">
                  <c:v>0.40074799999999999</c:v>
                </c:pt>
                <c:pt idx="12314">
                  <c:v>0.47200999999999999</c:v>
                </c:pt>
                <c:pt idx="12315">
                  <c:v>0.46166499999999999</c:v>
                </c:pt>
                <c:pt idx="12316">
                  <c:v>0.43446299999999999</c:v>
                </c:pt>
                <c:pt idx="12317">
                  <c:v>0.52871199999999996</c:v>
                </c:pt>
                <c:pt idx="12318">
                  <c:v>0.51070499999999996</c:v>
                </c:pt>
                <c:pt idx="12319">
                  <c:v>0.43446299999999999</c:v>
                </c:pt>
                <c:pt idx="12320">
                  <c:v>0.46587899999999999</c:v>
                </c:pt>
                <c:pt idx="12321">
                  <c:v>0.441743</c:v>
                </c:pt>
                <c:pt idx="12322">
                  <c:v>0.51721799999999996</c:v>
                </c:pt>
                <c:pt idx="12323">
                  <c:v>0.43982700000000002</c:v>
                </c:pt>
                <c:pt idx="12324">
                  <c:v>0.57621900000000004</c:v>
                </c:pt>
                <c:pt idx="12325">
                  <c:v>0.445191</c:v>
                </c:pt>
                <c:pt idx="12326">
                  <c:v>0.43523000000000001</c:v>
                </c:pt>
                <c:pt idx="12327">
                  <c:v>0.508023</c:v>
                </c:pt>
                <c:pt idx="12328">
                  <c:v>0.47392499999999999</c:v>
                </c:pt>
                <c:pt idx="12329">
                  <c:v>0.49001600000000001</c:v>
                </c:pt>
                <c:pt idx="12330">
                  <c:v>0.46779500000000002</c:v>
                </c:pt>
                <c:pt idx="12331">
                  <c:v>0.39768300000000001</c:v>
                </c:pt>
                <c:pt idx="12332">
                  <c:v>0.46434700000000001</c:v>
                </c:pt>
                <c:pt idx="12333">
                  <c:v>0.49116599999999999</c:v>
                </c:pt>
                <c:pt idx="12334">
                  <c:v>0.45285300000000001</c:v>
                </c:pt>
                <c:pt idx="12335">
                  <c:v>0.504575</c:v>
                </c:pt>
                <c:pt idx="12336">
                  <c:v>0.46741199999999999</c:v>
                </c:pt>
                <c:pt idx="12337">
                  <c:v>0.46051599999999998</c:v>
                </c:pt>
                <c:pt idx="12338">
                  <c:v>0.53484200000000004</c:v>
                </c:pt>
                <c:pt idx="12339">
                  <c:v>0.53254299999999999</c:v>
                </c:pt>
                <c:pt idx="12340">
                  <c:v>0.66663700000000004</c:v>
                </c:pt>
                <c:pt idx="12341">
                  <c:v>0.46932800000000002</c:v>
                </c:pt>
                <c:pt idx="12342">
                  <c:v>0.49614599999999998</c:v>
                </c:pt>
                <c:pt idx="12343">
                  <c:v>0.49039899999999997</c:v>
                </c:pt>
                <c:pt idx="12344">
                  <c:v>0.49384800000000001</c:v>
                </c:pt>
                <c:pt idx="12345">
                  <c:v>0.53445900000000002</c:v>
                </c:pt>
                <c:pt idx="12346">
                  <c:v>0.52832900000000005</c:v>
                </c:pt>
                <c:pt idx="12347">
                  <c:v>0.443658</c:v>
                </c:pt>
                <c:pt idx="12348">
                  <c:v>0.51990000000000003</c:v>
                </c:pt>
                <c:pt idx="12349">
                  <c:v>0.49921100000000002</c:v>
                </c:pt>
                <c:pt idx="12350">
                  <c:v>0.43906099999999998</c:v>
                </c:pt>
                <c:pt idx="12351">
                  <c:v>0.45860000000000001</c:v>
                </c:pt>
                <c:pt idx="12352">
                  <c:v>0.46932800000000002</c:v>
                </c:pt>
                <c:pt idx="12353">
                  <c:v>0.49193199999999998</c:v>
                </c:pt>
                <c:pt idx="12354">
                  <c:v>0.44327499999999997</c:v>
                </c:pt>
                <c:pt idx="12355">
                  <c:v>0.496529</c:v>
                </c:pt>
                <c:pt idx="12356">
                  <c:v>0.50380899999999995</c:v>
                </c:pt>
                <c:pt idx="12357">
                  <c:v>0.53867299999999996</c:v>
                </c:pt>
                <c:pt idx="12358">
                  <c:v>0.41300799999999999</c:v>
                </c:pt>
                <c:pt idx="12359">
                  <c:v>0.43561299999999997</c:v>
                </c:pt>
                <c:pt idx="12360">
                  <c:v>0.49691299999999999</c:v>
                </c:pt>
                <c:pt idx="12361">
                  <c:v>0.56242700000000001</c:v>
                </c:pt>
                <c:pt idx="12362">
                  <c:v>0.48158800000000002</c:v>
                </c:pt>
                <c:pt idx="12363">
                  <c:v>0.52449800000000002</c:v>
                </c:pt>
                <c:pt idx="12364">
                  <c:v>0.50074399999999997</c:v>
                </c:pt>
                <c:pt idx="12365">
                  <c:v>0.50419199999999997</c:v>
                </c:pt>
                <c:pt idx="12366">
                  <c:v>0.380826</c:v>
                </c:pt>
                <c:pt idx="12367">
                  <c:v>0.43561299999999997</c:v>
                </c:pt>
                <c:pt idx="12368">
                  <c:v>0.79728200000000005</c:v>
                </c:pt>
                <c:pt idx="12369">
                  <c:v>0.52143300000000004</c:v>
                </c:pt>
                <c:pt idx="12370">
                  <c:v>0.49576300000000001</c:v>
                </c:pt>
                <c:pt idx="12371">
                  <c:v>0.44902199999999998</c:v>
                </c:pt>
                <c:pt idx="12372">
                  <c:v>0.47086</c:v>
                </c:pt>
                <c:pt idx="12373">
                  <c:v>0.49154900000000001</c:v>
                </c:pt>
                <c:pt idx="12374">
                  <c:v>0.31033100000000002</c:v>
                </c:pt>
                <c:pt idx="12375">
                  <c:v>0.50419199999999997</c:v>
                </c:pt>
                <c:pt idx="12376">
                  <c:v>0.45017099999999999</c:v>
                </c:pt>
                <c:pt idx="12377">
                  <c:v>0.48810100000000001</c:v>
                </c:pt>
                <c:pt idx="12378">
                  <c:v>0.43829499999999999</c:v>
                </c:pt>
                <c:pt idx="12379">
                  <c:v>0.52871199999999996</c:v>
                </c:pt>
                <c:pt idx="12380">
                  <c:v>0.51415299999999997</c:v>
                </c:pt>
                <c:pt idx="12381">
                  <c:v>0.43293100000000001</c:v>
                </c:pt>
                <c:pt idx="12382">
                  <c:v>0.48733399999999999</c:v>
                </c:pt>
                <c:pt idx="12383">
                  <c:v>0.46587899999999999</c:v>
                </c:pt>
                <c:pt idx="12384">
                  <c:v>0.45591799999999999</c:v>
                </c:pt>
                <c:pt idx="12385">
                  <c:v>0.50534100000000004</c:v>
                </c:pt>
                <c:pt idx="12386">
                  <c:v>0.46166499999999999</c:v>
                </c:pt>
                <c:pt idx="12387">
                  <c:v>0.47009400000000001</c:v>
                </c:pt>
                <c:pt idx="12388">
                  <c:v>0.506108</c:v>
                </c:pt>
                <c:pt idx="12389">
                  <c:v>0.49844500000000003</c:v>
                </c:pt>
                <c:pt idx="12390">
                  <c:v>0.53330900000000003</c:v>
                </c:pt>
                <c:pt idx="12391">
                  <c:v>0.64096699999999995</c:v>
                </c:pt>
                <c:pt idx="12392">
                  <c:v>0.49423099999999998</c:v>
                </c:pt>
                <c:pt idx="12393">
                  <c:v>0.52258199999999999</c:v>
                </c:pt>
                <c:pt idx="12394">
                  <c:v>0.44404100000000002</c:v>
                </c:pt>
                <c:pt idx="12395">
                  <c:v>0.492315</c:v>
                </c:pt>
                <c:pt idx="12396">
                  <c:v>0.54442000000000002</c:v>
                </c:pt>
                <c:pt idx="12397">
                  <c:v>0.45630100000000001</c:v>
                </c:pt>
                <c:pt idx="12398">
                  <c:v>0.309948</c:v>
                </c:pt>
                <c:pt idx="12399">
                  <c:v>0.49882799999999999</c:v>
                </c:pt>
                <c:pt idx="12400">
                  <c:v>0.46741199999999999</c:v>
                </c:pt>
                <c:pt idx="12401">
                  <c:v>0.58043400000000001</c:v>
                </c:pt>
                <c:pt idx="12402">
                  <c:v>0.50265899999999997</c:v>
                </c:pt>
                <c:pt idx="12403">
                  <c:v>0.460899</c:v>
                </c:pt>
                <c:pt idx="12404">
                  <c:v>0.45017099999999999</c:v>
                </c:pt>
                <c:pt idx="12405">
                  <c:v>0.30879800000000002</c:v>
                </c:pt>
                <c:pt idx="12406">
                  <c:v>0.504575</c:v>
                </c:pt>
                <c:pt idx="12407">
                  <c:v>0.309948</c:v>
                </c:pt>
                <c:pt idx="12408">
                  <c:v>0.46626299999999998</c:v>
                </c:pt>
                <c:pt idx="12409">
                  <c:v>0.37929299999999999</c:v>
                </c:pt>
                <c:pt idx="12410">
                  <c:v>0.49384800000000001</c:v>
                </c:pt>
                <c:pt idx="12411">
                  <c:v>0.47354200000000002</c:v>
                </c:pt>
                <c:pt idx="12412">
                  <c:v>0.46472999999999998</c:v>
                </c:pt>
                <c:pt idx="12413">
                  <c:v>0.52641300000000002</c:v>
                </c:pt>
                <c:pt idx="12414">
                  <c:v>0.47162599999999999</c:v>
                </c:pt>
                <c:pt idx="12415">
                  <c:v>0.49882799999999999</c:v>
                </c:pt>
                <c:pt idx="12416">
                  <c:v>0.31147999999999998</c:v>
                </c:pt>
                <c:pt idx="12417">
                  <c:v>0.463198</c:v>
                </c:pt>
                <c:pt idx="12418">
                  <c:v>0.55974500000000005</c:v>
                </c:pt>
                <c:pt idx="12419">
                  <c:v>0.51415299999999997</c:v>
                </c:pt>
                <c:pt idx="12420">
                  <c:v>0.42986600000000003</c:v>
                </c:pt>
                <c:pt idx="12421">
                  <c:v>0.47086</c:v>
                </c:pt>
                <c:pt idx="12422">
                  <c:v>0.486568</c:v>
                </c:pt>
                <c:pt idx="12423">
                  <c:v>1.081561</c:v>
                </c:pt>
                <c:pt idx="12424">
                  <c:v>0.79421699999999995</c:v>
                </c:pt>
                <c:pt idx="12425">
                  <c:v>0.63522100000000004</c:v>
                </c:pt>
                <c:pt idx="12426">
                  <c:v>0.504575</c:v>
                </c:pt>
                <c:pt idx="12427">
                  <c:v>0.473159</c:v>
                </c:pt>
                <c:pt idx="12428">
                  <c:v>0.48273700000000003</c:v>
                </c:pt>
                <c:pt idx="12429">
                  <c:v>0.47469099999999997</c:v>
                </c:pt>
                <c:pt idx="12430">
                  <c:v>0.47124300000000002</c:v>
                </c:pt>
                <c:pt idx="12431">
                  <c:v>0.45017099999999999</c:v>
                </c:pt>
                <c:pt idx="12432">
                  <c:v>0.43599599999999999</c:v>
                </c:pt>
                <c:pt idx="12433">
                  <c:v>0.46664600000000001</c:v>
                </c:pt>
                <c:pt idx="12434">
                  <c:v>0.47239300000000001</c:v>
                </c:pt>
                <c:pt idx="12435">
                  <c:v>0.441743</c:v>
                </c:pt>
                <c:pt idx="12436">
                  <c:v>0.43714500000000001</c:v>
                </c:pt>
                <c:pt idx="12437">
                  <c:v>0.43829499999999999</c:v>
                </c:pt>
                <c:pt idx="12438">
                  <c:v>0.48963299999999998</c:v>
                </c:pt>
                <c:pt idx="12439">
                  <c:v>0.45055499999999998</c:v>
                </c:pt>
                <c:pt idx="12440">
                  <c:v>0.41339100000000001</c:v>
                </c:pt>
                <c:pt idx="12441">
                  <c:v>0.425651</c:v>
                </c:pt>
                <c:pt idx="12442">
                  <c:v>0.50917299999999999</c:v>
                </c:pt>
                <c:pt idx="12443">
                  <c:v>0.48810100000000001</c:v>
                </c:pt>
                <c:pt idx="12444">
                  <c:v>0.44020999999999999</c:v>
                </c:pt>
                <c:pt idx="12445">
                  <c:v>0.463198</c:v>
                </c:pt>
                <c:pt idx="12446">
                  <c:v>0.455152</c:v>
                </c:pt>
                <c:pt idx="12447">
                  <c:v>0.86701099999999998</c:v>
                </c:pt>
                <c:pt idx="12448">
                  <c:v>0.59614199999999995</c:v>
                </c:pt>
                <c:pt idx="12449">
                  <c:v>0.45476899999999998</c:v>
                </c:pt>
                <c:pt idx="12450">
                  <c:v>0.506108</c:v>
                </c:pt>
                <c:pt idx="12451">
                  <c:v>0.54097200000000001</c:v>
                </c:pt>
                <c:pt idx="12452">
                  <c:v>0.49576300000000001</c:v>
                </c:pt>
                <c:pt idx="12453">
                  <c:v>0.48733399999999999</c:v>
                </c:pt>
                <c:pt idx="12454">
                  <c:v>0.52028300000000005</c:v>
                </c:pt>
                <c:pt idx="12455">
                  <c:v>0.43714500000000001</c:v>
                </c:pt>
                <c:pt idx="12456">
                  <c:v>0.52986100000000003</c:v>
                </c:pt>
                <c:pt idx="12457">
                  <c:v>0.48503600000000002</c:v>
                </c:pt>
                <c:pt idx="12458">
                  <c:v>0.52219899999999997</c:v>
                </c:pt>
                <c:pt idx="12459">
                  <c:v>0.43714500000000001</c:v>
                </c:pt>
                <c:pt idx="12460">
                  <c:v>0.47584100000000001</c:v>
                </c:pt>
                <c:pt idx="12461">
                  <c:v>0.51875099999999996</c:v>
                </c:pt>
                <c:pt idx="12462">
                  <c:v>0.47775600000000001</c:v>
                </c:pt>
                <c:pt idx="12463">
                  <c:v>0.45323600000000003</c:v>
                </c:pt>
                <c:pt idx="12464">
                  <c:v>0.47392499999999999</c:v>
                </c:pt>
                <c:pt idx="12465">
                  <c:v>0.49844500000000003</c:v>
                </c:pt>
                <c:pt idx="12466">
                  <c:v>0.47354200000000002</c:v>
                </c:pt>
                <c:pt idx="12467">
                  <c:v>0.43714500000000001</c:v>
                </c:pt>
                <c:pt idx="12468">
                  <c:v>0.41990499999999997</c:v>
                </c:pt>
                <c:pt idx="12469">
                  <c:v>0.44442500000000001</c:v>
                </c:pt>
                <c:pt idx="12470">
                  <c:v>0.43676199999999998</c:v>
                </c:pt>
                <c:pt idx="12471">
                  <c:v>0.43484600000000001</c:v>
                </c:pt>
                <c:pt idx="12472">
                  <c:v>0.43254799999999999</c:v>
                </c:pt>
                <c:pt idx="12473">
                  <c:v>0.46626299999999998</c:v>
                </c:pt>
                <c:pt idx="12474">
                  <c:v>0.51530299999999996</c:v>
                </c:pt>
                <c:pt idx="12475">
                  <c:v>0.43637900000000002</c:v>
                </c:pt>
                <c:pt idx="12476">
                  <c:v>0.52143300000000004</c:v>
                </c:pt>
                <c:pt idx="12477">
                  <c:v>0.60150599999999999</c:v>
                </c:pt>
                <c:pt idx="12478">
                  <c:v>0.42833300000000002</c:v>
                </c:pt>
                <c:pt idx="12479">
                  <c:v>0.48273700000000003</c:v>
                </c:pt>
                <c:pt idx="12480">
                  <c:v>0.43446299999999999</c:v>
                </c:pt>
                <c:pt idx="12481">
                  <c:v>0.51530299999999996</c:v>
                </c:pt>
                <c:pt idx="12482">
                  <c:v>0.47354200000000002</c:v>
                </c:pt>
                <c:pt idx="12483">
                  <c:v>0.44020999999999999</c:v>
                </c:pt>
                <c:pt idx="12484">
                  <c:v>0.48503600000000002</c:v>
                </c:pt>
                <c:pt idx="12485">
                  <c:v>0.59652499999999997</c:v>
                </c:pt>
                <c:pt idx="12486">
                  <c:v>0.43523000000000001</c:v>
                </c:pt>
                <c:pt idx="12487">
                  <c:v>0.47392499999999999</c:v>
                </c:pt>
                <c:pt idx="12488">
                  <c:v>0.298454</c:v>
                </c:pt>
                <c:pt idx="12489">
                  <c:v>0.43676199999999998</c:v>
                </c:pt>
                <c:pt idx="12490">
                  <c:v>0.48848399999999997</c:v>
                </c:pt>
                <c:pt idx="12491">
                  <c:v>0.43714500000000001</c:v>
                </c:pt>
                <c:pt idx="12492">
                  <c:v>0.43408000000000002</c:v>
                </c:pt>
                <c:pt idx="12493">
                  <c:v>0.47162599999999999</c:v>
                </c:pt>
                <c:pt idx="12494">
                  <c:v>0.41990499999999997</c:v>
                </c:pt>
                <c:pt idx="12495">
                  <c:v>0.498062</c:v>
                </c:pt>
                <c:pt idx="12496">
                  <c:v>0.50763999999999998</c:v>
                </c:pt>
                <c:pt idx="12497">
                  <c:v>0.445191</c:v>
                </c:pt>
                <c:pt idx="12498">
                  <c:v>0.53982300000000005</c:v>
                </c:pt>
                <c:pt idx="12499">
                  <c:v>0.57583600000000001</c:v>
                </c:pt>
                <c:pt idx="12500">
                  <c:v>0.46128200000000003</c:v>
                </c:pt>
                <c:pt idx="12501">
                  <c:v>0.49039899999999997</c:v>
                </c:pt>
                <c:pt idx="12502">
                  <c:v>0.52334800000000004</c:v>
                </c:pt>
                <c:pt idx="12503">
                  <c:v>0.46664600000000001</c:v>
                </c:pt>
                <c:pt idx="12504">
                  <c:v>0.47086</c:v>
                </c:pt>
                <c:pt idx="12505">
                  <c:v>0.49116599999999999</c:v>
                </c:pt>
                <c:pt idx="12506">
                  <c:v>0.43216500000000002</c:v>
                </c:pt>
                <c:pt idx="12507">
                  <c:v>0.45860000000000001</c:v>
                </c:pt>
                <c:pt idx="12508">
                  <c:v>0.46626299999999998</c:v>
                </c:pt>
                <c:pt idx="12509">
                  <c:v>0.48350300000000002</c:v>
                </c:pt>
                <c:pt idx="12510">
                  <c:v>0.43637900000000002</c:v>
                </c:pt>
                <c:pt idx="12511">
                  <c:v>0.49193199999999998</c:v>
                </c:pt>
                <c:pt idx="12512">
                  <c:v>0.43791099999999999</c:v>
                </c:pt>
                <c:pt idx="12513">
                  <c:v>0.537524</c:v>
                </c:pt>
                <c:pt idx="12514">
                  <c:v>0.42220299999999999</c:v>
                </c:pt>
                <c:pt idx="12515">
                  <c:v>0.51032200000000005</c:v>
                </c:pt>
                <c:pt idx="12516">
                  <c:v>0.42181999999999997</c:v>
                </c:pt>
                <c:pt idx="12517">
                  <c:v>0.47009400000000001</c:v>
                </c:pt>
                <c:pt idx="12518">
                  <c:v>0.43561299999999997</c:v>
                </c:pt>
                <c:pt idx="12519">
                  <c:v>0.45860000000000001</c:v>
                </c:pt>
                <c:pt idx="12520">
                  <c:v>0.52603</c:v>
                </c:pt>
                <c:pt idx="12521">
                  <c:v>0.49384800000000001</c:v>
                </c:pt>
                <c:pt idx="12522">
                  <c:v>0.43408000000000002</c:v>
                </c:pt>
                <c:pt idx="12523">
                  <c:v>0.76318399999999997</c:v>
                </c:pt>
                <c:pt idx="12524">
                  <c:v>0.46894400000000003</c:v>
                </c:pt>
                <c:pt idx="12525">
                  <c:v>0.50878900000000005</c:v>
                </c:pt>
                <c:pt idx="12526">
                  <c:v>0.47430800000000001</c:v>
                </c:pt>
                <c:pt idx="12527">
                  <c:v>0.49499700000000002</c:v>
                </c:pt>
                <c:pt idx="12528">
                  <c:v>0.506108</c:v>
                </c:pt>
                <c:pt idx="12529">
                  <c:v>0.47009400000000001</c:v>
                </c:pt>
                <c:pt idx="12530">
                  <c:v>0.49346400000000001</c:v>
                </c:pt>
                <c:pt idx="12531">
                  <c:v>0.49193199999999998</c:v>
                </c:pt>
                <c:pt idx="12532">
                  <c:v>0.463198</c:v>
                </c:pt>
                <c:pt idx="12533">
                  <c:v>0.43561299999999997</c:v>
                </c:pt>
                <c:pt idx="12534">
                  <c:v>0.45323600000000003</c:v>
                </c:pt>
                <c:pt idx="12535">
                  <c:v>0.539439</c:v>
                </c:pt>
                <c:pt idx="12536">
                  <c:v>0.46626299999999998</c:v>
                </c:pt>
                <c:pt idx="12537">
                  <c:v>0.42258600000000002</c:v>
                </c:pt>
                <c:pt idx="12538">
                  <c:v>0.46971099999999999</c:v>
                </c:pt>
                <c:pt idx="12539">
                  <c:v>0.54288800000000004</c:v>
                </c:pt>
                <c:pt idx="12540">
                  <c:v>0.60533700000000001</c:v>
                </c:pt>
                <c:pt idx="12541">
                  <c:v>0.41683999999999999</c:v>
                </c:pt>
                <c:pt idx="12542">
                  <c:v>0.48695100000000002</c:v>
                </c:pt>
                <c:pt idx="12543">
                  <c:v>0.50955600000000001</c:v>
                </c:pt>
                <c:pt idx="12544">
                  <c:v>0.41913800000000001</c:v>
                </c:pt>
                <c:pt idx="12545">
                  <c:v>0.45668399999999998</c:v>
                </c:pt>
                <c:pt idx="12546">
                  <c:v>0.45017099999999999</c:v>
                </c:pt>
                <c:pt idx="12547">
                  <c:v>0.39615099999999998</c:v>
                </c:pt>
                <c:pt idx="12548">
                  <c:v>0.47009400000000001</c:v>
                </c:pt>
                <c:pt idx="12549">
                  <c:v>0.44442500000000001</c:v>
                </c:pt>
                <c:pt idx="12550">
                  <c:v>0.27891500000000002</c:v>
                </c:pt>
                <c:pt idx="12551">
                  <c:v>0.463198</c:v>
                </c:pt>
                <c:pt idx="12552">
                  <c:v>0.48158800000000002</c:v>
                </c:pt>
                <c:pt idx="12553">
                  <c:v>0.52066599999999996</c:v>
                </c:pt>
                <c:pt idx="12554">
                  <c:v>0.47392499999999999</c:v>
                </c:pt>
                <c:pt idx="12555">
                  <c:v>0.439444</c:v>
                </c:pt>
                <c:pt idx="12556">
                  <c:v>0.52641300000000002</c:v>
                </c:pt>
                <c:pt idx="12557">
                  <c:v>0.56587500000000002</c:v>
                </c:pt>
                <c:pt idx="12558">
                  <c:v>0.39883299999999999</c:v>
                </c:pt>
                <c:pt idx="12559">
                  <c:v>0.44825599999999999</c:v>
                </c:pt>
                <c:pt idx="12560">
                  <c:v>0.40189799999999998</c:v>
                </c:pt>
                <c:pt idx="12561">
                  <c:v>0.64403200000000005</c:v>
                </c:pt>
                <c:pt idx="12562">
                  <c:v>0.40036500000000003</c:v>
                </c:pt>
                <c:pt idx="12563">
                  <c:v>0.61491499999999999</c:v>
                </c:pt>
                <c:pt idx="12564">
                  <c:v>0.56702399999999997</c:v>
                </c:pt>
                <c:pt idx="12565">
                  <c:v>0.480821</c:v>
                </c:pt>
                <c:pt idx="12566">
                  <c:v>0.44404100000000002</c:v>
                </c:pt>
                <c:pt idx="12567">
                  <c:v>0.52181599999999995</c:v>
                </c:pt>
                <c:pt idx="12568">
                  <c:v>0.47200999999999999</c:v>
                </c:pt>
                <c:pt idx="12569">
                  <c:v>0.39845000000000003</c:v>
                </c:pt>
                <c:pt idx="12570">
                  <c:v>0.27086900000000003</c:v>
                </c:pt>
                <c:pt idx="12571">
                  <c:v>0.47430800000000001</c:v>
                </c:pt>
                <c:pt idx="12572">
                  <c:v>0.478906</c:v>
                </c:pt>
                <c:pt idx="12573">
                  <c:v>0.45170399999999999</c:v>
                </c:pt>
                <c:pt idx="12574">
                  <c:v>0.47200999999999999</c:v>
                </c:pt>
                <c:pt idx="12575">
                  <c:v>0.46013300000000001</c:v>
                </c:pt>
                <c:pt idx="12576">
                  <c:v>0.55169900000000005</c:v>
                </c:pt>
                <c:pt idx="12577">
                  <c:v>0.45630100000000001</c:v>
                </c:pt>
                <c:pt idx="12578">
                  <c:v>0.506108</c:v>
                </c:pt>
                <c:pt idx="12579">
                  <c:v>0.586947</c:v>
                </c:pt>
                <c:pt idx="12580">
                  <c:v>0.40113100000000002</c:v>
                </c:pt>
                <c:pt idx="12581">
                  <c:v>0.26972000000000002</c:v>
                </c:pt>
                <c:pt idx="12582">
                  <c:v>0.39232</c:v>
                </c:pt>
                <c:pt idx="12583">
                  <c:v>0.45093800000000001</c:v>
                </c:pt>
                <c:pt idx="12584">
                  <c:v>0.45362000000000002</c:v>
                </c:pt>
                <c:pt idx="12585">
                  <c:v>0.39768300000000001</c:v>
                </c:pt>
                <c:pt idx="12586">
                  <c:v>0.47622399999999998</c:v>
                </c:pt>
                <c:pt idx="12587">
                  <c:v>0.39193600000000001</c:v>
                </c:pt>
                <c:pt idx="12588">
                  <c:v>0.27355099999999999</c:v>
                </c:pt>
                <c:pt idx="12589">
                  <c:v>0.43752799999999997</c:v>
                </c:pt>
                <c:pt idx="12590">
                  <c:v>0.43791099999999999</c:v>
                </c:pt>
                <c:pt idx="12591">
                  <c:v>0.39461800000000002</c:v>
                </c:pt>
                <c:pt idx="12592">
                  <c:v>0.48963299999999998</c:v>
                </c:pt>
                <c:pt idx="12593">
                  <c:v>0.45783400000000002</c:v>
                </c:pt>
                <c:pt idx="12594">
                  <c:v>0.47086</c:v>
                </c:pt>
                <c:pt idx="12595">
                  <c:v>0.56472599999999995</c:v>
                </c:pt>
                <c:pt idx="12596">
                  <c:v>0.475074</c:v>
                </c:pt>
                <c:pt idx="12597">
                  <c:v>0.43331399999999998</c:v>
                </c:pt>
                <c:pt idx="12598">
                  <c:v>0.45898299999999997</c:v>
                </c:pt>
                <c:pt idx="12599">
                  <c:v>0.447106</c:v>
                </c:pt>
                <c:pt idx="12600">
                  <c:v>0.39959899999999998</c:v>
                </c:pt>
                <c:pt idx="12601">
                  <c:v>0.46894400000000003</c:v>
                </c:pt>
                <c:pt idx="12602">
                  <c:v>0.396534</c:v>
                </c:pt>
                <c:pt idx="12603">
                  <c:v>0.44250899999999999</c:v>
                </c:pt>
                <c:pt idx="12604">
                  <c:v>0.43484600000000001</c:v>
                </c:pt>
                <c:pt idx="12605">
                  <c:v>0.49078300000000002</c:v>
                </c:pt>
                <c:pt idx="12606">
                  <c:v>0.46741199999999999</c:v>
                </c:pt>
                <c:pt idx="12607">
                  <c:v>0.46051599999999998</c:v>
                </c:pt>
                <c:pt idx="12608">
                  <c:v>0.44404100000000002</c:v>
                </c:pt>
                <c:pt idx="12609">
                  <c:v>0.47737299999999999</c:v>
                </c:pt>
                <c:pt idx="12610">
                  <c:v>0.48197099999999998</c:v>
                </c:pt>
                <c:pt idx="12611">
                  <c:v>0.24213499999999999</c:v>
                </c:pt>
                <c:pt idx="12612">
                  <c:v>0.162828</c:v>
                </c:pt>
                <c:pt idx="12613">
                  <c:v>9.0801000000000007E-2</c:v>
                </c:pt>
                <c:pt idx="12614">
                  <c:v>1.1490000000000001E-3</c:v>
                </c:pt>
                <c:pt idx="12615">
                  <c:v>1.1490000000000001E-3</c:v>
                </c:pt>
                <c:pt idx="12616">
                  <c:v>1.1490000000000001E-3</c:v>
                </c:pt>
                <c:pt idx="12617">
                  <c:v>1.1490000000000001E-3</c:v>
                </c:pt>
                <c:pt idx="12618">
                  <c:v>7.6599999999999997E-4</c:v>
                </c:pt>
                <c:pt idx="12619">
                  <c:v>1.1490000000000001E-3</c:v>
                </c:pt>
                <c:pt idx="12620">
                  <c:v>1.1490000000000001E-3</c:v>
                </c:pt>
                <c:pt idx="12621">
                  <c:v>1.1490000000000001E-3</c:v>
                </c:pt>
                <c:pt idx="12622">
                  <c:v>1.1490000000000001E-3</c:v>
                </c:pt>
                <c:pt idx="12623">
                  <c:v>1.1490000000000001E-3</c:v>
                </c:pt>
                <c:pt idx="12624">
                  <c:v>7.6620000000000004E-3</c:v>
                </c:pt>
                <c:pt idx="12625">
                  <c:v>0.112639</c:v>
                </c:pt>
                <c:pt idx="12626">
                  <c:v>0.24826500000000001</c:v>
                </c:pt>
                <c:pt idx="12627">
                  <c:v>0.31109700000000001</c:v>
                </c:pt>
                <c:pt idx="12628">
                  <c:v>0.480821</c:v>
                </c:pt>
                <c:pt idx="12629">
                  <c:v>0.47392499999999999</c:v>
                </c:pt>
                <c:pt idx="12630">
                  <c:v>0.48120400000000002</c:v>
                </c:pt>
                <c:pt idx="12631">
                  <c:v>0.46549600000000002</c:v>
                </c:pt>
                <c:pt idx="12632">
                  <c:v>0.53139400000000003</c:v>
                </c:pt>
                <c:pt idx="12633">
                  <c:v>0.48043799999999998</c:v>
                </c:pt>
                <c:pt idx="12634">
                  <c:v>0.51070499999999996</c:v>
                </c:pt>
                <c:pt idx="12635">
                  <c:v>0.51338700000000004</c:v>
                </c:pt>
                <c:pt idx="12636">
                  <c:v>0.51376999999999995</c:v>
                </c:pt>
                <c:pt idx="12637">
                  <c:v>0.53637400000000002</c:v>
                </c:pt>
                <c:pt idx="12638">
                  <c:v>0.43829499999999999</c:v>
                </c:pt>
                <c:pt idx="12639">
                  <c:v>0.46856100000000001</c:v>
                </c:pt>
                <c:pt idx="12640">
                  <c:v>0.480821</c:v>
                </c:pt>
                <c:pt idx="12641">
                  <c:v>0.460899</c:v>
                </c:pt>
                <c:pt idx="12642">
                  <c:v>0.48963299999999998</c:v>
                </c:pt>
                <c:pt idx="12643">
                  <c:v>0.45170399999999999</c:v>
                </c:pt>
                <c:pt idx="12644">
                  <c:v>0.423736</c:v>
                </c:pt>
                <c:pt idx="12645">
                  <c:v>0.45706799999999997</c:v>
                </c:pt>
                <c:pt idx="12646">
                  <c:v>0.37546200000000002</c:v>
                </c:pt>
                <c:pt idx="12647">
                  <c:v>0.46358100000000002</c:v>
                </c:pt>
                <c:pt idx="12648">
                  <c:v>0.45630100000000001</c:v>
                </c:pt>
                <c:pt idx="12649">
                  <c:v>0.49346400000000001</c:v>
                </c:pt>
                <c:pt idx="12650">
                  <c:v>0.439444</c:v>
                </c:pt>
                <c:pt idx="12651">
                  <c:v>0.43714500000000001</c:v>
                </c:pt>
                <c:pt idx="12652">
                  <c:v>0.50419199999999997</c:v>
                </c:pt>
                <c:pt idx="12653">
                  <c:v>0.43484600000000001</c:v>
                </c:pt>
                <c:pt idx="12654">
                  <c:v>0.56855699999999998</c:v>
                </c:pt>
                <c:pt idx="12655">
                  <c:v>0.54825100000000004</c:v>
                </c:pt>
                <c:pt idx="12656">
                  <c:v>0.457451</c:v>
                </c:pt>
                <c:pt idx="12657">
                  <c:v>0.51300400000000002</c:v>
                </c:pt>
                <c:pt idx="12658">
                  <c:v>0.43906099999999998</c:v>
                </c:pt>
                <c:pt idx="12659">
                  <c:v>0.42756699999999997</c:v>
                </c:pt>
                <c:pt idx="12660">
                  <c:v>0.43867800000000001</c:v>
                </c:pt>
                <c:pt idx="12661">
                  <c:v>0.52641300000000002</c:v>
                </c:pt>
                <c:pt idx="12662">
                  <c:v>0.42488500000000001</c:v>
                </c:pt>
                <c:pt idx="12663">
                  <c:v>0.43254799999999999</c:v>
                </c:pt>
                <c:pt idx="12664">
                  <c:v>0.51453599999999999</c:v>
                </c:pt>
                <c:pt idx="12665">
                  <c:v>0.41492400000000002</c:v>
                </c:pt>
                <c:pt idx="12666">
                  <c:v>0.53215999999999997</c:v>
                </c:pt>
                <c:pt idx="12667">
                  <c:v>0.480821</c:v>
                </c:pt>
                <c:pt idx="12668">
                  <c:v>0.50917299999999999</c:v>
                </c:pt>
                <c:pt idx="12669">
                  <c:v>0.47967199999999999</c:v>
                </c:pt>
                <c:pt idx="12670">
                  <c:v>0.36933199999999999</c:v>
                </c:pt>
                <c:pt idx="12671">
                  <c:v>0.382741</c:v>
                </c:pt>
                <c:pt idx="12672">
                  <c:v>0.48005500000000001</c:v>
                </c:pt>
                <c:pt idx="12673">
                  <c:v>0.43523000000000001</c:v>
                </c:pt>
                <c:pt idx="12674">
                  <c:v>0.49078300000000002</c:v>
                </c:pt>
                <c:pt idx="12675">
                  <c:v>0.48043799999999998</c:v>
                </c:pt>
                <c:pt idx="12676">
                  <c:v>0.52986100000000003</c:v>
                </c:pt>
                <c:pt idx="12677">
                  <c:v>0.51338700000000004</c:v>
                </c:pt>
                <c:pt idx="12678">
                  <c:v>0.46817799999999998</c:v>
                </c:pt>
                <c:pt idx="12679">
                  <c:v>0.46856100000000001</c:v>
                </c:pt>
                <c:pt idx="12680">
                  <c:v>0.46779500000000002</c:v>
                </c:pt>
                <c:pt idx="12681">
                  <c:v>0.475074</c:v>
                </c:pt>
                <c:pt idx="12682">
                  <c:v>0.53369299999999997</c:v>
                </c:pt>
                <c:pt idx="12683">
                  <c:v>0.52488100000000004</c:v>
                </c:pt>
                <c:pt idx="12684">
                  <c:v>0.43484600000000001</c:v>
                </c:pt>
                <c:pt idx="12685">
                  <c:v>0.46971099999999999</c:v>
                </c:pt>
                <c:pt idx="12686">
                  <c:v>0.47162599999999999</c:v>
                </c:pt>
                <c:pt idx="12687">
                  <c:v>0.457451</c:v>
                </c:pt>
                <c:pt idx="12688">
                  <c:v>0.77965899999999999</c:v>
                </c:pt>
                <c:pt idx="12689">
                  <c:v>0.45285300000000001</c:v>
                </c:pt>
                <c:pt idx="12690">
                  <c:v>0.535991</c:v>
                </c:pt>
                <c:pt idx="12691">
                  <c:v>0.41913800000000001</c:v>
                </c:pt>
                <c:pt idx="12692">
                  <c:v>0.37546200000000002</c:v>
                </c:pt>
                <c:pt idx="12693">
                  <c:v>0.54365399999999997</c:v>
                </c:pt>
                <c:pt idx="12694">
                  <c:v>0.478906</c:v>
                </c:pt>
                <c:pt idx="12695">
                  <c:v>0.441743</c:v>
                </c:pt>
                <c:pt idx="12696">
                  <c:v>0.47047699999999998</c:v>
                </c:pt>
                <c:pt idx="12697">
                  <c:v>0.457451</c:v>
                </c:pt>
                <c:pt idx="12698">
                  <c:v>0.529478</c:v>
                </c:pt>
                <c:pt idx="12699">
                  <c:v>0.460899</c:v>
                </c:pt>
                <c:pt idx="12700">
                  <c:v>0.41454099999999999</c:v>
                </c:pt>
                <c:pt idx="12701">
                  <c:v>0.49537999999999999</c:v>
                </c:pt>
                <c:pt idx="12702">
                  <c:v>0.44097599999999998</c:v>
                </c:pt>
                <c:pt idx="12703">
                  <c:v>0.49423099999999998</c:v>
                </c:pt>
                <c:pt idx="12704">
                  <c:v>0.47047699999999998</c:v>
                </c:pt>
                <c:pt idx="12705">
                  <c:v>0.55782900000000002</c:v>
                </c:pt>
                <c:pt idx="12706">
                  <c:v>0.69115700000000002</c:v>
                </c:pt>
                <c:pt idx="12707">
                  <c:v>0.42067100000000002</c:v>
                </c:pt>
                <c:pt idx="12708">
                  <c:v>0.46434700000000001</c:v>
                </c:pt>
                <c:pt idx="12709">
                  <c:v>28.645077000000001</c:v>
                </c:pt>
                <c:pt idx="12710">
                  <c:v>0.43293100000000001</c:v>
                </c:pt>
                <c:pt idx="12711">
                  <c:v>0.433697</c:v>
                </c:pt>
                <c:pt idx="12712">
                  <c:v>0.52871199999999996</c:v>
                </c:pt>
                <c:pt idx="12713">
                  <c:v>0.47086</c:v>
                </c:pt>
                <c:pt idx="12714">
                  <c:v>0.43331399999999998</c:v>
                </c:pt>
                <c:pt idx="12715">
                  <c:v>0.44787300000000002</c:v>
                </c:pt>
                <c:pt idx="12716">
                  <c:v>0.55016699999999996</c:v>
                </c:pt>
                <c:pt idx="12717">
                  <c:v>0.45476899999999998</c:v>
                </c:pt>
                <c:pt idx="12718">
                  <c:v>0.43714500000000001</c:v>
                </c:pt>
                <c:pt idx="12719">
                  <c:v>0.46817799999999998</c:v>
                </c:pt>
                <c:pt idx="12720">
                  <c:v>0.47813899999999998</c:v>
                </c:pt>
                <c:pt idx="12721">
                  <c:v>0.49193199999999998</c:v>
                </c:pt>
                <c:pt idx="12722">
                  <c:v>0.47392499999999999</c:v>
                </c:pt>
                <c:pt idx="12723">
                  <c:v>0.48120400000000002</c:v>
                </c:pt>
                <c:pt idx="12724">
                  <c:v>0.44250899999999999</c:v>
                </c:pt>
                <c:pt idx="12725">
                  <c:v>0.52641300000000002</c:v>
                </c:pt>
                <c:pt idx="12726">
                  <c:v>0.44634000000000001</c:v>
                </c:pt>
                <c:pt idx="12727">
                  <c:v>0.53254299999999999</c:v>
                </c:pt>
                <c:pt idx="12728">
                  <c:v>0.498062</c:v>
                </c:pt>
                <c:pt idx="12729">
                  <c:v>0.46587899999999999</c:v>
                </c:pt>
                <c:pt idx="12730">
                  <c:v>0.41952099999999998</c:v>
                </c:pt>
                <c:pt idx="12731">
                  <c:v>0.61338300000000001</c:v>
                </c:pt>
                <c:pt idx="12732">
                  <c:v>0.48618499999999998</c:v>
                </c:pt>
                <c:pt idx="12733">
                  <c:v>0.50304300000000002</c:v>
                </c:pt>
                <c:pt idx="12734">
                  <c:v>0.49614599999999998</c:v>
                </c:pt>
                <c:pt idx="12735">
                  <c:v>0.58158299999999996</c:v>
                </c:pt>
                <c:pt idx="12736">
                  <c:v>0.34596199999999999</c:v>
                </c:pt>
                <c:pt idx="12737">
                  <c:v>0.42526799999999998</c:v>
                </c:pt>
                <c:pt idx="12738">
                  <c:v>0.58388200000000001</c:v>
                </c:pt>
                <c:pt idx="12739">
                  <c:v>0.45208700000000002</c:v>
                </c:pt>
                <c:pt idx="12740">
                  <c:v>0.44135999999999997</c:v>
                </c:pt>
                <c:pt idx="12741">
                  <c:v>0.48618499999999998</c:v>
                </c:pt>
                <c:pt idx="12742">
                  <c:v>0.417989</c:v>
                </c:pt>
                <c:pt idx="12743">
                  <c:v>0.50112699999999999</c:v>
                </c:pt>
                <c:pt idx="12744">
                  <c:v>0.506108</c:v>
                </c:pt>
                <c:pt idx="12745">
                  <c:v>0.492315</c:v>
                </c:pt>
                <c:pt idx="12746">
                  <c:v>0.41262500000000002</c:v>
                </c:pt>
                <c:pt idx="12747">
                  <c:v>0.54020599999999996</c:v>
                </c:pt>
                <c:pt idx="12748">
                  <c:v>0.48771799999999998</c:v>
                </c:pt>
                <c:pt idx="12749">
                  <c:v>0.46702900000000003</c:v>
                </c:pt>
                <c:pt idx="12750">
                  <c:v>0.43867800000000001</c:v>
                </c:pt>
                <c:pt idx="12751">
                  <c:v>0.457451</c:v>
                </c:pt>
                <c:pt idx="12752">
                  <c:v>0.39691700000000002</c:v>
                </c:pt>
                <c:pt idx="12753">
                  <c:v>0.46587899999999999</c:v>
                </c:pt>
                <c:pt idx="12754">
                  <c:v>0.36090299999999997</c:v>
                </c:pt>
                <c:pt idx="12755">
                  <c:v>0.41032600000000002</c:v>
                </c:pt>
                <c:pt idx="12756">
                  <c:v>0.49116599999999999</c:v>
                </c:pt>
                <c:pt idx="12757">
                  <c:v>0.60955099999999995</c:v>
                </c:pt>
                <c:pt idx="12758">
                  <c:v>0.41645599999999999</c:v>
                </c:pt>
                <c:pt idx="12759">
                  <c:v>0.51032200000000005</c:v>
                </c:pt>
                <c:pt idx="12760">
                  <c:v>0.34327999999999997</c:v>
                </c:pt>
                <c:pt idx="12761">
                  <c:v>0.473159</c:v>
                </c:pt>
                <c:pt idx="12762">
                  <c:v>0.343663</c:v>
                </c:pt>
                <c:pt idx="12763">
                  <c:v>0.44672299999999998</c:v>
                </c:pt>
                <c:pt idx="12764">
                  <c:v>0.43982700000000002</c:v>
                </c:pt>
                <c:pt idx="12765">
                  <c:v>0.48733399999999999</c:v>
                </c:pt>
                <c:pt idx="12766">
                  <c:v>0.43791099999999999</c:v>
                </c:pt>
                <c:pt idx="12767">
                  <c:v>0.48503600000000002</c:v>
                </c:pt>
                <c:pt idx="12768">
                  <c:v>0.473159</c:v>
                </c:pt>
                <c:pt idx="12769">
                  <c:v>0.49499700000000002</c:v>
                </c:pt>
                <c:pt idx="12770">
                  <c:v>0.46894400000000003</c:v>
                </c:pt>
                <c:pt idx="12771">
                  <c:v>0.54365399999999997</c:v>
                </c:pt>
                <c:pt idx="12772">
                  <c:v>0.46013300000000001</c:v>
                </c:pt>
                <c:pt idx="12773">
                  <c:v>0.46587899999999999</c:v>
                </c:pt>
                <c:pt idx="12774">
                  <c:v>0.39845000000000003</c:v>
                </c:pt>
                <c:pt idx="12775">
                  <c:v>0.49078300000000002</c:v>
                </c:pt>
                <c:pt idx="12776">
                  <c:v>0.496529</c:v>
                </c:pt>
                <c:pt idx="12777">
                  <c:v>0.51645200000000002</c:v>
                </c:pt>
                <c:pt idx="12778">
                  <c:v>0.49346400000000001</c:v>
                </c:pt>
                <c:pt idx="12779">
                  <c:v>0.47086</c:v>
                </c:pt>
                <c:pt idx="12780">
                  <c:v>0.46549600000000002</c:v>
                </c:pt>
                <c:pt idx="12781">
                  <c:v>0.42909999999999998</c:v>
                </c:pt>
                <c:pt idx="12782">
                  <c:v>0.482354</c:v>
                </c:pt>
                <c:pt idx="12783">
                  <c:v>0.48848399999999997</c:v>
                </c:pt>
                <c:pt idx="12784">
                  <c:v>0.48158800000000002</c:v>
                </c:pt>
                <c:pt idx="12785">
                  <c:v>13.618929</c:v>
                </c:pt>
                <c:pt idx="12786">
                  <c:v>13.249598000000001</c:v>
                </c:pt>
                <c:pt idx="12787">
                  <c:v>0.48541899999999999</c:v>
                </c:pt>
                <c:pt idx="12788">
                  <c:v>0.54097200000000001</c:v>
                </c:pt>
                <c:pt idx="12789">
                  <c:v>0.39615099999999998</c:v>
                </c:pt>
                <c:pt idx="12790">
                  <c:v>0.473159</c:v>
                </c:pt>
                <c:pt idx="12791">
                  <c:v>0.488867</c:v>
                </c:pt>
                <c:pt idx="12792">
                  <c:v>0.46243099999999998</c:v>
                </c:pt>
                <c:pt idx="12793">
                  <c:v>0.52258199999999999</c:v>
                </c:pt>
                <c:pt idx="12794">
                  <c:v>0.46128200000000003</c:v>
                </c:pt>
                <c:pt idx="12795">
                  <c:v>0.45132100000000003</c:v>
                </c:pt>
                <c:pt idx="12796">
                  <c:v>0.384274</c:v>
                </c:pt>
                <c:pt idx="12797">
                  <c:v>0.39959899999999998</c:v>
                </c:pt>
                <c:pt idx="12798">
                  <c:v>0.50265899999999997</c:v>
                </c:pt>
                <c:pt idx="12799">
                  <c:v>0.49078300000000002</c:v>
                </c:pt>
                <c:pt idx="12800">
                  <c:v>0.51683500000000004</c:v>
                </c:pt>
                <c:pt idx="12801">
                  <c:v>0.439444</c:v>
                </c:pt>
                <c:pt idx="12802">
                  <c:v>0.51300400000000002</c:v>
                </c:pt>
                <c:pt idx="12803">
                  <c:v>0.43714500000000001</c:v>
                </c:pt>
                <c:pt idx="12804">
                  <c:v>0.58081700000000003</c:v>
                </c:pt>
                <c:pt idx="12805">
                  <c:v>0.45630100000000001</c:v>
                </c:pt>
                <c:pt idx="12806">
                  <c:v>0.48695100000000002</c:v>
                </c:pt>
                <c:pt idx="12807">
                  <c:v>0.51875099999999996</c:v>
                </c:pt>
                <c:pt idx="12808">
                  <c:v>0.52066599999999996</c:v>
                </c:pt>
                <c:pt idx="12809">
                  <c:v>0.45017099999999999</c:v>
                </c:pt>
                <c:pt idx="12810">
                  <c:v>0.439444</c:v>
                </c:pt>
                <c:pt idx="12811">
                  <c:v>0.578901</c:v>
                </c:pt>
                <c:pt idx="12812">
                  <c:v>0.482354</c:v>
                </c:pt>
                <c:pt idx="12813">
                  <c:v>0.46664600000000001</c:v>
                </c:pt>
                <c:pt idx="12814">
                  <c:v>0.46549600000000002</c:v>
                </c:pt>
                <c:pt idx="12815">
                  <c:v>0.54786800000000002</c:v>
                </c:pt>
                <c:pt idx="12816">
                  <c:v>0.43867800000000001</c:v>
                </c:pt>
                <c:pt idx="12817">
                  <c:v>0.42105399999999998</c:v>
                </c:pt>
                <c:pt idx="12818">
                  <c:v>0.44135999999999997</c:v>
                </c:pt>
                <c:pt idx="12819">
                  <c:v>0.49116599999999999</c:v>
                </c:pt>
                <c:pt idx="12820">
                  <c:v>6.5353389999999996</c:v>
                </c:pt>
                <c:pt idx="12821">
                  <c:v>0.417989</c:v>
                </c:pt>
                <c:pt idx="12822">
                  <c:v>0.48771799999999998</c:v>
                </c:pt>
                <c:pt idx="12823">
                  <c:v>0.57775200000000004</c:v>
                </c:pt>
                <c:pt idx="12824">
                  <c:v>0.46281499999999998</c:v>
                </c:pt>
                <c:pt idx="12825">
                  <c:v>0.44480799999999998</c:v>
                </c:pt>
                <c:pt idx="12826">
                  <c:v>0.586947</c:v>
                </c:pt>
                <c:pt idx="12827">
                  <c:v>0.47009400000000001</c:v>
                </c:pt>
                <c:pt idx="12828">
                  <c:v>0.44212600000000002</c:v>
                </c:pt>
                <c:pt idx="12829">
                  <c:v>0.43791099999999999</c:v>
                </c:pt>
                <c:pt idx="12830">
                  <c:v>0.47124300000000002</c:v>
                </c:pt>
                <c:pt idx="12831">
                  <c:v>0.43331399999999998</c:v>
                </c:pt>
                <c:pt idx="12832">
                  <c:v>0.44250899999999999</c:v>
                </c:pt>
                <c:pt idx="12833">
                  <c:v>0.517984</c:v>
                </c:pt>
                <c:pt idx="12834">
                  <c:v>0.44097599999999998</c:v>
                </c:pt>
                <c:pt idx="12835">
                  <c:v>0.43599599999999999</c:v>
                </c:pt>
                <c:pt idx="12836">
                  <c:v>3.0876009999999998</c:v>
                </c:pt>
                <c:pt idx="12837">
                  <c:v>0.43676199999999998</c:v>
                </c:pt>
                <c:pt idx="12838">
                  <c:v>0.50534100000000004</c:v>
                </c:pt>
                <c:pt idx="12839">
                  <c:v>0.45438600000000001</c:v>
                </c:pt>
                <c:pt idx="12840">
                  <c:v>0.39729999999999999</c:v>
                </c:pt>
                <c:pt idx="12841">
                  <c:v>0.38542300000000002</c:v>
                </c:pt>
                <c:pt idx="12842">
                  <c:v>0.463198</c:v>
                </c:pt>
                <c:pt idx="12843">
                  <c:v>0.47162599999999999</c:v>
                </c:pt>
                <c:pt idx="12844">
                  <c:v>0.498062</c:v>
                </c:pt>
                <c:pt idx="12845">
                  <c:v>0.53790700000000002</c:v>
                </c:pt>
                <c:pt idx="12846">
                  <c:v>0.72602100000000003</c:v>
                </c:pt>
                <c:pt idx="12847">
                  <c:v>0.63368800000000003</c:v>
                </c:pt>
                <c:pt idx="12848">
                  <c:v>0.49193199999999998</c:v>
                </c:pt>
                <c:pt idx="12849">
                  <c:v>0.590395</c:v>
                </c:pt>
                <c:pt idx="12850">
                  <c:v>0.535991</c:v>
                </c:pt>
                <c:pt idx="12851">
                  <c:v>0.49154900000000001</c:v>
                </c:pt>
                <c:pt idx="12852">
                  <c:v>0.62296099999999999</c:v>
                </c:pt>
                <c:pt idx="12853">
                  <c:v>0.49537999999999999</c:v>
                </c:pt>
                <c:pt idx="12854">
                  <c:v>0.47124300000000002</c:v>
                </c:pt>
                <c:pt idx="12855">
                  <c:v>0.48925000000000002</c:v>
                </c:pt>
                <c:pt idx="12856">
                  <c:v>0.43408000000000002</c:v>
                </c:pt>
                <c:pt idx="12857">
                  <c:v>0.48733399999999999</c:v>
                </c:pt>
                <c:pt idx="12858">
                  <c:v>0.44749</c:v>
                </c:pt>
                <c:pt idx="12859">
                  <c:v>0.50380899999999995</c:v>
                </c:pt>
                <c:pt idx="12860">
                  <c:v>0.44212600000000002</c:v>
                </c:pt>
                <c:pt idx="12861">
                  <c:v>0.46817799999999998</c:v>
                </c:pt>
                <c:pt idx="12862">
                  <c:v>0.51875099999999996</c:v>
                </c:pt>
                <c:pt idx="12863">
                  <c:v>0.56702399999999997</c:v>
                </c:pt>
                <c:pt idx="12864">
                  <c:v>0.45591799999999999</c:v>
                </c:pt>
                <c:pt idx="12865">
                  <c:v>0.445191</c:v>
                </c:pt>
                <c:pt idx="12866">
                  <c:v>0.48618499999999998</c:v>
                </c:pt>
                <c:pt idx="12867">
                  <c:v>0.48618499999999998</c:v>
                </c:pt>
                <c:pt idx="12868">
                  <c:v>0.54442000000000002</c:v>
                </c:pt>
                <c:pt idx="12869">
                  <c:v>0.47200999999999999</c:v>
                </c:pt>
                <c:pt idx="12870">
                  <c:v>0.51683500000000004</c:v>
                </c:pt>
                <c:pt idx="12871">
                  <c:v>0.49116599999999999</c:v>
                </c:pt>
                <c:pt idx="12872">
                  <c:v>0.50265899999999997</c:v>
                </c:pt>
                <c:pt idx="12873">
                  <c:v>0.49882799999999999</c:v>
                </c:pt>
                <c:pt idx="12874">
                  <c:v>0.47469099999999997</c:v>
                </c:pt>
                <c:pt idx="12875">
                  <c:v>0.49346400000000001</c:v>
                </c:pt>
                <c:pt idx="12876">
                  <c:v>0.44863900000000001</c:v>
                </c:pt>
                <c:pt idx="12877">
                  <c:v>0.46243099999999998</c:v>
                </c:pt>
                <c:pt idx="12878">
                  <c:v>0.44978800000000002</c:v>
                </c:pt>
                <c:pt idx="12879">
                  <c:v>0.43867800000000001</c:v>
                </c:pt>
                <c:pt idx="12880">
                  <c:v>0.47584100000000001</c:v>
                </c:pt>
                <c:pt idx="12881">
                  <c:v>0.42258600000000002</c:v>
                </c:pt>
                <c:pt idx="12882">
                  <c:v>0.49959399999999998</c:v>
                </c:pt>
                <c:pt idx="12883">
                  <c:v>0.50112699999999999</c:v>
                </c:pt>
                <c:pt idx="12884">
                  <c:v>0.56932300000000002</c:v>
                </c:pt>
                <c:pt idx="12885">
                  <c:v>0.75207400000000002</c:v>
                </c:pt>
                <c:pt idx="12886">
                  <c:v>0.77122999999999997</c:v>
                </c:pt>
                <c:pt idx="12887">
                  <c:v>1.107613</c:v>
                </c:pt>
                <c:pt idx="12888">
                  <c:v>1.1125940000000001</c:v>
                </c:pt>
                <c:pt idx="12889">
                  <c:v>1.5968629999999999</c:v>
                </c:pt>
                <c:pt idx="12890">
                  <c:v>1.8301860000000001</c:v>
                </c:pt>
                <c:pt idx="12891">
                  <c:v>2.1903229999999998</c:v>
                </c:pt>
                <c:pt idx="12892">
                  <c:v>2.5439470000000002</c:v>
                </c:pt>
                <c:pt idx="12893">
                  <c:v>2.6332149999999999</c:v>
                </c:pt>
                <c:pt idx="12894">
                  <c:v>3.033963</c:v>
                </c:pt>
                <c:pt idx="12895">
                  <c:v>0.42335299999999998</c:v>
                </c:pt>
                <c:pt idx="12896">
                  <c:v>0.47124300000000002</c:v>
                </c:pt>
                <c:pt idx="12897">
                  <c:v>0.48963299999999998</c:v>
                </c:pt>
                <c:pt idx="12898">
                  <c:v>0.49001600000000001</c:v>
                </c:pt>
                <c:pt idx="12899">
                  <c:v>0.50725699999999996</c:v>
                </c:pt>
                <c:pt idx="12900">
                  <c:v>0.48848399999999997</c:v>
                </c:pt>
                <c:pt idx="12901">
                  <c:v>0.39500099999999999</c:v>
                </c:pt>
                <c:pt idx="12902">
                  <c:v>0.50495800000000002</c:v>
                </c:pt>
                <c:pt idx="12903">
                  <c:v>0.40151500000000001</c:v>
                </c:pt>
                <c:pt idx="12904">
                  <c:v>0.47430800000000001</c:v>
                </c:pt>
                <c:pt idx="12905">
                  <c:v>0.402281</c:v>
                </c:pt>
                <c:pt idx="12906">
                  <c:v>0.457451</c:v>
                </c:pt>
                <c:pt idx="12907">
                  <c:v>0.50840600000000002</c:v>
                </c:pt>
                <c:pt idx="12908">
                  <c:v>0.54020599999999996</c:v>
                </c:pt>
                <c:pt idx="12909">
                  <c:v>0.60725200000000001</c:v>
                </c:pt>
                <c:pt idx="12910">
                  <c:v>0.399982</c:v>
                </c:pt>
                <c:pt idx="12911">
                  <c:v>0.38503999999999999</c:v>
                </c:pt>
                <c:pt idx="12912">
                  <c:v>0.39576800000000001</c:v>
                </c:pt>
                <c:pt idx="12913">
                  <c:v>0.43752799999999997</c:v>
                </c:pt>
                <c:pt idx="12914">
                  <c:v>0.457451</c:v>
                </c:pt>
                <c:pt idx="12915">
                  <c:v>0.429483</c:v>
                </c:pt>
                <c:pt idx="12916">
                  <c:v>0.459366</c:v>
                </c:pt>
                <c:pt idx="12917">
                  <c:v>0.50840600000000002</c:v>
                </c:pt>
                <c:pt idx="12918">
                  <c:v>0.46587899999999999</c:v>
                </c:pt>
                <c:pt idx="12919">
                  <c:v>0.347111</c:v>
                </c:pt>
                <c:pt idx="12920">
                  <c:v>0.48426900000000001</c:v>
                </c:pt>
                <c:pt idx="12921">
                  <c:v>0.43561299999999997</c:v>
                </c:pt>
                <c:pt idx="12922">
                  <c:v>0.445191</c:v>
                </c:pt>
                <c:pt idx="12923">
                  <c:v>0.45055499999999998</c:v>
                </c:pt>
                <c:pt idx="12924">
                  <c:v>0.46741199999999999</c:v>
                </c:pt>
                <c:pt idx="12925">
                  <c:v>0.49844500000000003</c:v>
                </c:pt>
                <c:pt idx="12926">
                  <c:v>0.52066599999999996</c:v>
                </c:pt>
                <c:pt idx="12927">
                  <c:v>0.43024899999999999</c:v>
                </c:pt>
                <c:pt idx="12928">
                  <c:v>0.46472999999999998</c:v>
                </c:pt>
                <c:pt idx="12929">
                  <c:v>0.476607</c:v>
                </c:pt>
                <c:pt idx="12930">
                  <c:v>0.40036500000000003</c:v>
                </c:pt>
                <c:pt idx="12931">
                  <c:v>0.42756699999999997</c:v>
                </c:pt>
                <c:pt idx="12932">
                  <c:v>0.39691700000000002</c:v>
                </c:pt>
                <c:pt idx="12933">
                  <c:v>0.46434700000000001</c:v>
                </c:pt>
                <c:pt idx="12934">
                  <c:v>0.44595699999999999</c:v>
                </c:pt>
                <c:pt idx="12935">
                  <c:v>0.50265899999999997</c:v>
                </c:pt>
                <c:pt idx="12936">
                  <c:v>0.44020999999999999</c:v>
                </c:pt>
                <c:pt idx="12937">
                  <c:v>0.39385199999999998</c:v>
                </c:pt>
                <c:pt idx="12938">
                  <c:v>0.50265899999999997</c:v>
                </c:pt>
                <c:pt idx="12939">
                  <c:v>0.46051599999999998</c:v>
                </c:pt>
                <c:pt idx="12940">
                  <c:v>0.45400299999999999</c:v>
                </c:pt>
                <c:pt idx="12941">
                  <c:v>0.52066599999999996</c:v>
                </c:pt>
                <c:pt idx="12942">
                  <c:v>0.45093800000000001</c:v>
                </c:pt>
                <c:pt idx="12943">
                  <c:v>0.409943</c:v>
                </c:pt>
                <c:pt idx="12944">
                  <c:v>0.484653</c:v>
                </c:pt>
                <c:pt idx="12945">
                  <c:v>0.48158800000000002</c:v>
                </c:pt>
                <c:pt idx="12946">
                  <c:v>0.41913800000000001</c:v>
                </c:pt>
                <c:pt idx="12947">
                  <c:v>0.46396399999999999</c:v>
                </c:pt>
                <c:pt idx="12948">
                  <c:v>0.44825599999999999</c:v>
                </c:pt>
                <c:pt idx="12949">
                  <c:v>0.53101100000000001</c:v>
                </c:pt>
                <c:pt idx="12950">
                  <c:v>0.46971099999999999</c:v>
                </c:pt>
                <c:pt idx="12951">
                  <c:v>0.58426500000000003</c:v>
                </c:pt>
                <c:pt idx="12952">
                  <c:v>0.48311999999999999</c:v>
                </c:pt>
                <c:pt idx="12953">
                  <c:v>0.54595199999999999</c:v>
                </c:pt>
                <c:pt idx="12954">
                  <c:v>0.498062</c:v>
                </c:pt>
                <c:pt idx="12955">
                  <c:v>0.46587899999999999</c:v>
                </c:pt>
                <c:pt idx="12956">
                  <c:v>0.46358100000000002</c:v>
                </c:pt>
                <c:pt idx="12957">
                  <c:v>0.49384800000000001</c:v>
                </c:pt>
                <c:pt idx="12958">
                  <c:v>0.43063200000000001</c:v>
                </c:pt>
                <c:pt idx="12959">
                  <c:v>0.51032200000000005</c:v>
                </c:pt>
                <c:pt idx="12960">
                  <c:v>0.53560799999999997</c:v>
                </c:pt>
                <c:pt idx="12961">
                  <c:v>0.48925000000000002</c:v>
                </c:pt>
                <c:pt idx="12962">
                  <c:v>0.43829499999999999</c:v>
                </c:pt>
                <c:pt idx="12963">
                  <c:v>0.54786800000000002</c:v>
                </c:pt>
                <c:pt idx="12964">
                  <c:v>0.484653</c:v>
                </c:pt>
                <c:pt idx="12965">
                  <c:v>0.49116599999999999</c:v>
                </c:pt>
                <c:pt idx="12966">
                  <c:v>0.37891000000000002</c:v>
                </c:pt>
                <c:pt idx="12967">
                  <c:v>0.37124800000000002</c:v>
                </c:pt>
                <c:pt idx="12968">
                  <c:v>0.44863900000000001</c:v>
                </c:pt>
                <c:pt idx="12969">
                  <c:v>0.53254299999999999</c:v>
                </c:pt>
                <c:pt idx="12970">
                  <c:v>0.488867</c:v>
                </c:pt>
                <c:pt idx="12971">
                  <c:v>0.445191</c:v>
                </c:pt>
                <c:pt idx="12972">
                  <c:v>0.48311999999999999</c:v>
                </c:pt>
                <c:pt idx="12973">
                  <c:v>0.53829000000000005</c:v>
                </c:pt>
                <c:pt idx="12974">
                  <c:v>0.43982700000000002</c:v>
                </c:pt>
                <c:pt idx="12975">
                  <c:v>0.45323600000000003</c:v>
                </c:pt>
                <c:pt idx="12976">
                  <c:v>0.52832900000000005</c:v>
                </c:pt>
                <c:pt idx="12977">
                  <c:v>0.46817799999999998</c:v>
                </c:pt>
                <c:pt idx="12978">
                  <c:v>0.43676199999999998</c:v>
                </c:pt>
                <c:pt idx="12979">
                  <c:v>0.43676199999999998</c:v>
                </c:pt>
                <c:pt idx="12980">
                  <c:v>0.53637400000000002</c:v>
                </c:pt>
                <c:pt idx="12981">
                  <c:v>0.49193199999999998</c:v>
                </c:pt>
                <c:pt idx="12982">
                  <c:v>0.43254799999999999</c:v>
                </c:pt>
                <c:pt idx="12983">
                  <c:v>0.49116599999999999</c:v>
                </c:pt>
                <c:pt idx="12984">
                  <c:v>0.48388599999999998</c:v>
                </c:pt>
                <c:pt idx="12985">
                  <c:v>0.527563</c:v>
                </c:pt>
                <c:pt idx="12986">
                  <c:v>0.41683999999999999</c:v>
                </c:pt>
                <c:pt idx="12987">
                  <c:v>0.51032200000000005</c:v>
                </c:pt>
                <c:pt idx="12988">
                  <c:v>0.56740800000000002</c:v>
                </c:pt>
                <c:pt idx="12989">
                  <c:v>0.47737299999999999</c:v>
                </c:pt>
                <c:pt idx="12990">
                  <c:v>0.557446</c:v>
                </c:pt>
                <c:pt idx="12991">
                  <c:v>0.49269800000000002</c:v>
                </c:pt>
                <c:pt idx="12992">
                  <c:v>0.49729600000000002</c:v>
                </c:pt>
                <c:pt idx="12993">
                  <c:v>0.47430800000000001</c:v>
                </c:pt>
                <c:pt idx="12994">
                  <c:v>0.40151500000000001</c:v>
                </c:pt>
                <c:pt idx="12995">
                  <c:v>0.51645200000000002</c:v>
                </c:pt>
                <c:pt idx="12996">
                  <c:v>0.49078300000000002</c:v>
                </c:pt>
                <c:pt idx="12997">
                  <c:v>0.46472999999999998</c:v>
                </c:pt>
                <c:pt idx="12998">
                  <c:v>0.49078300000000002</c:v>
                </c:pt>
                <c:pt idx="12999">
                  <c:v>0.47354200000000002</c:v>
                </c:pt>
                <c:pt idx="13000">
                  <c:v>0.47009400000000001</c:v>
                </c:pt>
                <c:pt idx="13001">
                  <c:v>0.45553500000000002</c:v>
                </c:pt>
                <c:pt idx="13002">
                  <c:v>0.55361499999999997</c:v>
                </c:pt>
                <c:pt idx="13003">
                  <c:v>0.70724799999999999</c:v>
                </c:pt>
                <c:pt idx="13004">
                  <c:v>0.45974999999999999</c:v>
                </c:pt>
                <c:pt idx="13005">
                  <c:v>0.40036500000000003</c:v>
                </c:pt>
                <c:pt idx="13006">
                  <c:v>0.46549600000000002</c:v>
                </c:pt>
                <c:pt idx="13007">
                  <c:v>0.49001600000000001</c:v>
                </c:pt>
                <c:pt idx="13008">
                  <c:v>0.46779500000000002</c:v>
                </c:pt>
                <c:pt idx="13009">
                  <c:v>0.492315</c:v>
                </c:pt>
                <c:pt idx="13010">
                  <c:v>0.43408000000000002</c:v>
                </c:pt>
                <c:pt idx="13011">
                  <c:v>0.429483</c:v>
                </c:pt>
                <c:pt idx="13012">
                  <c:v>0.50687400000000005</c:v>
                </c:pt>
                <c:pt idx="13013">
                  <c:v>0.46013300000000001</c:v>
                </c:pt>
                <c:pt idx="13014">
                  <c:v>0.63292199999999998</c:v>
                </c:pt>
                <c:pt idx="13015">
                  <c:v>0.47200999999999999</c:v>
                </c:pt>
                <c:pt idx="13016">
                  <c:v>0.46281499999999998</c:v>
                </c:pt>
                <c:pt idx="13017">
                  <c:v>0.45017099999999999</c:v>
                </c:pt>
                <c:pt idx="13018">
                  <c:v>0.46817799999999998</c:v>
                </c:pt>
                <c:pt idx="13019">
                  <c:v>0.44404100000000002</c:v>
                </c:pt>
                <c:pt idx="13020">
                  <c:v>0.51951700000000001</c:v>
                </c:pt>
                <c:pt idx="13021">
                  <c:v>0.44327499999999997</c:v>
                </c:pt>
                <c:pt idx="13022">
                  <c:v>0.59920700000000005</c:v>
                </c:pt>
                <c:pt idx="13023">
                  <c:v>0.45630100000000001</c:v>
                </c:pt>
                <c:pt idx="13024">
                  <c:v>0.52794600000000003</c:v>
                </c:pt>
                <c:pt idx="13025">
                  <c:v>0.45323600000000003</c:v>
                </c:pt>
                <c:pt idx="13026">
                  <c:v>0.46549600000000002</c:v>
                </c:pt>
                <c:pt idx="13027">
                  <c:v>0.82563299999999995</c:v>
                </c:pt>
                <c:pt idx="13028">
                  <c:v>0.492315</c:v>
                </c:pt>
                <c:pt idx="13029">
                  <c:v>0.48810100000000001</c:v>
                </c:pt>
                <c:pt idx="13030">
                  <c:v>0.56817399999999996</c:v>
                </c:pt>
                <c:pt idx="13031">
                  <c:v>0.60801899999999998</c:v>
                </c:pt>
                <c:pt idx="13032">
                  <c:v>0.46128200000000003</c:v>
                </c:pt>
                <c:pt idx="13033">
                  <c:v>0.41607300000000003</c:v>
                </c:pt>
                <c:pt idx="13034">
                  <c:v>0.43599599999999999</c:v>
                </c:pt>
                <c:pt idx="13035">
                  <c:v>0.54671899999999996</c:v>
                </c:pt>
                <c:pt idx="13036">
                  <c:v>0.43867800000000001</c:v>
                </c:pt>
                <c:pt idx="13037">
                  <c:v>0.492315</c:v>
                </c:pt>
                <c:pt idx="13038">
                  <c:v>0.35209099999999999</c:v>
                </c:pt>
                <c:pt idx="13039">
                  <c:v>0.375079</c:v>
                </c:pt>
                <c:pt idx="13040">
                  <c:v>0.39346900000000001</c:v>
                </c:pt>
                <c:pt idx="13041">
                  <c:v>0.429483</c:v>
                </c:pt>
                <c:pt idx="13042">
                  <c:v>0.36243599999999998</c:v>
                </c:pt>
                <c:pt idx="13043">
                  <c:v>0.296155</c:v>
                </c:pt>
                <c:pt idx="13044">
                  <c:v>0.37469599999999997</c:v>
                </c:pt>
                <c:pt idx="13045">
                  <c:v>0.27508300000000002</c:v>
                </c:pt>
                <c:pt idx="13046">
                  <c:v>0.35783799999999999</c:v>
                </c:pt>
                <c:pt idx="13047">
                  <c:v>0.270486</c:v>
                </c:pt>
                <c:pt idx="13048">
                  <c:v>0.26627200000000001</c:v>
                </c:pt>
                <c:pt idx="13049">
                  <c:v>0.31339600000000001</c:v>
                </c:pt>
                <c:pt idx="13050">
                  <c:v>0.29500599999999999</c:v>
                </c:pt>
                <c:pt idx="13051">
                  <c:v>0.28657700000000003</c:v>
                </c:pt>
                <c:pt idx="13052">
                  <c:v>0.25439499999999998</c:v>
                </c:pt>
                <c:pt idx="13053">
                  <c:v>0.35822199999999998</c:v>
                </c:pt>
                <c:pt idx="13054">
                  <c:v>0.27508300000000002</c:v>
                </c:pt>
                <c:pt idx="13055">
                  <c:v>0.35247499999999998</c:v>
                </c:pt>
                <c:pt idx="13056">
                  <c:v>0.40036500000000003</c:v>
                </c:pt>
                <c:pt idx="13057">
                  <c:v>0.31147999999999998</c:v>
                </c:pt>
                <c:pt idx="13058">
                  <c:v>0.253245</c:v>
                </c:pt>
                <c:pt idx="13059">
                  <c:v>0.23179</c:v>
                </c:pt>
                <c:pt idx="13060">
                  <c:v>0.20841999999999999</c:v>
                </c:pt>
                <c:pt idx="13061">
                  <c:v>0.19616</c:v>
                </c:pt>
                <c:pt idx="13062">
                  <c:v>0.30266799999999999</c:v>
                </c:pt>
                <c:pt idx="13063">
                  <c:v>0.26435599999999998</c:v>
                </c:pt>
                <c:pt idx="13064">
                  <c:v>0.28504499999999999</c:v>
                </c:pt>
                <c:pt idx="13065">
                  <c:v>0.280447</c:v>
                </c:pt>
                <c:pt idx="13066">
                  <c:v>0.199991</c:v>
                </c:pt>
                <c:pt idx="13067">
                  <c:v>0.27163500000000002</c:v>
                </c:pt>
                <c:pt idx="13068">
                  <c:v>0.28925899999999999</c:v>
                </c:pt>
                <c:pt idx="13069">
                  <c:v>0.247498</c:v>
                </c:pt>
                <c:pt idx="13070">
                  <c:v>0.229875</c:v>
                </c:pt>
                <c:pt idx="13071">
                  <c:v>0.21953</c:v>
                </c:pt>
                <c:pt idx="13072">
                  <c:v>0.256693</c:v>
                </c:pt>
                <c:pt idx="13073">
                  <c:v>0.221829</c:v>
                </c:pt>
                <c:pt idx="13074">
                  <c:v>0.22566</c:v>
                </c:pt>
                <c:pt idx="13075">
                  <c:v>0.17010700000000001</c:v>
                </c:pt>
                <c:pt idx="13076">
                  <c:v>0.19462699999999999</c:v>
                </c:pt>
                <c:pt idx="13077">
                  <c:v>7.4326000000000003E-2</c:v>
                </c:pt>
                <c:pt idx="13078">
                  <c:v>0.162828</c:v>
                </c:pt>
                <c:pt idx="13079">
                  <c:v>0.18160100000000001</c:v>
                </c:pt>
                <c:pt idx="13080">
                  <c:v>8.5819999999999994E-2</c:v>
                </c:pt>
                <c:pt idx="13081">
                  <c:v>0.108807</c:v>
                </c:pt>
                <c:pt idx="13082">
                  <c:v>0.15018500000000001</c:v>
                </c:pt>
                <c:pt idx="13083">
                  <c:v>0.124899</c:v>
                </c:pt>
                <c:pt idx="13084">
                  <c:v>0.15018500000000001</c:v>
                </c:pt>
                <c:pt idx="13085">
                  <c:v>0.16167899999999999</c:v>
                </c:pt>
                <c:pt idx="13086">
                  <c:v>0.16321099999999999</c:v>
                </c:pt>
                <c:pt idx="13087">
                  <c:v>0.104976</c:v>
                </c:pt>
                <c:pt idx="13088">
                  <c:v>7.0877999999999997E-2</c:v>
                </c:pt>
                <c:pt idx="13089">
                  <c:v>0.155165</c:v>
                </c:pt>
                <c:pt idx="13090">
                  <c:v>0.12681400000000001</c:v>
                </c:pt>
                <c:pt idx="13091">
                  <c:v>0.15210000000000001</c:v>
                </c:pt>
                <c:pt idx="13092">
                  <c:v>0.131795</c:v>
                </c:pt>
                <c:pt idx="13093">
                  <c:v>9.9996000000000002E-2</c:v>
                </c:pt>
                <c:pt idx="13094">
                  <c:v>6.9728999999999999E-2</c:v>
                </c:pt>
                <c:pt idx="13095">
                  <c:v>0.14022399999999999</c:v>
                </c:pt>
                <c:pt idx="13096">
                  <c:v>0.17317199999999999</c:v>
                </c:pt>
                <c:pt idx="13097">
                  <c:v>0.15325</c:v>
                </c:pt>
                <c:pt idx="13098">
                  <c:v>0.15784699999999999</c:v>
                </c:pt>
                <c:pt idx="13099">
                  <c:v>8.8119000000000003E-2</c:v>
                </c:pt>
                <c:pt idx="13100">
                  <c:v>9.1566999999999996E-2</c:v>
                </c:pt>
                <c:pt idx="13101">
                  <c:v>0.127197</c:v>
                </c:pt>
                <c:pt idx="13102">
                  <c:v>0.13983999999999999</c:v>
                </c:pt>
                <c:pt idx="13103">
                  <c:v>0.118002</c:v>
                </c:pt>
                <c:pt idx="13104">
                  <c:v>0.155165</c:v>
                </c:pt>
                <c:pt idx="13105">
                  <c:v>0.13064500000000001</c:v>
                </c:pt>
                <c:pt idx="13106">
                  <c:v>0.100379</c:v>
                </c:pt>
                <c:pt idx="13107">
                  <c:v>7.0111999999999994E-2</c:v>
                </c:pt>
                <c:pt idx="13108">
                  <c:v>0.152867</c:v>
                </c:pt>
                <c:pt idx="13109">
                  <c:v>0.14022399999999999</c:v>
                </c:pt>
                <c:pt idx="13110">
                  <c:v>0.118769</c:v>
                </c:pt>
                <c:pt idx="13111">
                  <c:v>0.15325</c:v>
                </c:pt>
                <c:pt idx="13112">
                  <c:v>0.15823000000000001</c:v>
                </c:pt>
                <c:pt idx="13113">
                  <c:v>0.18964700000000001</c:v>
                </c:pt>
                <c:pt idx="13114">
                  <c:v>0.27316800000000002</c:v>
                </c:pt>
                <c:pt idx="13115">
                  <c:v>0.253245</c:v>
                </c:pt>
                <c:pt idx="13116">
                  <c:v>0.168575</c:v>
                </c:pt>
                <c:pt idx="13117">
                  <c:v>0.17202300000000001</c:v>
                </c:pt>
                <c:pt idx="13118">
                  <c:v>0.129496</c:v>
                </c:pt>
                <c:pt idx="13119">
                  <c:v>0.14980199999999999</c:v>
                </c:pt>
                <c:pt idx="13120">
                  <c:v>0.122983</c:v>
                </c:pt>
                <c:pt idx="13121">
                  <c:v>0.12834699999999999</c:v>
                </c:pt>
                <c:pt idx="13122">
                  <c:v>8.2754999999999995E-2</c:v>
                </c:pt>
                <c:pt idx="13123">
                  <c:v>8.8885000000000006E-2</c:v>
                </c:pt>
                <c:pt idx="13124">
                  <c:v>0.125282</c:v>
                </c:pt>
                <c:pt idx="13125">
                  <c:v>0.15363299999999999</c:v>
                </c:pt>
                <c:pt idx="13126">
                  <c:v>5.8618000000000003E-2</c:v>
                </c:pt>
                <c:pt idx="13127">
                  <c:v>0.10459300000000001</c:v>
                </c:pt>
                <c:pt idx="13128">
                  <c:v>0.115704</c:v>
                </c:pt>
                <c:pt idx="13129">
                  <c:v>0.12987899999999999</c:v>
                </c:pt>
                <c:pt idx="13130">
                  <c:v>0.13371</c:v>
                </c:pt>
                <c:pt idx="13131">
                  <c:v>8.5819999999999994E-2</c:v>
                </c:pt>
                <c:pt idx="13132">
                  <c:v>9.5781000000000005E-2</c:v>
                </c:pt>
                <c:pt idx="13133">
                  <c:v>0.14060700000000001</c:v>
                </c:pt>
                <c:pt idx="13134">
                  <c:v>0.13600899999999999</c:v>
                </c:pt>
                <c:pt idx="13135">
                  <c:v>0.110723</c:v>
                </c:pt>
                <c:pt idx="13136">
                  <c:v>0.110723</c:v>
                </c:pt>
                <c:pt idx="13137">
                  <c:v>0.139457</c:v>
                </c:pt>
                <c:pt idx="13138">
                  <c:v>7.0877999999999997E-2</c:v>
                </c:pt>
                <c:pt idx="13139">
                  <c:v>9.3481999999999996E-2</c:v>
                </c:pt>
                <c:pt idx="13140">
                  <c:v>8.7351999999999999E-2</c:v>
                </c:pt>
                <c:pt idx="13141">
                  <c:v>6.6664000000000001E-2</c:v>
                </c:pt>
                <c:pt idx="13142">
                  <c:v>6.5514000000000003E-2</c:v>
                </c:pt>
                <c:pt idx="13143">
                  <c:v>0.114937</c:v>
                </c:pt>
                <c:pt idx="13144">
                  <c:v>0.12030100000000001</c:v>
                </c:pt>
                <c:pt idx="13145">
                  <c:v>0.11915199999999999</c:v>
                </c:pt>
                <c:pt idx="13146">
                  <c:v>0.15056800000000001</c:v>
                </c:pt>
                <c:pt idx="13147">
                  <c:v>0.16359399999999999</c:v>
                </c:pt>
                <c:pt idx="13148">
                  <c:v>0.16436000000000001</c:v>
                </c:pt>
                <c:pt idx="13149">
                  <c:v>7.5858999999999996E-2</c:v>
                </c:pt>
                <c:pt idx="13150">
                  <c:v>6.7046999999999995E-2</c:v>
                </c:pt>
                <c:pt idx="13151">
                  <c:v>0.113022</c:v>
                </c:pt>
                <c:pt idx="13152">
                  <c:v>0.11647</c:v>
                </c:pt>
                <c:pt idx="13153">
                  <c:v>0.107275</c:v>
                </c:pt>
                <c:pt idx="13154">
                  <c:v>8.4670999999999996E-2</c:v>
                </c:pt>
                <c:pt idx="13155">
                  <c:v>0.12030100000000001</c:v>
                </c:pt>
                <c:pt idx="13156">
                  <c:v>9.9996000000000002E-2</c:v>
                </c:pt>
                <c:pt idx="13157">
                  <c:v>8.3138000000000004E-2</c:v>
                </c:pt>
                <c:pt idx="13158">
                  <c:v>8.0073000000000005E-2</c:v>
                </c:pt>
                <c:pt idx="13159">
                  <c:v>7.0495000000000002E-2</c:v>
                </c:pt>
                <c:pt idx="13160">
                  <c:v>6.13E-2</c:v>
                </c:pt>
                <c:pt idx="13161">
                  <c:v>0.11033999999999999</c:v>
                </c:pt>
                <c:pt idx="13162">
                  <c:v>0.14022399999999999</c:v>
                </c:pt>
                <c:pt idx="13163">
                  <c:v>8.6969000000000005E-2</c:v>
                </c:pt>
                <c:pt idx="13164">
                  <c:v>0.12145</c:v>
                </c:pt>
                <c:pt idx="13165">
                  <c:v>6.7812999999999998E-2</c:v>
                </c:pt>
                <c:pt idx="13166">
                  <c:v>6.5130999999999994E-2</c:v>
                </c:pt>
                <c:pt idx="13167">
                  <c:v>6.5514000000000003E-2</c:v>
                </c:pt>
                <c:pt idx="13168">
                  <c:v>6.9728999999999999E-2</c:v>
                </c:pt>
                <c:pt idx="13169">
                  <c:v>6.7812999999999998E-2</c:v>
                </c:pt>
                <c:pt idx="13170">
                  <c:v>5.3254000000000003E-2</c:v>
                </c:pt>
                <c:pt idx="13171">
                  <c:v>0.106126</c:v>
                </c:pt>
                <c:pt idx="13172">
                  <c:v>6.0533999999999998E-2</c:v>
                </c:pt>
                <c:pt idx="13173">
                  <c:v>8.5054000000000005E-2</c:v>
                </c:pt>
                <c:pt idx="13174">
                  <c:v>0.11417099999999999</c:v>
                </c:pt>
                <c:pt idx="13175">
                  <c:v>0.116087</c:v>
                </c:pt>
                <c:pt idx="13176">
                  <c:v>0.124899</c:v>
                </c:pt>
                <c:pt idx="13177">
                  <c:v>0.17049</c:v>
                </c:pt>
                <c:pt idx="13178">
                  <c:v>0.17662</c:v>
                </c:pt>
                <c:pt idx="13179">
                  <c:v>6.4365000000000006E-2</c:v>
                </c:pt>
                <c:pt idx="13180">
                  <c:v>3.4863999999999999E-2</c:v>
                </c:pt>
                <c:pt idx="13181">
                  <c:v>8.6969000000000005E-2</c:v>
                </c:pt>
                <c:pt idx="13182">
                  <c:v>0.111106</c:v>
                </c:pt>
                <c:pt idx="13183">
                  <c:v>0.110723</c:v>
                </c:pt>
                <c:pt idx="13184">
                  <c:v>8.6585999999999996E-2</c:v>
                </c:pt>
                <c:pt idx="13185">
                  <c:v>0.118769</c:v>
                </c:pt>
                <c:pt idx="13186">
                  <c:v>0.11647</c:v>
                </c:pt>
                <c:pt idx="13187">
                  <c:v>0.15056800000000001</c:v>
                </c:pt>
                <c:pt idx="13188">
                  <c:v>0.18543200000000001</c:v>
                </c:pt>
                <c:pt idx="13189">
                  <c:v>0.17738699999999999</c:v>
                </c:pt>
                <c:pt idx="13190">
                  <c:v>0.180452</c:v>
                </c:pt>
                <c:pt idx="13191">
                  <c:v>0.17968500000000001</c:v>
                </c:pt>
                <c:pt idx="13192">
                  <c:v>5.3636999999999997E-2</c:v>
                </c:pt>
                <c:pt idx="13193">
                  <c:v>5.5169999999999997E-2</c:v>
                </c:pt>
                <c:pt idx="13194">
                  <c:v>8.2754999999999995E-2</c:v>
                </c:pt>
                <c:pt idx="13195">
                  <c:v>8.3520999999999998E-2</c:v>
                </c:pt>
                <c:pt idx="13196">
                  <c:v>6.7046999999999995E-2</c:v>
                </c:pt>
                <c:pt idx="13197">
                  <c:v>4.1376999999999997E-2</c:v>
                </c:pt>
                <c:pt idx="13198">
                  <c:v>3.2948999999999999E-2</c:v>
                </c:pt>
                <c:pt idx="13199">
                  <c:v>6.9346000000000005E-2</c:v>
                </c:pt>
                <c:pt idx="13200">
                  <c:v>7.0877999999999997E-2</c:v>
                </c:pt>
                <c:pt idx="13201">
                  <c:v>6.7430000000000004E-2</c:v>
                </c:pt>
                <c:pt idx="13202">
                  <c:v>6.8579000000000001E-2</c:v>
                </c:pt>
                <c:pt idx="13203">
                  <c:v>6.6281000000000007E-2</c:v>
                </c:pt>
                <c:pt idx="13204">
                  <c:v>9.0034000000000003E-2</c:v>
                </c:pt>
                <c:pt idx="13205">
                  <c:v>6.0533999999999998E-2</c:v>
                </c:pt>
                <c:pt idx="13206">
                  <c:v>8.3138000000000004E-2</c:v>
                </c:pt>
                <c:pt idx="13207">
                  <c:v>0.116087</c:v>
                </c:pt>
                <c:pt idx="13208">
                  <c:v>0.11532100000000001</c:v>
                </c:pt>
                <c:pt idx="13209">
                  <c:v>0.12145</c:v>
                </c:pt>
                <c:pt idx="13210">
                  <c:v>6.8579000000000001E-2</c:v>
                </c:pt>
                <c:pt idx="13211">
                  <c:v>7.8157000000000004E-2</c:v>
                </c:pt>
                <c:pt idx="13212">
                  <c:v>8.9650999999999995E-2</c:v>
                </c:pt>
                <c:pt idx="13213">
                  <c:v>3.7163000000000002E-2</c:v>
                </c:pt>
                <c:pt idx="13214">
                  <c:v>9.2716000000000007E-2</c:v>
                </c:pt>
                <c:pt idx="13215">
                  <c:v>0.11225599999999999</c:v>
                </c:pt>
                <c:pt idx="13216">
                  <c:v>8.7351999999999999E-2</c:v>
                </c:pt>
                <c:pt idx="13217">
                  <c:v>7.1261000000000005E-2</c:v>
                </c:pt>
                <c:pt idx="13218">
                  <c:v>6.8961999999999996E-2</c:v>
                </c:pt>
                <c:pt idx="13219">
                  <c:v>9.9996000000000002E-2</c:v>
                </c:pt>
                <c:pt idx="13220">
                  <c:v>7.8923999999999994E-2</c:v>
                </c:pt>
                <c:pt idx="13221">
                  <c:v>8.5819999999999994E-2</c:v>
                </c:pt>
                <c:pt idx="13222">
                  <c:v>6.5514000000000003E-2</c:v>
                </c:pt>
                <c:pt idx="13223">
                  <c:v>3.1799000000000001E-2</c:v>
                </c:pt>
                <c:pt idx="13224">
                  <c:v>0.10842400000000001</c:v>
                </c:pt>
                <c:pt idx="13225">
                  <c:v>9.9996000000000002E-2</c:v>
                </c:pt>
                <c:pt idx="13226">
                  <c:v>0.103827</c:v>
                </c:pt>
                <c:pt idx="13227">
                  <c:v>6.9728999999999999E-2</c:v>
                </c:pt>
                <c:pt idx="13228">
                  <c:v>9.3866000000000005E-2</c:v>
                </c:pt>
                <c:pt idx="13229">
                  <c:v>7.0111999999999994E-2</c:v>
                </c:pt>
                <c:pt idx="13230">
                  <c:v>7.0111999999999994E-2</c:v>
                </c:pt>
                <c:pt idx="13231">
                  <c:v>7.0495000000000002E-2</c:v>
                </c:pt>
                <c:pt idx="13232">
                  <c:v>0.106126</c:v>
                </c:pt>
                <c:pt idx="13233">
                  <c:v>9.8846000000000003E-2</c:v>
                </c:pt>
                <c:pt idx="13234">
                  <c:v>8.7735999999999995E-2</c:v>
                </c:pt>
                <c:pt idx="13235">
                  <c:v>0.10152799999999999</c:v>
                </c:pt>
                <c:pt idx="13236">
                  <c:v>0.10650900000000001</c:v>
                </c:pt>
                <c:pt idx="13237">
                  <c:v>0.152867</c:v>
                </c:pt>
                <c:pt idx="13238">
                  <c:v>0.160912</c:v>
                </c:pt>
                <c:pt idx="13239">
                  <c:v>6.8196000000000007E-2</c:v>
                </c:pt>
                <c:pt idx="13240">
                  <c:v>6.9346000000000005E-2</c:v>
                </c:pt>
                <c:pt idx="13241">
                  <c:v>0.137159</c:v>
                </c:pt>
                <c:pt idx="13242">
                  <c:v>8.5819999999999994E-2</c:v>
                </c:pt>
                <c:pt idx="13243">
                  <c:v>0.111872</c:v>
                </c:pt>
                <c:pt idx="13244">
                  <c:v>0.10535899999999999</c:v>
                </c:pt>
                <c:pt idx="13245">
                  <c:v>4.2144000000000001E-2</c:v>
                </c:pt>
                <c:pt idx="13246">
                  <c:v>7.4708999999999998E-2</c:v>
                </c:pt>
                <c:pt idx="13247">
                  <c:v>6.9728999999999999E-2</c:v>
                </c:pt>
                <c:pt idx="13248">
                  <c:v>6.9728999999999999E-2</c:v>
                </c:pt>
                <c:pt idx="13249">
                  <c:v>0.111489</c:v>
                </c:pt>
                <c:pt idx="13250">
                  <c:v>0.139074</c:v>
                </c:pt>
                <c:pt idx="13251">
                  <c:v>9.5397999999999997E-2</c:v>
                </c:pt>
                <c:pt idx="13252">
                  <c:v>0.107275</c:v>
                </c:pt>
                <c:pt idx="13253">
                  <c:v>6.5896999999999997E-2</c:v>
                </c:pt>
                <c:pt idx="13254">
                  <c:v>9.0034000000000003E-2</c:v>
                </c:pt>
                <c:pt idx="13255">
                  <c:v>0.10459300000000001</c:v>
                </c:pt>
                <c:pt idx="13256">
                  <c:v>7.2026999999999994E-2</c:v>
                </c:pt>
                <c:pt idx="13257">
                  <c:v>0.112639</c:v>
                </c:pt>
                <c:pt idx="13258">
                  <c:v>0.12834699999999999</c:v>
                </c:pt>
                <c:pt idx="13259">
                  <c:v>0.102677</c:v>
                </c:pt>
                <c:pt idx="13260">
                  <c:v>0.12643099999999999</c:v>
                </c:pt>
                <c:pt idx="13261">
                  <c:v>6.2448999999999998E-2</c:v>
                </c:pt>
                <c:pt idx="13262">
                  <c:v>8.5819999999999994E-2</c:v>
                </c:pt>
                <c:pt idx="13263">
                  <c:v>7.0111999999999994E-2</c:v>
                </c:pt>
                <c:pt idx="13264">
                  <c:v>7.8923999999999994E-2</c:v>
                </c:pt>
                <c:pt idx="13265">
                  <c:v>9.0034000000000003E-2</c:v>
                </c:pt>
                <c:pt idx="13266">
                  <c:v>9.3099000000000001E-2</c:v>
                </c:pt>
                <c:pt idx="13267">
                  <c:v>0.12681400000000001</c:v>
                </c:pt>
                <c:pt idx="13268">
                  <c:v>9.8462999999999995E-2</c:v>
                </c:pt>
                <c:pt idx="13269">
                  <c:v>0.123749</c:v>
                </c:pt>
                <c:pt idx="13270">
                  <c:v>0.15401599999999999</c:v>
                </c:pt>
                <c:pt idx="13271">
                  <c:v>7.7773999999999996E-2</c:v>
                </c:pt>
                <c:pt idx="13272">
                  <c:v>0.10459300000000001</c:v>
                </c:pt>
                <c:pt idx="13273">
                  <c:v>7.1261000000000005E-2</c:v>
                </c:pt>
                <c:pt idx="13274">
                  <c:v>7.0877999999999997E-2</c:v>
                </c:pt>
                <c:pt idx="13275">
                  <c:v>0.16780900000000001</c:v>
                </c:pt>
                <c:pt idx="13276">
                  <c:v>0.102677</c:v>
                </c:pt>
                <c:pt idx="13277">
                  <c:v>0.15363299999999999</c:v>
                </c:pt>
                <c:pt idx="13278">
                  <c:v>7.0495000000000002E-2</c:v>
                </c:pt>
                <c:pt idx="13279">
                  <c:v>8.1989000000000006E-2</c:v>
                </c:pt>
                <c:pt idx="13280">
                  <c:v>7.1643999999999999E-2</c:v>
                </c:pt>
                <c:pt idx="13281">
                  <c:v>0.11915199999999999</c:v>
                </c:pt>
                <c:pt idx="13282">
                  <c:v>0.14175599999999999</c:v>
                </c:pt>
                <c:pt idx="13283">
                  <c:v>0.103827</c:v>
                </c:pt>
                <c:pt idx="13284">
                  <c:v>0.12106699999999999</c:v>
                </c:pt>
                <c:pt idx="13285">
                  <c:v>0.17738699999999999</c:v>
                </c:pt>
                <c:pt idx="13286">
                  <c:v>0.167042</c:v>
                </c:pt>
                <c:pt idx="13287">
                  <c:v>6.9346000000000005E-2</c:v>
                </c:pt>
                <c:pt idx="13288">
                  <c:v>7.0495000000000002E-2</c:v>
                </c:pt>
                <c:pt idx="13289">
                  <c:v>0.141373</c:v>
                </c:pt>
                <c:pt idx="13290">
                  <c:v>0.10344399999999999</c:v>
                </c:pt>
                <c:pt idx="13291">
                  <c:v>0.15248400000000001</c:v>
                </c:pt>
                <c:pt idx="13292">
                  <c:v>7.9689999999999997E-2</c:v>
                </c:pt>
                <c:pt idx="13293">
                  <c:v>8.4287000000000001E-2</c:v>
                </c:pt>
                <c:pt idx="13294">
                  <c:v>7.3177000000000006E-2</c:v>
                </c:pt>
                <c:pt idx="13295">
                  <c:v>7.2026999999999994E-2</c:v>
                </c:pt>
                <c:pt idx="13296">
                  <c:v>0.1226</c:v>
                </c:pt>
                <c:pt idx="13297">
                  <c:v>0.118002</c:v>
                </c:pt>
                <c:pt idx="13298">
                  <c:v>0.123749</c:v>
                </c:pt>
                <c:pt idx="13299">
                  <c:v>0.14099</c:v>
                </c:pt>
                <c:pt idx="13300">
                  <c:v>8.7351999999999999E-2</c:v>
                </c:pt>
                <c:pt idx="13301">
                  <c:v>7.9307000000000002E-2</c:v>
                </c:pt>
                <c:pt idx="13302">
                  <c:v>3.2565999999999998E-2</c:v>
                </c:pt>
                <c:pt idx="13303">
                  <c:v>0.105742</c:v>
                </c:pt>
                <c:pt idx="13304">
                  <c:v>0.10421</c:v>
                </c:pt>
                <c:pt idx="13305">
                  <c:v>0.131412</c:v>
                </c:pt>
                <c:pt idx="13306">
                  <c:v>0.13486000000000001</c:v>
                </c:pt>
                <c:pt idx="13307">
                  <c:v>9.5781000000000005E-2</c:v>
                </c:pt>
                <c:pt idx="13308">
                  <c:v>8.9650999999999995E-2</c:v>
                </c:pt>
                <c:pt idx="13309">
                  <c:v>7.7773999999999996E-2</c:v>
                </c:pt>
                <c:pt idx="13310">
                  <c:v>7.5858999999999996E-2</c:v>
                </c:pt>
                <c:pt idx="13311">
                  <c:v>8.4670999999999996E-2</c:v>
                </c:pt>
                <c:pt idx="13312">
                  <c:v>9.3866000000000005E-2</c:v>
                </c:pt>
                <c:pt idx="13313">
                  <c:v>0.102294</c:v>
                </c:pt>
                <c:pt idx="13314">
                  <c:v>6.0151000000000003E-2</c:v>
                </c:pt>
                <c:pt idx="13315">
                  <c:v>7.5858999999999996E-2</c:v>
                </c:pt>
                <c:pt idx="13316">
                  <c:v>0.10535899999999999</c:v>
                </c:pt>
                <c:pt idx="13317">
                  <c:v>6.8579000000000001E-2</c:v>
                </c:pt>
                <c:pt idx="13318">
                  <c:v>0.113022</c:v>
                </c:pt>
                <c:pt idx="13319">
                  <c:v>0.1226</c:v>
                </c:pt>
                <c:pt idx="13320">
                  <c:v>8.7351999999999999E-2</c:v>
                </c:pt>
                <c:pt idx="13321">
                  <c:v>0.1226</c:v>
                </c:pt>
                <c:pt idx="13322">
                  <c:v>8.0456E-2</c:v>
                </c:pt>
                <c:pt idx="13323">
                  <c:v>7.0877999999999997E-2</c:v>
                </c:pt>
                <c:pt idx="13324">
                  <c:v>8.1605999999999998E-2</c:v>
                </c:pt>
                <c:pt idx="13325">
                  <c:v>8.4287000000000001E-2</c:v>
                </c:pt>
                <c:pt idx="13326">
                  <c:v>6.5130999999999994E-2</c:v>
                </c:pt>
                <c:pt idx="13327">
                  <c:v>0.11723600000000001</c:v>
                </c:pt>
                <c:pt idx="13328">
                  <c:v>8.7735999999999995E-2</c:v>
                </c:pt>
                <c:pt idx="13329">
                  <c:v>0.103827</c:v>
                </c:pt>
                <c:pt idx="13330">
                  <c:v>0.119535</c:v>
                </c:pt>
                <c:pt idx="13331">
                  <c:v>0.15171699999999999</c:v>
                </c:pt>
                <c:pt idx="13332">
                  <c:v>0.16359399999999999</c:v>
                </c:pt>
                <c:pt idx="13333">
                  <c:v>0.18390000000000001</c:v>
                </c:pt>
                <c:pt idx="13334">
                  <c:v>6.8961999999999996E-2</c:v>
                </c:pt>
                <c:pt idx="13335">
                  <c:v>0.137159</c:v>
                </c:pt>
                <c:pt idx="13336">
                  <c:v>8.5054000000000005E-2</c:v>
                </c:pt>
                <c:pt idx="13337">
                  <c:v>9.9228999999999998E-2</c:v>
                </c:pt>
                <c:pt idx="13338">
                  <c:v>0.14673700000000001</c:v>
                </c:pt>
                <c:pt idx="13339">
                  <c:v>6.5514000000000003E-2</c:v>
                </c:pt>
                <c:pt idx="13340">
                  <c:v>7.6624999999999999E-2</c:v>
                </c:pt>
                <c:pt idx="13341">
                  <c:v>0.13371</c:v>
                </c:pt>
                <c:pt idx="13342">
                  <c:v>9.1950000000000004E-2</c:v>
                </c:pt>
                <c:pt idx="13343">
                  <c:v>0.10421</c:v>
                </c:pt>
                <c:pt idx="13344">
                  <c:v>0.116853</c:v>
                </c:pt>
                <c:pt idx="13345">
                  <c:v>0.10344399999999999</c:v>
                </c:pt>
                <c:pt idx="13346">
                  <c:v>8.1605999999999998E-2</c:v>
                </c:pt>
                <c:pt idx="13347">
                  <c:v>7.2026999999999994E-2</c:v>
                </c:pt>
                <c:pt idx="13348">
                  <c:v>7.2793999999999998E-2</c:v>
                </c:pt>
                <c:pt idx="13349">
                  <c:v>7.1643999999999999E-2</c:v>
                </c:pt>
                <c:pt idx="13350">
                  <c:v>9.4631999999999994E-2</c:v>
                </c:pt>
                <c:pt idx="13351">
                  <c:v>0.124515</c:v>
                </c:pt>
                <c:pt idx="13352">
                  <c:v>0.113022</c:v>
                </c:pt>
                <c:pt idx="13353">
                  <c:v>7.2793999999999998E-2</c:v>
                </c:pt>
                <c:pt idx="13354">
                  <c:v>7.9689999999999997E-2</c:v>
                </c:pt>
                <c:pt idx="13355">
                  <c:v>8.7351999999999999E-2</c:v>
                </c:pt>
                <c:pt idx="13356">
                  <c:v>7.7773999999999996E-2</c:v>
                </c:pt>
                <c:pt idx="13357">
                  <c:v>0.103827</c:v>
                </c:pt>
                <c:pt idx="13358">
                  <c:v>7.0495000000000002E-2</c:v>
                </c:pt>
                <c:pt idx="13359">
                  <c:v>9.9228999999999998E-2</c:v>
                </c:pt>
                <c:pt idx="13360">
                  <c:v>0.11838600000000001</c:v>
                </c:pt>
                <c:pt idx="13361">
                  <c:v>0.105742</c:v>
                </c:pt>
                <c:pt idx="13362">
                  <c:v>7.3942999999999995E-2</c:v>
                </c:pt>
                <c:pt idx="13363">
                  <c:v>9.3099000000000001E-2</c:v>
                </c:pt>
                <c:pt idx="13364">
                  <c:v>7.7007999999999993E-2</c:v>
                </c:pt>
                <c:pt idx="13365">
                  <c:v>6.8579000000000001E-2</c:v>
                </c:pt>
                <c:pt idx="13366">
                  <c:v>7.9689999999999997E-2</c:v>
                </c:pt>
                <c:pt idx="13367">
                  <c:v>6.9346000000000005E-2</c:v>
                </c:pt>
                <c:pt idx="13368">
                  <c:v>7.2411000000000003E-2</c:v>
                </c:pt>
                <c:pt idx="13369">
                  <c:v>0.111872</c:v>
                </c:pt>
                <c:pt idx="13370">
                  <c:v>8.7735999999999995E-2</c:v>
                </c:pt>
                <c:pt idx="13371">
                  <c:v>8.7735999999999995E-2</c:v>
                </c:pt>
                <c:pt idx="13372">
                  <c:v>0.103061</c:v>
                </c:pt>
                <c:pt idx="13373">
                  <c:v>0.15018500000000001</c:v>
                </c:pt>
                <c:pt idx="13374">
                  <c:v>6.7812999999999998E-2</c:v>
                </c:pt>
                <c:pt idx="13375">
                  <c:v>7.6242000000000004E-2</c:v>
                </c:pt>
                <c:pt idx="13376">
                  <c:v>7.0111999999999994E-2</c:v>
                </c:pt>
                <c:pt idx="13377">
                  <c:v>8.5819999999999994E-2</c:v>
                </c:pt>
                <c:pt idx="13378">
                  <c:v>8.7351999999999999E-2</c:v>
                </c:pt>
                <c:pt idx="13379">
                  <c:v>8.7735999999999995E-2</c:v>
                </c:pt>
                <c:pt idx="13380">
                  <c:v>8.6969000000000005E-2</c:v>
                </c:pt>
                <c:pt idx="13381">
                  <c:v>4.2527000000000002E-2</c:v>
                </c:pt>
                <c:pt idx="13382">
                  <c:v>7.0495000000000002E-2</c:v>
                </c:pt>
                <c:pt idx="13383">
                  <c:v>6.9346000000000005E-2</c:v>
                </c:pt>
                <c:pt idx="13384">
                  <c:v>6.7812999999999998E-2</c:v>
                </c:pt>
                <c:pt idx="13385">
                  <c:v>7.7391000000000001E-2</c:v>
                </c:pt>
                <c:pt idx="13386">
                  <c:v>8.6203000000000002E-2</c:v>
                </c:pt>
                <c:pt idx="13387">
                  <c:v>8.6203000000000002E-2</c:v>
                </c:pt>
                <c:pt idx="13388">
                  <c:v>8.5436999999999999E-2</c:v>
                </c:pt>
                <c:pt idx="13389">
                  <c:v>0.114937</c:v>
                </c:pt>
                <c:pt idx="13390">
                  <c:v>0.108041</c:v>
                </c:pt>
                <c:pt idx="13391">
                  <c:v>8.8885000000000006E-2</c:v>
                </c:pt>
                <c:pt idx="13392">
                  <c:v>0.10344399999999999</c:v>
                </c:pt>
                <c:pt idx="13393">
                  <c:v>6.4365000000000006E-2</c:v>
                </c:pt>
                <c:pt idx="13394">
                  <c:v>6.5514000000000003E-2</c:v>
                </c:pt>
                <c:pt idx="13395">
                  <c:v>1.8773000000000001E-2</c:v>
                </c:pt>
                <c:pt idx="13396">
                  <c:v>6.7812999999999998E-2</c:v>
                </c:pt>
                <c:pt idx="13397">
                  <c:v>6.6664000000000001E-2</c:v>
                </c:pt>
                <c:pt idx="13398">
                  <c:v>3.7928999999999997E-2</c:v>
                </c:pt>
                <c:pt idx="13399">
                  <c:v>8.9650999999999995E-2</c:v>
                </c:pt>
                <c:pt idx="13400">
                  <c:v>8.3904000000000006E-2</c:v>
                </c:pt>
                <c:pt idx="13401">
                  <c:v>0.103827</c:v>
                </c:pt>
                <c:pt idx="13402">
                  <c:v>0.113788</c:v>
                </c:pt>
                <c:pt idx="13403">
                  <c:v>0.11532100000000001</c:v>
                </c:pt>
                <c:pt idx="13404">
                  <c:v>0.123749</c:v>
                </c:pt>
                <c:pt idx="13405">
                  <c:v>0.160912</c:v>
                </c:pt>
                <c:pt idx="13406">
                  <c:v>0.14788599999999999</c:v>
                </c:pt>
                <c:pt idx="13407">
                  <c:v>0.157081</c:v>
                </c:pt>
                <c:pt idx="13408">
                  <c:v>0.178536</c:v>
                </c:pt>
                <c:pt idx="13409">
                  <c:v>3.678E-2</c:v>
                </c:pt>
                <c:pt idx="13410">
                  <c:v>8.5054000000000005E-2</c:v>
                </c:pt>
                <c:pt idx="13411">
                  <c:v>2.4136999999999999E-2</c:v>
                </c:pt>
                <c:pt idx="13412">
                  <c:v>8.1222000000000003E-2</c:v>
                </c:pt>
                <c:pt idx="13413">
                  <c:v>8.3138000000000004E-2</c:v>
                </c:pt>
                <c:pt idx="13414">
                  <c:v>8.3138000000000004E-2</c:v>
                </c:pt>
                <c:pt idx="13415">
                  <c:v>0.12604799999999999</c:v>
                </c:pt>
                <c:pt idx="13416">
                  <c:v>0.113022</c:v>
                </c:pt>
                <c:pt idx="13417">
                  <c:v>0.14482100000000001</c:v>
                </c:pt>
                <c:pt idx="13418">
                  <c:v>0.166659</c:v>
                </c:pt>
                <c:pt idx="13419">
                  <c:v>0.155165</c:v>
                </c:pt>
                <c:pt idx="13420">
                  <c:v>0.15976299999999999</c:v>
                </c:pt>
                <c:pt idx="13421">
                  <c:v>0.186582</c:v>
                </c:pt>
                <c:pt idx="13422">
                  <c:v>0.22067999999999999</c:v>
                </c:pt>
                <c:pt idx="13423">
                  <c:v>0.24481700000000001</c:v>
                </c:pt>
                <c:pt idx="13424">
                  <c:v>5.7468999999999999E-2</c:v>
                </c:pt>
                <c:pt idx="13425">
                  <c:v>8.1989000000000006E-2</c:v>
                </c:pt>
                <c:pt idx="13426">
                  <c:v>8.5819999999999994E-2</c:v>
                </c:pt>
                <c:pt idx="13427">
                  <c:v>6.3215999999999994E-2</c:v>
                </c:pt>
                <c:pt idx="13428">
                  <c:v>3.4098000000000003E-2</c:v>
                </c:pt>
                <c:pt idx="13429">
                  <c:v>3.9079000000000003E-2</c:v>
                </c:pt>
                <c:pt idx="13430">
                  <c:v>6.3599000000000003E-2</c:v>
                </c:pt>
                <c:pt idx="13431">
                  <c:v>5.2104999999999999E-2</c:v>
                </c:pt>
                <c:pt idx="13432">
                  <c:v>5.2104999999999999E-2</c:v>
                </c:pt>
                <c:pt idx="13433">
                  <c:v>5.8618000000000003E-2</c:v>
                </c:pt>
                <c:pt idx="13434">
                  <c:v>1.7624000000000001E-2</c:v>
                </c:pt>
                <c:pt idx="13435">
                  <c:v>3.7928999999999997E-2</c:v>
                </c:pt>
                <c:pt idx="13436">
                  <c:v>3.4098000000000003E-2</c:v>
                </c:pt>
                <c:pt idx="13437">
                  <c:v>2.3370999999999999E-2</c:v>
                </c:pt>
                <c:pt idx="13438">
                  <c:v>7.3942999999999995E-2</c:v>
                </c:pt>
                <c:pt idx="13439">
                  <c:v>6.0916999999999999E-2</c:v>
                </c:pt>
                <c:pt idx="13440">
                  <c:v>7.8923999999999994E-2</c:v>
                </c:pt>
                <c:pt idx="13441">
                  <c:v>3.4863999999999999E-2</c:v>
                </c:pt>
                <c:pt idx="13442">
                  <c:v>1.5708E-2</c:v>
                </c:pt>
                <c:pt idx="13443">
                  <c:v>3.4480999999999998E-2</c:v>
                </c:pt>
                <c:pt idx="13444">
                  <c:v>3.3715000000000002E-2</c:v>
                </c:pt>
                <c:pt idx="13445">
                  <c:v>3.2565999999999998E-2</c:v>
                </c:pt>
                <c:pt idx="13446">
                  <c:v>4.0611000000000001E-2</c:v>
                </c:pt>
                <c:pt idx="13447">
                  <c:v>4.9423000000000002E-2</c:v>
                </c:pt>
                <c:pt idx="13448">
                  <c:v>3.6013999999999997E-2</c:v>
                </c:pt>
                <c:pt idx="13449">
                  <c:v>6.3981999999999997E-2</c:v>
                </c:pt>
                <c:pt idx="13450">
                  <c:v>1.3409000000000001E-2</c:v>
                </c:pt>
                <c:pt idx="13451">
                  <c:v>3.6013999999999997E-2</c:v>
                </c:pt>
                <c:pt idx="13452">
                  <c:v>3.3715000000000002E-2</c:v>
                </c:pt>
                <c:pt idx="13453">
                  <c:v>2.2987E-2</c:v>
                </c:pt>
                <c:pt idx="13454">
                  <c:v>6.9728999999999999E-2</c:v>
                </c:pt>
                <c:pt idx="13455">
                  <c:v>5.1339000000000003E-2</c:v>
                </c:pt>
                <c:pt idx="13456">
                  <c:v>5.7085999999999998E-2</c:v>
                </c:pt>
                <c:pt idx="13457">
                  <c:v>6.4365000000000006E-2</c:v>
                </c:pt>
                <c:pt idx="13458">
                  <c:v>3.2565999999999998E-2</c:v>
                </c:pt>
                <c:pt idx="13459">
                  <c:v>2.8351000000000001E-2</c:v>
                </c:pt>
                <c:pt idx="13460">
                  <c:v>3.1033000000000002E-2</c:v>
                </c:pt>
                <c:pt idx="13461">
                  <c:v>3.2948999999999999E-2</c:v>
                </c:pt>
                <c:pt idx="13462">
                  <c:v>3.1415999999999999E-2</c:v>
                </c:pt>
                <c:pt idx="13463">
                  <c:v>3.1799000000000001E-2</c:v>
                </c:pt>
                <c:pt idx="13464">
                  <c:v>5.1339000000000003E-2</c:v>
                </c:pt>
                <c:pt idx="13465">
                  <c:v>4.7123999999999999E-2</c:v>
                </c:pt>
                <c:pt idx="13466">
                  <c:v>4.4825999999999998E-2</c:v>
                </c:pt>
                <c:pt idx="13467">
                  <c:v>4.4825999999999998E-2</c:v>
                </c:pt>
                <c:pt idx="13468">
                  <c:v>5.0956000000000001E-2</c:v>
                </c:pt>
                <c:pt idx="13469">
                  <c:v>3.1799000000000001E-2</c:v>
                </c:pt>
                <c:pt idx="13470">
                  <c:v>3.4098000000000003E-2</c:v>
                </c:pt>
                <c:pt idx="13471">
                  <c:v>3.8310000000000002E-3</c:v>
                </c:pt>
                <c:pt idx="13472">
                  <c:v>4.5975000000000002E-2</c:v>
                </c:pt>
                <c:pt idx="13473">
                  <c:v>4.8656999999999999E-2</c:v>
                </c:pt>
                <c:pt idx="13474">
                  <c:v>4.9423000000000002E-2</c:v>
                </c:pt>
                <c:pt idx="13475">
                  <c:v>5.2871000000000001E-2</c:v>
                </c:pt>
                <c:pt idx="13476">
                  <c:v>5.4021E-2</c:v>
                </c:pt>
                <c:pt idx="13477">
                  <c:v>5.9767000000000001E-2</c:v>
                </c:pt>
                <c:pt idx="13478">
                  <c:v>7.7773999999999996E-2</c:v>
                </c:pt>
                <c:pt idx="13479">
                  <c:v>2.8351000000000001E-2</c:v>
                </c:pt>
                <c:pt idx="13480">
                  <c:v>2.6818999999999999E-2</c:v>
                </c:pt>
                <c:pt idx="13481">
                  <c:v>3.2182000000000002E-2</c:v>
                </c:pt>
                <c:pt idx="13482">
                  <c:v>3.2948999999999999E-2</c:v>
                </c:pt>
                <c:pt idx="13483">
                  <c:v>3.1033000000000002E-2</c:v>
                </c:pt>
                <c:pt idx="13484">
                  <c:v>3.1033000000000002E-2</c:v>
                </c:pt>
                <c:pt idx="13485">
                  <c:v>5.9767000000000001E-2</c:v>
                </c:pt>
                <c:pt idx="13486">
                  <c:v>3.065E-2</c:v>
                </c:pt>
                <c:pt idx="13487">
                  <c:v>3.5247000000000001E-2</c:v>
                </c:pt>
                <c:pt idx="13488">
                  <c:v>3.678E-2</c:v>
                </c:pt>
                <c:pt idx="13489">
                  <c:v>4.9806000000000003E-2</c:v>
                </c:pt>
                <c:pt idx="13490">
                  <c:v>4.9806000000000003E-2</c:v>
                </c:pt>
                <c:pt idx="13491">
                  <c:v>4.4825999999999998E-2</c:v>
                </c:pt>
                <c:pt idx="13492">
                  <c:v>4.6740999999999998E-2</c:v>
                </c:pt>
                <c:pt idx="13493">
                  <c:v>4.8656999999999999E-2</c:v>
                </c:pt>
                <c:pt idx="13494">
                  <c:v>5.2488E-2</c:v>
                </c:pt>
                <c:pt idx="13495">
                  <c:v>1.4175999999999999E-2</c:v>
                </c:pt>
                <c:pt idx="13496">
                  <c:v>3.4480999999999998E-2</c:v>
                </c:pt>
                <c:pt idx="13497">
                  <c:v>3.4480999999999998E-2</c:v>
                </c:pt>
                <c:pt idx="13498">
                  <c:v>2.8351000000000001E-2</c:v>
                </c:pt>
                <c:pt idx="13499">
                  <c:v>3.9079000000000003E-2</c:v>
                </c:pt>
                <c:pt idx="13500">
                  <c:v>4.7507000000000001E-2</c:v>
                </c:pt>
                <c:pt idx="13501">
                  <c:v>4.5975000000000002E-2</c:v>
                </c:pt>
                <c:pt idx="13502">
                  <c:v>4.5592000000000001E-2</c:v>
                </c:pt>
                <c:pt idx="13503">
                  <c:v>3.2565999999999998E-2</c:v>
                </c:pt>
                <c:pt idx="13504">
                  <c:v>3.1799000000000001E-2</c:v>
                </c:pt>
                <c:pt idx="13505">
                  <c:v>8.0459999999999993E-3</c:v>
                </c:pt>
                <c:pt idx="13506">
                  <c:v>3.4098000000000003E-2</c:v>
                </c:pt>
                <c:pt idx="13507">
                  <c:v>3.3332000000000001E-2</c:v>
                </c:pt>
                <c:pt idx="13508">
                  <c:v>3.4863999999999999E-2</c:v>
                </c:pt>
                <c:pt idx="13509">
                  <c:v>3.6013999999999997E-2</c:v>
                </c:pt>
                <c:pt idx="13510">
                  <c:v>3.065E-2</c:v>
                </c:pt>
                <c:pt idx="13511">
                  <c:v>2.1838E-2</c:v>
                </c:pt>
                <c:pt idx="13512">
                  <c:v>2.2987E-2</c:v>
                </c:pt>
                <c:pt idx="13513">
                  <c:v>4.7507000000000001E-2</c:v>
                </c:pt>
                <c:pt idx="13514">
                  <c:v>4.9806000000000003E-2</c:v>
                </c:pt>
                <c:pt idx="13515">
                  <c:v>5.2488E-2</c:v>
                </c:pt>
                <c:pt idx="13516">
                  <c:v>5.9383999999999999E-2</c:v>
                </c:pt>
                <c:pt idx="13517">
                  <c:v>6.2066000000000003E-2</c:v>
                </c:pt>
                <c:pt idx="13518">
                  <c:v>7.6624999999999999E-2</c:v>
                </c:pt>
                <c:pt idx="13519">
                  <c:v>7.7773999999999996E-2</c:v>
                </c:pt>
                <c:pt idx="13520">
                  <c:v>8.1222000000000003E-2</c:v>
                </c:pt>
                <c:pt idx="13521">
                  <c:v>0.10421</c:v>
                </c:pt>
                <c:pt idx="13522">
                  <c:v>0.10344399999999999</c:v>
                </c:pt>
                <c:pt idx="13523">
                  <c:v>0.123749</c:v>
                </c:pt>
                <c:pt idx="13524">
                  <c:v>0.149419</c:v>
                </c:pt>
                <c:pt idx="13525">
                  <c:v>0.12758</c:v>
                </c:pt>
                <c:pt idx="13526">
                  <c:v>0.12911300000000001</c:v>
                </c:pt>
                <c:pt idx="13527">
                  <c:v>0.14022399999999999</c:v>
                </c:pt>
                <c:pt idx="13528">
                  <c:v>0.12911300000000001</c:v>
                </c:pt>
                <c:pt idx="13529">
                  <c:v>0.13217799999999999</c:v>
                </c:pt>
                <c:pt idx="13530">
                  <c:v>0.13792499999999999</c:v>
                </c:pt>
                <c:pt idx="13531">
                  <c:v>0.13869100000000001</c:v>
                </c:pt>
                <c:pt idx="13532">
                  <c:v>0.141373</c:v>
                </c:pt>
                <c:pt idx="13533">
                  <c:v>0.18121799999999999</c:v>
                </c:pt>
                <c:pt idx="13534">
                  <c:v>0.156698</c:v>
                </c:pt>
                <c:pt idx="13535">
                  <c:v>1.5319999999999999E-3</c:v>
                </c:pt>
                <c:pt idx="13536">
                  <c:v>3.7928999999999997E-2</c:v>
                </c:pt>
                <c:pt idx="13537">
                  <c:v>4.0228E-2</c:v>
                </c:pt>
                <c:pt idx="13538">
                  <c:v>4.2144000000000001E-2</c:v>
                </c:pt>
                <c:pt idx="13539">
                  <c:v>6.3599000000000003E-2</c:v>
                </c:pt>
                <c:pt idx="13540">
                  <c:v>6.6664000000000001E-2</c:v>
                </c:pt>
                <c:pt idx="13541">
                  <c:v>3.0266999999999999E-2</c:v>
                </c:pt>
                <c:pt idx="13542">
                  <c:v>2.5285999999999999E-2</c:v>
                </c:pt>
                <c:pt idx="13543">
                  <c:v>2.2987E-2</c:v>
                </c:pt>
                <c:pt idx="13544">
                  <c:v>2.4903000000000002E-2</c:v>
                </c:pt>
                <c:pt idx="13545">
                  <c:v>2.4136999999999999E-2</c:v>
                </c:pt>
                <c:pt idx="13546">
                  <c:v>2.452E-2</c:v>
                </c:pt>
                <c:pt idx="13547">
                  <c:v>8.8120000000000004E-3</c:v>
                </c:pt>
                <c:pt idx="13548">
                  <c:v>4.2139999999999999E-3</c:v>
                </c:pt>
                <c:pt idx="13549">
                  <c:v>1.1490000000000001E-3</c:v>
                </c:pt>
                <c:pt idx="13550">
                  <c:v>1.1490000000000001E-3</c:v>
                </c:pt>
                <c:pt idx="13551">
                  <c:v>1.1490000000000001E-3</c:v>
                </c:pt>
                <c:pt idx="13552">
                  <c:v>1.1490000000000001E-3</c:v>
                </c:pt>
                <c:pt idx="13553">
                  <c:v>1.1490000000000001E-3</c:v>
                </c:pt>
                <c:pt idx="13554">
                  <c:v>1.1490000000000001E-3</c:v>
                </c:pt>
                <c:pt idx="13555">
                  <c:v>4.5970000000000004E-3</c:v>
                </c:pt>
                <c:pt idx="13556">
                  <c:v>2.2989999999999998E-3</c:v>
                </c:pt>
                <c:pt idx="13557">
                  <c:v>1.5319999999999999E-3</c:v>
                </c:pt>
                <c:pt idx="13558">
                  <c:v>1.1490000000000001E-3</c:v>
                </c:pt>
                <c:pt idx="13559">
                  <c:v>1.1490000000000001E-3</c:v>
                </c:pt>
                <c:pt idx="13560">
                  <c:v>1.5319999999999999E-3</c:v>
                </c:pt>
                <c:pt idx="13561">
                  <c:v>1.5319999999999999E-3</c:v>
                </c:pt>
                <c:pt idx="13562">
                  <c:v>1.1490000000000001E-3</c:v>
                </c:pt>
                <c:pt idx="13563">
                  <c:v>1.1490000000000001E-3</c:v>
                </c:pt>
                <c:pt idx="13564">
                  <c:v>1.1490000000000001E-3</c:v>
                </c:pt>
                <c:pt idx="13565">
                  <c:v>1.1490000000000001E-3</c:v>
                </c:pt>
                <c:pt idx="13566">
                  <c:v>1.1490000000000001E-3</c:v>
                </c:pt>
                <c:pt idx="13567">
                  <c:v>2.2221000000000001E-2</c:v>
                </c:pt>
                <c:pt idx="13568">
                  <c:v>2.2603999999999999E-2</c:v>
                </c:pt>
                <c:pt idx="13569">
                  <c:v>2.2603999999999999E-2</c:v>
                </c:pt>
                <c:pt idx="13570">
                  <c:v>2.4136999999999999E-2</c:v>
                </c:pt>
                <c:pt idx="13571">
                  <c:v>2.452E-2</c:v>
                </c:pt>
                <c:pt idx="13572">
                  <c:v>2.5285999999999999E-2</c:v>
                </c:pt>
                <c:pt idx="13573">
                  <c:v>3.0266999999999999E-2</c:v>
                </c:pt>
                <c:pt idx="13574">
                  <c:v>2.8351000000000001E-2</c:v>
                </c:pt>
                <c:pt idx="13575">
                  <c:v>2.8351000000000001E-2</c:v>
                </c:pt>
                <c:pt idx="13576">
                  <c:v>2.7584999999999998E-2</c:v>
                </c:pt>
                <c:pt idx="13577">
                  <c:v>2.8351000000000001E-2</c:v>
                </c:pt>
                <c:pt idx="13578">
                  <c:v>2.7968E-2</c:v>
                </c:pt>
                <c:pt idx="13579">
                  <c:v>2.8351000000000001E-2</c:v>
                </c:pt>
                <c:pt idx="13580">
                  <c:v>2.8351000000000001E-2</c:v>
                </c:pt>
                <c:pt idx="13581">
                  <c:v>4.5970000000000004E-3</c:v>
                </c:pt>
                <c:pt idx="13582">
                  <c:v>1.8006999999999999E-2</c:v>
                </c:pt>
                <c:pt idx="13583">
                  <c:v>1.6473999999999999E-2</c:v>
                </c:pt>
                <c:pt idx="13584">
                  <c:v>1.6473999999999999E-2</c:v>
                </c:pt>
                <c:pt idx="13585">
                  <c:v>1.5708E-2</c:v>
                </c:pt>
                <c:pt idx="13586">
                  <c:v>1.4942E-2</c:v>
                </c:pt>
                <c:pt idx="13587">
                  <c:v>1.3792E-2</c:v>
                </c:pt>
                <c:pt idx="13588">
                  <c:v>1.6091000000000001E-2</c:v>
                </c:pt>
                <c:pt idx="13589">
                  <c:v>1.3409000000000001E-2</c:v>
                </c:pt>
                <c:pt idx="13590">
                  <c:v>1.3792E-2</c:v>
                </c:pt>
                <c:pt idx="13591">
                  <c:v>1.3792E-2</c:v>
                </c:pt>
                <c:pt idx="13592">
                  <c:v>1.4175999999999999E-2</c:v>
                </c:pt>
                <c:pt idx="13593">
                  <c:v>1.3792E-2</c:v>
                </c:pt>
                <c:pt idx="13594">
                  <c:v>1.3409000000000001E-2</c:v>
                </c:pt>
                <c:pt idx="13595">
                  <c:v>1.4559000000000001E-2</c:v>
                </c:pt>
                <c:pt idx="13596">
                  <c:v>1.3409000000000001E-2</c:v>
                </c:pt>
                <c:pt idx="13597">
                  <c:v>1.3792E-2</c:v>
                </c:pt>
                <c:pt idx="13598">
                  <c:v>1.3792E-2</c:v>
                </c:pt>
                <c:pt idx="13599">
                  <c:v>1.3409000000000001E-2</c:v>
                </c:pt>
                <c:pt idx="13600">
                  <c:v>1.3025999999999999E-2</c:v>
                </c:pt>
                <c:pt idx="13601">
                  <c:v>1.2643E-2</c:v>
                </c:pt>
                <c:pt idx="13602">
                  <c:v>1.1877E-2</c:v>
                </c:pt>
                <c:pt idx="13603">
                  <c:v>1.226E-2</c:v>
                </c:pt>
                <c:pt idx="13604">
                  <c:v>1.1877E-2</c:v>
                </c:pt>
                <c:pt idx="13605">
                  <c:v>1.0727E-2</c:v>
                </c:pt>
                <c:pt idx="13606">
                  <c:v>4.5970000000000004E-3</c:v>
                </c:pt>
                <c:pt idx="13607">
                  <c:v>3.4480000000000001E-3</c:v>
                </c:pt>
                <c:pt idx="13608">
                  <c:v>2.2989999999999998E-3</c:v>
                </c:pt>
                <c:pt idx="13609">
                  <c:v>1.916E-3</c:v>
                </c:pt>
                <c:pt idx="13610">
                  <c:v>1.1490000000000001E-3</c:v>
                </c:pt>
                <c:pt idx="13611">
                  <c:v>1.1490000000000001E-3</c:v>
                </c:pt>
                <c:pt idx="13612">
                  <c:v>1.1490000000000001E-3</c:v>
                </c:pt>
                <c:pt idx="13613">
                  <c:v>1.1490000000000001E-3</c:v>
                </c:pt>
                <c:pt idx="13614">
                  <c:v>7.6599999999999997E-4</c:v>
                </c:pt>
                <c:pt idx="13615">
                  <c:v>1.1490000000000001E-3</c:v>
                </c:pt>
                <c:pt idx="13616">
                  <c:v>1.1490000000000001E-3</c:v>
                </c:pt>
                <c:pt idx="13617">
                  <c:v>7.6599999999999997E-4</c:v>
                </c:pt>
                <c:pt idx="13618">
                  <c:v>1.1490000000000001E-3</c:v>
                </c:pt>
                <c:pt idx="13619">
                  <c:v>1.1490000000000001E-3</c:v>
                </c:pt>
                <c:pt idx="13620">
                  <c:v>1.1490000000000001E-3</c:v>
                </c:pt>
                <c:pt idx="13621">
                  <c:v>1.1490000000000001E-3</c:v>
                </c:pt>
                <c:pt idx="13622">
                  <c:v>1.1490000000000001E-3</c:v>
                </c:pt>
                <c:pt idx="13623">
                  <c:v>1.1490000000000001E-3</c:v>
                </c:pt>
                <c:pt idx="13624">
                  <c:v>1.5319999999999999E-3</c:v>
                </c:pt>
                <c:pt idx="13625">
                  <c:v>7.6599999999999997E-4</c:v>
                </c:pt>
                <c:pt idx="13626">
                  <c:v>2.6819999999999999E-3</c:v>
                </c:pt>
                <c:pt idx="13627">
                  <c:v>2.6819999999999999E-3</c:v>
                </c:pt>
                <c:pt idx="13628">
                  <c:v>2.6819999999999999E-3</c:v>
                </c:pt>
                <c:pt idx="13629">
                  <c:v>2.6819999999999999E-3</c:v>
                </c:pt>
                <c:pt idx="13630">
                  <c:v>7.6599999999999997E-4</c:v>
                </c:pt>
                <c:pt idx="13631">
                  <c:v>1.1490000000000001E-3</c:v>
                </c:pt>
                <c:pt idx="13632">
                  <c:v>1.1490000000000001E-3</c:v>
                </c:pt>
                <c:pt idx="13633">
                  <c:v>1.1490000000000001E-3</c:v>
                </c:pt>
                <c:pt idx="13634">
                  <c:v>1.1490000000000001E-3</c:v>
                </c:pt>
                <c:pt idx="13635">
                  <c:v>2.4136999999999999E-2</c:v>
                </c:pt>
                <c:pt idx="13636">
                  <c:v>2.5285999999999999E-2</c:v>
                </c:pt>
                <c:pt idx="13637">
                  <c:v>2.5285999999999999E-2</c:v>
                </c:pt>
                <c:pt idx="13638">
                  <c:v>2.4903000000000002E-2</c:v>
                </c:pt>
                <c:pt idx="13639">
                  <c:v>2.5285999999999999E-2</c:v>
                </c:pt>
                <c:pt idx="13640">
                  <c:v>1.5319999999999999E-3</c:v>
                </c:pt>
                <c:pt idx="13641">
                  <c:v>1.1490000000000001E-3</c:v>
                </c:pt>
                <c:pt idx="13642">
                  <c:v>1.1490000000000001E-3</c:v>
                </c:pt>
                <c:pt idx="13643">
                  <c:v>1.1490000000000001E-3</c:v>
                </c:pt>
                <c:pt idx="13644">
                  <c:v>1.1490000000000001E-3</c:v>
                </c:pt>
                <c:pt idx="13645">
                  <c:v>1.1490000000000001E-3</c:v>
                </c:pt>
                <c:pt idx="13646">
                  <c:v>1.1490000000000001E-3</c:v>
                </c:pt>
                <c:pt idx="13647">
                  <c:v>1.1490000000000001E-3</c:v>
                </c:pt>
                <c:pt idx="13648">
                  <c:v>1.1490000000000001E-3</c:v>
                </c:pt>
                <c:pt idx="13649">
                  <c:v>1.1490000000000001E-3</c:v>
                </c:pt>
                <c:pt idx="13650">
                  <c:v>1.1490000000000001E-3</c:v>
                </c:pt>
                <c:pt idx="13651">
                  <c:v>1.1490000000000001E-3</c:v>
                </c:pt>
                <c:pt idx="13652">
                  <c:v>1.1490000000000001E-3</c:v>
                </c:pt>
                <c:pt idx="13653">
                  <c:v>1.5319999999999999E-3</c:v>
                </c:pt>
                <c:pt idx="13654">
                  <c:v>1.1490000000000001E-3</c:v>
                </c:pt>
                <c:pt idx="13655">
                  <c:v>1.1490000000000001E-3</c:v>
                </c:pt>
                <c:pt idx="13656">
                  <c:v>1.1490000000000001E-3</c:v>
                </c:pt>
                <c:pt idx="13657">
                  <c:v>1.1490000000000001E-3</c:v>
                </c:pt>
                <c:pt idx="13658">
                  <c:v>1.1490000000000001E-3</c:v>
                </c:pt>
                <c:pt idx="13659">
                  <c:v>1.1490000000000001E-3</c:v>
                </c:pt>
                <c:pt idx="13660">
                  <c:v>1.1490000000000001E-3</c:v>
                </c:pt>
                <c:pt idx="13661">
                  <c:v>1.1490000000000001E-3</c:v>
                </c:pt>
                <c:pt idx="13662">
                  <c:v>1.1490000000000001E-3</c:v>
                </c:pt>
                <c:pt idx="13663">
                  <c:v>1.1490000000000001E-3</c:v>
                </c:pt>
                <c:pt idx="13664">
                  <c:v>1.916E-3</c:v>
                </c:pt>
                <c:pt idx="13665">
                  <c:v>2.6819999999999999E-3</c:v>
                </c:pt>
                <c:pt idx="13666">
                  <c:v>3.8310000000000002E-3</c:v>
                </c:pt>
                <c:pt idx="13667">
                  <c:v>5.3639999999999998E-3</c:v>
                </c:pt>
                <c:pt idx="13668">
                  <c:v>6.5129999999999997E-3</c:v>
                </c:pt>
                <c:pt idx="13669">
                  <c:v>7.2789999999999999E-3</c:v>
                </c:pt>
                <c:pt idx="13670">
                  <c:v>8.4290000000000007E-3</c:v>
                </c:pt>
                <c:pt idx="13671">
                  <c:v>2.9884000000000001E-2</c:v>
                </c:pt>
                <c:pt idx="13672">
                  <c:v>2.9117000000000001E-2</c:v>
                </c:pt>
                <c:pt idx="13673">
                  <c:v>2.9500999999999999E-2</c:v>
                </c:pt>
                <c:pt idx="13674">
                  <c:v>2.6051999999999999E-2</c:v>
                </c:pt>
                <c:pt idx="13675">
                  <c:v>1.1490000000000001E-3</c:v>
                </c:pt>
                <c:pt idx="13676">
                  <c:v>1.1490000000000001E-3</c:v>
                </c:pt>
                <c:pt idx="13677">
                  <c:v>1.1490000000000001E-3</c:v>
                </c:pt>
                <c:pt idx="13678">
                  <c:v>1.1490000000000001E-3</c:v>
                </c:pt>
                <c:pt idx="13679">
                  <c:v>1.1490000000000001E-3</c:v>
                </c:pt>
                <c:pt idx="13680">
                  <c:v>1.1490000000000001E-3</c:v>
                </c:pt>
                <c:pt idx="13681">
                  <c:v>2.2989999999999998E-3</c:v>
                </c:pt>
                <c:pt idx="13682">
                  <c:v>3.065E-3</c:v>
                </c:pt>
                <c:pt idx="13683">
                  <c:v>3.8310000000000002E-3</c:v>
                </c:pt>
                <c:pt idx="13684">
                  <c:v>4.2139999999999999E-3</c:v>
                </c:pt>
                <c:pt idx="13685">
                  <c:v>4.5970000000000004E-3</c:v>
                </c:pt>
                <c:pt idx="13686">
                  <c:v>4.1761E-2</c:v>
                </c:pt>
                <c:pt idx="13687">
                  <c:v>2.6819999999999999E-3</c:v>
                </c:pt>
                <c:pt idx="13688">
                  <c:v>4.3292999999999998E-2</c:v>
                </c:pt>
                <c:pt idx="13689">
                  <c:v>4.2909999999999997E-2</c:v>
                </c:pt>
                <c:pt idx="13690">
                  <c:v>4.2909999999999997E-2</c:v>
                </c:pt>
                <c:pt idx="13691">
                  <c:v>4.4825999999999998E-2</c:v>
                </c:pt>
                <c:pt idx="13692">
                  <c:v>4.5975000000000002E-2</c:v>
                </c:pt>
                <c:pt idx="13693">
                  <c:v>4.7123999999999999E-2</c:v>
                </c:pt>
                <c:pt idx="13694">
                  <c:v>4.7507000000000001E-2</c:v>
                </c:pt>
                <c:pt idx="13695">
                  <c:v>4.904E-2</c:v>
                </c:pt>
                <c:pt idx="13696">
                  <c:v>4.904E-2</c:v>
                </c:pt>
                <c:pt idx="13697">
                  <c:v>4.8656999999999999E-2</c:v>
                </c:pt>
                <c:pt idx="13698">
                  <c:v>4.8273999999999997E-2</c:v>
                </c:pt>
                <c:pt idx="13699">
                  <c:v>4.7891000000000003E-2</c:v>
                </c:pt>
                <c:pt idx="13700">
                  <c:v>4.7891000000000003E-2</c:v>
                </c:pt>
                <c:pt idx="13701">
                  <c:v>4.904E-2</c:v>
                </c:pt>
                <c:pt idx="13702">
                  <c:v>4.8273999999999997E-2</c:v>
                </c:pt>
                <c:pt idx="13703">
                  <c:v>4.8656999999999999E-2</c:v>
                </c:pt>
                <c:pt idx="13704">
                  <c:v>1.1490000000000001E-3</c:v>
                </c:pt>
                <c:pt idx="13705">
                  <c:v>7.6599999999999997E-4</c:v>
                </c:pt>
                <c:pt idx="13706">
                  <c:v>1.1490000000000001E-3</c:v>
                </c:pt>
                <c:pt idx="13707">
                  <c:v>1.1490000000000001E-3</c:v>
                </c:pt>
                <c:pt idx="13708">
                  <c:v>1.1490000000000001E-3</c:v>
                </c:pt>
                <c:pt idx="13709">
                  <c:v>7.6599999999999997E-4</c:v>
                </c:pt>
                <c:pt idx="13710">
                  <c:v>1.1490000000000001E-3</c:v>
                </c:pt>
                <c:pt idx="13711">
                  <c:v>1.1490000000000001E-3</c:v>
                </c:pt>
                <c:pt idx="13712">
                  <c:v>1.1490000000000001E-3</c:v>
                </c:pt>
                <c:pt idx="13713">
                  <c:v>1.1490000000000001E-3</c:v>
                </c:pt>
                <c:pt idx="13714">
                  <c:v>1.1490000000000001E-3</c:v>
                </c:pt>
                <c:pt idx="13715">
                  <c:v>1.1490000000000001E-3</c:v>
                </c:pt>
                <c:pt idx="13716">
                  <c:v>1.1490000000000001E-3</c:v>
                </c:pt>
                <c:pt idx="13717">
                  <c:v>2.452E-2</c:v>
                </c:pt>
                <c:pt idx="13718">
                  <c:v>2.5285999999999999E-2</c:v>
                </c:pt>
                <c:pt idx="13719">
                  <c:v>2.6436000000000001E-2</c:v>
                </c:pt>
                <c:pt idx="13720">
                  <c:v>2.6436000000000001E-2</c:v>
                </c:pt>
                <c:pt idx="13721">
                  <c:v>2.8351000000000001E-2</c:v>
                </c:pt>
                <c:pt idx="13722">
                  <c:v>2.8733999999999999E-2</c:v>
                </c:pt>
                <c:pt idx="13723">
                  <c:v>2.7968E-2</c:v>
                </c:pt>
                <c:pt idx="13724">
                  <c:v>2.9884000000000001E-2</c:v>
                </c:pt>
                <c:pt idx="13725">
                  <c:v>2.9117000000000001E-2</c:v>
                </c:pt>
                <c:pt idx="13726">
                  <c:v>2.8733999999999999E-2</c:v>
                </c:pt>
                <c:pt idx="13727">
                  <c:v>2.9117000000000001E-2</c:v>
                </c:pt>
                <c:pt idx="13728">
                  <c:v>2.9500999999999999E-2</c:v>
                </c:pt>
                <c:pt idx="13729">
                  <c:v>2.7968E-2</c:v>
                </c:pt>
                <c:pt idx="13730">
                  <c:v>2.9117000000000001E-2</c:v>
                </c:pt>
                <c:pt idx="13731">
                  <c:v>2.9500999999999999E-2</c:v>
                </c:pt>
                <c:pt idx="13732">
                  <c:v>2.6436000000000001E-2</c:v>
                </c:pt>
                <c:pt idx="13733">
                  <c:v>2.6436000000000001E-2</c:v>
                </c:pt>
                <c:pt idx="13734">
                  <c:v>4.9810000000000002E-3</c:v>
                </c:pt>
                <c:pt idx="13735">
                  <c:v>3.4480000000000001E-3</c:v>
                </c:pt>
                <c:pt idx="13736">
                  <c:v>1.1490000000000001E-3</c:v>
                </c:pt>
                <c:pt idx="13737">
                  <c:v>1.1490000000000001E-3</c:v>
                </c:pt>
                <c:pt idx="13738">
                  <c:v>1.1490000000000001E-3</c:v>
                </c:pt>
                <c:pt idx="13739">
                  <c:v>1.1490000000000001E-3</c:v>
                </c:pt>
                <c:pt idx="13740">
                  <c:v>1.1490000000000001E-3</c:v>
                </c:pt>
                <c:pt idx="13741">
                  <c:v>1.1490000000000001E-3</c:v>
                </c:pt>
                <c:pt idx="13742">
                  <c:v>2.2989999999999998E-3</c:v>
                </c:pt>
                <c:pt idx="13743">
                  <c:v>3.065E-3</c:v>
                </c:pt>
                <c:pt idx="13744">
                  <c:v>4.9810000000000002E-3</c:v>
                </c:pt>
                <c:pt idx="13745">
                  <c:v>8.8120000000000004E-3</c:v>
                </c:pt>
                <c:pt idx="13746">
                  <c:v>9.195E-3</c:v>
                </c:pt>
                <c:pt idx="13747">
                  <c:v>8.0459999999999993E-3</c:v>
                </c:pt>
                <c:pt idx="13748">
                  <c:v>1.9539000000000001E-2</c:v>
                </c:pt>
                <c:pt idx="13749">
                  <c:v>1.6857E-2</c:v>
                </c:pt>
                <c:pt idx="13750">
                  <c:v>1.6091000000000001E-2</c:v>
                </c:pt>
                <c:pt idx="13751">
                  <c:v>1.6091000000000001E-2</c:v>
                </c:pt>
                <c:pt idx="13752">
                  <c:v>1.6091000000000001E-2</c:v>
                </c:pt>
                <c:pt idx="13753">
                  <c:v>1.5708E-2</c:v>
                </c:pt>
                <c:pt idx="13754">
                  <c:v>1.6091000000000001E-2</c:v>
                </c:pt>
                <c:pt idx="13755">
                  <c:v>1.5708E-2</c:v>
                </c:pt>
                <c:pt idx="13756">
                  <c:v>4.5208999999999999E-2</c:v>
                </c:pt>
                <c:pt idx="13757">
                  <c:v>4.4825999999999998E-2</c:v>
                </c:pt>
                <c:pt idx="13758">
                  <c:v>4.7123999999999999E-2</c:v>
                </c:pt>
                <c:pt idx="13759">
                  <c:v>4.3676E-2</c:v>
                </c:pt>
                <c:pt idx="13760">
                  <c:v>4.6740999999999998E-2</c:v>
                </c:pt>
                <c:pt idx="13761">
                  <c:v>4.5208999999999999E-2</c:v>
                </c:pt>
                <c:pt idx="13762">
                  <c:v>4.5975000000000002E-2</c:v>
                </c:pt>
                <c:pt idx="13763">
                  <c:v>4.6740999999999998E-2</c:v>
                </c:pt>
                <c:pt idx="13764">
                  <c:v>4.4825999999999998E-2</c:v>
                </c:pt>
                <c:pt idx="13765">
                  <c:v>4.4059000000000001E-2</c:v>
                </c:pt>
                <c:pt idx="13766">
                  <c:v>4.5592000000000001E-2</c:v>
                </c:pt>
                <c:pt idx="13767">
                  <c:v>4.5592000000000001E-2</c:v>
                </c:pt>
                <c:pt idx="13768">
                  <c:v>4.6740999999999998E-2</c:v>
                </c:pt>
                <c:pt idx="13769">
                  <c:v>4.5975000000000002E-2</c:v>
                </c:pt>
                <c:pt idx="13770">
                  <c:v>4.5208999999999999E-2</c:v>
                </c:pt>
                <c:pt idx="13771">
                  <c:v>4.4059000000000001E-2</c:v>
                </c:pt>
                <c:pt idx="13772">
                  <c:v>4.5975000000000002E-2</c:v>
                </c:pt>
                <c:pt idx="13773">
                  <c:v>4.7123999999999999E-2</c:v>
                </c:pt>
                <c:pt idx="13774">
                  <c:v>4.8273999999999997E-2</c:v>
                </c:pt>
                <c:pt idx="13775">
                  <c:v>4.7507000000000001E-2</c:v>
                </c:pt>
                <c:pt idx="13776">
                  <c:v>4.6358000000000003E-2</c:v>
                </c:pt>
                <c:pt idx="13777">
                  <c:v>4.3292999999999998E-2</c:v>
                </c:pt>
                <c:pt idx="13778">
                  <c:v>4.6358000000000003E-2</c:v>
                </c:pt>
                <c:pt idx="13779">
                  <c:v>4.6740999999999998E-2</c:v>
                </c:pt>
                <c:pt idx="13780">
                  <c:v>4.6358000000000003E-2</c:v>
                </c:pt>
                <c:pt idx="13781">
                  <c:v>4.7507000000000001E-2</c:v>
                </c:pt>
                <c:pt idx="13782">
                  <c:v>4.5975000000000002E-2</c:v>
                </c:pt>
                <c:pt idx="13783">
                  <c:v>4.5592000000000001E-2</c:v>
                </c:pt>
                <c:pt idx="13784">
                  <c:v>6.6281000000000007E-2</c:v>
                </c:pt>
                <c:pt idx="13785">
                  <c:v>6.7046999999999995E-2</c:v>
                </c:pt>
                <c:pt idx="13786">
                  <c:v>6.7046999999999995E-2</c:v>
                </c:pt>
                <c:pt idx="13787">
                  <c:v>6.5514000000000003E-2</c:v>
                </c:pt>
                <c:pt idx="13788">
                  <c:v>6.5514000000000003E-2</c:v>
                </c:pt>
                <c:pt idx="13789">
                  <c:v>6.6281000000000007E-2</c:v>
                </c:pt>
                <c:pt idx="13790">
                  <c:v>6.6281000000000007E-2</c:v>
                </c:pt>
                <c:pt idx="13791">
                  <c:v>6.5896999999999997E-2</c:v>
                </c:pt>
                <c:pt idx="13792">
                  <c:v>6.7046999999999995E-2</c:v>
                </c:pt>
                <c:pt idx="13793">
                  <c:v>6.5514000000000003E-2</c:v>
                </c:pt>
                <c:pt idx="13794">
                  <c:v>6.5514000000000003E-2</c:v>
                </c:pt>
                <c:pt idx="13795">
                  <c:v>6.7812999999999998E-2</c:v>
                </c:pt>
                <c:pt idx="13796">
                  <c:v>6.7430000000000004E-2</c:v>
                </c:pt>
                <c:pt idx="13797">
                  <c:v>6.5896999999999997E-2</c:v>
                </c:pt>
                <c:pt idx="13798">
                  <c:v>5.2871000000000001E-2</c:v>
                </c:pt>
                <c:pt idx="13799">
                  <c:v>5.2104999999999999E-2</c:v>
                </c:pt>
                <c:pt idx="13800">
                  <c:v>2.1838E-2</c:v>
                </c:pt>
                <c:pt idx="13801">
                  <c:v>2.2221000000000001E-2</c:v>
                </c:pt>
                <c:pt idx="13802">
                  <c:v>4.0228E-2</c:v>
                </c:pt>
                <c:pt idx="13803">
                  <c:v>3.9079000000000003E-2</c:v>
                </c:pt>
                <c:pt idx="13804">
                  <c:v>1.1490000000000001E-3</c:v>
                </c:pt>
                <c:pt idx="13805">
                  <c:v>7.6599999999999997E-4</c:v>
                </c:pt>
                <c:pt idx="13806">
                  <c:v>1.1490000000000001E-3</c:v>
                </c:pt>
                <c:pt idx="13807">
                  <c:v>1.1490000000000001E-3</c:v>
                </c:pt>
                <c:pt idx="13808">
                  <c:v>1.1490000000000001E-3</c:v>
                </c:pt>
                <c:pt idx="13809">
                  <c:v>1.1490000000000001E-3</c:v>
                </c:pt>
                <c:pt idx="13810">
                  <c:v>1.1490000000000001E-3</c:v>
                </c:pt>
                <c:pt idx="13811">
                  <c:v>1.1490000000000001E-3</c:v>
                </c:pt>
                <c:pt idx="13812">
                  <c:v>1.1490000000000001E-3</c:v>
                </c:pt>
                <c:pt idx="13813">
                  <c:v>1.1490000000000001E-3</c:v>
                </c:pt>
                <c:pt idx="13814">
                  <c:v>1.1490000000000001E-3</c:v>
                </c:pt>
                <c:pt idx="13815">
                  <c:v>1.1490000000000001E-3</c:v>
                </c:pt>
                <c:pt idx="13816">
                  <c:v>1.1490000000000001E-3</c:v>
                </c:pt>
                <c:pt idx="13817">
                  <c:v>1.1490000000000001E-3</c:v>
                </c:pt>
                <c:pt idx="13818">
                  <c:v>1.1490000000000001E-3</c:v>
                </c:pt>
                <c:pt idx="13819">
                  <c:v>1.1490000000000001E-3</c:v>
                </c:pt>
                <c:pt idx="13820">
                  <c:v>1.1490000000000001E-3</c:v>
                </c:pt>
                <c:pt idx="13821">
                  <c:v>1.5319999999999999E-3</c:v>
                </c:pt>
                <c:pt idx="13822">
                  <c:v>1.1490000000000001E-3</c:v>
                </c:pt>
                <c:pt idx="13823">
                  <c:v>1.1490000000000001E-3</c:v>
                </c:pt>
                <c:pt idx="13824">
                  <c:v>1.1490000000000001E-3</c:v>
                </c:pt>
                <c:pt idx="13825">
                  <c:v>1.1490000000000001E-3</c:v>
                </c:pt>
                <c:pt idx="13826">
                  <c:v>1.1490000000000001E-3</c:v>
                </c:pt>
                <c:pt idx="13827">
                  <c:v>1.1490000000000001E-3</c:v>
                </c:pt>
                <c:pt idx="13828">
                  <c:v>1.1490000000000001E-3</c:v>
                </c:pt>
                <c:pt idx="13829">
                  <c:v>1.1490000000000001E-3</c:v>
                </c:pt>
                <c:pt idx="13830">
                  <c:v>1.1490000000000001E-3</c:v>
                </c:pt>
                <c:pt idx="13831">
                  <c:v>1.1490000000000001E-3</c:v>
                </c:pt>
                <c:pt idx="13832">
                  <c:v>1.1490000000000001E-3</c:v>
                </c:pt>
                <c:pt idx="13833">
                  <c:v>1.1490000000000001E-3</c:v>
                </c:pt>
                <c:pt idx="13834">
                  <c:v>2.4903000000000002E-2</c:v>
                </c:pt>
                <c:pt idx="13835">
                  <c:v>2.5285999999999999E-2</c:v>
                </c:pt>
                <c:pt idx="13836">
                  <c:v>2.6436000000000001E-2</c:v>
                </c:pt>
                <c:pt idx="13837">
                  <c:v>2.7968E-2</c:v>
                </c:pt>
                <c:pt idx="13838">
                  <c:v>2.9500999999999999E-2</c:v>
                </c:pt>
                <c:pt idx="13839">
                  <c:v>2.9884000000000001E-2</c:v>
                </c:pt>
                <c:pt idx="13840">
                  <c:v>3.065E-2</c:v>
                </c:pt>
                <c:pt idx="13841">
                  <c:v>3.065E-2</c:v>
                </c:pt>
                <c:pt idx="13842">
                  <c:v>3.1033000000000002E-2</c:v>
                </c:pt>
                <c:pt idx="13843">
                  <c:v>3.065E-2</c:v>
                </c:pt>
                <c:pt idx="13844">
                  <c:v>3.1033000000000002E-2</c:v>
                </c:pt>
                <c:pt idx="13845">
                  <c:v>3.065E-2</c:v>
                </c:pt>
                <c:pt idx="13846">
                  <c:v>3.065E-2</c:v>
                </c:pt>
                <c:pt idx="13847">
                  <c:v>3.1033000000000002E-2</c:v>
                </c:pt>
                <c:pt idx="13848">
                  <c:v>3.065E-2</c:v>
                </c:pt>
                <c:pt idx="13849">
                  <c:v>3.1415999999999999E-2</c:v>
                </c:pt>
                <c:pt idx="13850">
                  <c:v>1.1490000000000001E-3</c:v>
                </c:pt>
                <c:pt idx="13851">
                  <c:v>1.1490000000000001E-3</c:v>
                </c:pt>
                <c:pt idx="13852">
                  <c:v>1.1490000000000001E-3</c:v>
                </c:pt>
                <c:pt idx="13853">
                  <c:v>7.6599999999999997E-4</c:v>
                </c:pt>
                <c:pt idx="13854">
                  <c:v>1.1490000000000001E-3</c:v>
                </c:pt>
                <c:pt idx="13855">
                  <c:v>1.1490000000000001E-3</c:v>
                </c:pt>
                <c:pt idx="13856">
                  <c:v>7.6599999999999997E-4</c:v>
                </c:pt>
                <c:pt idx="13857">
                  <c:v>2.3370999999999999E-2</c:v>
                </c:pt>
                <c:pt idx="13858">
                  <c:v>2.4903000000000002E-2</c:v>
                </c:pt>
                <c:pt idx="13859">
                  <c:v>2.6436000000000001E-2</c:v>
                </c:pt>
                <c:pt idx="13860">
                  <c:v>3.0266999999999999E-2</c:v>
                </c:pt>
                <c:pt idx="13861">
                  <c:v>3.1033000000000002E-2</c:v>
                </c:pt>
                <c:pt idx="13862">
                  <c:v>3.1033000000000002E-2</c:v>
                </c:pt>
                <c:pt idx="13863">
                  <c:v>3.1415999999999999E-2</c:v>
                </c:pt>
                <c:pt idx="13864">
                  <c:v>2.6819999999999999E-3</c:v>
                </c:pt>
                <c:pt idx="13865">
                  <c:v>1.1490000000000001E-3</c:v>
                </c:pt>
                <c:pt idx="13866">
                  <c:v>1.1490000000000001E-3</c:v>
                </c:pt>
                <c:pt idx="13867">
                  <c:v>1.1490000000000001E-3</c:v>
                </c:pt>
                <c:pt idx="13868">
                  <c:v>1.1490000000000001E-3</c:v>
                </c:pt>
                <c:pt idx="13869">
                  <c:v>1.1490000000000001E-3</c:v>
                </c:pt>
                <c:pt idx="13870">
                  <c:v>1.1490000000000001E-3</c:v>
                </c:pt>
                <c:pt idx="13871">
                  <c:v>1.1490000000000001E-3</c:v>
                </c:pt>
                <c:pt idx="13872">
                  <c:v>1.1490000000000001E-3</c:v>
                </c:pt>
                <c:pt idx="13873">
                  <c:v>1.1490000000000001E-3</c:v>
                </c:pt>
                <c:pt idx="13874">
                  <c:v>1.1490000000000001E-3</c:v>
                </c:pt>
                <c:pt idx="13875">
                  <c:v>1.1490000000000001E-3</c:v>
                </c:pt>
                <c:pt idx="13876">
                  <c:v>1.1490000000000001E-3</c:v>
                </c:pt>
                <c:pt idx="13877">
                  <c:v>1.1490000000000001E-3</c:v>
                </c:pt>
                <c:pt idx="13878">
                  <c:v>1.1490000000000001E-3</c:v>
                </c:pt>
                <c:pt idx="13879">
                  <c:v>1.1490000000000001E-3</c:v>
                </c:pt>
                <c:pt idx="13880">
                  <c:v>1.1490000000000001E-3</c:v>
                </c:pt>
                <c:pt idx="13881">
                  <c:v>1.1490000000000001E-3</c:v>
                </c:pt>
                <c:pt idx="13882">
                  <c:v>1.1490000000000001E-3</c:v>
                </c:pt>
                <c:pt idx="13883">
                  <c:v>1.1490000000000001E-3</c:v>
                </c:pt>
                <c:pt idx="13884">
                  <c:v>7.6599999999999997E-4</c:v>
                </c:pt>
                <c:pt idx="13885">
                  <c:v>1.1490000000000001E-3</c:v>
                </c:pt>
                <c:pt idx="13886">
                  <c:v>7.6599999999999997E-4</c:v>
                </c:pt>
                <c:pt idx="13887">
                  <c:v>1.1490000000000001E-3</c:v>
                </c:pt>
                <c:pt idx="13888">
                  <c:v>1.1490000000000001E-3</c:v>
                </c:pt>
                <c:pt idx="13889">
                  <c:v>1.1490000000000001E-3</c:v>
                </c:pt>
                <c:pt idx="13890">
                  <c:v>1.1490000000000001E-3</c:v>
                </c:pt>
                <c:pt idx="13891">
                  <c:v>1.1490000000000001E-3</c:v>
                </c:pt>
                <c:pt idx="13892">
                  <c:v>1.1490000000000001E-3</c:v>
                </c:pt>
                <c:pt idx="13893">
                  <c:v>1.1490000000000001E-3</c:v>
                </c:pt>
                <c:pt idx="13894">
                  <c:v>7.6599999999999997E-4</c:v>
                </c:pt>
                <c:pt idx="13895">
                  <c:v>1.5319999999999999E-3</c:v>
                </c:pt>
                <c:pt idx="13896">
                  <c:v>1.1490000000000001E-3</c:v>
                </c:pt>
                <c:pt idx="13897">
                  <c:v>1.5325E-2</c:v>
                </c:pt>
                <c:pt idx="13898">
                  <c:v>1.6473999999999999E-2</c:v>
                </c:pt>
                <c:pt idx="13899">
                  <c:v>1.6473999999999999E-2</c:v>
                </c:pt>
                <c:pt idx="13900">
                  <c:v>1.7240999999999999E-2</c:v>
                </c:pt>
                <c:pt idx="13901">
                  <c:v>1.8006999999999999E-2</c:v>
                </c:pt>
                <c:pt idx="13902">
                  <c:v>1.9155999999999999E-2</c:v>
                </c:pt>
                <c:pt idx="13903">
                  <c:v>2.0306000000000001E-2</c:v>
                </c:pt>
                <c:pt idx="13904">
                  <c:v>2.1072E-2</c:v>
                </c:pt>
                <c:pt idx="13905">
                  <c:v>2.0688999999999999E-2</c:v>
                </c:pt>
                <c:pt idx="13906">
                  <c:v>2.0688999999999999E-2</c:v>
                </c:pt>
                <c:pt idx="13907">
                  <c:v>2.0306000000000001E-2</c:v>
                </c:pt>
                <c:pt idx="13908">
                  <c:v>2.0306000000000001E-2</c:v>
                </c:pt>
                <c:pt idx="13909">
                  <c:v>3.2182000000000002E-2</c:v>
                </c:pt>
                <c:pt idx="13910">
                  <c:v>3.065E-2</c:v>
                </c:pt>
                <c:pt idx="13911">
                  <c:v>3.065E-2</c:v>
                </c:pt>
                <c:pt idx="13912">
                  <c:v>3.0266999999999999E-2</c:v>
                </c:pt>
                <c:pt idx="13913">
                  <c:v>2.9500999999999999E-2</c:v>
                </c:pt>
                <c:pt idx="13914">
                  <c:v>2.8733999999999999E-2</c:v>
                </c:pt>
                <c:pt idx="13915">
                  <c:v>2.7584999999999998E-2</c:v>
                </c:pt>
                <c:pt idx="13916">
                  <c:v>2.7584999999999998E-2</c:v>
                </c:pt>
                <c:pt idx="13917">
                  <c:v>1.6857E-2</c:v>
                </c:pt>
                <c:pt idx="13918">
                  <c:v>1.7240999999999999E-2</c:v>
                </c:pt>
                <c:pt idx="13919">
                  <c:v>1.7240999999999999E-2</c:v>
                </c:pt>
                <c:pt idx="13920">
                  <c:v>1.6857E-2</c:v>
                </c:pt>
                <c:pt idx="13921">
                  <c:v>1.6857E-2</c:v>
                </c:pt>
                <c:pt idx="13922">
                  <c:v>1.6857E-2</c:v>
                </c:pt>
                <c:pt idx="13923">
                  <c:v>1.9155999999999999E-2</c:v>
                </c:pt>
                <c:pt idx="13924">
                  <c:v>1.9155999999999999E-2</c:v>
                </c:pt>
                <c:pt idx="13925">
                  <c:v>1.9921999999999999E-2</c:v>
                </c:pt>
                <c:pt idx="13926">
                  <c:v>2.1454999999999998E-2</c:v>
                </c:pt>
                <c:pt idx="13927">
                  <c:v>2.1454999999999998E-2</c:v>
                </c:pt>
                <c:pt idx="13928">
                  <c:v>2.1454999999999998E-2</c:v>
                </c:pt>
                <c:pt idx="13929">
                  <c:v>2.1454999999999998E-2</c:v>
                </c:pt>
                <c:pt idx="13930">
                  <c:v>2.2221000000000001E-2</c:v>
                </c:pt>
                <c:pt idx="13931">
                  <c:v>2.1838E-2</c:v>
                </c:pt>
                <c:pt idx="13932">
                  <c:v>2.1838E-2</c:v>
                </c:pt>
                <c:pt idx="13933">
                  <c:v>2.1838E-2</c:v>
                </c:pt>
                <c:pt idx="13934">
                  <c:v>2.1838E-2</c:v>
                </c:pt>
                <c:pt idx="13935">
                  <c:v>2.1454999999999998E-2</c:v>
                </c:pt>
                <c:pt idx="13936">
                  <c:v>2.2221000000000001E-2</c:v>
                </c:pt>
                <c:pt idx="13937">
                  <c:v>2.1838E-2</c:v>
                </c:pt>
                <c:pt idx="13938">
                  <c:v>2.1838E-2</c:v>
                </c:pt>
                <c:pt idx="13939">
                  <c:v>2.1454999999999998E-2</c:v>
                </c:pt>
                <c:pt idx="13940">
                  <c:v>2.1838E-2</c:v>
                </c:pt>
                <c:pt idx="13941">
                  <c:v>2.2221000000000001E-2</c:v>
                </c:pt>
                <c:pt idx="13942">
                  <c:v>2.2603999999999999E-2</c:v>
                </c:pt>
                <c:pt idx="13943">
                  <c:v>2.2221000000000001E-2</c:v>
                </c:pt>
                <c:pt idx="13944">
                  <c:v>2.0306000000000001E-2</c:v>
                </c:pt>
                <c:pt idx="13945">
                  <c:v>2.0688999999999999E-2</c:v>
                </c:pt>
                <c:pt idx="13946">
                  <c:v>1.9539000000000001E-2</c:v>
                </c:pt>
                <c:pt idx="13947">
                  <c:v>1.9539000000000001E-2</c:v>
                </c:pt>
                <c:pt idx="13948">
                  <c:v>1.9155999999999999E-2</c:v>
                </c:pt>
                <c:pt idx="13949">
                  <c:v>1.9539000000000001E-2</c:v>
                </c:pt>
                <c:pt idx="13950">
                  <c:v>1.9539000000000001E-2</c:v>
                </c:pt>
                <c:pt idx="13951">
                  <c:v>1.8773000000000001E-2</c:v>
                </c:pt>
                <c:pt idx="13952">
                  <c:v>1.9539000000000001E-2</c:v>
                </c:pt>
                <c:pt idx="13953">
                  <c:v>2.0306000000000001E-2</c:v>
                </c:pt>
                <c:pt idx="13954">
                  <c:v>2.1454999999999998E-2</c:v>
                </c:pt>
                <c:pt idx="13955">
                  <c:v>2.1454999999999998E-2</c:v>
                </c:pt>
                <c:pt idx="13956">
                  <c:v>2.2603999999999999E-2</c:v>
                </c:pt>
                <c:pt idx="13957">
                  <c:v>2.2987E-2</c:v>
                </c:pt>
                <c:pt idx="13958">
                  <c:v>3.2182000000000002E-2</c:v>
                </c:pt>
                <c:pt idx="13959">
                  <c:v>3.1415999999999999E-2</c:v>
                </c:pt>
                <c:pt idx="13960">
                  <c:v>3.2948999999999999E-2</c:v>
                </c:pt>
                <c:pt idx="13961">
                  <c:v>3.3715000000000002E-2</c:v>
                </c:pt>
                <c:pt idx="13962">
                  <c:v>3.4480999999999998E-2</c:v>
                </c:pt>
                <c:pt idx="13963">
                  <c:v>4.2909999999999997E-2</c:v>
                </c:pt>
                <c:pt idx="13964">
                  <c:v>4.4059000000000001E-2</c:v>
                </c:pt>
                <c:pt idx="13965">
                  <c:v>4.5592000000000001E-2</c:v>
                </c:pt>
                <c:pt idx="13966">
                  <c:v>4.4442000000000002E-2</c:v>
                </c:pt>
                <c:pt idx="13967">
                  <c:v>4.2909999999999997E-2</c:v>
                </c:pt>
                <c:pt idx="13968">
                  <c:v>4.5208999999999999E-2</c:v>
                </c:pt>
                <c:pt idx="13969">
                  <c:v>4.2909999999999997E-2</c:v>
                </c:pt>
                <c:pt idx="13970">
                  <c:v>4.3676E-2</c:v>
                </c:pt>
                <c:pt idx="13971">
                  <c:v>4.4825999999999998E-2</c:v>
                </c:pt>
                <c:pt idx="13972">
                  <c:v>4.3676E-2</c:v>
                </c:pt>
                <c:pt idx="13973">
                  <c:v>4.3292999999999998E-2</c:v>
                </c:pt>
                <c:pt idx="13974">
                  <c:v>4.4059000000000001E-2</c:v>
                </c:pt>
                <c:pt idx="13975">
                  <c:v>4.3292999999999998E-2</c:v>
                </c:pt>
                <c:pt idx="13976">
                  <c:v>4.4059000000000001E-2</c:v>
                </c:pt>
                <c:pt idx="13977">
                  <c:v>4.2909999999999997E-2</c:v>
                </c:pt>
                <c:pt idx="13978">
                  <c:v>4.3676E-2</c:v>
                </c:pt>
                <c:pt idx="13979">
                  <c:v>4.2909999999999997E-2</c:v>
                </c:pt>
                <c:pt idx="13980">
                  <c:v>4.5208999999999999E-2</c:v>
                </c:pt>
                <c:pt idx="13981">
                  <c:v>4.2527000000000002E-2</c:v>
                </c:pt>
                <c:pt idx="13982">
                  <c:v>4.4059000000000001E-2</c:v>
                </c:pt>
                <c:pt idx="13983">
                  <c:v>4.3292999999999998E-2</c:v>
                </c:pt>
                <c:pt idx="13984">
                  <c:v>6.6281000000000007E-2</c:v>
                </c:pt>
                <c:pt idx="13985">
                  <c:v>6.5514000000000003E-2</c:v>
                </c:pt>
                <c:pt idx="13986">
                  <c:v>6.2831999999999999E-2</c:v>
                </c:pt>
                <c:pt idx="13987">
                  <c:v>6.3981999999999997E-2</c:v>
                </c:pt>
                <c:pt idx="13988">
                  <c:v>8.1605999999999998E-2</c:v>
                </c:pt>
                <c:pt idx="13989">
                  <c:v>8.1222000000000003E-2</c:v>
                </c:pt>
                <c:pt idx="13990">
                  <c:v>8.0838999999999994E-2</c:v>
                </c:pt>
                <c:pt idx="13991">
                  <c:v>7.9307000000000002E-2</c:v>
                </c:pt>
                <c:pt idx="13992">
                  <c:v>7.8541E-2</c:v>
                </c:pt>
                <c:pt idx="13993">
                  <c:v>6.2831999999999999E-2</c:v>
                </c:pt>
                <c:pt idx="13994">
                  <c:v>1.9155999999999999E-2</c:v>
                </c:pt>
                <c:pt idx="13995">
                  <c:v>1.9921999999999999E-2</c:v>
                </c:pt>
                <c:pt idx="13996">
                  <c:v>1.8773000000000001E-2</c:v>
                </c:pt>
                <c:pt idx="13997">
                  <c:v>1.9539000000000001E-2</c:v>
                </c:pt>
                <c:pt idx="13998">
                  <c:v>1.9921999999999999E-2</c:v>
                </c:pt>
                <c:pt idx="13999">
                  <c:v>1.9155999999999999E-2</c:v>
                </c:pt>
                <c:pt idx="14000">
                  <c:v>1.9539000000000001E-2</c:v>
                </c:pt>
                <c:pt idx="14001">
                  <c:v>1.9155999999999999E-2</c:v>
                </c:pt>
                <c:pt idx="14002">
                  <c:v>1.9155999999999999E-2</c:v>
                </c:pt>
                <c:pt idx="14003">
                  <c:v>1.9539000000000001E-2</c:v>
                </c:pt>
                <c:pt idx="14004">
                  <c:v>1.9155999999999999E-2</c:v>
                </c:pt>
                <c:pt idx="14005">
                  <c:v>1.9155999999999999E-2</c:v>
                </c:pt>
                <c:pt idx="14006">
                  <c:v>1.9539000000000001E-2</c:v>
                </c:pt>
                <c:pt idx="14007">
                  <c:v>1.9539000000000001E-2</c:v>
                </c:pt>
                <c:pt idx="14008">
                  <c:v>2.3370999999999999E-2</c:v>
                </c:pt>
                <c:pt idx="14009">
                  <c:v>1.9155999999999999E-2</c:v>
                </c:pt>
                <c:pt idx="14010">
                  <c:v>1.9539000000000001E-2</c:v>
                </c:pt>
                <c:pt idx="14011">
                  <c:v>1.9155999999999999E-2</c:v>
                </c:pt>
                <c:pt idx="14012">
                  <c:v>2.1454999999999998E-2</c:v>
                </c:pt>
                <c:pt idx="14013">
                  <c:v>2.1838E-2</c:v>
                </c:pt>
                <c:pt idx="14014">
                  <c:v>2.3370999999999999E-2</c:v>
                </c:pt>
                <c:pt idx="14015">
                  <c:v>2.2987E-2</c:v>
                </c:pt>
                <c:pt idx="14016">
                  <c:v>4.0228E-2</c:v>
                </c:pt>
                <c:pt idx="14017">
                  <c:v>4.1376999999999997E-2</c:v>
                </c:pt>
                <c:pt idx="14018">
                  <c:v>4.0228E-2</c:v>
                </c:pt>
                <c:pt idx="14019">
                  <c:v>3.9844999999999998E-2</c:v>
                </c:pt>
                <c:pt idx="14020">
                  <c:v>3.9079000000000003E-2</c:v>
                </c:pt>
                <c:pt idx="14021">
                  <c:v>3.9461999999999997E-2</c:v>
                </c:pt>
                <c:pt idx="14022">
                  <c:v>4.2144000000000001E-2</c:v>
                </c:pt>
                <c:pt idx="14023">
                  <c:v>4.0994000000000003E-2</c:v>
                </c:pt>
                <c:pt idx="14024">
                  <c:v>4.0994000000000003E-2</c:v>
                </c:pt>
                <c:pt idx="14025">
                  <c:v>4.0994000000000003E-2</c:v>
                </c:pt>
                <c:pt idx="14026">
                  <c:v>3.8696000000000001E-2</c:v>
                </c:pt>
                <c:pt idx="14027">
                  <c:v>3.8696000000000001E-2</c:v>
                </c:pt>
                <c:pt idx="14028">
                  <c:v>3.6396999999999999E-2</c:v>
                </c:pt>
                <c:pt idx="14029">
                  <c:v>2.3370999999999999E-2</c:v>
                </c:pt>
                <c:pt idx="14030">
                  <c:v>2.2987E-2</c:v>
                </c:pt>
                <c:pt idx="14031">
                  <c:v>2.2987E-2</c:v>
                </c:pt>
                <c:pt idx="14032">
                  <c:v>2.2987E-2</c:v>
                </c:pt>
                <c:pt idx="14033">
                  <c:v>2.3370999999999999E-2</c:v>
                </c:pt>
                <c:pt idx="14034">
                  <c:v>2.3370999999999999E-2</c:v>
                </c:pt>
                <c:pt idx="14035">
                  <c:v>2.2987E-2</c:v>
                </c:pt>
                <c:pt idx="14036">
                  <c:v>2.3370999999999999E-2</c:v>
                </c:pt>
                <c:pt idx="14037">
                  <c:v>1.6091000000000001E-2</c:v>
                </c:pt>
                <c:pt idx="14038">
                  <c:v>2.0306000000000001E-2</c:v>
                </c:pt>
                <c:pt idx="14039">
                  <c:v>1.5708E-2</c:v>
                </c:pt>
                <c:pt idx="14040">
                  <c:v>1.5708E-2</c:v>
                </c:pt>
                <c:pt idx="14041">
                  <c:v>1.4942E-2</c:v>
                </c:pt>
                <c:pt idx="14042">
                  <c:v>1.4559000000000001E-2</c:v>
                </c:pt>
                <c:pt idx="14043">
                  <c:v>2.6436000000000001E-2</c:v>
                </c:pt>
                <c:pt idx="14044">
                  <c:v>2.7202E-2</c:v>
                </c:pt>
                <c:pt idx="14045">
                  <c:v>2.8351000000000001E-2</c:v>
                </c:pt>
                <c:pt idx="14046">
                  <c:v>2.8351000000000001E-2</c:v>
                </c:pt>
                <c:pt idx="14047">
                  <c:v>2.7202E-2</c:v>
                </c:pt>
                <c:pt idx="14048">
                  <c:v>2.7968E-2</c:v>
                </c:pt>
                <c:pt idx="14049">
                  <c:v>2.7968E-2</c:v>
                </c:pt>
                <c:pt idx="14050">
                  <c:v>2.7202E-2</c:v>
                </c:pt>
                <c:pt idx="14051">
                  <c:v>2.7968E-2</c:v>
                </c:pt>
                <c:pt idx="14052">
                  <c:v>1.1490000000000001E-3</c:v>
                </c:pt>
                <c:pt idx="14053">
                  <c:v>1.1490000000000001E-3</c:v>
                </c:pt>
                <c:pt idx="14054">
                  <c:v>1.1490000000000001E-3</c:v>
                </c:pt>
                <c:pt idx="14055">
                  <c:v>1.1490000000000001E-3</c:v>
                </c:pt>
                <c:pt idx="14056">
                  <c:v>1.916E-3</c:v>
                </c:pt>
                <c:pt idx="14057">
                  <c:v>1.1490000000000001E-3</c:v>
                </c:pt>
                <c:pt idx="14058">
                  <c:v>1.1490000000000001E-3</c:v>
                </c:pt>
                <c:pt idx="14059">
                  <c:v>1.1490000000000001E-3</c:v>
                </c:pt>
                <c:pt idx="14060">
                  <c:v>1.1490000000000001E-3</c:v>
                </c:pt>
                <c:pt idx="14061">
                  <c:v>1.1490000000000001E-3</c:v>
                </c:pt>
                <c:pt idx="14062">
                  <c:v>1.1490000000000001E-3</c:v>
                </c:pt>
                <c:pt idx="14063">
                  <c:v>1.1490000000000001E-3</c:v>
                </c:pt>
                <c:pt idx="14064">
                  <c:v>1.5319999999999999E-3</c:v>
                </c:pt>
                <c:pt idx="14065">
                  <c:v>2.6819999999999999E-3</c:v>
                </c:pt>
                <c:pt idx="14066">
                  <c:v>3.8310000000000002E-3</c:v>
                </c:pt>
                <c:pt idx="14067">
                  <c:v>4.2139999999999999E-3</c:v>
                </c:pt>
                <c:pt idx="14068">
                  <c:v>4.5970000000000004E-3</c:v>
                </c:pt>
                <c:pt idx="14069">
                  <c:v>4.5970000000000004E-3</c:v>
                </c:pt>
                <c:pt idx="14070">
                  <c:v>4.5970000000000004E-3</c:v>
                </c:pt>
                <c:pt idx="14071">
                  <c:v>4.2139999999999999E-3</c:v>
                </c:pt>
                <c:pt idx="14072">
                  <c:v>4.9810000000000002E-3</c:v>
                </c:pt>
                <c:pt idx="14073">
                  <c:v>4.9810000000000002E-3</c:v>
                </c:pt>
                <c:pt idx="14074">
                  <c:v>4.9810000000000002E-3</c:v>
                </c:pt>
                <c:pt idx="14075">
                  <c:v>4.5970000000000004E-3</c:v>
                </c:pt>
                <c:pt idx="14076">
                  <c:v>3.8310000000000002E-3</c:v>
                </c:pt>
                <c:pt idx="14077">
                  <c:v>3.065E-3</c:v>
                </c:pt>
                <c:pt idx="14078">
                  <c:v>2.6819999999999999E-3</c:v>
                </c:pt>
                <c:pt idx="14079">
                  <c:v>2.2989999999999998E-3</c:v>
                </c:pt>
                <c:pt idx="14080">
                  <c:v>1.916E-3</c:v>
                </c:pt>
                <c:pt idx="14081">
                  <c:v>7.6599999999999997E-4</c:v>
                </c:pt>
                <c:pt idx="14082">
                  <c:v>1.1490000000000001E-3</c:v>
                </c:pt>
                <c:pt idx="14083">
                  <c:v>1.1490000000000001E-3</c:v>
                </c:pt>
                <c:pt idx="14084">
                  <c:v>7.6599999999999997E-4</c:v>
                </c:pt>
                <c:pt idx="14085">
                  <c:v>1.1490000000000001E-3</c:v>
                </c:pt>
                <c:pt idx="14086">
                  <c:v>1.1490000000000001E-3</c:v>
                </c:pt>
                <c:pt idx="14087">
                  <c:v>7.6599999999999997E-4</c:v>
                </c:pt>
                <c:pt idx="14088">
                  <c:v>1.1490000000000001E-3</c:v>
                </c:pt>
                <c:pt idx="14089">
                  <c:v>1.1490000000000001E-3</c:v>
                </c:pt>
                <c:pt idx="14090">
                  <c:v>7.6599999999999997E-4</c:v>
                </c:pt>
                <c:pt idx="14091">
                  <c:v>1.1490000000000001E-3</c:v>
                </c:pt>
                <c:pt idx="14092">
                  <c:v>1.1490000000000001E-3</c:v>
                </c:pt>
                <c:pt idx="14093">
                  <c:v>1.1490000000000001E-3</c:v>
                </c:pt>
                <c:pt idx="14094">
                  <c:v>1.1490000000000001E-3</c:v>
                </c:pt>
                <c:pt idx="14095">
                  <c:v>1.1490000000000001E-3</c:v>
                </c:pt>
                <c:pt idx="14096">
                  <c:v>1.1490000000000001E-3</c:v>
                </c:pt>
                <c:pt idx="14097">
                  <c:v>7.6599999999999997E-4</c:v>
                </c:pt>
                <c:pt idx="14098">
                  <c:v>7.6599999999999997E-4</c:v>
                </c:pt>
                <c:pt idx="14099">
                  <c:v>1.1490000000000001E-3</c:v>
                </c:pt>
                <c:pt idx="14100">
                  <c:v>1.1490000000000001E-3</c:v>
                </c:pt>
                <c:pt idx="14101">
                  <c:v>3.7163000000000002E-2</c:v>
                </c:pt>
                <c:pt idx="14102">
                  <c:v>3.7163000000000002E-2</c:v>
                </c:pt>
                <c:pt idx="14103">
                  <c:v>3.7163000000000002E-2</c:v>
                </c:pt>
                <c:pt idx="14104">
                  <c:v>3.7163000000000002E-2</c:v>
                </c:pt>
                <c:pt idx="14105">
                  <c:v>3.7163000000000002E-2</c:v>
                </c:pt>
                <c:pt idx="14106">
                  <c:v>3.678E-2</c:v>
                </c:pt>
                <c:pt idx="14107">
                  <c:v>3.7163000000000002E-2</c:v>
                </c:pt>
                <c:pt idx="14108">
                  <c:v>3.6396999999999999E-2</c:v>
                </c:pt>
                <c:pt idx="14109">
                  <c:v>3.7928999999999997E-2</c:v>
                </c:pt>
                <c:pt idx="14110">
                  <c:v>3.678E-2</c:v>
                </c:pt>
                <c:pt idx="14111">
                  <c:v>3.8311999999999999E-2</c:v>
                </c:pt>
                <c:pt idx="14112">
                  <c:v>3.8696000000000001E-2</c:v>
                </c:pt>
                <c:pt idx="14113">
                  <c:v>3.7546000000000003E-2</c:v>
                </c:pt>
                <c:pt idx="14114">
                  <c:v>3.678E-2</c:v>
                </c:pt>
                <c:pt idx="14115">
                  <c:v>3.7928999999999997E-2</c:v>
                </c:pt>
                <c:pt idx="14116">
                  <c:v>3.7163000000000002E-2</c:v>
                </c:pt>
                <c:pt idx="14117">
                  <c:v>3.6396999999999999E-2</c:v>
                </c:pt>
                <c:pt idx="14118">
                  <c:v>3.8311999999999999E-2</c:v>
                </c:pt>
                <c:pt idx="14119">
                  <c:v>3.678E-2</c:v>
                </c:pt>
                <c:pt idx="14120">
                  <c:v>4.0228E-2</c:v>
                </c:pt>
                <c:pt idx="14121">
                  <c:v>4.0228E-2</c:v>
                </c:pt>
                <c:pt idx="14122">
                  <c:v>4.0611000000000001E-2</c:v>
                </c:pt>
                <c:pt idx="14123">
                  <c:v>4.0611000000000001E-2</c:v>
                </c:pt>
                <c:pt idx="14124">
                  <c:v>4.0228E-2</c:v>
                </c:pt>
                <c:pt idx="14125">
                  <c:v>4.2144000000000001E-2</c:v>
                </c:pt>
                <c:pt idx="14126">
                  <c:v>3.9844999999999998E-2</c:v>
                </c:pt>
                <c:pt idx="14127">
                  <c:v>5.0188999999999998E-2</c:v>
                </c:pt>
                <c:pt idx="14128">
                  <c:v>4.0611000000000001E-2</c:v>
                </c:pt>
                <c:pt idx="14129">
                  <c:v>4.0611000000000001E-2</c:v>
                </c:pt>
                <c:pt idx="14130">
                  <c:v>3.9844999999999998E-2</c:v>
                </c:pt>
                <c:pt idx="14131">
                  <c:v>4.1376999999999997E-2</c:v>
                </c:pt>
                <c:pt idx="14132">
                  <c:v>3.9461999999999997E-2</c:v>
                </c:pt>
                <c:pt idx="14133">
                  <c:v>4.0611000000000001E-2</c:v>
                </c:pt>
                <c:pt idx="14134">
                  <c:v>4.1376999999999997E-2</c:v>
                </c:pt>
                <c:pt idx="14135">
                  <c:v>4.1376999999999997E-2</c:v>
                </c:pt>
                <c:pt idx="14136">
                  <c:v>4.0611000000000001E-2</c:v>
                </c:pt>
                <c:pt idx="14137">
                  <c:v>4.1376999999999997E-2</c:v>
                </c:pt>
                <c:pt idx="14138">
                  <c:v>4.0611000000000001E-2</c:v>
                </c:pt>
                <c:pt idx="14139">
                  <c:v>4.0611000000000001E-2</c:v>
                </c:pt>
                <c:pt idx="14140">
                  <c:v>4.0611000000000001E-2</c:v>
                </c:pt>
                <c:pt idx="14141">
                  <c:v>3.9461999999999997E-2</c:v>
                </c:pt>
                <c:pt idx="14142">
                  <c:v>3.8696000000000001E-2</c:v>
                </c:pt>
                <c:pt idx="14143">
                  <c:v>3.7163000000000002E-2</c:v>
                </c:pt>
                <c:pt idx="14144">
                  <c:v>3.6396999999999999E-2</c:v>
                </c:pt>
                <c:pt idx="14145">
                  <c:v>2.7968E-2</c:v>
                </c:pt>
                <c:pt idx="14146">
                  <c:v>2.7584999999999998E-2</c:v>
                </c:pt>
                <c:pt idx="14147">
                  <c:v>2.7968E-2</c:v>
                </c:pt>
                <c:pt idx="14148">
                  <c:v>2.7968E-2</c:v>
                </c:pt>
                <c:pt idx="14149">
                  <c:v>2.8351000000000001E-2</c:v>
                </c:pt>
                <c:pt idx="14150">
                  <c:v>2.7202E-2</c:v>
                </c:pt>
                <c:pt idx="14151">
                  <c:v>2.7584999999999998E-2</c:v>
                </c:pt>
                <c:pt idx="14152">
                  <c:v>2.7968E-2</c:v>
                </c:pt>
                <c:pt idx="14153">
                  <c:v>2.7202E-2</c:v>
                </c:pt>
                <c:pt idx="14154">
                  <c:v>2.7584999999999998E-2</c:v>
                </c:pt>
                <c:pt idx="14155">
                  <c:v>2.8351000000000001E-2</c:v>
                </c:pt>
                <c:pt idx="14156">
                  <c:v>2.7584999999999998E-2</c:v>
                </c:pt>
                <c:pt idx="14157">
                  <c:v>2.7968E-2</c:v>
                </c:pt>
                <c:pt idx="14158">
                  <c:v>3.4098000000000003E-2</c:v>
                </c:pt>
                <c:pt idx="14159">
                  <c:v>3.6396999999999999E-2</c:v>
                </c:pt>
                <c:pt idx="14160">
                  <c:v>3.5631000000000003E-2</c:v>
                </c:pt>
                <c:pt idx="14161">
                  <c:v>3.7546000000000003E-2</c:v>
                </c:pt>
                <c:pt idx="14162">
                  <c:v>3.7163000000000002E-2</c:v>
                </c:pt>
                <c:pt idx="14163">
                  <c:v>4.0994000000000003E-2</c:v>
                </c:pt>
                <c:pt idx="14164">
                  <c:v>4.0228E-2</c:v>
                </c:pt>
                <c:pt idx="14165">
                  <c:v>4.0611000000000001E-2</c:v>
                </c:pt>
                <c:pt idx="14166">
                  <c:v>3.8311999999999999E-2</c:v>
                </c:pt>
                <c:pt idx="14167">
                  <c:v>4.2144000000000001E-2</c:v>
                </c:pt>
                <c:pt idx="14168">
                  <c:v>4.1761E-2</c:v>
                </c:pt>
                <c:pt idx="14169">
                  <c:v>4.0228E-2</c:v>
                </c:pt>
                <c:pt idx="14170">
                  <c:v>4.2144000000000001E-2</c:v>
                </c:pt>
                <c:pt idx="14171">
                  <c:v>3.8696000000000001E-2</c:v>
                </c:pt>
                <c:pt idx="14172">
                  <c:v>1.1490000000000001E-3</c:v>
                </c:pt>
                <c:pt idx="14173">
                  <c:v>1.1490000000000001E-3</c:v>
                </c:pt>
                <c:pt idx="14174">
                  <c:v>1.1490000000000001E-3</c:v>
                </c:pt>
                <c:pt idx="14175">
                  <c:v>1.1490000000000001E-3</c:v>
                </c:pt>
                <c:pt idx="14176">
                  <c:v>1.1490000000000001E-3</c:v>
                </c:pt>
                <c:pt idx="14177">
                  <c:v>1.1490000000000001E-3</c:v>
                </c:pt>
                <c:pt idx="14178">
                  <c:v>1.1490000000000001E-3</c:v>
                </c:pt>
                <c:pt idx="14179">
                  <c:v>1.1490000000000001E-3</c:v>
                </c:pt>
                <c:pt idx="14180">
                  <c:v>1.1490000000000001E-3</c:v>
                </c:pt>
                <c:pt idx="14181">
                  <c:v>7.6599999999999997E-4</c:v>
                </c:pt>
                <c:pt idx="14182">
                  <c:v>1.1490000000000001E-3</c:v>
                </c:pt>
                <c:pt idx="14183">
                  <c:v>1.1490000000000001E-3</c:v>
                </c:pt>
                <c:pt idx="14184">
                  <c:v>1.1490000000000001E-3</c:v>
                </c:pt>
                <c:pt idx="14185">
                  <c:v>1.1490000000000001E-3</c:v>
                </c:pt>
                <c:pt idx="14186">
                  <c:v>1.1490000000000001E-3</c:v>
                </c:pt>
                <c:pt idx="14187">
                  <c:v>1.1490000000000001E-3</c:v>
                </c:pt>
                <c:pt idx="14188">
                  <c:v>1.1490000000000001E-3</c:v>
                </c:pt>
                <c:pt idx="14189">
                  <c:v>1.1490000000000001E-3</c:v>
                </c:pt>
                <c:pt idx="14190">
                  <c:v>1.1490000000000001E-3</c:v>
                </c:pt>
                <c:pt idx="14191">
                  <c:v>1.1490000000000001E-3</c:v>
                </c:pt>
                <c:pt idx="14192">
                  <c:v>1.1490000000000001E-3</c:v>
                </c:pt>
                <c:pt idx="14193">
                  <c:v>1.1490000000000001E-3</c:v>
                </c:pt>
                <c:pt idx="14194">
                  <c:v>1.1490000000000001E-3</c:v>
                </c:pt>
                <c:pt idx="14195">
                  <c:v>8.8120000000000004E-3</c:v>
                </c:pt>
                <c:pt idx="14196">
                  <c:v>9.9609999999999994E-3</c:v>
                </c:pt>
                <c:pt idx="14197">
                  <c:v>1.0727E-2</c:v>
                </c:pt>
                <c:pt idx="14198">
                  <c:v>1.0727E-2</c:v>
                </c:pt>
                <c:pt idx="14199">
                  <c:v>1.1110999999999999E-2</c:v>
                </c:pt>
                <c:pt idx="14200">
                  <c:v>1.3409000000000001E-2</c:v>
                </c:pt>
                <c:pt idx="14201">
                  <c:v>1.226E-2</c:v>
                </c:pt>
                <c:pt idx="14202">
                  <c:v>1.2643E-2</c:v>
                </c:pt>
                <c:pt idx="14203">
                  <c:v>1.3025999999999999E-2</c:v>
                </c:pt>
                <c:pt idx="14204">
                  <c:v>1.3409000000000001E-2</c:v>
                </c:pt>
                <c:pt idx="14205">
                  <c:v>1.3792E-2</c:v>
                </c:pt>
                <c:pt idx="14206">
                  <c:v>1.3792E-2</c:v>
                </c:pt>
                <c:pt idx="14207">
                  <c:v>1.4175999999999999E-2</c:v>
                </c:pt>
                <c:pt idx="14208">
                  <c:v>3.4480000000000001E-3</c:v>
                </c:pt>
                <c:pt idx="14209">
                  <c:v>2.6819999999999999E-3</c:v>
                </c:pt>
                <c:pt idx="14210">
                  <c:v>2.6819999999999999E-3</c:v>
                </c:pt>
                <c:pt idx="14211">
                  <c:v>2.2989999999999998E-3</c:v>
                </c:pt>
                <c:pt idx="14212">
                  <c:v>1.1490000000000001E-3</c:v>
                </c:pt>
                <c:pt idx="14213">
                  <c:v>1.1490000000000001E-3</c:v>
                </c:pt>
                <c:pt idx="14214">
                  <c:v>1.1490000000000001E-3</c:v>
                </c:pt>
                <c:pt idx="14215">
                  <c:v>1.1490000000000001E-3</c:v>
                </c:pt>
                <c:pt idx="14216">
                  <c:v>1.1490000000000001E-3</c:v>
                </c:pt>
                <c:pt idx="14217">
                  <c:v>1.1490000000000001E-3</c:v>
                </c:pt>
                <c:pt idx="14218">
                  <c:v>1.1490000000000001E-3</c:v>
                </c:pt>
                <c:pt idx="14219">
                  <c:v>1.1490000000000001E-3</c:v>
                </c:pt>
                <c:pt idx="14220">
                  <c:v>1.1490000000000001E-3</c:v>
                </c:pt>
                <c:pt idx="14221">
                  <c:v>1.1490000000000001E-3</c:v>
                </c:pt>
                <c:pt idx="14222">
                  <c:v>7.6599999999999997E-4</c:v>
                </c:pt>
                <c:pt idx="14223">
                  <c:v>1.1490000000000001E-3</c:v>
                </c:pt>
                <c:pt idx="14224">
                  <c:v>1.1490000000000001E-3</c:v>
                </c:pt>
                <c:pt idx="14225">
                  <c:v>7.6599999999999997E-4</c:v>
                </c:pt>
                <c:pt idx="14226">
                  <c:v>1.1490000000000001E-3</c:v>
                </c:pt>
                <c:pt idx="14227">
                  <c:v>1.1490000000000001E-3</c:v>
                </c:pt>
                <c:pt idx="14228">
                  <c:v>1.1490000000000001E-3</c:v>
                </c:pt>
                <c:pt idx="14229">
                  <c:v>1.1490000000000001E-3</c:v>
                </c:pt>
                <c:pt idx="14230">
                  <c:v>1.1490000000000001E-3</c:v>
                </c:pt>
                <c:pt idx="14231">
                  <c:v>1.1490000000000001E-3</c:v>
                </c:pt>
                <c:pt idx="14232">
                  <c:v>1.1490000000000001E-3</c:v>
                </c:pt>
                <c:pt idx="14233">
                  <c:v>1.1490000000000001E-3</c:v>
                </c:pt>
                <c:pt idx="14234">
                  <c:v>1.1490000000000001E-3</c:v>
                </c:pt>
                <c:pt idx="14235">
                  <c:v>1.1490000000000001E-3</c:v>
                </c:pt>
                <c:pt idx="14236">
                  <c:v>1.1490000000000001E-3</c:v>
                </c:pt>
                <c:pt idx="14237">
                  <c:v>1.1490000000000001E-3</c:v>
                </c:pt>
                <c:pt idx="14238">
                  <c:v>2.2987E-2</c:v>
                </c:pt>
                <c:pt idx="14239">
                  <c:v>2.3754000000000001E-2</c:v>
                </c:pt>
                <c:pt idx="14240">
                  <c:v>2.3754000000000001E-2</c:v>
                </c:pt>
                <c:pt idx="14241">
                  <c:v>2.5669000000000001E-2</c:v>
                </c:pt>
                <c:pt idx="14242">
                  <c:v>3.2182000000000002E-2</c:v>
                </c:pt>
                <c:pt idx="14243">
                  <c:v>2.6436000000000001E-2</c:v>
                </c:pt>
                <c:pt idx="14244">
                  <c:v>2.6818999999999999E-2</c:v>
                </c:pt>
                <c:pt idx="14245">
                  <c:v>2.7584999999999998E-2</c:v>
                </c:pt>
                <c:pt idx="14246">
                  <c:v>2.7968E-2</c:v>
                </c:pt>
                <c:pt idx="14247">
                  <c:v>2.8733999999999999E-2</c:v>
                </c:pt>
                <c:pt idx="14248">
                  <c:v>2.8733999999999999E-2</c:v>
                </c:pt>
                <c:pt idx="14249">
                  <c:v>2.9117000000000001E-2</c:v>
                </c:pt>
                <c:pt idx="14250">
                  <c:v>2.8733999999999999E-2</c:v>
                </c:pt>
                <c:pt idx="14251">
                  <c:v>2.8351000000000001E-2</c:v>
                </c:pt>
                <c:pt idx="14252">
                  <c:v>2.8733999999999999E-2</c:v>
                </c:pt>
                <c:pt idx="14253">
                  <c:v>2.8733999999999999E-2</c:v>
                </c:pt>
                <c:pt idx="14254">
                  <c:v>3.9844999999999998E-2</c:v>
                </c:pt>
                <c:pt idx="14255">
                  <c:v>3.7928999999999997E-2</c:v>
                </c:pt>
                <c:pt idx="14256">
                  <c:v>2.1838E-2</c:v>
                </c:pt>
                <c:pt idx="14257">
                  <c:v>2.1838E-2</c:v>
                </c:pt>
                <c:pt idx="14258">
                  <c:v>1.3025999999999999E-2</c:v>
                </c:pt>
                <c:pt idx="14259">
                  <c:v>1.3025999999999999E-2</c:v>
                </c:pt>
                <c:pt idx="14260">
                  <c:v>1.1110999999999999E-2</c:v>
                </c:pt>
                <c:pt idx="14261">
                  <c:v>1.6857E-2</c:v>
                </c:pt>
                <c:pt idx="14262">
                  <c:v>1.7240999999999999E-2</c:v>
                </c:pt>
                <c:pt idx="14263">
                  <c:v>1.6857E-2</c:v>
                </c:pt>
                <c:pt idx="14264">
                  <c:v>1.7240999999999999E-2</c:v>
                </c:pt>
                <c:pt idx="14265">
                  <c:v>1.7240999999999999E-2</c:v>
                </c:pt>
                <c:pt idx="14266">
                  <c:v>1.7624000000000001E-2</c:v>
                </c:pt>
                <c:pt idx="14267">
                  <c:v>1.6857E-2</c:v>
                </c:pt>
                <c:pt idx="14268">
                  <c:v>1.7624000000000001E-2</c:v>
                </c:pt>
                <c:pt idx="14269">
                  <c:v>1.6857E-2</c:v>
                </c:pt>
                <c:pt idx="14270">
                  <c:v>1.7240999999999999E-2</c:v>
                </c:pt>
                <c:pt idx="14271">
                  <c:v>1.6857E-2</c:v>
                </c:pt>
                <c:pt idx="14272">
                  <c:v>1.7624000000000001E-2</c:v>
                </c:pt>
                <c:pt idx="14273">
                  <c:v>1.7240999999999999E-2</c:v>
                </c:pt>
                <c:pt idx="14274">
                  <c:v>1.7240999999999999E-2</c:v>
                </c:pt>
                <c:pt idx="14275">
                  <c:v>1.7624000000000001E-2</c:v>
                </c:pt>
                <c:pt idx="14276">
                  <c:v>1.7624000000000001E-2</c:v>
                </c:pt>
                <c:pt idx="14277">
                  <c:v>1.7240999999999999E-2</c:v>
                </c:pt>
                <c:pt idx="14278">
                  <c:v>1.7624000000000001E-2</c:v>
                </c:pt>
                <c:pt idx="14279">
                  <c:v>1.7240999999999999E-2</c:v>
                </c:pt>
                <c:pt idx="14280">
                  <c:v>1.7240999999999999E-2</c:v>
                </c:pt>
                <c:pt idx="14281">
                  <c:v>1.7240999999999999E-2</c:v>
                </c:pt>
                <c:pt idx="14282">
                  <c:v>1.7240999999999999E-2</c:v>
                </c:pt>
                <c:pt idx="14283">
                  <c:v>1.7240999999999999E-2</c:v>
                </c:pt>
                <c:pt idx="14284">
                  <c:v>1.7240999999999999E-2</c:v>
                </c:pt>
                <c:pt idx="14285">
                  <c:v>1.6857E-2</c:v>
                </c:pt>
                <c:pt idx="14286">
                  <c:v>1.9921999999999999E-2</c:v>
                </c:pt>
                <c:pt idx="14287">
                  <c:v>1.7240999999999999E-2</c:v>
                </c:pt>
                <c:pt idx="14288">
                  <c:v>2.4136999999999999E-2</c:v>
                </c:pt>
                <c:pt idx="14289">
                  <c:v>2.6436000000000001E-2</c:v>
                </c:pt>
                <c:pt idx="14290">
                  <c:v>2.7584999999999998E-2</c:v>
                </c:pt>
                <c:pt idx="14291">
                  <c:v>3.065E-2</c:v>
                </c:pt>
                <c:pt idx="14292">
                  <c:v>3.065E-2</c:v>
                </c:pt>
                <c:pt idx="14293">
                  <c:v>3.1033000000000002E-2</c:v>
                </c:pt>
                <c:pt idx="14294">
                  <c:v>3.1033000000000002E-2</c:v>
                </c:pt>
                <c:pt idx="14295">
                  <c:v>3.065E-2</c:v>
                </c:pt>
                <c:pt idx="14296">
                  <c:v>3.065E-2</c:v>
                </c:pt>
                <c:pt idx="14297">
                  <c:v>3.1033000000000002E-2</c:v>
                </c:pt>
                <c:pt idx="14298">
                  <c:v>3.0266999999999999E-2</c:v>
                </c:pt>
                <c:pt idx="14299">
                  <c:v>3.065E-2</c:v>
                </c:pt>
                <c:pt idx="14300">
                  <c:v>3.1033000000000002E-2</c:v>
                </c:pt>
                <c:pt idx="14301">
                  <c:v>1.1490000000000001E-3</c:v>
                </c:pt>
                <c:pt idx="14302">
                  <c:v>1.1490000000000001E-3</c:v>
                </c:pt>
                <c:pt idx="14303">
                  <c:v>1.1490000000000001E-3</c:v>
                </c:pt>
                <c:pt idx="14304">
                  <c:v>1.1490000000000001E-3</c:v>
                </c:pt>
                <c:pt idx="14305">
                  <c:v>1.1490000000000001E-3</c:v>
                </c:pt>
                <c:pt idx="14306">
                  <c:v>1.1490000000000001E-3</c:v>
                </c:pt>
                <c:pt idx="14307">
                  <c:v>1.1490000000000001E-3</c:v>
                </c:pt>
                <c:pt idx="14308">
                  <c:v>1.1490000000000001E-3</c:v>
                </c:pt>
                <c:pt idx="14309">
                  <c:v>1.1490000000000001E-3</c:v>
                </c:pt>
                <c:pt idx="14310">
                  <c:v>1.1490000000000001E-3</c:v>
                </c:pt>
                <c:pt idx="14311">
                  <c:v>1.1490000000000001E-3</c:v>
                </c:pt>
                <c:pt idx="14312">
                  <c:v>1.1490000000000001E-3</c:v>
                </c:pt>
                <c:pt idx="14313">
                  <c:v>1.1490000000000001E-3</c:v>
                </c:pt>
                <c:pt idx="14314">
                  <c:v>1.1490000000000001E-3</c:v>
                </c:pt>
                <c:pt idx="14315">
                  <c:v>1.1490000000000001E-3</c:v>
                </c:pt>
                <c:pt idx="14316">
                  <c:v>1.1490000000000001E-3</c:v>
                </c:pt>
                <c:pt idx="14317">
                  <c:v>1.1490000000000001E-3</c:v>
                </c:pt>
                <c:pt idx="14318">
                  <c:v>1.1490000000000001E-3</c:v>
                </c:pt>
                <c:pt idx="14319">
                  <c:v>1.1490000000000001E-3</c:v>
                </c:pt>
                <c:pt idx="14320">
                  <c:v>7.6599999999999997E-4</c:v>
                </c:pt>
                <c:pt idx="14321">
                  <c:v>2.3754000000000001E-2</c:v>
                </c:pt>
                <c:pt idx="14322">
                  <c:v>2.3754000000000001E-2</c:v>
                </c:pt>
                <c:pt idx="14323">
                  <c:v>2.4903000000000002E-2</c:v>
                </c:pt>
                <c:pt idx="14324">
                  <c:v>2.5669000000000001E-2</c:v>
                </c:pt>
                <c:pt idx="14325">
                  <c:v>2.7968E-2</c:v>
                </c:pt>
                <c:pt idx="14326">
                  <c:v>2.9117000000000001E-2</c:v>
                </c:pt>
                <c:pt idx="14327">
                  <c:v>2.7968E-2</c:v>
                </c:pt>
                <c:pt idx="14328">
                  <c:v>2.7968E-2</c:v>
                </c:pt>
                <c:pt idx="14329">
                  <c:v>2.7968E-2</c:v>
                </c:pt>
                <c:pt idx="14330">
                  <c:v>2.7968E-2</c:v>
                </c:pt>
                <c:pt idx="14331">
                  <c:v>2.9117000000000001E-2</c:v>
                </c:pt>
                <c:pt idx="14332">
                  <c:v>2.8733999999999999E-2</c:v>
                </c:pt>
                <c:pt idx="14333">
                  <c:v>2.8351000000000001E-2</c:v>
                </c:pt>
                <c:pt idx="14334">
                  <c:v>2.8733999999999999E-2</c:v>
                </c:pt>
                <c:pt idx="14335">
                  <c:v>2.8733999999999999E-2</c:v>
                </c:pt>
                <c:pt idx="14336">
                  <c:v>2.7584999999999998E-2</c:v>
                </c:pt>
                <c:pt idx="14337">
                  <c:v>1.1490000000000001E-3</c:v>
                </c:pt>
                <c:pt idx="14338">
                  <c:v>1.1490000000000001E-3</c:v>
                </c:pt>
                <c:pt idx="14339">
                  <c:v>7.6599999999999997E-4</c:v>
                </c:pt>
                <c:pt idx="14340">
                  <c:v>1.1490000000000001E-3</c:v>
                </c:pt>
                <c:pt idx="14341">
                  <c:v>1.1490000000000001E-3</c:v>
                </c:pt>
                <c:pt idx="14342">
                  <c:v>1.1490000000000001E-3</c:v>
                </c:pt>
                <c:pt idx="14343">
                  <c:v>1.1490000000000001E-3</c:v>
                </c:pt>
                <c:pt idx="14344">
                  <c:v>1.5319999999999999E-3</c:v>
                </c:pt>
                <c:pt idx="14345">
                  <c:v>1.1490000000000001E-3</c:v>
                </c:pt>
                <c:pt idx="14346">
                  <c:v>1.1490000000000001E-3</c:v>
                </c:pt>
                <c:pt idx="14347">
                  <c:v>1.1490000000000001E-3</c:v>
                </c:pt>
                <c:pt idx="14348">
                  <c:v>7.6599999999999997E-4</c:v>
                </c:pt>
                <c:pt idx="14349">
                  <c:v>1.1490000000000001E-3</c:v>
                </c:pt>
                <c:pt idx="14350">
                  <c:v>1.1490000000000001E-3</c:v>
                </c:pt>
                <c:pt idx="14351">
                  <c:v>1.1490000000000001E-3</c:v>
                </c:pt>
                <c:pt idx="14352">
                  <c:v>1.1490000000000001E-3</c:v>
                </c:pt>
                <c:pt idx="14353">
                  <c:v>1.1490000000000001E-3</c:v>
                </c:pt>
                <c:pt idx="14354">
                  <c:v>1.1490000000000001E-3</c:v>
                </c:pt>
                <c:pt idx="14355">
                  <c:v>2.5669000000000001E-2</c:v>
                </c:pt>
                <c:pt idx="14356">
                  <c:v>2.8351000000000001E-2</c:v>
                </c:pt>
                <c:pt idx="14357">
                  <c:v>3.0266999999999999E-2</c:v>
                </c:pt>
                <c:pt idx="14358">
                  <c:v>2.8351000000000001E-2</c:v>
                </c:pt>
                <c:pt idx="14359">
                  <c:v>2.7968E-2</c:v>
                </c:pt>
                <c:pt idx="14360">
                  <c:v>2.7968E-2</c:v>
                </c:pt>
                <c:pt idx="14361">
                  <c:v>2.8351000000000001E-2</c:v>
                </c:pt>
                <c:pt idx="14362">
                  <c:v>2.8351000000000001E-2</c:v>
                </c:pt>
                <c:pt idx="14363">
                  <c:v>2.7584999999999998E-2</c:v>
                </c:pt>
                <c:pt idx="14364">
                  <c:v>2.7968E-2</c:v>
                </c:pt>
                <c:pt idx="14365">
                  <c:v>2.7968E-2</c:v>
                </c:pt>
                <c:pt idx="14366">
                  <c:v>2.7584999999999998E-2</c:v>
                </c:pt>
                <c:pt idx="14367">
                  <c:v>1.1877E-2</c:v>
                </c:pt>
                <c:pt idx="14368">
                  <c:v>1.1110999999999999E-2</c:v>
                </c:pt>
                <c:pt idx="14369">
                  <c:v>1.0727E-2</c:v>
                </c:pt>
                <c:pt idx="14370">
                  <c:v>9.5779999999999997E-3</c:v>
                </c:pt>
                <c:pt idx="14371">
                  <c:v>1.9921999999999999E-2</c:v>
                </c:pt>
                <c:pt idx="14372">
                  <c:v>1.9155999999999999E-2</c:v>
                </c:pt>
                <c:pt idx="14373">
                  <c:v>1.9539000000000001E-2</c:v>
                </c:pt>
                <c:pt idx="14374">
                  <c:v>3.3332000000000001E-2</c:v>
                </c:pt>
                <c:pt idx="14375">
                  <c:v>1.7624000000000001E-2</c:v>
                </c:pt>
                <c:pt idx="14376">
                  <c:v>1.4559000000000001E-2</c:v>
                </c:pt>
                <c:pt idx="14377">
                  <c:v>1.4559000000000001E-2</c:v>
                </c:pt>
                <c:pt idx="14378">
                  <c:v>1.3409000000000001E-2</c:v>
                </c:pt>
                <c:pt idx="14379">
                  <c:v>1.1490000000000001E-3</c:v>
                </c:pt>
                <c:pt idx="14380">
                  <c:v>1.1490000000000001E-3</c:v>
                </c:pt>
                <c:pt idx="14381">
                  <c:v>2.2989999999999998E-3</c:v>
                </c:pt>
                <c:pt idx="14382">
                  <c:v>2.6819999999999999E-3</c:v>
                </c:pt>
                <c:pt idx="14383">
                  <c:v>3.4480000000000001E-3</c:v>
                </c:pt>
                <c:pt idx="14384">
                  <c:v>3.8310000000000002E-3</c:v>
                </c:pt>
                <c:pt idx="14385">
                  <c:v>3.4480000000000001E-3</c:v>
                </c:pt>
                <c:pt idx="14386">
                  <c:v>2.6819999999999999E-3</c:v>
                </c:pt>
                <c:pt idx="14387">
                  <c:v>1.916E-3</c:v>
                </c:pt>
                <c:pt idx="14388">
                  <c:v>1.1490000000000001E-3</c:v>
                </c:pt>
                <c:pt idx="14389">
                  <c:v>7.6599999999999997E-4</c:v>
                </c:pt>
                <c:pt idx="14390">
                  <c:v>7.6599999999999997E-4</c:v>
                </c:pt>
                <c:pt idx="14391">
                  <c:v>1.1490000000000001E-3</c:v>
                </c:pt>
                <c:pt idx="14392">
                  <c:v>1.1490000000000001E-3</c:v>
                </c:pt>
                <c:pt idx="14393">
                  <c:v>1.1490000000000001E-3</c:v>
                </c:pt>
                <c:pt idx="14394">
                  <c:v>1.1490000000000001E-3</c:v>
                </c:pt>
                <c:pt idx="14395">
                  <c:v>1.1490000000000001E-3</c:v>
                </c:pt>
                <c:pt idx="14396">
                  <c:v>7.6599999999999997E-4</c:v>
                </c:pt>
                <c:pt idx="14397">
                  <c:v>1.1490000000000001E-3</c:v>
                </c:pt>
                <c:pt idx="14398">
                  <c:v>1.1490000000000001E-3</c:v>
                </c:pt>
                <c:pt idx="14399">
                  <c:v>1.1490000000000001E-3</c:v>
                </c:pt>
                <c:pt idx="14400">
                  <c:v>1.1490000000000001E-3</c:v>
                </c:pt>
                <c:pt idx="14401">
                  <c:v>1.1490000000000001E-3</c:v>
                </c:pt>
                <c:pt idx="14402">
                  <c:v>1.1490000000000001E-3</c:v>
                </c:pt>
                <c:pt idx="14403">
                  <c:v>7.6599999999999997E-4</c:v>
                </c:pt>
                <c:pt idx="14404">
                  <c:v>1.1490000000000001E-3</c:v>
                </c:pt>
                <c:pt idx="14405">
                  <c:v>1.1490000000000001E-3</c:v>
                </c:pt>
                <c:pt idx="14406">
                  <c:v>7.6599999999999997E-4</c:v>
                </c:pt>
                <c:pt idx="14407">
                  <c:v>1.1490000000000001E-3</c:v>
                </c:pt>
                <c:pt idx="14408">
                  <c:v>1.1490000000000001E-3</c:v>
                </c:pt>
                <c:pt idx="14409">
                  <c:v>1.1490000000000001E-3</c:v>
                </c:pt>
                <c:pt idx="14410">
                  <c:v>1.1490000000000001E-3</c:v>
                </c:pt>
                <c:pt idx="14411">
                  <c:v>2.2221000000000001E-2</c:v>
                </c:pt>
                <c:pt idx="14412">
                  <c:v>2.2221000000000001E-2</c:v>
                </c:pt>
                <c:pt idx="14413">
                  <c:v>2.3754000000000001E-2</c:v>
                </c:pt>
                <c:pt idx="14414">
                  <c:v>2.3754000000000001E-2</c:v>
                </c:pt>
                <c:pt idx="14415">
                  <c:v>2.3370999999999999E-2</c:v>
                </c:pt>
                <c:pt idx="14416">
                  <c:v>2.2987E-2</c:v>
                </c:pt>
                <c:pt idx="14417">
                  <c:v>2.3370999999999999E-2</c:v>
                </c:pt>
                <c:pt idx="14418">
                  <c:v>2.3370999999999999E-2</c:v>
                </c:pt>
                <c:pt idx="14419">
                  <c:v>2.3370999999999999E-2</c:v>
                </c:pt>
                <c:pt idx="14420">
                  <c:v>2.4136999999999999E-2</c:v>
                </c:pt>
                <c:pt idx="14421">
                  <c:v>2.3370999999999999E-2</c:v>
                </c:pt>
                <c:pt idx="14422">
                  <c:v>2.3370999999999999E-2</c:v>
                </c:pt>
                <c:pt idx="14423">
                  <c:v>3.1799000000000001E-2</c:v>
                </c:pt>
                <c:pt idx="14424">
                  <c:v>3.1415999999999999E-2</c:v>
                </c:pt>
                <c:pt idx="14425">
                  <c:v>3.1415999999999999E-2</c:v>
                </c:pt>
                <c:pt idx="14426">
                  <c:v>3.065E-2</c:v>
                </c:pt>
                <c:pt idx="14427">
                  <c:v>3.1415999999999999E-2</c:v>
                </c:pt>
                <c:pt idx="14428">
                  <c:v>3.1799000000000001E-2</c:v>
                </c:pt>
                <c:pt idx="14429">
                  <c:v>3.1415999999999999E-2</c:v>
                </c:pt>
                <c:pt idx="14430">
                  <c:v>3.2182000000000002E-2</c:v>
                </c:pt>
                <c:pt idx="14431">
                  <c:v>3.2182000000000002E-2</c:v>
                </c:pt>
                <c:pt idx="14432">
                  <c:v>3.1415999999999999E-2</c:v>
                </c:pt>
                <c:pt idx="14433">
                  <c:v>3.2948999999999999E-2</c:v>
                </c:pt>
                <c:pt idx="14434">
                  <c:v>3.2565999999999998E-2</c:v>
                </c:pt>
                <c:pt idx="14435">
                  <c:v>3.2182000000000002E-2</c:v>
                </c:pt>
                <c:pt idx="14436">
                  <c:v>3.2565999999999998E-2</c:v>
                </c:pt>
                <c:pt idx="14437">
                  <c:v>3.2182000000000002E-2</c:v>
                </c:pt>
                <c:pt idx="14438">
                  <c:v>3.1799000000000001E-2</c:v>
                </c:pt>
                <c:pt idx="14439">
                  <c:v>3.1799000000000001E-2</c:v>
                </c:pt>
                <c:pt idx="14440">
                  <c:v>3.1799000000000001E-2</c:v>
                </c:pt>
                <c:pt idx="14441">
                  <c:v>3.1799000000000001E-2</c:v>
                </c:pt>
                <c:pt idx="14442">
                  <c:v>3.2565999999999998E-2</c:v>
                </c:pt>
                <c:pt idx="14443">
                  <c:v>3.2565999999999998E-2</c:v>
                </c:pt>
                <c:pt idx="14444">
                  <c:v>3.065E-2</c:v>
                </c:pt>
                <c:pt idx="14445">
                  <c:v>3.2182000000000002E-2</c:v>
                </c:pt>
                <c:pt idx="14446">
                  <c:v>3.7546000000000003E-2</c:v>
                </c:pt>
                <c:pt idx="14447">
                  <c:v>3.1415999999999999E-2</c:v>
                </c:pt>
                <c:pt idx="14448">
                  <c:v>3.3332000000000001E-2</c:v>
                </c:pt>
                <c:pt idx="14449">
                  <c:v>3.2948999999999999E-2</c:v>
                </c:pt>
                <c:pt idx="14450">
                  <c:v>3.2948999999999999E-2</c:v>
                </c:pt>
                <c:pt idx="14451">
                  <c:v>3.2565999999999998E-2</c:v>
                </c:pt>
                <c:pt idx="14452">
                  <c:v>3.1799000000000001E-2</c:v>
                </c:pt>
                <c:pt idx="14453">
                  <c:v>3.1415999999999999E-2</c:v>
                </c:pt>
                <c:pt idx="14454">
                  <c:v>3.2565999999999998E-2</c:v>
                </c:pt>
                <c:pt idx="14455">
                  <c:v>3.2182000000000002E-2</c:v>
                </c:pt>
                <c:pt idx="14456">
                  <c:v>3.1799000000000001E-2</c:v>
                </c:pt>
                <c:pt idx="14457">
                  <c:v>3.2948999999999999E-2</c:v>
                </c:pt>
                <c:pt idx="14458">
                  <c:v>7.3942999999999995E-2</c:v>
                </c:pt>
                <c:pt idx="14459">
                  <c:v>0.11838600000000001</c:v>
                </c:pt>
                <c:pt idx="14460">
                  <c:v>0.116087</c:v>
                </c:pt>
                <c:pt idx="14461">
                  <c:v>0.11647</c:v>
                </c:pt>
                <c:pt idx="14462">
                  <c:v>2.1838E-2</c:v>
                </c:pt>
                <c:pt idx="14463">
                  <c:v>3.7546000000000003E-2</c:v>
                </c:pt>
                <c:pt idx="14464">
                  <c:v>3.9079000000000003E-2</c:v>
                </c:pt>
                <c:pt idx="14465">
                  <c:v>3.5247000000000001E-2</c:v>
                </c:pt>
                <c:pt idx="14466">
                  <c:v>3.6013999999999997E-2</c:v>
                </c:pt>
                <c:pt idx="14467">
                  <c:v>3.678E-2</c:v>
                </c:pt>
                <c:pt idx="14468">
                  <c:v>3.6396999999999999E-2</c:v>
                </c:pt>
                <c:pt idx="14469">
                  <c:v>3.678E-2</c:v>
                </c:pt>
                <c:pt idx="14470">
                  <c:v>3.5631000000000003E-2</c:v>
                </c:pt>
                <c:pt idx="14471">
                  <c:v>4.5975000000000002E-2</c:v>
                </c:pt>
                <c:pt idx="14472">
                  <c:v>5.3636999999999997E-2</c:v>
                </c:pt>
                <c:pt idx="14473">
                  <c:v>0.14482100000000001</c:v>
                </c:pt>
                <c:pt idx="14474">
                  <c:v>0.25592700000000002</c:v>
                </c:pt>
                <c:pt idx="14475">
                  <c:v>0.40726099999999998</c:v>
                </c:pt>
                <c:pt idx="14476">
                  <c:v>0.33868199999999998</c:v>
                </c:pt>
                <c:pt idx="14477">
                  <c:v>0.41339100000000001</c:v>
                </c:pt>
                <c:pt idx="14478">
                  <c:v>0.31071399999999999</c:v>
                </c:pt>
                <c:pt idx="14479">
                  <c:v>0.28121299999999999</c:v>
                </c:pt>
                <c:pt idx="14480">
                  <c:v>0.29577199999999998</c:v>
                </c:pt>
                <c:pt idx="14481">
                  <c:v>0.309948</c:v>
                </c:pt>
                <c:pt idx="14482">
                  <c:v>0.24481700000000001</c:v>
                </c:pt>
                <c:pt idx="14483">
                  <c:v>0.28964200000000001</c:v>
                </c:pt>
                <c:pt idx="14484">
                  <c:v>0.25171300000000002</c:v>
                </c:pt>
                <c:pt idx="14485">
                  <c:v>0.31722699999999998</c:v>
                </c:pt>
                <c:pt idx="14486">
                  <c:v>0.28887600000000002</c:v>
                </c:pt>
                <c:pt idx="14487">
                  <c:v>0.26205699999999998</c:v>
                </c:pt>
                <c:pt idx="14488">
                  <c:v>0.22221199999999999</c:v>
                </c:pt>
                <c:pt idx="14489">
                  <c:v>0.29768800000000001</c:v>
                </c:pt>
                <c:pt idx="14490">
                  <c:v>0.30956499999999998</c:v>
                </c:pt>
                <c:pt idx="14491">
                  <c:v>0.296155</c:v>
                </c:pt>
                <c:pt idx="14492">
                  <c:v>0.29730499999999999</c:v>
                </c:pt>
                <c:pt idx="14493">
                  <c:v>0.30764900000000001</c:v>
                </c:pt>
                <c:pt idx="14494">
                  <c:v>0.29155799999999998</c:v>
                </c:pt>
                <c:pt idx="14495">
                  <c:v>0.39385199999999998</c:v>
                </c:pt>
                <c:pt idx="14496">
                  <c:v>0.43676199999999998</c:v>
                </c:pt>
                <c:pt idx="14497">
                  <c:v>0.578901</c:v>
                </c:pt>
                <c:pt idx="14498">
                  <c:v>0.46243099999999998</c:v>
                </c:pt>
                <c:pt idx="14499">
                  <c:v>0.463198</c:v>
                </c:pt>
                <c:pt idx="14500">
                  <c:v>0.75245700000000004</c:v>
                </c:pt>
                <c:pt idx="14501">
                  <c:v>0.78578899999999996</c:v>
                </c:pt>
                <c:pt idx="14502">
                  <c:v>0.95359700000000003</c:v>
                </c:pt>
                <c:pt idx="14503">
                  <c:v>1.095736</c:v>
                </c:pt>
                <c:pt idx="14504">
                  <c:v>1.0355859999999999</c:v>
                </c:pt>
                <c:pt idx="14505">
                  <c:v>0.19692599999999999</c:v>
                </c:pt>
                <c:pt idx="14506">
                  <c:v>0.256693</c:v>
                </c:pt>
                <c:pt idx="14507">
                  <c:v>0.21723200000000001</c:v>
                </c:pt>
                <c:pt idx="14508">
                  <c:v>0.213784</c:v>
                </c:pt>
                <c:pt idx="14509">
                  <c:v>0.20229</c:v>
                </c:pt>
                <c:pt idx="14510">
                  <c:v>0.14558699999999999</c:v>
                </c:pt>
                <c:pt idx="14511">
                  <c:v>0.20229</c:v>
                </c:pt>
                <c:pt idx="14512">
                  <c:v>0.200374</c:v>
                </c:pt>
                <c:pt idx="14513">
                  <c:v>0.22259499999999999</c:v>
                </c:pt>
                <c:pt idx="14514">
                  <c:v>0.199991</c:v>
                </c:pt>
                <c:pt idx="14515">
                  <c:v>0.168958</c:v>
                </c:pt>
                <c:pt idx="14516">
                  <c:v>0.16436000000000001</c:v>
                </c:pt>
                <c:pt idx="14517">
                  <c:v>0.15631500000000001</c:v>
                </c:pt>
                <c:pt idx="14518">
                  <c:v>0.160912</c:v>
                </c:pt>
                <c:pt idx="14519">
                  <c:v>0.19347800000000001</c:v>
                </c:pt>
                <c:pt idx="14520">
                  <c:v>0.160912</c:v>
                </c:pt>
                <c:pt idx="14521">
                  <c:v>0.15823000000000001</c:v>
                </c:pt>
                <c:pt idx="14522">
                  <c:v>0.15056800000000001</c:v>
                </c:pt>
                <c:pt idx="14523">
                  <c:v>0.18160100000000001</c:v>
                </c:pt>
                <c:pt idx="14524">
                  <c:v>0.160912</c:v>
                </c:pt>
                <c:pt idx="14525">
                  <c:v>9.5015000000000002E-2</c:v>
                </c:pt>
                <c:pt idx="14526">
                  <c:v>0.158614</c:v>
                </c:pt>
                <c:pt idx="14527">
                  <c:v>0.16129499999999999</c:v>
                </c:pt>
                <c:pt idx="14528">
                  <c:v>0.15171699999999999</c:v>
                </c:pt>
                <c:pt idx="14529">
                  <c:v>0.15823000000000001</c:v>
                </c:pt>
                <c:pt idx="14530">
                  <c:v>0.162828</c:v>
                </c:pt>
                <c:pt idx="14531">
                  <c:v>0.19616</c:v>
                </c:pt>
                <c:pt idx="14532">
                  <c:v>0.201907</c:v>
                </c:pt>
                <c:pt idx="14533">
                  <c:v>0.25937500000000002</c:v>
                </c:pt>
                <c:pt idx="14534">
                  <c:v>0.309948</c:v>
                </c:pt>
                <c:pt idx="14535">
                  <c:v>0.16014600000000001</c:v>
                </c:pt>
                <c:pt idx="14536">
                  <c:v>0.12681400000000001</c:v>
                </c:pt>
                <c:pt idx="14537">
                  <c:v>0.111489</c:v>
                </c:pt>
                <c:pt idx="14538">
                  <c:v>8.0456E-2</c:v>
                </c:pt>
                <c:pt idx="14539">
                  <c:v>0.20075699999999999</c:v>
                </c:pt>
                <c:pt idx="14540">
                  <c:v>0.20765400000000001</c:v>
                </c:pt>
                <c:pt idx="14541">
                  <c:v>0.10650900000000001</c:v>
                </c:pt>
                <c:pt idx="14542">
                  <c:v>0.15823000000000001</c:v>
                </c:pt>
                <c:pt idx="14543">
                  <c:v>0.237154</c:v>
                </c:pt>
                <c:pt idx="14544">
                  <c:v>6.5896999999999997E-2</c:v>
                </c:pt>
                <c:pt idx="14545">
                  <c:v>0.109191</c:v>
                </c:pt>
                <c:pt idx="14546">
                  <c:v>0.15937999999999999</c:v>
                </c:pt>
                <c:pt idx="14547">
                  <c:v>0.14022399999999999</c:v>
                </c:pt>
                <c:pt idx="14548">
                  <c:v>8.0838999999999994E-2</c:v>
                </c:pt>
                <c:pt idx="14549">
                  <c:v>9.6546999999999994E-2</c:v>
                </c:pt>
                <c:pt idx="14550">
                  <c:v>0.131412</c:v>
                </c:pt>
                <c:pt idx="14551">
                  <c:v>0.117619</c:v>
                </c:pt>
                <c:pt idx="14552">
                  <c:v>0.109957</c:v>
                </c:pt>
                <c:pt idx="14553">
                  <c:v>0.117619</c:v>
                </c:pt>
                <c:pt idx="14554">
                  <c:v>0.14405499999999999</c:v>
                </c:pt>
                <c:pt idx="14555">
                  <c:v>7.5476000000000001E-2</c:v>
                </c:pt>
                <c:pt idx="14556">
                  <c:v>9.8080000000000001E-2</c:v>
                </c:pt>
                <c:pt idx="14557">
                  <c:v>6.8196000000000007E-2</c:v>
                </c:pt>
                <c:pt idx="14558">
                  <c:v>0.12987899999999999</c:v>
                </c:pt>
                <c:pt idx="14559">
                  <c:v>0.17355499999999999</c:v>
                </c:pt>
                <c:pt idx="14560">
                  <c:v>0.147503</c:v>
                </c:pt>
                <c:pt idx="14561">
                  <c:v>0.14980199999999999</c:v>
                </c:pt>
                <c:pt idx="14562">
                  <c:v>0.106892</c:v>
                </c:pt>
                <c:pt idx="14563">
                  <c:v>0.10459300000000001</c:v>
                </c:pt>
                <c:pt idx="14564">
                  <c:v>7.7007999999999993E-2</c:v>
                </c:pt>
                <c:pt idx="14565">
                  <c:v>9.2716000000000007E-2</c:v>
                </c:pt>
                <c:pt idx="14566">
                  <c:v>7.0495000000000002E-2</c:v>
                </c:pt>
                <c:pt idx="14567">
                  <c:v>9.6546999999999994E-2</c:v>
                </c:pt>
                <c:pt idx="14568">
                  <c:v>6.7046999999999995E-2</c:v>
                </c:pt>
                <c:pt idx="14569">
                  <c:v>8.8119000000000003E-2</c:v>
                </c:pt>
                <c:pt idx="14570">
                  <c:v>9.6931000000000003E-2</c:v>
                </c:pt>
                <c:pt idx="14571">
                  <c:v>0.105742</c:v>
                </c:pt>
                <c:pt idx="14572">
                  <c:v>0.11647</c:v>
                </c:pt>
                <c:pt idx="14573">
                  <c:v>7.4326000000000003E-2</c:v>
                </c:pt>
                <c:pt idx="14574">
                  <c:v>6.9728999999999999E-2</c:v>
                </c:pt>
                <c:pt idx="14575">
                  <c:v>7.8541E-2</c:v>
                </c:pt>
                <c:pt idx="14576">
                  <c:v>7.1261000000000005E-2</c:v>
                </c:pt>
                <c:pt idx="14577">
                  <c:v>9.4248999999999999E-2</c:v>
                </c:pt>
                <c:pt idx="14578">
                  <c:v>0.12106699999999999</c:v>
                </c:pt>
                <c:pt idx="14579">
                  <c:v>0.109191</c:v>
                </c:pt>
                <c:pt idx="14580">
                  <c:v>7.8541E-2</c:v>
                </c:pt>
                <c:pt idx="14581">
                  <c:v>0.108041</c:v>
                </c:pt>
                <c:pt idx="14582">
                  <c:v>0.1226</c:v>
                </c:pt>
                <c:pt idx="14583">
                  <c:v>0.108807</c:v>
                </c:pt>
                <c:pt idx="14584">
                  <c:v>0.10650900000000001</c:v>
                </c:pt>
                <c:pt idx="14585">
                  <c:v>7.6242000000000004E-2</c:v>
                </c:pt>
                <c:pt idx="14586">
                  <c:v>0.125665</c:v>
                </c:pt>
                <c:pt idx="14587">
                  <c:v>0.11647</c:v>
                </c:pt>
                <c:pt idx="14588">
                  <c:v>0.125282</c:v>
                </c:pt>
                <c:pt idx="14589">
                  <c:v>6.2066000000000003E-2</c:v>
                </c:pt>
                <c:pt idx="14590">
                  <c:v>0.108807</c:v>
                </c:pt>
                <c:pt idx="14591">
                  <c:v>7.9307000000000002E-2</c:v>
                </c:pt>
                <c:pt idx="14592">
                  <c:v>5.8618000000000003E-2</c:v>
                </c:pt>
                <c:pt idx="14593">
                  <c:v>7.6242000000000004E-2</c:v>
                </c:pt>
                <c:pt idx="14594">
                  <c:v>9.6931000000000003E-2</c:v>
                </c:pt>
                <c:pt idx="14595">
                  <c:v>0.12106699999999999</c:v>
                </c:pt>
                <c:pt idx="14596">
                  <c:v>0.10842400000000001</c:v>
                </c:pt>
                <c:pt idx="14597">
                  <c:v>0.120684</c:v>
                </c:pt>
                <c:pt idx="14598">
                  <c:v>0.12221700000000001</c:v>
                </c:pt>
                <c:pt idx="14599">
                  <c:v>0.127197</c:v>
                </c:pt>
                <c:pt idx="14600">
                  <c:v>0.135243</c:v>
                </c:pt>
                <c:pt idx="14601">
                  <c:v>1.9539000000000001E-2</c:v>
                </c:pt>
                <c:pt idx="14602">
                  <c:v>7.2026999999999994E-2</c:v>
                </c:pt>
                <c:pt idx="14603">
                  <c:v>7.356E-2</c:v>
                </c:pt>
                <c:pt idx="14604">
                  <c:v>5.7468999999999999E-2</c:v>
                </c:pt>
                <c:pt idx="14605">
                  <c:v>6.0151000000000003E-2</c:v>
                </c:pt>
                <c:pt idx="14606">
                  <c:v>8.1989000000000006E-2</c:v>
                </c:pt>
                <c:pt idx="14607">
                  <c:v>8.8119000000000003E-2</c:v>
                </c:pt>
                <c:pt idx="14608">
                  <c:v>8.7351999999999999E-2</c:v>
                </c:pt>
                <c:pt idx="14609">
                  <c:v>9.0416999999999997E-2</c:v>
                </c:pt>
                <c:pt idx="14610">
                  <c:v>6.5514000000000003E-2</c:v>
                </c:pt>
                <c:pt idx="14611">
                  <c:v>2.1454999999999998E-2</c:v>
                </c:pt>
                <c:pt idx="14612">
                  <c:v>6.9346000000000005E-2</c:v>
                </c:pt>
                <c:pt idx="14613">
                  <c:v>6.7046999999999995E-2</c:v>
                </c:pt>
                <c:pt idx="14614">
                  <c:v>8.7735999999999995E-2</c:v>
                </c:pt>
                <c:pt idx="14615">
                  <c:v>8.5436999999999999E-2</c:v>
                </c:pt>
                <c:pt idx="14616">
                  <c:v>2.1454999999999998E-2</c:v>
                </c:pt>
                <c:pt idx="14617">
                  <c:v>8.3520999999999998E-2</c:v>
                </c:pt>
                <c:pt idx="14618">
                  <c:v>8.5054000000000005E-2</c:v>
                </c:pt>
                <c:pt idx="14619">
                  <c:v>8.1605999999999998E-2</c:v>
                </c:pt>
                <c:pt idx="14620">
                  <c:v>2.1454999999999998E-2</c:v>
                </c:pt>
                <c:pt idx="14621">
                  <c:v>8.8119000000000003E-2</c:v>
                </c:pt>
                <c:pt idx="14622">
                  <c:v>3.9461999999999997E-2</c:v>
                </c:pt>
                <c:pt idx="14623">
                  <c:v>6.8196000000000007E-2</c:v>
                </c:pt>
                <c:pt idx="14624">
                  <c:v>6.5514000000000003E-2</c:v>
                </c:pt>
                <c:pt idx="14625">
                  <c:v>5.4021E-2</c:v>
                </c:pt>
                <c:pt idx="14626">
                  <c:v>6.8579000000000001E-2</c:v>
                </c:pt>
                <c:pt idx="14627">
                  <c:v>1.8006999999999999E-2</c:v>
                </c:pt>
                <c:pt idx="14628">
                  <c:v>1.839E-2</c:v>
                </c:pt>
                <c:pt idx="14629">
                  <c:v>6.8961999999999996E-2</c:v>
                </c:pt>
                <c:pt idx="14630">
                  <c:v>4.2527000000000002E-2</c:v>
                </c:pt>
                <c:pt idx="14631">
                  <c:v>5.7085999999999998E-2</c:v>
                </c:pt>
                <c:pt idx="14632">
                  <c:v>5.6319000000000001E-2</c:v>
                </c:pt>
                <c:pt idx="14633">
                  <c:v>0.101145</c:v>
                </c:pt>
                <c:pt idx="14634">
                  <c:v>5.6702000000000002E-2</c:v>
                </c:pt>
                <c:pt idx="14635">
                  <c:v>6.0916999999999999E-2</c:v>
                </c:pt>
                <c:pt idx="14636">
                  <c:v>7.8541E-2</c:v>
                </c:pt>
                <c:pt idx="14637">
                  <c:v>4.2527000000000002E-2</c:v>
                </c:pt>
                <c:pt idx="14638">
                  <c:v>4.6358000000000003E-2</c:v>
                </c:pt>
                <c:pt idx="14639">
                  <c:v>5.7085999999999998E-2</c:v>
                </c:pt>
                <c:pt idx="14640">
                  <c:v>4.0611000000000001E-2</c:v>
                </c:pt>
                <c:pt idx="14641">
                  <c:v>8.1989000000000006E-2</c:v>
                </c:pt>
                <c:pt idx="14642">
                  <c:v>6.4365000000000006E-2</c:v>
                </c:pt>
                <c:pt idx="14643">
                  <c:v>6.3981999999999997E-2</c:v>
                </c:pt>
                <c:pt idx="14644">
                  <c:v>5.5169999999999997E-2</c:v>
                </c:pt>
                <c:pt idx="14645">
                  <c:v>0.101145</c:v>
                </c:pt>
                <c:pt idx="14646">
                  <c:v>2.6051999999999999E-2</c:v>
                </c:pt>
                <c:pt idx="14647">
                  <c:v>0.106892</c:v>
                </c:pt>
                <c:pt idx="14648">
                  <c:v>8.5819999999999994E-2</c:v>
                </c:pt>
                <c:pt idx="14649">
                  <c:v>8.7351999999999999E-2</c:v>
                </c:pt>
                <c:pt idx="14650">
                  <c:v>6.8961999999999996E-2</c:v>
                </c:pt>
                <c:pt idx="14651">
                  <c:v>3.8311999999999999E-2</c:v>
                </c:pt>
                <c:pt idx="14652">
                  <c:v>2.2221000000000001E-2</c:v>
                </c:pt>
                <c:pt idx="14653">
                  <c:v>6.8196000000000007E-2</c:v>
                </c:pt>
                <c:pt idx="14654">
                  <c:v>7.356E-2</c:v>
                </c:pt>
                <c:pt idx="14655">
                  <c:v>7.0111999999999994E-2</c:v>
                </c:pt>
                <c:pt idx="14656">
                  <c:v>7.0495000000000002E-2</c:v>
                </c:pt>
                <c:pt idx="14657">
                  <c:v>8.5436999999999999E-2</c:v>
                </c:pt>
                <c:pt idx="14658">
                  <c:v>8.4287000000000001E-2</c:v>
                </c:pt>
                <c:pt idx="14659">
                  <c:v>0.10344399999999999</c:v>
                </c:pt>
                <c:pt idx="14660">
                  <c:v>0.10344399999999999</c:v>
                </c:pt>
                <c:pt idx="14661">
                  <c:v>8.3904000000000006E-2</c:v>
                </c:pt>
                <c:pt idx="14662">
                  <c:v>6.8579000000000001E-2</c:v>
                </c:pt>
                <c:pt idx="14663">
                  <c:v>6.3215999999999994E-2</c:v>
                </c:pt>
                <c:pt idx="14664">
                  <c:v>8.5436999999999999E-2</c:v>
                </c:pt>
                <c:pt idx="14665">
                  <c:v>6.8961999999999996E-2</c:v>
                </c:pt>
                <c:pt idx="14666">
                  <c:v>8.3138000000000004E-2</c:v>
                </c:pt>
                <c:pt idx="14667">
                  <c:v>7.1643999999999999E-2</c:v>
                </c:pt>
                <c:pt idx="14668">
                  <c:v>5.8618000000000003E-2</c:v>
                </c:pt>
                <c:pt idx="14669">
                  <c:v>0.105742</c:v>
                </c:pt>
                <c:pt idx="14670">
                  <c:v>8.3904000000000006E-2</c:v>
                </c:pt>
                <c:pt idx="14671">
                  <c:v>8.6203000000000002E-2</c:v>
                </c:pt>
                <c:pt idx="14672">
                  <c:v>8.8501999999999997E-2</c:v>
                </c:pt>
                <c:pt idx="14673">
                  <c:v>0.11915199999999999</c:v>
                </c:pt>
                <c:pt idx="14674">
                  <c:v>0.227576</c:v>
                </c:pt>
                <c:pt idx="14675">
                  <c:v>9.2332999999999998E-2</c:v>
                </c:pt>
                <c:pt idx="14676">
                  <c:v>6.3599000000000003E-2</c:v>
                </c:pt>
                <c:pt idx="14677">
                  <c:v>7.2411000000000003E-2</c:v>
                </c:pt>
                <c:pt idx="14678">
                  <c:v>7.2026999999999994E-2</c:v>
                </c:pt>
                <c:pt idx="14679">
                  <c:v>8.6585999999999996E-2</c:v>
                </c:pt>
                <c:pt idx="14680">
                  <c:v>8.9268E-2</c:v>
                </c:pt>
                <c:pt idx="14681">
                  <c:v>0.120684</c:v>
                </c:pt>
                <c:pt idx="14682">
                  <c:v>9.3481999999999996E-2</c:v>
                </c:pt>
                <c:pt idx="14683">
                  <c:v>0.1226</c:v>
                </c:pt>
                <c:pt idx="14684">
                  <c:v>7.0877999999999997E-2</c:v>
                </c:pt>
                <c:pt idx="14685">
                  <c:v>7.1261000000000005E-2</c:v>
                </c:pt>
                <c:pt idx="14686">
                  <c:v>8.5819999999999994E-2</c:v>
                </c:pt>
                <c:pt idx="14687">
                  <c:v>7.5476000000000001E-2</c:v>
                </c:pt>
                <c:pt idx="14688">
                  <c:v>6.8961999999999996E-2</c:v>
                </c:pt>
                <c:pt idx="14689">
                  <c:v>6.7812999999999998E-2</c:v>
                </c:pt>
                <c:pt idx="14690">
                  <c:v>0.10535899999999999</c:v>
                </c:pt>
                <c:pt idx="14691">
                  <c:v>0.111106</c:v>
                </c:pt>
                <c:pt idx="14692">
                  <c:v>8.4287000000000001E-2</c:v>
                </c:pt>
                <c:pt idx="14693">
                  <c:v>7.0495000000000002E-2</c:v>
                </c:pt>
                <c:pt idx="14694">
                  <c:v>6.8579000000000001E-2</c:v>
                </c:pt>
                <c:pt idx="14695">
                  <c:v>7.5092000000000006E-2</c:v>
                </c:pt>
                <c:pt idx="14696">
                  <c:v>6.8961999999999996E-2</c:v>
                </c:pt>
                <c:pt idx="14697">
                  <c:v>7.1261000000000005E-2</c:v>
                </c:pt>
                <c:pt idx="14698">
                  <c:v>7.0495000000000002E-2</c:v>
                </c:pt>
                <c:pt idx="14699">
                  <c:v>5.9000999999999998E-2</c:v>
                </c:pt>
                <c:pt idx="14700">
                  <c:v>0.13869100000000001</c:v>
                </c:pt>
                <c:pt idx="14701">
                  <c:v>0.14175599999999999</c:v>
                </c:pt>
                <c:pt idx="14702">
                  <c:v>0.119918</c:v>
                </c:pt>
                <c:pt idx="14703">
                  <c:v>0.121834</c:v>
                </c:pt>
                <c:pt idx="14704">
                  <c:v>4.0611000000000001E-2</c:v>
                </c:pt>
                <c:pt idx="14705">
                  <c:v>7.1261000000000005E-2</c:v>
                </c:pt>
                <c:pt idx="14706">
                  <c:v>7.5858999999999996E-2</c:v>
                </c:pt>
                <c:pt idx="14707">
                  <c:v>7.8541E-2</c:v>
                </c:pt>
                <c:pt idx="14708">
                  <c:v>5.0571999999999999E-2</c:v>
                </c:pt>
                <c:pt idx="14709">
                  <c:v>7.5476000000000001E-2</c:v>
                </c:pt>
                <c:pt idx="14710">
                  <c:v>4.0611000000000001E-2</c:v>
                </c:pt>
                <c:pt idx="14711">
                  <c:v>9.9612000000000006E-2</c:v>
                </c:pt>
                <c:pt idx="14712">
                  <c:v>0.11723600000000001</c:v>
                </c:pt>
                <c:pt idx="14713">
                  <c:v>0.12604799999999999</c:v>
                </c:pt>
                <c:pt idx="14714">
                  <c:v>5.7852000000000001E-2</c:v>
                </c:pt>
                <c:pt idx="14715">
                  <c:v>7.0111999999999994E-2</c:v>
                </c:pt>
                <c:pt idx="14716">
                  <c:v>7.3942999999999995E-2</c:v>
                </c:pt>
                <c:pt idx="14717">
                  <c:v>5.3636999999999997E-2</c:v>
                </c:pt>
                <c:pt idx="14718">
                  <c:v>7.6624999999999999E-2</c:v>
                </c:pt>
                <c:pt idx="14719">
                  <c:v>7.1261000000000005E-2</c:v>
                </c:pt>
                <c:pt idx="14720">
                  <c:v>0.11838600000000001</c:v>
                </c:pt>
                <c:pt idx="14721">
                  <c:v>0.114937</c:v>
                </c:pt>
                <c:pt idx="14722">
                  <c:v>0.113022</c:v>
                </c:pt>
                <c:pt idx="14723">
                  <c:v>0.118769</c:v>
                </c:pt>
                <c:pt idx="14724">
                  <c:v>7.9307000000000002E-2</c:v>
                </c:pt>
                <c:pt idx="14725">
                  <c:v>0.12106699999999999</c:v>
                </c:pt>
                <c:pt idx="14726">
                  <c:v>0.100379</c:v>
                </c:pt>
                <c:pt idx="14727">
                  <c:v>7.2411000000000003E-2</c:v>
                </c:pt>
                <c:pt idx="14728">
                  <c:v>0.11647</c:v>
                </c:pt>
                <c:pt idx="14729">
                  <c:v>0.13447700000000001</c:v>
                </c:pt>
                <c:pt idx="14730">
                  <c:v>0.15593199999999999</c:v>
                </c:pt>
                <c:pt idx="14731">
                  <c:v>6.7046999999999995E-2</c:v>
                </c:pt>
                <c:pt idx="14732">
                  <c:v>7.5476000000000001E-2</c:v>
                </c:pt>
                <c:pt idx="14733">
                  <c:v>7.5476000000000001E-2</c:v>
                </c:pt>
                <c:pt idx="14734">
                  <c:v>9.5015000000000002E-2</c:v>
                </c:pt>
                <c:pt idx="14735">
                  <c:v>6.7812999999999998E-2</c:v>
                </c:pt>
                <c:pt idx="14736">
                  <c:v>0.10650900000000001</c:v>
                </c:pt>
                <c:pt idx="14737">
                  <c:v>0.15401599999999999</c:v>
                </c:pt>
                <c:pt idx="14738">
                  <c:v>0.11532100000000001</c:v>
                </c:pt>
                <c:pt idx="14739">
                  <c:v>6.7812999999999998E-2</c:v>
                </c:pt>
                <c:pt idx="14740">
                  <c:v>7.4326000000000003E-2</c:v>
                </c:pt>
                <c:pt idx="14741">
                  <c:v>7.8541E-2</c:v>
                </c:pt>
                <c:pt idx="14742">
                  <c:v>6.8196000000000007E-2</c:v>
                </c:pt>
                <c:pt idx="14743">
                  <c:v>6.7430000000000004E-2</c:v>
                </c:pt>
                <c:pt idx="14744">
                  <c:v>0.112639</c:v>
                </c:pt>
                <c:pt idx="14745">
                  <c:v>0.155165</c:v>
                </c:pt>
                <c:pt idx="14746">
                  <c:v>9.5015000000000002E-2</c:v>
                </c:pt>
                <c:pt idx="14747">
                  <c:v>7.8923999999999994E-2</c:v>
                </c:pt>
                <c:pt idx="14748">
                  <c:v>0.12145</c:v>
                </c:pt>
                <c:pt idx="14749">
                  <c:v>9.9612000000000006E-2</c:v>
                </c:pt>
                <c:pt idx="14750">
                  <c:v>7.1643999999999999E-2</c:v>
                </c:pt>
                <c:pt idx="14751">
                  <c:v>9.2332999999999998E-2</c:v>
                </c:pt>
                <c:pt idx="14752">
                  <c:v>0.11723600000000001</c:v>
                </c:pt>
                <c:pt idx="14753">
                  <c:v>0.123749</c:v>
                </c:pt>
                <c:pt idx="14754">
                  <c:v>7.0495000000000002E-2</c:v>
                </c:pt>
                <c:pt idx="14755">
                  <c:v>7.8923999999999994E-2</c:v>
                </c:pt>
                <c:pt idx="14756">
                  <c:v>0.10344399999999999</c:v>
                </c:pt>
                <c:pt idx="14757">
                  <c:v>0.102677</c:v>
                </c:pt>
                <c:pt idx="14758">
                  <c:v>7.0111999999999994E-2</c:v>
                </c:pt>
                <c:pt idx="14759">
                  <c:v>0.114554</c:v>
                </c:pt>
                <c:pt idx="14760">
                  <c:v>0.139074</c:v>
                </c:pt>
                <c:pt idx="14761">
                  <c:v>0.11915199999999999</c:v>
                </c:pt>
                <c:pt idx="14762">
                  <c:v>0.15401599999999999</c:v>
                </c:pt>
                <c:pt idx="14763">
                  <c:v>5.5936E-2</c:v>
                </c:pt>
                <c:pt idx="14764">
                  <c:v>0.10650900000000001</c:v>
                </c:pt>
                <c:pt idx="14765">
                  <c:v>9.6163999999999999E-2</c:v>
                </c:pt>
                <c:pt idx="14766">
                  <c:v>7.6624999999999999E-2</c:v>
                </c:pt>
                <c:pt idx="14767">
                  <c:v>0.10535899999999999</c:v>
                </c:pt>
                <c:pt idx="14768">
                  <c:v>0.121834</c:v>
                </c:pt>
                <c:pt idx="14769">
                  <c:v>9.5397999999999997E-2</c:v>
                </c:pt>
                <c:pt idx="14770">
                  <c:v>0.15937999999999999</c:v>
                </c:pt>
                <c:pt idx="14771">
                  <c:v>0.15746399999999999</c:v>
                </c:pt>
                <c:pt idx="14772">
                  <c:v>8.1605999999999998E-2</c:v>
                </c:pt>
                <c:pt idx="14773">
                  <c:v>9.6163999999999999E-2</c:v>
                </c:pt>
                <c:pt idx="14774">
                  <c:v>9.7313999999999998E-2</c:v>
                </c:pt>
                <c:pt idx="14775">
                  <c:v>9.8080000000000001E-2</c:v>
                </c:pt>
                <c:pt idx="14776">
                  <c:v>9.2716000000000007E-2</c:v>
                </c:pt>
                <c:pt idx="14777">
                  <c:v>0.104976</c:v>
                </c:pt>
                <c:pt idx="14778">
                  <c:v>7.4708999999999998E-2</c:v>
                </c:pt>
                <c:pt idx="14779">
                  <c:v>0.102677</c:v>
                </c:pt>
                <c:pt idx="14780">
                  <c:v>8.5436999999999999E-2</c:v>
                </c:pt>
                <c:pt idx="14781">
                  <c:v>0.101911</c:v>
                </c:pt>
                <c:pt idx="14782">
                  <c:v>7.6242000000000004E-2</c:v>
                </c:pt>
                <c:pt idx="14783">
                  <c:v>0.10344399999999999</c:v>
                </c:pt>
                <c:pt idx="14784">
                  <c:v>0.1226</c:v>
                </c:pt>
                <c:pt idx="14785">
                  <c:v>9.5397999999999997E-2</c:v>
                </c:pt>
                <c:pt idx="14786">
                  <c:v>0.15784699999999999</c:v>
                </c:pt>
                <c:pt idx="14787">
                  <c:v>0.15823000000000001</c:v>
                </c:pt>
                <c:pt idx="14788">
                  <c:v>8.2754999999999995E-2</c:v>
                </c:pt>
                <c:pt idx="14789">
                  <c:v>9.5781000000000005E-2</c:v>
                </c:pt>
                <c:pt idx="14790">
                  <c:v>9.6546999999999994E-2</c:v>
                </c:pt>
                <c:pt idx="14791">
                  <c:v>9.8462999999999995E-2</c:v>
                </c:pt>
                <c:pt idx="14792">
                  <c:v>0.123749</c:v>
                </c:pt>
                <c:pt idx="14793">
                  <c:v>9.7313999999999998E-2</c:v>
                </c:pt>
                <c:pt idx="14794">
                  <c:v>7.5476000000000001E-2</c:v>
                </c:pt>
                <c:pt idx="14795">
                  <c:v>0.10535899999999999</c:v>
                </c:pt>
                <c:pt idx="14796">
                  <c:v>5.4404000000000001E-2</c:v>
                </c:pt>
                <c:pt idx="14797">
                  <c:v>8.6203000000000002E-2</c:v>
                </c:pt>
                <c:pt idx="14798">
                  <c:v>9.3481999999999996E-2</c:v>
                </c:pt>
                <c:pt idx="14799">
                  <c:v>9.1566999999999996E-2</c:v>
                </c:pt>
                <c:pt idx="14800">
                  <c:v>9.8846000000000003E-2</c:v>
                </c:pt>
                <c:pt idx="14801">
                  <c:v>0.116087</c:v>
                </c:pt>
                <c:pt idx="14802">
                  <c:v>9.4248999999999999E-2</c:v>
                </c:pt>
                <c:pt idx="14803">
                  <c:v>0.111106</c:v>
                </c:pt>
                <c:pt idx="14804">
                  <c:v>0.10535899999999999</c:v>
                </c:pt>
                <c:pt idx="14805">
                  <c:v>7.5092000000000006E-2</c:v>
                </c:pt>
                <c:pt idx="14806">
                  <c:v>7.4708999999999998E-2</c:v>
                </c:pt>
                <c:pt idx="14807">
                  <c:v>7.5858999999999996E-2</c:v>
                </c:pt>
                <c:pt idx="14808">
                  <c:v>5.1339000000000003E-2</c:v>
                </c:pt>
                <c:pt idx="14809">
                  <c:v>7.5092000000000006E-2</c:v>
                </c:pt>
                <c:pt idx="14810">
                  <c:v>4.2909999999999997E-2</c:v>
                </c:pt>
                <c:pt idx="14811">
                  <c:v>9.8846000000000003E-2</c:v>
                </c:pt>
                <c:pt idx="14812">
                  <c:v>0.117619</c:v>
                </c:pt>
                <c:pt idx="14813">
                  <c:v>9.5781000000000005E-2</c:v>
                </c:pt>
                <c:pt idx="14814">
                  <c:v>5.8618000000000003E-2</c:v>
                </c:pt>
                <c:pt idx="14815">
                  <c:v>6.8961999999999996E-2</c:v>
                </c:pt>
                <c:pt idx="14816">
                  <c:v>7.4326000000000003E-2</c:v>
                </c:pt>
                <c:pt idx="14817">
                  <c:v>6.3981999999999997E-2</c:v>
                </c:pt>
                <c:pt idx="14818">
                  <c:v>8.2372000000000001E-2</c:v>
                </c:pt>
                <c:pt idx="14819">
                  <c:v>7.4326000000000003E-2</c:v>
                </c:pt>
                <c:pt idx="14820">
                  <c:v>4.1761E-2</c:v>
                </c:pt>
                <c:pt idx="14821">
                  <c:v>9.6931000000000003E-2</c:v>
                </c:pt>
                <c:pt idx="14822">
                  <c:v>0.114937</c:v>
                </c:pt>
                <c:pt idx="14823">
                  <c:v>0.114554</c:v>
                </c:pt>
                <c:pt idx="14824">
                  <c:v>5.3636999999999997E-2</c:v>
                </c:pt>
                <c:pt idx="14825">
                  <c:v>6.9728999999999999E-2</c:v>
                </c:pt>
                <c:pt idx="14826">
                  <c:v>7.4326000000000003E-2</c:v>
                </c:pt>
                <c:pt idx="14827">
                  <c:v>5.3254000000000003E-2</c:v>
                </c:pt>
                <c:pt idx="14828">
                  <c:v>4.7123999999999999E-2</c:v>
                </c:pt>
                <c:pt idx="14829">
                  <c:v>5.0956000000000001E-2</c:v>
                </c:pt>
                <c:pt idx="14830">
                  <c:v>6.1683000000000002E-2</c:v>
                </c:pt>
                <c:pt idx="14831">
                  <c:v>5.9000999999999998E-2</c:v>
                </c:pt>
                <c:pt idx="14832">
                  <c:v>6.3981999999999997E-2</c:v>
                </c:pt>
                <c:pt idx="14833">
                  <c:v>7.2411000000000003E-2</c:v>
                </c:pt>
                <c:pt idx="14834">
                  <c:v>0.12873000000000001</c:v>
                </c:pt>
                <c:pt idx="14835">
                  <c:v>0.120684</c:v>
                </c:pt>
                <c:pt idx="14836">
                  <c:v>0.1226</c:v>
                </c:pt>
                <c:pt idx="14837">
                  <c:v>0.15554899999999999</c:v>
                </c:pt>
                <c:pt idx="14838">
                  <c:v>0.149035</c:v>
                </c:pt>
                <c:pt idx="14839">
                  <c:v>0.186582</c:v>
                </c:pt>
                <c:pt idx="14840">
                  <c:v>4.6358000000000003E-2</c:v>
                </c:pt>
                <c:pt idx="14841">
                  <c:v>6.6664000000000001E-2</c:v>
                </c:pt>
                <c:pt idx="14842">
                  <c:v>5.7468999999999999E-2</c:v>
                </c:pt>
                <c:pt idx="14843">
                  <c:v>6.0916999999999999E-2</c:v>
                </c:pt>
                <c:pt idx="14844">
                  <c:v>6.5130999999999994E-2</c:v>
                </c:pt>
                <c:pt idx="14845">
                  <c:v>8.7735999999999995E-2</c:v>
                </c:pt>
                <c:pt idx="14846">
                  <c:v>3.9461999999999997E-2</c:v>
                </c:pt>
                <c:pt idx="14847">
                  <c:v>6.8196000000000007E-2</c:v>
                </c:pt>
                <c:pt idx="14848">
                  <c:v>4.5208999999999999E-2</c:v>
                </c:pt>
                <c:pt idx="14849">
                  <c:v>6.8961999999999996E-2</c:v>
                </c:pt>
                <c:pt idx="14850">
                  <c:v>6.6281000000000007E-2</c:v>
                </c:pt>
                <c:pt idx="14851">
                  <c:v>3.6396999999999999E-2</c:v>
                </c:pt>
                <c:pt idx="14852">
                  <c:v>8.6203000000000002E-2</c:v>
                </c:pt>
                <c:pt idx="14853">
                  <c:v>8.1605999999999998E-2</c:v>
                </c:pt>
                <c:pt idx="14854">
                  <c:v>8.7735999999999995E-2</c:v>
                </c:pt>
                <c:pt idx="14855">
                  <c:v>8.6585999999999996E-2</c:v>
                </c:pt>
                <c:pt idx="14856">
                  <c:v>8.4670999999999996E-2</c:v>
                </c:pt>
                <c:pt idx="14857">
                  <c:v>8.7351999999999999E-2</c:v>
                </c:pt>
                <c:pt idx="14858">
                  <c:v>3.7928999999999997E-2</c:v>
                </c:pt>
                <c:pt idx="14859">
                  <c:v>6.5896999999999997E-2</c:v>
                </c:pt>
                <c:pt idx="14860">
                  <c:v>2.1838E-2</c:v>
                </c:pt>
                <c:pt idx="14861">
                  <c:v>3.9079000000000003E-2</c:v>
                </c:pt>
                <c:pt idx="14862">
                  <c:v>6.8961999999999996E-2</c:v>
                </c:pt>
                <c:pt idx="14863">
                  <c:v>6.6281000000000007E-2</c:v>
                </c:pt>
                <c:pt idx="14864">
                  <c:v>1.8006999999999999E-2</c:v>
                </c:pt>
                <c:pt idx="14865">
                  <c:v>6.8196000000000007E-2</c:v>
                </c:pt>
                <c:pt idx="14866">
                  <c:v>6.8196000000000007E-2</c:v>
                </c:pt>
                <c:pt idx="14867">
                  <c:v>7.8923999999999994E-2</c:v>
                </c:pt>
                <c:pt idx="14868">
                  <c:v>8.2754999999999995E-2</c:v>
                </c:pt>
                <c:pt idx="14869">
                  <c:v>7.6624999999999999E-2</c:v>
                </c:pt>
                <c:pt idx="14870">
                  <c:v>8.1989000000000006E-2</c:v>
                </c:pt>
                <c:pt idx="14871">
                  <c:v>8.5054000000000005E-2</c:v>
                </c:pt>
                <c:pt idx="14872">
                  <c:v>8.4287000000000001E-2</c:v>
                </c:pt>
                <c:pt idx="14873">
                  <c:v>3.678E-2</c:v>
                </c:pt>
                <c:pt idx="14874">
                  <c:v>6.8961999999999996E-2</c:v>
                </c:pt>
                <c:pt idx="14875">
                  <c:v>5.6319000000000001E-2</c:v>
                </c:pt>
                <c:pt idx="14876">
                  <c:v>2.1072E-2</c:v>
                </c:pt>
                <c:pt idx="14877">
                  <c:v>6.5514000000000003E-2</c:v>
                </c:pt>
                <c:pt idx="14878">
                  <c:v>1.7240999999999999E-2</c:v>
                </c:pt>
                <c:pt idx="14879">
                  <c:v>1.839E-2</c:v>
                </c:pt>
                <c:pt idx="14880">
                  <c:v>6.9346000000000005E-2</c:v>
                </c:pt>
                <c:pt idx="14881">
                  <c:v>3.7546000000000003E-2</c:v>
                </c:pt>
                <c:pt idx="14882">
                  <c:v>5.6319000000000001E-2</c:v>
                </c:pt>
                <c:pt idx="14883">
                  <c:v>5.5552999999999998E-2</c:v>
                </c:pt>
                <c:pt idx="14884">
                  <c:v>9.6546999999999994E-2</c:v>
                </c:pt>
                <c:pt idx="14885">
                  <c:v>4.9423000000000002E-2</c:v>
                </c:pt>
                <c:pt idx="14886">
                  <c:v>5.7085999999999998E-2</c:v>
                </c:pt>
                <c:pt idx="14887">
                  <c:v>8.0456E-2</c:v>
                </c:pt>
                <c:pt idx="14888">
                  <c:v>8.0073000000000005E-2</c:v>
                </c:pt>
                <c:pt idx="14889">
                  <c:v>3.9461999999999997E-2</c:v>
                </c:pt>
                <c:pt idx="14890">
                  <c:v>3.2182000000000002E-2</c:v>
                </c:pt>
                <c:pt idx="14891">
                  <c:v>5.6702000000000002E-2</c:v>
                </c:pt>
                <c:pt idx="14892">
                  <c:v>5.8235000000000002E-2</c:v>
                </c:pt>
                <c:pt idx="14893">
                  <c:v>3.2948999999999999E-2</c:v>
                </c:pt>
                <c:pt idx="14894">
                  <c:v>4.0994000000000003E-2</c:v>
                </c:pt>
                <c:pt idx="14895">
                  <c:v>3.2182000000000002E-2</c:v>
                </c:pt>
                <c:pt idx="14896">
                  <c:v>3.065E-2</c:v>
                </c:pt>
                <c:pt idx="14897">
                  <c:v>3.1799000000000001E-2</c:v>
                </c:pt>
                <c:pt idx="14898">
                  <c:v>4.0611000000000001E-2</c:v>
                </c:pt>
                <c:pt idx="14899">
                  <c:v>6.13E-2</c:v>
                </c:pt>
                <c:pt idx="14900">
                  <c:v>1.7624000000000001E-2</c:v>
                </c:pt>
                <c:pt idx="14901">
                  <c:v>3.4480999999999998E-2</c:v>
                </c:pt>
                <c:pt idx="14902">
                  <c:v>2.6051999999999999E-2</c:v>
                </c:pt>
                <c:pt idx="14903">
                  <c:v>2.2603999999999999E-2</c:v>
                </c:pt>
                <c:pt idx="14904">
                  <c:v>1.9921999999999999E-2</c:v>
                </c:pt>
                <c:pt idx="14905">
                  <c:v>7.9689999999999997E-2</c:v>
                </c:pt>
                <c:pt idx="14906">
                  <c:v>7.8541E-2</c:v>
                </c:pt>
                <c:pt idx="14907">
                  <c:v>3.4863999999999999E-2</c:v>
                </c:pt>
                <c:pt idx="14908">
                  <c:v>3.2182000000000002E-2</c:v>
                </c:pt>
                <c:pt idx="14909">
                  <c:v>3.065E-2</c:v>
                </c:pt>
                <c:pt idx="14910">
                  <c:v>1.7624000000000001E-2</c:v>
                </c:pt>
                <c:pt idx="14911">
                  <c:v>2.0306000000000001E-2</c:v>
                </c:pt>
                <c:pt idx="14912">
                  <c:v>4.2527000000000002E-2</c:v>
                </c:pt>
                <c:pt idx="14913">
                  <c:v>1.4559000000000001E-2</c:v>
                </c:pt>
                <c:pt idx="14914">
                  <c:v>1.7624000000000001E-2</c:v>
                </c:pt>
                <c:pt idx="14915">
                  <c:v>1.8006999999999999E-2</c:v>
                </c:pt>
                <c:pt idx="14916">
                  <c:v>1.8006999999999999E-2</c:v>
                </c:pt>
                <c:pt idx="14917">
                  <c:v>6.7430000000000004E-2</c:v>
                </c:pt>
                <c:pt idx="14918">
                  <c:v>1.4942E-2</c:v>
                </c:pt>
                <c:pt idx="14919">
                  <c:v>3.7928999999999997E-2</c:v>
                </c:pt>
                <c:pt idx="14920">
                  <c:v>1.1490000000000001E-3</c:v>
                </c:pt>
                <c:pt idx="14921">
                  <c:v>1.1490000000000001E-3</c:v>
                </c:pt>
                <c:pt idx="14922">
                  <c:v>1.1490000000000001E-3</c:v>
                </c:pt>
                <c:pt idx="14923">
                  <c:v>6.2831999999999999E-2</c:v>
                </c:pt>
                <c:pt idx="14924">
                  <c:v>4.2527000000000002E-2</c:v>
                </c:pt>
                <c:pt idx="14925">
                  <c:v>2.0306000000000001E-2</c:v>
                </c:pt>
                <c:pt idx="14926">
                  <c:v>3.8311999999999999E-2</c:v>
                </c:pt>
                <c:pt idx="14927">
                  <c:v>3.1415999999999999E-2</c:v>
                </c:pt>
                <c:pt idx="14928">
                  <c:v>3.8311999999999999E-2</c:v>
                </c:pt>
                <c:pt idx="14929">
                  <c:v>1.7624000000000001E-2</c:v>
                </c:pt>
                <c:pt idx="14930">
                  <c:v>2.0688999999999999E-2</c:v>
                </c:pt>
                <c:pt idx="14931">
                  <c:v>1.9921999999999999E-2</c:v>
                </c:pt>
                <c:pt idx="14932">
                  <c:v>6.4748E-2</c:v>
                </c:pt>
                <c:pt idx="14933">
                  <c:v>6.4365000000000006E-2</c:v>
                </c:pt>
                <c:pt idx="14934">
                  <c:v>1.7240999999999999E-2</c:v>
                </c:pt>
                <c:pt idx="14935">
                  <c:v>1.7240999999999999E-2</c:v>
                </c:pt>
                <c:pt idx="14936">
                  <c:v>4.0611000000000001E-2</c:v>
                </c:pt>
                <c:pt idx="14937">
                  <c:v>3.5631000000000003E-2</c:v>
                </c:pt>
                <c:pt idx="14938">
                  <c:v>5.3636999999999997E-2</c:v>
                </c:pt>
                <c:pt idx="14939">
                  <c:v>4.9423000000000002E-2</c:v>
                </c:pt>
                <c:pt idx="14940">
                  <c:v>5.0188999999999998E-2</c:v>
                </c:pt>
                <c:pt idx="14941">
                  <c:v>4.904E-2</c:v>
                </c:pt>
                <c:pt idx="14942">
                  <c:v>5.4404000000000001E-2</c:v>
                </c:pt>
                <c:pt idx="14943">
                  <c:v>1.1877E-2</c:v>
                </c:pt>
                <c:pt idx="14944">
                  <c:v>1.839E-2</c:v>
                </c:pt>
                <c:pt idx="14945">
                  <c:v>1.9921999999999999E-2</c:v>
                </c:pt>
                <c:pt idx="14946">
                  <c:v>3.065E-2</c:v>
                </c:pt>
                <c:pt idx="14947">
                  <c:v>2.9500999999999999E-2</c:v>
                </c:pt>
                <c:pt idx="14948">
                  <c:v>3.4480999999999998E-2</c:v>
                </c:pt>
                <c:pt idx="14949">
                  <c:v>4.9806000000000003E-2</c:v>
                </c:pt>
                <c:pt idx="14950">
                  <c:v>3.1799000000000001E-2</c:v>
                </c:pt>
                <c:pt idx="14951">
                  <c:v>3.6396999999999999E-2</c:v>
                </c:pt>
                <c:pt idx="14952">
                  <c:v>3.2565999999999998E-2</c:v>
                </c:pt>
                <c:pt idx="14953">
                  <c:v>3.2565999999999998E-2</c:v>
                </c:pt>
                <c:pt idx="14954">
                  <c:v>3.2948999999999999E-2</c:v>
                </c:pt>
                <c:pt idx="14955">
                  <c:v>2.2989999999999998E-3</c:v>
                </c:pt>
                <c:pt idx="14956">
                  <c:v>9.5779999999999997E-3</c:v>
                </c:pt>
                <c:pt idx="14957">
                  <c:v>1.4559000000000001E-2</c:v>
                </c:pt>
                <c:pt idx="14958">
                  <c:v>1.4942E-2</c:v>
                </c:pt>
                <c:pt idx="14959">
                  <c:v>3.678E-2</c:v>
                </c:pt>
                <c:pt idx="14960">
                  <c:v>2.9500999999999999E-2</c:v>
                </c:pt>
                <c:pt idx="14961">
                  <c:v>2.2987E-2</c:v>
                </c:pt>
                <c:pt idx="14962">
                  <c:v>2.2987E-2</c:v>
                </c:pt>
                <c:pt idx="14963">
                  <c:v>6.2066000000000003E-2</c:v>
                </c:pt>
                <c:pt idx="14964">
                  <c:v>4.904E-2</c:v>
                </c:pt>
                <c:pt idx="14965">
                  <c:v>5.1339000000000003E-2</c:v>
                </c:pt>
                <c:pt idx="14966">
                  <c:v>7.2793999999999998E-2</c:v>
                </c:pt>
                <c:pt idx="14967">
                  <c:v>7.2026999999999994E-2</c:v>
                </c:pt>
                <c:pt idx="14968">
                  <c:v>7.2793999999999998E-2</c:v>
                </c:pt>
                <c:pt idx="14969">
                  <c:v>7.2793999999999998E-2</c:v>
                </c:pt>
                <c:pt idx="14970">
                  <c:v>7.4326000000000003E-2</c:v>
                </c:pt>
                <c:pt idx="14971">
                  <c:v>0.100762</c:v>
                </c:pt>
                <c:pt idx="14972">
                  <c:v>9.9228999999999998E-2</c:v>
                </c:pt>
                <c:pt idx="14973">
                  <c:v>2.8733999999999999E-2</c:v>
                </c:pt>
                <c:pt idx="14974">
                  <c:v>2.9884000000000001E-2</c:v>
                </c:pt>
                <c:pt idx="14975">
                  <c:v>2.8733999999999999E-2</c:v>
                </c:pt>
                <c:pt idx="14976">
                  <c:v>2.9117000000000001E-2</c:v>
                </c:pt>
                <c:pt idx="14977">
                  <c:v>1.1490000000000001E-3</c:v>
                </c:pt>
                <c:pt idx="14978">
                  <c:v>1.1490000000000001E-3</c:v>
                </c:pt>
                <c:pt idx="14979">
                  <c:v>4.4442000000000002E-2</c:v>
                </c:pt>
                <c:pt idx="14980">
                  <c:v>4.7123999999999999E-2</c:v>
                </c:pt>
                <c:pt idx="14981">
                  <c:v>4.7891000000000003E-2</c:v>
                </c:pt>
                <c:pt idx="14982">
                  <c:v>4.5208999999999999E-2</c:v>
                </c:pt>
                <c:pt idx="14983">
                  <c:v>4.6740999999999998E-2</c:v>
                </c:pt>
                <c:pt idx="14984">
                  <c:v>4.7123999999999999E-2</c:v>
                </c:pt>
                <c:pt idx="14985">
                  <c:v>4.7507000000000001E-2</c:v>
                </c:pt>
                <c:pt idx="14986">
                  <c:v>4.7507000000000001E-2</c:v>
                </c:pt>
                <c:pt idx="14987">
                  <c:v>4.9423000000000002E-2</c:v>
                </c:pt>
                <c:pt idx="14988">
                  <c:v>5.0188999999999998E-2</c:v>
                </c:pt>
                <c:pt idx="14989">
                  <c:v>5.1339000000000003E-2</c:v>
                </c:pt>
                <c:pt idx="14990">
                  <c:v>5.0956000000000001E-2</c:v>
                </c:pt>
                <c:pt idx="14991">
                  <c:v>5.2104999999999999E-2</c:v>
                </c:pt>
                <c:pt idx="14992">
                  <c:v>5.1339000000000003E-2</c:v>
                </c:pt>
                <c:pt idx="14993">
                  <c:v>5.2104999999999999E-2</c:v>
                </c:pt>
                <c:pt idx="14994">
                  <c:v>5.0571999999999999E-2</c:v>
                </c:pt>
                <c:pt idx="14995">
                  <c:v>5.1339000000000003E-2</c:v>
                </c:pt>
                <c:pt idx="14996">
                  <c:v>5.1339000000000003E-2</c:v>
                </c:pt>
                <c:pt idx="14997">
                  <c:v>5.1339000000000003E-2</c:v>
                </c:pt>
                <c:pt idx="14998">
                  <c:v>3.8310000000000002E-3</c:v>
                </c:pt>
                <c:pt idx="14999">
                  <c:v>2.6819999999999999E-3</c:v>
                </c:pt>
                <c:pt idx="15000">
                  <c:v>1.1490000000000001E-3</c:v>
                </c:pt>
                <c:pt idx="15001">
                  <c:v>1.1490000000000001E-3</c:v>
                </c:pt>
                <c:pt idx="15002">
                  <c:v>1.1490000000000001E-3</c:v>
                </c:pt>
                <c:pt idx="15003">
                  <c:v>1.1490000000000001E-3</c:v>
                </c:pt>
                <c:pt idx="15004">
                  <c:v>7.6599999999999997E-4</c:v>
                </c:pt>
                <c:pt idx="15005">
                  <c:v>1.1490000000000001E-3</c:v>
                </c:pt>
                <c:pt idx="15006">
                  <c:v>1.1490000000000001E-3</c:v>
                </c:pt>
                <c:pt idx="15007">
                  <c:v>1.1490000000000001E-3</c:v>
                </c:pt>
                <c:pt idx="15008">
                  <c:v>1.1490000000000001E-3</c:v>
                </c:pt>
                <c:pt idx="15009">
                  <c:v>1.1490000000000001E-3</c:v>
                </c:pt>
                <c:pt idx="15010">
                  <c:v>7.6599999999999997E-4</c:v>
                </c:pt>
                <c:pt idx="15011">
                  <c:v>1.1490000000000001E-3</c:v>
                </c:pt>
                <c:pt idx="15012">
                  <c:v>1.1490000000000001E-3</c:v>
                </c:pt>
                <c:pt idx="15013">
                  <c:v>1.1490000000000001E-3</c:v>
                </c:pt>
                <c:pt idx="15014">
                  <c:v>7.6599999999999997E-4</c:v>
                </c:pt>
                <c:pt idx="15015">
                  <c:v>1.1490000000000001E-3</c:v>
                </c:pt>
                <c:pt idx="15016">
                  <c:v>1.1490000000000001E-3</c:v>
                </c:pt>
                <c:pt idx="15017">
                  <c:v>1.1490000000000001E-3</c:v>
                </c:pt>
                <c:pt idx="15018">
                  <c:v>1.1490000000000001E-3</c:v>
                </c:pt>
                <c:pt idx="15019">
                  <c:v>1.1490000000000001E-3</c:v>
                </c:pt>
                <c:pt idx="15020">
                  <c:v>1.1490000000000001E-3</c:v>
                </c:pt>
                <c:pt idx="15021">
                  <c:v>1.1490000000000001E-3</c:v>
                </c:pt>
                <c:pt idx="15022">
                  <c:v>4.5970000000000004E-3</c:v>
                </c:pt>
                <c:pt idx="15023">
                  <c:v>7.2789999999999999E-3</c:v>
                </c:pt>
                <c:pt idx="15024">
                  <c:v>8.4290000000000007E-3</c:v>
                </c:pt>
                <c:pt idx="15025">
                  <c:v>1.1494000000000001E-2</c:v>
                </c:pt>
                <c:pt idx="15026">
                  <c:v>1.3792E-2</c:v>
                </c:pt>
                <c:pt idx="15027">
                  <c:v>3.1415999999999999E-2</c:v>
                </c:pt>
                <c:pt idx="15028">
                  <c:v>2.8351000000000001E-2</c:v>
                </c:pt>
                <c:pt idx="15029">
                  <c:v>2.5669000000000001E-2</c:v>
                </c:pt>
                <c:pt idx="15030">
                  <c:v>2.2221000000000001E-2</c:v>
                </c:pt>
                <c:pt idx="15031">
                  <c:v>1.1490000000000001E-3</c:v>
                </c:pt>
                <c:pt idx="15032">
                  <c:v>1.916E-3</c:v>
                </c:pt>
                <c:pt idx="15033">
                  <c:v>3.065E-3</c:v>
                </c:pt>
                <c:pt idx="15034">
                  <c:v>3.8310000000000002E-3</c:v>
                </c:pt>
                <c:pt idx="15035">
                  <c:v>5.3639999999999998E-3</c:v>
                </c:pt>
                <c:pt idx="15036">
                  <c:v>1.9539000000000001E-2</c:v>
                </c:pt>
                <c:pt idx="15037">
                  <c:v>1.9539000000000001E-2</c:v>
                </c:pt>
                <c:pt idx="15038">
                  <c:v>1.8773000000000001E-2</c:v>
                </c:pt>
                <c:pt idx="15039">
                  <c:v>1.8006999999999999E-2</c:v>
                </c:pt>
                <c:pt idx="15040">
                  <c:v>1.6857E-2</c:v>
                </c:pt>
                <c:pt idx="15041">
                  <c:v>1.5708E-2</c:v>
                </c:pt>
                <c:pt idx="15042">
                  <c:v>1.3792E-2</c:v>
                </c:pt>
                <c:pt idx="15043">
                  <c:v>1.1490000000000001E-3</c:v>
                </c:pt>
                <c:pt idx="15044">
                  <c:v>1.1490000000000001E-3</c:v>
                </c:pt>
                <c:pt idx="15045">
                  <c:v>1.1490000000000001E-3</c:v>
                </c:pt>
                <c:pt idx="15046">
                  <c:v>3.8696000000000001E-2</c:v>
                </c:pt>
                <c:pt idx="15047">
                  <c:v>4.0228E-2</c:v>
                </c:pt>
                <c:pt idx="15048">
                  <c:v>4.1761E-2</c:v>
                </c:pt>
                <c:pt idx="15049">
                  <c:v>4.2144000000000001E-2</c:v>
                </c:pt>
                <c:pt idx="15050">
                  <c:v>4.1376999999999997E-2</c:v>
                </c:pt>
                <c:pt idx="15051">
                  <c:v>4.1761E-2</c:v>
                </c:pt>
                <c:pt idx="15052">
                  <c:v>4.1376999999999997E-2</c:v>
                </c:pt>
                <c:pt idx="15053">
                  <c:v>4.1761E-2</c:v>
                </c:pt>
                <c:pt idx="15054">
                  <c:v>4.1761E-2</c:v>
                </c:pt>
                <c:pt idx="15055">
                  <c:v>4.1376999999999997E-2</c:v>
                </c:pt>
                <c:pt idx="15056">
                  <c:v>4.1376999999999997E-2</c:v>
                </c:pt>
                <c:pt idx="15057">
                  <c:v>4.2527000000000002E-2</c:v>
                </c:pt>
                <c:pt idx="15058">
                  <c:v>4.1761E-2</c:v>
                </c:pt>
                <c:pt idx="15059">
                  <c:v>4.1376999999999997E-2</c:v>
                </c:pt>
                <c:pt idx="15060">
                  <c:v>4.2144000000000001E-2</c:v>
                </c:pt>
                <c:pt idx="15061">
                  <c:v>2.6819999999999999E-3</c:v>
                </c:pt>
                <c:pt idx="15062">
                  <c:v>2.2221000000000001E-2</c:v>
                </c:pt>
                <c:pt idx="15063">
                  <c:v>2.2603999999999999E-2</c:v>
                </c:pt>
                <c:pt idx="15064">
                  <c:v>2.3754000000000001E-2</c:v>
                </c:pt>
                <c:pt idx="15065">
                  <c:v>2.5285999999999999E-2</c:v>
                </c:pt>
                <c:pt idx="15066">
                  <c:v>2.5285999999999999E-2</c:v>
                </c:pt>
                <c:pt idx="15067">
                  <c:v>8.0459999999999993E-3</c:v>
                </c:pt>
                <c:pt idx="15068">
                  <c:v>7.2789999999999999E-3</c:v>
                </c:pt>
                <c:pt idx="15069">
                  <c:v>6.13E-3</c:v>
                </c:pt>
                <c:pt idx="15070">
                  <c:v>4.2139999999999999E-3</c:v>
                </c:pt>
                <c:pt idx="15071">
                  <c:v>3.065E-3</c:v>
                </c:pt>
                <c:pt idx="15072">
                  <c:v>1.1490000000000001E-3</c:v>
                </c:pt>
                <c:pt idx="15073">
                  <c:v>1.1490000000000001E-3</c:v>
                </c:pt>
                <c:pt idx="15074">
                  <c:v>7.6599999999999997E-4</c:v>
                </c:pt>
                <c:pt idx="15075">
                  <c:v>1.1490000000000001E-3</c:v>
                </c:pt>
                <c:pt idx="15076">
                  <c:v>1.1490000000000001E-3</c:v>
                </c:pt>
                <c:pt idx="15077">
                  <c:v>7.6599999999999997E-4</c:v>
                </c:pt>
                <c:pt idx="15078">
                  <c:v>1.1490000000000001E-3</c:v>
                </c:pt>
                <c:pt idx="15079">
                  <c:v>1.1490000000000001E-3</c:v>
                </c:pt>
                <c:pt idx="15080">
                  <c:v>1.1490000000000001E-3</c:v>
                </c:pt>
                <c:pt idx="15081">
                  <c:v>1.1490000000000001E-3</c:v>
                </c:pt>
                <c:pt idx="15082">
                  <c:v>1.1490000000000001E-3</c:v>
                </c:pt>
                <c:pt idx="15083">
                  <c:v>1.1490000000000001E-3</c:v>
                </c:pt>
                <c:pt idx="15084">
                  <c:v>7.6599999999999997E-4</c:v>
                </c:pt>
                <c:pt idx="15085">
                  <c:v>1.1490000000000001E-3</c:v>
                </c:pt>
                <c:pt idx="15086">
                  <c:v>1.1490000000000001E-3</c:v>
                </c:pt>
                <c:pt idx="15087">
                  <c:v>6.5129999999999997E-3</c:v>
                </c:pt>
                <c:pt idx="15088">
                  <c:v>1.2643E-2</c:v>
                </c:pt>
                <c:pt idx="15089">
                  <c:v>1.4559000000000001E-2</c:v>
                </c:pt>
                <c:pt idx="15090">
                  <c:v>1.6473999999999999E-2</c:v>
                </c:pt>
                <c:pt idx="15091">
                  <c:v>1.4559000000000001E-2</c:v>
                </c:pt>
                <c:pt idx="15092">
                  <c:v>2.9500999999999999E-2</c:v>
                </c:pt>
                <c:pt idx="15093">
                  <c:v>2.5669000000000001E-2</c:v>
                </c:pt>
                <c:pt idx="15094">
                  <c:v>2.452E-2</c:v>
                </c:pt>
                <c:pt idx="15095">
                  <c:v>2.8733999999999999E-2</c:v>
                </c:pt>
                <c:pt idx="15096">
                  <c:v>2.1072E-2</c:v>
                </c:pt>
                <c:pt idx="15097">
                  <c:v>2.2603999999999999E-2</c:v>
                </c:pt>
                <c:pt idx="15098">
                  <c:v>2.2603999999999999E-2</c:v>
                </c:pt>
                <c:pt idx="15099">
                  <c:v>2.2221000000000001E-2</c:v>
                </c:pt>
                <c:pt idx="15100">
                  <c:v>2.1838E-2</c:v>
                </c:pt>
                <c:pt idx="15101">
                  <c:v>2.1454999999999998E-2</c:v>
                </c:pt>
                <c:pt idx="15102">
                  <c:v>2.1838E-2</c:v>
                </c:pt>
                <c:pt idx="15103">
                  <c:v>2.1072E-2</c:v>
                </c:pt>
                <c:pt idx="15104">
                  <c:v>1.1490000000000001E-3</c:v>
                </c:pt>
                <c:pt idx="15105">
                  <c:v>1.916E-3</c:v>
                </c:pt>
                <c:pt idx="15106">
                  <c:v>2.2989999999999998E-3</c:v>
                </c:pt>
                <c:pt idx="15107">
                  <c:v>2.2989999999999998E-3</c:v>
                </c:pt>
                <c:pt idx="15108">
                  <c:v>2.2989999999999998E-3</c:v>
                </c:pt>
                <c:pt idx="15109">
                  <c:v>2.2989999999999998E-3</c:v>
                </c:pt>
                <c:pt idx="15110">
                  <c:v>1.1490000000000001E-3</c:v>
                </c:pt>
                <c:pt idx="15111">
                  <c:v>7.6599999999999997E-4</c:v>
                </c:pt>
                <c:pt idx="15112">
                  <c:v>4.0228E-2</c:v>
                </c:pt>
                <c:pt idx="15113">
                  <c:v>4.1376999999999997E-2</c:v>
                </c:pt>
                <c:pt idx="15114">
                  <c:v>4.2144000000000001E-2</c:v>
                </c:pt>
                <c:pt idx="15115">
                  <c:v>4.0228E-2</c:v>
                </c:pt>
                <c:pt idx="15116">
                  <c:v>4.0994000000000003E-2</c:v>
                </c:pt>
                <c:pt idx="15117">
                  <c:v>4.2527000000000002E-2</c:v>
                </c:pt>
                <c:pt idx="15118">
                  <c:v>3.9844999999999998E-2</c:v>
                </c:pt>
                <c:pt idx="15119">
                  <c:v>4.0994000000000003E-2</c:v>
                </c:pt>
                <c:pt idx="15120">
                  <c:v>4.2527000000000002E-2</c:v>
                </c:pt>
                <c:pt idx="15121">
                  <c:v>3.9844999999999998E-2</c:v>
                </c:pt>
                <c:pt idx="15122">
                  <c:v>4.0611000000000001E-2</c:v>
                </c:pt>
                <c:pt idx="15123">
                  <c:v>4.6740999999999998E-2</c:v>
                </c:pt>
                <c:pt idx="15124">
                  <c:v>3.9844999999999998E-2</c:v>
                </c:pt>
                <c:pt idx="15125">
                  <c:v>4.4825999999999998E-2</c:v>
                </c:pt>
                <c:pt idx="15126">
                  <c:v>4.4059000000000001E-2</c:v>
                </c:pt>
                <c:pt idx="15127">
                  <c:v>4.7507000000000001E-2</c:v>
                </c:pt>
                <c:pt idx="15128">
                  <c:v>4.8273999999999997E-2</c:v>
                </c:pt>
                <c:pt idx="15129">
                  <c:v>4.7507000000000001E-2</c:v>
                </c:pt>
                <c:pt idx="15130">
                  <c:v>4.6740999999999998E-2</c:v>
                </c:pt>
                <c:pt idx="15131">
                  <c:v>4.8273999999999997E-2</c:v>
                </c:pt>
                <c:pt idx="15132">
                  <c:v>4.8273999999999997E-2</c:v>
                </c:pt>
                <c:pt idx="15133">
                  <c:v>4.6740999999999998E-2</c:v>
                </c:pt>
                <c:pt idx="15134">
                  <c:v>4.7891000000000003E-2</c:v>
                </c:pt>
                <c:pt idx="15135">
                  <c:v>4.6740999999999998E-2</c:v>
                </c:pt>
                <c:pt idx="15136">
                  <c:v>4.8656999999999999E-2</c:v>
                </c:pt>
                <c:pt idx="15137">
                  <c:v>4.8656999999999999E-2</c:v>
                </c:pt>
                <c:pt idx="15138">
                  <c:v>5.2104999999999999E-2</c:v>
                </c:pt>
                <c:pt idx="15139">
                  <c:v>4.7123999999999999E-2</c:v>
                </c:pt>
                <c:pt idx="15140">
                  <c:v>4.7123999999999999E-2</c:v>
                </c:pt>
                <c:pt idx="15141">
                  <c:v>5.1721999999999997E-2</c:v>
                </c:pt>
                <c:pt idx="15142">
                  <c:v>5.3254000000000003E-2</c:v>
                </c:pt>
                <c:pt idx="15143">
                  <c:v>5.4021E-2</c:v>
                </c:pt>
                <c:pt idx="15144">
                  <c:v>5.5169999999999997E-2</c:v>
                </c:pt>
                <c:pt idx="15145">
                  <c:v>5.5552999999999998E-2</c:v>
                </c:pt>
                <c:pt idx="15146">
                  <c:v>1.1490000000000001E-3</c:v>
                </c:pt>
                <c:pt idx="15147">
                  <c:v>1.1490000000000001E-3</c:v>
                </c:pt>
                <c:pt idx="15148">
                  <c:v>1.1490000000000001E-3</c:v>
                </c:pt>
                <c:pt idx="15149">
                  <c:v>2.2221000000000001E-2</c:v>
                </c:pt>
                <c:pt idx="15150">
                  <c:v>2.452E-2</c:v>
                </c:pt>
                <c:pt idx="15151">
                  <c:v>2.4136999999999999E-2</c:v>
                </c:pt>
                <c:pt idx="15152">
                  <c:v>2.8351000000000001E-2</c:v>
                </c:pt>
                <c:pt idx="15153">
                  <c:v>2.9884000000000001E-2</c:v>
                </c:pt>
                <c:pt idx="15154">
                  <c:v>3.065E-2</c:v>
                </c:pt>
                <c:pt idx="15155">
                  <c:v>3.2182000000000002E-2</c:v>
                </c:pt>
                <c:pt idx="15156">
                  <c:v>3.1033000000000002E-2</c:v>
                </c:pt>
                <c:pt idx="15157">
                  <c:v>3.1799000000000001E-2</c:v>
                </c:pt>
                <c:pt idx="15158">
                  <c:v>3.1415999999999999E-2</c:v>
                </c:pt>
                <c:pt idx="15159">
                  <c:v>1.1490000000000001E-3</c:v>
                </c:pt>
                <c:pt idx="15160">
                  <c:v>7.6599999999999997E-4</c:v>
                </c:pt>
                <c:pt idx="15161">
                  <c:v>1.1490000000000001E-3</c:v>
                </c:pt>
                <c:pt idx="15162">
                  <c:v>1.1490000000000001E-3</c:v>
                </c:pt>
                <c:pt idx="15163">
                  <c:v>1.1490000000000001E-3</c:v>
                </c:pt>
                <c:pt idx="15164">
                  <c:v>7.6599999999999997E-4</c:v>
                </c:pt>
                <c:pt idx="15165">
                  <c:v>7.6599999999999997E-4</c:v>
                </c:pt>
                <c:pt idx="15166">
                  <c:v>7.6599999999999997E-4</c:v>
                </c:pt>
                <c:pt idx="15167">
                  <c:v>1.1490000000000001E-3</c:v>
                </c:pt>
                <c:pt idx="15168">
                  <c:v>1.1490000000000001E-3</c:v>
                </c:pt>
                <c:pt idx="15169">
                  <c:v>7.6599999999999997E-4</c:v>
                </c:pt>
                <c:pt idx="15170">
                  <c:v>1.1490000000000001E-3</c:v>
                </c:pt>
                <c:pt idx="15171">
                  <c:v>1.1490000000000001E-3</c:v>
                </c:pt>
                <c:pt idx="15172">
                  <c:v>2.2221000000000001E-2</c:v>
                </c:pt>
                <c:pt idx="15173">
                  <c:v>2.3370999999999999E-2</c:v>
                </c:pt>
                <c:pt idx="15174">
                  <c:v>2.3754000000000001E-2</c:v>
                </c:pt>
                <c:pt idx="15175">
                  <c:v>2.5285999999999999E-2</c:v>
                </c:pt>
                <c:pt idx="15176">
                  <c:v>2.7202E-2</c:v>
                </c:pt>
                <c:pt idx="15177">
                  <c:v>2.8733999999999999E-2</c:v>
                </c:pt>
                <c:pt idx="15178">
                  <c:v>2.9117000000000001E-2</c:v>
                </c:pt>
                <c:pt idx="15179">
                  <c:v>6.13E-3</c:v>
                </c:pt>
                <c:pt idx="15180">
                  <c:v>3.8310000000000002E-3</c:v>
                </c:pt>
                <c:pt idx="15181">
                  <c:v>1.1490000000000001E-3</c:v>
                </c:pt>
                <c:pt idx="15182">
                  <c:v>1.1490000000000001E-3</c:v>
                </c:pt>
                <c:pt idx="15183">
                  <c:v>1.1490000000000001E-3</c:v>
                </c:pt>
                <c:pt idx="15184">
                  <c:v>1.1490000000000001E-3</c:v>
                </c:pt>
                <c:pt idx="15185">
                  <c:v>1.1490000000000001E-3</c:v>
                </c:pt>
                <c:pt idx="15186">
                  <c:v>1.1490000000000001E-3</c:v>
                </c:pt>
                <c:pt idx="15187">
                  <c:v>1.1490000000000001E-3</c:v>
                </c:pt>
                <c:pt idx="15188">
                  <c:v>1.1490000000000001E-3</c:v>
                </c:pt>
                <c:pt idx="15189">
                  <c:v>1.1490000000000001E-3</c:v>
                </c:pt>
                <c:pt idx="15190">
                  <c:v>1.1490000000000001E-3</c:v>
                </c:pt>
                <c:pt idx="15191">
                  <c:v>1.1490000000000001E-3</c:v>
                </c:pt>
                <c:pt idx="15192">
                  <c:v>1.1490000000000001E-3</c:v>
                </c:pt>
                <c:pt idx="15193">
                  <c:v>1.1490000000000001E-3</c:v>
                </c:pt>
                <c:pt idx="15194">
                  <c:v>1.1490000000000001E-3</c:v>
                </c:pt>
                <c:pt idx="15195">
                  <c:v>1.1490000000000001E-3</c:v>
                </c:pt>
                <c:pt idx="15196">
                  <c:v>1.1490000000000001E-3</c:v>
                </c:pt>
                <c:pt idx="15197">
                  <c:v>1.5319999999999999E-3</c:v>
                </c:pt>
                <c:pt idx="15198">
                  <c:v>7.6599999999999997E-4</c:v>
                </c:pt>
                <c:pt idx="15199">
                  <c:v>1.1490000000000001E-3</c:v>
                </c:pt>
                <c:pt idx="15200">
                  <c:v>1.1490000000000001E-3</c:v>
                </c:pt>
                <c:pt idx="15201">
                  <c:v>7.6599999999999997E-4</c:v>
                </c:pt>
                <c:pt idx="15202">
                  <c:v>1.1490000000000001E-3</c:v>
                </c:pt>
                <c:pt idx="15203">
                  <c:v>1.1490000000000001E-3</c:v>
                </c:pt>
                <c:pt idx="15204">
                  <c:v>1.1490000000000001E-3</c:v>
                </c:pt>
                <c:pt idx="15205">
                  <c:v>1.1490000000000001E-3</c:v>
                </c:pt>
                <c:pt idx="15206">
                  <c:v>7.6599999999999997E-4</c:v>
                </c:pt>
                <c:pt idx="15207">
                  <c:v>1.1490000000000001E-3</c:v>
                </c:pt>
                <c:pt idx="15208">
                  <c:v>1.1490000000000001E-3</c:v>
                </c:pt>
                <c:pt idx="15209">
                  <c:v>1.1490000000000001E-3</c:v>
                </c:pt>
                <c:pt idx="15210">
                  <c:v>1.1490000000000001E-3</c:v>
                </c:pt>
                <c:pt idx="15211">
                  <c:v>7.6599999999999997E-4</c:v>
                </c:pt>
                <c:pt idx="15212">
                  <c:v>1.1490000000000001E-3</c:v>
                </c:pt>
                <c:pt idx="15213">
                  <c:v>5.2488E-2</c:v>
                </c:pt>
                <c:pt idx="15214">
                  <c:v>5.4404000000000001E-2</c:v>
                </c:pt>
                <c:pt idx="15215">
                  <c:v>5.4404000000000001E-2</c:v>
                </c:pt>
                <c:pt idx="15216">
                  <c:v>5.7468999999999999E-2</c:v>
                </c:pt>
                <c:pt idx="15217">
                  <c:v>5.4021E-2</c:v>
                </c:pt>
                <c:pt idx="15218">
                  <c:v>5.5169999999999997E-2</c:v>
                </c:pt>
                <c:pt idx="15219">
                  <c:v>5.7085999999999998E-2</c:v>
                </c:pt>
                <c:pt idx="15220">
                  <c:v>5.5169999999999997E-2</c:v>
                </c:pt>
                <c:pt idx="15221">
                  <c:v>7.5858999999999996E-2</c:v>
                </c:pt>
                <c:pt idx="15222">
                  <c:v>9.1184000000000001E-2</c:v>
                </c:pt>
                <c:pt idx="15223">
                  <c:v>7.8541E-2</c:v>
                </c:pt>
                <c:pt idx="15224">
                  <c:v>8.0838999999999994E-2</c:v>
                </c:pt>
                <c:pt idx="15225">
                  <c:v>7.8923999999999994E-2</c:v>
                </c:pt>
                <c:pt idx="15226">
                  <c:v>7.7773999999999996E-2</c:v>
                </c:pt>
                <c:pt idx="15227">
                  <c:v>2.6818999999999999E-2</c:v>
                </c:pt>
                <c:pt idx="15228">
                  <c:v>2.5669000000000001E-2</c:v>
                </c:pt>
                <c:pt idx="15229">
                  <c:v>2.4136999999999999E-2</c:v>
                </c:pt>
                <c:pt idx="15230">
                  <c:v>2.2221000000000001E-2</c:v>
                </c:pt>
                <c:pt idx="15231">
                  <c:v>2.0688999999999999E-2</c:v>
                </c:pt>
                <c:pt idx="15232">
                  <c:v>1.9155999999999999E-2</c:v>
                </c:pt>
                <c:pt idx="15233">
                  <c:v>1.8773000000000001E-2</c:v>
                </c:pt>
                <c:pt idx="15234">
                  <c:v>1.8773000000000001E-2</c:v>
                </c:pt>
                <c:pt idx="15235">
                  <c:v>1.839E-2</c:v>
                </c:pt>
                <c:pt idx="15236">
                  <c:v>1.8773000000000001E-2</c:v>
                </c:pt>
                <c:pt idx="15237">
                  <c:v>4.0228E-2</c:v>
                </c:pt>
                <c:pt idx="15238">
                  <c:v>4.1376999999999997E-2</c:v>
                </c:pt>
                <c:pt idx="15239">
                  <c:v>1.1490000000000001E-3</c:v>
                </c:pt>
                <c:pt idx="15240">
                  <c:v>1.1490000000000001E-3</c:v>
                </c:pt>
                <c:pt idx="15241">
                  <c:v>1.1490000000000001E-3</c:v>
                </c:pt>
                <c:pt idx="15242">
                  <c:v>7.6599999999999997E-4</c:v>
                </c:pt>
                <c:pt idx="15243">
                  <c:v>8.0459999999999993E-3</c:v>
                </c:pt>
                <c:pt idx="15244">
                  <c:v>1.1110999999999999E-2</c:v>
                </c:pt>
                <c:pt idx="15245">
                  <c:v>1.226E-2</c:v>
                </c:pt>
                <c:pt idx="15246">
                  <c:v>1.4175999999999999E-2</c:v>
                </c:pt>
                <c:pt idx="15247">
                  <c:v>2.9884000000000001E-2</c:v>
                </c:pt>
                <c:pt idx="15248">
                  <c:v>2.5285999999999999E-2</c:v>
                </c:pt>
                <c:pt idx="15249">
                  <c:v>2.2987E-2</c:v>
                </c:pt>
                <c:pt idx="15250">
                  <c:v>1.1490000000000001E-3</c:v>
                </c:pt>
                <c:pt idx="15251">
                  <c:v>1.1490000000000001E-3</c:v>
                </c:pt>
                <c:pt idx="15252">
                  <c:v>1.1490000000000001E-3</c:v>
                </c:pt>
                <c:pt idx="15253">
                  <c:v>1.1490000000000001E-3</c:v>
                </c:pt>
                <c:pt idx="15254">
                  <c:v>1.1490000000000001E-3</c:v>
                </c:pt>
                <c:pt idx="15255">
                  <c:v>1.1490000000000001E-3</c:v>
                </c:pt>
                <c:pt idx="15256">
                  <c:v>1.1490000000000001E-3</c:v>
                </c:pt>
                <c:pt idx="15257">
                  <c:v>1.1490000000000001E-3</c:v>
                </c:pt>
                <c:pt idx="15258">
                  <c:v>1.1490000000000001E-3</c:v>
                </c:pt>
                <c:pt idx="15259">
                  <c:v>1.1490000000000001E-3</c:v>
                </c:pt>
                <c:pt idx="15260">
                  <c:v>1.1490000000000001E-3</c:v>
                </c:pt>
                <c:pt idx="15261">
                  <c:v>1.1490000000000001E-3</c:v>
                </c:pt>
                <c:pt idx="15262">
                  <c:v>1.1490000000000001E-3</c:v>
                </c:pt>
                <c:pt idx="15263">
                  <c:v>1.1490000000000001E-3</c:v>
                </c:pt>
                <c:pt idx="15264">
                  <c:v>3.065E-3</c:v>
                </c:pt>
                <c:pt idx="15265">
                  <c:v>5.7470000000000004E-3</c:v>
                </c:pt>
                <c:pt idx="15266">
                  <c:v>6.8960000000000002E-3</c:v>
                </c:pt>
                <c:pt idx="15267">
                  <c:v>8.4290000000000007E-3</c:v>
                </c:pt>
                <c:pt idx="15268">
                  <c:v>1.0727E-2</c:v>
                </c:pt>
                <c:pt idx="15269">
                  <c:v>1.1490000000000001E-3</c:v>
                </c:pt>
                <c:pt idx="15270">
                  <c:v>1.1490000000000001E-3</c:v>
                </c:pt>
                <c:pt idx="15271">
                  <c:v>1.1490000000000001E-3</c:v>
                </c:pt>
                <c:pt idx="15272">
                  <c:v>1.1490000000000001E-3</c:v>
                </c:pt>
                <c:pt idx="15273">
                  <c:v>1.1490000000000001E-3</c:v>
                </c:pt>
                <c:pt idx="15274">
                  <c:v>1.1490000000000001E-3</c:v>
                </c:pt>
                <c:pt idx="15275">
                  <c:v>1.1490000000000001E-3</c:v>
                </c:pt>
                <c:pt idx="15276">
                  <c:v>1.1490000000000001E-3</c:v>
                </c:pt>
                <c:pt idx="15277">
                  <c:v>1.1490000000000001E-3</c:v>
                </c:pt>
                <c:pt idx="15278">
                  <c:v>1.1490000000000001E-3</c:v>
                </c:pt>
                <c:pt idx="15279">
                  <c:v>1.1490000000000001E-3</c:v>
                </c:pt>
                <c:pt idx="15280">
                  <c:v>1.1490000000000001E-3</c:v>
                </c:pt>
                <c:pt idx="15281">
                  <c:v>1.1490000000000001E-3</c:v>
                </c:pt>
                <c:pt idx="15282">
                  <c:v>1.1490000000000001E-3</c:v>
                </c:pt>
                <c:pt idx="15283">
                  <c:v>1.1490000000000001E-3</c:v>
                </c:pt>
                <c:pt idx="15284">
                  <c:v>7.6599999999999997E-4</c:v>
                </c:pt>
                <c:pt idx="15285">
                  <c:v>1.1490000000000001E-3</c:v>
                </c:pt>
                <c:pt idx="15286">
                  <c:v>1.1490000000000001E-3</c:v>
                </c:pt>
                <c:pt idx="15287">
                  <c:v>1.1490000000000001E-3</c:v>
                </c:pt>
                <c:pt idx="15288">
                  <c:v>1.1490000000000001E-3</c:v>
                </c:pt>
                <c:pt idx="15289">
                  <c:v>3.7163000000000002E-2</c:v>
                </c:pt>
                <c:pt idx="15290">
                  <c:v>3.7163000000000002E-2</c:v>
                </c:pt>
                <c:pt idx="15291">
                  <c:v>1.1490000000000001E-3</c:v>
                </c:pt>
                <c:pt idx="15292">
                  <c:v>7.6599999999999997E-4</c:v>
                </c:pt>
                <c:pt idx="15293">
                  <c:v>1.1490000000000001E-3</c:v>
                </c:pt>
                <c:pt idx="15294">
                  <c:v>7.6599999999999997E-4</c:v>
                </c:pt>
                <c:pt idx="15295">
                  <c:v>1.1490000000000001E-3</c:v>
                </c:pt>
                <c:pt idx="15296">
                  <c:v>1.1490000000000001E-3</c:v>
                </c:pt>
                <c:pt idx="15297">
                  <c:v>2.1838E-2</c:v>
                </c:pt>
                <c:pt idx="15298">
                  <c:v>2.3754000000000001E-2</c:v>
                </c:pt>
                <c:pt idx="15299">
                  <c:v>2.4136999999999999E-2</c:v>
                </c:pt>
                <c:pt idx="15300">
                  <c:v>2.4903000000000002E-2</c:v>
                </c:pt>
                <c:pt idx="15301">
                  <c:v>2.452E-2</c:v>
                </c:pt>
                <c:pt idx="15302">
                  <c:v>2.4903000000000002E-2</c:v>
                </c:pt>
                <c:pt idx="15303">
                  <c:v>2.452E-2</c:v>
                </c:pt>
                <c:pt idx="15304">
                  <c:v>2.452E-2</c:v>
                </c:pt>
                <c:pt idx="15305">
                  <c:v>2.3370999999999999E-2</c:v>
                </c:pt>
                <c:pt idx="15306">
                  <c:v>2.2603999999999999E-2</c:v>
                </c:pt>
                <c:pt idx="15307">
                  <c:v>4.9810000000000002E-3</c:v>
                </c:pt>
                <c:pt idx="15308">
                  <c:v>3.065E-3</c:v>
                </c:pt>
                <c:pt idx="15309">
                  <c:v>7.6599999999999997E-4</c:v>
                </c:pt>
                <c:pt idx="15310">
                  <c:v>1.1490000000000001E-3</c:v>
                </c:pt>
                <c:pt idx="15311">
                  <c:v>1.1490000000000001E-3</c:v>
                </c:pt>
                <c:pt idx="15312">
                  <c:v>1.1490000000000001E-3</c:v>
                </c:pt>
                <c:pt idx="15313">
                  <c:v>2.2989999999999998E-3</c:v>
                </c:pt>
                <c:pt idx="15314">
                  <c:v>4.2139999999999999E-3</c:v>
                </c:pt>
                <c:pt idx="15315">
                  <c:v>6.13E-3</c:v>
                </c:pt>
                <c:pt idx="15316">
                  <c:v>9.9609999999999994E-3</c:v>
                </c:pt>
                <c:pt idx="15317">
                  <c:v>1.0727E-2</c:v>
                </c:pt>
                <c:pt idx="15318">
                  <c:v>1.6857E-2</c:v>
                </c:pt>
                <c:pt idx="15319">
                  <c:v>1.5325E-2</c:v>
                </c:pt>
                <c:pt idx="15320">
                  <c:v>1.2643E-2</c:v>
                </c:pt>
                <c:pt idx="15321">
                  <c:v>1.1494000000000001E-2</c:v>
                </c:pt>
                <c:pt idx="15322">
                  <c:v>1.1877E-2</c:v>
                </c:pt>
                <c:pt idx="15323">
                  <c:v>1.1110999999999999E-2</c:v>
                </c:pt>
                <c:pt idx="15324">
                  <c:v>1.1494000000000001E-2</c:v>
                </c:pt>
                <c:pt idx="15325">
                  <c:v>1.1494000000000001E-2</c:v>
                </c:pt>
                <c:pt idx="15326">
                  <c:v>1.1877E-2</c:v>
                </c:pt>
                <c:pt idx="15327">
                  <c:v>1.1110999999999999E-2</c:v>
                </c:pt>
                <c:pt idx="15328">
                  <c:v>1.1494000000000001E-2</c:v>
                </c:pt>
                <c:pt idx="15329">
                  <c:v>1.1494000000000001E-2</c:v>
                </c:pt>
                <c:pt idx="15330">
                  <c:v>1.1494000000000001E-2</c:v>
                </c:pt>
                <c:pt idx="15331">
                  <c:v>3.4098000000000003E-2</c:v>
                </c:pt>
                <c:pt idx="15332">
                  <c:v>3.4480999999999998E-2</c:v>
                </c:pt>
                <c:pt idx="15333">
                  <c:v>3.4863999999999999E-2</c:v>
                </c:pt>
                <c:pt idx="15334">
                  <c:v>3.7546000000000003E-2</c:v>
                </c:pt>
                <c:pt idx="15335">
                  <c:v>4.8656999999999999E-2</c:v>
                </c:pt>
                <c:pt idx="15336">
                  <c:v>5.0188999999999998E-2</c:v>
                </c:pt>
                <c:pt idx="15337">
                  <c:v>4.8273999999999997E-2</c:v>
                </c:pt>
                <c:pt idx="15338">
                  <c:v>5.0188999999999998E-2</c:v>
                </c:pt>
                <c:pt idx="15339">
                  <c:v>5.0956000000000001E-2</c:v>
                </c:pt>
                <c:pt idx="15340">
                  <c:v>5.0571999999999999E-2</c:v>
                </c:pt>
                <c:pt idx="15341">
                  <c:v>4.9423000000000002E-2</c:v>
                </c:pt>
                <c:pt idx="15342">
                  <c:v>5.0188999999999998E-2</c:v>
                </c:pt>
                <c:pt idx="15343">
                  <c:v>4.8656999999999999E-2</c:v>
                </c:pt>
                <c:pt idx="15344">
                  <c:v>5.0956000000000001E-2</c:v>
                </c:pt>
                <c:pt idx="15345">
                  <c:v>5.2488E-2</c:v>
                </c:pt>
                <c:pt idx="15346">
                  <c:v>5.5169999999999997E-2</c:v>
                </c:pt>
                <c:pt idx="15347">
                  <c:v>5.7085999999999998E-2</c:v>
                </c:pt>
                <c:pt idx="15348">
                  <c:v>5.7085999999999998E-2</c:v>
                </c:pt>
                <c:pt idx="15349">
                  <c:v>7.1261000000000005E-2</c:v>
                </c:pt>
                <c:pt idx="15350">
                  <c:v>7.1643999999999999E-2</c:v>
                </c:pt>
                <c:pt idx="15351">
                  <c:v>7.2793999999999998E-2</c:v>
                </c:pt>
                <c:pt idx="15352">
                  <c:v>7.2411000000000003E-2</c:v>
                </c:pt>
                <c:pt idx="15353">
                  <c:v>8.0456E-2</c:v>
                </c:pt>
                <c:pt idx="15354">
                  <c:v>1.1490000000000001E-3</c:v>
                </c:pt>
                <c:pt idx="15355">
                  <c:v>1.1490000000000001E-3</c:v>
                </c:pt>
                <c:pt idx="15356">
                  <c:v>1.1490000000000001E-3</c:v>
                </c:pt>
                <c:pt idx="15357">
                  <c:v>7.6599999999999997E-4</c:v>
                </c:pt>
                <c:pt idx="15358">
                  <c:v>1.1490000000000001E-3</c:v>
                </c:pt>
                <c:pt idx="15359">
                  <c:v>1.1490000000000001E-3</c:v>
                </c:pt>
                <c:pt idx="15360">
                  <c:v>2.1072E-2</c:v>
                </c:pt>
                <c:pt idx="15361">
                  <c:v>2.2221000000000001E-2</c:v>
                </c:pt>
                <c:pt idx="15362">
                  <c:v>2.2603999999999999E-2</c:v>
                </c:pt>
                <c:pt idx="15363">
                  <c:v>2.4136999999999999E-2</c:v>
                </c:pt>
                <c:pt idx="15364">
                  <c:v>2.6436000000000001E-2</c:v>
                </c:pt>
                <c:pt idx="15365">
                  <c:v>2.7202E-2</c:v>
                </c:pt>
                <c:pt idx="15366">
                  <c:v>2.7202E-2</c:v>
                </c:pt>
                <c:pt idx="15367">
                  <c:v>2.7968E-2</c:v>
                </c:pt>
                <c:pt idx="15368">
                  <c:v>2.7584999999999998E-2</c:v>
                </c:pt>
                <c:pt idx="15369">
                  <c:v>2.8351000000000001E-2</c:v>
                </c:pt>
                <c:pt idx="15370">
                  <c:v>2.8351000000000001E-2</c:v>
                </c:pt>
                <c:pt idx="15371">
                  <c:v>2.3754000000000001E-2</c:v>
                </c:pt>
                <c:pt idx="15372">
                  <c:v>2.2987E-2</c:v>
                </c:pt>
                <c:pt idx="15373">
                  <c:v>2.2221000000000001E-2</c:v>
                </c:pt>
                <c:pt idx="15374">
                  <c:v>2.1454999999999998E-2</c:v>
                </c:pt>
                <c:pt idx="15375">
                  <c:v>2.0688999999999999E-2</c:v>
                </c:pt>
                <c:pt idx="15376">
                  <c:v>1.1490000000000001E-3</c:v>
                </c:pt>
                <c:pt idx="15377">
                  <c:v>1.1490000000000001E-3</c:v>
                </c:pt>
                <c:pt idx="15378">
                  <c:v>1.1490000000000001E-3</c:v>
                </c:pt>
                <c:pt idx="15379">
                  <c:v>1.1490000000000001E-3</c:v>
                </c:pt>
                <c:pt idx="15380">
                  <c:v>1.1490000000000001E-3</c:v>
                </c:pt>
                <c:pt idx="15381">
                  <c:v>1.1490000000000001E-3</c:v>
                </c:pt>
                <c:pt idx="15382">
                  <c:v>1.1490000000000001E-3</c:v>
                </c:pt>
                <c:pt idx="15383">
                  <c:v>1.1490000000000001E-3</c:v>
                </c:pt>
                <c:pt idx="15384">
                  <c:v>2.2221000000000001E-2</c:v>
                </c:pt>
                <c:pt idx="15385">
                  <c:v>2.2221000000000001E-2</c:v>
                </c:pt>
                <c:pt idx="15386">
                  <c:v>2.1454999999999998E-2</c:v>
                </c:pt>
                <c:pt idx="15387">
                  <c:v>2.1838E-2</c:v>
                </c:pt>
                <c:pt idx="15388">
                  <c:v>2.2221000000000001E-2</c:v>
                </c:pt>
                <c:pt idx="15389">
                  <c:v>7.2789999999999999E-3</c:v>
                </c:pt>
                <c:pt idx="15390">
                  <c:v>1.9539000000000001E-2</c:v>
                </c:pt>
                <c:pt idx="15391">
                  <c:v>1.839E-2</c:v>
                </c:pt>
                <c:pt idx="15392">
                  <c:v>1.7240999999999999E-2</c:v>
                </c:pt>
                <c:pt idx="15393">
                  <c:v>7.6599999999999997E-4</c:v>
                </c:pt>
                <c:pt idx="15394">
                  <c:v>1.1490000000000001E-3</c:v>
                </c:pt>
                <c:pt idx="15395">
                  <c:v>1.1490000000000001E-3</c:v>
                </c:pt>
                <c:pt idx="15396">
                  <c:v>1.1490000000000001E-3</c:v>
                </c:pt>
                <c:pt idx="15397">
                  <c:v>1.1490000000000001E-3</c:v>
                </c:pt>
                <c:pt idx="15398">
                  <c:v>1.1490000000000001E-3</c:v>
                </c:pt>
                <c:pt idx="15399">
                  <c:v>1.1490000000000001E-3</c:v>
                </c:pt>
                <c:pt idx="15400">
                  <c:v>7.6599999999999997E-4</c:v>
                </c:pt>
                <c:pt idx="15401">
                  <c:v>1.1490000000000001E-3</c:v>
                </c:pt>
                <c:pt idx="15402">
                  <c:v>1.1490000000000001E-3</c:v>
                </c:pt>
                <c:pt idx="15403">
                  <c:v>1.1490000000000001E-3</c:v>
                </c:pt>
                <c:pt idx="15404">
                  <c:v>8.4290000000000007E-3</c:v>
                </c:pt>
                <c:pt idx="15405">
                  <c:v>9.9609999999999994E-3</c:v>
                </c:pt>
                <c:pt idx="15406">
                  <c:v>1.226E-2</c:v>
                </c:pt>
                <c:pt idx="15407">
                  <c:v>1.3025999999999999E-2</c:v>
                </c:pt>
                <c:pt idx="15408">
                  <c:v>1.4559000000000001E-2</c:v>
                </c:pt>
                <c:pt idx="15409">
                  <c:v>1.4559000000000001E-2</c:v>
                </c:pt>
                <c:pt idx="15410">
                  <c:v>1.4559000000000001E-2</c:v>
                </c:pt>
                <c:pt idx="15411">
                  <c:v>1.4175999999999999E-2</c:v>
                </c:pt>
                <c:pt idx="15412">
                  <c:v>1.1490000000000001E-3</c:v>
                </c:pt>
                <c:pt idx="15413">
                  <c:v>1.1490000000000001E-3</c:v>
                </c:pt>
                <c:pt idx="15414">
                  <c:v>1.1490000000000001E-3</c:v>
                </c:pt>
                <c:pt idx="15415">
                  <c:v>7.6599999999999997E-4</c:v>
                </c:pt>
                <c:pt idx="15416">
                  <c:v>1.1490000000000001E-3</c:v>
                </c:pt>
                <c:pt idx="15417">
                  <c:v>1.1490000000000001E-3</c:v>
                </c:pt>
                <c:pt idx="15418">
                  <c:v>1.1490000000000001E-3</c:v>
                </c:pt>
                <c:pt idx="15419">
                  <c:v>1.1490000000000001E-3</c:v>
                </c:pt>
                <c:pt idx="15420">
                  <c:v>1.1490000000000001E-3</c:v>
                </c:pt>
                <c:pt idx="15421">
                  <c:v>1.1490000000000001E-3</c:v>
                </c:pt>
                <c:pt idx="15422">
                  <c:v>1.1490000000000001E-3</c:v>
                </c:pt>
                <c:pt idx="15423">
                  <c:v>1.1490000000000001E-3</c:v>
                </c:pt>
                <c:pt idx="15424">
                  <c:v>1.1490000000000001E-3</c:v>
                </c:pt>
                <c:pt idx="15425">
                  <c:v>3.5631000000000003E-2</c:v>
                </c:pt>
                <c:pt idx="15426">
                  <c:v>3.6013999999999997E-2</c:v>
                </c:pt>
                <c:pt idx="15427">
                  <c:v>3.7163000000000002E-2</c:v>
                </c:pt>
                <c:pt idx="15428">
                  <c:v>3.5631000000000003E-2</c:v>
                </c:pt>
                <c:pt idx="15429">
                  <c:v>3.6013999999999997E-2</c:v>
                </c:pt>
                <c:pt idx="15430">
                  <c:v>3.6013999999999997E-2</c:v>
                </c:pt>
                <c:pt idx="15431">
                  <c:v>3.6013999999999997E-2</c:v>
                </c:pt>
                <c:pt idx="15432">
                  <c:v>3.5247000000000001E-2</c:v>
                </c:pt>
                <c:pt idx="15433">
                  <c:v>3.678E-2</c:v>
                </c:pt>
                <c:pt idx="15434">
                  <c:v>3.678E-2</c:v>
                </c:pt>
                <c:pt idx="15435">
                  <c:v>3.7928999999999997E-2</c:v>
                </c:pt>
                <c:pt idx="15436">
                  <c:v>4.0611000000000001E-2</c:v>
                </c:pt>
                <c:pt idx="15437">
                  <c:v>3.9844999999999998E-2</c:v>
                </c:pt>
                <c:pt idx="15438">
                  <c:v>4.0228E-2</c:v>
                </c:pt>
                <c:pt idx="15439">
                  <c:v>5.9000999999999998E-2</c:v>
                </c:pt>
                <c:pt idx="15440">
                  <c:v>5.9767000000000001E-2</c:v>
                </c:pt>
                <c:pt idx="15441">
                  <c:v>6.2831999999999999E-2</c:v>
                </c:pt>
                <c:pt idx="15442">
                  <c:v>5.9000999999999998E-2</c:v>
                </c:pt>
                <c:pt idx="15443">
                  <c:v>5.8618000000000003E-2</c:v>
                </c:pt>
                <c:pt idx="15444">
                  <c:v>6.0533999999999998E-2</c:v>
                </c:pt>
                <c:pt idx="15445">
                  <c:v>6.13E-2</c:v>
                </c:pt>
                <c:pt idx="15446">
                  <c:v>6.2448999999999998E-2</c:v>
                </c:pt>
                <c:pt idx="15447">
                  <c:v>6.13E-2</c:v>
                </c:pt>
                <c:pt idx="15448">
                  <c:v>6.2066000000000003E-2</c:v>
                </c:pt>
                <c:pt idx="15449">
                  <c:v>6.2448999999999998E-2</c:v>
                </c:pt>
                <c:pt idx="15450">
                  <c:v>6.2066000000000003E-2</c:v>
                </c:pt>
                <c:pt idx="15451">
                  <c:v>6.2066000000000003E-2</c:v>
                </c:pt>
                <c:pt idx="15452">
                  <c:v>6.3599000000000003E-2</c:v>
                </c:pt>
                <c:pt idx="15453">
                  <c:v>6.3215999999999994E-2</c:v>
                </c:pt>
                <c:pt idx="15454">
                  <c:v>7.2793999999999998E-2</c:v>
                </c:pt>
                <c:pt idx="15455">
                  <c:v>6.3981999999999997E-2</c:v>
                </c:pt>
                <c:pt idx="15456">
                  <c:v>6.3981999999999997E-2</c:v>
                </c:pt>
                <c:pt idx="15457">
                  <c:v>6.4748E-2</c:v>
                </c:pt>
                <c:pt idx="15458">
                  <c:v>6.3981999999999997E-2</c:v>
                </c:pt>
                <c:pt idx="15459">
                  <c:v>6.3599000000000003E-2</c:v>
                </c:pt>
                <c:pt idx="15460">
                  <c:v>2.1838E-2</c:v>
                </c:pt>
                <c:pt idx="15461">
                  <c:v>2.2987E-2</c:v>
                </c:pt>
                <c:pt idx="15462">
                  <c:v>2.3754000000000001E-2</c:v>
                </c:pt>
                <c:pt idx="15463">
                  <c:v>2.5285999999999999E-2</c:v>
                </c:pt>
                <c:pt idx="15464">
                  <c:v>2.6818999999999999E-2</c:v>
                </c:pt>
                <c:pt idx="15465">
                  <c:v>2.7584999999999998E-2</c:v>
                </c:pt>
                <c:pt idx="15466">
                  <c:v>2.7584999999999998E-2</c:v>
                </c:pt>
                <c:pt idx="15467">
                  <c:v>2.7202E-2</c:v>
                </c:pt>
                <c:pt idx="15468">
                  <c:v>2.7584999999999998E-2</c:v>
                </c:pt>
                <c:pt idx="15469">
                  <c:v>2.7584999999999998E-2</c:v>
                </c:pt>
                <c:pt idx="15470">
                  <c:v>3.2948999999999999E-2</c:v>
                </c:pt>
                <c:pt idx="15471">
                  <c:v>2.7968E-2</c:v>
                </c:pt>
                <c:pt idx="15472">
                  <c:v>2.6818999999999999E-2</c:v>
                </c:pt>
                <c:pt idx="15473">
                  <c:v>2.4903000000000002E-2</c:v>
                </c:pt>
                <c:pt idx="15474">
                  <c:v>2.3754000000000001E-2</c:v>
                </c:pt>
                <c:pt idx="15475">
                  <c:v>2.2987E-2</c:v>
                </c:pt>
                <c:pt idx="15476">
                  <c:v>2.2221000000000001E-2</c:v>
                </c:pt>
                <c:pt idx="15477">
                  <c:v>2.1072E-2</c:v>
                </c:pt>
                <c:pt idx="15478">
                  <c:v>2.0306000000000001E-2</c:v>
                </c:pt>
                <c:pt idx="15479">
                  <c:v>2.0306000000000001E-2</c:v>
                </c:pt>
                <c:pt idx="15480">
                  <c:v>2.0306000000000001E-2</c:v>
                </c:pt>
                <c:pt idx="15481">
                  <c:v>2.0688999999999999E-2</c:v>
                </c:pt>
                <c:pt idx="15482">
                  <c:v>1.9921999999999999E-2</c:v>
                </c:pt>
                <c:pt idx="15483">
                  <c:v>2.1454999999999998E-2</c:v>
                </c:pt>
                <c:pt idx="15484">
                  <c:v>2.0688999999999999E-2</c:v>
                </c:pt>
                <c:pt idx="15485">
                  <c:v>2.0688999999999999E-2</c:v>
                </c:pt>
                <c:pt idx="15486">
                  <c:v>2.0688999999999999E-2</c:v>
                </c:pt>
                <c:pt idx="15487">
                  <c:v>1.9539000000000001E-2</c:v>
                </c:pt>
                <c:pt idx="15488">
                  <c:v>1.7624000000000001E-2</c:v>
                </c:pt>
                <c:pt idx="15489">
                  <c:v>1.8006999999999999E-2</c:v>
                </c:pt>
                <c:pt idx="15490">
                  <c:v>1.1490000000000001E-3</c:v>
                </c:pt>
                <c:pt idx="15491">
                  <c:v>1.1490000000000001E-3</c:v>
                </c:pt>
                <c:pt idx="15492">
                  <c:v>1.3792E-2</c:v>
                </c:pt>
                <c:pt idx="15493">
                  <c:v>1.4942E-2</c:v>
                </c:pt>
                <c:pt idx="15494">
                  <c:v>1.6857E-2</c:v>
                </c:pt>
                <c:pt idx="15495">
                  <c:v>8.8120000000000004E-3</c:v>
                </c:pt>
                <c:pt idx="15496">
                  <c:v>8.0459999999999993E-3</c:v>
                </c:pt>
                <c:pt idx="15497">
                  <c:v>7.6620000000000004E-3</c:v>
                </c:pt>
                <c:pt idx="15498">
                  <c:v>6.8960000000000002E-3</c:v>
                </c:pt>
                <c:pt idx="15499">
                  <c:v>5.7470000000000004E-3</c:v>
                </c:pt>
                <c:pt idx="15500">
                  <c:v>4.2139999999999999E-3</c:v>
                </c:pt>
                <c:pt idx="15501">
                  <c:v>3.8310000000000002E-3</c:v>
                </c:pt>
                <c:pt idx="15502">
                  <c:v>1.5319999999999999E-3</c:v>
                </c:pt>
                <c:pt idx="15503">
                  <c:v>7.6599999999999997E-4</c:v>
                </c:pt>
                <c:pt idx="15504">
                  <c:v>1.1490000000000001E-3</c:v>
                </c:pt>
                <c:pt idx="15505">
                  <c:v>1.916E-3</c:v>
                </c:pt>
                <c:pt idx="15506">
                  <c:v>3.065E-3</c:v>
                </c:pt>
                <c:pt idx="15507">
                  <c:v>3.4480000000000001E-3</c:v>
                </c:pt>
                <c:pt idx="15508">
                  <c:v>3.4480000000000001E-3</c:v>
                </c:pt>
                <c:pt idx="15509">
                  <c:v>3.4480000000000001E-3</c:v>
                </c:pt>
                <c:pt idx="15510">
                  <c:v>3.4480000000000001E-3</c:v>
                </c:pt>
                <c:pt idx="15511">
                  <c:v>4.5970000000000004E-3</c:v>
                </c:pt>
                <c:pt idx="15512">
                  <c:v>5.3639999999999998E-3</c:v>
                </c:pt>
                <c:pt idx="15513">
                  <c:v>4.5970000000000004E-3</c:v>
                </c:pt>
                <c:pt idx="15514">
                  <c:v>4.2139999999999999E-3</c:v>
                </c:pt>
                <c:pt idx="15515">
                  <c:v>3.8696000000000001E-2</c:v>
                </c:pt>
                <c:pt idx="15516">
                  <c:v>1.1490000000000001E-3</c:v>
                </c:pt>
                <c:pt idx="15517">
                  <c:v>7.6599999999999997E-4</c:v>
                </c:pt>
                <c:pt idx="15518">
                  <c:v>7.6599999999999997E-4</c:v>
                </c:pt>
                <c:pt idx="15519">
                  <c:v>1.1490000000000001E-3</c:v>
                </c:pt>
                <c:pt idx="15520">
                  <c:v>1.1490000000000001E-3</c:v>
                </c:pt>
                <c:pt idx="15521">
                  <c:v>1.1490000000000001E-3</c:v>
                </c:pt>
                <c:pt idx="15522">
                  <c:v>1.1490000000000001E-3</c:v>
                </c:pt>
                <c:pt idx="15523">
                  <c:v>1.1490000000000001E-3</c:v>
                </c:pt>
                <c:pt idx="15524">
                  <c:v>1.1490000000000001E-3</c:v>
                </c:pt>
                <c:pt idx="15525">
                  <c:v>1.1490000000000001E-3</c:v>
                </c:pt>
                <c:pt idx="15526">
                  <c:v>1.1490000000000001E-3</c:v>
                </c:pt>
                <c:pt idx="15527">
                  <c:v>1.1490000000000001E-3</c:v>
                </c:pt>
                <c:pt idx="15528">
                  <c:v>1.1490000000000001E-3</c:v>
                </c:pt>
                <c:pt idx="15529">
                  <c:v>1.1490000000000001E-3</c:v>
                </c:pt>
                <c:pt idx="15530">
                  <c:v>1.1490000000000001E-3</c:v>
                </c:pt>
                <c:pt idx="15531">
                  <c:v>1.1490000000000001E-3</c:v>
                </c:pt>
                <c:pt idx="15532">
                  <c:v>1.1490000000000001E-3</c:v>
                </c:pt>
                <c:pt idx="15533">
                  <c:v>1.1490000000000001E-3</c:v>
                </c:pt>
                <c:pt idx="15534">
                  <c:v>1.1490000000000001E-3</c:v>
                </c:pt>
                <c:pt idx="15535">
                  <c:v>1.1490000000000001E-3</c:v>
                </c:pt>
                <c:pt idx="15536">
                  <c:v>1.1490000000000001E-3</c:v>
                </c:pt>
                <c:pt idx="15537">
                  <c:v>1.1490000000000001E-3</c:v>
                </c:pt>
                <c:pt idx="15538">
                  <c:v>1.1490000000000001E-3</c:v>
                </c:pt>
                <c:pt idx="15539">
                  <c:v>1.1490000000000001E-3</c:v>
                </c:pt>
                <c:pt idx="15540">
                  <c:v>1.1490000000000001E-3</c:v>
                </c:pt>
                <c:pt idx="15541">
                  <c:v>1.1490000000000001E-3</c:v>
                </c:pt>
                <c:pt idx="15542">
                  <c:v>1.1490000000000001E-3</c:v>
                </c:pt>
                <c:pt idx="15543">
                  <c:v>7.6599999999999997E-4</c:v>
                </c:pt>
                <c:pt idx="15544">
                  <c:v>7.6599999999999997E-4</c:v>
                </c:pt>
                <c:pt idx="15545">
                  <c:v>1.1490000000000001E-3</c:v>
                </c:pt>
                <c:pt idx="15546">
                  <c:v>7.6599999999999997E-4</c:v>
                </c:pt>
                <c:pt idx="15547">
                  <c:v>1.1490000000000001E-3</c:v>
                </c:pt>
                <c:pt idx="15548">
                  <c:v>1.1490000000000001E-3</c:v>
                </c:pt>
                <c:pt idx="15549">
                  <c:v>1.1490000000000001E-3</c:v>
                </c:pt>
                <c:pt idx="15550">
                  <c:v>1.1490000000000001E-3</c:v>
                </c:pt>
                <c:pt idx="15551">
                  <c:v>1.1490000000000001E-3</c:v>
                </c:pt>
                <c:pt idx="15552">
                  <c:v>7.6599999999999997E-4</c:v>
                </c:pt>
                <c:pt idx="15553">
                  <c:v>1.1490000000000001E-3</c:v>
                </c:pt>
                <c:pt idx="15554">
                  <c:v>7.6599999999999997E-4</c:v>
                </c:pt>
                <c:pt idx="15555">
                  <c:v>1.1490000000000001E-3</c:v>
                </c:pt>
                <c:pt idx="15556">
                  <c:v>1.1490000000000001E-3</c:v>
                </c:pt>
                <c:pt idx="15557">
                  <c:v>1.1490000000000001E-3</c:v>
                </c:pt>
                <c:pt idx="15558">
                  <c:v>7.6599999999999997E-4</c:v>
                </c:pt>
                <c:pt idx="15559">
                  <c:v>1.1490000000000001E-3</c:v>
                </c:pt>
                <c:pt idx="15560">
                  <c:v>7.6599999999999997E-4</c:v>
                </c:pt>
                <c:pt idx="15561">
                  <c:v>1.1490000000000001E-3</c:v>
                </c:pt>
                <c:pt idx="15562">
                  <c:v>1.1490000000000001E-3</c:v>
                </c:pt>
                <c:pt idx="15563">
                  <c:v>1.5319999999999999E-3</c:v>
                </c:pt>
                <c:pt idx="15564">
                  <c:v>3.4480000000000001E-3</c:v>
                </c:pt>
                <c:pt idx="15565">
                  <c:v>4.2139999999999999E-3</c:v>
                </c:pt>
                <c:pt idx="15566">
                  <c:v>5.7470000000000004E-3</c:v>
                </c:pt>
                <c:pt idx="15567">
                  <c:v>6.8960000000000002E-3</c:v>
                </c:pt>
                <c:pt idx="15568">
                  <c:v>6.8960000000000002E-3</c:v>
                </c:pt>
                <c:pt idx="15569">
                  <c:v>6.13E-3</c:v>
                </c:pt>
                <c:pt idx="15570">
                  <c:v>4.9810000000000002E-3</c:v>
                </c:pt>
                <c:pt idx="15571">
                  <c:v>3.8310000000000002E-3</c:v>
                </c:pt>
                <c:pt idx="15572">
                  <c:v>2.2989999999999998E-3</c:v>
                </c:pt>
                <c:pt idx="15573">
                  <c:v>1.1490000000000001E-3</c:v>
                </c:pt>
                <c:pt idx="15574">
                  <c:v>1.1490000000000001E-3</c:v>
                </c:pt>
                <c:pt idx="15575">
                  <c:v>7.6599999999999997E-4</c:v>
                </c:pt>
                <c:pt idx="15576">
                  <c:v>1.1490000000000001E-3</c:v>
                </c:pt>
                <c:pt idx="15577">
                  <c:v>7.6599999999999997E-4</c:v>
                </c:pt>
                <c:pt idx="15578">
                  <c:v>7.6599999999999997E-4</c:v>
                </c:pt>
                <c:pt idx="15579">
                  <c:v>1.1490000000000001E-3</c:v>
                </c:pt>
                <c:pt idx="15580">
                  <c:v>1.1490000000000001E-3</c:v>
                </c:pt>
                <c:pt idx="15581">
                  <c:v>1.1490000000000001E-3</c:v>
                </c:pt>
                <c:pt idx="15582">
                  <c:v>7.6599999999999997E-4</c:v>
                </c:pt>
                <c:pt idx="15583">
                  <c:v>1.1490000000000001E-3</c:v>
                </c:pt>
                <c:pt idx="15584">
                  <c:v>1.1490000000000001E-3</c:v>
                </c:pt>
                <c:pt idx="15585">
                  <c:v>1.1490000000000001E-3</c:v>
                </c:pt>
                <c:pt idx="15586">
                  <c:v>1.1490000000000001E-3</c:v>
                </c:pt>
                <c:pt idx="15587">
                  <c:v>1.1490000000000001E-3</c:v>
                </c:pt>
                <c:pt idx="15588">
                  <c:v>1.1490000000000001E-3</c:v>
                </c:pt>
                <c:pt idx="15589">
                  <c:v>1.1490000000000001E-3</c:v>
                </c:pt>
                <c:pt idx="15590">
                  <c:v>1.1490000000000001E-3</c:v>
                </c:pt>
                <c:pt idx="15591">
                  <c:v>7.6599999999999997E-4</c:v>
                </c:pt>
                <c:pt idx="15592">
                  <c:v>1.1490000000000001E-3</c:v>
                </c:pt>
                <c:pt idx="15593">
                  <c:v>1.1490000000000001E-3</c:v>
                </c:pt>
                <c:pt idx="15594">
                  <c:v>1.1490000000000001E-3</c:v>
                </c:pt>
                <c:pt idx="15595">
                  <c:v>1.1490000000000001E-3</c:v>
                </c:pt>
                <c:pt idx="15596">
                  <c:v>1.1490000000000001E-3</c:v>
                </c:pt>
                <c:pt idx="15597">
                  <c:v>1.1490000000000001E-3</c:v>
                </c:pt>
                <c:pt idx="15598">
                  <c:v>1.1490000000000001E-3</c:v>
                </c:pt>
                <c:pt idx="15599">
                  <c:v>2.7202E-2</c:v>
                </c:pt>
                <c:pt idx="15600">
                  <c:v>2.6818999999999999E-2</c:v>
                </c:pt>
                <c:pt idx="15601">
                  <c:v>2.5669000000000001E-2</c:v>
                </c:pt>
                <c:pt idx="15602">
                  <c:v>2.452E-2</c:v>
                </c:pt>
                <c:pt idx="15603">
                  <c:v>2.3370999999999999E-2</c:v>
                </c:pt>
                <c:pt idx="15604">
                  <c:v>2.1454999999999998E-2</c:v>
                </c:pt>
                <c:pt idx="15605">
                  <c:v>2.1072E-2</c:v>
                </c:pt>
                <c:pt idx="15606">
                  <c:v>1.916E-3</c:v>
                </c:pt>
                <c:pt idx="15607">
                  <c:v>1.9539000000000001E-2</c:v>
                </c:pt>
                <c:pt idx="15608">
                  <c:v>2.0688999999999999E-2</c:v>
                </c:pt>
                <c:pt idx="15609">
                  <c:v>1.9921999999999999E-2</c:v>
                </c:pt>
                <c:pt idx="15610">
                  <c:v>2.0306000000000001E-2</c:v>
                </c:pt>
                <c:pt idx="15611">
                  <c:v>2.0688999999999999E-2</c:v>
                </c:pt>
                <c:pt idx="15612">
                  <c:v>1.9921999999999999E-2</c:v>
                </c:pt>
                <c:pt idx="15613">
                  <c:v>1.9921999999999999E-2</c:v>
                </c:pt>
                <c:pt idx="15614">
                  <c:v>1.9921999999999999E-2</c:v>
                </c:pt>
                <c:pt idx="15615">
                  <c:v>2.3754000000000001E-2</c:v>
                </c:pt>
                <c:pt idx="15616">
                  <c:v>1.9921999999999999E-2</c:v>
                </c:pt>
                <c:pt idx="15617">
                  <c:v>1.9155999999999999E-2</c:v>
                </c:pt>
                <c:pt idx="15618">
                  <c:v>1.8773000000000001E-2</c:v>
                </c:pt>
                <c:pt idx="15619">
                  <c:v>1.839E-2</c:v>
                </c:pt>
                <c:pt idx="15620">
                  <c:v>1.7240999999999999E-2</c:v>
                </c:pt>
                <c:pt idx="15621">
                  <c:v>1.1490000000000001E-3</c:v>
                </c:pt>
                <c:pt idx="15622">
                  <c:v>1.1490000000000001E-3</c:v>
                </c:pt>
                <c:pt idx="15623">
                  <c:v>1.1490000000000001E-3</c:v>
                </c:pt>
                <c:pt idx="15624">
                  <c:v>1.1490000000000001E-3</c:v>
                </c:pt>
                <c:pt idx="15625">
                  <c:v>1.1490000000000001E-3</c:v>
                </c:pt>
                <c:pt idx="15626">
                  <c:v>1.1490000000000001E-3</c:v>
                </c:pt>
                <c:pt idx="15627">
                  <c:v>6.5129999999999997E-3</c:v>
                </c:pt>
                <c:pt idx="15628">
                  <c:v>4.9810000000000002E-3</c:v>
                </c:pt>
                <c:pt idx="15629">
                  <c:v>4.9810000000000002E-3</c:v>
                </c:pt>
                <c:pt idx="15630">
                  <c:v>4.9810000000000002E-3</c:v>
                </c:pt>
                <c:pt idx="15631">
                  <c:v>4.2139999999999999E-3</c:v>
                </c:pt>
                <c:pt idx="15632">
                  <c:v>3.065E-3</c:v>
                </c:pt>
                <c:pt idx="15633">
                  <c:v>1.916E-3</c:v>
                </c:pt>
                <c:pt idx="15634">
                  <c:v>1.1490000000000001E-3</c:v>
                </c:pt>
                <c:pt idx="15635">
                  <c:v>1.1490000000000001E-3</c:v>
                </c:pt>
                <c:pt idx="15636">
                  <c:v>1.1490000000000001E-3</c:v>
                </c:pt>
                <c:pt idx="15637">
                  <c:v>1.1490000000000001E-3</c:v>
                </c:pt>
                <c:pt idx="15638">
                  <c:v>1.1490000000000001E-3</c:v>
                </c:pt>
                <c:pt idx="15639">
                  <c:v>7.6599999999999997E-4</c:v>
                </c:pt>
                <c:pt idx="15640">
                  <c:v>1.1490000000000001E-3</c:v>
                </c:pt>
                <c:pt idx="15641">
                  <c:v>1.1490000000000001E-3</c:v>
                </c:pt>
                <c:pt idx="15642">
                  <c:v>1.1490000000000001E-3</c:v>
                </c:pt>
                <c:pt idx="15643">
                  <c:v>7.6599999999999997E-4</c:v>
                </c:pt>
                <c:pt idx="15644">
                  <c:v>1.1490000000000001E-3</c:v>
                </c:pt>
                <c:pt idx="15645">
                  <c:v>1.1490000000000001E-3</c:v>
                </c:pt>
                <c:pt idx="15646">
                  <c:v>1.1490000000000001E-3</c:v>
                </c:pt>
                <c:pt idx="15647">
                  <c:v>1.1490000000000001E-3</c:v>
                </c:pt>
                <c:pt idx="15648">
                  <c:v>1.1490000000000001E-3</c:v>
                </c:pt>
                <c:pt idx="15649">
                  <c:v>1.1490000000000001E-3</c:v>
                </c:pt>
                <c:pt idx="15650">
                  <c:v>7.6599999999999997E-4</c:v>
                </c:pt>
                <c:pt idx="15651">
                  <c:v>1.1490000000000001E-3</c:v>
                </c:pt>
                <c:pt idx="15652">
                  <c:v>1.1490000000000001E-3</c:v>
                </c:pt>
                <c:pt idx="15653">
                  <c:v>1.1490000000000001E-3</c:v>
                </c:pt>
                <c:pt idx="15654">
                  <c:v>7.6599999999999997E-4</c:v>
                </c:pt>
                <c:pt idx="15655">
                  <c:v>2.0688999999999999E-2</c:v>
                </c:pt>
                <c:pt idx="15656">
                  <c:v>2.2987E-2</c:v>
                </c:pt>
                <c:pt idx="15657">
                  <c:v>5.3639999999999998E-3</c:v>
                </c:pt>
                <c:pt idx="15658">
                  <c:v>7.6620000000000004E-3</c:v>
                </c:pt>
                <c:pt idx="15659">
                  <c:v>7.6620000000000004E-3</c:v>
                </c:pt>
                <c:pt idx="15660">
                  <c:v>7.6620000000000004E-3</c:v>
                </c:pt>
                <c:pt idx="15661">
                  <c:v>7.6620000000000004E-3</c:v>
                </c:pt>
                <c:pt idx="15662">
                  <c:v>4.2139999999999999E-3</c:v>
                </c:pt>
                <c:pt idx="15663">
                  <c:v>3.4480000000000001E-3</c:v>
                </c:pt>
                <c:pt idx="15664">
                  <c:v>2.2989999999999998E-3</c:v>
                </c:pt>
                <c:pt idx="15665">
                  <c:v>1.1490000000000001E-3</c:v>
                </c:pt>
                <c:pt idx="15666">
                  <c:v>1.1490000000000001E-3</c:v>
                </c:pt>
                <c:pt idx="15667">
                  <c:v>1.1490000000000001E-3</c:v>
                </c:pt>
                <c:pt idx="15668">
                  <c:v>1.1490000000000001E-3</c:v>
                </c:pt>
                <c:pt idx="15669">
                  <c:v>1.1490000000000001E-3</c:v>
                </c:pt>
                <c:pt idx="15670">
                  <c:v>1.1490000000000001E-3</c:v>
                </c:pt>
                <c:pt idx="15671">
                  <c:v>7.6599999999999997E-4</c:v>
                </c:pt>
                <c:pt idx="15672">
                  <c:v>1.1490000000000001E-3</c:v>
                </c:pt>
                <c:pt idx="15673">
                  <c:v>1.1490000000000001E-3</c:v>
                </c:pt>
                <c:pt idx="15674">
                  <c:v>1.1490000000000001E-3</c:v>
                </c:pt>
                <c:pt idx="15675">
                  <c:v>1.1490000000000001E-3</c:v>
                </c:pt>
                <c:pt idx="15676">
                  <c:v>1.1490000000000001E-3</c:v>
                </c:pt>
                <c:pt idx="15677">
                  <c:v>1.1490000000000001E-3</c:v>
                </c:pt>
                <c:pt idx="15678">
                  <c:v>1.1490000000000001E-3</c:v>
                </c:pt>
                <c:pt idx="15679">
                  <c:v>1.1490000000000001E-3</c:v>
                </c:pt>
                <c:pt idx="15680">
                  <c:v>1.1490000000000001E-3</c:v>
                </c:pt>
                <c:pt idx="15681">
                  <c:v>1.916E-3</c:v>
                </c:pt>
                <c:pt idx="15682">
                  <c:v>3.4480000000000001E-3</c:v>
                </c:pt>
                <c:pt idx="15683">
                  <c:v>3.8310000000000002E-3</c:v>
                </c:pt>
                <c:pt idx="15684">
                  <c:v>4.5970000000000004E-3</c:v>
                </c:pt>
                <c:pt idx="15685">
                  <c:v>4.5970000000000004E-3</c:v>
                </c:pt>
                <c:pt idx="15686">
                  <c:v>3.065E-3</c:v>
                </c:pt>
                <c:pt idx="15687">
                  <c:v>2.6819999999999999E-3</c:v>
                </c:pt>
                <c:pt idx="15688">
                  <c:v>1.5319999999999999E-3</c:v>
                </c:pt>
                <c:pt idx="15689">
                  <c:v>1.1490000000000001E-3</c:v>
                </c:pt>
                <c:pt idx="15690">
                  <c:v>1.1490000000000001E-3</c:v>
                </c:pt>
                <c:pt idx="15691">
                  <c:v>1.1490000000000001E-3</c:v>
                </c:pt>
                <c:pt idx="15692">
                  <c:v>7.6599999999999997E-4</c:v>
                </c:pt>
                <c:pt idx="15693">
                  <c:v>1.1490000000000001E-3</c:v>
                </c:pt>
                <c:pt idx="15694">
                  <c:v>1.1490000000000001E-3</c:v>
                </c:pt>
                <c:pt idx="15695">
                  <c:v>1.1490000000000001E-3</c:v>
                </c:pt>
                <c:pt idx="15696">
                  <c:v>1.1490000000000001E-3</c:v>
                </c:pt>
                <c:pt idx="15697">
                  <c:v>1.1490000000000001E-3</c:v>
                </c:pt>
                <c:pt idx="15698">
                  <c:v>3.8696000000000001E-2</c:v>
                </c:pt>
                <c:pt idx="15699">
                  <c:v>4.2144000000000001E-2</c:v>
                </c:pt>
                <c:pt idx="15700">
                  <c:v>4.5208999999999999E-2</c:v>
                </c:pt>
                <c:pt idx="15701">
                  <c:v>4.5208999999999999E-2</c:v>
                </c:pt>
                <c:pt idx="15702">
                  <c:v>4.3676E-2</c:v>
                </c:pt>
                <c:pt idx="15703">
                  <c:v>4.3292999999999998E-2</c:v>
                </c:pt>
                <c:pt idx="15704">
                  <c:v>4.4059000000000001E-2</c:v>
                </c:pt>
                <c:pt idx="15705">
                  <c:v>4.3676E-2</c:v>
                </c:pt>
                <c:pt idx="15706">
                  <c:v>4.4442000000000002E-2</c:v>
                </c:pt>
                <c:pt idx="15707">
                  <c:v>4.3676E-2</c:v>
                </c:pt>
                <c:pt idx="15708">
                  <c:v>4.3676E-2</c:v>
                </c:pt>
                <c:pt idx="15709">
                  <c:v>4.3676E-2</c:v>
                </c:pt>
                <c:pt idx="15710">
                  <c:v>4.4059000000000001E-2</c:v>
                </c:pt>
                <c:pt idx="15711">
                  <c:v>4.3676E-2</c:v>
                </c:pt>
                <c:pt idx="15712">
                  <c:v>4.4442000000000002E-2</c:v>
                </c:pt>
                <c:pt idx="15713">
                  <c:v>4.4442000000000002E-2</c:v>
                </c:pt>
                <c:pt idx="15714">
                  <c:v>4.4825999999999998E-2</c:v>
                </c:pt>
                <c:pt idx="15715">
                  <c:v>4.2527000000000002E-2</c:v>
                </c:pt>
                <c:pt idx="15716">
                  <c:v>4.4059000000000001E-2</c:v>
                </c:pt>
                <c:pt idx="15717">
                  <c:v>4.4442000000000002E-2</c:v>
                </c:pt>
                <c:pt idx="15718">
                  <c:v>4.4442000000000002E-2</c:v>
                </c:pt>
                <c:pt idx="15719">
                  <c:v>4.3676E-2</c:v>
                </c:pt>
                <c:pt idx="15720">
                  <c:v>4.4059000000000001E-2</c:v>
                </c:pt>
                <c:pt idx="15721">
                  <c:v>4.3292999999999998E-2</c:v>
                </c:pt>
                <c:pt idx="15722">
                  <c:v>4.4442000000000002E-2</c:v>
                </c:pt>
                <c:pt idx="15723">
                  <c:v>4.4059000000000001E-2</c:v>
                </c:pt>
                <c:pt idx="15724">
                  <c:v>4.4059000000000001E-2</c:v>
                </c:pt>
                <c:pt idx="15725">
                  <c:v>4.3676E-2</c:v>
                </c:pt>
                <c:pt idx="15726">
                  <c:v>4.4442000000000002E-2</c:v>
                </c:pt>
                <c:pt idx="15727">
                  <c:v>1.4942E-2</c:v>
                </c:pt>
                <c:pt idx="15728">
                  <c:v>1.3792E-2</c:v>
                </c:pt>
                <c:pt idx="15729">
                  <c:v>1.3025999999999999E-2</c:v>
                </c:pt>
                <c:pt idx="15730">
                  <c:v>2.7968E-2</c:v>
                </c:pt>
                <c:pt idx="15731">
                  <c:v>2.8351000000000001E-2</c:v>
                </c:pt>
                <c:pt idx="15732">
                  <c:v>2.7584999999999998E-2</c:v>
                </c:pt>
                <c:pt idx="15733">
                  <c:v>2.7968E-2</c:v>
                </c:pt>
                <c:pt idx="15734">
                  <c:v>2.8733999999999999E-2</c:v>
                </c:pt>
                <c:pt idx="15735">
                  <c:v>2.8351000000000001E-2</c:v>
                </c:pt>
                <c:pt idx="15736">
                  <c:v>2.7968E-2</c:v>
                </c:pt>
                <c:pt idx="15737">
                  <c:v>2.0688999999999999E-2</c:v>
                </c:pt>
                <c:pt idx="15738">
                  <c:v>4.9810000000000002E-3</c:v>
                </c:pt>
                <c:pt idx="15739">
                  <c:v>4.2139999999999999E-3</c:v>
                </c:pt>
                <c:pt idx="15740">
                  <c:v>1.7624000000000001E-2</c:v>
                </c:pt>
                <c:pt idx="15741">
                  <c:v>1.7624000000000001E-2</c:v>
                </c:pt>
                <c:pt idx="15742">
                  <c:v>1.839E-2</c:v>
                </c:pt>
                <c:pt idx="15743">
                  <c:v>1.8006999999999999E-2</c:v>
                </c:pt>
                <c:pt idx="15744">
                  <c:v>1.8006999999999999E-2</c:v>
                </c:pt>
                <c:pt idx="15745">
                  <c:v>1.8006999999999999E-2</c:v>
                </c:pt>
                <c:pt idx="15746">
                  <c:v>1.7624000000000001E-2</c:v>
                </c:pt>
                <c:pt idx="15747">
                  <c:v>1.7624000000000001E-2</c:v>
                </c:pt>
                <c:pt idx="15748">
                  <c:v>1.6857E-2</c:v>
                </c:pt>
                <c:pt idx="15749">
                  <c:v>1.6473999999999999E-2</c:v>
                </c:pt>
                <c:pt idx="15750">
                  <c:v>1.5325E-2</c:v>
                </c:pt>
                <c:pt idx="15751">
                  <c:v>1.5325E-2</c:v>
                </c:pt>
                <c:pt idx="15752">
                  <c:v>1.4175999999999999E-2</c:v>
                </c:pt>
                <c:pt idx="15753">
                  <c:v>4.2527000000000002E-2</c:v>
                </c:pt>
                <c:pt idx="15754">
                  <c:v>4.3676E-2</c:v>
                </c:pt>
                <c:pt idx="15755">
                  <c:v>4.7891000000000003E-2</c:v>
                </c:pt>
                <c:pt idx="15756">
                  <c:v>4.9806000000000003E-2</c:v>
                </c:pt>
                <c:pt idx="15757">
                  <c:v>5.1721999999999997E-2</c:v>
                </c:pt>
                <c:pt idx="15758">
                  <c:v>4.904E-2</c:v>
                </c:pt>
                <c:pt idx="15759">
                  <c:v>4.904E-2</c:v>
                </c:pt>
                <c:pt idx="15760">
                  <c:v>4.8273999999999997E-2</c:v>
                </c:pt>
                <c:pt idx="15761">
                  <c:v>4.9423000000000002E-2</c:v>
                </c:pt>
                <c:pt idx="15762">
                  <c:v>4.9423000000000002E-2</c:v>
                </c:pt>
                <c:pt idx="15763">
                  <c:v>4.7891000000000003E-2</c:v>
                </c:pt>
                <c:pt idx="15764">
                  <c:v>4.9806000000000003E-2</c:v>
                </c:pt>
                <c:pt idx="15765">
                  <c:v>4.8273999999999997E-2</c:v>
                </c:pt>
                <c:pt idx="15766">
                  <c:v>4.9806000000000003E-2</c:v>
                </c:pt>
                <c:pt idx="15767">
                  <c:v>4.8273999999999997E-2</c:v>
                </c:pt>
                <c:pt idx="15768">
                  <c:v>4.8273999999999997E-2</c:v>
                </c:pt>
                <c:pt idx="15769">
                  <c:v>4.8273999999999997E-2</c:v>
                </c:pt>
                <c:pt idx="15770">
                  <c:v>4.904E-2</c:v>
                </c:pt>
                <c:pt idx="15771">
                  <c:v>4.9423000000000002E-2</c:v>
                </c:pt>
                <c:pt idx="15772">
                  <c:v>4.9806000000000003E-2</c:v>
                </c:pt>
                <c:pt idx="15773">
                  <c:v>4.904E-2</c:v>
                </c:pt>
                <c:pt idx="15774">
                  <c:v>4.8656999999999999E-2</c:v>
                </c:pt>
                <c:pt idx="15775">
                  <c:v>4.904E-2</c:v>
                </c:pt>
                <c:pt idx="15776">
                  <c:v>4.904E-2</c:v>
                </c:pt>
                <c:pt idx="15777">
                  <c:v>4.7891000000000003E-2</c:v>
                </c:pt>
                <c:pt idx="15778">
                  <c:v>4.9423000000000002E-2</c:v>
                </c:pt>
                <c:pt idx="15779">
                  <c:v>5.0188999999999998E-2</c:v>
                </c:pt>
                <c:pt idx="15780">
                  <c:v>5.0188999999999998E-2</c:v>
                </c:pt>
                <c:pt idx="15781">
                  <c:v>4.9806000000000003E-2</c:v>
                </c:pt>
                <c:pt idx="15782">
                  <c:v>5.0571999999999999E-2</c:v>
                </c:pt>
                <c:pt idx="15783">
                  <c:v>5.1721999999999997E-2</c:v>
                </c:pt>
                <c:pt idx="15784">
                  <c:v>5.0571999999999999E-2</c:v>
                </c:pt>
                <c:pt idx="15785">
                  <c:v>5.0571999999999999E-2</c:v>
                </c:pt>
                <c:pt idx="15786">
                  <c:v>5.1339000000000003E-2</c:v>
                </c:pt>
                <c:pt idx="15787">
                  <c:v>5.8235000000000002E-2</c:v>
                </c:pt>
                <c:pt idx="15788">
                  <c:v>5.0956000000000001E-2</c:v>
                </c:pt>
                <c:pt idx="15789">
                  <c:v>5.0188999999999998E-2</c:v>
                </c:pt>
                <c:pt idx="15790">
                  <c:v>5.0188999999999998E-2</c:v>
                </c:pt>
                <c:pt idx="15791">
                  <c:v>5.0188999999999998E-2</c:v>
                </c:pt>
                <c:pt idx="15792">
                  <c:v>5.0188999999999998E-2</c:v>
                </c:pt>
                <c:pt idx="15793">
                  <c:v>5.1339000000000003E-2</c:v>
                </c:pt>
                <c:pt idx="15794">
                  <c:v>4.9806000000000003E-2</c:v>
                </c:pt>
                <c:pt idx="15795">
                  <c:v>5.0956000000000001E-2</c:v>
                </c:pt>
                <c:pt idx="15796">
                  <c:v>5.0956000000000001E-2</c:v>
                </c:pt>
                <c:pt idx="15797">
                  <c:v>5.0188999999999998E-2</c:v>
                </c:pt>
                <c:pt idx="15798">
                  <c:v>4.9806000000000003E-2</c:v>
                </c:pt>
                <c:pt idx="15799">
                  <c:v>5.1339000000000003E-2</c:v>
                </c:pt>
                <c:pt idx="15800">
                  <c:v>9.6931000000000003E-2</c:v>
                </c:pt>
                <c:pt idx="15801">
                  <c:v>8.2372000000000001E-2</c:v>
                </c:pt>
                <c:pt idx="15802">
                  <c:v>8.5436999999999999E-2</c:v>
                </c:pt>
                <c:pt idx="15803">
                  <c:v>8.5054000000000005E-2</c:v>
                </c:pt>
                <c:pt idx="15804">
                  <c:v>8.5819999999999994E-2</c:v>
                </c:pt>
                <c:pt idx="15805">
                  <c:v>8.5819999999999994E-2</c:v>
                </c:pt>
                <c:pt idx="15806">
                  <c:v>8.3520999999999998E-2</c:v>
                </c:pt>
                <c:pt idx="15807">
                  <c:v>8.6585999999999996E-2</c:v>
                </c:pt>
                <c:pt idx="15808">
                  <c:v>8.5436999999999999E-2</c:v>
                </c:pt>
                <c:pt idx="15809">
                  <c:v>8.5436999999999999E-2</c:v>
                </c:pt>
                <c:pt idx="15810">
                  <c:v>8.6969000000000005E-2</c:v>
                </c:pt>
                <c:pt idx="15811">
                  <c:v>8.6203000000000002E-2</c:v>
                </c:pt>
                <c:pt idx="15812">
                  <c:v>8.7735999999999995E-2</c:v>
                </c:pt>
                <c:pt idx="15813">
                  <c:v>8.5054000000000005E-2</c:v>
                </c:pt>
                <c:pt idx="15814">
                  <c:v>8.5436999999999999E-2</c:v>
                </c:pt>
                <c:pt idx="15815">
                  <c:v>9.5015000000000002E-2</c:v>
                </c:pt>
                <c:pt idx="15816">
                  <c:v>8.7351999999999999E-2</c:v>
                </c:pt>
                <c:pt idx="15817">
                  <c:v>8.8501999999999997E-2</c:v>
                </c:pt>
                <c:pt idx="15818">
                  <c:v>9.4631999999999994E-2</c:v>
                </c:pt>
                <c:pt idx="15819">
                  <c:v>9.4248999999999999E-2</c:v>
                </c:pt>
                <c:pt idx="15820">
                  <c:v>9.3866000000000005E-2</c:v>
                </c:pt>
                <c:pt idx="15821">
                  <c:v>9.3866000000000005E-2</c:v>
                </c:pt>
                <c:pt idx="15822">
                  <c:v>9.3866000000000005E-2</c:v>
                </c:pt>
                <c:pt idx="15823">
                  <c:v>1.1490000000000001E-3</c:v>
                </c:pt>
                <c:pt idx="15824">
                  <c:v>7.6599999999999997E-4</c:v>
                </c:pt>
                <c:pt idx="15825">
                  <c:v>1.1490000000000001E-3</c:v>
                </c:pt>
                <c:pt idx="15826">
                  <c:v>1.1490000000000001E-3</c:v>
                </c:pt>
                <c:pt idx="15827">
                  <c:v>1.1490000000000001E-3</c:v>
                </c:pt>
                <c:pt idx="15828">
                  <c:v>1.1490000000000001E-3</c:v>
                </c:pt>
                <c:pt idx="15829">
                  <c:v>1.1490000000000001E-3</c:v>
                </c:pt>
                <c:pt idx="15830">
                  <c:v>1.1490000000000001E-3</c:v>
                </c:pt>
                <c:pt idx="15831">
                  <c:v>1.1490000000000001E-3</c:v>
                </c:pt>
                <c:pt idx="15832">
                  <c:v>1.1490000000000001E-3</c:v>
                </c:pt>
                <c:pt idx="15833">
                  <c:v>1.1490000000000001E-3</c:v>
                </c:pt>
                <c:pt idx="15834">
                  <c:v>1.5319999999999999E-3</c:v>
                </c:pt>
                <c:pt idx="15835">
                  <c:v>7.6599999999999997E-4</c:v>
                </c:pt>
                <c:pt idx="15836">
                  <c:v>1.1490000000000001E-3</c:v>
                </c:pt>
                <c:pt idx="15837">
                  <c:v>1.1490000000000001E-3</c:v>
                </c:pt>
                <c:pt idx="15838">
                  <c:v>2.2989999999999998E-3</c:v>
                </c:pt>
                <c:pt idx="15839">
                  <c:v>3.8310000000000002E-3</c:v>
                </c:pt>
                <c:pt idx="15840">
                  <c:v>4.9810000000000002E-3</c:v>
                </c:pt>
                <c:pt idx="15841">
                  <c:v>5.3639999999999998E-3</c:v>
                </c:pt>
                <c:pt idx="15842">
                  <c:v>6.5129999999999997E-3</c:v>
                </c:pt>
                <c:pt idx="15843">
                  <c:v>4.9810000000000002E-3</c:v>
                </c:pt>
                <c:pt idx="15844">
                  <c:v>1.9155999999999999E-2</c:v>
                </c:pt>
                <c:pt idx="15845">
                  <c:v>1.8006999999999999E-2</c:v>
                </c:pt>
                <c:pt idx="15846">
                  <c:v>1.6857E-2</c:v>
                </c:pt>
                <c:pt idx="15847">
                  <c:v>1.6473999999999999E-2</c:v>
                </c:pt>
                <c:pt idx="15848">
                  <c:v>1.6473999999999999E-2</c:v>
                </c:pt>
                <c:pt idx="15849">
                  <c:v>1.6473999999999999E-2</c:v>
                </c:pt>
                <c:pt idx="15850">
                  <c:v>1.6857E-2</c:v>
                </c:pt>
                <c:pt idx="15851">
                  <c:v>1.7624000000000001E-2</c:v>
                </c:pt>
                <c:pt idx="15852">
                  <c:v>1.6857E-2</c:v>
                </c:pt>
                <c:pt idx="15853">
                  <c:v>1.7240999999999999E-2</c:v>
                </c:pt>
                <c:pt idx="15854">
                  <c:v>1.6473999999999999E-2</c:v>
                </c:pt>
                <c:pt idx="15855">
                  <c:v>1.6473999999999999E-2</c:v>
                </c:pt>
                <c:pt idx="15856">
                  <c:v>1.6473999999999999E-2</c:v>
                </c:pt>
                <c:pt idx="15857">
                  <c:v>1.7240999999999999E-2</c:v>
                </c:pt>
                <c:pt idx="15858">
                  <c:v>1.6857E-2</c:v>
                </c:pt>
                <c:pt idx="15859">
                  <c:v>1.6473999999999999E-2</c:v>
                </c:pt>
                <c:pt idx="15860">
                  <c:v>1.7240999999999999E-2</c:v>
                </c:pt>
                <c:pt idx="15861">
                  <c:v>1.6473999999999999E-2</c:v>
                </c:pt>
                <c:pt idx="15862">
                  <c:v>1.6473999999999999E-2</c:v>
                </c:pt>
                <c:pt idx="15863">
                  <c:v>1.6091000000000001E-2</c:v>
                </c:pt>
                <c:pt idx="15864">
                  <c:v>1.6473999999999999E-2</c:v>
                </c:pt>
                <c:pt idx="15865">
                  <c:v>1.6473999999999999E-2</c:v>
                </c:pt>
                <c:pt idx="15866">
                  <c:v>1.6857E-2</c:v>
                </c:pt>
                <c:pt idx="15867">
                  <c:v>1.6473999999999999E-2</c:v>
                </c:pt>
                <c:pt idx="15868">
                  <c:v>1.6091000000000001E-2</c:v>
                </c:pt>
                <c:pt idx="15869">
                  <c:v>1.7240999999999999E-2</c:v>
                </c:pt>
                <c:pt idx="15870">
                  <c:v>1.6473999999999999E-2</c:v>
                </c:pt>
                <c:pt idx="15871">
                  <c:v>1.6473999999999999E-2</c:v>
                </c:pt>
                <c:pt idx="15872">
                  <c:v>1.6857E-2</c:v>
                </c:pt>
                <c:pt idx="15873">
                  <c:v>1.6473999999999999E-2</c:v>
                </c:pt>
                <c:pt idx="15874">
                  <c:v>1.6473999999999999E-2</c:v>
                </c:pt>
                <c:pt idx="15875">
                  <c:v>1.6473999999999999E-2</c:v>
                </c:pt>
                <c:pt idx="15876">
                  <c:v>1.6091000000000001E-2</c:v>
                </c:pt>
                <c:pt idx="15877">
                  <c:v>1.6473999999999999E-2</c:v>
                </c:pt>
                <c:pt idx="15878">
                  <c:v>5.3636999999999997E-2</c:v>
                </c:pt>
                <c:pt idx="15879">
                  <c:v>5.2871000000000001E-2</c:v>
                </c:pt>
                <c:pt idx="15880">
                  <c:v>5.2871000000000001E-2</c:v>
                </c:pt>
                <c:pt idx="15881">
                  <c:v>5.2871000000000001E-2</c:v>
                </c:pt>
                <c:pt idx="15882">
                  <c:v>5.5552999999999998E-2</c:v>
                </c:pt>
                <c:pt idx="15883">
                  <c:v>5.4787000000000002E-2</c:v>
                </c:pt>
                <c:pt idx="15884">
                  <c:v>7.6599999999999997E-4</c:v>
                </c:pt>
                <c:pt idx="15885">
                  <c:v>7.6599999999999997E-4</c:v>
                </c:pt>
                <c:pt idx="15886">
                  <c:v>1.1490000000000001E-3</c:v>
                </c:pt>
                <c:pt idx="15887">
                  <c:v>7.6599999999999997E-4</c:v>
                </c:pt>
                <c:pt idx="15888">
                  <c:v>1.1490000000000001E-3</c:v>
                </c:pt>
                <c:pt idx="15889">
                  <c:v>1.1490000000000001E-3</c:v>
                </c:pt>
                <c:pt idx="15890">
                  <c:v>1.1490000000000001E-3</c:v>
                </c:pt>
                <c:pt idx="15891">
                  <c:v>1.1490000000000001E-3</c:v>
                </c:pt>
                <c:pt idx="15892">
                  <c:v>1.1490000000000001E-3</c:v>
                </c:pt>
                <c:pt idx="15893">
                  <c:v>1.1490000000000001E-3</c:v>
                </c:pt>
                <c:pt idx="15894">
                  <c:v>1.1490000000000001E-3</c:v>
                </c:pt>
                <c:pt idx="15895">
                  <c:v>1.1490000000000001E-3</c:v>
                </c:pt>
                <c:pt idx="15896">
                  <c:v>1.1490000000000001E-3</c:v>
                </c:pt>
                <c:pt idx="15897">
                  <c:v>1.1490000000000001E-3</c:v>
                </c:pt>
                <c:pt idx="15898">
                  <c:v>1.1490000000000001E-3</c:v>
                </c:pt>
                <c:pt idx="15899">
                  <c:v>1.1490000000000001E-3</c:v>
                </c:pt>
                <c:pt idx="15900">
                  <c:v>1.1490000000000001E-3</c:v>
                </c:pt>
                <c:pt idx="15901">
                  <c:v>3.8696000000000001E-2</c:v>
                </c:pt>
                <c:pt idx="15902">
                  <c:v>5.5552999999999998E-2</c:v>
                </c:pt>
                <c:pt idx="15903">
                  <c:v>0.13371</c:v>
                </c:pt>
                <c:pt idx="15904">
                  <c:v>0.131795</c:v>
                </c:pt>
                <c:pt idx="15905">
                  <c:v>0.21263399999999999</c:v>
                </c:pt>
                <c:pt idx="15906">
                  <c:v>0.223362</c:v>
                </c:pt>
                <c:pt idx="15907">
                  <c:v>0.34979300000000002</c:v>
                </c:pt>
                <c:pt idx="15908">
                  <c:v>0.253245</c:v>
                </c:pt>
                <c:pt idx="15909">
                  <c:v>0.32335700000000001</c:v>
                </c:pt>
                <c:pt idx="15910">
                  <c:v>0.42028799999999999</c:v>
                </c:pt>
                <c:pt idx="15911">
                  <c:v>0.333702</c:v>
                </c:pt>
                <c:pt idx="15912">
                  <c:v>0.33791599999999999</c:v>
                </c:pt>
                <c:pt idx="15913">
                  <c:v>0.28083000000000002</c:v>
                </c:pt>
                <c:pt idx="15914">
                  <c:v>0.33753300000000003</c:v>
                </c:pt>
                <c:pt idx="15915">
                  <c:v>0.30113600000000001</c:v>
                </c:pt>
                <c:pt idx="15916">
                  <c:v>0.30918200000000001</c:v>
                </c:pt>
                <c:pt idx="15917">
                  <c:v>0.29309000000000002</c:v>
                </c:pt>
                <c:pt idx="15918">
                  <c:v>0.34251300000000001</c:v>
                </c:pt>
                <c:pt idx="15919">
                  <c:v>0.28772700000000001</c:v>
                </c:pt>
                <c:pt idx="15920">
                  <c:v>0.29347299999999998</c:v>
                </c:pt>
                <c:pt idx="15921">
                  <c:v>0.272785</c:v>
                </c:pt>
                <c:pt idx="15922">
                  <c:v>0.27240199999999998</c:v>
                </c:pt>
                <c:pt idx="15923">
                  <c:v>0.32220799999999999</c:v>
                </c:pt>
                <c:pt idx="15924">
                  <c:v>0.27201799999999998</c:v>
                </c:pt>
                <c:pt idx="15925">
                  <c:v>0.27738200000000002</c:v>
                </c:pt>
                <c:pt idx="15926">
                  <c:v>0.29462300000000002</c:v>
                </c:pt>
                <c:pt idx="15927">
                  <c:v>0.296155</c:v>
                </c:pt>
                <c:pt idx="15928">
                  <c:v>0.28581099999999998</c:v>
                </c:pt>
                <c:pt idx="15929">
                  <c:v>0.29807099999999997</c:v>
                </c:pt>
                <c:pt idx="15930">
                  <c:v>0.32948699999999997</c:v>
                </c:pt>
                <c:pt idx="15931">
                  <c:v>0.27355099999999999</c:v>
                </c:pt>
                <c:pt idx="15932">
                  <c:v>0.2747</c:v>
                </c:pt>
                <c:pt idx="15933">
                  <c:v>0.33485100000000001</c:v>
                </c:pt>
                <c:pt idx="15934">
                  <c:v>0.23830299999999999</c:v>
                </c:pt>
                <c:pt idx="15935">
                  <c:v>0.28772700000000001</c:v>
                </c:pt>
                <c:pt idx="15936">
                  <c:v>0.29500599999999999</c:v>
                </c:pt>
                <c:pt idx="15937">
                  <c:v>0.26818700000000001</c:v>
                </c:pt>
                <c:pt idx="15938">
                  <c:v>0.2747</c:v>
                </c:pt>
                <c:pt idx="15939">
                  <c:v>0.28964200000000001</c:v>
                </c:pt>
                <c:pt idx="15940">
                  <c:v>0.286194</c:v>
                </c:pt>
                <c:pt idx="15941">
                  <c:v>0.27738200000000002</c:v>
                </c:pt>
                <c:pt idx="15942">
                  <c:v>0.268953</c:v>
                </c:pt>
                <c:pt idx="15943">
                  <c:v>0.370865</c:v>
                </c:pt>
                <c:pt idx="15944">
                  <c:v>0.25056400000000001</c:v>
                </c:pt>
                <c:pt idx="15945">
                  <c:v>0.25592700000000002</c:v>
                </c:pt>
                <c:pt idx="15946">
                  <c:v>0.241368</c:v>
                </c:pt>
                <c:pt idx="15947">
                  <c:v>0.22259499999999999</c:v>
                </c:pt>
                <c:pt idx="15948">
                  <c:v>0.203822</c:v>
                </c:pt>
                <c:pt idx="15949">
                  <c:v>0.25094699999999998</c:v>
                </c:pt>
                <c:pt idx="15950">
                  <c:v>0.229875</c:v>
                </c:pt>
                <c:pt idx="15951">
                  <c:v>0.199991</c:v>
                </c:pt>
                <c:pt idx="15952">
                  <c:v>0.22259499999999999</c:v>
                </c:pt>
                <c:pt idx="15953">
                  <c:v>0.200374</c:v>
                </c:pt>
                <c:pt idx="15954">
                  <c:v>0.32872099999999999</c:v>
                </c:pt>
                <c:pt idx="15955">
                  <c:v>0.21876399999999999</c:v>
                </c:pt>
                <c:pt idx="15956">
                  <c:v>0.229492</c:v>
                </c:pt>
                <c:pt idx="15957">
                  <c:v>0.205738</c:v>
                </c:pt>
                <c:pt idx="15958">
                  <c:v>0.11532100000000001</c:v>
                </c:pt>
                <c:pt idx="15959">
                  <c:v>0.204205</c:v>
                </c:pt>
                <c:pt idx="15960">
                  <c:v>0.22221199999999999</c:v>
                </c:pt>
                <c:pt idx="15961">
                  <c:v>0.19960800000000001</c:v>
                </c:pt>
                <c:pt idx="15962">
                  <c:v>0.17930199999999999</c:v>
                </c:pt>
                <c:pt idx="15963">
                  <c:v>0.172406</c:v>
                </c:pt>
                <c:pt idx="15964">
                  <c:v>0.192329</c:v>
                </c:pt>
                <c:pt idx="15965">
                  <c:v>0.19539400000000001</c:v>
                </c:pt>
                <c:pt idx="15966">
                  <c:v>0.20305599999999999</c:v>
                </c:pt>
                <c:pt idx="15967">
                  <c:v>0.26972000000000002</c:v>
                </c:pt>
                <c:pt idx="15968">
                  <c:v>0.29730499999999999</c:v>
                </c:pt>
                <c:pt idx="15969">
                  <c:v>0.39385199999999998</c:v>
                </c:pt>
                <c:pt idx="15970">
                  <c:v>0.204205</c:v>
                </c:pt>
                <c:pt idx="15971">
                  <c:v>0.204205</c:v>
                </c:pt>
                <c:pt idx="15972">
                  <c:v>0.112639</c:v>
                </c:pt>
                <c:pt idx="15973">
                  <c:v>0.20535500000000001</c:v>
                </c:pt>
                <c:pt idx="15974">
                  <c:v>0.20267299999999999</c:v>
                </c:pt>
                <c:pt idx="15975">
                  <c:v>0.206121</c:v>
                </c:pt>
                <c:pt idx="15976">
                  <c:v>0.14252200000000001</c:v>
                </c:pt>
                <c:pt idx="15977">
                  <c:v>0.18121799999999999</c:v>
                </c:pt>
                <c:pt idx="15978">
                  <c:v>0.194244</c:v>
                </c:pt>
                <c:pt idx="15979">
                  <c:v>0.17355499999999999</c:v>
                </c:pt>
                <c:pt idx="15980">
                  <c:v>0.21071899999999999</c:v>
                </c:pt>
                <c:pt idx="15981">
                  <c:v>0.100379</c:v>
                </c:pt>
                <c:pt idx="15982">
                  <c:v>0.156698</c:v>
                </c:pt>
                <c:pt idx="15983">
                  <c:v>0.176237</c:v>
                </c:pt>
                <c:pt idx="15984">
                  <c:v>0.180835</c:v>
                </c:pt>
                <c:pt idx="15985">
                  <c:v>0.11033999999999999</c:v>
                </c:pt>
                <c:pt idx="15986">
                  <c:v>0.22642699999999999</c:v>
                </c:pt>
                <c:pt idx="15987">
                  <c:v>0.214167</c:v>
                </c:pt>
                <c:pt idx="15988">
                  <c:v>0.25439499999999998</c:v>
                </c:pt>
                <c:pt idx="15989">
                  <c:v>0.25554399999999999</c:v>
                </c:pt>
                <c:pt idx="15990">
                  <c:v>0.186199</c:v>
                </c:pt>
                <c:pt idx="15991">
                  <c:v>0.19884199999999999</c:v>
                </c:pt>
                <c:pt idx="15992">
                  <c:v>0.22106300000000001</c:v>
                </c:pt>
                <c:pt idx="15993">
                  <c:v>0.15401599999999999</c:v>
                </c:pt>
                <c:pt idx="15994">
                  <c:v>0.19347800000000001</c:v>
                </c:pt>
                <c:pt idx="15995">
                  <c:v>0.22642699999999999</c:v>
                </c:pt>
                <c:pt idx="15996">
                  <c:v>0.304201</c:v>
                </c:pt>
                <c:pt idx="15997">
                  <c:v>0.166659</c:v>
                </c:pt>
                <c:pt idx="15998">
                  <c:v>0.164744</c:v>
                </c:pt>
                <c:pt idx="15999">
                  <c:v>0.12604799999999999</c:v>
                </c:pt>
                <c:pt idx="16000">
                  <c:v>0.15784699999999999</c:v>
                </c:pt>
                <c:pt idx="16001">
                  <c:v>0.15325</c:v>
                </c:pt>
                <c:pt idx="16002">
                  <c:v>0.14558699999999999</c:v>
                </c:pt>
                <c:pt idx="16003">
                  <c:v>0.198075</c:v>
                </c:pt>
                <c:pt idx="16004">
                  <c:v>0.24788199999999999</c:v>
                </c:pt>
                <c:pt idx="16005">
                  <c:v>0.30649999999999999</c:v>
                </c:pt>
                <c:pt idx="16006">
                  <c:v>0.164744</c:v>
                </c:pt>
                <c:pt idx="16007">
                  <c:v>0.19079599999999999</c:v>
                </c:pt>
                <c:pt idx="16008">
                  <c:v>0.116853</c:v>
                </c:pt>
                <c:pt idx="16009">
                  <c:v>0.12873000000000001</c:v>
                </c:pt>
                <c:pt idx="16010">
                  <c:v>0.155165</c:v>
                </c:pt>
                <c:pt idx="16011">
                  <c:v>0.12873000000000001</c:v>
                </c:pt>
                <c:pt idx="16012">
                  <c:v>0.108041</c:v>
                </c:pt>
                <c:pt idx="16013">
                  <c:v>0.113788</c:v>
                </c:pt>
                <c:pt idx="16014">
                  <c:v>0.120684</c:v>
                </c:pt>
                <c:pt idx="16015">
                  <c:v>0.111489</c:v>
                </c:pt>
                <c:pt idx="16016">
                  <c:v>0.152867</c:v>
                </c:pt>
                <c:pt idx="16017">
                  <c:v>0.165127</c:v>
                </c:pt>
                <c:pt idx="16018">
                  <c:v>0.13830799999999999</c:v>
                </c:pt>
                <c:pt idx="16019">
                  <c:v>0.11340500000000001</c:v>
                </c:pt>
                <c:pt idx="16020">
                  <c:v>0.201907</c:v>
                </c:pt>
                <c:pt idx="16021">
                  <c:v>0.19616</c:v>
                </c:pt>
                <c:pt idx="16022">
                  <c:v>0.24404999999999999</c:v>
                </c:pt>
                <c:pt idx="16023">
                  <c:v>0.15976299999999999</c:v>
                </c:pt>
                <c:pt idx="16024">
                  <c:v>0.13102900000000001</c:v>
                </c:pt>
                <c:pt idx="16025">
                  <c:v>0.11340500000000001</c:v>
                </c:pt>
                <c:pt idx="16026">
                  <c:v>0.11340500000000001</c:v>
                </c:pt>
                <c:pt idx="16027">
                  <c:v>0.13409399999999999</c:v>
                </c:pt>
                <c:pt idx="16028">
                  <c:v>7.7391000000000001E-2</c:v>
                </c:pt>
                <c:pt idx="16029">
                  <c:v>0.13102900000000001</c:v>
                </c:pt>
                <c:pt idx="16030">
                  <c:v>0.147503</c:v>
                </c:pt>
                <c:pt idx="16031">
                  <c:v>0.15248400000000001</c:v>
                </c:pt>
                <c:pt idx="16032">
                  <c:v>6.9410679999999996</c:v>
                </c:pt>
                <c:pt idx="16033">
                  <c:v>0.13677500000000001</c:v>
                </c:pt>
                <c:pt idx="16034">
                  <c:v>0.104976</c:v>
                </c:pt>
                <c:pt idx="16035">
                  <c:v>7.7007999999999993E-2</c:v>
                </c:pt>
                <c:pt idx="16036">
                  <c:v>0.15056800000000001</c:v>
                </c:pt>
                <c:pt idx="16037">
                  <c:v>0.12834699999999999</c:v>
                </c:pt>
                <c:pt idx="16038">
                  <c:v>0.150951</c:v>
                </c:pt>
                <c:pt idx="16039">
                  <c:v>0.11340500000000001</c:v>
                </c:pt>
                <c:pt idx="16040">
                  <c:v>0.13217799999999999</c:v>
                </c:pt>
                <c:pt idx="16041">
                  <c:v>8.6969000000000005E-2</c:v>
                </c:pt>
                <c:pt idx="16042">
                  <c:v>7.5476000000000001E-2</c:v>
                </c:pt>
                <c:pt idx="16043">
                  <c:v>0.13371</c:v>
                </c:pt>
                <c:pt idx="16044">
                  <c:v>0.111489</c:v>
                </c:pt>
                <c:pt idx="16045">
                  <c:v>0.116853</c:v>
                </c:pt>
                <c:pt idx="16046">
                  <c:v>0.112639</c:v>
                </c:pt>
                <c:pt idx="16047">
                  <c:v>0.13983999999999999</c:v>
                </c:pt>
                <c:pt idx="16048">
                  <c:v>0.19462699999999999</c:v>
                </c:pt>
                <c:pt idx="16049">
                  <c:v>0.19309499999999999</c:v>
                </c:pt>
                <c:pt idx="16050">
                  <c:v>0.19003</c:v>
                </c:pt>
                <c:pt idx="16051">
                  <c:v>0.24366699999999999</c:v>
                </c:pt>
                <c:pt idx="16052">
                  <c:v>0.256693</c:v>
                </c:pt>
                <c:pt idx="16053">
                  <c:v>0.120684</c:v>
                </c:pt>
                <c:pt idx="16054">
                  <c:v>0.10842400000000001</c:v>
                </c:pt>
                <c:pt idx="16055">
                  <c:v>0.109957</c:v>
                </c:pt>
                <c:pt idx="16056">
                  <c:v>0.109574</c:v>
                </c:pt>
                <c:pt idx="16057">
                  <c:v>7.5858999999999996E-2</c:v>
                </c:pt>
                <c:pt idx="16058">
                  <c:v>7.3942999999999995E-2</c:v>
                </c:pt>
                <c:pt idx="16059">
                  <c:v>0.101911</c:v>
                </c:pt>
                <c:pt idx="16060">
                  <c:v>0.165127</c:v>
                </c:pt>
                <c:pt idx="16061">
                  <c:v>0.192329</c:v>
                </c:pt>
                <c:pt idx="16062">
                  <c:v>0.12911300000000001</c:v>
                </c:pt>
                <c:pt idx="16063">
                  <c:v>0.155165</c:v>
                </c:pt>
                <c:pt idx="16064">
                  <c:v>0.133327</c:v>
                </c:pt>
                <c:pt idx="16065">
                  <c:v>0.13294400000000001</c:v>
                </c:pt>
                <c:pt idx="16066">
                  <c:v>0.180835</c:v>
                </c:pt>
                <c:pt idx="16067">
                  <c:v>6.3599000000000003E-2</c:v>
                </c:pt>
                <c:pt idx="16068">
                  <c:v>0.11723600000000001</c:v>
                </c:pt>
                <c:pt idx="16069">
                  <c:v>0.124515</c:v>
                </c:pt>
                <c:pt idx="16070">
                  <c:v>7.1643999999999999E-2</c:v>
                </c:pt>
                <c:pt idx="16071">
                  <c:v>0.129496</c:v>
                </c:pt>
                <c:pt idx="16072">
                  <c:v>0.106892</c:v>
                </c:pt>
                <c:pt idx="16073">
                  <c:v>8.1605999999999998E-2</c:v>
                </c:pt>
                <c:pt idx="16074">
                  <c:v>7.5476000000000001E-2</c:v>
                </c:pt>
                <c:pt idx="16075">
                  <c:v>7.5858999999999996E-2</c:v>
                </c:pt>
                <c:pt idx="16076">
                  <c:v>5.9383999999999999E-2</c:v>
                </c:pt>
                <c:pt idx="16077">
                  <c:v>0.14865200000000001</c:v>
                </c:pt>
                <c:pt idx="16078">
                  <c:v>0.10842400000000001</c:v>
                </c:pt>
                <c:pt idx="16079">
                  <c:v>0.11340500000000001</c:v>
                </c:pt>
                <c:pt idx="16080">
                  <c:v>0.188114</c:v>
                </c:pt>
                <c:pt idx="16081">
                  <c:v>0.19271199999999999</c:v>
                </c:pt>
                <c:pt idx="16082">
                  <c:v>0.19347800000000001</c:v>
                </c:pt>
                <c:pt idx="16083">
                  <c:v>0.13486000000000001</c:v>
                </c:pt>
                <c:pt idx="16084">
                  <c:v>0.147503</c:v>
                </c:pt>
                <c:pt idx="16085">
                  <c:v>0.12758</c:v>
                </c:pt>
                <c:pt idx="16086">
                  <c:v>0.16129499999999999</c:v>
                </c:pt>
                <c:pt idx="16087">
                  <c:v>0.10421</c:v>
                </c:pt>
                <c:pt idx="16088">
                  <c:v>0.12681400000000001</c:v>
                </c:pt>
                <c:pt idx="16089">
                  <c:v>7.5092000000000006E-2</c:v>
                </c:pt>
                <c:pt idx="16090">
                  <c:v>0.18504899999999999</c:v>
                </c:pt>
                <c:pt idx="16091">
                  <c:v>0.14635400000000001</c:v>
                </c:pt>
                <c:pt idx="16092">
                  <c:v>0.14596999999999999</c:v>
                </c:pt>
                <c:pt idx="16093">
                  <c:v>0.137542</c:v>
                </c:pt>
                <c:pt idx="16094">
                  <c:v>0.135243</c:v>
                </c:pt>
                <c:pt idx="16095">
                  <c:v>0.108807</c:v>
                </c:pt>
                <c:pt idx="16096">
                  <c:v>0.13371</c:v>
                </c:pt>
                <c:pt idx="16097">
                  <c:v>0.14865200000000001</c:v>
                </c:pt>
                <c:pt idx="16098">
                  <c:v>0.178536</c:v>
                </c:pt>
                <c:pt idx="16099">
                  <c:v>0.15554899999999999</c:v>
                </c:pt>
                <c:pt idx="16100">
                  <c:v>9.0801000000000007E-2</c:v>
                </c:pt>
                <c:pt idx="16101">
                  <c:v>0.108807</c:v>
                </c:pt>
                <c:pt idx="16102">
                  <c:v>0.125665</c:v>
                </c:pt>
                <c:pt idx="16103">
                  <c:v>0.16244500000000001</c:v>
                </c:pt>
                <c:pt idx="16104">
                  <c:v>0.17738699999999999</c:v>
                </c:pt>
                <c:pt idx="16105">
                  <c:v>0.16052900000000001</c:v>
                </c:pt>
                <c:pt idx="16106">
                  <c:v>0.198459</c:v>
                </c:pt>
                <c:pt idx="16107">
                  <c:v>0.19347800000000001</c:v>
                </c:pt>
                <c:pt idx="16108">
                  <c:v>0.24979699999999999</c:v>
                </c:pt>
                <c:pt idx="16109">
                  <c:v>0.16129499999999999</c:v>
                </c:pt>
                <c:pt idx="16110">
                  <c:v>0.16167899999999999</c:v>
                </c:pt>
                <c:pt idx="16111">
                  <c:v>0.17700399999999999</c:v>
                </c:pt>
                <c:pt idx="16112">
                  <c:v>9.1184000000000001E-2</c:v>
                </c:pt>
                <c:pt idx="16113">
                  <c:v>0.127197</c:v>
                </c:pt>
                <c:pt idx="16114">
                  <c:v>0.15976299999999999</c:v>
                </c:pt>
                <c:pt idx="16115">
                  <c:v>0.158997</c:v>
                </c:pt>
                <c:pt idx="16116">
                  <c:v>0.188497</c:v>
                </c:pt>
                <c:pt idx="16117">
                  <c:v>0.16052900000000001</c:v>
                </c:pt>
                <c:pt idx="16118">
                  <c:v>0.121834</c:v>
                </c:pt>
                <c:pt idx="16119">
                  <c:v>0.109957</c:v>
                </c:pt>
                <c:pt idx="16120">
                  <c:v>0.16397700000000001</c:v>
                </c:pt>
                <c:pt idx="16121">
                  <c:v>0.15937999999999999</c:v>
                </c:pt>
                <c:pt idx="16122">
                  <c:v>0.18160100000000001</c:v>
                </c:pt>
                <c:pt idx="16123">
                  <c:v>0.17049</c:v>
                </c:pt>
                <c:pt idx="16124">
                  <c:v>0.112639</c:v>
                </c:pt>
                <c:pt idx="16125">
                  <c:v>0.165127</c:v>
                </c:pt>
                <c:pt idx="16126">
                  <c:v>0.165127</c:v>
                </c:pt>
                <c:pt idx="16127">
                  <c:v>0.19003</c:v>
                </c:pt>
                <c:pt idx="16128">
                  <c:v>9.3866000000000005E-2</c:v>
                </c:pt>
                <c:pt idx="16129">
                  <c:v>0.11225599999999999</c:v>
                </c:pt>
                <c:pt idx="16130">
                  <c:v>0.103827</c:v>
                </c:pt>
                <c:pt idx="16131">
                  <c:v>0.14022399999999999</c:v>
                </c:pt>
                <c:pt idx="16132">
                  <c:v>0.160912</c:v>
                </c:pt>
                <c:pt idx="16133">
                  <c:v>0.16589300000000001</c:v>
                </c:pt>
                <c:pt idx="16134">
                  <c:v>1.465835</c:v>
                </c:pt>
                <c:pt idx="16135">
                  <c:v>1.3892100000000001</c:v>
                </c:pt>
                <c:pt idx="16136">
                  <c:v>0.168575</c:v>
                </c:pt>
                <c:pt idx="16137">
                  <c:v>0.18390000000000001</c:v>
                </c:pt>
                <c:pt idx="16138">
                  <c:v>0.19003</c:v>
                </c:pt>
                <c:pt idx="16139">
                  <c:v>0.14099</c:v>
                </c:pt>
                <c:pt idx="16140">
                  <c:v>0.106892</c:v>
                </c:pt>
                <c:pt idx="16141">
                  <c:v>0.15554899999999999</c:v>
                </c:pt>
                <c:pt idx="16142">
                  <c:v>0.157081</c:v>
                </c:pt>
                <c:pt idx="16143">
                  <c:v>0.18734799999999999</c:v>
                </c:pt>
                <c:pt idx="16144">
                  <c:v>0.184666</c:v>
                </c:pt>
                <c:pt idx="16145">
                  <c:v>0.28083000000000002</c:v>
                </c:pt>
                <c:pt idx="16146">
                  <c:v>0.13830799999999999</c:v>
                </c:pt>
                <c:pt idx="16147">
                  <c:v>0.535991</c:v>
                </c:pt>
                <c:pt idx="16148">
                  <c:v>0.51108799999999999</c:v>
                </c:pt>
                <c:pt idx="16149">
                  <c:v>0.11915199999999999</c:v>
                </c:pt>
                <c:pt idx="16150">
                  <c:v>0.192329</c:v>
                </c:pt>
                <c:pt idx="16151">
                  <c:v>0.1226</c:v>
                </c:pt>
                <c:pt idx="16152">
                  <c:v>0.165127</c:v>
                </c:pt>
                <c:pt idx="16153">
                  <c:v>0.14788599999999999</c:v>
                </c:pt>
                <c:pt idx="16154">
                  <c:v>0.14252200000000001</c:v>
                </c:pt>
                <c:pt idx="16155">
                  <c:v>0.14099</c:v>
                </c:pt>
                <c:pt idx="16156">
                  <c:v>0.233323</c:v>
                </c:pt>
                <c:pt idx="16157">
                  <c:v>0.227576</c:v>
                </c:pt>
                <c:pt idx="16158">
                  <c:v>0.19922500000000001</c:v>
                </c:pt>
                <c:pt idx="16159">
                  <c:v>0.15363299999999999</c:v>
                </c:pt>
                <c:pt idx="16160">
                  <c:v>0.14175599999999999</c:v>
                </c:pt>
                <c:pt idx="16161">
                  <c:v>0.108041</c:v>
                </c:pt>
                <c:pt idx="16162">
                  <c:v>1.3275269999999999</c:v>
                </c:pt>
                <c:pt idx="16163">
                  <c:v>4.33812</c:v>
                </c:pt>
                <c:pt idx="16164">
                  <c:v>6.1843969999999997</c:v>
                </c:pt>
                <c:pt idx="16165">
                  <c:v>9.0942279999999993</c:v>
                </c:pt>
                <c:pt idx="16166">
                  <c:v>9.4463209999999993</c:v>
                </c:pt>
                <c:pt idx="16167">
                  <c:v>9.7968790000000006</c:v>
                </c:pt>
                <c:pt idx="16168">
                  <c:v>10.137477000000001</c:v>
                </c:pt>
                <c:pt idx="16169">
                  <c:v>9.9106660000000009</c:v>
                </c:pt>
                <c:pt idx="16170">
                  <c:v>9.5903740000000006</c:v>
                </c:pt>
                <c:pt idx="16171">
                  <c:v>9.9807780000000008</c:v>
                </c:pt>
                <c:pt idx="16172">
                  <c:v>8.6911810000000003</c:v>
                </c:pt>
                <c:pt idx="16173">
                  <c:v>6.2031700000000001</c:v>
                </c:pt>
                <c:pt idx="16174">
                  <c:v>3.8243499999999999</c:v>
                </c:pt>
                <c:pt idx="16175">
                  <c:v>1.301474</c:v>
                </c:pt>
                <c:pt idx="16176">
                  <c:v>0.19462699999999999</c:v>
                </c:pt>
                <c:pt idx="16177">
                  <c:v>0.19539400000000001</c:v>
                </c:pt>
                <c:pt idx="16178">
                  <c:v>0.19884199999999999</c:v>
                </c:pt>
                <c:pt idx="16179">
                  <c:v>0.21340000000000001</c:v>
                </c:pt>
                <c:pt idx="16180">
                  <c:v>0.190413</c:v>
                </c:pt>
                <c:pt idx="16181">
                  <c:v>0.203822</c:v>
                </c:pt>
                <c:pt idx="16182">
                  <c:v>0.170874</c:v>
                </c:pt>
                <c:pt idx="16183">
                  <c:v>0.21723200000000001</c:v>
                </c:pt>
                <c:pt idx="16184">
                  <c:v>2.8757329999999999</c:v>
                </c:pt>
                <c:pt idx="16185">
                  <c:v>5.1223749999999999</c:v>
                </c:pt>
                <c:pt idx="16186">
                  <c:v>7.7774289999999997</c:v>
                </c:pt>
                <c:pt idx="16187">
                  <c:v>10.23479</c:v>
                </c:pt>
                <c:pt idx="16188">
                  <c:v>10.389573</c:v>
                </c:pt>
                <c:pt idx="16189">
                  <c:v>10.670786</c:v>
                </c:pt>
                <c:pt idx="16190">
                  <c:v>10.61983</c:v>
                </c:pt>
                <c:pt idx="16191">
                  <c:v>9.0218179999999997</c:v>
                </c:pt>
                <c:pt idx="16192">
                  <c:v>7.8525219999999996</c:v>
                </c:pt>
                <c:pt idx="16193">
                  <c:v>6.9809130000000001</c:v>
                </c:pt>
                <c:pt idx="16194">
                  <c:v>5.983257</c:v>
                </c:pt>
                <c:pt idx="16195">
                  <c:v>5.0583939999999998</c:v>
                </c:pt>
                <c:pt idx="16196">
                  <c:v>4.1423430000000003</c:v>
                </c:pt>
                <c:pt idx="16197">
                  <c:v>3.1584789999999998</c:v>
                </c:pt>
                <c:pt idx="16198">
                  <c:v>1.790724</c:v>
                </c:pt>
                <c:pt idx="16199">
                  <c:v>0.959727</c:v>
                </c:pt>
                <c:pt idx="16200">
                  <c:v>1.1325160000000001</c:v>
                </c:pt>
                <c:pt idx="16201">
                  <c:v>1.109529</c:v>
                </c:pt>
                <c:pt idx="16202">
                  <c:v>1.086541</c:v>
                </c:pt>
                <c:pt idx="16203">
                  <c:v>0.86701099999999998</c:v>
                </c:pt>
                <c:pt idx="16204">
                  <c:v>1.242856</c:v>
                </c:pt>
                <c:pt idx="16205">
                  <c:v>1.3696699999999999</c:v>
                </c:pt>
                <c:pt idx="16206">
                  <c:v>0.97505200000000003</c:v>
                </c:pt>
                <c:pt idx="16207">
                  <c:v>0.87620600000000004</c:v>
                </c:pt>
                <c:pt idx="16208">
                  <c:v>1.05321</c:v>
                </c:pt>
                <c:pt idx="16209">
                  <c:v>0.743645</c:v>
                </c:pt>
                <c:pt idx="16210">
                  <c:v>0.87122500000000003</c:v>
                </c:pt>
                <c:pt idx="16211">
                  <c:v>0.85130300000000003</c:v>
                </c:pt>
                <c:pt idx="16212">
                  <c:v>1.1413279999999999</c:v>
                </c:pt>
                <c:pt idx="16213">
                  <c:v>0.95091499999999995</c:v>
                </c:pt>
                <c:pt idx="16214">
                  <c:v>0.80915899999999996</c:v>
                </c:pt>
                <c:pt idx="16215">
                  <c:v>0.81184100000000003</c:v>
                </c:pt>
                <c:pt idx="16216">
                  <c:v>0.98807800000000001</c:v>
                </c:pt>
                <c:pt idx="16217">
                  <c:v>1.0332870000000001</c:v>
                </c:pt>
                <c:pt idx="16218">
                  <c:v>1.0616380000000001</c:v>
                </c:pt>
                <c:pt idx="16219">
                  <c:v>1.2486029999999999</c:v>
                </c:pt>
                <c:pt idx="16220">
                  <c:v>0.95283099999999998</c:v>
                </c:pt>
                <c:pt idx="16221">
                  <c:v>0.86202999999999996</c:v>
                </c:pt>
                <c:pt idx="16222">
                  <c:v>0.75628799999999996</c:v>
                </c:pt>
                <c:pt idx="16223">
                  <c:v>0.87390699999999999</c:v>
                </c:pt>
                <c:pt idx="16224">
                  <c:v>0.786555</c:v>
                </c:pt>
                <c:pt idx="16225">
                  <c:v>0.83367899999999995</c:v>
                </c:pt>
                <c:pt idx="16226">
                  <c:v>1.0125980000000001</c:v>
                </c:pt>
                <c:pt idx="16227">
                  <c:v>1.1137429999999999</c:v>
                </c:pt>
                <c:pt idx="16228">
                  <c:v>0.87658899999999995</c:v>
                </c:pt>
                <c:pt idx="16229">
                  <c:v>0.81682200000000005</c:v>
                </c:pt>
                <c:pt idx="16230">
                  <c:v>0.82678300000000005</c:v>
                </c:pt>
                <c:pt idx="16231">
                  <c:v>1.05321</c:v>
                </c:pt>
                <c:pt idx="16232">
                  <c:v>0.89306300000000005</c:v>
                </c:pt>
                <c:pt idx="16233">
                  <c:v>0.89651199999999998</c:v>
                </c:pt>
                <c:pt idx="16234">
                  <c:v>0.84823800000000005</c:v>
                </c:pt>
                <c:pt idx="16235">
                  <c:v>0.80724399999999996</c:v>
                </c:pt>
                <c:pt idx="16236">
                  <c:v>0.72793699999999995</c:v>
                </c:pt>
                <c:pt idx="16237">
                  <c:v>0.83444499999999999</c:v>
                </c:pt>
                <c:pt idx="16238">
                  <c:v>0.76241800000000004</c:v>
                </c:pt>
                <c:pt idx="16239">
                  <c:v>0.849387</c:v>
                </c:pt>
                <c:pt idx="16240">
                  <c:v>0.79804799999999998</c:v>
                </c:pt>
                <c:pt idx="16241">
                  <c:v>0.76816499999999999</c:v>
                </c:pt>
                <c:pt idx="16242">
                  <c:v>0.78578899999999996</c:v>
                </c:pt>
                <c:pt idx="16243">
                  <c:v>1.017962</c:v>
                </c:pt>
                <c:pt idx="16244">
                  <c:v>0.83559499999999998</c:v>
                </c:pt>
                <c:pt idx="16245">
                  <c:v>0.83636100000000002</c:v>
                </c:pt>
                <c:pt idx="16246">
                  <c:v>0.77199600000000002</c:v>
                </c:pt>
                <c:pt idx="16247">
                  <c:v>0.69881899999999997</c:v>
                </c:pt>
                <c:pt idx="16248">
                  <c:v>0.83674400000000004</c:v>
                </c:pt>
                <c:pt idx="16249">
                  <c:v>0.94899999999999995</c:v>
                </c:pt>
                <c:pt idx="16250">
                  <c:v>0.88501799999999997</c:v>
                </c:pt>
                <c:pt idx="16251">
                  <c:v>0.79728200000000005</c:v>
                </c:pt>
                <c:pt idx="16252">
                  <c:v>0.78885400000000006</c:v>
                </c:pt>
                <c:pt idx="16253">
                  <c:v>0.74517699999999998</c:v>
                </c:pt>
                <c:pt idx="16254">
                  <c:v>0.82716599999999996</c:v>
                </c:pt>
                <c:pt idx="16255">
                  <c:v>0.79345100000000002</c:v>
                </c:pt>
                <c:pt idx="16256">
                  <c:v>0.83176399999999995</c:v>
                </c:pt>
                <c:pt idx="16257">
                  <c:v>0.857433</c:v>
                </c:pt>
                <c:pt idx="16258">
                  <c:v>0.79153499999999999</c:v>
                </c:pt>
                <c:pt idx="16259">
                  <c:v>0.72180699999999998</c:v>
                </c:pt>
                <c:pt idx="16260">
                  <c:v>0.69958500000000001</c:v>
                </c:pt>
                <c:pt idx="16261">
                  <c:v>0.55361499999999997</c:v>
                </c:pt>
                <c:pt idx="16262">
                  <c:v>0.50112699999999999</c:v>
                </c:pt>
                <c:pt idx="16263">
                  <c:v>0.47430800000000001</c:v>
                </c:pt>
                <c:pt idx="16264">
                  <c:v>0.45438600000000001</c:v>
                </c:pt>
                <c:pt idx="16265">
                  <c:v>0.35668899999999998</c:v>
                </c:pt>
                <c:pt idx="16266">
                  <c:v>0.357072</c:v>
                </c:pt>
                <c:pt idx="16267">
                  <c:v>0.351325</c:v>
                </c:pt>
                <c:pt idx="16268">
                  <c:v>0.34979300000000002</c:v>
                </c:pt>
                <c:pt idx="16269">
                  <c:v>0.37661099999999997</c:v>
                </c:pt>
                <c:pt idx="16270">
                  <c:v>0.29424</c:v>
                </c:pt>
                <c:pt idx="16271">
                  <c:v>0.298454</c:v>
                </c:pt>
                <c:pt idx="16272">
                  <c:v>0.20497199999999999</c:v>
                </c:pt>
                <c:pt idx="16273">
                  <c:v>0.13294400000000001</c:v>
                </c:pt>
                <c:pt idx="16274">
                  <c:v>0.14980199999999999</c:v>
                </c:pt>
                <c:pt idx="16275">
                  <c:v>0.203822</c:v>
                </c:pt>
                <c:pt idx="16276">
                  <c:v>0.19692599999999999</c:v>
                </c:pt>
                <c:pt idx="16277">
                  <c:v>0.28427799999999998</c:v>
                </c:pt>
                <c:pt idx="16278">
                  <c:v>0.165127</c:v>
                </c:pt>
                <c:pt idx="16279">
                  <c:v>0.184283</c:v>
                </c:pt>
                <c:pt idx="16280">
                  <c:v>0.14673700000000001</c:v>
                </c:pt>
                <c:pt idx="16281">
                  <c:v>0.109957</c:v>
                </c:pt>
                <c:pt idx="16282">
                  <c:v>0.137159</c:v>
                </c:pt>
                <c:pt idx="16283">
                  <c:v>0.139457</c:v>
                </c:pt>
                <c:pt idx="16284">
                  <c:v>0.13409399999999999</c:v>
                </c:pt>
                <c:pt idx="16285">
                  <c:v>0.16742499999999999</c:v>
                </c:pt>
                <c:pt idx="16286">
                  <c:v>0.12106699999999999</c:v>
                </c:pt>
                <c:pt idx="16287">
                  <c:v>0.11532100000000001</c:v>
                </c:pt>
                <c:pt idx="16288">
                  <c:v>0.111106</c:v>
                </c:pt>
                <c:pt idx="16289">
                  <c:v>0.137542</c:v>
                </c:pt>
                <c:pt idx="16290">
                  <c:v>0.18198400000000001</c:v>
                </c:pt>
                <c:pt idx="16291">
                  <c:v>0.13102900000000001</c:v>
                </c:pt>
                <c:pt idx="16292">
                  <c:v>0.16397700000000001</c:v>
                </c:pt>
                <c:pt idx="16293">
                  <c:v>0.11838600000000001</c:v>
                </c:pt>
                <c:pt idx="16294">
                  <c:v>0.11532100000000001</c:v>
                </c:pt>
                <c:pt idx="16295">
                  <c:v>0.13447700000000001</c:v>
                </c:pt>
                <c:pt idx="16296">
                  <c:v>0.13064500000000001</c:v>
                </c:pt>
                <c:pt idx="16297">
                  <c:v>0.14443800000000001</c:v>
                </c:pt>
                <c:pt idx="16298">
                  <c:v>0.15171699999999999</c:v>
                </c:pt>
                <c:pt idx="16299">
                  <c:v>0.15363299999999999</c:v>
                </c:pt>
                <c:pt idx="16300">
                  <c:v>0.14482100000000001</c:v>
                </c:pt>
                <c:pt idx="16301">
                  <c:v>0.135243</c:v>
                </c:pt>
                <c:pt idx="16302">
                  <c:v>0.10421</c:v>
                </c:pt>
                <c:pt idx="16303">
                  <c:v>0.13983999999999999</c:v>
                </c:pt>
                <c:pt idx="16304">
                  <c:v>0.13026199999999999</c:v>
                </c:pt>
                <c:pt idx="16305">
                  <c:v>0.13026199999999999</c:v>
                </c:pt>
                <c:pt idx="16306">
                  <c:v>0.167042</c:v>
                </c:pt>
                <c:pt idx="16307">
                  <c:v>0.11915199999999999</c:v>
                </c:pt>
                <c:pt idx="16308">
                  <c:v>0.11647</c:v>
                </c:pt>
                <c:pt idx="16309">
                  <c:v>0.12604799999999999</c:v>
                </c:pt>
                <c:pt idx="16310">
                  <c:v>0.14712</c:v>
                </c:pt>
                <c:pt idx="16311">
                  <c:v>0.14367199999999999</c:v>
                </c:pt>
                <c:pt idx="16312">
                  <c:v>8.6969000000000005E-2</c:v>
                </c:pt>
                <c:pt idx="16313">
                  <c:v>0.184666</c:v>
                </c:pt>
                <c:pt idx="16314">
                  <c:v>0.13792499999999999</c:v>
                </c:pt>
                <c:pt idx="16315">
                  <c:v>0.143289</c:v>
                </c:pt>
                <c:pt idx="16316">
                  <c:v>0.176237</c:v>
                </c:pt>
                <c:pt idx="16317">
                  <c:v>0.12604799999999999</c:v>
                </c:pt>
                <c:pt idx="16318">
                  <c:v>0.105742</c:v>
                </c:pt>
                <c:pt idx="16319">
                  <c:v>0.12987899999999999</c:v>
                </c:pt>
                <c:pt idx="16320">
                  <c:v>0.12796399999999999</c:v>
                </c:pt>
                <c:pt idx="16321">
                  <c:v>0.13102900000000001</c:v>
                </c:pt>
                <c:pt idx="16322">
                  <c:v>9.3866000000000005E-2</c:v>
                </c:pt>
                <c:pt idx="16323">
                  <c:v>0.125282</c:v>
                </c:pt>
                <c:pt idx="16324">
                  <c:v>0.12643099999999999</c:v>
                </c:pt>
                <c:pt idx="16325">
                  <c:v>9.6163999999999999E-2</c:v>
                </c:pt>
                <c:pt idx="16326">
                  <c:v>0.102677</c:v>
                </c:pt>
                <c:pt idx="16327">
                  <c:v>0.100379</c:v>
                </c:pt>
                <c:pt idx="16328">
                  <c:v>6.6281000000000007E-2</c:v>
                </c:pt>
                <c:pt idx="16329">
                  <c:v>6.6281000000000007E-2</c:v>
                </c:pt>
                <c:pt idx="16330">
                  <c:v>0.116087</c:v>
                </c:pt>
                <c:pt idx="16331">
                  <c:v>6.6664000000000001E-2</c:v>
                </c:pt>
                <c:pt idx="16332">
                  <c:v>6.2066000000000003E-2</c:v>
                </c:pt>
                <c:pt idx="16333">
                  <c:v>0.11340500000000001</c:v>
                </c:pt>
                <c:pt idx="16334">
                  <c:v>0.133327</c:v>
                </c:pt>
                <c:pt idx="16335">
                  <c:v>0.17010700000000001</c:v>
                </c:pt>
                <c:pt idx="16336">
                  <c:v>0.14252200000000001</c:v>
                </c:pt>
                <c:pt idx="16337">
                  <c:v>0.142905</c:v>
                </c:pt>
                <c:pt idx="16338">
                  <c:v>0.122983</c:v>
                </c:pt>
                <c:pt idx="16339">
                  <c:v>5.4021E-2</c:v>
                </c:pt>
                <c:pt idx="16340">
                  <c:v>8.7351999999999999E-2</c:v>
                </c:pt>
                <c:pt idx="16341">
                  <c:v>0.103061</c:v>
                </c:pt>
                <c:pt idx="16342">
                  <c:v>8.6969000000000005E-2</c:v>
                </c:pt>
                <c:pt idx="16343">
                  <c:v>6.8961999999999996E-2</c:v>
                </c:pt>
                <c:pt idx="16344">
                  <c:v>1.8773000000000001E-2</c:v>
                </c:pt>
                <c:pt idx="16345">
                  <c:v>0.135626</c:v>
                </c:pt>
                <c:pt idx="16346">
                  <c:v>0.135626</c:v>
                </c:pt>
                <c:pt idx="16347">
                  <c:v>0.12987899999999999</c:v>
                </c:pt>
                <c:pt idx="16348">
                  <c:v>0.13026199999999999</c:v>
                </c:pt>
                <c:pt idx="16349">
                  <c:v>0.16397700000000001</c:v>
                </c:pt>
                <c:pt idx="16350">
                  <c:v>0.13869100000000001</c:v>
                </c:pt>
                <c:pt idx="16351">
                  <c:v>0.143289</c:v>
                </c:pt>
                <c:pt idx="16352">
                  <c:v>0.141373</c:v>
                </c:pt>
                <c:pt idx="16353">
                  <c:v>0.19539400000000001</c:v>
                </c:pt>
                <c:pt idx="16354">
                  <c:v>0.118002</c:v>
                </c:pt>
                <c:pt idx="16355">
                  <c:v>0.15937999999999999</c:v>
                </c:pt>
                <c:pt idx="16356">
                  <c:v>0.121834</c:v>
                </c:pt>
                <c:pt idx="16357">
                  <c:v>0.12643099999999999</c:v>
                </c:pt>
                <c:pt idx="16358">
                  <c:v>0.105742</c:v>
                </c:pt>
                <c:pt idx="16359">
                  <c:v>0.124899</c:v>
                </c:pt>
                <c:pt idx="16360">
                  <c:v>6.3981999999999997E-2</c:v>
                </c:pt>
                <c:pt idx="16361">
                  <c:v>7.9307000000000002E-2</c:v>
                </c:pt>
                <c:pt idx="16362">
                  <c:v>0.13256100000000001</c:v>
                </c:pt>
                <c:pt idx="16363">
                  <c:v>0.131412</c:v>
                </c:pt>
                <c:pt idx="16364">
                  <c:v>7.3942999999999995E-2</c:v>
                </c:pt>
                <c:pt idx="16365">
                  <c:v>0.135243</c:v>
                </c:pt>
                <c:pt idx="16366">
                  <c:v>4.904E-2</c:v>
                </c:pt>
                <c:pt idx="16367">
                  <c:v>8.6969000000000005E-2</c:v>
                </c:pt>
                <c:pt idx="16368">
                  <c:v>7.8157000000000004E-2</c:v>
                </c:pt>
                <c:pt idx="16369">
                  <c:v>0.1226</c:v>
                </c:pt>
                <c:pt idx="16370">
                  <c:v>8.8119000000000003E-2</c:v>
                </c:pt>
                <c:pt idx="16371">
                  <c:v>0.122983</c:v>
                </c:pt>
                <c:pt idx="16372">
                  <c:v>0.114554</c:v>
                </c:pt>
                <c:pt idx="16373">
                  <c:v>0.108041</c:v>
                </c:pt>
                <c:pt idx="16374">
                  <c:v>0.156698</c:v>
                </c:pt>
                <c:pt idx="16375">
                  <c:v>0.16550999999999999</c:v>
                </c:pt>
                <c:pt idx="16376">
                  <c:v>0.10459300000000001</c:v>
                </c:pt>
                <c:pt idx="16377">
                  <c:v>9.3099000000000001E-2</c:v>
                </c:pt>
                <c:pt idx="16378">
                  <c:v>0.17125699999999999</c:v>
                </c:pt>
                <c:pt idx="16379">
                  <c:v>0.19309499999999999</c:v>
                </c:pt>
                <c:pt idx="16380">
                  <c:v>0.103061</c:v>
                </c:pt>
                <c:pt idx="16381">
                  <c:v>0.12758</c:v>
                </c:pt>
                <c:pt idx="16382">
                  <c:v>0.127197</c:v>
                </c:pt>
                <c:pt idx="16383">
                  <c:v>8.7351999999999999E-2</c:v>
                </c:pt>
                <c:pt idx="16384">
                  <c:v>6.0151000000000003E-2</c:v>
                </c:pt>
                <c:pt idx="16385">
                  <c:v>8.2754999999999995E-2</c:v>
                </c:pt>
                <c:pt idx="16386">
                  <c:v>0.12987899999999999</c:v>
                </c:pt>
                <c:pt idx="16387">
                  <c:v>8.1989000000000006E-2</c:v>
                </c:pt>
                <c:pt idx="16388">
                  <c:v>6.4365000000000006E-2</c:v>
                </c:pt>
                <c:pt idx="16389">
                  <c:v>9.0801000000000007E-2</c:v>
                </c:pt>
                <c:pt idx="16390">
                  <c:v>6.7812999999999998E-2</c:v>
                </c:pt>
                <c:pt idx="16391">
                  <c:v>7.6242000000000004E-2</c:v>
                </c:pt>
                <c:pt idx="16392">
                  <c:v>0.12758</c:v>
                </c:pt>
                <c:pt idx="16393">
                  <c:v>0.12873000000000001</c:v>
                </c:pt>
                <c:pt idx="16394">
                  <c:v>0.12758</c:v>
                </c:pt>
                <c:pt idx="16395">
                  <c:v>0.15018500000000001</c:v>
                </c:pt>
                <c:pt idx="16396">
                  <c:v>0.17049</c:v>
                </c:pt>
                <c:pt idx="16397">
                  <c:v>0.17662</c:v>
                </c:pt>
                <c:pt idx="16398">
                  <c:v>0.247498</c:v>
                </c:pt>
                <c:pt idx="16399">
                  <c:v>0.247498</c:v>
                </c:pt>
                <c:pt idx="16400">
                  <c:v>0.24634900000000001</c:v>
                </c:pt>
                <c:pt idx="16401">
                  <c:v>5.7852000000000001E-2</c:v>
                </c:pt>
                <c:pt idx="16402">
                  <c:v>5.8235000000000002E-2</c:v>
                </c:pt>
                <c:pt idx="16403">
                  <c:v>5.9383999999999999E-2</c:v>
                </c:pt>
                <c:pt idx="16404">
                  <c:v>7.6242000000000004E-2</c:v>
                </c:pt>
                <c:pt idx="16405">
                  <c:v>0.12796399999999999</c:v>
                </c:pt>
                <c:pt idx="16406">
                  <c:v>0.12643099999999999</c:v>
                </c:pt>
                <c:pt idx="16407">
                  <c:v>0.15976299999999999</c:v>
                </c:pt>
                <c:pt idx="16408">
                  <c:v>0.16359399999999999</c:v>
                </c:pt>
                <c:pt idx="16409">
                  <c:v>9.1566999999999996E-2</c:v>
                </c:pt>
                <c:pt idx="16410">
                  <c:v>7.356E-2</c:v>
                </c:pt>
                <c:pt idx="16411">
                  <c:v>7.1643999999999999E-2</c:v>
                </c:pt>
                <c:pt idx="16412">
                  <c:v>7.9689999999999997E-2</c:v>
                </c:pt>
                <c:pt idx="16413">
                  <c:v>2.2603999999999999E-2</c:v>
                </c:pt>
                <c:pt idx="16414">
                  <c:v>9.7697000000000006E-2</c:v>
                </c:pt>
                <c:pt idx="16415">
                  <c:v>3.1799000000000001E-2</c:v>
                </c:pt>
                <c:pt idx="16416">
                  <c:v>5.0188999999999998E-2</c:v>
                </c:pt>
                <c:pt idx="16417">
                  <c:v>0.121834</c:v>
                </c:pt>
                <c:pt idx="16418">
                  <c:v>5.1721999999999997E-2</c:v>
                </c:pt>
                <c:pt idx="16419">
                  <c:v>3.2948999999999999E-2</c:v>
                </c:pt>
                <c:pt idx="16420">
                  <c:v>4.9806000000000003E-2</c:v>
                </c:pt>
                <c:pt idx="16421">
                  <c:v>5.0571999999999999E-2</c:v>
                </c:pt>
                <c:pt idx="16422">
                  <c:v>0.121834</c:v>
                </c:pt>
                <c:pt idx="16423">
                  <c:v>9.5781000000000005E-2</c:v>
                </c:pt>
                <c:pt idx="16424">
                  <c:v>0.109957</c:v>
                </c:pt>
                <c:pt idx="16425">
                  <c:v>5.0188999999999998E-2</c:v>
                </c:pt>
                <c:pt idx="16426">
                  <c:v>1.3409000000000001E-2</c:v>
                </c:pt>
                <c:pt idx="16427">
                  <c:v>2.0306000000000001E-2</c:v>
                </c:pt>
                <c:pt idx="16428">
                  <c:v>1.9539000000000001E-2</c:v>
                </c:pt>
                <c:pt idx="16429">
                  <c:v>1.9921999999999999E-2</c:v>
                </c:pt>
                <c:pt idx="16430">
                  <c:v>1.1490000000000001E-3</c:v>
                </c:pt>
                <c:pt idx="16431">
                  <c:v>2.1454999999999998E-2</c:v>
                </c:pt>
                <c:pt idx="16432">
                  <c:v>2.1838E-2</c:v>
                </c:pt>
                <c:pt idx="16433">
                  <c:v>2.1838E-2</c:v>
                </c:pt>
                <c:pt idx="16434">
                  <c:v>2.1072E-2</c:v>
                </c:pt>
                <c:pt idx="16435">
                  <c:v>4.9423000000000002E-2</c:v>
                </c:pt>
                <c:pt idx="16436">
                  <c:v>5.3636999999999997E-2</c:v>
                </c:pt>
                <c:pt idx="16437">
                  <c:v>5.3636999999999997E-2</c:v>
                </c:pt>
                <c:pt idx="16438">
                  <c:v>5.5169999999999997E-2</c:v>
                </c:pt>
                <c:pt idx="16439">
                  <c:v>5.4021E-2</c:v>
                </c:pt>
                <c:pt idx="16440">
                  <c:v>0.124515</c:v>
                </c:pt>
                <c:pt idx="16441">
                  <c:v>6.3599000000000003E-2</c:v>
                </c:pt>
                <c:pt idx="16442">
                  <c:v>5.4404000000000001E-2</c:v>
                </c:pt>
                <c:pt idx="16443">
                  <c:v>5.4787000000000002E-2</c:v>
                </c:pt>
                <c:pt idx="16444">
                  <c:v>5.5169999999999997E-2</c:v>
                </c:pt>
                <c:pt idx="16445">
                  <c:v>5.4404000000000001E-2</c:v>
                </c:pt>
                <c:pt idx="16446">
                  <c:v>7.2411000000000003E-2</c:v>
                </c:pt>
                <c:pt idx="16447">
                  <c:v>5.4787000000000002E-2</c:v>
                </c:pt>
                <c:pt idx="16448">
                  <c:v>5.4404000000000001E-2</c:v>
                </c:pt>
                <c:pt idx="16449">
                  <c:v>5.4787000000000002E-2</c:v>
                </c:pt>
                <c:pt idx="16450">
                  <c:v>5.4787000000000002E-2</c:v>
                </c:pt>
                <c:pt idx="16451">
                  <c:v>0.102677</c:v>
                </c:pt>
                <c:pt idx="16452">
                  <c:v>5.4021E-2</c:v>
                </c:pt>
                <c:pt idx="16453">
                  <c:v>5.2488E-2</c:v>
                </c:pt>
                <c:pt idx="16454">
                  <c:v>4.0611000000000001E-2</c:v>
                </c:pt>
                <c:pt idx="16455">
                  <c:v>5.1339000000000003E-2</c:v>
                </c:pt>
                <c:pt idx="16456">
                  <c:v>5.7085999999999998E-2</c:v>
                </c:pt>
                <c:pt idx="16457">
                  <c:v>5.4787000000000002E-2</c:v>
                </c:pt>
                <c:pt idx="16458">
                  <c:v>5.3639999999999998E-3</c:v>
                </c:pt>
                <c:pt idx="16459">
                  <c:v>1.1490000000000001E-3</c:v>
                </c:pt>
                <c:pt idx="16460">
                  <c:v>1.8006999999999999E-2</c:v>
                </c:pt>
                <c:pt idx="16461">
                  <c:v>2.1072E-2</c:v>
                </c:pt>
                <c:pt idx="16462">
                  <c:v>2.1454999999999998E-2</c:v>
                </c:pt>
                <c:pt idx="16463">
                  <c:v>2.1072E-2</c:v>
                </c:pt>
                <c:pt idx="16464">
                  <c:v>2.1454999999999998E-2</c:v>
                </c:pt>
                <c:pt idx="16465">
                  <c:v>5.2871000000000001E-2</c:v>
                </c:pt>
                <c:pt idx="16466">
                  <c:v>5.5552999999999998E-2</c:v>
                </c:pt>
                <c:pt idx="16467">
                  <c:v>5.4021E-2</c:v>
                </c:pt>
                <c:pt idx="16468">
                  <c:v>5.4787000000000002E-2</c:v>
                </c:pt>
                <c:pt idx="16469">
                  <c:v>5.4021E-2</c:v>
                </c:pt>
                <c:pt idx="16470">
                  <c:v>5.4404000000000001E-2</c:v>
                </c:pt>
                <c:pt idx="16471">
                  <c:v>5.4787000000000002E-2</c:v>
                </c:pt>
                <c:pt idx="16472">
                  <c:v>5.5552999999999998E-2</c:v>
                </c:pt>
                <c:pt idx="16473">
                  <c:v>5.5552999999999998E-2</c:v>
                </c:pt>
                <c:pt idx="16474">
                  <c:v>5.5169999999999997E-2</c:v>
                </c:pt>
                <c:pt idx="16475">
                  <c:v>5.3636999999999997E-2</c:v>
                </c:pt>
                <c:pt idx="16476">
                  <c:v>5.4404000000000001E-2</c:v>
                </c:pt>
                <c:pt idx="16477">
                  <c:v>5.4787000000000002E-2</c:v>
                </c:pt>
                <c:pt idx="16478">
                  <c:v>5.5169999999999997E-2</c:v>
                </c:pt>
                <c:pt idx="16479">
                  <c:v>4.6740999999999998E-2</c:v>
                </c:pt>
                <c:pt idx="16480">
                  <c:v>5.3636999999999997E-2</c:v>
                </c:pt>
                <c:pt idx="16481">
                  <c:v>5.4021E-2</c:v>
                </c:pt>
                <c:pt idx="16482">
                  <c:v>5.4787000000000002E-2</c:v>
                </c:pt>
                <c:pt idx="16483">
                  <c:v>1.1490000000000001E-3</c:v>
                </c:pt>
                <c:pt idx="16484">
                  <c:v>1.4559000000000001E-2</c:v>
                </c:pt>
                <c:pt idx="16485">
                  <c:v>2.1072E-2</c:v>
                </c:pt>
                <c:pt idx="16486">
                  <c:v>2.1838E-2</c:v>
                </c:pt>
                <c:pt idx="16487">
                  <c:v>1.1110999999999999E-2</c:v>
                </c:pt>
                <c:pt idx="16488">
                  <c:v>1.1490000000000001E-3</c:v>
                </c:pt>
                <c:pt idx="16489">
                  <c:v>1.5325E-2</c:v>
                </c:pt>
                <c:pt idx="16490">
                  <c:v>2.1454999999999998E-2</c:v>
                </c:pt>
                <c:pt idx="16491">
                  <c:v>2.1072E-2</c:v>
                </c:pt>
                <c:pt idx="16492">
                  <c:v>2.1072E-2</c:v>
                </c:pt>
                <c:pt idx="16493">
                  <c:v>2.1454999999999998E-2</c:v>
                </c:pt>
                <c:pt idx="16494">
                  <c:v>5.0571999999999999E-2</c:v>
                </c:pt>
                <c:pt idx="16495">
                  <c:v>5.5169999999999997E-2</c:v>
                </c:pt>
                <c:pt idx="16496">
                  <c:v>5.4787000000000002E-2</c:v>
                </c:pt>
                <c:pt idx="16497">
                  <c:v>5.5169999999999997E-2</c:v>
                </c:pt>
                <c:pt idx="16498">
                  <c:v>5.3636999999999997E-2</c:v>
                </c:pt>
                <c:pt idx="16499">
                  <c:v>5.7468999999999999E-2</c:v>
                </c:pt>
                <c:pt idx="16500">
                  <c:v>7.2793999999999998E-2</c:v>
                </c:pt>
                <c:pt idx="16501">
                  <c:v>5.4787000000000002E-2</c:v>
                </c:pt>
                <c:pt idx="16502">
                  <c:v>5.3254000000000003E-2</c:v>
                </c:pt>
                <c:pt idx="16503">
                  <c:v>5.4021E-2</c:v>
                </c:pt>
                <c:pt idx="16504">
                  <c:v>5.4404000000000001E-2</c:v>
                </c:pt>
                <c:pt idx="16505">
                  <c:v>5.4021E-2</c:v>
                </c:pt>
                <c:pt idx="16506">
                  <c:v>5.5169999999999997E-2</c:v>
                </c:pt>
                <c:pt idx="16507">
                  <c:v>5.4021E-2</c:v>
                </c:pt>
                <c:pt idx="16508">
                  <c:v>5.4021E-2</c:v>
                </c:pt>
                <c:pt idx="16509">
                  <c:v>5.3636999999999997E-2</c:v>
                </c:pt>
                <c:pt idx="16510">
                  <c:v>5.4787000000000002E-2</c:v>
                </c:pt>
                <c:pt idx="16511">
                  <c:v>5.4787000000000002E-2</c:v>
                </c:pt>
                <c:pt idx="16512">
                  <c:v>1.1490000000000001E-3</c:v>
                </c:pt>
                <c:pt idx="16513">
                  <c:v>1.7240999999999999E-2</c:v>
                </c:pt>
                <c:pt idx="16514">
                  <c:v>2.1454999999999998E-2</c:v>
                </c:pt>
                <c:pt idx="16515">
                  <c:v>2.1072E-2</c:v>
                </c:pt>
                <c:pt idx="16516">
                  <c:v>6.8960000000000002E-3</c:v>
                </c:pt>
                <c:pt idx="16517">
                  <c:v>1.1490000000000001E-3</c:v>
                </c:pt>
                <c:pt idx="16518">
                  <c:v>1.8773000000000001E-2</c:v>
                </c:pt>
                <c:pt idx="16519">
                  <c:v>2.1838E-2</c:v>
                </c:pt>
                <c:pt idx="16520">
                  <c:v>2.1454999999999998E-2</c:v>
                </c:pt>
                <c:pt idx="16521">
                  <c:v>2.1072E-2</c:v>
                </c:pt>
                <c:pt idx="16522">
                  <c:v>2.1454999999999998E-2</c:v>
                </c:pt>
                <c:pt idx="16523">
                  <c:v>5.2488E-2</c:v>
                </c:pt>
                <c:pt idx="16524">
                  <c:v>5.4021E-2</c:v>
                </c:pt>
                <c:pt idx="16525">
                  <c:v>5.4021E-2</c:v>
                </c:pt>
                <c:pt idx="16526">
                  <c:v>5.4021E-2</c:v>
                </c:pt>
                <c:pt idx="16527">
                  <c:v>5.5169999999999997E-2</c:v>
                </c:pt>
                <c:pt idx="16528">
                  <c:v>5.4404000000000001E-2</c:v>
                </c:pt>
                <c:pt idx="16529">
                  <c:v>5.4787000000000002E-2</c:v>
                </c:pt>
                <c:pt idx="16530">
                  <c:v>5.4787000000000002E-2</c:v>
                </c:pt>
                <c:pt idx="16531">
                  <c:v>5.4787000000000002E-2</c:v>
                </c:pt>
                <c:pt idx="16532">
                  <c:v>5.4404000000000001E-2</c:v>
                </c:pt>
                <c:pt idx="16533">
                  <c:v>5.4404000000000001E-2</c:v>
                </c:pt>
                <c:pt idx="16534">
                  <c:v>5.4787000000000002E-2</c:v>
                </c:pt>
                <c:pt idx="16535">
                  <c:v>5.6702000000000002E-2</c:v>
                </c:pt>
                <c:pt idx="16536">
                  <c:v>5.5169999999999997E-2</c:v>
                </c:pt>
                <c:pt idx="16537">
                  <c:v>5.0188999999999998E-2</c:v>
                </c:pt>
                <c:pt idx="16538">
                  <c:v>5.4787000000000002E-2</c:v>
                </c:pt>
                <c:pt idx="16539">
                  <c:v>5.5552999999999998E-2</c:v>
                </c:pt>
                <c:pt idx="16540">
                  <c:v>5.5552999999999998E-2</c:v>
                </c:pt>
                <c:pt idx="16541">
                  <c:v>1.1490000000000001E-3</c:v>
                </c:pt>
                <c:pt idx="16542">
                  <c:v>1.4942E-2</c:v>
                </c:pt>
                <c:pt idx="16543">
                  <c:v>2.1454999999999998E-2</c:v>
                </c:pt>
                <c:pt idx="16544">
                  <c:v>2.2987E-2</c:v>
                </c:pt>
                <c:pt idx="16545">
                  <c:v>1.0727E-2</c:v>
                </c:pt>
                <c:pt idx="16546">
                  <c:v>1.1490000000000001E-3</c:v>
                </c:pt>
                <c:pt idx="16547">
                  <c:v>1.6857E-2</c:v>
                </c:pt>
                <c:pt idx="16548">
                  <c:v>2.0688999999999999E-2</c:v>
                </c:pt>
                <c:pt idx="16549">
                  <c:v>2.1072E-2</c:v>
                </c:pt>
                <c:pt idx="16550">
                  <c:v>2.1838E-2</c:v>
                </c:pt>
                <c:pt idx="16551">
                  <c:v>2.1454999999999998E-2</c:v>
                </c:pt>
                <c:pt idx="16552">
                  <c:v>5.2488E-2</c:v>
                </c:pt>
                <c:pt idx="16553">
                  <c:v>5.5169999999999997E-2</c:v>
                </c:pt>
                <c:pt idx="16554">
                  <c:v>5.4787000000000002E-2</c:v>
                </c:pt>
                <c:pt idx="16555">
                  <c:v>5.4787000000000002E-2</c:v>
                </c:pt>
                <c:pt idx="16556">
                  <c:v>5.5552999999999998E-2</c:v>
                </c:pt>
                <c:pt idx="16557">
                  <c:v>5.7085999999999998E-2</c:v>
                </c:pt>
                <c:pt idx="16558">
                  <c:v>5.5169999999999997E-2</c:v>
                </c:pt>
                <c:pt idx="16559">
                  <c:v>5.4404000000000001E-2</c:v>
                </c:pt>
                <c:pt idx="16560">
                  <c:v>5.5169999999999997E-2</c:v>
                </c:pt>
                <c:pt idx="16561">
                  <c:v>5.4404000000000001E-2</c:v>
                </c:pt>
                <c:pt idx="16562">
                  <c:v>5.5169999999999997E-2</c:v>
                </c:pt>
                <c:pt idx="16563">
                  <c:v>5.4787000000000002E-2</c:v>
                </c:pt>
                <c:pt idx="16564">
                  <c:v>5.3636999999999997E-2</c:v>
                </c:pt>
                <c:pt idx="16565">
                  <c:v>5.4404000000000001E-2</c:v>
                </c:pt>
                <c:pt idx="16566">
                  <c:v>5.4404000000000001E-2</c:v>
                </c:pt>
                <c:pt idx="16567">
                  <c:v>5.4404000000000001E-2</c:v>
                </c:pt>
                <c:pt idx="16568">
                  <c:v>5.6319000000000001E-2</c:v>
                </c:pt>
                <c:pt idx="16569">
                  <c:v>5.5552999999999998E-2</c:v>
                </c:pt>
                <c:pt idx="16570">
                  <c:v>6.4748E-2</c:v>
                </c:pt>
                <c:pt idx="16571">
                  <c:v>5.5169999999999997E-2</c:v>
                </c:pt>
                <c:pt idx="16572">
                  <c:v>5.5552999999999998E-2</c:v>
                </c:pt>
                <c:pt idx="16573">
                  <c:v>2.1454999999999998E-2</c:v>
                </c:pt>
                <c:pt idx="16574">
                  <c:v>6.5129999999999997E-3</c:v>
                </c:pt>
                <c:pt idx="16575">
                  <c:v>1.1110999999999999E-2</c:v>
                </c:pt>
                <c:pt idx="16576">
                  <c:v>2.0306000000000001E-2</c:v>
                </c:pt>
                <c:pt idx="16577">
                  <c:v>2.1838E-2</c:v>
                </c:pt>
                <c:pt idx="16578">
                  <c:v>2.1454999999999998E-2</c:v>
                </c:pt>
                <c:pt idx="16579">
                  <c:v>2.1838E-2</c:v>
                </c:pt>
                <c:pt idx="16580">
                  <c:v>4.0228E-2</c:v>
                </c:pt>
                <c:pt idx="16581">
                  <c:v>5.6319000000000001E-2</c:v>
                </c:pt>
                <c:pt idx="16582">
                  <c:v>5.4787000000000002E-2</c:v>
                </c:pt>
                <c:pt idx="16583">
                  <c:v>5.5169999999999997E-2</c:v>
                </c:pt>
                <c:pt idx="16584">
                  <c:v>5.5552999999999998E-2</c:v>
                </c:pt>
                <c:pt idx="16585">
                  <c:v>5.4021E-2</c:v>
                </c:pt>
                <c:pt idx="16586">
                  <c:v>5.5552999999999998E-2</c:v>
                </c:pt>
                <c:pt idx="16587">
                  <c:v>5.6319000000000001E-2</c:v>
                </c:pt>
                <c:pt idx="16588">
                  <c:v>5.4787000000000002E-2</c:v>
                </c:pt>
                <c:pt idx="16589">
                  <c:v>5.6319000000000001E-2</c:v>
                </c:pt>
                <c:pt idx="16590">
                  <c:v>5.4404000000000001E-2</c:v>
                </c:pt>
                <c:pt idx="16591">
                  <c:v>5.4787000000000002E-2</c:v>
                </c:pt>
                <c:pt idx="16592">
                  <c:v>5.5169999999999997E-2</c:v>
                </c:pt>
                <c:pt idx="16593">
                  <c:v>5.5169999999999997E-2</c:v>
                </c:pt>
                <c:pt idx="16594">
                  <c:v>1.1490000000000001E-3</c:v>
                </c:pt>
                <c:pt idx="16595">
                  <c:v>1.839E-2</c:v>
                </c:pt>
                <c:pt idx="16596">
                  <c:v>2.1454999999999998E-2</c:v>
                </c:pt>
                <c:pt idx="16597">
                  <c:v>2.1838E-2</c:v>
                </c:pt>
                <c:pt idx="16598">
                  <c:v>7.6620000000000004E-3</c:v>
                </c:pt>
                <c:pt idx="16599">
                  <c:v>1.1490000000000001E-3</c:v>
                </c:pt>
                <c:pt idx="16600">
                  <c:v>1.8773000000000001E-2</c:v>
                </c:pt>
                <c:pt idx="16601">
                  <c:v>2.1838E-2</c:v>
                </c:pt>
                <c:pt idx="16602">
                  <c:v>2.2221000000000001E-2</c:v>
                </c:pt>
                <c:pt idx="16603">
                  <c:v>2.2221000000000001E-2</c:v>
                </c:pt>
                <c:pt idx="16604">
                  <c:v>4.1376999999999997E-2</c:v>
                </c:pt>
                <c:pt idx="16605">
                  <c:v>5.2871000000000001E-2</c:v>
                </c:pt>
                <c:pt idx="16606">
                  <c:v>5.4021E-2</c:v>
                </c:pt>
                <c:pt idx="16607">
                  <c:v>5.5169999999999997E-2</c:v>
                </c:pt>
                <c:pt idx="16608">
                  <c:v>5.5552999999999998E-2</c:v>
                </c:pt>
                <c:pt idx="16609">
                  <c:v>5.4787000000000002E-2</c:v>
                </c:pt>
                <c:pt idx="16610">
                  <c:v>5.4787000000000002E-2</c:v>
                </c:pt>
                <c:pt idx="16611">
                  <c:v>5.5169999999999997E-2</c:v>
                </c:pt>
                <c:pt idx="16612">
                  <c:v>5.5936E-2</c:v>
                </c:pt>
                <c:pt idx="16613">
                  <c:v>5.5936E-2</c:v>
                </c:pt>
                <c:pt idx="16614">
                  <c:v>5.4787000000000002E-2</c:v>
                </c:pt>
                <c:pt idx="16615">
                  <c:v>6.0916999999999999E-2</c:v>
                </c:pt>
                <c:pt idx="16616">
                  <c:v>5.4404000000000001E-2</c:v>
                </c:pt>
                <c:pt idx="16617">
                  <c:v>5.2871000000000001E-2</c:v>
                </c:pt>
                <c:pt idx="16618">
                  <c:v>5.5169999999999997E-2</c:v>
                </c:pt>
                <c:pt idx="16619">
                  <c:v>5.0571999999999999E-2</c:v>
                </c:pt>
                <c:pt idx="16620">
                  <c:v>5.4404000000000001E-2</c:v>
                </c:pt>
                <c:pt idx="16621">
                  <c:v>5.4787000000000002E-2</c:v>
                </c:pt>
                <c:pt idx="16622">
                  <c:v>5.5936E-2</c:v>
                </c:pt>
                <c:pt idx="16623">
                  <c:v>1.1490000000000001E-3</c:v>
                </c:pt>
                <c:pt idx="16624">
                  <c:v>1.8006999999999999E-2</c:v>
                </c:pt>
                <c:pt idx="16625">
                  <c:v>2.1454999999999998E-2</c:v>
                </c:pt>
                <c:pt idx="16626">
                  <c:v>2.1454999999999998E-2</c:v>
                </c:pt>
                <c:pt idx="16627">
                  <c:v>5.3639999999999998E-3</c:v>
                </c:pt>
                <c:pt idx="16628">
                  <c:v>1.226E-2</c:v>
                </c:pt>
                <c:pt idx="16629">
                  <c:v>2.1838E-2</c:v>
                </c:pt>
                <c:pt idx="16630">
                  <c:v>2.1072E-2</c:v>
                </c:pt>
                <c:pt idx="16631">
                  <c:v>2.1454999999999998E-2</c:v>
                </c:pt>
                <c:pt idx="16632">
                  <c:v>2.1072E-2</c:v>
                </c:pt>
                <c:pt idx="16633">
                  <c:v>3.678E-2</c:v>
                </c:pt>
                <c:pt idx="16634">
                  <c:v>5.4404000000000001E-2</c:v>
                </c:pt>
                <c:pt idx="16635">
                  <c:v>5.4404000000000001E-2</c:v>
                </c:pt>
                <c:pt idx="16636">
                  <c:v>5.3254000000000003E-2</c:v>
                </c:pt>
                <c:pt idx="16637">
                  <c:v>5.4404000000000001E-2</c:v>
                </c:pt>
                <c:pt idx="16638">
                  <c:v>5.4021E-2</c:v>
                </c:pt>
                <c:pt idx="16639">
                  <c:v>5.4404000000000001E-2</c:v>
                </c:pt>
                <c:pt idx="16640">
                  <c:v>5.3636999999999997E-2</c:v>
                </c:pt>
                <c:pt idx="16641">
                  <c:v>7.7007999999999993E-2</c:v>
                </c:pt>
                <c:pt idx="16642">
                  <c:v>7.7391000000000001E-2</c:v>
                </c:pt>
                <c:pt idx="16643">
                  <c:v>8.5819999999999994E-2</c:v>
                </c:pt>
                <c:pt idx="16644">
                  <c:v>2.6818999999999999E-2</c:v>
                </c:pt>
                <c:pt idx="16645">
                  <c:v>4.8656999999999999E-2</c:v>
                </c:pt>
                <c:pt idx="16646">
                  <c:v>7.9689999999999997E-2</c:v>
                </c:pt>
                <c:pt idx="16647">
                  <c:v>7.7391000000000001E-2</c:v>
                </c:pt>
                <c:pt idx="16648">
                  <c:v>7.7391000000000001E-2</c:v>
                </c:pt>
                <c:pt idx="16649">
                  <c:v>7.7773999999999996E-2</c:v>
                </c:pt>
                <c:pt idx="16650">
                  <c:v>5.4021E-2</c:v>
                </c:pt>
                <c:pt idx="16651">
                  <c:v>5.4787000000000002E-2</c:v>
                </c:pt>
                <c:pt idx="16652">
                  <c:v>3.9079000000000003E-2</c:v>
                </c:pt>
                <c:pt idx="16653">
                  <c:v>3.2948999999999999E-2</c:v>
                </c:pt>
                <c:pt idx="16654">
                  <c:v>8.2754999999999995E-2</c:v>
                </c:pt>
                <c:pt idx="16655">
                  <c:v>4.9423000000000002E-2</c:v>
                </c:pt>
                <c:pt idx="16656">
                  <c:v>3.8310000000000002E-3</c:v>
                </c:pt>
                <c:pt idx="16657">
                  <c:v>5.4787000000000002E-2</c:v>
                </c:pt>
                <c:pt idx="16658">
                  <c:v>5.3636999999999997E-2</c:v>
                </c:pt>
                <c:pt idx="16659">
                  <c:v>5.4787000000000002E-2</c:v>
                </c:pt>
                <c:pt idx="16660">
                  <c:v>5.5169999999999997E-2</c:v>
                </c:pt>
                <c:pt idx="16661">
                  <c:v>1.1490000000000001E-3</c:v>
                </c:pt>
                <c:pt idx="16662">
                  <c:v>5.5936E-2</c:v>
                </c:pt>
                <c:pt idx="16663">
                  <c:v>5.5169999999999997E-2</c:v>
                </c:pt>
                <c:pt idx="16664">
                  <c:v>5.4787000000000002E-2</c:v>
                </c:pt>
                <c:pt idx="16665">
                  <c:v>5.5936E-2</c:v>
                </c:pt>
                <c:pt idx="16666">
                  <c:v>0.101911</c:v>
                </c:pt>
                <c:pt idx="16667">
                  <c:v>3.4480999999999998E-2</c:v>
                </c:pt>
                <c:pt idx="16668">
                  <c:v>8.2754999999999995E-2</c:v>
                </c:pt>
                <c:pt idx="16669">
                  <c:v>5.2104999999999999E-2</c:v>
                </c:pt>
                <c:pt idx="16670">
                  <c:v>7.9307000000000002E-2</c:v>
                </c:pt>
                <c:pt idx="16671">
                  <c:v>0.11033999999999999</c:v>
                </c:pt>
                <c:pt idx="16672">
                  <c:v>0.111489</c:v>
                </c:pt>
                <c:pt idx="16673">
                  <c:v>0.13639200000000001</c:v>
                </c:pt>
                <c:pt idx="16674">
                  <c:v>5.5936E-2</c:v>
                </c:pt>
                <c:pt idx="16675">
                  <c:v>5.5552999999999998E-2</c:v>
                </c:pt>
                <c:pt idx="16676">
                  <c:v>0.10421</c:v>
                </c:pt>
                <c:pt idx="16677">
                  <c:v>5.4787000000000002E-2</c:v>
                </c:pt>
                <c:pt idx="16678">
                  <c:v>5.4404000000000001E-2</c:v>
                </c:pt>
                <c:pt idx="16679">
                  <c:v>5.4787000000000002E-2</c:v>
                </c:pt>
                <c:pt idx="16680">
                  <c:v>5.5169999999999997E-2</c:v>
                </c:pt>
                <c:pt idx="16681">
                  <c:v>3.5631000000000003E-2</c:v>
                </c:pt>
                <c:pt idx="16682">
                  <c:v>8.1605999999999998E-2</c:v>
                </c:pt>
                <c:pt idx="16683">
                  <c:v>8.2754999999999995E-2</c:v>
                </c:pt>
                <c:pt idx="16684">
                  <c:v>7.8157000000000004E-2</c:v>
                </c:pt>
                <c:pt idx="16685">
                  <c:v>7.7391000000000001E-2</c:v>
                </c:pt>
                <c:pt idx="16686">
                  <c:v>9.7313999999999998E-2</c:v>
                </c:pt>
                <c:pt idx="16687">
                  <c:v>5.5936E-2</c:v>
                </c:pt>
                <c:pt idx="16688">
                  <c:v>5.4021E-2</c:v>
                </c:pt>
                <c:pt idx="16689">
                  <c:v>8.4290000000000007E-3</c:v>
                </c:pt>
                <c:pt idx="16690">
                  <c:v>5.5936E-2</c:v>
                </c:pt>
                <c:pt idx="16691">
                  <c:v>5.6702000000000002E-2</c:v>
                </c:pt>
                <c:pt idx="16692">
                  <c:v>5.6319000000000001E-2</c:v>
                </c:pt>
                <c:pt idx="16693">
                  <c:v>5.5936E-2</c:v>
                </c:pt>
                <c:pt idx="16694">
                  <c:v>5.5936E-2</c:v>
                </c:pt>
                <c:pt idx="16695">
                  <c:v>3.8311999999999999E-2</c:v>
                </c:pt>
                <c:pt idx="16696">
                  <c:v>8.3520999999999998E-2</c:v>
                </c:pt>
                <c:pt idx="16697">
                  <c:v>8.3904000000000006E-2</c:v>
                </c:pt>
                <c:pt idx="16698">
                  <c:v>5.2104999999999999E-2</c:v>
                </c:pt>
                <c:pt idx="16699">
                  <c:v>7.8157000000000004E-2</c:v>
                </c:pt>
                <c:pt idx="16700">
                  <c:v>7.7773999999999996E-2</c:v>
                </c:pt>
                <c:pt idx="16701">
                  <c:v>0.111489</c:v>
                </c:pt>
                <c:pt idx="16702">
                  <c:v>8.4287000000000001E-2</c:v>
                </c:pt>
                <c:pt idx="16703">
                  <c:v>5.4404000000000001E-2</c:v>
                </c:pt>
                <c:pt idx="16704">
                  <c:v>0.104976</c:v>
                </c:pt>
                <c:pt idx="16705">
                  <c:v>8.6585999999999996E-2</c:v>
                </c:pt>
                <c:pt idx="16706">
                  <c:v>8.1989000000000006E-2</c:v>
                </c:pt>
                <c:pt idx="16707">
                  <c:v>8.6203000000000002E-2</c:v>
                </c:pt>
                <c:pt idx="16708">
                  <c:v>7.7773999999999996E-2</c:v>
                </c:pt>
                <c:pt idx="16709">
                  <c:v>9.0416999999999997E-2</c:v>
                </c:pt>
                <c:pt idx="16710">
                  <c:v>4.8656999999999999E-2</c:v>
                </c:pt>
                <c:pt idx="16711">
                  <c:v>9.7313999999999998E-2</c:v>
                </c:pt>
                <c:pt idx="16712">
                  <c:v>4.904E-2</c:v>
                </c:pt>
                <c:pt idx="16713">
                  <c:v>2.6819999999999999E-3</c:v>
                </c:pt>
                <c:pt idx="16714">
                  <c:v>5.4787000000000002E-2</c:v>
                </c:pt>
                <c:pt idx="16715">
                  <c:v>5.4021E-2</c:v>
                </c:pt>
                <c:pt idx="16716">
                  <c:v>5.9383999999999999E-2</c:v>
                </c:pt>
                <c:pt idx="16717">
                  <c:v>5.5169999999999997E-2</c:v>
                </c:pt>
                <c:pt idx="16718">
                  <c:v>9.8846000000000003E-2</c:v>
                </c:pt>
                <c:pt idx="16719">
                  <c:v>3.5247000000000001E-2</c:v>
                </c:pt>
                <c:pt idx="16720">
                  <c:v>8.3520999999999998E-2</c:v>
                </c:pt>
                <c:pt idx="16721">
                  <c:v>8.3904000000000006E-2</c:v>
                </c:pt>
                <c:pt idx="16722">
                  <c:v>7.8157000000000004E-2</c:v>
                </c:pt>
                <c:pt idx="16723">
                  <c:v>7.8157000000000004E-2</c:v>
                </c:pt>
                <c:pt idx="16724">
                  <c:v>7.7773999999999996E-2</c:v>
                </c:pt>
                <c:pt idx="16725">
                  <c:v>9.8080000000000001E-2</c:v>
                </c:pt>
                <c:pt idx="16726">
                  <c:v>5.2104999999999999E-2</c:v>
                </c:pt>
                <c:pt idx="16727">
                  <c:v>7.7773999999999996E-2</c:v>
                </c:pt>
                <c:pt idx="16728">
                  <c:v>8.6203000000000002E-2</c:v>
                </c:pt>
                <c:pt idx="16729">
                  <c:v>0.12758</c:v>
                </c:pt>
                <c:pt idx="16730">
                  <c:v>5.5552999999999998E-2</c:v>
                </c:pt>
                <c:pt idx="16731">
                  <c:v>5.5169999999999997E-2</c:v>
                </c:pt>
                <c:pt idx="16732">
                  <c:v>9.7697000000000006E-2</c:v>
                </c:pt>
                <c:pt idx="16733">
                  <c:v>3.6013999999999997E-2</c:v>
                </c:pt>
                <c:pt idx="16734">
                  <c:v>8.1605999999999998E-2</c:v>
                </c:pt>
                <c:pt idx="16735">
                  <c:v>8.0838999999999994E-2</c:v>
                </c:pt>
                <c:pt idx="16736">
                  <c:v>7.6624999999999999E-2</c:v>
                </c:pt>
                <c:pt idx="16737">
                  <c:v>1.1490000000000001E-3</c:v>
                </c:pt>
                <c:pt idx="16738">
                  <c:v>5.4787000000000002E-2</c:v>
                </c:pt>
                <c:pt idx="16739">
                  <c:v>5.4787000000000002E-2</c:v>
                </c:pt>
                <c:pt idx="16740">
                  <c:v>5.5552999999999998E-2</c:v>
                </c:pt>
                <c:pt idx="16741">
                  <c:v>1.0727E-2</c:v>
                </c:pt>
                <c:pt idx="16742">
                  <c:v>5.3254000000000003E-2</c:v>
                </c:pt>
                <c:pt idx="16743">
                  <c:v>5.5169999999999997E-2</c:v>
                </c:pt>
                <c:pt idx="16744">
                  <c:v>5.4787000000000002E-2</c:v>
                </c:pt>
                <c:pt idx="16745">
                  <c:v>5.4787000000000002E-2</c:v>
                </c:pt>
                <c:pt idx="16746">
                  <c:v>5.5936E-2</c:v>
                </c:pt>
                <c:pt idx="16747">
                  <c:v>1.6857E-2</c:v>
                </c:pt>
                <c:pt idx="16748">
                  <c:v>8.2372000000000001E-2</c:v>
                </c:pt>
                <c:pt idx="16749">
                  <c:v>8.2372000000000001E-2</c:v>
                </c:pt>
                <c:pt idx="16750">
                  <c:v>5.0188999999999998E-2</c:v>
                </c:pt>
                <c:pt idx="16751">
                  <c:v>7.8157000000000004E-2</c:v>
                </c:pt>
                <c:pt idx="16752">
                  <c:v>7.7773999999999996E-2</c:v>
                </c:pt>
                <c:pt idx="16753">
                  <c:v>0.10535899999999999</c:v>
                </c:pt>
                <c:pt idx="16754">
                  <c:v>8.1989000000000006E-2</c:v>
                </c:pt>
                <c:pt idx="16755">
                  <c:v>7.8157000000000004E-2</c:v>
                </c:pt>
                <c:pt idx="16756">
                  <c:v>7.8157000000000004E-2</c:v>
                </c:pt>
                <c:pt idx="16757">
                  <c:v>7.7773999999999996E-2</c:v>
                </c:pt>
                <c:pt idx="16758">
                  <c:v>5.4787000000000002E-2</c:v>
                </c:pt>
                <c:pt idx="16759">
                  <c:v>5.4404000000000001E-2</c:v>
                </c:pt>
                <c:pt idx="16760">
                  <c:v>5.4787000000000002E-2</c:v>
                </c:pt>
                <c:pt idx="16761">
                  <c:v>0.100762</c:v>
                </c:pt>
                <c:pt idx="16762">
                  <c:v>3.3332000000000001E-2</c:v>
                </c:pt>
                <c:pt idx="16763">
                  <c:v>8.2754999999999995E-2</c:v>
                </c:pt>
                <c:pt idx="16764">
                  <c:v>8.2372000000000001E-2</c:v>
                </c:pt>
                <c:pt idx="16765">
                  <c:v>7.7007999999999993E-2</c:v>
                </c:pt>
                <c:pt idx="16766">
                  <c:v>7.8923999999999994E-2</c:v>
                </c:pt>
                <c:pt idx="16767">
                  <c:v>0.12873000000000001</c:v>
                </c:pt>
                <c:pt idx="16768">
                  <c:v>0.102294</c:v>
                </c:pt>
                <c:pt idx="16769">
                  <c:v>5.4404000000000001E-2</c:v>
                </c:pt>
                <c:pt idx="16770">
                  <c:v>5.2871000000000001E-2</c:v>
                </c:pt>
                <c:pt idx="16771">
                  <c:v>5.5169999999999997E-2</c:v>
                </c:pt>
                <c:pt idx="16772">
                  <c:v>5.4787000000000002E-2</c:v>
                </c:pt>
                <c:pt idx="16773">
                  <c:v>5.5552999999999998E-2</c:v>
                </c:pt>
                <c:pt idx="16774">
                  <c:v>5.5552999999999998E-2</c:v>
                </c:pt>
                <c:pt idx="16775">
                  <c:v>9.8462999999999995E-2</c:v>
                </c:pt>
                <c:pt idx="16776">
                  <c:v>3.5247000000000001E-2</c:v>
                </c:pt>
                <c:pt idx="16777">
                  <c:v>5.5552999999999998E-2</c:v>
                </c:pt>
                <c:pt idx="16778">
                  <c:v>8.1605999999999998E-2</c:v>
                </c:pt>
                <c:pt idx="16779">
                  <c:v>7.9307000000000002E-2</c:v>
                </c:pt>
                <c:pt idx="16780">
                  <c:v>7.6624999999999999E-2</c:v>
                </c:pt>
                <c:pt idx="16781">
                  <c:v>9.3866000000000005E-2</c:v>
                </c:pt>
                <c:pt idx="16782">
                  <c:v>0.100762</c:v>
                </c:pt>
                <c:pt idx="16783">
                  <c:v>8.2372000000000001E-2</c:v>
                </c:pt>
                <c:pt idx="16784">
                  <c:v>5.5552999999999998E-2</c:v>
                </c:pt>
                <c:pt idx="16785">
                  <c:v>5.6702000000000002E-2</c:v>
                </c:pt>
                <c:pt idx="16786">
                  <c:v>5.6319000000000001E-2</c:v>
                </c:pt>
                <c:pt idx="16787">
                  <c:v>5.8235000000000002E-2</c:v>
                </c:pt>
                <c:pt idx="16788">
                  <c:v>5.5552999999999998E-2</c:v>
                </c:pt>
                <c:pt idx="16789">
                  <c:v>5.4404000000000001E-2</c:v>
                </c:pt>
                <c:pt idx="16790">
                  <c:v>1.7624000000000001E-2</c:v>
                </c:pt>
                <c:pt idx="16791">
                  <c:v>5.4404000000000001E-2</c:v>
                </c:pt>
                <c:pt idx="16792">
                  <c:v>5.5936E-2</c:v>
                </c:pt>
                <c:pt idx="16793">
                  <c:v>7.7773999999999996E-2</c:v>
                </c:pt>
                <c:pt idx="16794">
                  <c:v>4.2139999999999999E-3</c:v>
                </c:pt>
                <c:pt idx="16795">
                  <c:v>5.3254000000000003E-2</c:v>
                </c:pt>
                <c:pt idx="16796">
                  <c:v>5.4404000000000001E-2</c:v>
                </c:pt>
                <c:pt idx="16797">
                  <c:v>5.3636999999999997E-2</c:v>
                </c:pt>
                <c:pt idx="16798">
                  <c:v>5.4787000000000002E-2</c:v>
                </c:pt>
                <c:pt idx="16799">
                  <c:v>4.8656999999999999E-2</c:v>
                </c:pt>
                <c:pt idx="16800">
                  <c:v>5.3636999999999997E-2</c:v>
                </c:pt>
                <c:pt idx="16801">
                  <c:v>7.6624999999999999E-2</c:v>
                </c:pt>
                <c:pt idx="16802">
                  <c:v>5.2871000000000001E-2</c:v>
                </c:pt>
                <c:pt idx="16803">
                  <c:v>5.4021E-2</c:v>
                </c:pt>
                <c:pt idx="16804">
                  <c:v>1.9921999999999999E-2</c:v>
                </c:pt>
                <c:pt idx="16805">
                  <c:v>8.0073000000000005E-2</c:v>
                </c:pt>
                <c:pt idx="16806">
                  <c:v>7.9307000000000002E-2</c:v>
                </c:pt>
                <c:pt idx="16807">
                  <c:v>7.4708999999999998E-2</c:v>
                </c:pt>
                <c:pt idx="16808">
                  <c:v>7.3942999999999995E-2</c:v>
                </c:pt>
                <c:pt idx="16809">
                  <c:v>0.120684</c:v>
                </c:pt>
                <c:pt idx="16810">
                  <c:v>9.8462999999999995E-2</c:v>
                </c:pt>
                <c:pt idx="16811">
                  <c:v>7.9689999999999997E-2</c:v>
                </c:pt>
                <c:pt idx="16812">
                  <c:v>9.5015000000000002E-2</c:v>
                </c:pt>
                <c:pt idx="16813">
                  <c:v>5.2871000000000001E-2</c:v>
                </c:pt>
                <c:pt idx="16814">
                  <c:v>5.3636999999999997E-2</c:v>
                </c:pt>
                <c:pt idx="16815">
                  <c:v>5.2488E-2</c:v>
                </c:pt>
                <c:pt idx="16816">
                  <c:v>9.3099000000000001E-2</c:v>
                </c:pt>
                <c:pt idx="16817">
                  <c:v>9.9996000000000002E-2</c:v>
                </c:pt>
                <c:pt idx="16818">
                  <c:v>5.2104999999999999E-2</c:v>
                </c:pt>
                <c:pt idx="16819">
                  <c:v>5.2104999999999999E-2</c:v>
                </c:pt>
                <c:pt idx="16820">
                  <c:v>9.0034000000000003E-2</c:v>
                </c:pt>
                <c:pt idx="16821">
                  <c:v>9.9612000000000006E-2</c:v>
                </c:pt>
                <c:pt idx="16822">
                  <c:v>8.0838999999999994E-2</c:v>
                </c:pt>
                <c:pt idx="16823">
                  <c:v>7.9307000000000002E-2</c:v>
                </c:pt>
                <c:pt idx="16824">
                  <c:v>7.5092000000000006E-2</c:v>
                </c:pt>
                <c:pt idx="16825">
                  <c:v>7.5092000000000006E-2</c:v>
                </c:pt>
                <c:pt idx="16826">
                  <c:v>0.119918</c:v>
                </c:pt>
                <c:pt idx="16827">
                  <c:v>9.6546999999999994E-2</c:v>
                </c:pt>
                <c:pt idx="16828">
                  <c:v>7.4326000000000003E-2</c:v>
                </c:pt>
                <c:pt idx="16829">
                  <c:v>7.6624999999999999E-2</c:v>
                </c:pt>
                <c:pt idx="16830">
                  <c:v>0.11915199999999999</c:v>
                </c:pt>
                <c:pt idx="16831">
                  <c:v>5.7085999999999998E-2</c:v>
                </c:pt>
                <c:pt idx="16832">
                  <c:v>5.2488E-2</c:v>
                </c:pt>
                <c:pt idx="16833">
                  <c:v>5.4021E-2</c:v>
                </c:pt>
                <c:pt idx="16834">
                  <c:v>5.2488E-2</c:v>
                </c:pt>
                <c:pt idx="16835">
                  <c:v>5.4021E-2</c:v>
                </c:pt>
                <c:pt idx="16836">
                  <c:v>5.3254000000000003E-2</c:v>
                </c:pt>
                <c:pt idx="16837">
                  <c:v>5.4021E-2</c:v>
                </c:pt>
                <c:pt idx="16838">
                  <c:v>1.6473999999999999E-2</c:v>
                </c:pt>
                <c:pt idx="16839">
                  <c:v>5.4787000000000002E-2</c:v>
                </c:pt>
                <c:pt idx="16840">
                  <c:v>5.5552999999999998E-2</c:v>
                </c:pt>
                <c:pt idx="16841">
                  <c:v>7.4326000000000003E-2</c:v>
                </c:pt>
                <c:pt idx="16842">
                  <c:v>9.1184000000000001E-2</c:v>
                </c:pt>
                <c:pt idx="16843">
                  <c:v>7.4708999999999998E-2</c:v>
                </c:pt>
                <c:pt idx="16844">
                  <c:v>5.2488E-2</c:v>
                </c:pt>
                <c:pt idx="16845">
                  <c:v>7.3177000000000006E-2</c:v>
                </c:pt>
                <c:pt idx="16846">
                  <c:v>8.9650999999999995E-2</c:v>
                </c:pt>
                <c:pt idx="16847">
                  <c:v>9.5015000000000002E-2</c:v>
                </c:pt>
                <c:pt idx="16848">
                  <c:v>5.3254000000000003E-2</c:v>
                </c:pt>
                <c:pt idx="16849">
                  <c:v>5.2488E-2</c:v>
                </c:pt>
                <c:pt idx="16850">
                  <c:v>6.8579000000000001E-2</c:v>
                </c:pt>
                <c:pt idx="16851">
                  <c:v>5.4021E-2</c:v>
                </c:pt>
                <c:pt idx="16852">
                  <c:v>5.2871000000000001E-2</c:v>
                </c:pt>
                <c:pt idx="16853">
                  <c:v>5.3636999999999997E-2</c:v>
                </c:pt>
                <c:pt idx="16854">
                  <c:v>6.9346000000000005E-2</c:v>
                </c:pt>
                <c:pt idx="16855">
                  <c:v>5.3636999999999997E-2</c:v>
                </c:pt>
                <c:pt idx="16856">
                  <c:v>5.6319000000000001E-2</c:v>
                </c:pt>
                <c:pt idx="16857">
                  <c:v>7.5476000000000001E-2</c:v>
                </c:pt>
                <c:pt idx="16858">
                  <c:v>9.3866000000000005E-2</c:v>
                </c:pt>
                <c:pt idx="16859">
                  <c:v>7.9689999999999997E-2</c:v>
                </c:pt>
                <c:pt idx="16860">
                  <c:v>5.6319000000000001E-2</c:v>
                </c:pt>
                <c:pt idx="16861">
                  <c:v>7.5476000000000001E-2</c:v>
                </c:pt>
                <c:pt idx="16862">
                  <c:v>5.2871000000000001E-2</c:v>
                </c:pt>
                <c:pt idx="16863">
                  <c:v>5.2871000000000001E-2</c:v>
                </c:pt>
                <c:pt idx="16864">
                  <c:v>5.1339000000000003E-2</c:v>
                </c:pt>
                <c:pt idx="16865">
                  <c:v>5.1721999999999997E-2</c:v>
                </c:pt>
                <c:pt idx="16866">
                  <c:v>5.4404000000000001E-2</c:v>
                </c:pt>
                <c:pt idx="16867">
                  <c:v>5.2488E-2</c:v>
                </c:pt>
                <c:pt idx="16868">
                  <c:v>5.3254000000000003E-2</c:v>
                </c:pt>
                <c:pt idx="16869">
                  <c:v>5.3636999999999997E-2</c:v>
                </c:pt>
                <c:pt idx="16870">
                  <c:v>8.8119000000000003E-2</c:v>
                </c:pt>
                <c:pt idx="16871">
                  <c:v>5.4021E-2</c:v>
                </c:pt>
                <c:pt idx="16872">
                  <c:v>5.3254000000000003E-2</c:v>
                </c:pt>
                <c:pt idx="16873">
                  <c:v>5.4021E-2</c:v>
                </c:pt>
                <c:pt idx="16874">
                  <c:v>5.5552999999999998E-2</c:v>
                </c:pt>
                <c:pt idx="16875">
                  <c:v>5.5169999999999997E-2</c:v>
                </c:pt>
                <c:pt idx="16876">
                  <c:v>7.356E-2</c:v>
                </c:pt>
                <c:pt idx="16877">
                  <c:v>5.2104999999999999E-2</c:v>
                </c:pt>
                <c:pt idx="16878">
                  <c:v>5.5169999999999997E-2</c:v>
                </c:pt>
                <c:pt idx="16879">
                  <c:v>8.7351999999999999E-2</c:v>
                </c:pt>
                <c:pt idx="16880">
                  <c:v>5.6319000000000001E-2</c:v>
                </c:pt>
                <c:pt idx="16881">
                  <c:v>5.5169999999999997E-2</c:v>
                </c:pt>
                <c:pt idx="16882">
                  <c:v>5.4404000000000001E-2</c:v>
                </c:pt>
                <c:pt idx="16883">
                  <c:v>5.5169999999999997E-2</c:v>
                </c:pt>
                <c:pt idx="16884">
                  <c:v>8.6969000000000005E-2</c:v>
                </c:pt>
                <c:pt idx="16885">
                  <c:v>5.0571999999999999E-2</c:v>
                </c:pt>
                <c:pt idx="16886">
                  <c:v>5.5169999999999997E-2</c:v>
                </c:pt>
                <c:pt idx="16887">
                  <c:v>5.4787000000000002E-2</c:v>
                </c:pt>
                <c:pt idx="16888">
                  <c:v>5.5936E-2</c:v>
                </c:pt>
                <c:pt idx="16889">
                  <c:v>5.5169999999999997E-2</c:v>
                </c:pt>
                <c:pt idx="16890">
                  <c:v>7.5092000000000006E-2</c:v>
                </c:pt>
                <c:pt idx="16891">
                  <c:v>5.4404000000000001E-2</c:v>
                </c:pt>
                <c:pt idx="16892">
                  <c:v>5.5552999999999998E-2</c:v>
                </c:pt>
                <c:pt idx="16893">
                  <c:v>4.7123999999999999E-2</c:v>
                </c:pt>
                <c:pt idx="16894">
                  <c:v>5.3636999999999997E-2</c:v>
                </c:pt>
                <c:pt idx="16895">
                  <c:v>5.4787000000000002E-2</c:v>
                </c:pt>
                <c:pt idx="16896">
                  <c:v>5.4787000000000002E-2</c:v>
                </c:pt>
                <c:pt idx="16897">
                  <c:v>5.3636999999999997E-2</c:v>
                </c:pt>
                <c:pt idx="16898">
                  <c:v>5.4021E-2</c:v>
                </c:pt>
                <c:pt idx="16899">
                  <c:v>8.6969000000000005E-2</c:v>
                </c:pt>
                <c:pt idx="16900">
                  <c:v>8.4287000000000001E-2</c:v>
                </c:pt>
                <c:pt idx="16901">
                  <c:v>8.4670999999999996E-2</c:v>
                </c:pt>
                <c:pt idx="16902">
                  <c:v>5.3254000000000003E-2</c:v>
                </c:pt>
                <c:pt idx="16903">
                  <c:v>5.2488E-2</c:v>
                </c:pt>
                <c:pt idx="16904">
                  <c:v>5.4404000000000001E-2</c:v>
                </c:pt>
                <c:pt idx="16905">
                  <c:v>5.4787000000000002E-2</c:v>
                </c:pt>
                <c:pt idx="16906">
                  <c:v>8.3904000000000006E-2</c:v>
                </c:pt>
                <c:pt idx="16907">
                  <c:v>8.5436999999999999E-2</c:v>
                </c:pt>
                <c:pt idx="16908">
                  <c:v>5.4404000000000001E-2</c:v>
                </c:pt>
                <c:pt idx="16909">
                  <c:v>5.6319000000000001E-2</c:v>
                </c:pt>
                <c:pt idx="16910">
                  <c:v>5.5552999999999998E-2</c:v>
                </c:pt>
                <c:pt idx="16911">
                  <c:v>5.5552999999999998E-2</c:v>
                </c:pt>
                <c:pt idx="16912">
                  <c:v>5.5169999999999997E-2</c:v>
                </c:pt>
                <c:pt idx="16913">
                  <c:v>5.6319000000000001E-2</c:v>
                </c:pt>
                <c:pt idx="16914">
                  <c:v>8.4670999999999996E-2</c:v>
                </c:pt>
                <c:pt idx="16915">
                  <c:v>8.4670999999999996E-2</c:v>
                </c:pt>
                <c:pt idx="16916">
                  <c:v>8.2372000000000001E-2</c:v>
                </c:pt>
                <c:pt idx="16917">
                  <c:v>8.1605999999999998E-2</c:v>
                </c:pt>
                <c:pt idx="16918">
                  <c:v>4.9423000000000002E-2</c:v>
                </c:pt>
                <c:pt idx="16919">
                  <c:v>4.6358000000000003E-2</c:v>
                </c:pt>
                <c:pt idx="16920">
                  <c:v>5.4787000000000002E-2</c:v>
                </c:pt>
                <c:pt idx="16921">
                  <c:v>5.5169999999999997E-2</c:v>
                </c:pt>
                <c:pt idx="16922">
                  <c:v>5.4787000000000002E-2</c:v>
                </c:pt>
                <c:pt idx="16923">
                  <c:v>1.4559000000000001E-2</c:v>
                </c:pt>
                <c:pt idx="16924">
                  <c:v>3.8310000000000002E-3</c:v>
                </c:pt>
                <c:pt idx="16925">
                  <c:v>5.1339000000000003E-2</c:v>
                </c:pt>
                <c:pt idx="16926">
                  <c:v>5.5169999999999997E-2</c:v>
                </c:pt>
                <c:pt idx="16927">
                  <c:v>5.5552999999999998E-2</c:v>
                </c:pt>
                <c:pt idx="16928">
                  <c:v>5.4787000000000002E-2</c:v>
                </c:pt>
                <c:pt idx="16929">
                  <c:v>5.4787000000000002E-2</c:v>
                </c:pt>
                <c:pt idx="16930">
                  <c:v>8.4670999999999996E-2</c:v>
                </c:pt>
                <c:pt idx="16931">
                  <c:v>8.2754999999999995E-2</c:v>
                </c:pt>
                <c:pt idx="16932">
                  <c:v>8.1989000000000006E-2</c:v>
                </c:pt>
                <c:pt idx="16933">
                  <c:v>8.1989000000000006E-2</c:v>
                </c:pt>
                <c:pt idx="16934">
                  <c:v>5.0571999999999999E-2</c:v>
                </c:pt>
                <c:pt idx="16935">
                  <c:v>5.4787000000000002E-2</c:v>
                </c:pt>
                <c:pt idx="16936">
                  <c:v>5.4404000000000001E-2</c:v>
                </c:pt>
                <c:pt idx="16937">
                  <c:v>3.3332000000000001E-2</c:v>
                </c:pt>
                <c:pt idx="16938">
                  <c:v>3.4480999999999998E-2</c:v>
                </c:pt>
                <c:pt idx="16939">
                  <c:v>4.1376999999999997E-2</c:v>
                </c:pt>
                <c:pt idx="16940">
                  <c:v>4.6740999999999998E-2</c:v>
                </c:pt>
                <c:pt idx="16941">
                  <c:v>1.6473999999999999E-2</c:v>
                </c:pt>
                <c:pt idx="16942">
                  <c:v>8.0456E-2</c:v>
                </c:pt>
                <c:pt idx="16943">
                  <c:v>8.1989000000000006E-2</c:v>
                </c:pt>
                <c:pt idx="16944">
                  <c:v>8.1605999999999998E-2</c:v>
                </c:pt>
                <c:pt idx="16945">
                  <c:v>7.2026999999999994E-2</c:v>
                </c:pt>
                <c:pt idx="16946">
                  <c:v>7.0877999999999997E-2</c:v>
                </c:pt>
                <c:pt idx="16947">
                  <c:v>7.0877999999999997E-2</c:v>
                </c:pt>
                <c:pt idx="16948">
                  <c:v>7.2026999999999994E-2</c:v>
                </c:pt>
                <c:pt idx="16949">
                  <c:v>7.4326000000000003E-2</c:v>
                </c:pt>
                <c:pt idx="16950">
                  <c:v>0.119535</c:v>
                </c:pt>
                <c:pt idx="16951">
                  <c:v>4.0611000000000001E-2</c:v>
                </c:pt>
                <c:pt idx="16952">
                  <c:v>5.5552999999999998E-2</c:v>
                </c:pt>
                <c:pt idx="16953">
                  <c:v>5.4021E-2</c:v>
                </c:pt>
                <c:pt idx="16954">
                  <c:v>8.0838999999999994E-2</c:v>
                </c:pt>
                <c:pt idx="16955">
                  <c:v>3.065E-2</c:v>
                </c:pt>
                <c:pt idx="16956">
                  <c:v>5.5936E-2</c:v>
                </c:pt>
                <c:pt idx="16957">
                  <c:v>5.5936E-2</c:v>
                </c:pt>
                <c:pt idx="16958">
                  <c:v>2.4903000000000002E-2</c:v>
                </c:pt>
                <c:pt idx="16959">
                  <c:v>2.9884000000000001E-2</c:v>
                </c:pt>
                <c:pt idx="16960">
                  <c:v>3.4863999999999999E-2</c:v>
                </c:pt>
                <c:pt idx="16961">
                  <c:v>5.4404000000000001E-2</c:v>
                </c:pt>
                <c:pt idx="16962">
                  <c:v>8.5054000000000005E-2</c:v>
                </c:pt>
                <c:pt idx="16963">
                  <c:v>7.9307000000000002E-2</c:v>
                </c:pt>
                <c:pt idx="16964">
                  <c:v>5.1339000000000003E-2</c:v>
                </c:pt>
                <c:pt idx="16965">
                  <c:v>3.4863999999999999E-2</c:v>
                </c:pt>
                <c:pt idx="16966">
                  <c:v>5.3636999999999997E-2</c:v>
                </c:pt>
                <c:pt idx="16967">
                  <c:v>5.4021E-2</c:v>
                </c:pt>
                <c:pt idx="16968">
                  <c:v>4.9806000000000003E-2</c:v>
                </c:pt>
                <c:pt idx="16969">
                  <c:v>5.2104999999999999E-2</c:v>
                </c:pt>
                <c:pt idx="16970">
                  <c:v>3.7546000000000003E-2</c:v>
                </c:pt>
                <c:pt idx="16971">
                  <c:v>1.1490000000000001E-3</c:v>
                </c:pt>
                <c:pt idx="16972">
                  <c:v>1.1490000000000001E-3</c:v>
                </c:pt>
                <c:pt idx="16973">
                  <c:v>2.9500999999999999E-2</c:v>
                </c:pt>
                <c:pt idx="16974">
                  <c:v>3.0266999999999999E-2</c:v>
                </c:pt>
                <c:pt idx="16975">
                  <c:v>4.0228E-2</c:v>
                </c:pt>
                <c:pt idx="16976">
                  <c:v>5.4787000000000002E-2</c:v>
                </c:pt>
                <c:pt idx="16977">
                  <c:v>8.0073000000000005E-2</c:v>
                </c:pt>
                <c:pt idx="16978">
                  <c:v>7.9689999999999997E-2</c:v>
                </c:pt>
                <c:pt idx="16979">
                  <c:v>4.9423000000000002E-2</c:v>
                </c:pt>
                <c:pt idx="16980">
                  <c:v>5.4404000000000001E-2</c:v>
                </c:pt>
                <c:pt idx="16981">
                  <c:v>5.7085999999999998E-2</c:v>
                </c:pt>
                <c:pt idx="16982">
                  <c:v>5.2871000000000001E-2</c:v>
                </c:pt>
                <c:pt idx="16983">
                  <c:v>8.0456E-2</c:v>
                </c:pt>
                <c:pt idx="16984">
                  <c:v>2.9884000000000001E-2</c:v>
                </c:pt>
                <c:pt idx="16985">
                  <c:v>3.9079000000000003E-2</c:v>
                </c:pt>
                <c:pt idx="16986">
                  <c:v>5.4404000000000001E-2</c:v>
                </c:pt>
                <c:pt idx="16987">
                  <c:v>1.5319999999999999E-3</c:v>
                </c:pt>
                <c:pt idx="16988">
                  <c:v>2.8351000000000001E-2</c:v>
                </c:pt>
                <c:pt idx="16989">
                  <c:v>2.9117000000000001E-2</c:v>
                </c:pt>
                <c:pt idx="16990">
                  <c:v>3.5631000000000003E-2</c:v>
                </c:pt>
                <c:pt idx="16991">
                  <c:v>5.4787000000000002E-2</c:v>
                </c:pt>
                <c:pt idx="16992">
                  <c:v>8.2754999999999995E-2</c:v>
                </c:pt>
                <c:pt idx="16993">
                  <c:v>7.9307000000000002E-2</c:v>
                </c:pt>
                <c:pt idx="16994">
                  <c:v>5.2104999999999999E-2</c:v>
                </c:pt>
                <c:pt idx="16995">
                  <c:v>3.3715000000000002E-2</c:v>
                </c:pt>
                <c:pt idx="16996">
                  <c:v>5.4404000000000001E-2</c:v>
                </c:pt>
                <c:pt idx="16997">
                  <c:v>5.4787000000000002E-2</c:v>
                </c:pt>
                <c:pt idx="16998">
                  <c:v>5.0188999999999998E-2</c:v>
                </c:pt>
                <c:pt idx="16999">
                  <c:v>7.6624999999999999E-2</c:v>
                </c:pt>
                <c:pt idx="17000">
                  <c:v>3.1415999999999999E-2</c:v>
                </c:pt>
                <c:pt idx="17001">
                  <c:v>5.4404000000000001E-2</c:v>
                </c:pt>
                <c:pt idx="17002">
                  <c:v>5.5169999999999997E-2</c:v>
                </c:pt>
                <c:pt idx="17003">
                  <c:v>2.1454999999999998E-2</c:v>
                </c:pt>
                <c:pt idx="17004">
                  <c:v>2.9117000000000001E-2</c:v>
                </c:pt>
                <c:pt idx="17005">
                  <c:v>2.9117000000000001E-2</c:v>
                </c:pt>
                <c:pt idx="17006">
                  <c:v>4.6740999999999998E-2</c:v>
                </c:pt>
                <c:pt idx="17007">
                  <c:v>3.7546000000000003E-2</c:v>
                </c:pt>
                <c:pt idx="17008">
                  <c:v>7.9307000000000002E-2</c:v>
                </c:pt>
                <c:pt idx="17009">
                  <c:v>8.0838999999999994E-2</c:v>
                </c:pt>
                <c:pt idx="17010">
                  <c:v>4.7507000000000001E-2</c:v>
                </c:pt>
                <c:pt idx="17011">
                  <c:v>3.4863999999999999E-2</c:v>
                </c:pt>
                <c:pt idx="17012">
                  <c:v>5.4787000000000002E-2</c:v>
                </c:pt>
                <c:pt idx="17013">
                  <c:v>5.4404000000000001E-2</c:v>
                </c:pt>
                <c:pt idx="17014">
                  <c:v>4.7891000000000003E-2</c:v>
                </c:pt>
                <c:pt idx="17015">
                  <c:v>2.9500999999999999E-2</c:v>
                </c:pt>
                <c:pt idx="17016">
                  <c:v>3.2565999999999998E-2</c:v>
                </c:pt>
                <c:pt idx="17017">
                  <c:v>5.5936E-2</c:v>
                </c:pt>
                <c:pt idx="17018">
                  <c:v>5.4404000000000001E-2</c:v>
                </c:pt>
                <c:pt idx="17019">
                  <c:v>2.1072E-2</c:v>
                </c:pt>
                <c:pt idx="17020">
                  <c:v>2.9500999999999999E-2</c:v>
                </c:pt>
                <c:pt idx="17021">
                  <c:v>3.0266999999999999E-2</c:v>
                </c:pt>
                <c:pt idx="17022">
                  <c:v>3.8696000000000001E-2</c:v>
                </c:pt>
                <c:pt idx="17023">
                  <c:v>3.8696000000000001E-2</c:v>
                </c:pt>
                <c:pt idx="17024">
                  <c:v>7.9689999999999997E-2</c:v>
                </c:pt>
                <c:pt idx="17025">
                  <c:v>7.9689999999999997E-2</c:v>
                </c:pt>
                <c:pt idx="17026">
                  <c:v>7.3942999999999995E-2</c:v>
                </c:pt>
                <c:pt idx="17027">
                  <c:v>5.5936E-2</c:v>
                </c:pt>
                <c:pt idx="17028">
                  <c:v>5.5169999999999997E-2</c:v>
                </c:pt>
                <c:pt idx="17029">
                  <c:v>5.5169999999999997E-2</c:v>
                </c:pt>
                <c:pt idx="17030">
                  <c:v>2.9117000000000001E-2</c:v>
                </c:pt>
                <c:pt idx="17031">
                  <c:v>2.9500999999999999E-2</c:v>
                </c:pt>
                <c:pt idx="17032">
                  <c:v>1.1877E-2</c:v>
                </c:pt>
                <c:pt idx="17033">
                  <c:v>1.1490000000000001E-3</c:v>
                </c:pt>
                <c:pt idx="17034">
                  <c:v>1.1490000000000001E-3</c:v>
                </c:pt>
                <c:pt idx="17035">
                  <c:v>2.9500999999999999E-2</c:v>
                </c:pt>
                <c:pt idx="17036">
                  <c:v>2.9500999999999999E-2</c:v>
                </c:pt>
                <c:pt idx="17037">
                  <c:v>3.6013999999999997E-2</c:v>
                </c:pt>
                <c:pt idx="17038">
                  <c:v>3.9461999999999997E-2</c:v>
                </c:pt>
                <c:pt idx="17039">
                  <c:v>7.9689999999999997E-2</c:v>
                </c:pt>
                <c:pt idx="17040">
                  <c:v>7.7007999999999993E-2</c:v>
                </c:pt>
                <c:pt idx="17041">
                  <c:v>7.4326000000000003E-2</c:v>
                </c:pt>
                <c:pt idx="17042">
                  <c:v>3.678E-2</c:v>
                </c:pt>
                <c:pt idx="17043">
                  <c:v>5.5169999999999997E-2</c:v>
                </c:pt>
                <c:pt idx="17044">
                  <c:v>5.3254000000000003E-2</c:v>
                </c:pt>
                <c:pt idx="17045">
                  <c:v>9.7313999999999998E-2</c:v>
                </c:pt>
                <c:pt idx="17046">
                  <c:v>3.0266999999999999E-2</c:v>
                </c:pt>
                <c:pt idx="17047">
                  <c:v>3.3715000000000002E-2</c:v>
                </c:pt>
                <c:pt idx="17048">
                  <c:v>5.3636999999999997E-2</c:v>
                </c:pt>
                <c:pt idx="17049">
                  <c:v>1.1490000000000001E-3</c:v>
                </c:pt>
                <c:pt idx="17050">
                  <c:v>2.6051999999999999E-2</c:v>
                </c:pt>
                <c:pt idx="17051">
                  <c:v>3.4098000000000003E-2</c:v>
                </c:pt>
                <c:pt idx="17052">
                  <c:v>3.2182000000000002E-2</c:v>
                </c:pt>
                <c:pt idx="17053">
                  <c:v>5.5169999999999997E-2</c:v>
                </c:pt>
                <c:pt idx="17054">
                  <c:v>3.4863999999999999E-2</c:v>
                </c:pt>
                <c:pt idx="17055">
                  <c:v>7.8157000000000004E-2</c:v>
                </c:pt>
                <c:pt idx="17056">
                  <c:v>7.8541E-2</c:v>
                </c:pt>
                <c:pt idx="17057">
                  <c:v>4.4825999999999998E-2</c:v>
                </c:pt>
                <c:pt idx="17058">
                  <c:v>5.5169999999999997E-2</c:v>
                </c:pt>
                <c:pt idx="17059">
                  <c:v>5.4787000000000002E-2</c:v>
                </c:pt>
                <c:pt idx="17060">
                  <c:v>5.3636999999999997E-2</c:v>
                </c:pt>
                <c:pt idx="17061">
                  <c:v>7.9307000000000002E-2</c:v>
                </c:pt>
                <c:pt idx="17062">
                  <c:v>2.9884000000000001E-2</c:v>
                </c:pt>
                <c:pt idx="17063">
                  <c:v>3.5631000000000003E-2</c:v>
                </c:pt>
                <c:pt idx="17064">
                  <c:v>5.5169999999999997E-2</c:v>
                </c:pt>
                <c:pt idx="17065">
                  <c:v>5.4021E-2</c:v>
                </c:pt>
                <c:pt idx="17066">
                  <c:v>2.7584999999999998E-2</c:v>
                </c:pt>
                <c:pt idx="17067">
                  <c:v>2.8351000000000001E-2</c:v>
                </c:pt>
                <c:pt idx="17068">
                  <c:v>3.2565999999999998E-2</c:v>
                </c:pt>
                <c:pt idx="17069">
                  <c:v>5.5552999999999998E-2</c:v>
                </c:pt>
                <c:pt idx="17070">
                  <c:v>3.4480999999999998E-2</c:v>
                </c:pt>
                <c:pt idx="17071">
                  <c:v>7.8541E-2</c:v>
                </c:pt>
                <c:pt idx="17072">
                  <c:v>7.7773999999999996E-2</c:v>
                </c:pt>
                <c:pt idx="17073">
                  <c:v>3.1799000000000001E-2</c:v>
                </c:pt>
                <c:pt idx="17074">
                  <c:v>5.4404000000000001E-2</c:v>
                </c:pt>
                <c:pt idx="17075">
                  <c:v>5.4787000000000002E-2</c:v>
                </c:pt>
                <c:pt idx="17076">
                  <c:v>5.2104999999999999E-2</c:v>
                </c:pt>
                <c:pt idx="17077">
                  <c:v>9.2716000000000007E-2</c:v>
                </c:pt>
                <c:pt idx="17078">
                  <c:v>3.0266999999999999E-2</c:v>
                </c:pt>
                <c:pt idx="17079">
                  <c:v>5.5169999999999997E-2</c:v>
                </c:pt>
                <c:pt idx="17080">
                  <c:v>5.4787000000000002E-2</c:v>
                </c:pt>
                <c:pt idx="17081">
                  <c:v>1.1490000000000001E-3</c:v>
                </c:pt>
                <c:pt idx="17082">
                  <c:v>2.7202E-2</c:v>
                </c:pt>
                <c:pt idx="17083">
                  <c:v>2.8733999999999999E-2</c:v>
                </c:pt>
                <c:pt idx="17084">
                  <c:v>3.4480999999999998E-2</c:v>
                </c:pt>
                <c:pt idx="17085">
                  <c:v>5.4787000000000002E-2</c:v>
                </c:pt>
                <c:pt idx="17086">
                  <c:v>3.2948999999999999E-2</c:v>
                </c:pt>
                <c:pt idx="17087">
                  <c:v>7.9307000000000002E-2</c:v>
                </c:pt>
                <c:pt idx="17088">
                  <c:v>7.7007999999999993E-2</c:v>
                </c:pt>
                <c:pt idx="17089">
                  <c:v>3.6396999999999999E-2</c:v>
                </c:pt>
                <c:pt idx="17090">
                  <c:v>5.4787000000000002E-2</c:v>
                </c:pt>
                <c:pt idx="17091">
                  <c:v>0.10459300000000001</c:v>
                </c:pt>
                <c:pt idx="17092">
                  <c:v>2.7584999999999998E-2</c:v>
                </c:pt>
                <c:pt idx="17093">
                  <c:v>2.9500999999999999E-2</c:v>
                </c:pt>
                <c:pt idx="17094">
                  <c:v>3.5631000000000003E-2</c:v>
                </c:pt>
                <c:pt idx="17095">
                  <c:v>2.2989999999999998E-3</c:v>
                </c:pt>
                <c:pt idx="17096">
                  <c:v>1.1490000000000001E-3</c:v>
                </c:pt>
                <c:pt idx="17097">
                  <c:v>2.6051999999999999E-2</c:v>
                </c:pt>
                <c:pt idx="17098">
                  <c:v>3.0266999999999999E-2</c:v>
                </c:pt>
                <c:pt idx="17099">
                  <c:v>3.1799000000000001E-2</c:v>
                </c:pt>
                <c:pt idx="17100">
                  <c:v>5.5552999999999998E-2</c:v>
                </c:pt>
                <c:pt idx="17101">
                  <c:v>3.6396999999999999E-2</c:v>
                </c:pt>
                <c:pt idx="17102">
                  <c:v>7.8923999999999994E-2</c:v>
                </c:pt>
                <c:pt idx="17103">
                  <c:v>7.9307000000000002E-2</c:v>
                </c:pt>
                <c:pt idx="17104">
                  <c:v>2.9500999999999999E-2</c:v>
                </c:pt>
                <c:pt idx="17105">
                  <c:v>5.4021E-2</c:v>
                </c:pt>
                <c:pt idx="17106">
                  <c:v>5.4404000000000001E-2</c:v>
                </c:pt>
                <c:pt idx="17107">
                  <c:v>0.10152799999999999</c:v>
                </c:pt>
                <c:pt idx="17108">
                  <c:v>7.8157000000000004E-2</c:v>
                </c:pt>
                <c:pt idx="17109">
                  <c:v>2.9117000000000001E-2</c:v>
                </c:pt>
                <c:pt idx="17110">
                  <c:v>5.2488E-2</c:v>
                </c:pt>
                <c:pt idx="17111">
                  <c:v>5.3254000000000003E-2</c:v>
                </c:pt>
                <c:pt idx="17112">
                  <c:v>2.2221000000000001E-2</c:v>
                </c:pt>
                <c:pt idx="17113">
                  <c:v>2.6818999999999999E-2</c:v>
                </c:pt>
                <c:pt idx="17114">
                  <c:v>3.1033000000000002E-2</c:v>
                </c:pt>
                <c:pt idx="17115">
                  <c:v>5.0571999999999999E-2</c:v>
                </c:pt>
                <c:pt idx="17116">
                  <c:v>1.1490000000000001E-3</c:v>
                </c:pt>
                <c:pt idx="17117">
                  <c:v>2.6436000000000001E-2</c:v>
                </c:pt>
                <c:pt idx="17118">
                  <c:v>2.9500999999999999E-2</c:v>
                </c:pt>
                <c:pt idx="17119">
                  <c:v>3.3332000000000001E-2</c:v>
                </c:pt>
                <c:pt idx="17120">
                  <c:v>5.2104999999999999E-2</c:v>
                </c:pt>
                <c:pt idx="17121">
                  <c:v>5.2871000000000001E-2</c:v>
                </c:pt>
                <c:pt idx="17122">
                  <c:v>9.8080000000000001E-2</c:v>
                </c:pt>
                <c:pt idx="17123">
                  <c:v>7.5858999999999996E-2</c:v>
                </c:pt>
                <c:pt idx="17124">
                  <c:v>2.9500999999999999E-2</c:v>
                </c:pt>
                <c:pt idx="17125">
                  <c:v>0.16052900000000001</c:v>
                </c:pt>
                <c:pt idx="17126">
                  <c:v>0.304201</c:v>
                </c:pt>
                <c:pt idx="17127">
                  <c:v>0.41492400000000002</c:v>
                </c:pt>
                <c:pt idx="17128">
                  <c:v>0.53714099999999998</c:v>
                </c:pt>
                <c:pt idx="17129">
                  <c:v>0.55974500000000005</c:v>
                </c:pt>
                <c:pt idx="17130">
                  <c:v>0.53829000000000005</c:v>
                </c:pt>
                <c:pt idx="17131">
                  <c:v>0.56319300000000005</c:v>
                </c:pt>
                <c:pt idx="17132">
                  <c:v>0.506108</c:v>
                </c:pt>
                <c:pt idx="17133">
                  <c:v>0.38120900000000002</c:v>
                </c:pt>
                <c:pt idx="17134">
                  <c:v>0.216082</c:v>
                </c:pt>
                <c:pt idx="17135">
                  <c:v>7.6242000000000004E-2</c:v>
                </c:pt>
                <c:pt idx="17136">
                  <c:v>1.1490000000000001E-3</c:v>
                </c:pt>
                <c:pt idx="17137">
                  <c:v>1.1490000000000001E-3</c:v>
                </c:pt>
                <c:pt idx="17138">
                  <c:v>1.1490000000000001E-3</c:v>
                </c:pt>
                <c:pt idx="17139">
                  <c:v>1.1490000000000001E-3</c:v>
                </c:pt>
                <c:pt idx="17140">
                  <c:v>1.1490000000000001E-3</c:v>
                </c:pt>
                <c:pt idx="17141">
                  <c:v>1.1490000000000001E-3</c:v>
                </c:pt>
                <c:pt idx="17142">
                  <c:v>1.1490000000000001E-3</c:v>
                </c:pt>
                <c:pt idx="17143">
                  <c:v>1.1490000000000001E-3</c:v>
                </c:pt>
                <c:pt idx="17144">
                  <c:v>1.1490000000000001E-3</c:v>
                </c:pt>
                <c:pt idx="17145">
                  <c:v>1.1490000000000001E-3</c:v>
                </c:pt>
                <c:pt idx="17146">
                  <c:v>1.1490000000000001E-3</c:v>
                </c:pt>
                <c:pt idx="17147">
                  <c:v>1.1490000000000001E-3</c:v>
                </c:pt>
                <c:pt idx="17148">
                  <c:v>1.1490000000000001E-3</c:v>
                </c:pt>
                <c:pt idx="17149">
                  <c:v>1.1490000000000001E-3</c:v>
                </c:pt>
                <c:pt idx="17150">
                  <c:v>1.1490000000000001E-3</c:v>
                </c:pt>
                <c:pt idx="17151">
                  <c:v>3.1799000000000001E-2</c:v>
                </c:pt>
                <c:pt idx="17152">
                  <c:v>3.2182000000000002E-2</c:v>
                </c:pt>
                <c:pt idx="17153">
                  <c:v>3.3715000000000002E-2</c:v>
                </c:pt>
                <c:pt idx="17154">
                  <c:v>3.1799000000000001E-2</c:v>
                </c:pt>
                <c:pt idx="17155">
                  <c:v>3.3715000000000002E-2</c:v>
                </c:pt>
                <c:pt idx="17156">
                  <c:v>3.3332000000000001E-2</c:v>
                </c:pt>
                <c:pt idx="17157">
                  <c:v>3.1415999999999999E-2</c:v>
                </c:pt>
                <c:pt idx="17158">
                  <c:v>3.4098000000000003E-2</c:v>
                </c:pt>
                <c:pt idx="17159">
                  <c:v>2.2987E-2</c:v>
                </c:pt>
                <c:pt idx="17160">
                  <c:v>2.3370999999999999E-2</c:v>
                </c:pt>
                <c:pt idx="17161">
                  <c:v>2.1838E-2</c:v>
                </c:pt>
                <c:pt idx="17162">
                  <c:v>2.1454999999999998E-2</c:v>
                </c:pt>
                <c:pt idx="17163">
                  <c:v>1.9539000000000001E-2</c:v>
                </c:pt>
                <c:pt idx="17164">
                  <c:v>1.9155999999999999E-2</c:v>
                </c:pt>
                <c:pt idx="17165">
                  <c:v>1.839E-2</c:v>
                </c:pt>
                <c:pt idx="17166">
                  <c:v>1.8006999999999999E-2</c:v>
                </c:pt>
                <c:pt idx="17167">
                  <c:v>1.839E-2</c:v>
                </c:pt>
                <c:pt idx="17168">
                  <c:v>1.8006999999999999E-2</c:v>
                </c:pt>
                <c:pt idx="17169">
                  <c:v>1.839E-2</c:v>
                </c:pt>
                <c:pt idx="17170">
                  <c:v>1.839E-2</c:v>
                </c:pt>
                <c:pt idx="17171">
                  <c:v>1.839E-2</c:v>
                </c:pt>
                <c:pt idx="17172">
                  <c:v>1.8006999999999999E-2</c:v>
                </c:pt>
                <c:pt idx="17173">
                  <c:v>1.839E-2</c:v>
                </c:pt>
                <c:pt idx="17174">
                  <c:v>1.8006999999999999E-2</c:v>
                </c:pt>
                <c:pt idx="17175">
                  <c:v>1.8006999999999999E-2</c:v>
                </c:pt>
                <c:pt idx="17176">
                  <c:v>1.9155999999999999E-2</c:v>
                </c:pt>
                <c:pt idx="17177">
                  <c:v>2.0306000000000001E-2</c:v>
                </c:pt>
                <c:pt idx="17178">
                  <c:v>3.4863999999999999E-2</c:v>
                </c:pt>
                <c:pt idx="17179">
                  <c:v>3.3332000000000001E-2</c:v>
                </c:pt>
                <c:pt idx="17180">
                  <c:v>2.1072E-2</c:v>
                </c:pt>
                <c:pt idx="17181">
                  <c:v>1.9155999999999999E-2</c:v>
                </c:pt>
                <c:pt idx="17182">
                  <c:v>1.7624000000000001E-2</c:v>
                </c:pt>
                <c:pt idx="17183">
                  <c:v>1.1490000000000001E-3</c:v>
                </c:pt>
                <c:pt idx="17184">
                  <c:v>1.1490000000000001E-3</c:v>
                </c:pt>
                <c:pt idx="17185">
                  <c:v>7.6599999999999997E-4</c:v>
                </c:pt>
                <c:pt idx="17186">
                  <c:v>1.1490000000000001E-3</c:v>
                </c:pt>
                <c:pt idx="17187">
                  <c:v>1.1490000000000001E-3</c:v>
                </c:pt>
                <c:pt idx="17188">
                  <c:v>1.1490000000000001E-3</c:v>
                </c:pt>
                <c:pt idx="17189">
                  <c:v>1.1490000000000001E-3</c:v>
                </c:pt>
                <c:pt idx="17190">
                  <c:v>1.1490000000000001E-3</c:v>
                </c:pt>
                <c:pt idx="17191">
                  <c:v>1.1490000000000001E-3</c:v>
                </c:pt>
                <c:pt idx="17192">
                  <c:v>7.6599999999999997E-4</c:v>
                </c:pt>
                <c:pt idx="17193">
                  <c:v>1.1490000000000001E-3</c:v>
                </c:pt>
                <c:pt idx="17194">
                  <c:v>1.5319999999999999E-3</c:v>
                </c:pt>
                <c:pt idx="17195">
                  <c:v>1.5319999999999999E-3</c:v>
                </c:pt>
                <c:pt idx="17196">
                  <c:v>1.5319999999999999E-3</c:v>
                </c:pt>
                <c:pt idx="17197">
                  <c:v>1.5319999999999999E-3</c:v>
                </c:pt>
                <c:pt idx="17198">
                  <c:v>1.5319999999999999E-3</c:v>
                </c:pt>
                <c:pt idx="17199">
                  <c:v>7.2789999999999999E-3</c:v>
                </c:pt>
                <c:pt idx="17200">
                  <c:v>7.6620000000000004E-3</c:v>
                </c:pt>
                <c:pt idx="17201">
                  <c:v>8.4290000000000007E-3</c:v>
                </c:pt>
                <c:pt idx="17202">
                  <c:v>8.8120000000000004E-3</c:v>
                </c:pt>
                <c:pt idx="17203">
                  <c:v>6.8960000000000002E-3</c:v>
                </c:pt>
                <c:pt idx="17204">
                  <c:v>5.3639999999999998E-3</c:v>
                </c:pt>
                <c:pt idx="17205">
                  <c:v>3.4480000000000001E-3</c:v>
                </c:pt>
                <c:pt idx="17206">
                  <c:v>1.1490000000000001E-3</c:v>
                </c:pt>
                <c:pt idx="17207">
                  <c:v>1.1490000000000001E-3</c:v>
                </c:pt>
                <c:pt idx="17208">
                  <c:v>1.1490000000000001E-3</c:v>
                </c:pt>
                <c:pt idx="17209">
                  <c:v>1.1490000000000001E-3</c:v>
                </c:pt>
                <c:pt idx="17210">
                  <c:v>1.1490000000000001E-3</c:v>
                </c:pt>
                <c:pt idx="17211">
                  <c:v>7.6599999999999997E-4</c:v>
                </c:pt>
                <c:pt idx="17212">
                  <c:v>1.1490000000000001E-3</c:v>
                </c:pt>
                <c:pt idx="17213">
                  <c:v>1.1490000000000001E-3</c:v>
                </c:pt>
                <c:pt idx="17214">
                  <c:v>7.6599999999999997E-4</c:v>
                </c:pt>
                <c:pt idx="17215">
                  <c:v>1.1490000000000001E-3</c:v>
                </c:pt>
                <c:pt idx="17216">
                  <c:v>1.1490000000000001E-3</c:v>
                </c:pt>
                <c:pt idx="17217">
                  <c:v>1.1490000000000001E-3</c:v>
                </c:pt>
                <c:pt idx="17218">
                  <c:v>1.1490000000000001E-3</c:v>
                </c:pt>
                <c:pt idx="17219">
                  <c:v>7.6599999999999997E-4</c:v>
                </c:pt>
                <c:pt idx="17220">
                  <c:v>1.1490000000000001E-3</c:v>
                </c:pt>
                <c:pt idx="17221">
                  <c:v>1.1490000000000001E-3</c:v>
                </c:pt>
                <c:pt idx="17222">
                  <c:v>1.1490000000000001E-3</c:v>
                </c:pt>
                <c:pt idx="17223">
                  <c:v>1.1490000000000001E-3</c:v>
                </c:pt>
                <c:pt idx="17224">
                  <c:v>7.6599999999999997E-4</c:v>
                </c:pt>
                <c:pt idx="17225">
                  <c:v>1.1490000000000001E-3</c:v>
                </c:pt>
                <c:pt idx="17226">
                  <c:v>1.1490000000000001E-3</c:v>
                </c:pt>
                <c:pt idx="17227">
                  <c:v>1.1490000000000001E-3</c:v>
                </c:pt>
                <c:pt idx="17228">
                  <c:v>2.6819999999999999E-3</c:v>
                </c:pt>
                <c:pt idx="17229">
                  <c:v>3.8310000000000002E-3</c:v>
                </c:pt>
                <c:pt idx="17230">
                  <c:v>4.9810000000000002E-3</c:v>
                </c:pt>
                <c:pt idx="17231">
                  <c:v>6.13E-3</c:v>
                </c:pt>
                <c:pt idx="17232">
                  <c:v>6.5129999999999997E-3</c:v>
                </c:pt>
                <c:pt idx="17233">
                  <c:v>6.5129999999999997E-3</c:v>
                </c:pt>
                <c:pt idx="17234">
                  <c:v>2.452E-2</c:v>
                </c:pt>
                <c:pt idx="17235">
                  <c:v>2.3754000000000001E-2</c:v>
                </c:pt>
                <c:pt idx="17236">
                  <c:v>2.2987E-2</c:v>
                </c:pt>
                <c:pt idx="17237">
                  <c:v>2.2603999999999999E-2</c:v>
                </c:pt>
                <c:pt idx="17238">
                  <c:v>2.1072E-2</c:v>
                </c:pt>
                <c:pt idx="17239">
                  <c:v>2.1454999999999998E-2</c:v>
                </c:pt>
                <c:pt idx="17240">
                  <c:v>2.0688999999999999E-2</c:v>
                </c:pt>
                <c:pt idx="17241">
                  <c:v>2.0306000000000001E-2</c:v>
                </c:pt>
                <c:pt idx="17242">
                  <c:v>2.1072E-2</c:v>
                </c:pt>
                <c:pt idx="17243">
                  <c:v>1.9921999999999999E-2</c:v>
                </c:pt>
                <c:pt idx="17244">
                  <c:v>2.1072E-2</c:v>
                </c:pt>
                <c:pt idx="17245">
                  <c:v>2.0688999999999999E-2</c:v>
                </c:pt>
                <c:pt idx="17246">
                  <c:v>2.0688999999999999E-2</c:v>
                </c:pt>
                <c:pt idx="17247">
                  <c:v>2.0688999999999999E-2</c:v>
                </c:pt>
                <c:pt idx="17248">
                  <c:v>2.0688999999999999E-2</c:v>
                </c:pt>
                <c:pt idx="17249">
                  <c:v>2.0688999999999999E-2</c:v>
                </c:pt>
                <c:pt idx="17250">
                  <c:v>1.9155999999999999E-2</c:v>
                </c:pt>
                <c:pt idx="17251">
                  <c:v>1.7240999999999999E-2</c:v>
                </c:pt>
                <c:pt idx="17252">
                  <c:v>1.6091000000000001E-2</c:v>
                </c:pt>
                <c:pt idx="17253">
                  <c:v>1.5325E-2</c:v>
                </c:pt>
                <c:pt idx="17254">
                  <c:v>1.1490000000000001E-3</c:v>
                </c:pt>
                <c:pt idx="17255">
                  <c:v>1.1490000000000001E-3</c:v>
                </c:pt>
                <c:pt idx="17256">
                  <c:v>1.1490000000000001E-3</c:v>
                </c:pt>
                <c:pt idx="17257">
                  <c:v>2.9884000000000001E-2</c:v>
                </c:pt>
                <c:pt idx="17258">
                  <c:v>3.1415999999999999E-2</c:v>
                </c:pt>
                <c:pt idx="17259">
                  <c:v>3.2948999999999999E-2</c:v>
                </c:pt>
                <c:pt idx="17260">
                  <c:v>3.2948999999999999E-2</c:v>
                </c:pt>
                <c:pt idx="17261">
                  <c:v>3.4098000000000003E-2</c:v>
                </c:pt>
                <c:pt idx="17262">
                  <c:v>3.4863999999999999E-2</c:v>
                </c:pt>
                <c:pt idx="17263">
                  <c:v>3.8311999999999999E-2</c:v>
                </c:pt>
                <c:pt idx="17264">
                  <c:v>3.5247000000000001E-2</c:v>
                </c:pt>
                <c:pt idx="17265">
                  <c:v>3.4480999999999998E-2</c:v>
                </c:pt>
                <c:pt idx="17266">
                  <c:v>3.4480999999999998E-2</c:v>
                </c:pt>
                <c:pt idx="17267">
                  <c:v>3.5247000000000001E-2</c:v>
                </c:pt>
                <c:pt idx="17268">
                  <c:v>3.4863999999999999E-2</c:v>
                </c:pt>
                <c:pt idx="17269">
                  <c:v>3.4098000000000003E-2</c:v>
                </c:pt>
                <c:pt idx="17270">
                  <c:v>3.4863999999999999E-2</c:v>
                </c:pt>
                <c:pt idx="17271">
                  <c:v>1.1490000000000001E-3</c:v>
                </c:pt>
                <c:pt idx="17272">
                  <c:v>1.1490000000000001E-3</c:v>
                </c:pt>
                <c:pt idx="17273">
                  <c:v>1.1490000000000001E-3</c:v>
                </c:pt>
                <c:pt idx="17274">
                  <c:v>1.1490000000000001E-3</c:v>
                </c:pt>
                <c:pt idx="17275">
                  <c:v>1.1490000000000001E-3</c:v>
                </c:pt>
                <c:pt idx="17276">
                  <c:v>1.1490000000000001E-3</c:v>
                </c:pt>
                <c:pt idx="17277">
                  <c:v>1.1490000000000001E-3</c:v>
                </c:pt>
                <c:pt idx="17278">
                  <c:v>7.6599999999999997E-4</c:v>
                </c:pt>
                <c:pt idx="17279">
                  <c:v>1.1490000000000001E-3</c:v>
                </c:pt>
                <c:pt idx="17280">
                  <c:v>7.6599999999999997E-4</c:v>
                </c:pt>
                <c:pt idx="17281">
                  <c:v>1.1490000000000001E-3</c:v>
                </c:pt>
                <c:pt idx="17282">
                  <c:v>1.1490000000000001E-3</c:v>
                </c:pt>
                <c:pt idx="17283">
                  <c:v>1.1490000000000001E-3</c:v>
                </c:pt>
                <c:pt idx="17284">
                  <c:v>7.6599999999999997E-4</c:v>
                </c:pt>
                <c:pt idx="17285">
                  <c:v>1.1490000000000001E-3</c:v>
                </c:pt>
                <c:pt idx="17286">
                  <c:v>1.1490000000000001E-3</c:v>
                </c:pt>
                <c:pt idx="17287">
                  <c:v>1.1490000000000001E-3</c:v>
                </c:pt>
                <c:pt idx="17288">
                  <c:v>1.1490000000000001E-3</c:v>
                </c:pt>
                <c:pt idx="17289">
                  <c:v>1.1490000000000001E-3</c:v>
                </c:pt>
                <c:pt idx="17290">
                  <c:v>1.1490000000000001E-3</c:v>
                </c:pt>
                <c:pt idx="17291">
                  <c:v>1.1490000000000001E-3</c:v>
                </c:pt>
                <c:pt idx="17292">
                  <c:v>1.1490000000000001E-3</c:v>
                </c:pt>
                <c:pt idx="17293">
                  <c:v>1.1490000000000001E-3</c:v>
                </c:pt>
                <c:pt idx="17294">
                  <c:v>1.1490000000000001E-3</c:v>
                </c:pt>
                <c:pt idx="17295">
                  <c:v>1.1490000000000001E-3</c:v>
                </c:pt>
                <c:pt idx="17296">
                  <c:v>1.916E-3</c:v>
                </c:pt>
                <c:pt idx="17297">
                  <c:v>2.6819999999999999E-3</c:v>
                </c:pt>
                <c:pt idx="17298">
                  <c:v>3.4480000000000001E-3</c:v>
                </c:pt>
                <c:pt idx="17299">
                  <c:v>3.8310000000000002E-3</c:v>
                </c:pt>
                <c:pt idx="17300">
                  <c:v>5.7470000000000004E-3</c:v>
                </c:pt>
                <c:pt idx="17301">
                  <c:v>5.7470000000000004E-3</c:v>
                </c:pt>
                <c:pt idx="17302">
                  <c:v>6.5129999999999997E-3</c:v>
                </c:pt>
                <c:pt idx="17303">
                  <c:v>5.7470000000000004E-3</c:v>
                </c:pt>
                <c:pt idx="17304">
                  <c:v>3.8310000000000002E-3</c:v>
                </c:pt>
                <c:pt idx="17305">
                  <c:v>2.0306000000000001E-2</c:v>
                </c:pt>
                <c:pt idx="17306">
                  <c:v>1.9921999999999999E-2</c:v>
                </c:pt>
                <c:pt idx="17307">
                  <c:v>1.9539000000000001E-2</c:v>
                </c:pt>
                <c:pt idx="17308">
                  <c:v>1.9921999999999999E-2</c:v>
                </c:pt>
                <c:pt idx="17309">
                  <c:v>2.0306000000000001E-2</c:v>
                </c:pt>
                <c:pt idx="17310">
                  <c:v>2.0306000000000001E-2</c:v>
                </c:pt>
                <c:pt idx="17311">
                  <c:v>1.9539000000000001E-2</c:v>
                </c:pt>
                <c:pt idx="17312">
                  <c:v>2.0306000000000001E-2</c:v>
                </c:pt>
                <c:pt idx="17313">
                  <c:v>1.9921999999999999E-2</c:v>
                </c:pt>
                <c:pt idx="17314">
                  <c:v>1.9921999999999999E-2</c:v>
                </c:pt>
                <c:pt idx="17315">
                  <c:v>2.0306000000000001E-2</c:v>
                </c:pt>
                <c:pt idx="17316">
                  <c:v>1.9539000000000001E-2</c:v>
                </c:pt>
                <c:pt idx="17317">
                  <c:v>1.9155999999999999E-2</c:v>
                </c:pt>
                <c:pt idx="17318">
                  <c:v>1.9155999999999999E-2</c:v>
                </c:pt>
                <c:pt idx="17319">
                  <c:v>1.9155999999999999E-2</c:v>
                </c:pt>
                <c:pt idx="17320">
                  <c:v>2.0306000000000001E-2</c:v>
                </c:pt>
                <c:pt idx="17321">
                  <c:v>1.9921999999999999E-2</c:v>
                </c:pt>
                <c:pt idx="17322">
                  <c:v>1.9539000000000001E-2</c:v>
                </c:pt>
                <c:pt idx="17323">
                  <c:v>1.9155999999999999E-2</c:v>
                </c:pt>
                <c:pt idx="17324">
                  <c:v>1.8006999999999999E-2</c:v>
                </c:pt>
                <c:pt idx="17325">
                  <c:v>1.8006999999999999E-2</c:v>
                </c:pt>
                <c:pt idx="17326">
                  <c:v>1.839E-2</c:v>
                </c:pt>
                <c:pt idx="17327">
                  <c:v>1.839E-2</c:v>
                </c:pt>
                <c:pt idx="17328">
                  <c:v>1.8006999999999999E-2</c:v>
                </c:pt>
                <c:pt idx="17329">
                  <c:v>1.8006999999999999E-2</c:v>
                </c:pt>
                <c:pt idx="17330">
                  <c:v>1.8773000000000001E-2</c:v>
                </c:pt>
                <c:pt idx="17331">
                  <c:v>1.839E-2</c:v>
                </c:pt>
                <c:pt idx="17332">
                  <c:v>1.839E-2</c:v>
                </c:pt>
                <c:pt idx="17333">
                  <c:v>1.839E-2</c:v>
                </c:pt>
                <c:pt idx="17334">
                  <c:v>1.7624000000000001E-2</c:v>
                </c:pt>
                <c:pt idx="17335">
                  <c:v>1.839E-2</c:v>
                </c:pt>
                <c:pt idx="17336">
                  <c:v>2.7202E-2</c:v>
                </c:pt>
                <c:pt idx="17337">
                  <c:v>4.5975000000000002E-2</c:v>
                </c:pt>
                <c:pt idx="17338">
                  <c:v>7.6242000000000004E-2</c:v>
                </c:pt>
                <c:pt idx="17339">
                  <c:v>7.6624999999999999E-2</c:v>
                </c:pt>
                <c:pt idx="17340">
                  <c:v>6.4748E-2</c:v>
                </c:pt>
                <c:pt idx="17341">
                  <c:v>0.10535899999999999</c:v>
                </c:pt>
                <c:pt idx="17342">
                  <c:v>0.109957</c:v>
                </c:pt>
                <c:pt idx="17343">
                  <c:v>0.15171699999999999</c:v>
                </c:pt>
                <c:pt idx="17344">
                  <c:v>0.28964200000000001</c:v>
                </c:pt>
                <c:pt idx="17345">
                  <c:v>0.31799300000000003</c:v>
                </c:pt>
                <c:pt idx="17346">
                  <c:v>0.304201</c:v>
                </c:pt>
                <c:pt idx="17347">
                  <c:v>0.31492799999999999</c:v>
                </c:pt>
                <c:pt idx="17348">
                  <c:v>0.29079199999999999</c:v>
                </c:pt>
                <c:pt idx="17349">
                  <c:v>0.41147600000000001</c:v>
                </c:pt>
                <c:pt idx="17350">
                  <c:v>0.33600000000000002</c:v>
                </c:pt>
                <c:pt idx="17351">
                  <c:v>0.32603900000000002</c:v>
                </c:pt>
                <c:pt idx="17352">
                  <c:v>0.26244000000000001</c:v>
                </c:pt>
                <c:pt idx="17353">
                  <c:v>0.32144200000000001</c:v>
                </c:pt>
                <c:pt idx="17354">
                  <c:v>0.304201</c:v>
                </c:pt>
                <c:pt idx="17355">
                  <c:v>0.29653800000000002</c:v>
                </c:pt>
                <c:pt idx="17356">
                  <c:v>0.27546700000000002</c:v>
                </c:pt>
                <c:pt idx="17357">
                  <c:v>0.254778</c:v>
                </c:pt>
                <c:pt idx="17358">
                  <c:v>0.30305199999999999</c:v>
                </c:pt>
                <c:pt idx="17359">
                  <c:v>0.23447200000000001</c:v>
                </c:pt>
                <c:pt idx="17360">
                  <c:v>0.27316800000000002</c:v>
                </c:pt>
                <c:pt idx="17361">
                  <c:v>0.23102400000000001</c:v>
                </c:pt>
                <c:pt idx="17362">
                  <c:v>0.26856999999999998</c:v>
                </c:pt>
                <c:pt idx="17363">
                  <c:v>0.29347299999999998</c:v>
                </c:pt>
                <c:pt idx="17364">
                  <c:v>0.26090799999999997</c:v>
                </c:pt>
                <c:pt idx="17365">
                  <c:v>0.31147999999999998</c:v>
                </c:pt>
                <c:pt idx="17366">
                  <c:v>0.27623300000000001</c:v>
                </c:pt>
                <c:pt idx="17367">
                  <c:v>0.22681000000000001</c:v>
                </c:pt>
                <c:pt idx="17368">
                  <c:v>0.145204</c:v>
                </c:pt>
                <c:pt idx="17369">
                  <c:v>0.31147999999999998</c:v>
                </c:pt>
                <c:pt idx="17370">
                  <c:v>0.31607800000000003</c:v>
                </c:pt>
                <c:pt idx="17371">
                  <c:v>0.27929799999999999</c:v>
                </c:pt>
                <c:pt idx="17372">
                  <c:v>0.249414</c:v>
                </c:pt>
                <c:pt idx="17373">
                  <c:v>0.205738</c:v>
                </c:pt>
                <c:pt idx="17374">
                  <c:v>0.29807099999999997</c:v>
                </c:pt>
                <c:pt idx="17375">
                  <c:v>0.30037000000000003</c:v>
                </c:pt>
                <c:pt idx="17376">
                  <c:v>0.34289599999999998</c:v>
                </c:pt>
                <c:pt idx="17377">
                  <c:v>0.188497</c:v>
                </c:pt>
                <c:pt idx="17378">
                  <c:v>0.31492799999999999</c:v>
                </c:pt>
                <c:pt idx="17379">
                  <c:v>0.24979699999999999</c:v>
                </c:pt>
                <c:pt idx="17380">
                  <c:v>0.231407</c:v>
                </c:pt>
                <c:pt idx="17381">
                  <c:v>0.29960300000000001</c:v>
                </c:pt>
                <c:pt idx="17382">
                  <c:v>0.27316800000000002</c:v>
                </c:pt>
                <c:pt idx="17383">
                  <c:v>0.24213499999999999</c:v>
                </c:pt>
                <c:pt idx="17384">
                  <c:v>0.20727000000000001</c:v>
                </c:pt>
                <c:pt idx="17385">
                  <c:v>0.25094699999999998</c:v>
                </c:pt>
                <c:pt idx="17386">
                  <c:v>0.17968500000000001</c:v>
                </c:pt>
                <c:pt idx="17387">
                  <c:v>0.20497199999999999</c:v>
                </c:pt>
                <c:pt idx="17388">
                  <c:v>0.20535500000000001</c:v>
                </c:pt>
                <c:pt idx="17389">
                  <c:v>0.120684</c:v>
                </c:pt>
                <c:pt idx="17390">
                  <c:v>0.235622</c:v>
                </c:pt>
                <c:pt idx="17391">
                  <c:v>0.223745</c:v>
                </c:pt>
                <c:pt idx="17392">
                  <c:v>0.14788599999999999</c:v>
                </c:pt>
                <c:pt idx="17393">
                  <c:v>0.198075</c:v>
                </c:pt>
                <c:pt idx="17394">
                  <c:v>0.217998</c:v>
                </c:pt>
                <c:pt idx="17395">
                  <c:v>0.19922500000000001</c:v>
                </c:pt>
                <c:pt idx="17396">
                  <c:v>0.198459</c:v>
                </c:pt>
                <c:pt idx="17397">
                  <c:v>0.19730900000000001</c:v>
                </c:pt>
                <c:pt idx="17398">
                  <c:v>0.19922500000000001</c:v>
                </c:pt>
                <c:pt idx="17399">
                  <c:v>0.17355499999999999</c:v>
                </c:pt>
                <c:pt idx="17400">
                  <c:v>0.200374</c:v>
                </c:pt>
                <c:pt idx="17401">
                  <c:v>0.19462699999999999</c:v>
                </c:pt>
                <c:pt idx="17402">
                  <c:v>0.19462699999999999</c:v>
                </c:pt>
                <c:pt idx="17403">
                  <c:v>0.16589300000000001</c:v>
                </c:pt>
                <c:pt idx="17404">
                  <c:v>0.221446</c:v>
                </c:pt>
                <c:pt idx="17405">
                  <c:v>0.14673700000000001</c:v>
                </c:pt>
                <c:pt idx="17406">
                  <c:v>0.111489</c:v>
                </c:pt>
                <c:pt idx="17407">
                  <c:v>0.20267299999999999</c:v>
                </c:pt>
                <c:pt idx="17408">
                  <c:v>0.165127</c:v>
                </c:pt>
                <c:pt idx="17409">
                  <c:v>0.17202300000000001</c:v>
                </c:pt>
                <c:pt idx="17410">
                  <c:v>0.28964200000000001</c:v>
                </c:pt>
                <c:pt idx="17411">
                  <c:v>0.28695999999999999</c:v>
                </c:pt>
                <c:pt idx="17412">
                  <c:v>0.198075</c:v>
                </c:pt>
                <c:pt idx="17413">
                  <c:v>0.19616</c:v>
                </c:pt>
                <c:pt idx="17414">
                  <c:v>0.19769200000000001</c:v>
                </c:pt>
                <c:pt idx="17415">
                  <c:v>0.14060700000000001</c:v>
                </c:pt>
                <c:pt idx="17416">
                  <c:v>0.191945</c:v>
                </c:pt>
                <c:pt idx="17417">
                  <c:v>0.167042</c:v>
                </c:pt>
                <c:pt idx="17418">
                  <c:v>0.188114</c:v>
                </c:pt>
                <c:pt idx="17419">
                  <c:v>0.152867</c:v>
                </c:pt>
                <c:pt idx="17420">
                  <c:v>0.11340500000000001</c:v>
                </c:pt>
                <c:pt idx="17421">
                  <c:v>0.14558699999999999</c:v>
                </c:pt>
                <c:pt idx="17422">
                  <c:v>0.19769200000000001</c:v>
                </c:pt>
                <c:pt idx="17423">
                  <c:v>0.13294400000000001</c:v>
                </c:pt>
                <c:pt idx="17424">
                  <c:v>0.203822</c:v>
                </c:pt>
                <c:pt idx="17425">
                  <c:v>0.20918600000000001</c:v>
                </c:pt>
                <c:pt idx="17426">
                  <c:v>0.29653800000000002</c:v>
                </c:pt>
                <c:pt idx="17427">
                  <c:v>0.33255200000000001</c:v>
                </c:pt>
                <c:pt idx="17428">
                  <c:v>0.168575</c:v>
                </c:pt>
                <c:pt idx="17429">
                  <c:v>0.17317199999999999</c:v>
                </c:pt>
                <c:pt idx="17430">
                  <c:v>0.25937500000000002</c:v>
                </c:pt>
                <c:pt idx="17431">
                  <c:v>0.21263399999999999</c:v>
                </c:pt>
                <c:pt idx="17432">
                  <c:v>0.2452</c:v>
                </c:pt>
                <c:pt idx="17433">
                  <c:v>0.22451099999999999</c:v>
                </c:pt>
                <c:pt idx="17434">
                  <c:v>0.14060700000000001</c:v>
                </c:pt>
                <c:pt idx="17435">
                  <c:v>9.3481999999999996E-2</c:v>
                </c:pt>
                <c:pt idx="17436">
                  <c:v>0.158614</c:v>
                </c:pt>
                <c:pt idx="17437">
                  <c:v>0.17317199999999999</c:v>
                </c:pt>
                <c:pt idx="17438">
                  <c:v>0.14482100000000001</c:v>
                </c:pt>
                <c:pt idx="17439">
                  <c:v>0.17547099999999999</c:v>
                </c:pt>
                <c:pt idx="17440">
                  <c:v>0.180452</c:v>
                </c:pt>
                <c:pt idx="17441">
                  <c:v>0.155165</c:v>
                </c:pt>
                <c:pt idx="17442">
                  <c:v>0.150951</c:v>
                </c:pt>
                <c:pt idx="17443">
                  <c:v>0.166659</c:v>
                </c:pt>
                <c:pt idx="17444">
                  <c:v>0.18887999999999999</c:v>
                </c:pt>
                <c:pt idx="17445">
                  <c:v>0.186582</c:v>
                </c:pt>
                <c:pt idx="17446">
                  <c:v>0.151334</c:v>
                </c:pt>
                <c:pt idx="17447">
                  <c:v>0.172406</c:v>
                </c:pt>
                <c:pt idx="17448">
                  <c:v>0.107658</c:v>
                </c:pt>
                <c:pt idx="17449">
                  <c:v>0.13677500000000001</c:v>
                </c:pt>
                <c:pt idx="17450">
                  <c:v>0.11532100000000001</c:v>
                </c:pt>
                <c:pt idx="17451">
                  <c:v>0.14482100000000001</c:v>
                </c:pt>
                <c:pt idx="17452">
                  <c:v>0.15937999999999999</c:v>
                </c:pt>
                <c:pt idx="17453">
                  <c:v>0.15325</c:v>
                </c:pt>
                <c:pt idx="17454">
                  <c:v>0.124899</c:v>
                </c:pt>
                <c:pt idx="17455">
                  <c:v>0.14405499999999999</c:v>
                </c:pt>
                <c:pt idx="17456">
                  <c:v>0.109957</c:v>
                </c:pt>
                <c:pt idx="17457">
                  <c:v>0.16129499999999999</c:v>
                </c:pt>
                <c:pt idx="17458">
                  <c:v>0.14252200000000001</c:v>
                </c:pt>
                <c:pt idx="17459">
                  <c:v>0.18887999999999999</c:v>
                </c:pt>
                <c:pt idx="17460">
                  <c:v>0.17777000000000001</c:v>
                </c:pt>
                <c:pt idx="17461">
                  <c:v>0.16244500000000001</c:v>
                </c:pt>
                <c:pt idx="17462">
                  <c:v>0.11838600000000001</c:v>
                </c:pt>
                <c:pt idx="17463">
                  <c:v>8.3138000000000004E-2</c:v>
                </c:pt>
                <c:pt idx="17464">
                  <c:v>7.4708999999999998E-2</c:v>
                </c:pt>
                <c:pt idx="17465">
                  <c:v>0.135243</c:v>
                </c:pt>
                <c:pt idx="17466">
                  <c:v>0.14673700000000001</c:v>
                </c:pt>
                <c:pt idx="17467">
                  <c:v>0.141373</c:v>
                </c:pt>
                <c:pt idx="17468">
                  <c:v>0.19500999999999999</c:v>
                </c:pt>
                <c:pt idx="17469">
                  <c:v>0.19730900000000001</c:v>
                </c:pt>
                <c:pt idx="17470">
                  <c:v>0.25630999999999998</c:v>
                </c:pt>
                <c:pt idx="17471">
                  <c:v>0.111872</c:v>
                </c:pt>
                <c:pt idx="17472">
                  <c:v>0.1226</c:v>
                </c:pt>
                <c:pt idx="17473">
                  <c:v>0.157081</c:v>
                </c:pt>
                <c:pt idx="17474">
                  <c:v>0.108041</c:v>
                </c:pt>
                <c:pt idx="17475">
                  <c:v>8.5819999999999994E-2</c:v>
                </c:pt>
                <c:pt idx="17476">
                  <c:v>0.104976</c:v>
                </c:pt>
                <c:pt idx="17477">
                  <c:v>0.17777000000000001</c:v>
                </c:pt>
                <c:pt idx="17478">
                  <c:v>0.125665</c:v>
                </c:pt>
                <c:pt idx="17479">
                  <c:v>0.137542</c:v>
                </c:pt>
                <c:pt idx="17480">
                  <c:v>8.7735999999999995E-2</c:v>
                </c:pt>
                <c:pt idx="17481">
                  <c:v>8.1222000000000003E-2</c:v>
                </c:pt>
                <c:pt idx="17482">
                  <c:v>5.0571999999999999E-2</c:v>
                </c:pt>
                <c:pt idx="17483">
                  <c:v>2.2987E-2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800848"/>
        <c:axId val="168801408"/>
      </c:scatterChart>
      <c:valAx>
        <c:axId val="168800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Data Records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01408"/>
        <c:crosses val="autoZero"/>
        <c:crossBetween val="midCat"/>
      </c:valAx>
      <c:valAx>
        <c:axId val="16880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Performance(milliseconds)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00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'time-window filter'!$D$1:$D$17487</c:f>
              <c:numCache>
                <c:formatCode>General</c:formatCode>
                <c:ptCount val="1748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714</c:v>
                </c:pt>
                <c:pt idx="15">
                  <c:v>3176</c:v>
                </c:pt>
                <c:pt idx="16">
                  <c:v>3044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7600</c:v>
                </c:pt>
                <c:pt idx="23">
                  <c:v>1044</c:v>
                </c:pt>
                <c:pt idx="24">
                  <c:v>2485</c:v>
                </c:pt>
                <c:pt idx="25">
                  <c:v>7671</c:v>
                </c:pt>
                <c:pt idx="26">
                  <c:v>8803</c:v>
                </c:pt>
                <c:pt idx="27">
                  <c:v>1156</c:v>
                </c:pt>
                <c:pt idx="28">
                  <c:v>3903</c:v>
                </c:pt>
                <c:pt idx="29">
                  <c:v>6213</c:v>
                </c:pt>
                <c:pt idx="30">
                  <c:v>4437</c:v>
                </c:pt>
                <c:pt idx="31">
                  <c:v>2562</c:v>
                </c:pt>
                <c:pt idx="32">
                  <c:v>5846</c:v>
                </c:pt>
                <c:pt idx="33">
                  <c:v>6144</c:v>
                </c:pt>
                <c:pt idx="34">
                  <c:v>8664</c:v>
                </c:pt>
                <c:pt idx="35">
                  <c:v>1160</c:v>
                </c:pt>
                <c:pt idx="36">
                  <c:v>5755</c:v>
                </c:pt>
                <c:pt idx="37">
                  <c:v>6279</c:v>
                </c:pt>
                <c:pt idx="38">
                  <c:v>5794</c:v>
                </c:pt>
                <c:pt idx="39">
                  <c:v>1216</c:v>
                </c:pt>
                <c:pt idx="40">
                  <c:v>2618</c:v>
                </c:pt>
                <c:pt idx="41">
                  <c:v>5777</c:v>
                </c:pt>
                <c:pt idx="42">
                  <c:v>8593</c:v>
                </c:pt>
                <c:pt idx="43">
                  <c:v>8651</c:v>
                </c:pt>
                <c:pt idx="44">
                  <c:v>2397</c:v>
                </c:pt>
                <c:pt idx="45">
                  <c:v>2324</c:v>
                </c:pt>
                <c:pt idx="46">
                  <c:v>6312</c:v>
                </c:pt>
                <c:pt idx="47">
                  <c:v>8862</c:v>
                </c:pt>
                <c:pt idx="48">
                  <c:v>1168</c:v>
                </c:pt>
                <c:pt idx="49">
                  <c:v>6252</c:v>
                </c:pt>
                <c:pt idx="50">
                  <c:v>8633</c:v>
                </c:pt>
                <c:pt idx="51">
                  <c:v>5076</c:v>
                </c:pt>
                <c:pt idx="52">
                  <c:v>1351</c:v>
                </c:pt>
                <c:pt idx="53">
                  <c:v>4061</c:v>
                </c:pt>
                <c:pt idx="54">
                  <c:v>6403</c:v>
                </c:pt>
                <c:pt idx="55">
                  <c:v>1293</c:v>
                </c:pt>
                <c:pt idx="56">
                  <c:v>1127</c:v>
                </c:pt>
                <c:pt idx="57">
                  <c:v>1162</c:v>
                </c:pt>
                <c:pt idx="58">
                  <c:v>240</c:v>
                </c:pt>
                <c:pt idx="59">
                  <c:v>3570</c:v>
                </c:pt>
                <c:pt idx="60">
                  <c:v>1326</c:v>
                </c:pt>
                <c:pt idx="61">
                  <c:v>1168</c:v>
                </c:pt>
                <c:pt idx="62">
                  <c:v>1337</c:v>
                </c:pt>
                <c:pt idx="63">
                  <c:v>813</c:v>
                </c:pt>
                <c:pt idx="64">
                  <c:v>3359</c:v>
                </c:pt>
                <c:pt idx="65">
                  <c:v>5683</c:v>
                </c:pt>
                <c:pt idx="66">
                  <c:v>147</c:v>
                </c:pt>
                <c:pt idx="67">
                  <c:v>1227</c:v>
                </c:pt>
                <c:pt idx="68">
                  <c:v>1049</c:v>
                </c:pt>
                <c:pt idx="69">
                  <c:v>5796</c:v>
                </c:pt>
                <c:pt idx="70">
                  <c:v>5779</c:v>
                </c:pt>
                <c:pt idx="71">
                  <c:v>6405</c:v>
                </c:pt>
                <c:pt idx="72">
                  <c:v>2129</c:v>
                </c:pt>
                <c:pt idx="73">
                  <c:v>8</c:v>
                </c:pt>
                <c:pt idx="74">
                  <c:v>25</c:v>
                </c:pt>
                <c:pt idx="75">
                  <c:v>3696</c:v>
                </c:pt>
                <c:pt idx="76">
                  <c:v>1906</c:v>
                </c:pt>
                <c:pt idx="77">
                  <c:v>1159</c:v>
                </c:pt>
                <c:pt idx="78">
                  <c:v>3423</c:v>
                </c:pt>
                <c:pt idx="79">
                  <c:v>5661</c:v>
                </c:pt>
                <c:pt idx="80">
                  <c:v>6079</c:v>
                </c:pt>
                <c:pt idx="81">
                  <c:v>1142</c:v>
                </c:pt>
                <c:pt idx="82">
                  <c:v>1148</c:v>
                </c:pt>
                <c:pt idx="83">
                  <c:v>3868</c:v>
                </c:pt>
                <c:pt idx="84">
                  <c:v>7361</c:v>
                </c:pt>
                <c:pt idx="85">
                  <c:v>3125</c:v>
                </c:pt>
                <c:pt idx="86">
                  <c:v>3416</c:v>
                </c:pt>
                <c:pt idx="87">
                  <c:v>5872</c:v>
                </c:pt>
                <c:pt idx="88">
                  <c:v>4568</c:v>
                </c:pt>
                <c:pt idx="89">
                  <c:v>2589</c:v>
                </c:pt>
                <c:pt idx="90">
                  <c:v>496</c:v>
                </c:pt>
                <c:pt idx="91">
                  <c:v>0</c:v>
                </c:pt>
                <c:pt idx="92">
                  <c:v>3625</c:v>
                </c:pt>
                <c:pt idx="93">
                  <c:v>1234</c:v>
                </c:pt>
                <c:pt idx="94">
                  <c:v>481</c:v>
                </c:pt>
                <c:pt idx="95">
                  <c:v>0</c:v>
                </c:pt>
                <c:pt idx="96">
                  <c:v>1033</c:v>
                </c:pt>
                <c:pt idx="97">
                  <c:v>846</c:v>
                </c:pt>
                <c:pt idx="98">
                  <c:v>1722</c:v>
                </c:pt>
                <c:pt idx="99">
                  <c:v>3448</c:v>
                </c:pt>
                <c:pt idx="100">
                  <c:v>3909</c:v>
                </c:pt>
                <c:pt idx="101">
                  <c:v>5935</c:v>
                </c:pt>
                <c:pt idx="102">
                  <c:v>6023</c:v>
                </c:pt>
                <c:pt idx="103">
                  <c:v>8273</c:v>
                </c:pt>
                <c:pt idx="104">
                  <c:v>8273</c:v>
                </c:pt>
                <c:pt idx="105">
                  <c:v>8273</c:v>
                </c:pt>
                <c:pt idx="106">
                  <c:v>10738</c:v>
                </c:pt>
                <c:pt idx="107">
                  <c:v>12569</c:v>
                </c:pt>
                <c:pt idx="108">
                  <c:v>1329</c:v>
                </c:pt>
                <c:pt idx="109">
                  <c:v>3148</c:v>
                </c:pt>
                <c:pt idx="110">
                  <c:v>2036</c:v>
                </c:pt>
                <c:pt idx="111">
                  <c:v>55</c:v>
                </c:pt>
                <c:pt idx="112">
                  <c:v>1966</c:v>
                </c:pt>
                <c:pt idx="113">
                  <c:v>1783</c:v>
                </c:pt>
                <c:pt idx="114">
                  <c:v>2068</c:v>
                </c:pt>
                <c:pt idx="115">
                  <c:v>2159</c:v>
                </c:pt>
                <c:pt idx="116">
                  <c:v>2045</c:v>
                </c:pt>
                <c:pt idx="117">
                  <c:v>1421</c:v>
                </c:pt>
                <c:pt idx="118">
                  <c:v>2999</c:v>
                </c:pt>
                <c:pt idx="119">
                  <c:v>1925</c:v>
                </c:pt>
                <c:pt idx="120">
                  <c:v>166</c:v>
                </c:pt>
                <c:pt idx="121">
                  <c:v>1979</c:v>
                </c:pt>
                <c:pt idx="122">
                  <c:v>1723</c:v>
                </c:pt>
                <c:pt idx="123">
                  <c:v>2021</c:v>
                </c:pt>
                <c:pt idx="124">
                  <c:v>0</c:v>
                </c:pt>
                <c:pt idx="125">
                  <c:v>169</c:v>
                </c:pt>
                <c:pt idx="126">
                  <c:v>2001</c:v>
                </c:pt>
                <c:pt idx="127">
                  <c:v>1437</c:v>
                </c:pt>
                <c:pt idx="128">
                  <c:v>3101</c:v>
                </c:pt>
                <c:pt idx="129">
                  <c:v>389</c:v>
                </c:pt>
                <c:pt idx="130">
                  <c:v>1728</c:v>
                </c:pt>
                <c:pt idx="131">
                  <c:v>1202</c:v>
                </c:pt>
                <c:pt idx="132">
                  <c:v>1907</c:v>
                </c:pt>
                <c:pt idx="133">
                  <c:v>0</c:v>
                </c:pt>
                <c:pt idx="134">
                  <c:v>857</c:v>
                </c:pt>
                <c:pt idx="135">
                  <c:v>1027</c:v>
                </c:pt>
                <c:pt idx="136">
                  <c:v>421</c:v>
                </c:pt>
                <c:pt idx="137">
                  <c:v>1868</c:v>
                </c:pt>
                <c:pt idx="138">
                  <c:v>1528</c:v>
                </c:pt>
                <c:pt idx="139">
                  <c:v>3257</c:v>
                </c:pt>
                <c:pt idx="140">
                  <c:v>3492</c:v>
                </c:pt>
                <c:pt idx="141">
                  <c:v>3671</c:v>
                </c:pt>
                <c:pt idx="142">
                  <c:v>5531</c:v>
                </c:pt>
                <c:pt idx="143">
                  <c:v>407</c:v>
                </c:pt>
                <c:pt idx="144">
                  <c:v>1847</c:v>
                </c:pt>
                <c:pt idx="145">
                  <c:v>1338</c:v>
                </c:pt>
                <c:pt idx="146">
                  <c:v>2063</c:v>
                </c:pt>
                <c:pt idx="147">
                  <c:v>0</c:v>
                </c:pt>
                <c:pt idx="148">
                  <c:v>0</c:v>
                </c:pt>
                <c:pt idx="149">
                  <c:v>928</c:v>
                </c:pt>
                <c:pt idx="150">
                  <c:v>2869</c:v>
                </c:pt>
                <c:pt idx="151">
                  <c:v>3413</c:v>
                </c:pt>
                <c:pt idx="152">
                  <c:v>3413</c:v>
                </c:pt>
                <c:pt idx="153">
                  <c:v>0</c:v>
                </c:pt>
                <c:pt idx="154">
                  <c:v>3137</c:v>
                </c:pt>
                <c:pt idx="155">
                  <c:v>3286</c:v>
                </c:pt>
                <c:pt idx="156">
                  <c:v>3698</c:v>
                </c:pt>
                <c:pt idx="157">
                  <c:v>3861</c:v>
                </c:pt>
                <c:pt idx="158">
                  <c:v>5561</c:v>
                </c:pt>
                <c:pt idx="159">
                  <c:v>83</c:v>
                </c:pt>
                <c:pt idx="160">
                  <c:v>2084</c:v>
                </c:pt>
                <c:pt idx="161">
                  <c:v>1564</c:v>
                </c:pt>
                <c:pt idx="162">
                  <c:v>3151</c:v>
                </c:pt>
                <c:pt idx="163">
                  <c:v>201</c:v>
                </c:pt>
                <c:pt idx="164">
                  <c:v>0</c:v>
                </c:pt>
                <c:pt idx="165">
                  <c:v>88</c:v>
                </c:pt>
                <c:pt idx="166">
                  <c:v>685</c:v>
                </c:pt>
                <c:pt idx="167">
                  <c:v>1497</c:v>
                </c:pt>
                <c:pt idx="168">
                  <c:v>1278</c:v>
                </c:pt>
                <c:pt idx="169">
                  <c:v>3099</c:v>
                </c:pt>
                <c:pt idx="170">
                  <c:v>3099</c:v>
                </c:pt>
                <c:pt idx="171">
                  <c:v>3511</c:v>
                </c:pt>
                <c:pt idx="172">
                  <c:v>3882</c:v>
                </c:pt>
                <c:pt idx="173">
                  <c:v>5311</c:v>
                </c:pt>
                <c:pt idx="174">
                  <c:v>5393</c:v>
                </c:pt>
                <c:pt idx="175">
                  <c:v>7333</c:v>
                </c:pt>
                <c:pt idx="176">
                  <c:v>0</c:v>
                </c:pt>
                <c:pt idx="177">
                  <c:v>1912</c:v>
                </c:pt>
                <c:pt idx="178">
                  <c:v>0</c:v>
                </c:pt>
                <c:pt idx="179">
                  <c:v>2019</c:v>
                </c:pt>
                <c:pt idx="180">
                  <c:v>2087</c:v>
                </c:pt>
                <c:pt idx="181">
                  <c:v>1412</c:v>
                </c:pt>
                <c:pt idx="182">
                  <c:v>2953</c:v>
                </c:pt>
                <c:pt idx="183">
                  <c:v>3110</c:v>
                </c:pt>
                <c:pt idx="184">
                  <c:v>3511</c:v>
                </c:pt>
                <c:pt idx="185">
                  <c:v>3690</c:v>
                </c:pt>
                <c:pt idx="186">
                  <c:v>5395</c:v>
                </c:pt>
                <c:pt idx="187">
                  <c:v>5493</c:v>
                </c:pt>
                <c:pt idx="188">
                  <c:v>5493</c:v>
                </c:pt>
                <c:pt idx="189">
                  <c:v>0</c:v>
                </c:pt>
                <c:pt idx="190">
                  <c:v>0</c:v>
                </c:pt>
                <c:pt idx="191">
                  <c:v>970</c:v>
                </c:pt>
                <c:pt idx="192">
                  <c:v>2922</c:v>
                </c:pt>
                <c:pt idx="193">
                  <c:v>497</c:v>
                </c:pt>
                <c:pt idx="194">
                  <c:v>0</c:v>
                </c:pt>
                <c:pt idx="195">
                  <c:v>0</c:v>
                </c:pt>
                <c:pt idx="196">
                  <c:v>301</c:v>
                </c:pt>
                <c:pt idx="197">
                  <c:v>1896</c:v>
                </c:pt>
                <c:pt idx="198">
                  <c:v>1574</c:v>
                </c:pt>
                <c:pt idx="199">
                  <c:v>1946</c:v>
                </c:pt>
                <c:pt idx="200">
                  <c:v>1893</c:v>
                </c:pt>
                <c:pt idx="201">
                  <c:v>1961</c:v>
                </c:pt>
                <c:pt idx="202">
                  <c:v>1961</c:v>
                </c:pt>
                <c:pt idx="203">
                  <c:v>3213</c:v>
                </c:pt>
                <c:pt idx="204">
                  <c:v>9</c:v>
                </c:pt>
                <c:pt idx="205">
                  <c:v>0</c:v>
                </c:pt>
                <c:pt idx="206">
                  <c:v>3037</c:v>
                </c:pt>
                <c:pt idx="207">
                  <c:v>1493</c:v>
                </c:pt>
                <c:pt idx="208">
                  <c:v>1710</c:v>
                </c:pt>
                <c:pt idx="209">
                  <c:v>1325</c:v>
                </c:pt>
                <c:pt idx="210">
                  <c:v>1964</c:v>
                </c:pt>
                <c:pt idx="211">
                  <c:v>1571</c:v>
                </c:pt>
                <c:pt idx="212">
                  <c:v>2089</c:v>
                </c:pt>
                <c:pt idx="213">
                  <c:v>1368</c:v>
                </c:pt>
                <c:pt idx="214">
                  <c:v>3436</c:v>
                </c:pt>
                <c:pt idx="215">
                  <c:v>0</c:v>
                </c:pt>
                <c:pt idx="216">
                  <c:v>0</c:v>
                </c:pt>
                <c:pt idx="217">
                  <c:v>542</c:v>
                </c:pt>
                <c:pt idx="218">
                  <c:v>436</c:v>
                </c:pt>
                <c:pt idx="219">
                  <c:v>1900</c:v>
                </c:pt>
                <c:pt idx="220">
                  <c:v>82</c:v>
                </c:pt>
                <c:pt idx="221">
                  <c:v>2169</c:v>
                </c:pt>
                <c:pt idx="222">
                  <c:v>1492</c:v>
                </c:pt>
                <c:pt idx="223">
                  <c:v>729</c:v>
                </c:pt>
                <c:pt idx="224">
                  <c:v>0</c:v>
                </c:pt>
                <c:pt idx="225">
                  <c:v>612</c:v>
                </c:pt>
                <c:pt idx="226">
                  <c:v>1753</c:v>
                </c:pt>
                <c:pt idx="227">
                  <c:v>3202</c:v>
                </c:pt>
                <c:pt idx="228">
                  <c:v>3324</c:v>
                </c:pt>
                <c:pt idx="229">
                  <c:v>5673</c:v>
                </c:pt>
                <c:pt idx="230">
                  <c:v>5673</c:v>
                </c:pt>
                <c:pt idx="231">
                  <c:v>423</c:v>
                </c:pt>
                <c:pt idx="232">
                  <c:v>2159</c:v>
                </c:pt>
                <c:pt idx="233">
                  <c:v>3447</c:v>
                </c:pt>
                <c:pt idx="234">
                  <c:v>0</c:v>
                </c:pt>
                <c:pt idx="235">
                  <c:v>431</c:v>
                </c:pt>
                <c:pt idx="236">
                  <c:v>0</c:v>
                </c:pt>
                <c:pt idx="237">
                  <c:v>3072</c:v>
                </c:pt>
                <c:pt idx="238">
                  <c:v>309</c:v>
                </c:pt>
                <c:pt idx="239">
                  <c:v>438</c:v>
                </c:pt>
                <c:pt idx="240">
                  <c:v>1910</c:v>
                </c:pt>
                <c:pt idx="241">
                  <c:v>91</c:v>
                </c:pt>
                <c:pt idx="242">
                  <c:v>2188</c:v>
                </c:pt>
                <c:pt idx="243">
                  <c:v>3383</c:v>
                </c:pt>
                <c:pt idx="244">
                  <c:v>0</c:v>
                </c:pt>
                <c:pt idx="245">
                  <c:v>774</c:v>
                </c:pt>
                <c:pt idx="246">
                  <c:v>1563</c:v>
                </c:pt>
                <c:pt idx="247">
                  <c:v>3275</c:v>
                </c:pt>
                <c:pt idx="248">
                  <c:v>3711</c:v>
                </c:pt>
                <c:pt idx="249">
                  <c:v>1880</c:v>
                </c:pt>
                <c:pt idx="250">
                  <c:v>85</c:v>
                </c:pt>
                <c:pt idx="251">
                  <c:v>274</c:v>
                </c:pt>
                <c:pt idx="252">
                  <c:v>0</c:v>
                </c:pt>
                <c:pt idx="253">
                  <c:v>0</c:v>
                </c:pt>
                <c:pt idx="254">
                  <c:v>313</c:v>
                </c:pt>
                <c:pt idx="255">
                  <c:v>2047</c:v>
                </c:pt>
                <c:pt idx="256">
                  <c:v>1516</c:v>
                </c:pt>
                <c:pt idx="257">
                  <c:v>3234</c:v>
                </c:pt>
                <c:pt idx="258">
                  <c:v>3883</c:v>
                </c:pt>
                <c:pt idx="259">
                  <c:v>5351</c:v>
                </c:pt>
                <c:pt idx="260">
                  <c:v>7323</c:v>
                </c:pt>
                <c:pt idx="261">
                  <c:v>7323</c:v>
                </c:pt>
                <c:pt idx="262">
                  <c:v>8244</c:v>
                </c:pt>
                <c:pt idx="263">
                  <c:v>11464</c:v>
                </c:pt>
                <c:pt idx="264">
                  <c:v>11373</c:v>
                </c:pt>
                <c:pt idx="265">
                  <c:v>3242</c:v>
                </c:pt>
                <c:pt idx="266">
                  <c:v>3698</c:v>
                </c:pt>
                <c:pt idx="267">
                  <c:v>5681</c:v>
                </c:pt>
                <c:pt idx="268">
                  <c:v>5777</c:v>
                </c:pt>
                <c:pt idx="269">
                  <c:v>8002</c:v>
                </c:pt>
                <c:pt idx="270">
                  <c:v>10328</c:v>
                </c:pt>
                <c:pt idx="271">
                  <c:v>10328</c:v>
                </c:pt>
                <c:pt idx="272">
                  <c:v>11141</c:v>
                </c:pt>
                <c:pt idx="273">
                  <c:v>1600</c:v>
                </c:pt>
                <c:pt idx="274">
                  <c:v>3349</c:v>
                </c:pt>
                <c:pt idx="275">
                  <c:v>439</c:v>
                </c:pt>
                <c:pt idx="276">
                  <c:v>1940</c:v>
                </c:pt>
                <c:pt idx="277">
                  <c:v>582</c:v>
                </c:pt>
                <c:pt idx="278">
                  <c:v>1714</c:v>
                </c:pt>
                <c:pt idx="279">
                  <c:v>3359</c:v>
                </c:pt>
                <c:pt idx="280">
                  <c:v>0</c:v>
                </c:pt>
                <c:pt idx="281">
                  <c:v>982</c:v>
                </c:pt>
                <c:pt idx="282">
                  <c:v>387</c:v>
                </c:pt>
                <c:pt idx="283">
                  <c:v>2024</c:v>
                </c:pt>
                <c:pt idx="284">
                  <c:v>1368</c:v>
                </c:pt>
                <c:pt idx="285">
                  <c:v>3792</c:v>
                </c:pt>
                <c:pt idx="286">
                  <c:v>5772</c:v>
                </c:pt>
                <c:pt idx="287">
                  <c:v>5863</c:v>
                </c:pt>
                <c:pt idx="288">
                  <c:v>6850</c:v>
                </c:pt>
                <c:pt idx="289">
                  <c:v>502</c:v>
                </c:pt>
                <c:pt idx="290">
                  <c:v>1068</c:v>
                </c:pt>
                <c:pt idx="291">
                  <c:v>792</c:v>
                </c:pt>
                <c:pt idx="292">
                  <c:v>1619</c:v>
                </c:pt>
                <c:pt idx="293">
                  <c:v>3414</c:v>
                </c:pt>
                <c:pt idx="294">
                  <c:v>440</c:v>
                </c:pt>
                <c:pt idx="295">
                  <c:v>1998</c:v>
                </c:pt>
                <c:pt idx="296">
                  <c:v>802</c:v>
                </c:pt>
                <c:pt idx="297">
                  <c:v>1560</c:v>
                </c:pt>
                <c:pt idx="298">
                  <c:v>350</c:v>
                </c:pt>
                <c:pt idx="299">
                  <c:v>266</c:v>
                </c:pt>
                <c:pt idx="300">
                  <c:v>2168</c:v>
                </c:pt>
                <c:pt idx="301">
                  <c:v>1469</c:v>
                </c:pt>
                <c:pt idx="302">
                  <c:v>433</c:v>
                </c:pt>
                <c:pt idx="303">
                  <c:v>1971</c:v>
                </c:pt>
                <c:pt idx="304">
                  <c:v>84</c:v>
                </c:pt>
                <c:pt idx="305">
                  <c:v>1145</c:v>
                </c:pt>
                <c:pt idx="306">
                  <c:v>3416</c:v>
                </c:pt>
                <c:pt idx="307">
                  <c:v>0</c:v>
                </c:pt>
                <c:pt idx="308">
                  <c:v>804</c:v>
                </c:pt>
                <c:pt idx="309">
                  <c:v>1614</c:v>
                </c:pt>
                <c:pt idx="310">
                  <c:v>3876</c:v>
                </c:pt>
                <c:pt idx="311">
                  <c:v>5842</c:v>
                </c:pt>
                <c:pt idx="312">
                  <c:v>5939</c:v>
                </c:pt>
                <c:pt idx="313">
                  <c:v>1204</c:v>
                </c:pt>
                <c:pt idx="314">
                  <c:v>920</c:v>
                </c:pt>
                <c:pt idx="315">
                  <c:v>1089</c:v>
                </c:pt>
                <c:pt idx="316">
                  <c:v>149</c:v>
                </c:pt>
                <c:pt idx="317">
                  <c:v>3227</c:v>
                </c:pt>
                <c:pt idx="318">
                  <c:v>3631</c:v>
                </c:pt>
                <c:pt idx="319">
                  <c:v>808</c:v>
                </c:pt>
                <c:pt idx="320">
                  <c:v>91</c:v>
                </c:pt>
                <c:pt idx="321">
                  <c:v>986</c:v>
                </c:pt>
                <c:pt idx="322">
                  <c:v>593</c:v>
                </c:pt>
                <c:pt idx="323">
                  <c:v>1738</c:v>
                </c:pt>
                <c:pt idx="324">
                  <c:v>2056</c:v>
                </c:pt>
                <c:pt idx="325">
                  <c:v>0</c:v>
                </c:pt>
                <c:pt idx="326">
                  <c:v>3351</c:v>
                </c:pt>
                <c:pt idx="327">
                  <c:v>5726</c:v>
                </c:pt>
                <c:pt idx="328">
                  <c:v>89</c:v>
                </c:pt>
                <c:pt idx="329">
                  <c:v>981</c:v>
                </c:pt>
                <c:pt idx="330">
                  <c:v>519</c:v>
                </c:pt>
                <c:pt idx="331">
                  <c:v>1856</c:v>
                </c:pt>
                <c:pt idx="332">
                  <c:v>2076</c:v>
                </c:pt>
                <c:pt idx="333">
                  <c:v>3690</c:v>
                </c:pt>
                <c:pt idx="334">
                  <c:v>3374</c:v>
                </c:pt>
                <c:pt idx="335">
                  <c:v>533</c:v>
                </c:pt>
                <c:pt idx="336">
                  <c:v>1963</c:v>
                </c:pt>
                <c:pt idx="337">
                  <c:v>911</c:v>
                </c:pt>
                <c:pt idx="338">
                  <c:v>0</c:v>
                </c:pt>
                <c:pt idx="339">
                  <c:v>960</c:v>
                </c:pt>
                <c:pt idx="340">
                  <c:v>1387</c:v>
                </c:pt>
                <c:pt idx="341">
                  <c:v>750</c:v>
                </c:pt>
                <c:pt idx="342">
                  <c:v>1584</c:v>
                </c:pt>
                <c:pt idx="343">
                  <c:v>3390</c:v>
                </c:pt>
                <c:pt idx="344">
                  <c:v>5764</c:v>
                </c:pt>
                <c:pt idx="345">
                  <c:v>5812</c:v>
                </c:pt>
                <c:pt idx="346">
                  <c:v>6560</c:v>
                </c:pt>
                <c:pt idx="347">
                  <c:v>0</c:v>
                </c:pt>
                <c:pt idx="348">
                  <c:v>971</c:v>
                </c:pt>
                <c:pt idx="349">
                  <c:v>70</c:v>
                </c:pt>
                <c:pt idx="350">
                  <c:v>724</c:v>
                </c:pt>
                <c:pt idx="351">
                  <c:v>1586</c:v>
                </c:pt>
                <c:pt idx="352">
                  <c:v>3348</c:v>
                </c:pt>
                <c:pt idx="353">
                  <c:v>439</c:v>
                </c:pt>
                <c:pt idx="354">
                  <c:v>1904</c:v>
                </c:pt>
                <c:pt idx="355">
                  <c:v>3208</c:v>
                </c:pt>
                <c:pt idx="356">
                  <c:v>0</c:v>
                </c:pt>
                <c:pt idx="357">
                  <c:v>767</c:v>
                </c:pt>
                <c:pt idx="358">
                  <c:v>1517</c:v>
                </c:pt>
                <c:pt idx="359">
                  <c:v>2016</c:v>
                </c:pt>
                <c:pt idx="360">
                  <c:v>0</c:v>
                </c:pt>
                <c:pt idx="361">
                  <c:v>3281</c:v>
                </c:pt>
                <c:pt idx="362">
                  <c:v>3724</c:v>
                </c:pt>
                <c:pt idx="363">
                  <c:v>679</c:v>
                </c:pt>
                <c:pt idx="364">
                  <c:v>86</c:v>
                </c:pt>
                <c:pt idx="365">
                  <c:v>2162</c:v>
                </c:pt>
                <c:pt idx="366">
                  <c:v>0</c:v>
                </c:pt>
                <c:pt idx="367">
                  <c:v>809</c:v>
                </c:pt>
                <c:pt idx="368">
                  <c:v>1433</c:v>
                </c:pt>
                <c:pt idx="369">
                  <c:v>3506</c:v>
                </c:pt>
                <c:pt idx="370">
                  <c:v>3506</c:v>
                </c:pt>
                <c:pt idx="371">
                  <c:v>2919</c:v>
                </c:pt>
                <c:pt idx="372">
                  <c:v>3216</c:v>
                </c:pt>
                <c:pt idx="373">
                  <c:v>3648</c:v>
                </c:pt>
                <c:pt idx="374">
                  <c:v>296</c:v>
                </c:pt>
                <c:pt idx="375">
                  <c:v>2072</c:v>
                </c:pt>
                <c:pt idx="376">
                  <c:v>2066</c:v>
                </c:pt>
                <c:pt idx="377">
                  <c:v>208</c:v>
                </c:pt>
                <c:pt idx="378">
                  <c:v>903</c:v>
                </c:pt>
                <c:pt idx="379">
                  <c:v>0</c:v>
                </c:pt>
                <c:pt idx="380">
                  <c:v>756</c:v>
                </c:pt>
                <c:pt idx="381">
                  <c:v>1480</c:v>
                </c:pt>
                <c:pt idx="382">
                  <c:v>3111</c:v>
                </c:pt>
                <c:pt idx="383">
                  <c:v>180</c:v>
                </c:pt>
                <c:pt idx="384">
                  <c:v>1983</c:v>
                </c:pt>
                <c:pt idx="385">
                  <c:v>1675</c:v>
                </c:pt>
                <c:pt idx="386">
                  <c:v>3047</c:v>
                </c:pt>
                <c:pt idx="387">
                  <c:v>46</c:v>
                </c:pt>
                <c:pt idx="388">
                  <c:v>1929</c:v>
                </c:pt>
                <c:pt idx="389">
                  <c:v>2018</c:v>
                </c:pt>
                <c:pt idx="390">
                  <c:v>3105</c:v>
                </c:pt>
                <c:pt idx="391">
                  <c:v>3240</c:v>
                </c:pt>
                <c:pt idx="392">
                  <c:v>0</c:v>
                </c:pt>
                <c:pt idx="393">
                  <c:v>2890</c:v>
                </c:pt>
                <c:pt idx="394">
                  <c:v>3112</c:v>
                </c:pt>
                <c:pt idx="395">
                  <c:v>3709</c:v>
                </c:pt>
                <c:pt idx="396">
                  <c:v>4100</c:v>
                </c:pt>
                <c:pt idx="397">
                  <c:v>5524</c:v>
                </c:pt>
                <c:pt idx="398">
                  <c:v>7316</c:v>
                </c:pt>
                <c:pt idx="399">
                  <c:v>7316</c:v>
                </c:pt>
                <c:pt idx="400">
                  <c:v>1958</c:v>
                </c:pt>
                <c:pt idx="401">
                  <c:v>2014</c:v>
                </c:pt>
                <c:pt idx="402">
                  <c:v>1131</c:v>
                </c:pt>
                <c:pt idx="403">
                  <c:v>2019</c:v>
                </c:pt>
                <c:pt idx="404">
                  <c:v>0</c:v>
                </c:pt>
                <c:pt idx="405">
                  <c:v>100</c:v>
                </c:pt>
                <c:pt idx="406">
                  <c:v>2023</c:v>
                </c:pt>
                <c:pt idx="407">
                  <c:v>1394</c:v>
                </c:pt>
                <c:pt idx="408">
                  <c:v>2929</c:v>
                </c:pt>
                <c:pt idx="409">
                  <c:v>2929</c:v>
                </c:pt>
                <c:pt idx="410">
                  <c:v>380</c:v>
                </c:pt>
                <c:pt idx="411">
                  <c:v>386</c:v>
                </c:pt>
                <c:pt idx="412">
                  <c:v>0</c:v>
                </c:pt>
                <c:pt idx="413">
                  <c:v>1789</c:v>
                </c:pt>
                <c:pt idx="414">
                  <c:v>1941</c:v>
                </c:pt>
                <c:pt idx="415">
                  <c:v>1316</c:v>
                </c:pt>
                <c:pt idx="416">
                  <c:v>2858</c:v>
                </c:pt>
                <c:pt idx="417">
                  <c:v>1992</c:v>
                </c:pt>
                <c:pt idx="418">
                  <c:v>0</c:v>
                </c:pt>
                <c:pt idx="419">
                  <c:v>0</c:v>
                </c:pt>
                <c:pt idx="420">
                  <c:v>696</c:v>
                </c:pt>
                <c:pt idx="421">
                  <c:v>34</c:v>
                </c:pt>
                <c:pt idx="422">
                  <c:v>1349</c:v>
                </c:pt>
                <c:pt idx="423">
                  <c:v>2861</c:v>
                </c:pt>
                <c:pt idx="424">
                  <c:v>2861</c:v>
                </c:pt>
                <c:pt idx="425">
                  <c:v>1660</c:v>
                </c:pt>
                <c:pt idx="426">
                  <c:v>1673</c:v>
                </c:pt>
                <c:pt idx="427">
                  <c:v>0</c:v>
                </c:pt>
                <c:pt idx="428">
                  <c:v>1517</c:v>
                </c:pt>
                <c:pt idx="429">
                  <c:v>370</c:v>
                </c:pt>
                <c:pt idx="430">
                  <c:v>0</c:v>
                </c:pt>
                <c:pt idx="431">
                  <c:v>1480</c:v>
                </c:pt>
                <c:pt idx="432">
                  <c:v>1872</c:v>
                </c:pt>
                <c:pt idx="433">
                  <c:v>1437</c:v>
                </c:pt>
                <c:pt idx="434">
                  <c:v>1094</c:v>
                </c:pt>
                <c:pt idx="435">
                  <c:v>2946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2729</c:v>
                </c:pt>
                <c:pt idx="440">
                  <c:v>22</c:v>
                </c:pt>
                <c:pt idx="441">
                  <c:v>1488</c:v>
                </c:pt>
                <c:pt idx="442">
                  <c:v>338</c:v>
                </c:pt>
                <c:pt idx="443">
                  <c:v>0</c:v>
                </c:pt>
                <c:pt idx="444">
                  <c:v>52</c:v>
                </c:pt>
                <c:pt idx="445">
                  <c:v>1740</c:v>
                </c:pt>
                <c:pt idx="446">
                  <c:v>1472</c:v>
                </c:pt>
                <c:pt idx="447">
                  <c:v>989</c:v>
                </c:pt>
                <c:pt idx="448">
                  <c:v>1782</c:v>
                </c:pt>
                <c:pt idx="449">
                  <c:v>1782</c:v>
                </c:pt>
                <c:pt idx="450">
                  <c:v>0</c:v>
                </c:pt>
                <c:pt idx="451">
                  <c:v>1739</c:v>
                </c:pt>
                <c:pt idx="452">
                  <c:v>1889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1742</c:v>
                </c:pt>
                <c:pt idx="457">
                  <c:v>2891</c:v>
                </c:pt>
                <c:pt idx="458">
                  <c:v>4417</c:v>
                </c:pt>
                <c:pt idx="459">
                  <c:v>4566</c:v>
                </c:pt>
                <c:pt idx="460">
                  <c:v>4566</c:v>
                </c:pt>
                <c:pt idx="461">
                  <c:v>697</c:v>
                </c:pt>
                <c:pt idx="462">
                  <c:v>1789</c:v>
                </c:pt>
                <c:pt idx="463">
                  <c:v>0</c:v>
                </c:pt>
                <c:pt idx="464">
                  <c:v>1833</c:v>
                </c:pt>
                <c:pt idx="465">
                  <c:v>1632</c:v>
                </c:pt>
                <c:pt idx="466">
                  <c:v>0</c:v>
                </c:pt>
                <c:pt idx="467">
                  <c:v>567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92</c:v>
                </c:pt>
                <c:pt idx="473">
                  <c:v>230</c:v>
                </c:pt>
                <c:pt idx="474">
                  <c:v>1529</c:v>
                </c:pt>
                <c:pt idx="475">
                  <c:v>1579</c:v>
                </c:pt>
                <c:pt idx="476">
                  <c:v>1194</c:v>
                </c:pt>
                <c:pt idx="477">
                  <c:v>1503</c:v>
                </c:pt>
                <c:pt idx="478">
                  <c:v>1735</c:v>
                </c:pt>
                <c:pt idx="479">
                  <c:v>0</c:v>
                </c:pt>
                <c:pt idx="480">
                  <c:v>1474</c:v>
                </c:pt>
                <c:pt idx="481">
                  <c:v>322</c:v>
                </c:pt>
                <c:pt idx="482">
                  <c:v>0</c:v>
                </c:pt>
                <c:pt idx="483">
                  <c:v>1572</c:v>
                </c:pt>
                <c:pt idx="484">
                  <c:v>1951</c:v>
                </c:pt>
                <c:pt idx="485">
                  <c:v>1729</c:v>
                </c:pt>
                <c:pt idx="486">
                  <c:v>1286</c:v>
                </c:pt>
                <c:pt idx="487">
                  <c:v>1106</c:v>
                </c:pt>
                <c:pt idx="488">
                  <c:v>2635</c:v>
                </c:pt>
                <c:pt idx="489">
                  <c:v>2635</c:v>
                </c:pt>
                <c:pt idx="490">
                  <c:v>2983</c:v>
                </c:pt>
                <c:pt idx="491">
                  <c:v>4406</c:v>
                </c:pt>
                <c:pt idx="492">
                  <c:v>4459</c:v>
                </c:pt>
                <c:pt idx="493">
                  <c:v>0</c:v>
                </c:pt>
                <c:pt idx="494">
                  <c:v>1421</c:v>
                </c:pt>
                <c:pt idx="495">
                  <c:v>1591</c:v>
                </c:pt>
                <c:pt idx="496">
                  <c:v>0</c:v>
                </c:pt>
                <c:pt idx="497">
                  <c:v>0</c:v>
                </c:pt>
                <c:pt idx="498">
                  <c:v>1650</c:v>
                </c:pt>
                <c:pt idx="499">
                  <c:v>0</c:v>
                </c:pt>
                <c:pt idx="500">
                  <c:v>0</c:v>
                </c:pt>
                <c:pt idx="501">
                  <c:v>1767</c:v>
                </c:pt>
                <c:pt idx="502">
                  <c:v>1825</c:v>
                </c:pt>
                <c:pt idx="503">
                  <c:v>113</c:v>
                </c:pt>
                <c:pt idx="504">
                  <c:v>1233</c:v>
                </c:pt>
                <c:pt idx="505">
                  <c:v>2938</c:v>
                </c:pt>
                <c:pt idx="506">
                  <c:v>0</c:v>
                </c:pt>
                <c:pt idx="507">
                  <c:v>0</c:v>
                </c:pt>
                <c:pt idx="508">
                  <c:v>295</c:v>
                </c:pt>
                <c:pt idx="509">
                  <c:v>23</c:v>
                </c:pt>
                <c:pt idx="510">
                  <c:v>129</c:v>
                </c:pt>
                <c:pt idx="511">
                  <c:v>0</c:v>
                </c:pt>
                <c:pt idx="512">
                  <c:v>41</c:v>
                </c:pt>
                <c:pt idx="513">
                  <c:v>1475</c:v>
                </c:pt>
                <c:pt idx="514">
                  <c:v>1475</c:v>
                </c:pt>
                <c:pt idx="515">
                  <c:v>919</c:v>
                </c:pt>
                <c:pt idx="516">
                  <c:v>822</c:v>
                </c:pt>
                <c:pt idx="517">
                  <c:v>666</c:v>
                </c:pt>
                <c:pt idx="518">
                  <c:v>666</c:v>
                </c:pt>
                <c:pt idx="519">
                  <c:v>666</c:v>
                </c:pt>
                <c:pt idx="520">
                  <c:v>1905</c:v>
                </c:pt>
                <c:pt idx="521">
                  <c:v>1195</c:v>
                </c:pt>
                <c:pt idx="522">
                  <c:v>1357</c:v>
                </c:pt>
                <c:pt idx="523">
                  <c:v>1544</c:v>
                </c:pt>
                <c:pt idx="524">
                  <c:v>1177</c:v>
                </c:pt>
                <c:pt idx="525">
                  <c:v>1090</c:v>
                </c:pt>
                <c:pt idx="526">
                  <c:v>1090</c:v>
                </c:pt>
                <c:pt idx="527">
                  <c:v>1090</c:v>
                </c:pt>
                <c:pt idx="528">
                  <c:v>1000</c:v>
                </c:pt>
                <c:pt idx="529">
                  <c:v>943</c:v>
                </c:pt>
                <c:pt idx="530">
                  <c:v>838</c:v>
                </c:pt>
                <c:pt idx="531">
                  <c:v>2810</c:v>
                </c:pt>
                <c:pt idx="532">
                  <c:v>3363</c:v>
                </c:pt>
                <c:pt idx="533">
                  <c:v>3363</c:v>
                </c:pt>
                <c:pt idx="534">
                  <c:v>3363</c:v>
                </c:pt>
                <c:pt idx="535">
                  <c:v>3363</c:v>
                </c:pt>
                <c:pt idx="536">
                  <c:v>3363</c:v>
                </c:pt>
                <c:pt idx="537">
                  <c:v>3363</c:v>
                </c:pt>
                <c:pt idx="538">
                  <c:v>3363</c:v>
                </c:pt>
                <c:pt idx="539">
                  <c:v>3363</c:v>
                </c:pt>
                <c:pt idx="540">
                  <c:v>3363</c:v>
                </c:pt>
                <c:pt idx="541">
                  <c:v>3363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130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1033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1052</c:v>
                </c:pt>
                <c:pt idx="573">
                  <c:v>1053</c:v>
                </c:pt>
                <c:pt idx="574">
                  <c:v>1226</c:v>
                </c:pt>
                <c:pt idx="575">
                  <c:v>1152</c:v>
                </c:pt>
                <c:pt idx="576">
                  <c:v>1152</c:v>
                </c:pt>
                <c:pt idx="577">
                  <c:v>1152</c:v>
                </c:pt>
                <c:pt idx="578">
                  <c:v>1057</c:v>
                </c:pt>
                <c:pt idx="579">
                  <c:v>1005</c:v>
                </c:pt>
                <c:pt idx="580">
                  <c:v>1004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747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1072</c:v>
                </c:pt>
                <c:pt idx="599">
                  <c:v>18</c:v>
                </c:pt>
                <c:pt idx="600">
                  <c:v>1193</c:v>
                </c:pt>
                <c:pt idx="601">
                  <c:v>1192</c:v>
                </c:pt>
                <c:pt idx="602">
                  <c:v>1154</c:v>
                </c:pt>
                <c:pt idx="603">
                  <c:v>1154</c:v>
                </c:pt>
                <c:pt idx="604">
                  <c:v>1154</c:v>
                </c:pt>
                <c:pt idx="605">
                  <c:v>894</c:v>
                </c:pt>
                <c:pt idx="606">
                  <c:v>834</c:v>
                </c:pt>
                <c:pt idx="607">
                  <c:v>833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1052</c:v>
                </c:pt>
                <c:pt idx="613">
                  <c:v>1176</c:v>
                </c:pt>
                <c:pt idx="614">
                  <c:v>1181</c:v>
                </c:pt>
                <c:pt idx="615">
                  <c:v>1135</c:v>
                </c:pt>
                <c:pt idx="616">
                  <c:v>1080</c:v>
                </c:pt>
                <c:pt idx="617">
                  <c:v>1021</c:v>
                </c:pt>
                <c:pt idx="618">
                  <c:v>718</c:v>
                </c:pt>
                <c:pt idx="619">
                  <c:v>717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1108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705</c:v>
                </c:pt>
                <c:pt idx="650">
                  <c:v>705</c:v>
                </c:pt>
                <c:pt idx="651">
                  <c:v>706</c:v>
                </c:pt>
                <c:pt idx="652">
                  <c:v>1087</c:v>
                </c:pt>
                <c:pt idx="653">
                  <c:v>1302</c:v>
                </c:pt>
                <c:pt idx="654">
                  <c:v>1302</c:v>
                </c:pt>
                <c:pt idx="655">
                  <c:v>1302</c:v>
                </c:pt>
                <c:pt idx="656">
                  <c:v>1241</c:v>
                </c:pt>
                <c:pt idx="657">
                  <c:v>1240</c:v>
                </c:pt>
                <c:pt idx="658">
                  <c:v>2850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759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846</c:v>
                </c:pt>
                <c:pt idx="677">
                  <c:v>1561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1190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1093</c:v>
                </c:pt>
                <c:pt idx="689">
                  <c:v>1093</c:v>
                </c:pt>
                <c:pt idx="690">
                  <c:v>1094</c:v>
                </c:pt>
                <c:pt idx="691">
                  <c:v>1166</c:v>
                </c:pt>
                <c:pt idx="692">
                  <c:v>1205</c:v>
                </c:pt>
                <c:pt idx="693">
                  <c:v>1136</c:v>
                </c:pt>
                <c:pt idx="694">
                  <c:v>1136</c:v>
                </c:pt>
                <c:pt idx="695">
                  <c:v>998</c:v>
                </c:pt>
                <c:pt idx="696">
                  <c:v>998</c:v>
                </c:pt>
                <c:pt idx="697">
                  <c:v>997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1745</c:v>
                </c:pt>
                <c:pt idx="717">
                  <c:v>1744</c:v>
                </c:pt>
                <c:pt idx="718">
                  <c:v>1346</c:v>
                </c:pt>
                <c:pt idx="719">
                  <c:v>1346</c:v>
                </c:pt>
                <c:pt idx="720">
                  <c:v>1346</c:v>
                </c:pt>
                <c:pt idx="721">
                  <c:v>1346</c:v>
                </c:pt>
                <c:pt idx="722">
                  <c:v>1335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777</c:v>
                </c:pt>
                <c:pt idx="728">
                  <c:v>825</c:v>
                </c:pt>
                <c:pt idx="729">
                  <c:v>924</c:v>
                </c:pt>
                <c:pt idx="730">
                  <c:v>1232</c:v>
                </c:pt>
                <c:pt idx="731">
                  <c:v>1079</c:v>
                </c:pt>
                <c:pt idx="732">
                  <c:v>1078</c:v>
                </c:pt>
                <c:pt idx="733">
                  <c:v>1100</c:v>
                </c:pt>
                <c:pt idx="734">
                  <c:v>995</c:v>
                </c:pt>
                <c:pt idx="735">
                  <c:v>995</c:v>
                </c:pt>
                <c:pt idx="736">
                  <c:v>994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1066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990</c:v>
                </c:pt>
                <c:pt idx="755">
                  <c:v>990</c:v>
                </c:pt>
                <c:pt idx="756">
                  <c:v>991</c:v>
                </c:pt>
                <c:pt idx="757">
                  <c:v>1172</c:v>
                </c:pt>
                <c:pt idx="758">
                  <c:v>1914</c:v>
                </c:pt>
                <c:pt idx="759">
                  <c:v>1913</c:v>
                </c:pt>
                <c:pt idx="760">
                  <c:v>1912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83</c:v>
                </c:pt>
                <c:pt idx="766">
                  <c:v>269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1039</c:v>
                </c:pt>
                <c:pt idx="783">
                  <c:v>1248</c:v>
                </c:pt>
                <c:pt idx="784">
                  <c:v>1247</c:v>
                </c:pt>
                <c:pt idx="785">
                  <c:v>1223</c:v>
                </c:pt>
                <c:pt idx="786">
                  <c:v>1223</c:v>
                </c:pt>
                <c:pt idx="787">
                  <c:v>1223</c:v>
                </c:pt>
                <c:pt idx="788">
                  <c:v>891</c:v>
                </c:pt>
                <c:pt idx="789">
                  <c:v>890</c:v>
                </c:pt>
                <c:pt idx="790">
                  <c:v>2840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1056</c:v>
                </c:pt>
                <c:pt idx="797">
                  <c:v>1059</c:v>
                </c:pt>
                <c:pt idx="798">
                  <c:v>1392</c:v>
                </c:pt>
                <c:pt idx="799">
                  <c:v>1392</c:v>
                </c:pt>
                <c:pt idx="800">
                  <c:v>1392</c:v>
                </c:pt>
                <c:pt idx="801">
                  <c:v>1392</c:v>
                </c:pt>
                <c:pt idx="802">
                  <c:v>1391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861</c:v>
                </c:pt>
                <c:pt idx="808">
                  <c:v>1269</c:v>
                </c:pt>
                <c:pt idx="809">
                  <c:v>1217</c:v>
                </c:pt>
                <c:pt idx="810">
                  <c:v>1217</c:v>
                </c:pt>
                <c:pt idx="811">
                  <c:v>1216</c:v>
                </c:pt>
                <c:pt idx="812">
                  <c:v>1158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1070</c:v>
                </c:pt>
                <c:pt idx="821">
                  <c:v>1070</c:v>
                </c:pt>
                <c:pt idx="822">
                  <c:v>1249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1517</c:v>
                </c:pt>
                <c:pt idx="827">
                  <c:v>1914</c:v>
                </c:pt>
                <c:pt idx="828">
                  <c:v>1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631</c:v>
                </c:pt>
                <c:pt idx="843">
                  <c:v>1644</c:v>
                </c:pt>
                <c:pt idx="844">
                  <c:v>1642</c:v>
                </c:pt>
                <c:pt idx="845">
                  <c:v>1419</c:v>
                </c:pt>
                <c:pt idx="846">
                  <c:v>1419</c:v>
                </c:pt>
                <c:pt idx="847">
                  <c:v>1419</c:v>
                </c:pt>
                <c:pt idx="848">
                  <c:v>1419</c:v>
                </c:pt>
                <c:pt idx="849">
                  <c:v>1419</c:v>
                </c:pt>
                <c:pt idx="850">
                  <c:v>1419</c:v>
                </c:pt>
                <c:pt idx="851">
                  <c:v>1419</c:v>
                </c:pt>
                <c:pt idx="852">
                  <c:v>1419</c:v>
                </c:pt>
                <c:pt idx="853">
                  <c:v>1419</c:v>
                </c:pt>
                <c:pt idx="854">
                  <c:v>1419</c:v>
                </c:pt>
                <c:pt idx="855">
                  <c:v>1419</c:v>
                </c:pt>
                <c:pt idx="856">
                  <c:v>2029</c:v>
                </c:pt>
                <c:pt idx="857">
                  <c:v>155</c:v>
                </c:pt>
                <c:pt idx="858">
                  <c:v>1823</c:v>
                </c:pt>
                <c:pt idx="859">
                  <c:v>1823</c:v>
                </c:pt>
                <c:pt idx="860">
                  <c:v>1823</c:v>
                </c:pt>
                <c:pt idx="861">
                  <c:v>1823</c:v>
                </c:pt>
                <c:pt idx="862">
                  <c:v>1823</c:v>
                </c:pt>
                <c:pt idx="863">
                  <c:v>1823</c:v>
                </c:pt>
                <c:pt idx="864">
                  <c:v>1823</c:v>
                </c:pt>
                <c:pt idx="865">
                  <c:v>1823</c:v>
                </c:pt>
                <c:pt idx="866">
                  <c:v>1823</c:v>
                </c:pt>
                <c:pt idx="867">
                  <c:v>2274</c:v>
                </c:pt>
                <c:pt idx="868">
                  <c:v>2685</c:v>
                </c:pt>
                <c:pt idx="869">
                  <c:v>52</c:v>
                </c:pt>
                <c:pt idx="870">
                  <c:v>53</c:v>
                </c:pt>
                <c:pt idx="871">
                  <c:v>1743</c:v>
                </c:pt>
                <c:pt idx="872">
                  <c:v>1687</c:v>
                </c:pt>
                <c:pt idx="873">
                  <c:v>1687</c:v>
                </c:pt>
                <c:pt idx="874">
                  <c:v>1687</c:v>
                </c:pt>
                <c:pt idx="875">
                  <c:v>1687</c:v>
                </c:pt>
                <c:pt idx="876">
                  <c:v>1687</c:v>
                </c:pt>
                <c:pt idx="877">
                  <c:v>1687</c:v>
                </c:pt>
                <c:pt idx="878">
                  <c:v>1687</c:v>
                </c:pt>
                <c:pt idx="879">
                  <c:v>1687</c:v>
                </c:pt>
                <c:pt idx="880">
                  <c:v>1687</c:v>
                </c:pt>
                <c:pt idx="881">
                  <c:v>1687</c:v>
                </c:pt>
                <c:pt idx="882">
                  <c:v>2132</c:v>
                </c:pt>
                <c:pt idx="883">
                  <c:v>2308</c:v>
                </c:pt>
                <c:pt idx="884">
                  <c:v>2308</c:v>
                </c:pt>
                <c:pt idx="885">
                  <c:v>2348</c:v>
                </c:pt>
                <c:pt idx="886">
                  <c:v>2725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1744</c:v>
                </c:pt>
                <c:pt idx="898">
                  <c:v>1663</c:v>
                </c:pt>
                <c:pt idx="899">
                  <c:v>1260</c:v>
                </c:pt>
                <c:pt idx="900">
                  <c:v>1260</c:v>
                </c:pt>
                <c:pt idx="901">
                  <c:v>1259</c:v>
                </c:pt>
                <c:pt idx="902">
                  <c:v>1116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781</c:v>
                </c:pt>
                <c:pt idx="913">
                  <c:v>106</c:v>
                </c:pt>
                <c:pt idx="914">
                  <c:v>558</c:v>
                </c:pt>
                <c:pt idx="915">
                  <c:v>1442</c:v>
                </c:pt>
                <c:pt idx="916">
                  <c:v>383</c:v>
                </c:pt>
                <c:pt idx="917">
                  <c:v>0</c:v>
                </c:pt>
                <c:pt idx="918">
                  <c:v>115</c:v>
                </c:pt>
                <c:pt idx="919">
                  <c:v>824</c:v>
                </c:pt>
                <c:pt idx="920">
                  <c:v>722</c:v>
                </c:pt>
                <c:pt idx="921">
                  <c:v>843</c:v>
                </c:pt>
                <c:pt idx="922">
                  <c:v>2158</c:v>
                </c:pt>
                <c:pt idx="923">
                  <c:v>345</c:v>
                </c:pt>
                <c:pt idx="924">
                  <c:v>0</c:v>
                </c:pt>
                <c:pt idx="925">
                  <c:v>718</c:v>
                </c:pt>
                <c:pt idx="926">
                  <c:v>1</c:v>
                </c:pt>
                <c:pt idx="927">
                  <c:v>421</c:v>
                </c:pt>
                <c:pt idx="928">
                  <c:v>815</c:v>
                </c:pt>
                <c:pt idx="929">
                  <c:v>924</c:v>
                </c:pt>
                <c:pt idx="930">
                  <c:v>437</c:v>
                </c:pt>
                <c:pt idx="931">
                  <c:v>437</c:v>
                </c:pt>
                <c:pt idx="932">
                  <c:v>106</c:v>
                </c:pt>
                <c:pt idx="933">
                  <c:v>902</c:v>
                </c:pt>
                <c:pt idx="934">
                  <c:v>888</c:v>
                </c:pt>
                <c:pt idx="935">
                  <c:v>459</c:v>
                </c:pt>
                <c:pt idx="936">
                  <c:v>604</c:v>
                </c:pt>
                <c:pt idx="937">
                  <c:v>935</c:v>
                </c:pt>
                <c:pt idx="938">
                  <c:v>764</c:v>
                </c:pt>
                <c:pt idx="939">
                  <c:v>209</c:v>
                </c:pt>
                <c:pt idx="940">
                  <c:v>391</c:v>
                </c:pt>
                <c:pt idx="941">
                  <c:v>418</c:v>
                </c:pt>
                <c:pt idx="942">
                  <c:v>1412</c:v>
                </c:pt>
                <c:pt idx="943">
                  <c:v>762</c:v>
                </c:pt>
                <c:pt idx="944">
                  <c:v>749</c:v>
                </c:pt>
                <c:pt idx="945">
                  <c:v>725</c:v>
                </c:pt>
                <c:pt idx="946">
                  <c:v>910</c:v>
                </c:pt>
                <c:pt idx="947">
                  <c:v>846</c:v>
                </c:pt>
                <c:pt idx="948">
                  <c:v>497</c:v>
                </c:pt>
                <c:pt idx="949">
                  <c:v>367</c:v>
                </c:pt>
                <c:pt idx="950">
                  <c:v>174</c:v>
                </c:pt>
                <c:pt idx="951">
                  <c:v>0</c:v>
                </c:pt>
                <c:pt idx="952">
                  <c:v>508</c:v>
                </c:pt>
                <c:pt idx="953">
                  <c:v>427</c:v>
                </c:pt>
                <c:pt idx="954">
                  <c:v>427</c:v>
                </c:pt>
                <c:pt idx="955">
                  <c:v>612</c:v>
                </c:pt>
                <c:pt idx="956">
                  <c:v>122</c:v>
                </c:pt>
                <c:pt idx="957">
                  <c:v>1180</c:v>
                </c:pt>
                <c:pt idx="958">
                  <c:v>1076</c:v>
                </c:pt>
                <c:pt idx="959">
                  <c:v>1143</c:v>
                </c:pt>
                <c:pt idx="960">
                  <c:v>762</c:v>
                </c:pt>
                <c:pt idx="961">
                  <c:v>738</c:v>
                </c:pt>
                <c:pt idx="962">
                  <c:v>1067</c:v>
                </c:pt>
                <c:pt idx="963">
                  <c:v>645</c:v>
                </c:pt>
                <c:pt idx="964">
                  <c:v>622</c:v>
                </c:pt>
                <c:pt idx="965">
                  <c:v>0</c:v>
                </c:pt>
                <c:pt idx="966">
                  <c:v>98</c:v>
                </c:pt>
                <c:pt idx="967">
                  <c:v>903</c:v>
                </c:pt>
                <c:pt idx="968">
                  <c:v>173</c:v>
                </c:pt>
                <c:pt idx="969">
                  <c:v>580</c:v>
                </c:pt>
                <c:pt idx="970">
                  <c:v>350</c:v>
                </c:pt>
                <c:pt idx="971">
                  <c:v>720</c:v>
                </c:pt>
                <c:pt idx="972">
                  <c:v>162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493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2831</c:v>
                </c:pt>
                <c:pt idx="993">
                  <c:v>3144</c:v>
                </c:pt>
                <c:pt idx="994">
                  <c:v>3158</c:v>
                </c:pt>
                <c:pt idx="995">
                  <c:v>3158</c:v>
                </c:pt>
                <c:pt idx="996">
                  <c:v>3215</c:v>
                </c:pt>
                <c:pt idx="997">
                  <c:v>3215</c:v>
                </c:pt>
                <c:pt idx="998">
                  <c:v>3215</c:v>
                </c:pt>
                <c:pt idx="999">
                  <c:v>3215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578</c:v>
                </c:pt>
                <c:pt idx="1012">
                  <c:v>365</c:v>
                </c:pt>
                <c:pt idx="1013">
                  <c:v>1589</c:v>
                </c:pt>
                <c:pt idx="1014">
                  <c:v>1589</c:v>
                </c:pt>
                <c:pt idx="1015">
                  <c:v>1589</c:v>
                </c:pt>
                <c:pt idx="1016">
                  <c:v>1589</c:v>
                </c:pt>
                <c:pt idx="1017">
                  <c:v>2889</c:v>
                </c:pt>
                <c:pt idx="1018">
                  <c:v>2889</c:v>
                </c:pt>
                <c:pt idx="1019">
                  <c:v>2889</c:v>
                </c:pt>
                <c:pt idx="1020">
                  <c:v>2889</c:v>
                </c:pt>
                <c:pt idx="1021">
                  <c:v>2889</c:v>
                </c:pt>
                <c:pt idx="1022">
                  <c:v>2889</c:v>
                </c:pt>
                <c:pt idx="1023">
                  <c:v>2889</c:v>
                </c:pt>
                <c:pt idx="1024">
                  <c:v>384</c:v>
                </c:pt>
                <c:pt idx="1025">
                  <c:v>761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799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1831</c:v>
                </c:pt>
                <c:pt idx="1046">
                  <c:v>1830</c:v>
                </c:pt>
                <c:pt idx="1047">
                  <c:v>1830</c:v>
                </c:pt>
                <c:pt idx="1048">
                  <c:v>1411</c:v>
                </c:pt>
                <c:pt idx="1049">
                  <c:v>1411</c:v>
                </c:pt>
                <c:pt idx="1050">
                  <c:v>1411</c:v>
                </c:pt>
                <c:pt idx="1051">
                  <c:v>1411</c:v>
                </c:pt>
                <c:pt idx="1052">
                  <c:v>1411</c:v>
                </c:pt>
                <c:pt idx="1053">
                  <c:v>1411</c:v>
                </c:pt>
                <c:pt idx="1054">
                  <c:v>1273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2785</c:v>
                </c:pt>
                <c:pt idx="1060">
                  <c:v>2785</c:v>
                </c:pt>
                <c:pt idx="1061">
                  <c:v>2785</c:v>
                </c:pt>
                <c:pt idx="1062">
                  <c:v>2785</c:v>
                </c:pt>
                <c:pt idx="1063">
                  <c:v>2785</c:v>
                </c:pt>
                <c:pt idx="1064">
                  <c:v>2785</c:v>
                </c:pt>
                <c:pt idx="1065">
                  <c:v>2785</c:v>
                </c:pt>
                <c:pt idx="1066">
                  <c:v>2785</c:v>
                </c:pt>
                <c:pt idx="1067">
                  <c:v>2785</c:v>
                </c:pt>
                <c:pt idx="1068">
                  <c:v>1593</c:v>
                </c:pt>
                <c:pt idx="1069">
                  <c:v>1593</c:v>
                </c:pt>
                <c:pt idx="1070">
                  <c:v>1593</c:v>
                </c:pt>
                <c:pt idx="1071">
                  <c:v>1593</c:v>
                </c:pt>
                <c:pt idx="1072">
                  <c:v>1314</c:v>
                </c:pt>
                <c:pt idx="1073">
                  <c:v>1239</c:v>
                </c:pt>
                <c:pt idx="1074">
                  <c:v>1239</c:v>
                </c:pt>
                <c:pt idx="1075">
                  <c:v>1239</c:v>
                </c:pt>
                <c:pt idx="1076">
                  <c:v>1239</c:v>
                </c:pt>
                <c:pt idx="1077">
                  <c:v>1239</c:v>
                </c:pt>
                <c:pt idx="1078">
                  <c:v>1239</c:v>
                </c:pt>
                <c:pt idx="1079">
                  <c:v>1239</c:v>
                </c:pt>
                <c:pt idx="1080">
                  <c:v>1239</c:v>
                </c:pt>
                <c:pt idx="1081">
                  <c:v>1239</c:v>
                </c:pt>
                <c:pt idx="1082">
                  <c:v>1239</c:v>
                </c:pt>
                <c:pt idx="1083">
                  <c:v>2536</c:v>
                </c:pt>
                <c:pt idx="1084">
                  <c:v>2524</c:v>
                </c:pt>
                <c:pt idx="1085">
                  <c:v>2521</c:v>
                </c:pt>
                <c:pt idx="1086">
                  <c:v>2521</c:v>
                </c:pt>
                <c:pt idx="1087">
                  <c:v>1590</c:v>
                </c:pt>
                <c:pt idx="1088">
                  <c:v>58</c:v>
                </c:pt>
                <c:pt idx="1089">
                  <c:v>1292</c:v>
                </c:pt>
                <c:pt idx="1090">
                  <c:v>1279</c:v>
                </c:pt>
                <c:pt idx="1091">
                  <c:v>1279</c:v>
                </c:pt>
                <c:pt idx="1092">
                  <c:v>1279</c:v>
                </c:pt>
                <c:pt idx="1093">
                  <c:v>1279</c:v>
                </c:pt>
                <c:pt idx="1094">
                  <c:v>1279</c:v>
                </c:pt>
                <c:pt idx="1095">
                  <c:v>1279</c:v>
                </c:pt>
                <c:pt idx="1096">
                  <c:v>1279</c:v>
                </c:pt>
                <c:pt idx="1097">
                  <c:v>1348</c:v>
                </c:pt>
                <c:pt idx="1098">
                  <c:v>2428</c:v>
                </c:pt>
                <c:pt idx="1099">
                  <c:v>2428</c:v>
                </c:pt>
                <c:pt idx="1100">
                  <c:v>2428</c:v>
                </c:pt>
                <c:pt idx="1101">
                  <c:v>2457</c:v>
                </c:pt>
                <c:pt idx="1102">
                  <c:v>1713</c:v>
                </c:pt>
                <c:pt idx="1103">
                  <c:v>1378</c:v>
                </c:pt>
                <c:pt idx="1104">
                  <c:v>1378</c:v>
                </c:pt>
                <c:pt idx="1105">
                  <c:v>1378</c:v>
                </c:pt>
                <c:pt idx="1106">
                  <c:v>1378</c:v>
                </c:pt>
                <c:pt idx="1107">
                  <c:v>1378</c:v>
                </c:pt>
                <c:pt idx="1108">
                  <c:v>1378</c:v>
                </c:pt>
                <c:pt idx="1109">
                  <c:v>1378</c:v>
                </c:pt>
                <c:pt idx="1110">
                  <c:v>1378</c:v>
                </c:pt>
                <c:pt idx="1111">
                  <c:v>1378</c:v>
                </c:pt>
                <c:pt idx="1112">
                  <c:v>1378</c:v>
                </c:pt>
                <c:pt idx="1113">
                  <c:v>2457</c:v>
                </c:pt>
                <c:pt idx="1114">
                  <c:v>2457</c:v>
                </c:pt>
                <c:pt idx="1115">
                  <c:v>2457</c:v>
                </c:pt>
                <c:pt idx="1116">
                  <c:v>2457</c:v>
                </c:pt>
                <c:pt idx="1117">
                  <c:v>2399</c:v>
                </c:pt>
                <c:pt idx="1118">
                  <c:v>1499</c:v>
                </c:pt>
                <c:pt idx="1119">
                  <c:v>1497</c:v>
                </c:pt>
                <c:pt idx="1120">
                  <c:v>1219</c:v>
                </c:pt>
                <c:pt idx="1121">
                  <c:v>1219</c:v>
                </c:pt>
                <c:pt idx="1122">
                  <c:v>1219</c:v>
                </c:pt>
                <c:pt idx="1123">
                  <c:v>1219</c:v>
                </c:pt>
                <c:pt idx="1124">
                  <c:v>1219</c:v>
                </c:pt>
                <c:pt idx="1125">
                  <c:v>1219</c:v>
                </c:pt>
                <c:pt idx="1126">
                  <c:v>1219</c:v>
                </c:pt>
                <c:pt idx="1127">
                  <c:v>1219</c:v>
                </c:pt>
                <c:pt idx="1128">
                  <c:v>1219</c:v>
                </c:pt>
                <c:pt idx="1129">
                  <c:v>1219</c:v>
                </c:pt>
                <c:pt idx="1130">
                  <c:v>1219</c:v>
                </c:pt>
                <c:pt idx="1131">
                  <c:v>2457</c:v>
                </c:pt>
                <c:pt idx="1132">
                  <c:v>2416</c:v>
                </c:pt>
                <c:pt idx="1133">
                  <c:v>1390</c:v>
                </c:pt>
                <c:pt idx="1134">
                  <c:v>1389</c:v>
                </c:pt>
                <c:pt idx="1135">
                  <c:v>1287</c:v>
                </c:pt>
                <c:pt idx="1136">
                  <c:v>1285</c:v>
                </c:pt>
                <c:pt idx="1137">
                  <c:v>1285</c:v>
                </c:pt>
                <c:pt idx="1138">
                  <c:v>1197</c:v>
                </c:pt>
                <c:pt idx="1139">
                  <c:v>1197</c:v>
                </c:pt>
                <c:pt idx="1140">
                  <c:v>1197</c:v>
                </c:pt>
                <c:pt idx="1141">
                  <c:v>1197</c:v>
                </c:pt>
                <c:pt idx="1142">
                  <c:v>1197</c:v>
                </c:pt>
                <c:pt idx="1143">
                  <c:v>1197</c:v>
                </c:pt>
                <c:pt idx="1144">
                  <c:v>2774</c:v>
                </c:pt>
                <c:pt idx="1145">
                  <c:v>2774</c:v>
                </c:pt>
                <c:pt idx="1146">
                  <c:v>2774</c:v>
                </c:pt>
                <c:pt idx="1147">
                  <c:v>1243</c:v>
                </c:pt>
                <c:pt idx="1148">
                  <c:v>927</c:v>
                </c:pt>
                <c:pt idx="1149">
                  <c:v>1085</c:v>
                </c:pt>
                <c:pt idx="1150">
                  <c:v>1327</c:v>
                </c:pt>
                <c:pt idx="1151">
                  <c:v>1326</c:v>
                </c:pt>
                <c:pt idx="1152">
                  <c:v>1326</c:v>
                </c:pt>
                <c:pt idx="1153">
                  <c:v>1218</c:v>
                </c:pt>
                <c:pt idx="1154">
                  <c:v>1218</c:v>
                </c:pt>
                <c:pt idx="1155">
                  <c:v>1218</c:v>
                </c:pt>
                <c:pt idx="1156">
                  <c:v>1218</c:v>
                </c:pt>
                <c:pt idx="1157">
                  <c:v>1218</c:v>
                </c:pt>
                <c:pt idx="1158">
                  <c:v>1218</c:v>
                </c:pt>
                <c:pt idx="1159">
                  <c:v>1218</c:v>
                </c:pt>
                <c:pt idx="1160">
                  <c:v>1218</c:v>
                </c:pt>
                <c:pt idx="1161">
                  <c:v>1369</c:v>
                </c:pt>
                <c:pt idx="1162">
                  <c:v>1678</c:v>
                </c:pt>
                <c:pt idx="1163">
                  <c:v>1678</c:v>
                </c:pt>
                <c:pt idx="1164">
                  <c:v>1678</c:v>
                </c:pt>
                <c:pt idx="1165">
                  <c:v>1678</c:v>
                </c:pt>
                <c:pt idx="1166">
                  <c:v>1678</c:v>
                </c:pt>
                <c:pt idx="1167">
                  <c:v>1678</c:v>
                </c:pt>
                <c:pt idx="1168">
                  <c:v>1341</c:v>
                </c:pt>
                <c:pt idx="1169">
                  <c:v>1341</c:v>
                </c:pt>
                <c:pt idx="1170">
                  <c:v>1341</c:v>
                </c:pt>
                <c:pt idx="1171">
                  <c:v>1341</c:v>
                </c:pt>
                <c:pt idx="1172">
                  <c:v>1341</c:v>
                </c:pt>
                <c:pt idx="1173">
                  <c:v>1341</c:v>
                </c:pt>
                <c:pt idx="1174">
                  <c:v>1341</c:v>
                </c:pt>
                <c:pt idx="1175">
                  <c:v>1341</c:v>
                </c:pt>
                <c:pt idx="1176">
                  <c:v>1341</c:v>
                </c:pt>
                <c:pt idx="1177">
                  <c:v>2514</c:v>
                </c:pt>
                <c:pt idx="1178">
                  <c:v>1643</c:v>
                </c:pt>
                <c:pt idx="1179">
                  <c:v>1643</c:v>
                </c:pt>
                <c:pt idx="1180">
                  <c:v>1643</c:v>
                </c:pt>
                <c:pt idx="1181">
                  <c:v>1643</c:v>
                </c:pt>
                <c:pt idx="1182">
                  <c:v>1643</c:v>
                </c:pt>
                <c:pt idx="1183">
                  <c:v>1271</c:v>
                </c:pt>
                <c:pt idx="1184">
                  <c:v>1271</c:v>
                </c:pt>
                <c:pt idx="1185">
                  <c:v>1271</c:v>
                </c:pt>
                <c:pt idx="1186">
                  <c:v>1271</c:v>
                </c:pt>
                <c:pt idx="1187">
                  <c:v>1271</c:v>
                </c:pt>
                <c:pt idx="1188">
                  <c:v>1271</c:v>
                </c:pt>
                <c:pt idx="1189">
                  <c:v>1271</c:v>
                </c:pt>
                <c:pt idx="1190">
                  <c:v>1271</c:v>
                </c:pt>
                <c:pt idx="1191">
                  <c:v>1271</c:v>
                </c:pt>
                <c:pt idx="1192">
                  <c:v>2876</c:v>
                </c:pt>
                <c:pt idx="1193">
                  <c:v>1013</c:v>
                </c:pt>
                <c:pt idx="1194">
                  <c:v>1012</c:v>
                </c:pt>
                <c:pt idx="1195">
                  <c:v>924</c:v>
                </c:pt>
                <c:pt idx="1196">
                  <c:v>924</c:v>
                </c:pt>
                <c:pt idx="1197">
                  <c:v>1280</c:v>
                </c:pt>
                <c:pt idx="1198">
                  <c:v>1319</c:v>
                </c:pt>
                <c:pt idx="1199">
                  <c:v>1319</c:v>
                </c:pt>
                <c:pt idx="1200">
                  <c:v>1319</c:v>
                </c:pt>
                <c:pt idx="1201">
                  <c:v>1319</c:v>
                </c:pt>
                <c:pt idx="1202">
                  <c:v>1319</c:v>
                </c:pt>
                <c:pt idx="1203">
                  <c:v>1319</c:v>
                </c:pt>
                <c:pt idx="1204">
                  <c:v>1319</c:v>
                </c:pt>
                <c:pt idx="1205">
                  <c:v>1319</c:v>
                </c:pt>
                <c:pt idx="1206">
                  <c:v>1319</c:v>
                </c:pt>
                <c:pt idx="1207">
                  <c:v>1319</c:v>
                </c:pt>
                <c:pt idx="1208">
                  <c:v>1085</c:v>
                </c:pt>
                <c:pt idx="1209">
                  <c:v>1085</c:v>
                </c:pt>
                <c:pt idx="1210">
                  <c:v>896</c:v>
                </c:pt>
                <c:pt idx="1211">
                  <c:v>895</c:v>
                </c:pt>
                <c:pt idx="1212">
                  <c:v>895</c:v>
                </c:pt>
                <c:pt idx="1213">
                  <c:v>1567</c:v>
                </c:pt>
                <c:pt idx="1214">
                  <c:v>1567</c:v>
                </c:pt>
                <c:pt idx="1215">
                  <c:v>1567</c:v>
                </c:pt>
                <c:pt idx="1216">
                  <c:v>3</c:v>
                </c:pt>
                <c:pt idx="1217">
                  <c:v>397</c:v>
                </c:pt>
                <c:pt idx="1218">
                  <c:v>138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125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129</c:v>
                </c:pt>
                <c:pt idx="1249">
                  <c:v>54</c:v>
                </c:pt>
                <c:pt idx="1250">
                  <c:v>63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3</c:v>
                </c:pt>
                <c:pt idx="1265">
                  <c:v>0</c:v>
                </c:pt>
                <c:pt idx="1266">
                  <c:v>141</c:v>
                </c:pt>
                <c:pt idx="1267">
                  <c:v>109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1141</c:v>
                </c:pt>
                <c:pt idx="1283">
                  <c:v>0</c:v>
                </c:pt>
                <c:pt idx="1284">
                  <c:v>76684</c:v>
                </c:pt>
                <c:pt idx="1285">
                  <c:v>26696</c:v>
                </c:pt>
                <c:pt idx="1286">
                  <c:v>17475</c:v>
                </c:pt>
                <c:pt idx="1287">
                  <c:v>60361</c:v>
                </c:pt>
                <c:pt idx="1288">
                  <c:v>14995</c:v>
                </c:pt>
                <c:pt idx="1289">
                  <c:v>85399</c:v>
                </c:pt>
                <c:pt idx="1290">
                  <c:v>41477</c:v>
                </c:pt>
                <c:pt idx="1291">
                  <c:v>69790</c:v>
                </c:pt>
                <c:pt idx="1292">
                  <c:v>134239</c:v>
                </c:pt>
                <c:pt idx="1293">
                  <c:v>163902</c:v>
                </c:pt>
                <c:pt idx="1294">
                  <c:v>179058</c:v>
                </c:pt>
                <c:pt idx="1295">
                  <c:v>142417</c:v>
                </c:pt>
                <c:pt idx="1296">
                  <c:v>125710</c:v>
                </c:pt>
                <c:pt idx="1297">
                  <c:v>131801</c:v>
                </c:pt>
                <c:pt idx="1298">
                  <c:v>139761</c:v>
                </c:pt>
                <c:pt idx="1299">
                  <c:v>139623</c:v>
                </c:pt>
                <c:pt idx="1300">
                  <c:v>131347</c:v>
                </c:pt>
                <c:pt idx="1301">
                  <c:v>138294</c:v>
                </c:pt>
                <c:pt idx="1302">
                  <c:v>142231</c:v>
                </c:pt>
                <c:pt idx="1303">
                  <c:v>141898</c:v>
                </c:pt>
                <c:pt idx="1304">
                  <c:v>133933</c:v>
                </c:pt>
                <c:pt idx="1305">
                  <c:v>134213</c:v>
                </c:pt>
                <c:pt idx="1306">
                  <c:v>128191</c:v>
                </c:pt>
                <c:pt idx="1307">
                  <c:v>128279</c:v>
                </c:pt>
                <c:pt idx="1308">
                  <c:v>134673</c:v>
                </c:pt>
                <c:pt idx="1309">
                  <c:v>133228</c:v>
                </c:pt>
                <c:pt idx="1310">
                  <c:v>129263</c:v>
                </c:pt>
                <c:pt idx="1311">
                  <c:v>129448</c:v>
                </c:pt>
                <c:pt idx="1312">
                  <c:v>118337</c:v>
                </c:pt>
                <c:pt idx="1313">
                  <c:v>124247</c:v>
                </c:pt>
                <c:pt idx="1314">
                  <c:v>120143</c:v>
                </c:pt>
                <c:pt idx="1315">
                  <c:v>127431</c:v>
                </c:pt>
                <c:pt idx="1316">
                  <c:v>122925</c:v>
                </c:pt>
                <c:pt idx="1317">
                  <c:v>129347</c:v>
                </c:pt>
                <c:pt idx="1318">
                  <c:v>131631</c:v>
                </c:pt>
                <c:pt idx="1319">
                  <c:v>142175</c:v>
                </c:pt>
                <c:pt idx="1320">
                  <c:v>135800</c:v>
                </c:pt>
                <c:pt idx="1321">
                  <c:v>120561</c:v>
                </c:pt>
                <c:pt idx="1322">
                  <c:v>134555</c:v>
                </c:pt>
                <c:pt idx="1323">
                  <c:v>120669</c:v>
                </c:pt>
                <c:pt idx="1324">
                  <c:v>132240</c:v>
                </c:pt>
                <c:pt idx="1325">
                  <c:v>125676</c:v>
                </c:pt>
                <c:pt idx="1326">
                  <c:v>138843</c:v>
                </c:pt>
                <c:pt idx="1327">
                  <c:v>149760</c:v>
                </c:pt>
                <c:pt idx="1328">
                  <c:v>134751</c:v>
                </c:pt>
                <c:pt idx="1329">
                  <c:v>138871</c:v>
                </c:pt>
                <c:pt idx="1330">
                  <c:v>118606</c:v>
                </c:pt>
                <c:pt idx="1331">
                  <c:v>134434</c:v>
                </c:pt>
                <c:pt idx="1332">
                  <c:v>114311</c:v>
                </c:pt>
                <c:pt idx="1333">
                  <c:v>134679</c:v>
                </c:pt>
                <c:pt idx="1334">
                  <c:v>121164</c:v>
                </c:pt>
                <c:pt idx="1335">
                  <c:v>116680</c:v>
                </c:pt>
                <c:pt idx="1336">
                  <c:v>124328</c:v>
                </c:pt>
                <c:pt idx="1337">
                  <c:v>133382</c:v>
                </c:pt>
                <c:pt idx="1338">
                  <c:v>128268</c:v>
                </c:pt>
                <c:pt idx="1339">
                  <c:v>121956</c:v>
                </c:pt>
                <c:pt idx="1340">
                  <c:v>125656</c:v>
                </c:pt>
                <c:pt idx="1341">
                  <c:v>123369</c:v>
                </c:pt>
                <c:pt idx="1342">
                  <c:v>134552</c:v>
                </c:pt>
                <c:pt idx="1343">
                  <c:v>128130</c:v>
                </c:pt>
                <c:pt idx="1344">
                  <c:v>119458</c:v>
                </c:pt>
                <c:pt idx="1345">
                  <c:v>111707</c:v>
                </c:pt>
                <c:pt idx="1346">
                  <c:v>126006</c:v>
                </c:pt>
                <c:pt idx="1347">
                  <c:v>122472</c:v>
                </c:pt>
                <c:pt idx="1348">
                  <c:v>128299</c:v>
                </c:pt>
                <c:pt idx="1349">
                  <c:v>125464</c:v>
                </c:pt>
                <c:pt idx="1350">
                  <c:v>131069</c:v>
                </c:pt>
                <c:pt idx="1351">
                  <c:v>138192</c:v>
                </c:pt>
                <c:pt idx="1352">
                  <c:v>132050</c:v>
                </c:pt>
                <c:pt idx="1353">
                  <c:v>135851</c:v>
                </c:pt>
                <c:pt idx="1354">
                  <c:v>123666</c:v>
                </c:pt>
                <c:pt idx="1355">
                  <c:v>124318</c:v>
                </c:pt>
                <c:pt idx="1356">
                  <c:v>139125</c:v>
                </c:pt>
                <c:pt idx="1357">
                  <c:v>125650</c:v>
                </c:pt>
                <c:pt idx="1358">
                  <c:v>120015</c:v>
                </c:pt>
                <c:pt idx="1359">
                  <c:v>123358</c:v>
                </c:pt>
                <c:pt idx="1360">
                  <c:v>123525</c:v>
                </c:pt>
                <c:pt idx="1361">
                  <c:v>120186</c:v>
                </c:pt>
                <c:pt idx="1362">
                  <c:v>130047</c:v>
                </c:pt>
                <c:pt idx="1363">
                  <c:v>142268</c:v>
                </c:pt>
                <c:pt idx="1364">
                  <c:v>142087</c:v>
                </c:pt>
                <c:pt idx="1365">
                  <c:v>131817</c:v>
                </c:pt>
                <c:pt idx="1366">
                  <c:v>131268</c:v>
                </c:pt>
                <c:pt idx="1367">
                  <c:v>128048</c:v>
                </c:pt>
                <c:pt idx="1368">
                  <c:v>141904</c:v>
                </c:pt>
                <c:pt idx="1369">
                  <c:v>125575</c:v>
                </c:pt>
                <c:pt idx="1370">
                  <c:v>106786</c:v>
                </c:pt>
                <c:pt idx="1371">
                  <c:v>119266</c:v>
                </c:pt>
                <c:pt idx="1372">
                  <c:v>116921</c:v>
                </c:pt>
                <c:pt idx="1373">
                  <c:v>130457</c:v>
                </c:pt>
                <c:pt idx="1374">
                  <c:v>117558</c:v>
                </c:pt>
                <c:pt idx="1375">
                  <c:v>114318</c:v>
                </c:pt>
                <c:pt idx="1376">
                  <c:v>116936</c:v>
                </c:pt>
                <c:pt idx="1377">
                  <c:v>138308</c:v>
                </c:pt>
                <c:pt idx="1378">
                  <c:v>163556</c:v>
                </c:pt>
                <c:pt idx="1379">
                  <c:v>195628</c:v>
                </c:pt>
                <c:pt idx="1380">
                  <c:v>132244</c:v>
                </c:pt>
                <c:pt idx="1381">
                  <c:v>122186</c:v>
                </c:pt>
                <c:pt idx="1382">
                  <c:v>146058</c:v>
                </c:pt>
                <c:pt idx="1383">
                  <c:v>126969</c:v>
                </c:pt>
                <c:pt idx="1384">
                  <c:v>131288</c:v>
                </c:pt>
                <c:pt idx="1385">
                  <c:v>133231</c:v>
                </c:pt>
                <c:pt idx="1386">
                  <c:v>139730</c:v>
                </c:pt>
                <c:pt idx="1387">
                  <c:v>115442</c:v>
                </c:pt>
                <c:pt idx="1388">
                  <c:v>143402</c:v>
                </c:pt>
                <c:pt idx="1389">
                  <c:v>129952</c:v>
                </c:pt>
                <c:pt idx="1390">
                  <c:v>123669</c:v>
                </c:pt>
                <c:pt idx="1391">
                  <c:v>17422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355</c:v>
                </c:pt>
                <c:pt idx="1401">
                  <c:v>2029</c:v>
                </c:pt>
                <c:pt idx="1402">
                  <c:v>4454</c:v>
                </c:pt>
                <c:pt idx="1403">
                  <c:v>20954</c:v>
                </c:pt>
                <c:pt idx="1404">
                  <c:v>20954</c:v>
                </c:pt>
                <c:pt idx="1405">
                  <c:v>11134</c:v>
                </c:pt>
                <c:pt idx="1406">
                  <c:v>13771</c:v>
                </c:pt>
                <c:pt idx="1407">
                  <c:v>14403</c:v>
                </c:pt>
                <c:pt idx="1408">
                  <c:v>4558</c:v>
                </c:pt>
                <c:pt idx="1409">
                  <c:v>3699</c:v>
                </c:pt>
                <c:pt idx="1410">
                  <c:v>4111</c:v>
                </c:pt>
                <c:pt idx="1411">
                  <c:v>4495</c:v>
                </c:pt>
                <c:pt idx="1412">
                  <c:v>3479</c:v>
                </c:pt>
                <c:pt idx="1413">
                  <c:v>4068</c:v>
                </c:pt>
                <c:pt idx="1414">
                  <c:v>3669</c:v>
                </c:pt>
                <c:pt idx="1415">
                  <c:v>5610</c:v>
                </c:pt>
                <c:pt idx="1416">
                  <c:v>4546</c:v>
                </c:pt>
                <c:pt idx="1417">
                  <c:v>4121</c:v>
                </c:pt>
                <c:pt idx="1418">
                  <c:v>5594</c:v>
                </c:pt>
                <c:pt idx="1419">
                  <c:v>5572</c:v>
                </c:pt>
                <c:pt idx="1420">
                  <c:v>6759</c:v>
                </c:pt>
                <c:pt idx="1421">
                  <c:v>12150</c:v>
                </c:pt>
                <c:pt idx="1422">
                  <c:v>3872</c:v>
                </c:pt>
                <c:pt idx="1423">
                  <c:v>2175</c:v>
                </c:pt>
                <c:pt idx="1424">
                  <c:v>4466</c:v>
                </c:pt>
                <c:pt idx="1425">
                  <c:v>5036</c:v>
                </c:pt>
                <c:pt idx="1426">
                  <c:v>4361</c:v>
                </c:pt>
                <c:pt idx="1427">
                  <c:v>1038529</c:v>
                </c:pt>
                <c:pt idx="1428">
                  <c:v>1036147</c:v>
                </c:pt>
                <c:pt idx="1429">
                  <c:v>1033861</c:v>
                </c:pt>
                <c:pt idx="1430">
                  <c:v>1029677</c:v>
                </c:pt>
                <c:pt idx="1431">
                  <c:v>1026109</c:v>
                </c:pt>
                <c:pt idx="1432">
                  <c:v>1025118</c:v>
                </c:pt>
                <c:pt idx="1433">
                  <c:v>1021664</c:v>
                </c:pt>
                <c:pt idx="1434">
                  <c:v>1016065</c:v>
                </c:pt>
                <c:pt idx="1435">
                  <c:v>1015306</c:v>
                </c:pt>
                <c:pt idx="1436">
                  <c:v>1011711</c:v>
                </c:pt>
                <c:pt idx="1437">
                  <c:v>1009369</c:v>
                </c:pt>
                <c:pt idx="1438">
                  <c:v>1009369</c:v>
                </c:pt>
                <c:pt idx="1439">
                  <c:v>999363</c:v>
                </c:pt>
                <c:pt idx="1440">
                  <c:v>3964</c:v>
                </c:pt>
                <c:pt idx="1441">
                  <c:v>4205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3027</c:v>
                </c:pt>
                <c:pt idx="1446">
                  <c:v>7951</c:v>
                </c:pt>
                <c:pt idx="1447">
                  <c:v>3934</c:v>
                </c:pt>
                <c:pt idx="1448">
                  <c:v>6079</c:v>
                </c:pt>
                <c:pt idx="1449">
                  <c:v>8430</c:v>
                </c:pt>
                <c:pt idx="1450">
                  <c:v>2349</c:v>
                </c:pt>
                <c:pt idx="1451">
                  <c:v>2512</c:v>
                </c:pt>
                <c:pt idx="1452">
                  <c:v>3907</c:v>
                </c:pt>
                <c:pt idx="1453">
                  <c:v>4084</c:v>
                </c:pt>
                <c:pt idx="1454">
                  <c:v>471</c:v>
                </c:pt>
                <c:pt idx="1455">
                  <c:v>2466</c:v>
                </c:pt>
                <c:pt idx="1456">
                  <c:v>2401</c:v>
                </c:pt>
                <c:pt idx="1457">
                  <c:v>3990</c:v>
                </c:pt>
                <c:pt idx="1458">
                  <c:v>4151</c:v>
                </c:pt>
                <c:pt idx="1459">
                  <c:v>4471</c:v>
                </c:pt>
                <c:pt idx="1460">
                  <c:v>2328</c:v>
                </c:pt>
                <c:pt idx="1461">
                  <c:v>2480</c:v>
                </c:pt>
                <c:pt idx="1462">
                  <c:v>3988</c:v>
                </c:pt>
                <c:pt idx="1463">
                  <c:v>8013</c:v>
                </c:pt>
                <c:pt idx="1464">
                  <c:v>8332</c:v>
                </c:pt>
                <c:pt idx="1465">
                  <c:v>2313</c:v>
                </c:pt>
                <c:pt idx="1466">
                  <c:v>207</c:v>
                </c:pt>
                <c:pt idx="1467">
                  <c:v>3898</c:v>
                </c:pt>
                <c:pt idx="1468">
                  <c:v>2243</c:v>
                </c:pt>
                <c:pt idx="1469">
                  <c:v>2258</c:v>
                </c:pt>
                <c:pt idx="1470">
                  <c:v>2319</c:v>
                </c:pt>
                <c:pt idx="1471">
                  <c:v>2459</c:v>
                </c:pt>
                <c:pt idx="1472">
                  <c:v>5159</c:v>
                </c:pt>
                <c:pt idx="1473">
                  <c:v>2462</c:v>
                </c:pt>
                <c:pt idx="1474">
                  <c:v>2317</c:v>
                </c:pt>
                <c:pt idx="1475">
                  <c:v>3917</c:v>
                </c:pt>
                <c:pt idx="1476">
                  <c:v>2466</c:v>
                </c:pt>
                <c:pt idx="1477">
                  <c:v>1745</c:v>
                </c:pt>
                <c:pt idx="1478">
                  <c:v>3977</c:v>
                </c:pt>
                <c:pt idx="1479">
                  <c:v>7809</c:v>
                </c:pt>
                <c:pt idx="1480">
                  <c:v>3925</c:v>
                </c:pt>
                <c:pt idx="1481">
                  <c:v>2317</c:v>
                </c:pt>
                <c:pt idx="1482">
                  <c:v>3711</c:v>
                </c:pt>
                <c:pt idx="1483">
                  <c:v>3526</c:v>
                </c:pt>
                <c:pt idx="1484">
                  <c:v>2475</c:v>
                </c:pt>
                <c:pt idx="1485">
                  <c:v>4002</c:v>
                </c:pt>
                <c:pt idx="1486">
                  <c:v>2276</c:v>
                </c:pt>
                <c:pt idx="1487">
                  <c:v>4300</c:v>
                </c:pt>
                <c:pt idx="1488">
                  <c:v>2414</c:v>
                </c:pt>
                <c:pt idx="1489">
                  <c:v>4616</c:v>
                </c:pt>
                <c:pt idx="1490">
                  <c:v>2334</c:v>
                </c:pt>
                <c:pt idx="1491">
                  <c:v>2295</c:v>
                </c:pt>
                <c:pt idx="1492">
                  <c:v>4491</c:v>
                </c:pt>
                <c:pt idx="1493">
                  <c:v>2426</c:v>
                </c:pt>
                <c:pt idx="1494">
                  <c:v>1617</c:v>
                </c:pt>
                <c:pt idx="1495">
                  <c:v>3923</c:v>
                </c:pt>
                <c:pt idx="1496">
                  <c:v>2001</c:v>
                </c:pt>
                <c:pt idx="1497">
                  <c:v>2277</c:v>
                </c:pt>
                <c:pt idx="1498">
                  <c:v>3636</c:v>
                </c:pt>
                <c:pt idx="1499">
                  <c:v>3972</c:v>
                </c:pt>
                <c:pt idx="1500">
                  <c:v>4100</c:v>
                </c:pt>
                <c:pt idx="1501">
                  <c:v>2425</c:v>
                </c:pt>
                <c:pt idx="1502">
                  <c:v>1427</c:v>
                </c:pt>
                <c:pt idx="1503">
                  <c:v>2440</c:v>
                </c:pt>
                <c:pt idx="1504">
                  <c:v>1951</c:v>
                </c:pt>
                <c:pt idx="1505">
                  <c:v>2227</c:v>
                </c:pt>
                <c:pt idx="1506">
                  <c:v>2272</c:v>
                </c:pt>
                <c:pt idx="1507">
                  <c:v>2417</c:v>
                </c:pt>
                <c:pt idx="1508">
                  <c:v>2037</c:v>
                </c:pt>
                <c:pt idx="1509">
                  <c:v>3557</c:v>
                </c:pt>
                <c:pt idx="1510">
                  <c:v>5947</c:v>
                </c:pt>
                <c:pt idx="1511">
                  <c:v>2204</c:v>
                </c:pt>
                <c:pt idx="1512">
                  <c:v>3938</c:v>
                </c:pt>
                <c:pt idx="1513">
                  <c:v>3261</c:v>
                </c:pt>
                <c:pt idx="1514">
                  <c:v>3829</c:v>
                </c:pt>
                <c:pt idx="1515">
                  <c:v>1839</c:v>
                </c:pt>
                <c:pt idx="1516">
                  <c:v>3470</c:v>
                </c:pt>
                <c:pt idx="1517">
                  <c:v>5837</c:v>
                </c:pt>
                <c:pt idx="1518">
                  <c:v>2124</c:v>
                </c:pt>
                <c:pt idx="1519">
                  <c:v>2233</c:v>
                </c:pt>
                <c:pt idx="1520">
                  <c:v>2291</c:v>
                </c:pt>
                <c:pt idx="1521">
                  <c:v>2440</c:v>
                </c:pt>
                <c:pt idx="1522">
                  <c:v>2385</c:v>
                </c:pt>
                <c:pt idx="1523">
                  <c:v>1630</c:v>
                </c:pt>
                <c:pt idx="1524">
                  <c:v>3914</c:v>
                </c:pt>
                <c:pt idx="1525">
                  <c:v>5886</c:v>
                </c:pt>
                <c:pt idx="1526">
                  <c:v>2257</c:v>
                </c:pt>
                <c:pt idx="1527">
                  <c:v>1960</c:v>
                </c:pt>
                <c:pt idx="1528">
                  <c:v>663</c:v>
                </c:pt>
                <c:pt idx="1529">
                  <c:v>2391</c:v>
                </c:pt>
                <c:pt idx="1530">
                  <c:v>0</c:v>
                </c:pt>
                <c:pt idx="1531">
                  <c:v>0</c:v>
                </c:pt>
                <c:pt idx="1532">
                  <c:v>3826</c:v>
                </c:pt>
                <c:pt idx="1533">
                  <c:v>780</c:v>
                </c:pt>
                <c:pt idx="1534">
                  <c:v>2213</c:v>
                </c:pt>
                <c:pt idx="1535">
                  <c:v>2165</c:v>
                </c:pt>
                <c:pt idx="1536">
                  <c:v>2229</c:v>
                </c:pt>
                <c:pt idx="1537">
                  <c:v>2216</c:v>
                </c:pt>
                <c:pt idx="1538">
                  <c:v>2341</c:v>
                </c:pt>
                <c:pt idx="1539">
                  <c:v>0</c:v>
                </c:pt>
                <c:pt idx="1540">
                  <c:v>3401</c:v>
                </c:pt>
                <c:pt idx="1541">
                  <c:v>3955</c:v>
                </c:pt>
                <c:pt idx="1542">
                  <c:v>5755</c:v>
                </c:pt>
                <c:pt idx="1543">
                  <c:v>2163</c:v>
                </c:pt>
                <c:pt idx="1544">
                  <c:v>1449</c:v>
                </c:pt>
                <c:pt idx="1545">
                  <c:v>357</c:v>
                </c:pt>
                <c:pt idx="1546">
                  <c:v>2301</c:v>
                </c:pt>
                <c:pt idx="1547">
                  <c:v>2182</c:v>
                </c:pt>
                <c:pt idx="1548">
                  <c:v>1556</c:v>
                </c:pt>
                <c:pt idx="1549">
                  <c:v>3315</c:v>
                </c:pt>
                <c:pt idx="1550">
                  <c:v>3865</c:v>
                </c:pt>
                <c:pt idx="1551">
                  <c:v>5620</c:v>
                </c:pt>
                <c:pt idx="1552">
                  <c:v>6421</c:v>
                </c:pt>
                <c:pt idx="1553">
                  <c:v>6774</c:v>
                </c:pt>
                <c:pt idx="1554">
                  <c:v>6774</c:v>
                </c:pt>
                <c:pt idx="1555">
                  <c:v>12261</c:v>
                </c:pt>
                <c:pt idx="1556">
                  <c:v>12261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25</c:v>
                </c:pt>
                <c:pt idx="2421">
                  <c:v>67</c:v>
                </c:pt>
                <c:pt idx="2422">
                  <c:v>55</c:v>
                </c:pt>
                <c:pt idx="2423">
                  <c:v>50</c:v>
                </c:pt>
                <c:pt idx="2424">
                  <c:v>49</c:v>
                </c:pt>
                <c:pt idx="2425">
                  <c:v>5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30252</c:v>
                </c:pt>
                <c:pt idx="2615">
                  <c:v>30287</c:v>
                </c:pt>
                <c:pt idx="2616">
                  <c:v>30360</c:v>
                </c:pt>
                <c:pt idx="2617">
                  <c:v>30360</c:v>
                </c:pt>
                <c:pt idx="2618">
                  <c:v>30360</c:v>
                </c:pt>
                <c:pt idx="2619">
                  <c:v>30360</c:v>
                </c:pt>
                <c:pt idx="2620">
                  <c:v>30360</c:v>
                </c:pt>
                <c:pt idx="2621">
                  <c:v>30360</c:v>
                </c:pt>
                <c:pt idx="2622">
                  <c:v>30360</c:v>
                </c:pt>
                <c:pt idx="2623">
                  <c:v>30360</c:v>
                </c:pt>
                <c:pt idx="2624">
                  <c:v>30360</c:v>
                </c:pt>
                <c:pt idx="2625">
                  <c:v>30360</c:v>
                </c:pt>
                <c:pt idx="2626">
                  <c:v>30360</c:v>
                </c:pt>
                <c:pt idx="2627">
                  <c:v>33489</c:v>
                </c:pt>
                <c:pt idx="2628">
                  <c:v>33489</c:v>
                </c:pt>
                <c:pt idx="2629">
                  <c:v>33489</c:v>
                </c:pt>
                <c:pt idx="2630">
                  <c:v>33489</c:v>
                </c:pt>
                <c:pt idx="2631">
                  <c:v>33489</c:v>
                </c:pt>
                <c:pt idx="2632">
                  <c:v>33489</c:v>
                </c:pt>
                <c:pt idx="2633">
                  <c:v>33489</c:v>
                </c:pt>
                <c:pt idx="2634">
                  <c:v>33489</c:v>
                </c:pt>
                <c:pt idx="2635">
                  <c:v>33489</c:v>
                </c:pt>
                <c:pt idx="2636">
                  <c:v>33489</c:v>
                </c:pt>
                <c:pt idx="2637">
                  <c:v>33489</c:v>
                </c:pt>
                <c:pt idx="2638">
                  <c:v>33489</c:v>
                </c:pt>
                <c:pt idx="2639">
                  <c:v>33489</c:v>
                </c:pt>
                <c:pt idx="2640">
                  <c:v>33489</c:v>
                </c:pt>
                <c:pt idx="2641">
                  <c:v>33489</c:v>
                </c:pt>
                <c:pt idx="2642">
                  <c:v>33489</c:v>
                </c:pt>
                <c:pt idx="2643">
                  <c:v>33489</c:v>
                </c:pt>
                <c:pt idx="2644">
                  <c:v>33489</c:v>
                </c:pt>
                <c:pt idx="2645">
                  <c:v>33489</c:v>
                </c:pt>
                <c:pt idx="2646">
                  <c:v>33489</c:v>
                </c:pt>
                <c:pt idx="2647">
                  <c:v>33489</c:v>
                </c:pt>
                <c:pt idx="2648">
                  <c:v>33489</c:v>
                </c:pt>
                <c:pt idx="2649">
                  <c:v>33489</c:v>
                </c:pt>
                <c:pt idx="2650">
                  <c:v>33489</c:v>
                </c:pt>
                <c:pt idx="2651">
                  <c:v>33489</c:v>
                </c:pt>
                <c:pt idx="2652">
                  <c:v>33489</c:v>
                </c:pt>
                <c:pt idx="2653">
                  <c:v>33553</c:v>
                </c:pt>
                <c:pt idx="2654">
                  <c:v>33624</c:v>
                </c:pt>
                <c:pt idx="2655">
                  <c:v>33676</c:v>
                </c:pt>
                <c:pt idx="2656">
                  <c:v>33740</c:v>
                </c:pt>
                <c:pt idx="2657">
                  <c:v>33816</c:v>
                </c:pt>
                <c:pt idx="2658">
                  <c:v>33880</c:v>
                </c:pt>
                <c:pt idx="2659">
                  <c:v>33955</c:v>
                </c:pt>
                <c:pt idx="2660">
                  <c:v>34013</c:v>
                </c:pt>
                <c:pt idx="2661">
                  <c:v>34918</c:v>
                </c:pt>
                <c:pt idx="2662">
                  <c:v>34918</c:v>
                </c:pt>
                <c:pt idx="2663">
                  <c:v>34918</c:v>
                </c:pt>
                <c:pt idx="2664">
                  <c:v>34918</c:v>
                </c:pt>
                <c:pt idx="2665">
                  <c:v>34918</c:v>
                </c:pt>
                <c:pt idx="2666">
                  <c:v>34918</c:v>
                </c:pt>
                <c:pt idx="2667">
                  <c:v>34918</c:v>
                </c:pt>
                <c:pt idx="2668">
                  <c:v>34918</c:v>
                </c:pt>
                <c:pt idx="2669">
                  <c:v>34918</c:v>
                </c:pt>
                <c:pt idx="2670">
                  <c:v>34918</c:v>
                </c:pt>
                <c:pt idx="2671">
                  <c:v>34918</c:v>
                </c:pt>
                <c:pt idx="2672">
                  <c:v>34918</c:v>
                </c:pt>
                <c:pt idx="2673">
                  <c:v>34918</c:v>
                </c:pt>
                <c:pt idx="2674">
                  <c:v>34918</c:v>
                </c:pt>
                <c:pt idx="2675">
                  <c:v>34918</c:v>
                </c:pt>
                <c:pt idx="2676">
                  <c:v>34918</c:v>
                </c:pt>
                <c:pt idx="2677">
                  <c:v>34918</c:v>
                </c:pt>
                <c:pt idx="2678">
                  <c:v>34964</c:v>
                </c:pt>
                <c:pt idx="2679">
                  <c:v>35051</c:v>
                </c:pt>
                <c:pt idx="2680">
                  <c:v>35105</c:v>
                </c:pt>
                <c:pt idx="2681">
                  <c:v>35148</c:v>
                </c:pt>
                <c:pt idx="2682">
                  <c:v>35195</c:v>
                </c:pt>
                <c:pt idx="2683">
                  <c:v>35237</c:v>
                </c:pt>
                <c:pt idx="2684">
                  <c:v>35301</c:v>
                </c:pt>
                <c:pt idx="2685">
                  <c:v>35306</c:v>
                </c:pt>
                <c:pt idx="2686">
                  <c:v>35306</c:v>
                </c:pt>
                <c:pt idx="2687">
                  <c:v>35306</c:v>
                </c:pt>
                <c:pt idx="2688">
                  <c:v>35306</c:v>
                </c:pt>
                <c:pt idx="2689">
                  <c:v>35306</c:v>
                </c:pt>
                <c:pt idx="2690">
                  <c:v>35306</c:v>
                </c:pt>
                <c:pt idx="2691">
                  <c:v>35306</c:v>
                </c:pt>
                <c:pt idx="2692">
                  <c:v>35306</c:v>
                </c:pt>
                <c:pt idx="2693">
                  <c:v>35306</c:v>
                </c:pt>
                <c:pt idx="2694">
                  <c:v>35306</c:v>
                </c:pt>
                <c:pt idx="2695">
                  <c:v>35306</c:v>
                </c:pt>
                <c:pt idx="2696">
                  <c:v>35306</c:v>
                </c:pt>
                <c:pt idx="2697">
                  <c:v>35306</c:v>
                </c:pt>
                <c:pt idx="2698">
                  <c:v>35306</c:v>
                </c:pt>
                <c:pt idx="2699">
                  <c:v>35306</c:v>
                </c:pt>
                <c:pt idx="2700">
                  <c:v>35306</c:v>
                </c:pt>
                <c:pt idx="2701">
                  <c:v>35306</c:v>
                </c:pt>
                <c:pt idx="2702">
                  <c:v>35317</c:v>
                </c:pt>
                <c:pt idx="2703">
                  <c:v>35317</c:v>
                </c:pt>
                <c:pt idx="2704">
                  <c:v>35317</c:v>
                </c:pt>
                <c:pt idx="2705">
                  <c:v>35317</c:v>
                </c:pt>
                <c:pt idx="2706">
                  <c:v>35317</c:v>
                </c:pt>
                <c:pt idx="2707">
                  <c:v>38985</c:v>
                </c:pt>
                <c:pt idx="2708">
                  <c:v>38985</c:v>
                </c:pt>
                <c:pt idx="2709">
                  <c:v>38985</c:v>
                </c:pt>
                <c:pt idx="2710">
                  <c:v>38985</c:v>
                </c:pt>
                <c:pt idx="2711">
                  <c:v>38985</c:v>
                </c:pt>
                <c:pt idx="2712">
                  <c:v>38985</c:v>
                </c:pt>
                <c:pt idx="2713">
                  <c:v>38985</c:v>
                </c:pt>
                <c:pt idx="2714">
                  <c:v>38985</c:v>
                </c:pt>
                <c:pt idx="2715">
                  <c:v>38985</c:v>
                </c:pt>
                <c:pt idx="2716">
                  <c:v>38985</c:v>
                </c:pt>
                <c:pt idx="2717">
                  <c:v>38985</c:v>
                </c:pt>
                <c:pt idx="2718">
                  <c:v>38985</c:v>
                </c:pt>
                <c:pt idx="2719">
                  <c:v>38985</c:v>
                </c:pt>
                <c:pt idx="2720">
                  <c:v>38985</c:v>
                </c:pt>
                <c:pt idx="2721">
                  <c:v>38985</c:v>
                </c:pt>
                <c:pt idx="2722">
                  <c:v>38985</c:v>
                </c:pt>
                <c:pt idx="2723">
                  <c:v>38985</c:v>
                </c:pt>
                <c:pt idx="2724">
                  <c:v>38985</c:v>
                </c:pt>
                <c:pt idx="2725">
                  <c:v>38985</c:v>
                </c:pt>
                <c:pt idx="2726">
                  <c:v>38985</c:v>
                </c:pt>
                <c:pt idx="2727">
                  <c:v>38985</c:v>
                </c:pt>
                <c:pt idx="2728">
                  <c:v>38985</c:v>
                </c:pt>
                <c:pt idx="2729">
                  <c:v>38985</c:v>
                </c:pt>
                <c:pt idx="2730">
                  <c:v>38985</c:v>
                </c:pt>
                <c:pt idx="2731">
                  <c:v>39011</c:v>
                </c:pt>
                <c:pt idx="2732">
                  <c:v>39047</c:v>
                </c:pt>
                <c:pt idx="2733">
                  <c:v>39081</c:v>
                </c:pt>
                <c:pt idx="2734">
                  <c:v>39108</c:v>
                </c:pt>
                <c:pt idx="2735">
                  <c:v>39157</c:v>
                </c:pt>
                <c:pt idx="2736">
                  <c:v>39317</c:v>
                </c:pt>
                <c:pt idx="2737">
                  <c:v>39490</c:v>
                </c:pt>
                <c:pt idx="2738">
                  <c:v>39536</c:v>
                </c:pt>
                <c:pt idx="2739">
                  <c:v>39551</c:v>
                </c:pt>
                <c:pt idx="2740">
                  <c:v>39551</c:v>
                </c:pt>
                <c:pt idx="2741">
                  <c:v>39551</c:v>
                </c:pt>
                <c:pt idx="2742">
                  <c:v>39551</c:v>
                </c:pt>
                <c:pt idx="2743">
                  <c:v>39551</c:v>
                </c:pt>
                <c:pt idx="2744">
                  <c:v>39551</c:v>
                </c:pt>
                <c:pt idx="2745">
                  <c:v>39551</c:v>
                </c:pt>
                <c:pt idx="2746">
                  <c:v>39551</c:v>
                </c:pt>
                <c:pt idx="2747">
                  <c:v>39551</c:v>
                </c:pt>
                <c:pt idx="2748">
                  <c:v>39551</c:v>
                </c:pt>
                <c:pt idx="2749">
                  <c:v>39551</c:v>
                </c:pt>
                <c:pt idx="2750">
                  <c:v>39592</c:v>
                </c:pt>
                <c:pt idx="2751">
                  <c:v>39644</c:v>
                </c:pt>
                <c:pt idx="2752">
                  <c:v>40847</c:v>
                </c:pt>
                <c:pt idx="2753">
                  <c:v>40847</c:v>
                </c:pt>
                <c:pt idx="2754">
                  <c:v>40847</c:v>
                </c:pt>
                <c:pt idx="2755">
                  <c:v>40847</c:v>
                </c:pt>
                <c:pt idx="2756">
                  <c:v>40847</c:v>
                </c:pt>
                <c:pt idx="2757">
                  <c:v>40847</c:v>
                </c:pt>
                <c:pt idx="2758">
                  <c:v>40847</c:v>
                </c:pt>
                <c:pt idx="2759">
                  <c:v>40847</c:v>
                </c:pt>
                <c:pt idx="2760">
                  <c:v>40847</c:v>
                </c:pt>
                <c:pt idx="2761">
                  <c:v>40847</c:v>
                </c:pt>
                <c:pt idx="2762">
                  <c:v>40847</c:v>
                </c:pt>
                <c:pt idx="2763">
                  <c:v>40847</c:v>
                </c:pt>
                <c:pt idx="2764">
                  <c:v>41111</c:v>
                </c:pt>
                <c:pt idx="2765">
                  <c:v>41261</c:v>
                </c:pt>
                <c:pt idx="2766">
                  <c:v>41329</c:v>
                </c:pt>
                <c:pt idx="2767">
                  <c:v>41394</c:v>
                </c:pt>
                <c:pt idx="2768">
                  <c:v>41475</c:v>
                </c:pt>
                <c:pt idx="2769">
                  <c:v>41524</c:v>
                </c:pt>
                <c:pt idx="2770">
                  <c:v>41571</c:v>
                </c:pt>
                <c:pt idx="2771">
                  <c:v>42662</c:v>
                </c:pt>
                <c:pt idx="2772">
                  <c:v>42662</c:v>
                </c:pt>
                <c:pt idx="2773">
                  <c:v>42662</c:v>
                </c:pt>
                <c:pt idx="2774">
                  <c:v>42662</c:v>
                </c:pt>
                <c:pt idx="2775">
                  <c:v>42662</c:v>
                </c:pt>
                <c:pt idx="2776">
                  <c:v>42662</c:v>
                </c:pt>
                <c:pt idx="2777">
                  <c:v>42662</c:v>
                </c:pt>
                <c:pt idx="2778">
                  <c:v>42662</c:v>
                </c:pt>
                <c:pt idx="2779">
                  <c:v>42662</c:v>
                </c:pt>
                <c:pt idx="2780">
                  <c:v>42662</c:v>
                </c:pt>
                <c:pt idx="2781">
                  <c:v>42662</c:v>
                </c:pt>
                <c:pt idx="2782">
                  <c:v>42662</c:v>
                </c:pt>
                <c:pt idx="2783">
                  <c:v>41320</c:v>
                </c:pt>
                <c:pt idx="2784">
                  <c:v>41319</c:v>
                </c:pt>
                <c:pt idx="2785">
                  <c:v>41319</c:v>
                </c:pt>
                <c:pt idx="2786">
                  <c:v>41319</c:v>
                </c:pt>
                <c:pt idx="2787">
                  <c:v>41319</c:v>
                </c:pt>
                <c:pt idx="2788">
                  <c:v>41319</c:v>
                </c:pt>
                <c:pt idx="2789">
                  <c:v>41319</c:v>
                </c:pt>
                <c:pt idx="2790">
                  <c:v>41319</c:v>
                </c:pt>
                <c:pt idx="2791">
                  <c:v>41319</c:v>
                </c:pt>
                <c:pt idx="2792">
                  <c:v>41319</c:v>
                </c:pt>
                <c:pt idx="2793">
                  <c:v>41319</c:v>
                </c:pt>
                <c:pt idx="2794">
                  <c:v>41319</c:v>
                </c:pt>
                <c:pt idx="2795">
                  <c:v>41319</c:v>
                </c:pt>
                <c:pt idx="2796">
                  <c:v>41319</c:v>
                </c:pt>
                <c:pt idx="2797">
                  <c:v>41319</c:v>
                </c:pt>
                <c:pt idx="2798">
                  <c:v>41319</c:v>
                </c:pt>
                <c:pt idx="2799">
                  <c:v>41319</c:v>
                </c:pt>
                <c:pt idx="2800">
                  <c:v>41319</c:v>
                </c:pt>
                <c:pt idx="2801">
                  <c:v>41319</c:v>
                </c:pt>
                <c:pt idx="2802">
                  <c:v>41319</c:v>
                </c:pt>
                <c:pt idx="2803">
                  <c:v>41319</c:v>
                </c:pt>
                <c:pt idx="2804">
                  <c:v>41319</c:v>
                </c:pt>
                <c:pt idx="2805">
                  <c:v>40027</c:v>
                </c:pt>
                <c:pt idx="2806">
                  <c:v>29812</c:v>
                </c:pt>
                <c:pt idx="2807">
                  <c:v>35516</c:v>
                </c:pt>
                <c:pt idx="2808">
                  <c:v>35516</c:v>
                </c:pt>
                <c:pt idx="2809">
                  <c:v>35516</c:v>
                </c:pt>
                <c:pt idx="2810">
                  <c:v>35516</c:v>
                </c:pt>
                <c:pt idx="2811">
                  <c:v>35516</c:v>
                </c:pt>
                <c:pt idx="2812">
                  <c:v>35516</c:v>
                </c:pt>
                <c:pt idx="2813">
                  <c:v>34553</c:v>
                </c:pt>
                <c:pt idx="2814">
                  <c:v>34553</c:v>
                </c:pt>
                <c:pt idx="2815">
                  <c:v>34553</c:v>
                </c:pt>
                <c:pt idx="2816">
                  <c:v>34553</c:v>
                </c:pt>
                <c:pt idx="2817">
                  <c:v>0</c:v>
                </c:pt>
                <c:pt idx="2818">
                  <c:v>0</c:v>
                </c:pt>
                <c:pt idx="2819">
                  <c:v>11041</c:v>
                </c:pt>
                <c:pt idx="2820">
                  <c:v>15534</c:v>
                </c:pt>
                <c:pt idx="2821">
                  <c:v>19536</c:v>
                </c:pt>
                <c:pt idx="2822">
                  <c:v>2532</c:v>
                </c:pt>
                <c:pt idx="2823">
                  <c:v>3312</c:v>
                </c:pt>
                <c:pt idx="2824">
                  <c:v>2527</c:v>
                </c:pt>
                <c:pt idx="2825">
                  <c:v>6071</c:v>
                </c:pt>
                <c:pt idx="2826">
                  <c:v>7390</c:v>
                </c:pt>
                <c:pt idx="2827">
                  <c:v>3125</c:v>
                </c:pt>
                <c:pt idx="2828">
                  <c:v>3698</c:v>
                </c:pt>
                <c:pt idx="2829">
                  <c:v>3200</c:v>
                </c:pt>
                <c:pt idx="2830">
                  <c:v>2382</c:v>
                </c:pt>
                <c:pt idx="2831">
                  <c:v>2520</c:v>
                </c:pt>
                <c:pt idx="2832">
                  <c:v>2705</c:v>
                </c:pt>
                <c:pt idx="2833">
                  <c:v>2397</c:v>
                </c:pt>
                <c:pt idx="2834">
                  <c:v>3219</c:v>
                </c:pt>
                <c:pt idx="2835">
                  <c:v>3859</c:v>
                </c:pt>
                <c:pt idx="2836">
                  <c:v>6661</c:v>
                </c:pt>
                <c:pt idx="2837">
                  <c:v>10889</c:v>
                </c:pt>
                <c:pt idx="2838">
                  <c:v>2504</c:v>
                </c:pt>
                <c:pt idx="2839">
                  <c:v>6145</c:v>
                </c:pt>
                <c:pt idx="2840">
                  <c:v>2372</c:v>
                </c:pt>
                <c:pt idx="2841">
                  <c:v>3108</c:v>
                </c:pt>
                <c:pt idx="2842">
                  <c:v>7417</c:v>
                </c:pt>
                <c:pt idx="2843">
                  <c:v>2580</c:v>
                </c:pt>
                <c:pt idx="2844">
                  <c:v>1602</c:v>
                </c:pt>
                <c:pt idx="2845">
                  <c:v>2384</c:v>
                </c:pt>
                <c:pt idx="2846">
                  <c:v>2513</c:v>
                </c:pt>
                <c:pt idx="2847">
                  <c:v>1585</c:v>
                </c:pt>
                <c:pt idx="2848">
                  <c:v>2389</c:v>
                </c:pt>
                <c:pt idx="2849">
                  <c:v>2494</c:v>
                </c:pt>
                <c:pt idx="2850">
                  <c:v>2459</c:v>
                </c:pt>
                <c:pt idx="2851">
                  <c:v>6077</c:v>
                </c:pt>
                <c:pt idx="2852">
                  <c:v>7435</c:v>
                </c:pt>
                <c:pt idx="2853">
                  <c:v>2962</c:v>
                </c:pt>
                <c:pt idx="2854">
                  <c:v>4333</c:v>
                </c:pt>
                <c:pt idx="2855">
                  <c:v>6092</c:v>
                </c:pt>
                <c:pt idx="2856">
                  <c:v>2340</c:v>
                </c:pt>
                <c:pt idx="2857">
                  <c:v>2651</c:v>
                </c:pt>
                <c:pt idx="2858">
                  <c:v>3572</c:v>
                </c:pt>
                <c:pt idx="2859">
                  <c:v>2559</c:v>
                </c:pt>
                <c:pt idx="2860">
                  <c:v>2293</c:v>
                </c:pt>
                <c:pt idx="2861">
                  <c:v>3192</c:v>
                </c:pt>
                <c:pt idx="2862">
                  <c:v>5236</c:v>
                </c:pt>
                <c:pt idx="2863">
                  <c:v>6139</c:v>
                </c:pt>
                <c:pt idx="2864">
                  <c:v>2315</c:v>
                </c:pt>
                <c:pt idx="2865">
                  <c:v>5895</c:v>
                </c:pt>
                <c:pt idx="2866">
                  <c:v>5245</c:v>
                </c:pt>
                <c:pt idx="2867">
                  <c:v>6074</c:v>
                </c:pt>
                <c:pt idx="2868">
                  <c:v>2378</c:v>
                </c:pt>
                <c:pt idx="2869">
                  <c:v>2755</c:v>
                </c:pt>
                <c:pt idx="2870">
                  <c:v>7348</c:v>
                </c:pt>
                <c:pt idx="2871">
                  <c:v>6068</c:v>
                </c:pt>
                <c:pt idx="2872">
                  <c:v>2369</c:v>
                </c:pt>
                <c:pt idx="2873">
                  <c:v>2351</c:v>
                </c:pt>
                <c:pt idx="2874">
                  <c:v>2492</c:v>
                </c:pt>
                <c:pt idx="2875">
                  <c:v>2684</c:v>
                </c:pt>
                <c:pt idx="2876">
                  <c:v>2351</c:v>
                </c:pt>
                <c:pt idx="2877">
                  <c:v>2345</c:v>
                </c:pt>
                <c:pt idx="2878">
                  <c:v>3798</c:v>
                </c:pt>
                <c:pt idx="2879">
                  <c:v>4013</c:v>
                </c:pt>
                <c:pt idx="2880">
                  <c:v>4421</c:v>
                </c:pt>
                <c:pt idx="2881">
                  <c:v>3159</c:v>
                </c:pt>
                <c:pt idx="2882">
                  <c:v>2483</c:v>
                </c:pt>
                <c:pt idx="2883">
                  <c:v>5192</c:v>
                </c:pt>
                <c:pt idx="2884">
                  <c:v>6026</c:v>
                </c:pt>
                <c:pt idx="2885">
                  <c:v>2594</c:v>
                </c:pt>
                <c:pt idx="2886">
                  <c:v>2510</c:v>
                </c:pt>
                <c:pt idx="2887">
                  <c:v>3571</c:v>
                </c:pt>
                <c:pt idx="2888">
                  <c:v>2471</c:v>
                </c:pt>
                <c:pt idx="2889">
                  <c:v>3566</c:v>
                </c:pt>
                <c:pt idx="2890">
                  <c:v>2345</c:v>
                </c:pt>
                <c:pt idx="2891">
                  <c:v>2479</c:v>
                </c:pt>
                <c:pt idx="2892">
                  <c:v>5899</c:v>
                </c:pt>
                <c:pt idx="2893">
                  <c:v>4374</c:v>
                </c:pt>
                <c:pt idx="2894">
                  <c:v>4305</c:v>
                </c:pt>
                <c:pt idx="2895">
                  <c:v>2457</c:v>
                </c:pt>
                <c:pt idx="2896">
                  <c:v>1872</c:v>
                </c:pt>
                <c:pt idx="2897">
                  <c:v>5964</c:v>
                </c:pt>
                <c:pt idx="2898">
                  <c:v>7178</c:v>
                </c:pt>
                <c:pt idx="2899">
                  <c:v>10644</c:v>
                </c:pt>
                <c:pt idx="2900">
                  <c:v>3501</c:v>
                </c:pt>
                <c:pt idx="2901">
                  <c:v>2404</c:v>
                </c:pt>
                <c:pt idx="2902">
                  <c:v>5072</c:v>
                </c:pt>
                <c:pt idx="2903">
                  <c:v>2416</c:v>
                </c:pt>
                <c:pt idx="2904">
                  <c:v>2283</c:v>
                </c:pt>
                <c:pt idx="2905">
                  <c:v>2282</c:v>
                </c:pt>
                <c:pt idx="2906">
                  <c:v>2411</c:v>
                </c:pt>
                <c:pt idx="2907">
                  <c:v>3938</c:v>
                </c:pt>
                <c:pt idx="2908">
                  <c:v>7736</c:v>
                </c:pt>
                <c:pt idx="2909">
                  <c:v>4110</c:v>
                </c:pt>
                <c:pt idx="2910">
                  <c:v>394</c:v>
                </c:pt>
                <c:pt idx="2911">
                  <c:v>2367</c:v>
                </c:pt>
                <c:pt idx="2912">
                  <c:v>3815</c:v>
                </c:pt>
                <c:pt idx="2913">
                  <c:v>2044</c:v>
                </c:pt>
                <c:pt idx="2914">
                  <c:v>4036</c:v>
                </c:pt>
                <c:pt idx="2915">
                  <c:v>2246</c:v>
                </c:pt>
                <c:pt idx="2916">
                  <c:v>2364</c:v>
                </c:pt>
                <c:pt idx="2917">
                  <c:v>3816</c:v>
                </c:pt>
                <c:pt idx="2918">
                  <c:v>5798</c:v>
                </c:pt>
                <c:pt idx="2919">
                  <c:v>2208</c:v>
                </c:pt>
                <c:pt idx="2920">
                  <c:v>2209</c:v>
                </c:pt>
                <c:pt idx="2921">
                  <c:v>2356</c:v>
                </c:pt>
                <c:pt idx="2922">
                  <c:v>3423</c:v>
                </c:pt>
                <c:pt idx="2923">
                  <c:v>2347</c:v>
                </c:pt>
                <c:pt idx="2924">
                  <c:v>2229</c:v>
                </c:pt>
                <c:pt idx="2925">
                  <c:v>3495</c:v>
                </c:pt>
                <c:pt idx="2926">
                  <c:v>2442</c:v>
                </c:pt>
                <c:pt idx="2927">
                  <c:v>1624</c:v>
                </c:pt>
                <c:pt idx="2928">
                  <c:v>3919</c:v>
                </c:pt>
                <c:pt idx="2929">
                  <c:v>6336</c:v>
                </c:pt>
                <c:pt idx="2930">
                  <c:v>7456</c:v>
                </c:pt>
                <c:pt idx="2931">
                  <c:v>2285</c:v>
                </c:pt>
                <c:pt idx="2932">
                  <c:v>3532</c:v>
                </c:pt>
                <c:pt idx="2933">
                  <c:v>2440</c:v>
                </c:pt>
                <c:pt idx="2934">
                  <c:v>1626</c:v>
                </c:pt>
                <c:pt idx="2935">
                  <c:v>2180</c:v>
                </c:pt>
                <c:pt idx="2936">
                  <c:v>2062</c:v>
                </c:pt>
                <c:pt idx="2937">
                  <c:v>2271</c:v>
                </c:pt>
                <c:pt idx="2938">
                  <c:v>3500</c:v>
                </c:pt>
                <c:pt idx="2939">
                  <c:v>2425</c:v>
                </c:pt>
                <c:pt idx="2940">
                  <c:v>0</c:v>
                </c:pt>
                <c:pt idx="2941">
                  <c:v>3975</c:v>
                </c:pt>
                <c:pt idx="2942">
                  <c:v>5967</c:v>
                </c:pt>
                <c:pt idx="2943">
                  <c:v>2278</c:v>
                </c:pt>
                <c:pt idx="2944">
                  <c:v>2281</c:v>
                </c:pt>
                <c:pt idx="2945">
                  <c:v>3990</c:v>
                </c:pt>
                <c:pt idx="2946">
                  <c:v>0</c:v>
                </c:pt>
                <c:pt idx="2947">
                  <c:v>3503</c:v>
                </c:pt>
                <c:pt idx="2948">
                  <c:v>2434</c:v>
                </c:pt>
                <c:pt idx="2949">
                  <c:v>3805</c:v>
                </c:pt>
                <c:pt idx="2950">
                  <c:v>182</c:v>
                </c:pt>
                <c:pt idx="2951">
                  <c:v>2302</c:v>
                </c:pt>
                <c:pt idx="2952">
                  <c:v>3744</c:v>
                </c:pt>
                <c:pt idx="2953">
                  <c:v>0</c:v>
                </c:pt>
                <c:pt idx="2954">
                  <c:v>3506</c:v>
                </c:pt>
                <c:pt idx="2955">
                  <c:v>2401</c:v>
                </c:pt>
                <c:pt idx="2956">
                  <c:v>1612</c:v>
                </c:pt>
                <c:pt idx="2957">
                  <c:v>2231</c:v>
                </c:pt>
                <c:pt idx="2958">
                  <c:v>2257</c:v>
                </c:pt>
                <c:pt idx="2959">
                  <c:v>2429</c:v>
                </c:pt>
                <c:pt idx="2960">
                  <c:v>1748</c:v>
                </c:pt>
                <c:pt idx="2961">
                  <c:v>3448</c:v>
                </c:pt>
                <c:pt idx="2962">
                  <c:v>2386</c:v>
                </c:pt>
                <c:pt idx="2963">
                  <c:v>1747</c:v>
                </c:pt>
                <c:pt idx="2964">
                  <c:v>510</c:v>
                </c:pt>
                <c:pt idx="2965">
                  <c:v>2249</c:v>
                </c:pt>
                <c:pt idx="2966">
                  <c:v>2292</c:v>
                </c:pt>
                <c:pt idx="2967">
                  <c:v>2415</c:v>
                </c:pt>
                <c:pt idx="2968">
                  <c:v>1610</c:v>
                </c:pt>
                <c:pt idx="2969">
                  <c:v>3759</c:v>
                </c:pt>
                <c:pt idx="2970">
                  <c:v>5815</c:v>
                </c:pt>
                <c:pt idx="2971">
                  <c:v>8007</c:v>
                </c:pt>
                <c:pt idx="2972">
                  <c:v>8170</c:v>
                </c:pt>
                <c:pt idx="2973">
                  <c:v>8228</c:v>
                </c:pt>
                <c:pt idx="2974">
                  <c:v>10422</c:v>
                </c:pt>
                <c:pt idx="2975">
                  <c:v>12631</c:v>
                </c:pt>
                <c:pt idx="2976">
                  <c:v>14984</c:v>
                </c:pt>
                <c:pt idx="2977">
                  <c:v>14984</c:v>
                </c:pt>
                <c:pt idx="2978">
                  <c:v>0</c:v>
                </c:pt>
                <c:pt idx="2979">
                  <c:v>76035</c:v>
                </c:pt>
                <c:pt idx="2980">
                  <c:v>174978</c:v>
                </c:pt>
                <c:pt idx="2981">
                  <c:v>225937</c:v>
                </c:pt>
                <c:pt idx="2982">
                  <c:v>225928</c:v>
                </c:pt>
                <c:pt idx="2983">
                  <c:v>226024</c:v>
                </c:pt>
                <c:pt idx="2984">
                  <c:v>221680</c:v>
                </c:pt>
                <c:pt idx="2985">
                  <c:v>221994</c:v>
                </c:pt>
                <c:pt idx="2986">
                  <c:v>225687</c:v>
                </c:pt>
                <c:pt idx="2987">
                  <c:v>225923</c:v>
                </c:pt>
                <c:pt idx="2988">
                  <c:v>227843</c:v>
                </c:pt>
                <c:pt idx="2989">
                  <c:v>215502</c:v>
                </c:pt>
                <c:pt idx="2990">
                  <c:v>213786</c:v>
                </c:pt>
                <c:pt idx="2991">
                  <c:v>214584</c:v>
                </c:pt>
                <c:pt idx="2992">
                  <c:v>220707</c:v>
                </c:pt>
                <c:pt idx="2993">
                  <c:v>224862</c:v>
                </c:pt>
                <c:pt idx="2994">
                  <c:v>224602</c:v>
                </c:pt>
                <c:pt idx="2995">
                  <c:v>213250</c:v>
                </c:pt>
                <c:pt idx="2996">
                  <c:v>213377</c:v>
                </c:pt>
                <c:pt idx="2997">
                  <c:v>210484</c:v>
                </c:pt>
                <c:pt idx="2998">
                  <c:v>206754</c:v>
                </c:pt>
                <c:pt idx="2999">
                  <c:v>220538</c:v>
                </c:pt>
                <c:pt idx="3000">
                  <c:v>212617</c:v>
                </c:pt>
                <c:pt idx="3001">
                  <c:v>228145</c:v>
                </c:pt>
                <c:pt idx="3002">
                  <c:v>227763</c:v>
                </c:pt>
                <c:pt idx="3003">
                  <c:v>229894</c:v>
                </c:pt>
                <c:pt idx="3004">
                  <c:v>221751</c:v>
                </c:pt>
                <c:pt idx="3005">
                  <c:v>212430</c:v>
                </c:pt>
                <c:pt idx="3006">
                  <c:v>198679</c:v>
                </c:pt>
                <c:pt idx="3007">
                  <c:v>226559</c:v>
                </c:pt>
                <c:pt idx="3008">
                  <c:v>220724</c:v>
                </c:pt>
                <c:pt idx="3009">
                  <c:v>216882</c:v>
                </c:pt>
                <c:pt idx="3010">
                  <c:v>207984</c:v>
                </c:pt>
                <c:pt idx="3011">
                  <c:v>212150</c:v>
                </c:pt>
                <c:pt idx="3012">
                  <c:v>222792</c:v>
                </c:pt>
                <c:pt idx="3013">
                  <c:v>216866</c:v>
                </c:pt>
                <c:pt idx="3014">
                  <c:v>202909</c:v>
                </c:pt>
                <c:pt idx="3015">
                  <c:v>210803</c:v>
                </c:pt>
                <c:pt idx="3016">
                  <c:v>216197</c:v>
                </c:pt>
                <c:pt idx="3017">
                  <c:v>197889</c:v>
                </c:pt>
                <c:pt idx="3018">
                  <c:v>151789</c:v>
                </c:pt>
                <c:pt idx="3019">
                  <c:v>136391</c:v>
                </c:pt>
                <c:pt idx="3020">
                  <c:v>121150</c:v>
                </c:pt>
                <c:pt idx="3021">
                  <c:v>117201</c:v>
                </c:pt>
                <c:pt idx="3022">
                  <c:v>116784</c:v>
                </c:pt>
                <c:pt idx="3023">
                  <c:v>118136</c:v>
                </c:pt>
                <c:pt idx="3024">
                  <c:v>120132</c:v>
                </c:pt>
                <c:pt idx="3025">
                  <c:v>105580</c:v>
                </c:pt>
                <c:pt idx="3026">
                  <c:v>113737</c:v>
                </c:pt>
                <c:pt idx="3027">
                  <c:v>92914</c:v>
                </c:pt>
                <c:pt idx="3028">
                  <c:v>103710</c:v>
                </c:pt>
                <c:pt idx="3029">
                  <c:v>103233</c:v>
                </c:pt>
                <c:pt idx="3030">
                  <c:v>99834</c:v>
                </c:pt>
                <c:pt idx="3031">
                  <c:v>96899</c:v>
                </c:pt>
                <c:pt idx="3032">
                  <c:v>97906</c:v>
                </c:pt>
                <c:pt idx="3033">
                  <c:v>103748</c:v>
                </c:pt>
                <c:pt idx="3034">
                  <c:v>106519</c:v>
                </c:pt>
                <c:pt idx="3035">
                  <c:v>102470</c:v>
                </c:pt>
                <c:pt idx="3036">
                  <c:v>99545</c:v>
                </c:pt>
                <c:pt idx="3037">
                  <c:v>101067</c:v>
                </c:pt>
                <c:pt idx="3038">
                  <c:v>101315</c:v>
                </c:pt>
                <c:pt idx="3039">
                  <c:v>107713</c:v>
                </c:pt>
                <c:pt idx="3040">
                  <c:v>103400</c:v>
                </c:pt>
                <c:pt idx="3041">
                  <c:v>104078</c:v>
                </c:pt>
                <c:pt idx="3042">
                  <c:v>97609</c:v>
                </c:pt>
                <c:pt idx="3043">
                  <c:v>94987</c:v>
                </c:pt>
                <c:pt idx="3044">
                  <c:v>96923</c:v>
                </c:pt>
                <c:pt idx="3045">
                  <c:v>88215</c:v>
                </c:pt>
                <c:pt idx="3046">
                  <c:v>97447</c:v>
                </c:pt>
                <c:pt idx="3047">
                  <c:v>95376</c:v>
                </c:pt>
                <c:pt idx="3048">
                  <c:v>95353</c:v>
                </c:pt>
                <c:pt idx="3049">
                  <c:v>97864</c:v>
                </c:pt>
                <c:pt idx="3050">
                  <c:v>95954</c:v>
                </c:pt>
                <c:pt idx="3051">
                  <c:v>101553</c:v>
                </c:pt>
                <c:pt idx="3052">
                  <c:v>97606</c:v>
                </c:pt>
                <c:pt idx="3053">
                  <c:v>86265</c:v>
                </c:pt>
                <c:pt idx="3054">
                  <c:v>72326</c:v>
                </c:pt>
                <c:pt idx="3055">
                  <c:v>81172</c:v>
                </c:pt>
                <c:pt idx="3056">
                  <c:v>83627</c:v>
                </c:pt>
                <c:pt idx="3057">
                  <c:v>74754</c:v>
                </c:pt>
                <c:pt idx="3058">
                  <c:v>79812</c:v>
                </c:pt>
                <c:pt idx="3059">
                  <c:v>84947</c:v>
                </c:pt>
                <c:pt idx="3060">
                  <c:v>77136</c:v>
                </c:pt>
                <c:pt idx="3061">
                  <c:v>72301</c:v>
                </c:pt>
                <c:pt idx="3062">
                  <c:v>78418</c:v>
                </c:pt>
                <c:pt idx="3063">
                  <c:v>69682</c:v>
                </c:pt>
                <c:pt idx="3064">
                  <c:v>69687</c:v>
                </c:pt>
                <c:pt idx="3065">
                  <c:v>80066</c:v>
                </c:pt>
                <c:pt idx="3066">
                  <c:v>69682</c:v>
                </c:pt>
                <c:pt idx="3067">
                  <c:v>68514</c:v>
                </c:pt>
                <c:pt idx="3068">
                  <c:v>72013</c:v>
                </c:pt>
                <c:pt idx="3069">
                  <c:v>67282</c:v>
                </c:pt>
                <c:pt idx="3070">
                  <c:v>76170</c:v>
                </c:pt>
                <c:pt idx="3071">
                  <c:v>71917</c:v>
                </c:pt>
                <c:pt idx="3072">
                  <c:v>69689</c:v>
                </c:pt>
                <c:pt idx="3073">
                  <c:v>75385</c:v>
                </c:pt>
                <c:pt idx="3074">
                  <c:v>75238</c:v>
                </c:pt>
                <c:pt idx="3075">
                  <c:v>57697</c:v>
                </c:pt>
                <c:pt idx="3076">
                  <c:v>60520</c:v>
                </c:pt>
                <c:pt idx="3077">
                  <c:v>64488</c:v>
                </c:pt>
                <c:pt idx="3078">
                  <c:v>62114</c:v>
                </c:pt>
                <c:pt idx="3079">
                  <c:v>62058</c:v>
                </c:pt>
                <c:pt idx="3080">
                  <c:v>59494</c:v>
                </c:pt>
                <c:pt idx="3081">
                  <c:v>58319</c:v>
                </c:pt>
                <c:pt idx="3082">
                  <c:v>64778</c:v>
                </c:pt>
                <c:pt idx="3083">
                  <c:v>55720</c:v>
                </c:pt>
                <c:pt idx="3084">
                  <c:v>57420</c:v>
                </c:pt>
                <c:pt idx="3085">
                  <c:v>61003</c:v>
                </c:pt>
                <c:pt idx="3086">
                  <c:v>66094</c:v>
                </c:pt>
                <c:pt idx="3087">
                  <c:v>69685</c:v>
                </c:pt>
                <c:pt idx="3088">
                  <c:v>62267</c:v>
                </c:pt>
                <c:pt idx="3089">
                  <c:v>62189</c:v>
                </c:pt>
                <c:pt idx="3090">
                  <c:v>60835</c:v>
                </c:pt>
                <c:pt idx="3091">
                  <c:v>58306</c:v>
                </c:pt>
                <c:pt idx="3092">
                  <c:v>62144</c:v>
                </c:pt>
                <c:pt idx="3093">
                  <c:v>49308</c:v>
                </c:pt>
                <c:pt idx="3094">
                  <c:v>62155</c:v>
                </c:pt>
                <c:pt idx="3095">
                  <c:v>62151</c:v>
                </c:pt>
                <c:pt idx="3096">
                  <c:v>57870</c:v>
                </c:pt>
                <c:pt idx="3097">
                  <c:v>48291</c:v>
                </c:pt>
                <c:pt idx="3098">
                  <c:v>55689</c:v>
                </c:pt>
                <c:pt idx="3099">
                  <c:v>55710</c:v>
                </c:pt>
                <c:pt idx="3100">
                  <c:v>55693</c:v>
                </c:pt>
                <c:pt idx="3101">
                  <c:v>48590</c:v>
                </c:pt>
                <c:pt idx="3102">
                  <c:v>49275</c:v>
                </c:pt>
                <c:pt idx="3103">
                  <c:v>54387</c:v>
                </c:pt>
                <c:pt idx="3104">
                  <c:v>58320</c:v>
                </c:pt>
                <c:pt idx="3105">
                  <c:v>57363</c:v>
                </c:pt>
                <c:pt idx="3106">
                  <c:v>51765</c:v>
                </c:pt>
                <c:pt idx="3107">
                  <c:v>49955</c:v>
                </c:pt>
                <c:pt idx="3108">
                  <c:v>41722</c:v>
                </c:pt>
                <c:pt idx="3109">
                  <c:v>39130</c:v>
                </c:pt>
                <c:pt idx="3110">
                  <c:v>29132</c:v>
                </c:pt>
                <c:pt idx="3111">
                  <c:v>44028</c:v>
                </c:pt>
                <c:pt idx="3112">
                  <c:v>31555</c:v>
                </c:pt>
                <c:pt idx="3113">
                  <c:v>41693</c:v>
                </c:pt>
                <c:pt idx="3114">
                  <c:v>27777</c:v>
                </c:pt>
                <c:pt idx="3115">
                  <c:v>36637</c:v>
                </c:pt>
                <c:pt idx="3116">
                  <c:v>35293</c:v>
                </c:pt>
                <c:pt idx="3117">
                  <c:v>24052</c:v>
                </c:pt>
                <c:pt idx="3118">
                  <c:v>3417</c:v>
                </c:pt>
                <c:pt idx="3119">
                  <c:v>2906</c:v>
                </c:pt>
                <c:pt idx="3120">
                  <c:v>6108</c:v>
                </c:pt>
                <c:pt idx="3121">
                  <c:v>8493</c:v>
                </c:pt>
                <c:pt idx="3122">
                  <c:v>13497</c:v>
                </c:pt>
                <c:pt idx="3123">
                  <c:v>6128</c:v>
                </c:pt>
                <c:pt idx="3124">
                  <c:v>3419</c:v>
                </c:pt>
                <c:pt idx="3125">
                  <c:v>2578</c:v>
                </c:pt>
                <c:pt idx="3126">
                  <c:v>6141</c:v>
                </c:pt>
                <c:pt idx="3127">
                  <c:v>3236</c:v>
                </c:pt>
                <c:pt idx="3128">
                  <c:v>7923</c:v>
                </c:pt>
                <c:pt idx="3129">
                  <c:v>5679</c:v>
                </c:pt>
                <c:pt idx="3130">
                  <c:v>2486</c:v>
                </c:pt>
                <c:pt idx="3131">
                  <c:v>4804</c:v>
                </c:pt>
                <c:pt idx="3132">
                  <c:v>5297</c:v>
                </c:pt>
                <c:pt idx="3133">
                  <c:v>5889</c:v>
                </c:pt>
                <c:pt idx="3134">
                  <c:v>2270</c:v>
                </c:pt>
                <c:pt idx="3135">
                  <c:v>7405</c:v>
                </c:pt>
                <c:pt idx="3136">
                  <c:v>7392</c:v>
                </c:pt>
                <c:pt idx="3137">
                  <c:v>6253</c:v>
                </c:pt>
                <c:pt idx="3138">
                  <c:v>7345</c:v>
                </c:pt>
                <c:pt idx="3139">
                  <c:v>2567</c:v>
                </c:pt>
                <c:pt idx="3140">
                  <c:v>2574</c:v>
                </c:pt>
                <c:pt idx="3141">
                  <c:v>8395</c:v>
                </c:pt>
                <c:pt idx="3142">
                  <c:v>6927</c:v>
                </c:pt>
                <c:pt idx="3143">
                  <c:v>2533</c:v>
                </c:pt>
                <c:pt idx="3144">
                  <c:v>6158</c:v>
                </c:pt>
                <c:pt idx="3145">
                  <c:v>2334</c:v>
                </c:pt>
                <c:pt idx="3146">
                  <c:v>2577</c:v>
                </c:pt>
                <c:pt idx="3147">
                  <c:v>7356</c:v>
                </c:pt>
                <c:pt idx="3148">
                  <c:v>2491</c:v>
                </c:pt>
                <c:pt idx="3149">
                  <c:v>2376</c:v>
                </c:pt>
                <c:pt idx="3150">
                  <c:v>2321</c:v>
                </c:pt>
                <c:pt idx="3151">
                  <c:v>2559</c:v>
                </c:pt>
                <c:pt idx="3152">
                  <c:v>6154</c:v>
                </c:pt>
                <c:pt idx="3153">
                  <c:v>2360</c:v>
                </c:pt>
                <c:pt idx="3154">
                  <c:v>2616</c:v>
                </c:pt>
                <c:pt idx="3155">
                  <c:v>7481</c:v>
                </c:pt>
                <c:pt idx="3156">
                  <c:v>5093</c:v>
                </c:pt>
                <c:pt idx="3157">
                  <c:v>7442</c:v>
                </c:pt>
                <c:pt idx="3158">
                  <c:v>8409</c:v>
                </c:pt>
                <c:pt idx="3159">
                  <c:v>3004</c:v>
                </c:pt>
                <c:pt idx="3160">
                  <c:v>4351</c:v>
                </c:pt>
                <c:pt idx="3161">
                  <c:v>2579</c:v>
                </c:pt>
                <c:pt idx="3162">
                  <c:v>7320</c:v>
                </c:pt>
                <c:pt idx="3163">
                  <c:v>3967</c:v>
                </c:pt>
                <c:pt idx="3164">
                  <c:v>3544</c:v>
                </c:pt>
                <c:pt idx="3165">
                  <c:v>3232</c:v>
                </c:pt>
                <c:pt idx="3166">
                  <c:v>7993</c:v>
                </c:pt>
                <c:pt idx="3167">
                  <c:v>7243</c:v>
                </c:pt>
                <c:pt idx="3168">
                  <c:v>8631</c:v>
                </c:pt>
                <c:pt idx="3169">
                  <c:v>2770</c:v>
                </c:pt>
                <c:pt idx="3170">
                  <c:v>5943</c:v>
                </c:pt>
                <c:pt idx="3171">
                  <c:v>6259</c:v>
                </c:pt>
                <c:pt idx="3172">
                  <c:v>7278</c:v>
                </c:pt>
                <c:pt idx="3173">
                  <c:v>5373</c:v>
                </c:pt>
                <c:pt idx="3174">
                  <c:v>4939</c:v>
                </c:pt>
                <c:pt idx="3175">
                  <c:v>3341</c:v>
                </c:pt>
                <c:pt idx="3176">
                  <c:v>11052</c:v>
                </c:pt>
                <c:pt idx="3177">
                  <c:v>2592</c:v>
                </c:pt>
                <c:pt idx="3178">
                  <c:v>3467</c:v>
                </c:pt>
                <c:pt idx="3179">
                  <c:v>3979</c:v>
                </c:pt>
                <c:pt idx="3180">
                  <c:v>10881</c:v>
                </c:pt>
                <c:pt idx="3181">
                  <c:v>8631</c:v>
                </c:pt>
                <c:pt idx="3182">
                  <c:v>4914</c:v>
                </c:pt>
                <c:pt idx="3183">
                  <c:v>3126</c:v>
                </c:pt>
                <c:pt idx="3184">
                  <c:v>6149</c:v>
                </c:pt>
                <c:pt idx="3185">
                  <c:v>11145</c:v>
                </c:pt>
                <c:pt idx="3186">
                  <c:v>5024</c:v>
                </c:pt>
                <c:pt idx="3187">
                  <c:v>8688</c:v>
                </c:pt>
                <c:pt idx="3188">
                  <c:v>7334</c:v>
                </c:pt>
                <c:pt idx="3189">
                  <c:v>6617</c:v>
                </c:pt>
                <c:pt idx="3190">
                  <c:v>2363</c:v>
                </c:pt>
                <c:pt idx="3191">
                  <c:v>2595</c:v>
                </c:pt>
                <c:pt idx="3192">
                  <c:v>3476</c:v>
                </c:pt>
                <c:pt idx="3193">
                  <c:v>8351</c:v>
                </c:pt>
                <c:pt idx="3194">
                  <c:v>11096</c:v>
                </c:pt>
                <c:pt idx="3195">
                  <c:v>2569</c:v>
                </c:pt>
                <c:pt idx="3196">
                  <c:v>3431</c:v>
                </c:pt>
                <c:pt idx="3197">
                  <c:v>2568</c:v>
                </c:pt>
                <c:pt idx="3198">
                  <c:v>11077</c:v>
                </c:pt>
                <c:pt idx="3199">
                  <c:v>4430</c:v>
                </c:pt>
                <c:pt idx="3200">
                  <c:v>4845</c:v>
                </c:pt>
                <c:pt idx="3201">
                  <c:v>6186</c:v>
                </c:pt>
                <c:pt idx="3202">
                  <c:v>8630</c:v>
                </c:pt>
                <c:pt idx="3203">
                  <c:v>3478</c:v>
                </c:pt>
                <c:pt idx="3204">
                  <c:v>7637</c:v>
                </c:pt>
                <c:pt idx="3205">
                  <c:v>11774</c:v>
                </c:pt>
                <c:pt idx="3206">
                  <c:v>8623</c:v>
                </c:pt>
                <c:pt idx="3207">
                  <c:v>4886</c:v>
                </c:pt>
                <c:pt idx="3208">
                  <c:v>8758</c:v>
                </c:pt>
                <c:pt idx="3209">
                  <c:v>8702</c:v>
                </c:pt>
                <c:pt idx="3210">
                  <c:v>2615</c:v>
                </c:pt>
                <c:pt idx="3211">
                  <c:v>10633</c:v>
                </c:pt>
                <c:pt idx="3212">
                  <c:v>8915</c:v>
                </c:pt>
                <c:pt idx="3213">
                  <c:v>4861</c:v>
                </c:pt>
                <c:pt idx="3214">
                  <c:v>10606</c:v>
                </c:pt>
                <c:pt idx="3215">
                  <c:v>7317</c:v>
                </c:pt>
                <c:pt idx="3216">
                  <c:v>1947</c:v>
                </c:pt>
                <c:pt idx="3217">
                  <c:v>4787</c:v>
                </c:pt>
                <c:pt idx="3218">
                  <c:v>2537</c:v>
                </c:pt>
                <c:pt idx="3219">
                  <c:v>3419</c:v>
                </c:pt>
                <c:pt idx="3220">
                  <c:v>8645</c:v>
                </c:pt>
                <c:pt idx="3221">
                  <c:v>7650</c:v>
                </c:pt>
                <c:pt idx="3222">
                  <c:v>4984</c:v>
                </c:pt>
                <c:pt idx="3223">
                  <c:v>8696</c:v>
                </c:pt>
                <c:pt idx="3224">
                  <c:v>5099</c:v>
                </c:pt>
                <c:pt idx="3225">
                  <c:v>6317</c:v>
                </c:pt>
                <c:pt idx="3226">
                  <c:v>5408</c:v>
                </c:pt>
                <c:pt idx="3227">
                  <c:v>8736</c:v>
                </c:pt>
                <c:pt idx="3228">
                  <c:v>8651</c:v>
                </c:pt>
                <c:pt idx="3229">
                  <c:v>9996</c:v>
                </c:pt>
                <c:pt idx="3230">
                  <c:v>5028</c:v>
                </c:pt>
                <c:pt idx="3231">
                  <c:v>6319</c:v>
                </c:pt>
                <c:pt idx="3232">
                  <c:v>11913</c:v>
                </c:pt>
                <c:pt idx="3233">
                  <c:v>8040</c:v>
                </c:pt>
                <c:pt idx="3234">
                  <c:v>7324</c:v>
                </c:pt>
                <c:pt idx="3235">
                  <c:v>7457</c:v>
                </c:pt>
                <c:pt idx="3236">
                  <c:v>7330</c:v>
                </c:pt>
                <c:pt idx="3237">
                  <c:v>8697</c:v>
                </c:pt>
                <c:pt idx="3238">
                  <c:v>9902</c:v>
                </c:pt>
                <c:pt idx="3239">
                  <c:v>6390</c:v>
                </c:pt>
                <c:pt idx="3240">
                  <c:v>3259</c:v>
                </c:pt>
                <c:pt idx="3241">
                  <c:v>6759</c:v>
                </c:pt>
                <c:pt idx="3242">
                  <c:v>7382</c:v>
                </c:pt>
                <c:pt idx="3243">
                  <c:v>6335</c:v>
                </c:pt>
                <c:pt idx="3244">
                  <c:v>11596</c:v>
                </c:pt>
                <c:pt idx="3245">
                  <c:v>2036</c:v>
                </c:pt>
                <c:pt idx="3246">
                  <c:v>8953</c:v>
                </c:pt>
                <c:pt idx="3247">
                  <c:v>6711</c:v>
                </c:pt>
                <c:pt idx="3248">
                  <c:v>11050</c:v>
                </c:pt>
                <c:pt idx="3249">
                  <c:v>4519</c:v>
                </c:pt>
                <c:pt idx="3250">
                  <c:v>9402</c:v>
                </c:pt>
                <c:pt idx="3251">
                  <c:v>2515</c:v>
                </c:pt>
                <c:pt idx="3252">
                  <c:v>3372</c:v>
                </c:pt>
                <c:pt idx="3253">
                  <c:v>8837</c:v>
                </c:pt>
                <c:pt idx="3254">
                  <c:v>7387</c:v>
                </c:pt>
                <c:pt idx="3255">
                  <c:v>10251</c:v>
                </c:pt>
                <c:pt idx="3256">
                  <c:v>7287</c:v>
                </c:pt>
                <c:pt idx="3257">
                  <c:v>6320</c:v>
                </c:pt>
                <c:pt idx="3258">
                  <c:v>13655</c:v>
                </c:pt>
                <c:pt idx="3259">
                  <c:v>8702</c:v>
                </c:pt>
                <c:pt idx="3260">
                  <c:v>8645</c:v>
                </c:pt>
                <c:pt idx="3261">
                  <c:v>4947</c:v>
                </c:pt>
                <c:pt idx="3262">
                  <c:v>4992</c:v>
                </c:pt>
                <c:pt idx="3263">
                  <c:v>6776</c:v>
                </c:pt>
                <c:pt idx="3264">
                  <c:v>7659</c:v>
                </c:pt>
                <c:pt idx="3265">
                  <c:v>7945</c:v>
                </c:pt>
                <c:pt idx="3266">
                  <c:v>13561</c:v>
                </c:pt>
                <c:pt idx="3267">
                  <c:v>8705</c:v>
                </c:pt>
                <c:pt idx="3268">
                  <c:v>7230</c:v>
                </c:pt>
                <c:pt idx="3269">
                  <c:v>10347</c:v>
                </c:pt>
                <c:pt idx="3270">
                  <c:v>4946</c:v>
                </c:pt>
                <c:pt idx="3271">
                  <c:v>12242</c:v>
                </c:pt>
                <c:pt idx="3272">
                  <c:v>6355</c:v>
                </c:pt>
                <c:pt idx="3273">
                  <c:v>6969</c:v>
                </c:pt>
                <c:pt idx="3274">
                  <c:v>5980</c:v>
                </c:pt>
                <c:pt idx="3275">
                  <c:v>5792</c:v>
                </c:pt>
                <c:pt idx="3276">
                  <c:v>8835</c:v>
                </c:pt>
                <c:pt idx="3277">
                  <c:v>7321</c:v>
                </c:pt>
                <c:pt idx="3278">
                  <c:v>8720</c:v>
                </c:pt>
                <c:pt idx="3279">
                  <c:v>10612</c:v>
                </c:pt>
                <c:pt idx="3280">
                  <c:v>9657</c:v>
                </c:pt>
                <c:pt idx="3281">
                  <c:v>6765</c:v>
                </c:pt>
                <c:pt idx="3282">
                  <c:v>7387</c:v>
                </c:pt>
                <c:pt idx="3283">
                  <c:v>8681</c:v>
                </c:pt>
                <c:pt idx="3284">
                  <c:v>6426</c:v>
                </c:pt>
                <c:pt idx="3285">
                  <c:v>8936</c:v>
                </c:pt>
                <c:pt idx="3286">
                  <c:v>5079</c:v>
                </c:pt>
                <c:pt idx="3287">
                  <c:v>5037</c:v>
                </c:pt>
                <c:pt idx="3288">
                  <c:v>6327</c:v>
                </c:pt>
                <c:pt idx="3289">
                  <c:v>13437</c:v>
                </c:pt>
                <c:pt idx="3290">
                  <c:v>8875</c:v>
                </c:pt>
                <c:pt idx="3291">
                  <c:v>9022</c:v>
                </c:pt>
                <c:pt idx="3292">
                  <c:v>10404</c:v>
                </c:pt>
                <c:pt idx="3293">
                  <c:v>5035</c:v>
                </c:pt>
                <c:pt idx="3294">
                  <c:v>8743</c:v>
                </c:pt>
                <c:pt idx="3295">
                  <c:v>8892</c:v>
                </c:pt>
                <c:pt idx="3296">
                  <c:v>7542</c:v>
                </c:pt>
                <c:pt idx="3297">
                  <c:v>8945</c:v>
                </c:pt>
                <c:pt idx="3298">
                  <c:v>7353</c:v>
                </c:pt>
                <c:pt idx="3299">
                  <c:v>5637</c:v>
                </c:pt>
                <c:pt idx="3300">
                  <c:v>8256</c:v>
                </c:pt>
                <c:pt idx="3301">
                  <c:v>9882</c:v>
                </c:pt>
                <c:pt idx="3302">
                  <c:v>8934</c:v>
                </c:pt>
                <c:pt idx="3303">
                  <c:v>7342</c:v>
                </c:pt>
                <c:pt idx="3304">
                  <c:v>10493</c:v>
                </c:pt>
                <c:pt idx="3305">
                  <c:v>8701</c:v>
                </c:pt>
                <c:pt idx="3306">
                  <c:v>4991</c:v>
                </c:pt>
                <c:pt idx="3307">
                  <c:v>7521</c:v>
                </c:pt>
                <c:pt idx="3308">
                  <c:v>9760</c:v>
                </c:pt>
                <c:pt idx="3309">
                  <c:v>8884</c:v>
                </c:pt>
                <c:pt idx="3310">
                  <c:v>7278</c:v>
                </c:pt>
                <c:pt idx="3311">
                  <c:v>10191</c:v>
                </c:pt>
                <c:pt idx="3312">
                  <c:v>13658</c:v>
                </c:pt>
                <c:pt idx="3313">
                  <c:v>8716</c:v>
                </c:pt>
                <c:pt idx="3314">
                  <c:v>11065</c:v>
                </c:pt>
                <c:pt idx="3315">
                  <c:v>9809</c:v>
                </c:pt>
                <c:pt idx="3316">
                  <c:v>9141</c:v>
                </c:pt>
                <c:pt idx="3317">
                  <c:v>7461</c:v>
                </c:pt>
                <c:pt idx="3318">
                  <c:v>11008</c:v>
                </c:pt>
                <c:pt idx="3319">
                  <c:v>6536</c:v>
                </c:pt>
                <c:pt idx="3320">
                  <c:v>8667</c:v>
                </c:pt>
                <c:pt idx="3321">
                  <c:v>4986</c:v>
                </c:pt>
                <c:pt idx="3322">
                  <c:v>7018</c:v>
                </c:pt>
                <c:pt idx="3323">
                  <c:v>10206</c:v>
                </c:pt>
                <c:pt idx="3324">
                  <c:v>7312</c:v>
                </c:pt>
                <c:pt idx="3325">
                  <c:v>8697</c:v>
                </c:pt>
                <c:pt idx="3326">
                  <c:v>4972</c:v>
                </c:pt>
                <c:pt idx="3327">
                  <c:v>9434</c:v>
                </c:pt>
                <c:pt idx="3328">
                  <c:v>10535</c:v>
                </c:pt>
                <c:pt idx="3329">
                  <c:v>8077</c:v>
                </c:pt>
                <c:pt idx="3330">
                  <c:v>5982</c:v>
                </c:pt>
                <c:pt idx="3331">
                  <c:v>7339</c:v>
                </c:pt>
                <c:pt idx="3332">
                  <c:v>8947</c:v>
                </c:pt>
                <c:pt idx="3333">
                  <c:v>7344</c:v>
                </c:pt>
                <c:pt idx="3334">
                  <c:v>10321</c:v>
                </c:pt>
                <c:pt idx="3335">
                  <c:v>13686</c:v>
                </c:pt>
                <c:pt idx="3336">
                  <c:v>8724</c:v>
                </c:pt>
                <c:pt idx="3337">
                  <c:v>4973</c:v>
                </c:pt>
                <c:pt idx="3338">
                  <c:v>9751</c:v>
                </c:pt>
                <c:pt idx="3339">
                  <c:v>8709</c:v>
                </c:pt>
                <c:pt idx="3340">
                  <c:v>7326</c:v>
                </c:pt>
                <c:pt idx="3341">
                  <c:v>10188</c:v>
                </c:pt>
                <c:pt idx="3342">
                  <c:v>7316</c:v>
                </c:pt>
                <c:pt idx="3343">
                  <c:v>6322</c:v>
                </c:pt>
                <c:pt idx="3344">
                  <c:v>4930</c:v>
                </c:pt>
                <c:pt idx="3345">
                  <c:v>7337</c:v>
                </c:pt>
                <c:pt idx="3346">
                  <c:v>4972</c:v>
                </c:pt>
                <c:pt idx="3347">
                  <c:v>11081</c:v>
                </c:pt>
                <c:pt idx="3348">
                  <c:v>8940</c:v>
                </c:pt>
                <c:pt idx="3349">
                  <c:v>8598</c:v>
                </c:pt>
                <c:pt idx="3350">
                  <c:v>9782</c:v>
                </c:pt>
                <c:pt idx="3351">
                  <c:v>6054</c:v>
                </c:pt>
                <c:pt idx="3352">
                  <c:v>10334</c:v>
                </c:pt>
                <c:pt idx="3353">
                  <c:v>6265</c:v>
                </c:pt>
                <c:pt idx="3354">
                  <c:v>6424</c:v>
                </c:pt>
                <c:pt idx="3355">
                  <c:v>7394</c:v>
                </c:pt>
                <c:pt idx="3356">
                  <c:v>8802</c:v>
                </c:pt>
                <c:pt idx="3357">
                  <c:v>6925</c:v>
                </c:pt>
                <c:pt idx="3358">
                  <c:v>5407</c:v>
                </c:pt>
                <c:pt idx="3359">
                  <c:v>6797</c:v>
                </c:pt>
                <c:pt idx="3360">
                  <c:v>5275</c:v>
                </c:pt>
                <c:pt idx="3361">
                  <c:v>6415</c:v>
                </c:pt>
                <c:pt idx="3362">
                  <c:v>5654</c:v>
                </c:pt>
                <c:pt idx="3363">
                  <c:v>6412</c:v>
                </c:pt>
                <c:pt idx="3364">
                  <c:v>7383</c:v>
                </c:pt>
                <c:pt idx="3365">
                  <c:v>8793</c:v>
                </c:pt>
                <c:pt idx="3366">
                  <c:v>4992</c:v>
                </c:pt>
                <c:pt idx="3367">
                  <c:v>11228</c:v>
                </c:pt>
                <c:pt idx="3368">
                  <c:v>7449</c:v>
                </c:pt>
                <c:pt idx="3369">
                  <c:v>5709</c:v>
                </c:pt>
                <c:pt idx="3370">
                  <c:v>10263</c:v>
                </c:pt>
                <c:pt idx="3371">
                  <c:v>5743</c:v>
                </c:pt>
                <c:pt idx="3372">
                  <c:v>8800</c:v>
                </c:pt>
                <c:pt idx="3373">
                  <c:v>6192</c:v>
                </c:pt>
                <c:pt idx="3374">
                  <c:v>9029</c:v>
                </c:pt>
                <c:pt idx="3375">
                  <c:v>6190</c:v>
                </c:pt>
                <c:pt idx="3376">
                  <c:v>8785</c:v>
                </c:pt>
                <c:pt idx="3377">
                  <c:v>5006</c:v>
                </c:pt>
                <c:pt idx="3378">
                  <c:v>8783</c:v>
                </c:pt>
                <c:pt idx="3379">
                  <c:v>4991</c:v>
                </c:pt>
                <c:pt idx="3380">
                  <c:v>11247</c:v>
                </c:pt>
                <c:pt idx="3381">
                  <c:v>6925</c:v>
                </c:pt>
                <c:pt idx="3382">
                  <c:v>7403</c:v>
                </c:pt>
                <c:pt idx="3383">
                  <c:v>8880</c:v>
                </c:pt>
                <c:pt idx="3384">
                  <c:v>6980</c:v>
                </c:pt>
                <c:pt idx="3385">
                  <c:v>7535</c:v>
                </c:pt>
                <c:pt idx="3386">
                  <c:v>5043</c:v>
                </c:pt>
                <c:pt idx="3387">
                  <c:v>11296</c:v>
                </c:pt>
                <c:pt idx="3388">
                  <c:v>8688</c:v>
                </c:pt>
                <c:pt idx="3389">
                  <c:v>6579</c:v>
                </c:pt>
                <c:pt idx="3390">
                  <c:v>11452</c:v>
                </c:pt>
                <c:pt idx="3391">
                  <c:v>5734</c:v>
                </c:pt>
                <c:pt idx="3392">
                  <c:v>7394</c:v>
                </c:pt>
                <c:pt idx="3393">
                  <c:v>5053</c:v>
                </c:pt>
                <c:pt idx="3394">
                  <c:v>7543</c:v>
                </c:pt>
                <c:pt idx="3395">
                  <c:v>5047</c:v>
                </c:pt>
                <c:pt idx="3396">
                  <c:v>11469</c:v>
                </c:pt>
                <c:pt idx="3397">
                  <c:v>5334</c:v>
                </c:pt>
                <c:pt idx="3398">
                  <c:v>10253</c:v>
                </c:pt>
                <c:pt idx="3399">
                  <c:v>5039</c:v>
                </c:pt>
                <c:pt idx="3400">
                  <c:v>6110</c:v>
                </c:pt>
                <c:pt idx="3401">
                  <c:v>5043</c:v>
                </c:pt>
                <c:pt idx="3402">
                  <c:v>11273</c:v>
                </c:pt>
                <c:pt idx="3403">
                  <c:v>9017</c:v>
                </c:pt>
                <c:pt idx="3404">
                  <c:v>4896</c:v>
                </c:pt>
                <c:pt idx="3405">
                  <c:v>9030</c:v>
                </c:pt>
                <c:pt idx="3406">
                  <c:v>13855</c:v>
                </c:pt>
                <c:pt idx="3407">
                  <c:v>7770</c:v>
                </c:pt>
                <c:pt idx="3408">
                  <c:v>5042</c:v>
                </c:pt>
                <c:pt idx="3409">
                  <c:v>7768</c:v>
                </c:pt>
                <c:pt idx="3410">
                  <c:v>5042</c:v>
                </c:pt>
                <c:pt idx="3411">
                  <c:v>9407</c:v>
                </c:pt>
                <c:pt idx="3412">
                  <c:v>8184</c:v>
                </c:pt>
                <c:pt idx="3413">
                  <c:v>9623</c:v>
                </c:pt>
                <c:pt idx="3414">
                  <c:v>6463</c:v>
                </c:pt>
                <c:pt idx="3415">
                  <c:v>7459</c:v>
                </c:pt>
                <c:pt idx="3416">
                  <c:v>6450</c:v>
                </c:pt>
                <c:pt idx="3417">
                  <c:v>7454</c:v>
                </c:pt>
                <c:pt idx="3418">
                  <c:v>8861</c:v>
                </c:pt>
                <c:pt idx="3419">
                  <c:v>7314</c:v>
                </c:pt>
                <c:pt idx="3420">
                  <c:v>6793</c:v>
                </c:pt>
                <c:pt idx="3421">
                  <c:v>5045</c:v>
                </c:pt>
                <c:pt idx="3422">
                  <c:v>5626</c:v>
                </c:pt>
                <c:pt idx="3423">
                  <c:v>8754</c:v>
                </c:pt>
                <c:pt idx="3424">
                  <c:v>11302</c:v>
                </c:pt>
                <c:pt idx="3425">
                  <c:v>13900</c:v>
                </c:pt>
                <c:pt idx="3426">
                  <c:v>5666</c:v>
                </c:pt>
                <c:pt idx="3427">
                  <c:v>6964</c:v>
                </c:pt>
                <c:pt idx="3428">
                  <c:v>6926</c:v>
                </c:pt>
                <c:pt idx="3429">
                  <c:v>7462</c:v>
                </c:pt>
                <c:pt idx="3430">
                  <c:v>7432</c:v>
                </c:pt>
                <c:pt idx="3431">
                  <c:v>11301</c:v>
                </c:pt>
                <c:pt idx="3432">
                  <c:v>6402</c:v>
                </c:pt>
                <c:pt idx="3433">
                  <c:v>11301</c:v>
                </c:pt>
                <c:pt idx="3434">
                  <c:v>7491</c:v>
                </c:pt>
                <c:pt idx="3435">
                  <c:v>12175</c:v>
                </c:pt>
                <c:pt idx="3436">
                  <c:v>9044</c:v>
                </c:pt>
                <c:pt idx="3437">
                  <c:v>5735</c:v>
                </c:pt>
                <c:pt idx="3438">
                  <c:v>10607</c:v>
                </c:pt>
                <c:pt idx="3439">
                  <c:v>5051</c:v>
                </c:pt>
                <c:pt idx="3440">
                  <c:v>8853</c:v>
                </c:pt>
                <c:pt idx="3441">
                  <c:v>5060</c:v>
                </c:pt>
                <c:pt idx="3442">
                  <c:v>7652</c:v>
                </c:pt>
                <c:pt idx="3443">
                  <c:v>6271</c:v>
                </c:pt>
                <c:pt idx="3444">
                  <c:v>8836</c:v>
                </c:pt>
                <c:pt idx="3445">
                  <c:v>5041</c:v>
                </c:pt>
                <c:pt idx="3446">
                  <c:v>5715</c:v>
                </c:pt>
                <c:pt idx="3447">
                  <c:v>6868</c:v>
                </c:pt>
                <c:pt idx="3448">
                  <c:v>5257</c:v>
                </c:pt>
                <c:pt idx="3449">
                  <c:v>8824</c:v>
                </c:pt>
                <c:pt idx="3450">
                  <c:v>7447</c:v>
                </c:pt>
                <c:pt idx="3451">
                  <c:v>6913</c:v>
                </c:pt>
                <c:pt idx="3452">
                  <c:v>5057</c:v>
                </c:pt>
                <c:pt idx="3453">
                  <c:v>11291</c:v>
                </c:pt>
                <c:pt idx="3454">
                  <c:v>13901</c:v>
                </c:pt>
                <c:pt idx="3455">
                  <c:v>5425</c:v>
                </c:pt>
                <c:pt idx="3456">
                  <c:v>6992</c:v>
                </c:pt>
                <c:pt idx="3457">
                  <c:v>11810</c:v>
                </c:pt>
                <c:pt idx="3458">
                  <c:v>8550</c:v>
                </c:pt>
                <c:pt idx="3459">
                  <c:v>5710</c:v>
                </c:pt>
                <c:pt idx="3460">
                  <c:v>8206</c:v>
                </c:pt>
                <c:pt idx="3461">
                  <c:v>5041</c:v>
                </c:pt>
                <c:pt idx="3462">
                  <c:v>11302</c:v>
                </c:pt>
                <c:pt idx="3463">
                  <c:v>4446</c:v>
                </c:pt>
                <c:pt idx="3464">
                  <c:v>9910</c:v>
                </c:pt>
                <c:pt idx="3465">
                  <c:v>6602</c:v>
                </c:pt>
                <c:pt idx="3466">
                  <c:v>5974</c:v>
                </c:pt>
                <c:pt idx="3467">
                  <c:v>6408</c:v>
                </c:pt>
                <c:pt idx="3468">
                  <c:v>7493</c:v>
                </c:pt>
                <c:pt idx="3469">
                  <c:v>8996</c:v>
                </c:pt>
                <c:pt idx="3470">
                  <c:v>7151</c:v>
                </c:pt>
                <c:pt idx="3471">
                  <c:v>6411</c:v>
                </c:pt>
                <c:pt idx="3472">
                  <c:v>6979</c:v>
                </c:pt>
                <c:pt idx="3473">
                  <c:v>10482</c:v>
                </c:pt>
                <c:pt idx="3474">
                  <c:v>5023</c:v>
                </c:pt>
                <c:pt idx="3475">
                  <c:v>8831</c:v>
                </c:pt>
                <c:pt idx="3476">
                  <c:v>13870</c:v>
                </c:pt>
                <c:pt idx="3477">
                  <c:v>5990</c:v>
                </c:pt>
                <c:pt idx="3478">
                  <c:v>10288</c:v>
                </c:pt>
                <c:pt idx="3479">
                  <c:v>4887</c:v>
                </c:pt>
                <c:pt idx="3480">
                  <c:v>9038</c:v>
                </c:pt>
                <c:pt idx="3481">
                  <c:v>7427</c:v>
                </c:pt>
                <c:pt idx="3482">
                  <c:v>8843</c:v>
                </c:pt>
                <c:pt idx="3483">
                  <c:v>5046</c:v>
                </c:pt>
                <c:pt idx="3484">
                  <c:v>8831</c:v>
                </c:pt>
                <c:pt idx="3485">
                  <c:v>5038</c:v>
                </c:pt>
                <c:pt idx="3486">
                  <c:v>11280</c:v>
                </c:pt>
                <c:pt idx="3487">
                  <c:v>4570</c:v>
                </c:pt>
                <c:pt idx="3488">
                  <c:v>9611</c:v>
                </c:pt>
                <c:pt idx="3489">
                  <c:v>5027</c:v>
                </c:pt>
                <c:pt idx="3490">
                  <c:v>5683</c:v>
                </c:pt>
                <c:pt idx="3491">
                  <c:v>8994</c:v>
                </c:pt>
                <c:pt idx="3492">
                  <c:v>9347</c:v>
                </c:pt>
                <c:pt idx="3493">
                  <c:v>6786</c:v>
                </c:pt>
                <c:pt idx="3494">
                  <c:v>5042</c:v>
                </c:pt>
                <c:pt idx="3495">
                  <c:v>7393</c:v>
                </c:pt>
                <c:pt idx="3496">
                  <c:v>5038</c:v>
                </c:pt>
                <c:pt idx="3497">
                  <c:v>8837</c:v>
                </c:pt>
                <c:pt idx="3498">
                  <c:v>13886</c:v>
                </c:pt>
                <c:pt idx="3499">
                  <c:v>7486</c:v>
                </c:pt>
                <c:pt idx="3500">
                  <c:v>10399</c:v>
                </c:pt>
                <c:pt idx="3501">
                  <c:v>5752</c:v>
                </c:pt>
                <c:pt idx="3502">
                  <c:v>6416</c:v>
                </c:pt>
                <c:pt idx="3503">
                  <c:v>5706</c:v>
                </c:pt>
                <c:pt idx="3504">
                  <c:v>8780</c:v>
                </c:pt>
                <c:pt idx="3505">
                  <c:v>9626</c:v>
                </c:pt>
                <c:pt idx="3506">
                  <c:v>4844</c:v>
                </c:pt>
                <c:pt idx="3507">
                  <c:v>8957</c:v>
                </c:pt>
                <c:pt idx="3508">
                  <c:v>7393</c:v>
                </c:pt>
                <c:pt idx="3509">
                  <c:v>8860</c:v>
                </c:pt>
                <c:pt idx="3510">
                  <c:v>7457</c:v>
                </c:pt>
                <c:pt idx="3511">
                  <c:v>9069</c:v>
                </c:pt>
                <c:pt idx="3512">
                  <c:v>5059</c:v>
                </c:pt>
                <c:pt idx="3513">
                  <c:v>8866</c:v>
                </c:pt>
                <c:pt idx="3514">
                  <c:v>5037</c:v>
                </c:pt>
                <c:pt idx="3515">
                  <c:v>9604</c:v>
                </c:pt>
                <c:pt idx="3516">
                  <c:v>8998</c:v>
                </c:pt>
                <c:pt idx="3517">
                  <c:v>4869</c:v>
                </c:pt>
                <c:pt idx="3518">
                  <c:v>10393</c:v>
                </c:pt>
                <c:pt idx="3519">
                  <c:v>5756</c:v>
                </c:pt>
                <c:pt idx="3520">
                  <c:v>10577</c:v>
                </c:pt>
                <c:pt idx="3521">
                  <c:v>13850</c:v>
                </c:pt>
                <c:pt idx="3522">
                  <c:v>8832</c:v>
                </c:pt>
                <c:pt idx="3523">
                  <c:v>10177</c:v>
                </c:pt>
                <c:pt idx="3524">
                  <c:v>9910</c:v>
                </c:pt>
                <c:pt idx="3525">
                  <c:v>6407</c:v>
                </c:pt>
                <c:pt idx="3526">
                  <c:v>9923</c:v>
                </c:pt>
                <c:pt idx="3527">
                  <c:v>9009</c:v>
                </c:pt>
                <c:pt idx="3528">
                  <c:v>8756</c:v>
                </c:pt>
                <c:pt idx="3529">
                  <c:v>6987</c:v>
                </c:pt>
                <c:pt idx="3530">
                  <c:v>7483</c:v>
                </c:pt>
                <c:pt idx="3531">
                  <c:v>10517</c:v>
                </c:pt>
                <c:pt idx="3532">
                  <c:v>5027</c:v>
                </c:pt>
                <c:pt idx="3533">
                  <c:v>5212</c:v>
                </c:pt>
                <c:pt idx="3534">
                  <c:v>7490</c:v>
                </c:pt>
                <c:pt idx="3535">
                  <c:v>8855</c:v>
                </c:pt>
                <c:pt idx="3536">
                  <c:v>10013</c:v>
                </c:pt>
                <c:pt idx="3537">
                  <c:v>5054</c:v>
                </c:pt>
                <c:pt idx="3538">
                  <c:v>5063</c:v>
                </c:pt>
                <c:pt idx="3539">
                  <c:v>7164</c:v>
                </c:pt>
                <c:pt idx="3540">
                  <c:v>9019</c:v>
                </c:pt>
                <c:pt idx="3541">
                  <c:v>4892</c:v>
                </c:pt>
                <c:pt idx="3542">
                  <c:v>9065</c:v>
                </c:pt>
                <c:pt idx="3543">
                  <c:v>12748</c:v>
                </c:pt>
                <c:pt idx="3544">
                  <c:v>10012</c:v>
                </c:pt>
                <c:pt idx="3545">
                  <c:v>7437</c:v>
                </c:pt>
                <c:pt idx="3546">
                  <c:v>8850</c:v>
                </c:pt>
                <c:pt idx="3547">
                  <c:v>5051</c:v>
                </c:pt>
                <c:pt idx="3548">
                  <c:v>5081</c:v>
                </c:pt>
                <c:pt idx="3549">
                  <c:v>8868</c:v>
                </c:pt>
                <c:pt idx="3550">
                  <c:v>11577</c:v>
                </c:pt>
                <c:pt idx="3551">
                  <c:v>8781</c:v>
                </c:pt>
                <c:pt idx="3552">
                  <c:v>5647</c:v>
                </c:pt>
                <c:pt idx="3553">
                  <c:v>10648</c:v>
                </c:pt>
                <c:pt idx="3554">
                  <c:v>5055</c:v>
                </c:pt>
                <c:pt idx="3555">
                  <c:v>11464</c:v>
                </c:pt>
                <c:pt idx="3556">
                  <c:v>5491</c:v>
                </c:pt>
                <c:pt idx="3557">
                  <c:v>12780</c:v>
                </c:pt>
                <c:pt idx="3558">
                  <c:v>5043</c:v>
                </c:pt>
                <c:pt idx="3559">
                  <c:v>7485</c:v>
                </c:pt>
                <c:pt idx="3560">
                  <c:v>5039</c:v>
                </c:pt>
                <c:pt idx="3561">
                  <c:v>7485</c:v>
                </c:pt>
                <c:pt idx="3562">
                  <c:v>9028</c:v>
                </c:pt>
                <c:pt idx="3563">
                  <c:v>7477</c:v>
                </c:pt>
                <c:pt idx="3564">
                  <c:v>6437</c:v>
                </c:pt>
                <c:pt idx="3565">
                  <c:v>7484</c:v>
                </c:pt>
                <c:pt idx="3566">
                  <c:v>8856</c:v>
                </c:pt>
                <c:pt idx="3567">
                  <c:v>5052</c:v>
                </c:pt>
                <c:pt idx="3568">
                  <c:v>8828</c:v>
                </c:pt>
                <c:pt idx="3569">
                  <c:v>5038</c:v>
                </c:pt>
                <c:pt idx="3570">
                  <c:v>7025</c:v>
                </c:pt>
                <c:pt idx="3571">
                  <c:v>10370</c:v>
                </c:pt>
                <c:pt idx="3572">
                  <c:v>11403</c:v>
                </c:pt>
                <c:pt idx="3573">
                  <c:v>20352</c:v>
                </c:pt>
                <c:pt idx="3574">
                  <c:v>7430</c:v>
                </c:pt>
                <c:pt idx="3575">
                  <c:v>8852</c:v>
                </c:pt>
                <c:pt idx="3576">
                  <c:v>6134</c:v>
                </c:pt>
                <c:pt idx="3577">
                  <c:v>11295</c:v>
                </c:pt>
                <c:pt idx="3578">
                  <c:v>10375</c:v>
                </c:pt>
                <c:pt idx="3579">
                  <c:v>11460</c:v>
                </c:pt>
                <c:pt idx="3580">
                  <c:v>5029</c:v>
                </c:pt>
                <c:pt idx="3581">
                  <c:v>11288</c:v>
                </c:pt>
                <c:pt idx="3582">
                  <c:v>4245</c:v>
                </c:pt>
                <c:pt idx="3583">
                  <c:v>5576</c:v>
                </c:pt>
                <c:pt idx="3584">
                  <c:v>3972</c:v>
                </c:pt>
                <c:pt idx="3585">
                  <c:v>7486</c:v>
                </c:pt>
                <c:pt idx="3586">
                  <c:v>8859</c:v>
                </c:pt>
                <c:pt idx="3587">
                  <c:v>6811</c:v>
                </c:pt>
                <c:pt idx="3588">
                  <c:v>8833</c:v>
                </c:pt>
                <c:pt idx="3589">
                  <c:v>11248</c:v>
                </c:pt>
                <c:pt idx="3590">
                  <c:v>11299</c:v>
                </c:pt>
                <c:pt idx="3591">
                  <c:v>9016</c:v>
                </c:pt>
                <c:pt idx="3592">
                  <c:v>7474</c:v>
                </c:pt>
                <c:pt idx="3593">
                  <c:v>9007</c:v>
                </c:pt>
                <c:pt idx="3594">
                  <c:v>12161</c:v>
                </c:pt>
                <c:pt idx="3595">
                  <c:v>8153</c:v>
                </c:pt>
                <c:pt idx="3596">
                  <c:v>7490</c:v>
                </c:pt>
                <c:pt idx="3597">
                  <c:v>8224</c:v>
                </c:pt>
                <c:pt idx="3598">
                  <c:v>5043</c:v>
                </c:pt>
                <c:pt idx="3599">
                  <c:v>3982</c:v>
                </c:pt>
                <c:pt idx="3600">
                  <c:v>5047</c:v>
                </c:pt>
                <c:pt idx="3601">
                  <c:v>11452</c:v>
                </c:pt>
                <c:pt idx="3602">
                  <c:v>10356</c:v>
                </c:pt>
                <c:pt idx="3603">
                  <c:v>8848</c:v>
                </c:pt>
                <c:pt idx="3604">
                  <c:v>5038</c:v>
                </c:pt>
                <c:pt idx="3605">
                  <c:v>7141</c:v>
                </c:pt>
                <c:pt idx="3606">
                  <c:v>9013</c:v>
                </c:pt>
                <c:pt idx="3607">
                  <c:v>4889</c:v>
                </c:pt>
                <c:pt idx="3608">
                  <c:v>11067</c:v>
                </c:pt>
                <c:pt idx="3609">
                  <c:v>7451</c:v>
                </c:pt>
                <c:pt idx="3610">
                  <c:v>8872</c:v>
                </c:pt>
                <c:pt idx="3611">
                  <c:v>5062</c:v>
                </c:pt>
                <c:pt idx="3612">
                  <c:v>11315</c:v>
                </c:pt>
                <c:pt idx="3613">
                  <c:v>8525</c:v>
                </c:pt>
                <c:pt idx="3614">
                  <c:v>7049</c:v>
                </c:pt>
                <c:pt idx="3615">
                  <c:v>10495</c:v>
                </c:pt>
                <c:pt idx="3616">
                  <c:v>7478</c:v>
                </c:pt>
                <c:pt idx="3617">
                  <c:v>8847</c:v>
                </c:pt>
                <c:pt idx="3618">
                  <c:v>3308</c:v>
                </c:pt>
                <c:pt idx="3619">
                  <c:v>8862</c:v>
                </c:pt>
                <c:pt idx="3620">
                  <c:v>5039</c:v>
                </c:pt>
                <c:pt idx="3621">
                  <c:v>11304</c:v>
                </c:pt>
                <c:pt idx="3622">
                  <c:v>4159</c:v>
                </c:pt>
                <c:pt idx="3623">
                  <c:v>11296</c:v>
                </c:pt>
                <c:pt idx="3624">
                  <c:v>20324</c:v>
                </c:pt>
                <c:pt idx="3625">
                  <c:v>7466</c:v>
                </c:pt>
                <c:pt idx="3626">
                  <c:v>5003</c:v>
                </c:pt>
                <c:pt idx="3627">
                  <c:v>7038</c:v>
                </c:pt>
                <c:pt idx="3628">
                  <c:v>9022</c:v>
                </c:pt>
                <c:pt idx="3629">
                  <c:v>13904</c:v>
                </c:pt>
                <c:pt idx="3630">
                  <c:v>8401</c:v>
                </c:pt>
                <c:pt idx="3631">
                  <c:v>7446</c:v>
                </c:pt>
                <c:pt idx="3632">
                  <c:v>8847</c:v>
                </c:pt>
                <c:pt idx="3633">
                  <c:v>5055</c:v>
                </c:pt>
                <c:pt idx="3634">
                  <c:v>11292</c:v>
                </c:pt>
                <c:pt idx="3635">
                  <c:v>10981</c:v>
                </c:pt>
                <c:pt idx="3636">
                  <c:v>7037</c:v>
                </c:pt>
                <c:pt idx="3637">
                  <c:v>10393</c:v>
                </c:pt>
                <c:pt idx="3638">
                  <c:v>5340</c:v>
                </c:pt>
                <c:pt idx="3639">
                  <c:v>10384</c:v>
                </c:pt>
                <c:pt idx="3640">
                  <c:v>10880</c:v>
                </c:pt>
                <c:pt idx="3641">
                  <c:v>11285</c:v>
                </c:pt>
                <c:pt idx="3642">
                  <c:v>2610</c:v>
                </c:pt>
                <c:pt idx="3643">
                  <c:v>11295</c:v>
                </c:pt>
                <c:pt idx="3644">
                  <c:v>7081</c:v>
                </c:pt>
                <c:pt idx="3645">
                  <c:v>7525</c:v>
                </c:pt>
                <c:pt idx="3646">
                  <c:v>7723</c:v>
                </c:pt>
                <c:pt idx="3647">
                  <c:v>7483</c:v>
                </c:pt>
                <c:pt idx="3648">
                  <c:v>3970</c:v>
                </c:pt>
                <c:pt idx="3649">
                  <c:v>7492</c:v>
                </c:pt>
                <c:pt idx="3650">
                  <c:v>9075</c:v>
                </c:pt>
                <c:pt idx="3651">
                  <c:v>13902</c:v>
                </c:pt>
                <c:pt idx="3652">
                  <c:v>8861</c:v>
                </c:pt>
                <c:pt idx="3653">
                  <c:v>5049</c:v>
                </c:pt>
                <c:pt idx="3654">
                  <c:v>8849</c:v>
                </c:pt>
                <c:pt idx="3655">
                  <c:v>10062</c:v>
                </c:pt>
                <c:pt idx="3656">
                  <c:v>11280</c:v>
                </c:pt>
                <c:pt idx="3657">
                  <c:v>6825</c:v>
                </c:pt>
                <c:pt idx="3658">
                  <c:v>13402</c:v>
                </c:pt>
                <c:pt idx="3659">
                  <c:v>9029</c:v>
                </c:pt>
                <c:pt idx="3660">
                  <c:v>7497</c:v>
                </c:pt>
                <c:pt idx="3661">
                  <c:v>7931</c:v>
                </c:pt>
                <c:pt idx="3662">
                  <c:v>7445</c:v>
                </c:pt>
                <c:pt idx="3663">
                  <c:v>10685</c:v>
                </c:pt>
                <c:pt idx="3664">
                  <c:v>5063</c:v>
                </c:pt>
                <c:pt idx="3665">
                  <c:v>3853</c:v>
                </c:pt>
                <c:pt idx="3666">
                  <c:v>5048</c:v>
                </c:pt>
                <c:pt idx="3667">
                  <c:v>7019</c:v>
                </c:pt>
                <c:pt idx="3668">
                  <c:v>6828</c:v>
                </c:pt>
                <c:pt idx="3669">
                  <c:v>3527</c:v>
                </c:pt>
                <c:pt idx="3670">
                  <c:v>6889</c:v>
                </c:pt>
                <c:pt idx="3671">
                  <c:v>7083</c:v>
                </c:pt>
                <c:pt idx="3672">
                  <c:v>6457</c:v>
                </c:pt>
                <c:pt idx="3673">
                  <c:v>5492</c:v>
                </c:pt>
                <c:pt idx="3674">
                  <c:v>10927</c:v>
                </c:pt>
                <c:pt idx="3675">
                  <c:v>5055</c:v>
                </c:pt>
                <c:pt idx="3676">
                  <c:v>11261</c:v>
                </c:pt>
                <c:pt idx="3677">
                  <c:v>5047</c:v>
                </c:pt>
                <c:pt idx="3678">
                  <c:v>5062</c:v>
                </c:pt>
                <c:pt idx="3679">
                  <c:v>10791</c:v>
                </c:pt>
                <c:pt idx="3680">
                  <c:v>13929</c:v>
                </c:pt>
                <c:pt idx="3681">
                  <c:v>20355</c:v>
                </c:pt>
                <c:pt idx="3682">
                  <c:v>5755</c:v>
                </c:pt>
                <c:pt idx="3683">
                  <c:v>6464</c:v>
                </c:pt>
                <c:pt idx="3684">
                  <c:v>13918</c:v>
                </c:pt>
                <c:pt idx="3685">
                  <c:v>6454</c:v>
                </c:pt>
                <c:pt idx="3686">
                  <c:v>5050</c:v>
                </c:pt>
                <c:pt idx="3687">
                  <c:v>7774</c:v>
                </c:pt>
                <c:pt idx="3688">
                  <c:v>6864</c:v>
                </c:pt>
                <c:pt idx="3689">
                  <c:v>9926</c:v>
                </c:pt>
                <c:pt idx="3690">
                  <c:v>7756</c:v>
                </c:pt>
                <c:pt idx="3691">
                  <c:v>5756</c:v>
                </c:pt>
                <c:pt idx="3692">
                  <c:v>8166</c:v>
                </c:pt>
                <c:pt idx="3693">
                  <c:v>6177</c:v>
                </c:pt>
                <c:pt idx="3694">
                  <c:v>6986</c:v>
                </c:pt>
                <c:pt idx="3695">
                  <c:v>5922</c:v>
                </c:pt>
                <c:pt idx="3696">
                  <c:v>6410</c:v>
                </c:pt>
                <c:pt idx="3697">
                  <c:v>5829</c:v>
                </c:pt>
                <c:pt idx="3698">
                  <c:v>8862</c:v>
                </c:pt>
                <c:pt idx="3699">
                  <c:v>5069</c:v>
                </c:pt>
                <c:pt idx="3700">
                  <c:v>3776</c:v>
                </c:pt>
                <c:pt idx="3701">
                  <c:v>7037</c:v>
                </c:pt>
                <c:pt idx="3702">
                  <c:v>7873</c:v>
                </c:pt>
                <c:pt idx="3703">
                  <c:v>9071</c:v>
                </c:pt>
                <c:pt idx="3704">
                  <c:v>3508</c:v>
                </c:pt>
                <c:pt idx="3705">
                  <c:v>8840</c:v>
                </c:pt>
                <c:pt idx="3706">
                  <c:v>7466</c:v>
                </c:pt>
                <c:pt idx="3707">
                  <c:v>8844</c:v>
                </c:pt>
                <c:pt idx="3708">
                  <c:v>5047</c:v>
                </c:pt>
                <c:pt idx="3709">
                  <c:v>8866</c:v>
                </c:pt>
                <c:pt idx="3710">
                  <c:v>13911</c:v>
                </c:pt>
                <c:pt idx="3711">
                  <c:v>7093</c:v>
                </c:pt>
                <c:pt idx="3712">
                  <c:v>6955</c:v>
                </c:pt>
                <c:pt idx="3713">
                  <c:v>9992</c:v>
                </c:pt>
                <c:pt idx="3714">
                  <c:v>10946</c:v>
                </c:pt>
                <c:pt idx="3715">
                  <c:v>7841</c:v>
                </c:pt>
                <c:pt idx="3716">
                  <c:v>7343</c:v>
                </c:pt>
                <c:pt idx="3717">
                  <c:v>5732</c:v>
                </c:pt>
                <c:pt idx="3718">
                  <c:v>12747</c:v>
                </c:pt>
                <c:pt idx="3719">
                  <c:v>10473</c:v>
                </c:pt>
                <c:pt idx="3720">
                  <c:v>7487</c:v>
                </c:pt>
                <c:pt idx="3721">
                  <c:v>6335</c:v>
                </c:pt>
                <c:pt idx="3722">
                  <c:v>5007</c:v>
                </c:pt>
                <c:pt idx="3723">
                  <c:v>10944</c:v>
                </c:pt>
                <c:pt idx="3724">
                  <c:v>5064</c:v>
                </c:pt>
                <c:pt idx="3725">
                  <c:v>9017</c:v>
                </c:pt>
                <c:pt idx="3726">
                  <c:v>5721</c:v>
                </c:pt>
                <c:pt idx="3727">
                  <c:v>8088</c:v>
                </c:pt>
                <c:pt idx="3728">
                  <c:v>6090</c:v>
                </c:pt>
                <c:pt idx="3729">
                  <c:v>10137</c:v>
                </c:pt>
                <c:pt idx="3730">
                  <c:v>5046</c:v>
                </c:pt>
                <c:pt idx="3731">
                  <c:v>8802</c:v>
                </c:pt>
                <c:pt idx="3732">
                  <c:v>13831</c:v>
                </c:pt>
                <c:pt idx="3733">
                  <c:v>7015</c:v>
                </c:pt>
                <c:pt idx="3734">
                  <c:v>9025</c:v>
                </c:pt>
                <c:pt idx="3735">
                  <c:v>9918</c:v>
                </c:pt>
                <c:pt idx="3736">
                  <c:v>8851</c:v>
                </c:pt>
                <c:pt idx="3737">
                  <c:v>7414</c:v>
                </c:pt>
                <c:pt idx="3738">
                  <c:v>9001</c:v>
                </c:pt>
                <c:pt idx="3739">
                  <c:v>5443</c:v>
                </c:pt>
                <c:pt idx="3740">
                  <c:v>6402</c:v>
                </c:pt>
                <c:pt idx="3741">
                  <c:v>10563</c:v>
                </c:pt>
                <c:pt idx="3742">
                  <c:v>9217</c:v>
                </c:pt>
                <c:pt idx="3743">
                  <c:v>2597</c:v>
                </c:pt>
                <c:pt idx="3744">
                  <c:v>9830</c:v>
                </c:pt>
                <c:pt idx="3745">
                  <c:v>7241</c:v>
                </c:pt>
                <c:pt idx="3746">
                  <c:v>9952</c:v>
                </c:pt>
                <c:pt idx="3747">
                  <c:v>8143</c:v>
                </c:pt>
                <c:pt idx="3748">
                  <c:v>5726</c:v>
                </c:pt>
                <c:pt idx="3749">
                  <c:v>10527</c:v>
                </c:pt>
                <c:pt idx="3750">
                  <c:v>10128</c:v>
                </c:pt>
                <c:pt idx="3751">
                  <c:v>5005</c:v>
                </c:pt>
                <c:pt idx="3752">
                  <c:v>6159</c:v>
                </c:pt>
                <c:pt idx="3753">
                  <c:v>9853</c:v>
                </c:pt>
                <c:pt idx="3754">
                  <c:v>8997</c:v>
                </c:pt>
                <c:pt idx="3755">
                  <c:v>3533</c:v>
                </c:pt>
                <c:pt idx="3756">
                  <c:v>8978</c:v>
                </c:pt>
                <c:pt idx="3757">
                  <c:v>7443</c:v>
                </c:pt>
                <c:pt idx="3758">
                  <c:v>10140</c:v>
                </c:pt>
                <c:pt idx="3759">
                  <c:v>5025</c:v>
                </c:pt>
                <c:pt idx="3760">
                  <c:v>8808</c:v>
                </c:pt>
                <c:pt idx="3761">
                  <c:v>7594</c:v>
                </c:pt>
                <c:pt idx="3762">
                  <c:v>8808</c:v>
                </c:pt>
                <c:pt idx="3763">
                  <c:v>2719</c:v>
                </c:pt>
                <c:pt idx="3764">
                  <c:v>9377</c:v>
                </c:pt>
                <c:pt idx="3765">
                  <c:v>4452</c:v>
                </c:pt>
                <c:pt idx="3766">
                  <c:v>7499</c:v>
                </c:pt>
                <c:pt idx="3767">
                  <c:v>10346</c:v>
                </c:pt>
                <c:pt idx="3768">
                  <c:v>12110</c:v>
                </c:pt>
                <c:pt idx="3769">
                  <c:v>7114</c:v>
                </c:pt>
                <c:pt idx="3770">
                  <c:v>10499</c:v>
                </c:pt>
                <c:pt idx="3771">
                  <c:v>8816</c:v>
                </c:pt>
                <c:pt idx="3772">
                  <c:v>11210</c:v>
                </c:pt>
                <c:pt idx="3773">
                  <c:v>11245</c:v>
                </c:pt>
                <c:pt idx="3774">
                  <c:v>8960</c:v>
                </c:pt>
                <c:pt idx="3775">
                  <c:v>11199</c:v>
                </c:pt>
                <c:pt idx="3776">
                  <c:v>10321</c:v>
                </c:pt>
                <c:pt idx="3777">
                  <c:v>7431</c:v>
                </c:pt>
                <c:pt idx="3778">
                  <c:v>8845</c:v>
                </c:pt>
                <c:pt idx="3779">
                  <c:v>7422</c:v>
                </c:pt>
                <c:pt idx="3780">
                  <c:v>8848</c:v>
                </c:pt>
                <c:pt idx="3781">
                  <c:v>9975</c:v>
                </c:pt>
                <c:pt idx="3782">
                  <c:v>7420</c:v>
                </c:pt>
                <c:pt idx="3783">
                  <c:v>7108</c:v>
                </c:pt>
                <c:pt idx="3784">
                  <c:v>7210</c:v>
                </c:pt>
                <c:pt idx="3785">
                  <c:v>9326</c:v>
                </c:pt>
                <c:pt idx="3786">
                  <c:v>9253</c:v>
                </c:pt>
                <c:pt idx="3787">
                  <c:v>9294</c:v>
                </c:pt>
                <c:pt idx="3788">
                  <c:v>7726</c:v>
                </c:pt>
                <c:pt idx="3789">
                  <c:v>12463</c:v>
                </c:pt>
                <c:pt idx="3790">
                  <c:v>11950</c:v>
                </c:pt>
                <c:pt idx="3791">
                  <c:v>6446</c:v>
                </c:pt>
                <c:pt idx="3792">
                  <c:v>7054</c:v>
                </c:pt>
                <c:pt idx="3793">
                  <c:v>8875</c:v>
                </c:pt>
                <c:pt idx="3794">
                  <c:v>9947</c:v>
                </c:pt>
                <c:pt idx="3795">
                  <c:v>8872</c:v>
                </c:pt>
                <c:pt idx="3796">
                  <c:v>6903</c:v>
                </c:pt>
                <c:pt idx="3797">
                  <c:v>11735</c:v>
                </c:pt>
                <c:pt idx="3798">
                  <c:v>6940</c:v>
                </c:pt>
                <c:pt idx="3799">
                  <c:v>7502</c:v>
                </c:pt>
                <c:pt idx="3800">
                  <c:v>8202</c:v>
                </c:pt>
                <c:pt idx="3801">
                  <c:v>7453</c:v>
                </c:pt>
                <c:pt idx="3802">
                  <c:v>8857</c:v>
                </c:pt>
                <c:pt idx="3803">
                  <c:v>8859</c:v>
                </c:pt>
                <c:pt idx="3804">
                  <c:v>7496</c:v>
                </c:pt>
                <c:pt idx="3805">
                  <c:v>11395</c:v>
                </c:pt>
                <c:pt idx="3806">
                  <c:v>6565</c:v>
                </c:pt>
                <c:pt idx="3807">
                  <c:v>8886</c:v>
                </c:pt>
                <c:pt idx="3808">
                  <c:v>7225</c:v>
                </c:pt>
                <c:pt idx="3809">
                  <c:v>8867</c:v>
                </c:pt>
                <c:pt idx="3810">
                  <c:v>7391</c:v>
                </c:pt>
                <c:pt idx="3811">
                  <c:v>12273</c:v>
                </c:pt>
                <c:pt idx="3812">
                  <c:v>13684</c:v>
                </c:pt>
                <c:pt idx="3813">
                  <c:v>8685</c:v>
                </c:pt>
                <c:pt idx="3814">
                  <c:v>4917</c:v>
                </c:pt>
                <c:pt idx="3815">
                  <c:v>8739</c:v>
                </c:pt>
                <c:pt idx="3816">
                  <c:v>4271</c:v>
                </c:pt>
                <c:pt idx="3817">
                  <c:v>7424</c:v>
                </c:pt>
                <c:pt idx="3818">
                  <c:v>6305</c:v>
                </c:pt>
                <c:pt idx="3819">
                  <c:v>8800</c:v>
                </c:pt>
                <c:pt idx="3820">
                  <c:v>8720</c:v>
                </c:pt>
                <c:pt idx="3821">
                  <c:v>8670</c:v>
                </c:pt>
                <c:pt idx="3822">
                  <c:v>4941</c:v>
                </c:pt>
                <c:pt idx="3823">
                  <c:v>8738</c:v>
                </c:pt>
                <c:pt idx="3824">
                  <c:v>11092</c:v>
                </c:pt>
                <c:pt idx="3825">
                  <c:v>9018</c:v>
                </c:pt>
                <c:pt idx="3826">
                  <c:v>6160</c:v>
                </c:pt>
                <c:pt idx="3827">
                  <c:v>9027</c:v>
                </c:pt>
                <c:pt idx="3828">
                  <c:v>12392</c:v>
                </c:pt>
                <c:pt idx="3829">
                  <c:v>10534</c:v>
                </c:pt>
                <c:pt idx="3830">
                  <c:v>7322</c:v>
                </c:pt>
                <c:pt idx="3831">
                  <c:v>10400</c:v>
                </c:pt>
                <c:pt idx="3832">
                  <c:v>7440</c:v>
                </c:pt>
                <c:pt idx="3833">
                  <c:v>8857</c:v>
                </c:pt>
                <c:pt idx="3834">
                  <c:v>5053</c:v>
                </c:pt>
                <c:pt idx="3835">
                  <c:v>8850</c:v>
                </c:pt>
                <c:pt idx="3836">
                  <c:v>3045</c:v>
                </c:pt>
                <c:pt idx="3837">
                  <c:v>7088</c:v>
                </c:pt>
                <c:pt idx="3838">
                  <c:v>10373</c:v>
                </c:pt>
                <c:pt idx="3839">
                  <c:v>9639</c:v>
                </c:pt>
                <c:pt idx="3840">
                  <c:v>6460</c:v>
                </c:pt>
                <c:pt idx="3841">
                  <c:v>4552</c:v>
                </c:pt>
                <c:pt idx="3842">
                  <c:v>8599</c:v>
                </c:pt>
                <c:pt idx="3843">
                  <c:v>13913</c:v>
                </c:pt>
                <c:pt idx="3844">
                  <c:v>4477</c:v>
                </c:pt>
                <c:pt idx="3845">
                  <c:v>7504</c:v>
                </c:pt>
                <c:pt idx="3846">
                  <c:v>6015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392</c:v>
                </c:pt>
                <c:pt idx="3861">
                  <c:v>4769</c:v>
                </c:pt>
                <c:pt idx="3862">
                  <c:v>10157</c:v>
                </c:pt>
                <c:pt idx="3863">
                  <c:v>7491</c:v>
                </c:pt>
                <c:pt idx="3864">
                  <c:v>8866</c:v>
                </c:pt>
                <c:pt idx="3865">
                  <c:v>13916</c:v>
                </c:pt>
                <c:pt idx="3866">
                  <c:v>8852</c:v>
                </c:pt>
                <c:pt idx="3867">
                  <c:v>7353</c:v>
                </c:pt>
                <c:pt idx="3868">
                  <c:v>9941</c:v>
                </c:pt>
                <c:pt idx="3869">
                  <c:v>6604</c:v>
                </c:pt>
                <c:pt idx="3870">
                  <c:v>9978</c:v>
                </c:pt>
                <c:pt idx="3871">
                  <c:v>7912</c:v>
                </c:pt>
                <c:pt idx="3872">
                  <c:v>7495</c:v>
                </c:pt>
                <c:pt idx="3873">
                  <c:v>8095</c:v>
                </c:pt>
                <c:pt idx="3874">
                  <c:v>7436</c:v>
                </c:pt>
                <c:pt idx="3875">
                  <c:v>8925</c:v>
                </c:pt>
                <c:pt idx="3876">
                  <c:v>7938</c:v>
                </c:pt>
                <c:pt idx="3877">
                  <c:v>7046</c:v>
                </c:pt>
                <c:pt idx="3878">
                  <c:v>3056</c:v>
                </c:pt>
                <c:pt idx="3879">
                  <c:v>9174</c:v>
                </c:pt>
                <c:pt idx="3880">
                  <c:v>9039</c:v>
                </c:pt>
                <c:pt idx="3881">
                  <c:v>7464</c:v>
                </c:pt>
                <c:pt idx="3882">
                  <c:v>6874</c:v>
                </c:pt>
                <c:pt idx="3883">
                  <c:v>5278</c:v>
                </c:pt>
                <c:pt idx="3884">
                  <c:v>9058</c:v>
                </c:pt>
                <c:pt idx="3885">
                  <c:v>7432</c:v>
                </c:pt>
                <c:pt idx="3886">
                  <c:v>8722</c:v>
                </c:pt>
                <c:pt idx="3887">
                  <c:v>13890</c:v>
                </c:pt>
                <c:pt idx="3888">
                  <c:v>7749</c:v>
                </c:pt>
                <c:pt idx="3889">
                  <c:v>6930</c:v>
                </c:pt>
                <c:pt idx="3890">
                  <c:v>7765</c:v>
                </c:pt>
                <c:pt idx="3891">
                  <c:v>6874</c:v>
                </c:pt>
                <c:pt idx="3892">
                  <c:v>7043</c:v>
                </c:pt>
                <c:pt idx="3893">
                  <c:v>9015</c:v>
                </c:pt>
                <c:pt idx="3894">
                  <c:v>13898</c:v>
                </c:pt>
                <c:pt idx="3895">
                  <c:v>8530</c:v>
                </c:pt>
                <c:pt idx="3896">
                  <c:v>7457</c:v>
                </c:pt>
                <c:pt idx="3897">
                  <c:v>8207</c:v>
                </c:pt>
                <c:pt idx="3898">
                  <c:v>5033</c:v>
                </c:pt>
                <c:pt idx="3899">
                  <c:v>7786</c:v>
                </c:pt>
                <c:pt idx="3900">
                  <c:v>4418</c:v>
                </c:pt>
                <c:pt idx="3901">
                  <c:v>7782</c:v>
                </c:pt>
                <c:pt idx="3902">
                  <c:v>11474</c:v>
                </c:pt>
                <c:pt idx="3903">
                  <c:v>9254</c:v>
                </c:pt>
                <c:pt idx="3904">
                  <c:v>6402</c:v>
                </c:pt>
                <c:pt idx="3905">
                  <c:v>7498</c:v>
                </c:pt>
                <c:pt idx="3906">
                  <c:v>9008</c:v>
                </c:pt>
                <c:pt idx="3907">
                  <c:v>8939</c:v>
                </c:pt>
                <c:pt idx="3908">
                  <c:v>5127</c:v>
                </c:pt>
                <c:pt idx="3909">
                  <c:v>7473</c:v>
                </c:pt>
                <c:pt idx="3910">
                  <c:v>10578</c:v>
                </c:pt>
                <c:pt idx="3911">
                  <c:v>5023</c:v>
                </c:pt>
                <c:pt idx="3912">
                  <c:v>7568</c:v>
                </c:pt>
                <c:pt idx="3913">
                  <c:v>8853</c:v>
                </c:pt>
                <c:pt idx="3914">
                  <c:v>7471</c:v>
                </c:pt>
                <c:pt idx="3915">
                  <c:v>11451</c:v>
                </c:pt>
                <c:pt idx="3916">
                  <c:v>13232</c:v>
                </c:pt>
                <c:pt idx="3917">
                  <c:v>8983</c:v>
                </c:pt>
                <c:pt idx="3918">
                  <c:v>5981</c:v>
                </c:pt>
                <c:pt idx="3919">
                  <c:v>8853</c:v>
                </c:pt>
                <c:pt idx="3920">
                  <c:v>5049</c:v>
                </c:pt>
                <c:pt idx="3921">
                  <c:v>8865</c:v>
                </c:pt>
                <c:pt idx="3922">
                  <c:v>9068</c:v>
                </c:pt>
                <c:pt idx="3923">
                  <c:v>13170</c:v>
                </c:pt>
                <c:pt idx="3924">
                  <c:v>6885</c:v>
                </c:pt>
                <c:pt idx="3925">
                  <c:v>7030</c:v>
                </c:pt>
                <c:pt idx="3926">
                  <c:v>10405</c:v>
                </c:pt>
                <c:pt idx="3927">
                  <c:v>6100</c:v>
                </c:pt>
                <c:pt idx="3928">
                  <c:v>4371</c:v>
                </c:pt>
                <c:pt idx="3929">
                  <c:v>7352</c:v>
                </c:pt>
                <c:pt idx="3930">
                  <c:v>6471</c:v>
                </c:pt>
                <c:pt idx="3931">
                  <c:v>5238</c:v>
                </c:pt>
                <c:pt idx="3932">
                  <c:v>8849</c:v>
                </c:pt>
                <c:pt idx="3933">
                  <c:v>8724</c:v>
                </c:pt>
                <c:pt idx="3934">
                  <c:v>11299</c:v>
                </c:pt>
                <c:pt idx="3935">
                  <c:v>8672</c:v>
                </c:pt>
                <c:pt idx="3936">
                  <c:v>5828</c:v>
                </c:pt>
                <c:pt idx="3937">
                  <c:v>4277</c:v>
                </c:pt>
                <c:pt idx="3938">
                  <c:v>11718</c:v>
                </c:pt>
                <c:pt idx="3939">
                  <c:v>20322</c:v>
                </c:pt>
                <c:pt idx="3940">
                  <c:v>5693</c:v>
                </c:pt>
                <c:pt idx="3941">
                  <c:v>8843</c:v>
                </c:pt>
                <c:pt idx="3942">
                  <c:v>1102789</c:v>
                </c:pt>
                <c:pt idx="3943">
                  <c:v>5625</c:v>
                </c:pt>
                <c:pt idx="3944">
                  <c:v>2586</c:v>
                </c:pt>
                <c:pt idx="3945">
                  <c:v>11267</c:v>
                </c:pt>
                <c:pt idx="3946">
                  <c:v>8992</c:v>
                </c:pt>
                <c:pt idx="3947">
                  <c:v>5532</c:v>
                </c:pt>
                <c:pt idx="3948">
                  <c:v>9033</c:v>
                </c:pt>
                <c:pt idx="3949">
                  <c:v>12538</c:v>
                </c:pt>
                <c:pt idx="3950">
                  <c:v>10395</c:v>
                </c:pt>
                <c:pt idx="3951">
                  <c:v>5737</c:v>
                </c:pt>
                <c:pt idx="3952">
                  <c:v>11447</c:v>
                </c:pt>
                <c:pt idx="3953">
                  <c:v>5748</c:v>
                </c:pt>
                <c:pt idx="3954">
                  <c:v>8847</c:v>
                </c:pt>
                <c:pt idx="3955">
                  <c:v>7454</c:v>
                </c:pt>
                <c:pt idx="3956">
                  <c:v>8870</c:v>
                </c:pt>
                <c:pt idx="3957">
                  <c:v>8861</c:v>
                </c:pt>
                <c:pt idx="3958">
                  <c:v>11306</c:v>
                </c:pt>
                <c:pt idx="3959">
                  <c:v>9022</c:v>
                </c:pt>
                <c:pt idx="3960">
                  <c:v>11287</c:v>
                </c:pt>
                <c:pt idx="3961">
                  <c:v>9035</c:v>
                </c:pt>
                <c:pt idx="3962">
                  <c:v>5750</c:v>
                </c:pt>
                <c:pt idx="3963">
                  <c:v>10597</c:v>
                </c:pt>
                <c:pt idx="3964">
                  <c:v>5961</c:v>
                </c:pt>
                <c:pt idx="3965">
                  <c:v>9074</c:v>
                </c:pt>
                <c:pt idx="3966">
                  <c:v>10164</c:v>
                </c:pt>
                <c:pt idx="3967">
                  <c:v>8833</c:v>
                </c:pt>
                <c:pt idx="3968">
                  <c:v>17695</c:v>
                </c:pt>
                <c:pt idx="3969">
                  <c:v>6119</c:v>
                </c:pt>
                <c:pt idx="3970">
                  <c:v>9031</c:v>
                </c:pt>
                <c:pt idx="3971">
                  <c:v>11285</c:v>
                </c:pt>
                <c:pt idx="3972">
                  <c:v>9344</c:v>
                </c:pt>
                <c:pt idx="3973">
                  <c:v>5862</c:v>
                </c:pt>
                <c:pt idx="3974">
                  <c:v>9002</c:v>
                </c:pt>
                <c:pt idx="3975">
                  <c:v>4888</c:v>
                </c:pt>
                <c:pt idx="3976">
                  <c:v>10383</c:v>
                </c:pt>
                <c:pt idx="3977">
                  <c:v>6235</c:v>
                </c:pt>
                <c:pt idx="3978">
                  <c:v>8856</c:v>
                </c:pt>
                <c:pt idx="3979">
                  <c:v>5043</c:v>
                </c:pt>
                <c:pt idx="3980">
                  <c:v>10909</c:v>
                </c:pt>
                <c:pt idx="3981">
                  <c:v>10395</c:v>
                </c:pt>
                <c:pt idx="3982">
                  <c:v>7031</c:v>
                </c:pt>
                <c:pt idx="3983">
                  <c:v>8666</c:v>
                </c:pt>
                <c:pt idx="3984">
                  <c:v>7097</c:v>
                </c:pt>
                <c:pt idx="3985">
                  <c:v>8424</c:v>
                </c:pt>
                <c:pt idx="3986">
                  <c:v>7433</c:v>
                </c:pt>
                <c:pt idx="3987">
                  <c:v>3418</c:v>
                </c:pt>
                <c:pt idx="3988">
                  <c:v>8817</c:v>
                </c:pt>
                <c:pt idx="3989">
                  <c:v>9390</c:v>
                </c:pt>
                <c:pt idx="3990">
                  <c:v>18155</c:v>
                </c:pt>
                <c:pt idx="3991">
                  <c:v>4986</c:v>
                </c:pt>
                <c:pt idx="3992">
                  <c:v>9551</c:v>
                </c:pt>
                <c:pt idx="3993">
                  <c:v>5580</c:v>
                </c:pt>
                <c:pt idx="3994">
                  <c:v>10770</c:v>
                </c:pt>
                <c:pt idx="3995">
                  <c:v>3775</c:v>
                </c:pt>
                <c:pt idx="3996">
                  <c:v>9021</c:v>
                </c:pt>
                <c:pt idx="3997">
                  <c:v>5750</c:v>
                </c:pt>
                <c:pt idx="3998">
                  <c:v>10603</c:v>
                </c:pt>
                <c:pt idx="3999">
                  <c:v>3308</c:v>
                </c:pt>
                <c:pt idx="4000">
                  <c:v>10594</c:v>
                </c:pt>
                <c:pt idx="4001">
                  <c:v>8861</c:v>
                </c:pt>
                <c:pt idx="4002">
                  <c:v>9886</c:v>
                </c:pt>
                <c:pt idx="4003">
                  <c:v>8854</c:v>
                </c:pt>
                <c:pt idx="4004">
                  <c:v>3979</c:v>
                </c:pt>
                <c:pt idx="4005">
                  <c:v>2610</c:v>
                </c:pt>
                <c:pt idx="4006">
                  <c:v>7280</c:v>
                </c:pt>
                <c:pt idx="4007">
                  <c:v>6415</c:v>
                </c:pt>
                <c:pt idx="4008">
                  <c:v>8750</c:v>
                </c:pt>
                <c:pt idx="4009">
                  <c:v>8832</c:v>
                </c:pt>
                <c:pt idx="4010">
                  <c:v>8847</c:v>
                </c:pt>
                <c:pt idx="4011">
                  <c:v>8864</c:v>
                </c:pt>
                <c:pt idx="4012">
                  <c:v>8852</c:v>
                </c:pt>
                <c:pt idx="4013">
                  <c:v>7484</c:v>
                </c:pt>
                <c:pt idx="4014">
                  <c:v>10369</c:v>
                </c:pt>
                <c:pt idx="4015">
                  <c:v>4864</c:v>
                </c:pt>
                <c:pt idx="4016">
                  <c:v>10333</c:v>
                </c:pt>
                <c:pt idx="4017">
                  <c:v>5753</c:v>
                </c:pt>
                <c:pt idx="4018">
                  <c:v>518521</c:v>
                </c:pt>
                <c:pt idx="4019">
                  <c:v>518521</c:v>
                </c:pt>
                <c:pt idx="4020">
                  <c:v>9068</c:v>
                </c:pt>
                <c:pt idx="4021">
                  <c:v>12527</c:v>
                </c:pt>
                <c:pt idx="4022">
                  <c:v>8857</c:v>
                </c:pt>
                <c:pt idx="4023">
                  <c:v>7441</c:v>
                </c:pt>
                <c:pt idx="4024">
                  <c:v>8848</c:v>
                </c:pt>
                <c:pt idx="4025">
                  <c:v>8983</c:v>
                </c:pt>
                <c:pt idx="4026">
                  <c:v>8846</c:v>
                </c:pt>
                <c:pt idx="4027">
                  <c:v>9231</c:v>
                </c:pt>
                <c:pt idx="4028">
                  <c:v>5524</c:v>
                </c:pt>
                <c:pt idx="4029">
                  <c:v>8352</c:v>
                </c:pt>
                <c:pt idx="4030">
                  <c:v>3422</c:v>
                </c:pt>
                <c:pt idx="4031">
                  <c:v>10298</c:v>
                </c:pt>
                <c:pt idx="4032">
                  <c:v>6276</c:v>
                </c:pt>
                <c:pt idx="4033">
                  <c:v>8730</c:v>
                </c:pt>
                <c:pt idx="4034">
                  <c:v>2611</c:v>
                </c:pt>
                <c:pt idx="4035">
                  <c:v>7874</c:v>
                </c:pt>
                <c:pt idx="4036">
                  <c:v>2607</c:v>
                </c:pt>
                <c:pt idx="4037">
                  <c:v>13898</c:v>
                </c:pt>
                <c:pt idx="4038">
                  <c:v>8149</c:v>
                </c:pt>
                <c:pt idx="4039">
                  <c:v>5750</c:v>
                </c:pt>
                <c:pt idx="4040">
                  <c:v>10610</c:v>
                </c:pt>
                <c:pt idx="4041">
                  <c:v>7655</c:v>
                </c:pt>
                <c:pt idx="4042">
                  <c:v>10039</c:v>
                </c:pt>
                <c:pt idx="4043">
                  <c:v>7488</c:v>
                </c:pt>
                <c:pt idx="4044">
                  <c:v>7673</c:v>
                </c:pt>
                <c:pt idx="4045">
                  <c:v>6231</c:v>
                </c:pt>
                <c:pt idx="4046">
                  <c:v>5038</c:v>
                </c:pt>
                <c:pt idx="4047">
                  <c:v>9288</c:v>
                </c:pt>
                <c:pt idx="4048">
                  <c:v>5720</c:v>
                </c:pt>
                <c:pt idx="4049">
                  <c:v>9024</c:v>
                </c:pt>
                <c:pt idx="4050">
                  <c:v>3537</c:v>
                </c:pt>
                <c:pt idx="4051">
                  <c:v>9012</c:v>
                </c:pt>
                <c:pt idx="4052">
                  <c:v>7445</c:v>
                </c:pt>
                <c:pt idx="4053">
                  <c:v>250641</c:v>
                </c:pt>
                <c:pt idx="4054">
                  <c:v>5049</c:v>
                </c:pt>
                <c:pt idx="4055">
                  <c:v>8866</c:v>
                </c:pt>
                <c:pt idx="4056">
                  <c:v>13906</c:v>
                </c:pt>
                <c:pt idx="4057">
                  <c:v>5706</c:v>
                </c:pt>
                <c:pt idx="4058">
                  <c:v>2600</c:v>
                </c:pt>
                <c:pt idx="4059">
                  <c:v>13899</c:v>
                </c:pt>
                <c:pt idx="4060">
                  <c:v>8699</c:v>
                </c:pt>
                <c:pt idx="4061">
                  <c:v>7446</c:v>
                </c:pt>
                <c:pt idx="4062">
                  <c:v>6955</c:v>
                </c:pt>
                <c:pt idx="4063">
                  <c:v>5049</c:v>
                </c:pt>
                <c:pt idx="4064">
                  <c:v>9061</c:v>
                </c:pt>
                <c:pt idx="4065">
                  <c:v>3518</c:v>
                </c:pt>
                <c:pt idx="4066">
                  <c:v>10394</c:v>
                </c:pt>
                <c:pt idx="4067">
                  <c:v>6652</c:v>
                </c:pt>
                <c:pt idx="4068">
                  <c:v>7503</c:v>
                </c:pt>
                <c:pt idx="4069">
                  <c:v>125503</c:v>
                </c:pt>
                <c:pt idx="4070">
                  <c:v>7491</c:v>
                </c:pt>
                <c:pt idx="4071">
                  <c:v>2605</c:v>
                </c:pt>
                <c:pt idx="4072">
                  <c:v>7391</c:v>
                </c:pt>
                <c:pt idx="4073">
                  <c:v>6407</c:v>
                </c:pt>
                <c:pt idx="4074">
                  <c:v>7024</c:v>
                </c:pt>
                <c:pt idx="4075">
                  <c:v>6457</c:v>
                </c:pt>
                <c:pt idx="4076">
                  <c:v>5049</c:v>
                </c:pt>
                <c:pt idx="4077">
                  <c:v>6468</c:v>
                </c:pt>
                <c:pt idx="4078">
                  <c:v>13906</c:v>
                </c:pt>
                <c:pt idx="4079">
                  <c:v>7494</c:v>
                </c:pt>
                <c:pt idx="4080">
                  <c:v>8847</c:v>
                </c:pt>
                <c:pt idx="4081">
                  <c:v>33112</c:v>
                </c:pt>
                <c:pt idx="4082">
                  <c:v>9109</c:v>
                </c:pt>
                <c:pt idx="4083">
                  <c:v>19197</c:v>
                </c:pt>
                <c:pt idx="4084">
                  <c:v>13257</c:v>
                </c:pt>
                <c:pt idx="4085">
                  <c:v>16799</c:v>
                </c:pt>
                <c:pt idx="4086">
                  <c:v>9022</c:v>
                </c:pt>
                <c:pt idx="4087">
                  <c:v>5811</c:v>
                </c:pt>
                <c:pt idx="4088">
                  <c:v>8842</c:v>
                </c:pt>
                <c:pt idx="4089">
                  <c:v>5047</c:v>
                </c:pt>
                <c:pt idx="4090">
                  <c:v>8854</c:v>
                </c:pt>
                <c:pt idx="4091">
                  <c:v>8853</c:v>
                </c:pt>
                <c:pt idx="4092">
                  <c:v>11286</c:v>
                </c:pt>
                <c:pt idx="4093">
                  <c:v>8237</c:v>
                </c:pt>
                <c:pt idx="4094">
                  <c:v>7026</c:v>
                </c:pt>
                <c:pt idx="4095">
                  <c:v>10334</c:v>
                </c:pt>
                <c:pt idx="4096">
                  <c:v>13905</c:v>
                </c:pt>
                <c:pt idx="4097">
                  <c:v>6452</c:v>
                </c:pt>
                <c:pt idx="4098">
                  <c:v>6319</c:v>
                </c:pt>
                <c:pt idx="4099">
                  <c:v>8853</c:v>
                </c:pt>
                <c:pt idx="4100">
                  <c:v>6102</c:v>
                </c:pt>
                <c:pt idx="4101">
                  <c:v>8843</c:v>
                </c:pt>
                <c:pt idx="4102">
                  <c:v>9322</c:v>
                </c:pt>
                <c:pt idx="4103">
                  <c:v>11303</c:v>
                </c:pt>
                <c:pt idx="4104">
                  <c:v>9065</c:v>
                </c:pt>
                <c:pt idx="4105">
                  <c:v>7407</c:v>
                </c:pt>
                <c:pt idx="4106">
                  <c:v>8857</c:v>
                </c:pt>
                <c:pt idx="4107">
                  <c:v>7423</c:v>
                </c:pt>
                <c:pt idx="4108">
                  <c:v>11183</c:v>
                </c:pt>
                <c:pt idx="4109">
                  <c:v>4961</c:v>
                </c:pt>
                <c:pt idx="4110">
                  <c:v>7582</c:v>
                </c:pt>
                <c:pt idx="4111">
                  <c:v>4958</c:v>
                </c:pt>
                <c:pt idx="4112">
                  <c:v>11155</c:v>
                </c:pt>
                <c:pt idx="4113">
                  <c:v>7815</c:v>
                </c:pt>
                <c:pt idx="4114">
                  <c:v>11155</c:v>
                </c:pt>
                <c:pt idx="4115">
                  <c:v>8188</c:v>
                </c:pt>
                <c:pt idx="4116">
                  <c:v>10488</c:v>
                </c:pt>
                <c:pt idx="4117">
                  <c:v>18675</c:v>
                </c:pt>
                <c:pt idx="4118">
                  <c:v>26106</c:v>
                </c:pt>
                <c:pt idx="4119">
                  <c:v>34962</c:v>
                </c:pt>
                <c:pt idx="4120">
                  <c:v>40001</c:v>
                </c:pt>
                <c:pt idx="4121">
                  <c:v>48854</c:v>
                </c:pt>
                <c:pt idx="4122">
                  <c:v>53894</c:v>
                </c:pt>
                <c:pt idx="4123">
                  <c:v>63824</c:v>
                </c:pt>
                <c:pt idx="4124">
                  <c:v>67791</c:v>
                </c:pt>
                <c:pt idx="4125">
                  <c:v>79065</c:v>
                </c:pt>
                <c:pt idx="4126">
                  <c:v>88073</c:v>
                </c:pt>
                <c:pt idx="4127">
                  <c:v>95532</c:v>
                </c:pt>
                <c:pt idx="4128">
                  <c:v>10590</c:v>
                </c:pt>
                <c:pt idx="4129">
                  <c:v>7434</c:v>
                </c:pt>
                <c:pt idx="4130">
                  <c:v>8857</c:v>
                </c:pt>
                <c:pt idx="4131">
                  <c:v>6228</c:v>
                </c:pt>
                <c:pt idx="4132">
                  <c:v>11471</c:v>
                </c:pt>
                <c:pt idx="4133">
                  <c:v>8720</c:v>
                </c:pt>
                <c:pt idx="4134">
                  <c:v>10771</c:v>
                </c:pt>
                <c:pt idx="4135">
                  <c:v>9184</c:v>
                </c:pt>
                <c:pt idx="4136">
                  <c:v>11277</c:v>
                </c:pt>
                <c:pt idx="4137">
                  <c:v>10861</c:v>
                </c:pt>
                <c:pt idx="4138">
                  <c:v>11308</c:v>
                </c:pt>
                <c:pt idx="4139">
                  <c:v>10390</c:v>
                </c:pt>
                <c:pt idx="4140">
                  <c:v>7416</c:v>
                </c:pt>
                <c:pt idx="4141">
                  <c:v>10386</c:v>
                </c:pt>
                <c:pt idx="4142">
                  <c:v>7425</c:v>
                </c:pt>
                <c:pt idx="4143">
                  <c:v>11127</c:v>
                </c:pt>
                <c:pt idx="4144">
                  <c:v>2729</c:v>
                </c:pt>
                <c:pt idx="4145">
                  <c:v>11258</c:v>
                </c:pt>
                <c:pt idx="4146">
                  <c:v>2586</c:v>
                </c:pt>
                <c:pt idx="4147">
                  <c:v>9598</c:v>
                </c:pt>
                <c:pt idx="4148">
                  <c:v>2413</c:v>
                </c:pt>
                <c:pt idx="4149">
                  <c:v>7402</c:v>
                </c:pt>
                <c:pt idx="4150">
                  <c:v>10604</c:v>
                </c:pt>
                <c:pt idx="4151">
                  <c:v>6806</c:v>
                </c:pt>
                <c:pt idx="4152">
                  <c:v>5072</c:v>
                </c:pt>
                <c:pt idx="4153">
                  <c:v>6325</c:v>
                </c:pt>
                <c:pt idx="4154">
                  <c:v>11225</c:v>
                </c:pt>
                <c:pt idx="4155">
                  <c:v>2575</c:v>
                </c:pt>
                <c:pt idx="4156">
                  <c:v>5045</c:v>
                </c:pt>
                <c:pt idx="4157">
                  <c:v>8790</c:v>
                </c:pt>
                <c:pt idx="4158">
                  <c:v>7418</c:v>
                </c:pt>
                <c:pt idx="4159">
                  <c:v>10341</c:v>
                </c:pt>
                <c:pt idx="4160">
                  <c:v>4819</c:v>
                </c:pt>
                <c:pt idx="4161">
                  <c:v>6858</c:v>
                </c:pt>
                <c:pt idx="4162">
                  <c:v>7441</c:v>
                </c:pt>
                <c:pt idx="4163">
                  <c:v>8805</c:v>
                </c:pt>
                <c:pt idx="4164">
                  <c:v>5020</c:v>
                </c:pt>
                <c:pt idx="4165">
                  <c:v>11013</c:v>
                </c:pt>
                <c:pt idx="4166">
                  <c:v>9222</c:v>
                </c:pt>
                <c:pt idx="4167">
                  <c:v>6992</c:v>
                </c:pt>
                <c:pt idx="4168">
                  <c:v>8327</c:v>
                </c:pt>
                <c:pt idx="4169">
                  <c:v>11880</c:v>
                </c:pt>
                <c:pt idx="4170">
                  <c:v>8776</c:v>
                </c:pt>
                <c:pt idx="4171">
                  <c:v>11074</c:v>
                </c:pt>
                <c:pt idx="4172">
                  <c:v>8798</c:v>
                </c:pt>
                <c:pt idx="4173">
                  <c:v>8772</c:v>
                </c:pt>
                <c:pt idx="4174">
                  <c:v>9844</c:v>
                </c:pt>
                <c:pt idx="4175">
                  <c:v>10300</c:v>
                </c:pt>
                <c:pt idx="4176">
                  <c:v>4812</c:v>
                </c:pt>
                <c:pt idx="4177">
                  <c:v>10087</c:v>
                </c:pt>
                <c:pt idx="4178">
                  <c:v>7426</c:v>
                </c:pt>
                <c:pt idx="4179">
                  <c:v>8985</c:v>
                </c:pt>
                <c:pt idx="4180">
                  <c:v>7087</c:v>
                </c:pt>
                <c:pt idx="4181">
                  <c:v>8952</c:v>
                </c:pt>
                <c:pt idx="4182">
                  <c:v>7440</c:v>
                </c:pt>
                <c:pt idx="4183">
                  <c:v>10146</c:v>
                </c:pt>
                <c:pt idx="4184">
                  <c:v>13812</c:v>
                </c:pt>
                <c:pt idx="4185">
                  <c:v>8748</c:v>
                </c:pt>
                <c:pt idx="4186">
                  <c:v>9226</c:v>
                </c:pt>
                <c:pt idx="4187">
                  <c:v>9873</c:v>
                </c:pt>
                <c:pt idx="4188">
                  <c:v>8924</c:v>
                </c:pt>
                <c:pt idx="4189">
                  <c:v>7189</c:v>
                </c:pt>
                <c:pt idx="4190">
                  <c:v>8914</c:v>
                </c:pt>
                <c:pt idx="4191">
                  <c:v>7444</c:v>
                </c:pt>
                <c:pt idx="4192">
                  <c:v>10843</c:v>
                </c:pt>
                <c:pt idx="4193">
                  <c:v>7455</c:v>
                </c:pt>
                <c:pt idx="4194">
                  <c:v>8860</c:v>
                </c:pt>
                <c:pt idx="4195">
                  <c:v>9306</c:v>
                </c:pt>
                <c:pt idx="4196">
                  <c:v>9403</c:v>
                </c:pt>
                <c:pt idx="4197">
                  <c:v>5047</c:v>
                </c:pt>
                <c:pt idx="4198">
                  <c:v>7221</c:v>
                </c:pt>
                <c:pt idx="4199">
                  <c:v>6462</c:v>
                </c:pt>
                <c:pt idx="4200">
                  <c:v>7399</c:v>
                </c:pt>
                <c:pt idx="4201">
                  <c:v>9022</c:v>
                </c:pt>
                <c:pt idx="4202">
                  <c:v>7422</c:v>
                </c:pt>
                <c:pt idx="4203">
                  <c:v>8560</c:v>
                </c:pt>
                <c:pt idx="4204">
                  <c:v>7492</c:v>
                </c:pt>
                <c:pt idx="4205">
                  <c:v>10602</c:v>
                </c:pt>
                <c:pt idx="4206">
                  <c:v>13899</c:v>
                </c:pt>
                <c:pt idx="4207">
                  <c:v>5051</c:v>
                </c:pt>
                <c:pt idx="4208">
                  <c:v>5039</c:v>
                </c:pt>
                <c:pt idx="4209">
                  <c:v>11302</c:v>
                </c:pt>
                <c:pt idx="4210">
                  <c:v>5043</c:v>
                </c:pt>
                <c:pt idx="4211">
                  <c:v>4873</c:v>
                </c:pt>
                <c:pt idx="4212">
                  <c:v>9020</c:v>
                </c:pt>
                <c:pt idx="4213">
                  <c:v>13904</c:v>
                </c:pt>
                <c:pt idx="4214">
                  <c:v>10608</c:v>
                </c:pt>
                <c:pt idx="4215">
                  <c:v>5032</c:v>
                </c:pt>
                <c:pt idx="4216">
                  <c:v>10594</c:v>
                </c:pt>
                <c:pt idx="4217">
                  <c:v>5045</c:v>
                </c:pt>
                <c:pt idx="4218">
                  <c:v>11306</c:v>
                </c:pt>
                <c:pt idx="4219">
                  <c:v>2594</c:v>
                </c:pt>
                <c:pt idx="4220">
                  <c:v>11307</c:v>
                </c:pt>
                <c:pt idx="4221">
                  <c:v>10387</c:v>
                </c:pt>
                <c:pt idx="4222">
                  <c:v>5770</c:v>
                </c:pt>
                <c:pt idx="4223">
                  <c:v>10344</c:v>
                </c:pt>
                <c:pt idx="4224">
                  <c:v>6168</c:v>
                </c:pt>
                <c:pt idx="4225">
                  <c:v>7833</c:v>
                </c:pt>
                <c:pt idx="4226">
                  <c:v>5754</c:v>
                </c:pt>
                <c:pt idx="4227">
                  <c:v>6464</c:v>
                </c:pt>
                <c:pt idx="4228">
                  <c:v>6376</c:v>
                </c:pt>
                <c:pt idx="4229">
                  <c:v>8844</c:v>
                </c:pt>
                <c:pt idx="4230">
                  <c:v>5063</c:v>
                </c:pt>
                <c:pt idx="4231">
                  <c:v>8858</c:v>
                </c:pt>
                <c:pt idx="4232">
                  <c:v>5038</c:v>
                </c:pt>
                <c:pt idx="4233">
                  <c:v>7045</c:v>
                </c:pt>
                <c:pt idx="4234">
                  <c:v>10412</c:v>
                </c:pt>
                <c:pt idx="4235">
                  <c:v>11507</c:v>
                </c:pt>
                <c:pt idx="4236">
                  <c:v>22486</c:v>
                </c:pt>
                <c:pt idx="4237">
                  <c:v>7454</c:v>
                </c:pt>
                <c:pt idx="4238">
                  <c:v>8816</c:v>
                </c:pt>
                <c:pt idx="4239">
                  <c:v>7039</c:v>
                </c:pt>
                <c:pt idx="4240">
                  <c:v>9183</c:v>
                </c:pt>
                <c:pt idx="4241">
                  <c:v>8842</c:v>
                </c:pt>
                <c:pt idx="4242">
                  <c:v>11224</c:v>
                </c:pt>
                <c:pt idx="4243">
                  <c:v>7090</c:v>
                </c:pt>
                <c:pt idx="4244">
                  <c:v>5493</c:v>
                </c:pt>
                <c:pt idx="4245">
                  <c:v>12764</c:v>
                </c:pt>
                <c:pt idx="4246">
                  <c:v>7057</c:v>
                </c:pt>
                <c:pt idx="4247">
                  <c:v>12922</c:v>
                </c:pt>
                <c:pt idx="4248">
                  <c:v>7282</c:v>
                </c:pt>
                <c:pt idx="4249">
                  <c:v>7230</c:v>
                </c:pt>
                <c:pt idx="4250">
                  <c:v>5708</c:v>
                </c:pt>
                <c:pt idx="4251">
                  <c:v>7528</c:v>
                </c:pt>
                <c:pt idx="4252">
                  <c:v>5047</c:v>
                </c:pt>
                <c:pt idx="4253">
                  <c:v>11303</c:v>
                </c:pt>
                <c:pt idx="4254">
                  <c:v>6404</c:v>
                </c:pt>
                <c:pt idx="4255">
                  <c:v>11255</c:v>
                </c:pt>
                <c:pt idx="4256">
                  <c:v>8961</c:v>
                </c:pt>
                <c:pt idx="4257">
                  <c:v>12077</c:v>
                </c:pt>
                <c:pt idx="4258">
                  <c:v>6405</c:v>
                </c:pt>
                <c:pt idx="4259">
                  <c:v>5737</c:v>
                </c:pt>
                <c:pt idx="4260">
                  <c:v>7512</c:v>
                </c:pt>
                <c:pt idx="4261">
                  <c:v>10149</c:v>
                </c:pt>
                <c:pt idx="4262">
                  <c:v>7570</c:v>
                </c:pt>
                <c:pt idx="4263">
                  <c:v>5057</c:v>
                </c:pt>
                <c:pt idx="4264">
                  <c:v>13204</c:v>
                </c:pt>
                <c:pt idx="4265">
                  <c:v>11106</c:v>
                </c:pt>
                <c:pt idx="4266">
                  <c:v>5030</c:v>
                </c:pt>
                <c:pt idx="4267">
                  <c:v>7677</c:v>
                </c:pt>
                <c:pt idx="4268">
                  <c:v>5011</c:v>
                </c:pt>
                <c:pt idx="4269">
                  <c:v>5458</c:v>
                </c:pt>
                <c:pt idx="4270">
                  <c:v>6694</c:v>
                </c:pt>
                <c:pt idx="4271">
                  <c:v>5603</c:v>
                </c:pt>
                <c:pt idx="4272">
                  <c:v>6260</c:v>
                </c:pt>
                <c:pt idx="4273">
                  <c:v>7578</c:v>
                </c:pt>
                <c:pt idx="4274">
                  <c:v>5000</c:v>
                </c:pt>
                <c:pt idx="4275">
                  <c:v>6853</c:v>
                </c:pt>
                <c:pt idx="4276">
                  <c:v>6765</c:v>
                </c:pt>
                <c:pt idx="4277">
                  <c:v>9975</c:v>
                </c:pt>
                <c:pt idx="4278">
                  <c:v>4841</c:v>
                </c:pt>
                <c:pt idx="4279">
                  <c:v>6178</c:v>
                </c:pt>
                <c:pt idx="4280">
                  <c:v>4975</c:v>
                </c:pt>
                <c:pt idx="4281">
                  <c:v>4976</c:v>
                </c:pt>
                <c:pt idx="4282">
                  <c:v>1709</c:v>
                </c:pt>
                <c:pt idx="4283">
                  <c:v>4511</c:v>
                </c:pt>
                <c:pt idx="4284">
                  <c:v>5170</c:v>
                </c:pt>
                <c:pt idx="4285">
                  <c:v>4024</c:v>
                </c:pt>
                <c:pt idx="4286">
                  <c:v>8252</c:v>
                </c:pt>
                <c:pt idx="4287">
                  <c:v>6193</c:v>
                </c:pt>
                <c:pt idx="4288">
                  <c:v>6290</c:v>
                </c:pt>
                <c:pt idx="4289">
                  <c:v>11187</c:v>
                </c:pt>
                <c:pt idx="4290">
                  <c:v>8125</c:v>
                </c:pt>
                <c:pt idx="4291">
                  <c:v>4499</c:v>
                </c:pt>
                <c:pt idx="4292">
                  <c:v>1385</c:v>
                </c:pt>
                <c:pt idx="4293">
                  <c:v>1324</c:v>
                </c:pt>
                <c:pt idx="4294">
                  <c:v>4072</c:v>
                </c:pt>
                <c:pt idx="4295">
                  <c:v>4508</c:v>
                </c:pt>
                <c:pt idx="4296">
                  <c:v>1107</c:v>
                </c:pt>
                <c:pt idx="4297">
                  <c:v>6166</c:v>
                </c:pt>
                <c:pt idx="4298">
                  <c:v>6220</c:v>
                </c:pt>
                <c:pt idx="4299">
                  <c:v>2307</c:v>
                </c:pt>
                <c:pt idx="4300">
                  <c:v>1579</c:v>
                </c:pt>
                <c:pt idx="4301">
                  <c:v>8518</c:v>
                </c:pt>
                <c:pt idx="4302">
                  <c:v>3588</c:v>
                </c:pt>
                <c:pt idx="4303">
                  <c:v>4904</c:v>
                </c:pt>
                <c:pt idx="4304">
                  <c:v>1678</c:v>
                </c:pt>
                <c:pt idx="4305">
                  <c:v>6778</c:v>
                </c:pt>
                <c:pt idx="4306">
                  <c:v>2720</c:v>
                </c:pt>
                <c:pt idx="4307">
                  <c:v>4882</c:v>
                </c:pt>
                <c:pt idx="4308">
                  <c:v>3861</c:v>
                </c:pt>
                <c:pt idx="4309">
                  <c:v>2295</c:v>
                </c:pt>
                <c:pt idx="4310">
                  <c:v>851</c:v>
                </c:pt>
                <c:pt idx="4311">
                  <c:v>826</c:v>
                </c:pt>
                <c:pt idx="4312">
                  <c:v>1654</c:v>
                </c:pt>
                <c:pt idx="4313">
                  <c:v>1285</c:v>
                </c:pt>
                <c:pt idx="4314">
                  <c:v>1068</c:v>
                </c:pt>
                <c:pt idx="4315">
                  <c:v>3583</c:v>
                </c:pt>
                <c:pt idx="4316">
                  <c:v>688</c:v>
                </c:pt>
                <c:pt idx="4317">
                  <c:v>1803</c:v>
                </c:pt>
                <c:pt idx="4318">
                  <c:v>3891</c:v>
                </c:pt>
                <c:pt idx="4319">
                  <c:v>5931</c:v>
                </c:pt>
                <c:pt idx="4320">
                  <c:v>2277</c:v>
                </c:pt>
                <c:pt idx="4321">
                  <c:v>2270</c:v>
                </c:pt>
                <c:pt idx="4322">
                  <c:v>4648</c:v>
                </c:pt>
                <c:pt idx="4323">
                  <c:v>3087</c:v>
                </c:pt>
                <c:pt idx="4324">
                  <c:v>3827</c:v>
                </c:pt>
                <c:pt idx="4325">
                  <c:v>1960</c:v>
                </c:pt>
                <c:pt idx="4326">
                  <c:v>1053</c:v>
                </c:pt>
                <c:pt idx="4327">
                  <c:v>985</c:v>
                </c:pt>
                <c:pt idx="4328">
                  <c:v>3683</c:v>
                </c:pt>
                <c:pt idx="4329">
                  <c:v>3617</c:v>
                </c:pt>
                <c:pt idx="4330">
                  <c:v>3532</c:v>
                </c:pt>
                <c:pt idx="4331">
                  <c:v>5835</c:v>
                </c:pt>
                <c:pt idx="4332">
                  <c:v>2223</c:v>
                </c:pt>
                <c:pt idx="4333">
                  <c:v>2053</c:v>
                </c:pt>
                <c:pt idx="4334">
                  <c:v>1838</c:v>
                </c:pt>
                <c:pt idx="4335">
                  <c:v>3690</c:v>
                </c:pt>
                <c:pt idx="4336">
                  <c:v>3416</c:v>
                </c:pt>
                <c:pt idx="4337">
                  <c:v>3848</c:v>
                </c:pt>
                <c:pt idx="4338">
                  <c:v>2067</c:v>
                </c:pt>
                <c:pt idx="4339">
                  <c:v>2219</c:v>
                </c:pt>
                <c:pt idx="4340">
                  <c:v>926</c:v>
                </c:pt>
                <c:pt idx="4341">
                  <c:v>1670</c:v>
                </c:pt>
                <c:pt idx="4342">
                  <c:v>3649</c:v>
                </c:pt>
                <c:pt idx="4343">
                  <c:v>3399</c:v>
                </c:pt>
                <c:pt idx="4344">
                  <c:v>3933</c:v>
                </c:pt>
                <c:pt idx="4345">
                  <c:v>5880</c:v>
                </c:pt>
                <c:pt idx="4346">
                  <c:v>8103</c:v>
                </c:pt>
                <c:pt idx="4347">
                  <c:v>10414</c:v>
                </c:pt>
                <c:pt idx="4348">
                  <c:v>10494</c:v>
                </c:pt>
                <c:pt idx="4349">
                  <c:v>1167</c:v>
                </c:pt>
                <c:pt idx="4350">
                  <c:v>4638</c:v>
                </c:pt>
                <c:pt idx="4351">
                  <c:v>684</c:v>
                </c:pt>
                <c:pt idx="4352">
                  <c:v>2863</c:v>
                </c:pt>
                <c:pt idx="4353">
                  <c:v>4480</c:v>
                </c:pt>
                <c:pt idx="4354">
                  <c:v>1909</c:v>
                </c:pt>
                <c:pt idx="4355">
                  <c:v>514</c:v>
                </c:pt>
                <c:pt idx="4356">
                  <c:v>2726</c:v>
                </c:pt>
                <c:pt idx="4357">
                  <c:v>4665</c:v>
                </c:pt>
                <c:pt idx="4358">
                  <c:v>4735</c:v>
                </c:pt>
                <c:pt idx="4359">
                  <c:v>1610</c:v>
                </c:pt>
                <c:pt idx="4360">
                  <c:v>1865</c:v>
                </c:pt>
                <c:pt idx="4361">
                  <c:v>2962</c:v>
                </c:pt>
                <c:pt idx="4362">
                  <c:v>2893</c:v>
                </c:pt>
                <c:pt idx="4363">
                  <c:v>3303</c:v>
                </c:pt>
                <c:pt idx="4364">
                  <c:v>1579</c:v>
                </c:pt>
                <c:pt idx="4365">
                  <c:v>2061</c:v>
                </c:pt>
                <c:pt idx="4366">
                  <c:v>1996</c:v>
                </c:pt>
                <c:pt idx="4367">
                  <c:v>2047</c:v>
                </c:pt>
                <c:pt idx="4368">
                  <c:v>2185</c:v>
                </c:pt>
                <c:pt idx="4369">
                  <c:v>1456</c:v>
                </c:pt>
                <c:pt idx="4370">
                  <c:v>3411</c:v>
                </c:pt>
                <c:pt idx="4371">
                  <c:v>608</c:v>
                </c:pt>
                <c:pt idx="4372">
                  <c:v>2110</c:v>
                </c:pt>
                <c:pt idx="4373">
                  <c:v>3402</c:v>
                </c:pt>
                <c:pt idx="4374">
                  <c:v>2137</c:v>
                </c:pt>
                <c:pt idx="4375">
                  <c:v>2785</c:v>
                </c:pt>
                <c:pt idx="4376">
                  <c:v>1586</c:v>
                </c:pt>
                <c:pt idx="4377">
                  <c:v>3320</c:v>
                </c:pt>
                <c:pt idx="4378">
                  <c:v>4086</c:v>
                </c:pt>
                <c:pt idx="4379">
                  <c:v>5717</c:v>
                </c:pt>
                <c:pt idx="4380">
                  <c:v>7975</c:v>
                </c:pt>
                <c:pt idx="4381">
                  <c:v>8048</c:v>
                </c:pt>
                <c:pt idx="4382">
                  <c:v>2180</c:v>
                </c:pt>
                <c:pt idx="4383">
                  <c:v>2216</c:v>
                </c:pt>
                <c:pt idx="4384">
                  <c:v>1877</c:v>
                </c:pt>
                <c:pt idx="4385">
                  <c:v>778</c:v>
                </c:pt>
                <c:pt idx="4386">
                  <c:v>1572</c:v>
                </c:pt>
                <c:pt idx="4387">
                  <c:v>3321</c:v>
                </c:pt>
                <c:pt idx="4388">
                  <c:v>3749</c:v>
                </c:pt>
                <c:pt idx="4389">
                  <c:v>1908</c:v>
                </c:pt>
                <c:pt idx="4390">
                  <c:v>3345</c:v>
                </c:pt>
                <c:pt idx="4391">
                  <c:v>2142</c:v>
                </c:pt>
                <c:pt idx="4392">
                  <c:v>709</c:v>
                </c:pt>
                <c:pt idx="4393">
                  <c:v>1539</c:v>
                </c:pt>
                <c:pt idx="4394">
                  <c:v>3585</c:v>
                </c:pt>
                <c:pt idx="4395">
                  <c:v>3585</c:v>
                </c:pt>
                <c:pt idx="4396">
                  <c:v>3396</c:v>
                </c:pt>
                <c:pt idx="4397">
                  <c:v>3502</c:v>
                </c:pt>
                <c:pt idx="4398">
                  <c:v>470</c:v>
                </c:pt>
                <c:pt idx="4399">
                  <c:v>0</c:v>
                </c:pt>
                <c:pt idx="4400">
                  <c:v>2198</c:v>
                </c:pt>
                <c:pt idx="4401">
                  <c:v>1692</c:v>
                </c:pt>
                <c:pt idx="4402">
                  <c:v>2235</c:v>
                </c:pt>
                <c:pt idx="4403">
                  <c:v>3231</c:v>
                </c:pt>
                <c:pt idx="4404">
                  <c:v>3506</c:v>
                </c:pt>
                <c:pt idx="4405">
                  <c:v>0</c:v>
                </c:pt>
                <c:pt idx="4406">
                  <c:v>3248</c:v>
                </c:pt>
                <c:pt idx="4407">
                  <c:v>3473</c:v>
                </c:pt>
                <c:pt idx="4408">
                  <c:v>3871</c:v>
                </c:pt>
                <c:pt idx="4409">
                  <c:v>5544</c:v>
                </c:pt>
                <c:pt idx="4410">
                  <c:v>7680</c:v>
                </c:pt>
                <c:pt idx="4411">
                  <c:v>7680</c:v>
                </c:pt>
                <c:pt idx="4412">
                  <c:v>2044</c:v>
                </c:pt>
                <c:pt idx="4413">
                  <c:v>0</c:v>
                </c:pt>
                <c:pt idx="4414">
                  <c:v>616</c:v>
                </c:pt>
                <c:pt idx="4415">
                  <c:v>1670</c:v>
                </c:pt>
                <c:pt idx="4416">
                  <c:v>1282</c:v>
                </c:pt>
                <c:pt idx="4417">
                  <c:v>3434</c:v>
                </c:pt>
                <c:pt idx="4418">
                  <c:v>3933</c:v>
                </c:pt>
                <c:pt idx="4419">
                  <c:v>5606</c:v>
                </c:pt>
                <c:pt idx="4420">
                  <c:v>5683</c:v>
                </c:pt>
                <c:pt idx="4421">
                  <c:v>7809</c:v>
                </c:pt>
                <c:pt idx="4422">
                  <c:v>7809</c:v>
                </c:pt>
                <c:pt idx="4423">
                  <c:v>9947</c:v>
                </c:pt>
                <c:pt idx="4424">
                  <c:v>12011</c:v>
                </c:pt>
                <c:pt idx="4425">
                  <c:v>209</c:v>
                </c:pt>
                <c:pt idx="4426">
                  <c:v>0</c:v>
                </c:pt>
                <c:pt idx="4427">
                  <c:v>3079</c:v>
                </c:pt>
                <c:pt idx="4428">
                  <c:v>3243</c:v>
                </c:pt>
                <c:pt idx="4429">
                  <c:v>414</c:v>
                </c:pt>
                <c:pt idx="4430">
                  <c:v>430</c:v>
                </c:pt>
                <c:pt idx="4431">
                  <c:v>68</c:v>
                </c:pt>
                <c:pt idx="4432">
                  <c:v>2073</c:v>
                </c:pt>
                <c:pt idx="4433">
                  <c:v>2073</c:v>
                </c:pt>
                <c:pt idx="4434">
                  <c:v>2192</c:v>
                </c:pt>
                <c:pt idx="4435">
                  <c:v>2192</c:v>
                </c:pt>
                <c:pt idx="4436">
                  <c:v>2312</c:v>
                </c:pt>
                <c:pt idx="4437">
                  <c:v>2177</c:v>
                </c:pt>
                <c:pt idx="4438">
                  <c:v>0</c:v>
                </c:pt>
                <c:pt idx="4439">
                  <c:v>3247</c:v>
                </c:pt>
                <c:pt idx="4440">
                  <c:v>3488</c:v>
                </c:pt>
                <c:pt idx="4441">
                  <c:v>3809</c:v>
                </c:pt>
                <c:pt idx="4442">
                  <c:v>5478</c:v>
                </c:pt>
                <c:pt idx="4443">
                  <c:v>360</c:v>
                </c:pt>
                <c:pt idx="4444">
                  <c:v>2193</c:v>
                </c:pt>
                <c:pt idx="4445">
                  <c:v>3513</c:v>
                </c:pt>
                <c:pt idx="4446">
                  <c:v>0</c:v>
                </c:pt>
                <c:pt idx="4447">
                  <c:v>776</c:v>
                </c:pt>
                <c:pt idx="4448">
                  <c:v>1629</c:v>
                </c:pt>
                <c:pt idx="4449">
                  <c:v>3353</c:v>
                </c:pt>
                <c:pt idx="4450">
                  <c:v>161</c:v>
                </c:pt>
                <c:pt idx="4451">
                  <c:v>2223</c:v>
                </c:pt>
                <c:pt idx="4452">
                  <c:v>1752</c:v>
                </c:pt>
                <c:pt idx="4453">
                  <c:v>821</c:v>
                </c:pt>
                <c:pt idx="4454">
                  <c:v>2220</c:v>
                </c:pt>
                <c:pt idx="4455">
                  <c:v>992</c:v>
                </c:pt>
                <c:pt idx="4456">
                  <c:v>513</c:v>
                </c:pt>
                <c:pt idx="4457">
                  <c:v>1495</c:v>
                </c:pt>
                <c:pt idx="4458">
                  <c:v>1043</c:v>
                </c:pt>
                <c:pt idx="4459">
                  <c:v>3519</c:v>
                </c:pt>
                <c:pt idx="4460">
                  <c:v>2193</c:v>
                </c:pt>
                <c:pt idx="4461">
                  <c:v>1737</c:v>
                </c:pt>
                <c:pt idx="4462">
                  <c:v>2188</c:v>
                </c:pt>
                <c:pt idx="4463">
                  <c:v>0</c:v>
                </c:pt>
                <c:pt idx="4464">
                  <c:v>960</c:v>
                </c:pt>
                <c:pt idx="4465">
                  <c:v>1294</c:v>
                </c:pt>
                <c:pt idx="4466">
                  <c:v>787</c:v>
                </c:pt>
                <c:pt idx="4467">
                  <c:v>0</c:v>
                </c:pt>
                <c:pt idx="4468">
                  <c:v>3367</c:v>
                </c:pt>
                <c:pt idx="4469">
                  <c:v>3836</c:v>
                </c:pt>
                <c:pt idx="4470">
                  <c:v>5715</c:v>
                </c:pt>
                <c:pt idx="4471">
                  <c:v>6536</c:v>
                </c:pt>
                <c:pt idx="4472">
                  <c:v>0</c:v>
                </c:pt>
                <c:pt idx="4473">
                  <c:v>959</c:v>
                </c:pt>
                <c:pt idx="4474">
                  <c:v>3645</c:v>
                </c:pt>
                <c:pt idx="4475">
                  <c:v>0</c:v>
                </c:pt>
                <c:pt idx="4476">
                  <c:v>3324</c:v>
                </c:pt>
                <c:pt idx="4477">
                  <c:v>3761</c:v>
                </c:pt>
                <c:pt idx="4478">
                  <c:v>426</c:v>
                </c:pt>
                <c:pt idx="4479">
                  <c:v>540</c:v>
                </c:pt>
                <c:pt idx="4480">
                  <c:v>0</c:v>
                </c:pt>
                <c:pt idx="4481">
                  <c:v>956</c:v>
                </c:pt>
                <c:pt idx="4482">
                  <c:v>1441</c:v>
                </c:pt>
                <c:pt idx="4483">
                  <c:v>3570</c:v>
                </c:pt>
                <c:pt idx="4484">
                  <c:v>3360</c:v>
                </c:pt>
                <c:pt idx="4485">
                  <c:v>3800</c:v>
                </c:pt>
                <c:pt idx="4486">
                  <c:v>1945</c:v>
                </c:pt>
                <c:pt idx="4487">
                  <c:v>407</c:v>
                </c:pt>
                <c:pt idx="4488">
                  <c:v>2219</c:v>
                </c:pt>
                <c:pt idx="4489">
                  <c:v>967</c:v>
                </c:pt>
                <c:pt idx="4490">
                  <c:v>1535</c:v>
                </c:pt>
                <c:pt idx="4491">
                  <c:v>3600</c:v>
                </c:pt>
                <c:pt idx="4492">
                  <c:v>3383</c:v>
                </c:pt>
                <c:pt idx="4493">
                  <c:v>3818</c:v>
                </c:pt>
                <c:pt idx="4494">
                  <c:v>548</c:v>
                </c:pt>
                <c:pt idx="4495">
                  <c:v>735</c:v>
                </c:pt>
                <c:pt idx="4496">
                  <c:v>81</c:v>
                </c:pt>
                <c:pt idx="4497">
                  <c:v>989</c:v>
                </c:pt>
                <c:pt idx="4498">
                  <c:v>3560</c:v>
                </c:pt>
                <c:pt idx="4499">
                  <c:v>0</c:v>
                </c:pt>
                <c:pt idx="4500">
                  <c:v>809</c:v>
                </c:pt>
                <c:pt idx="4501">
                  <c:v>3161</c:v>
                </c:pt>
                <c:pt idx="4502">
                  <c:v>3720</c:v>
                </c:pt>
                <c:pt idx="4503">
                  <c:v>5894</c:v>
                </c:pt>
                <c:pt idx="4504">
                  <c:v>398</c:v>
                </c:pt>
                <c:pt idx="4505">
                  <c:v>2186</c:v>
                </c:pt>
                <c:pt idx="4506">
                  <c:v>977</c:v>
                </c:pt>
                <c:pt idx="4507">
                  <c:v>1047</c:v>
                </c:pt>
                <c:pt idx="4508">
                  <c:v>2631</c:v>
                </c:pt>
                <c:pt idx="4509">
                  <c:v>3388</c:v>
                </c:pt>
                <c:pt idx="4510">
                  <c:v>5792</c:v>
                </c:pt>
                <c:pt idx="4511">
                  <c:v>90</c:v>
                </c:pt>
                <c:pt idx="4512">
                  <c:v>978</c:v>
                </c:pt>
                <c:pt idx="4513">
                  <c:v>609</c:v>
                </c:pt>
                <c:pt idx="4514">
                  <c:v>1706</c:v>
                </c:pt>
                <c:pt idx="4515">
                  <c:v>2039</c:v>
                </c:pt>
                <c:pt idx="4516">
                  <c:v>3421</c:v>
                </c:pt>
                <c:pt idx="4517">
                  <c:v>3851</c:v>
                </c:pt>
                <c:pt idx="4518">
                  <c:v>5818</c:v>
                </c:pt>
                <c:pt idx="4519">
                  <c:v>6616</c:v>
                </c:pt>
                <c:pt idx="4520">
                  <c:v>0</c:v>
                </c:pt>
                <c:pt idx="4521">
                  <c:v>1031</c:v>
                </c:pt>
                <c:pt idx="4522">
                  <c:v>2035</c:v>
                </c:pt>
                <c:pt idx="4523">
                  <c:v>3095</c:v>
                </c:pt>
                <c:pt idx="4524">
                  <c:v>3826</c:v>
                </c:pt>
                <c:pt idx="4525">
                  <c:v>2004</c:v>
                </c:pt>
                <c:pt idx="4526">
                  <c:v>740</c:v>
                </c:pt>
                <c:pt idx="4527">
                  <c:v>0</c:v>
                </c:pt>
                <c:pt idx="4528">
                  <c:v>1044</c:v>
                </c:pt>
                <c:pt idx="4529">
                  <c:v>2030</c:v>
                </c:pt>
                <c:pt idx="4530">
                  <c:v>2895</c:v>
                </c:pt>
                <c:pt idx="4531">
                  <c:v>3565</c:v>
                </c:pt>
                <c:pt idx="4532">
                  <c:v>5626</c:v>
                </c:pt>
                <c:pt idx="4533">
                  <c:v>2109</c:v>
                </c:pt>
                <c:pt idx="4534">
                  <c:v>3194</c:v>
                </c:pt>
                <c:pt idx="4535">
                  <c:v>1516</c:v>
                </c:pt>
                <c:pt idx="4536">
                  <c:v>1966</c:v>
                </c:pt>
                <c:pt idx="4537">
                  <c:v>1286</c:v>
                </c:pt>
                <c:pt idx="4538">
                  <c:v>3299</c:v>
                </c:pt>
                <c:pt idx="4539">
                  <c:v>3980</c:v>
                </c:pt>
                <c:pt idx="4540">
                  <c:v>2002</c:v>
                </c:pt>
                <c:pt idx="4541">
                  <c:v>1665</c:v>
                </c:pt>
                <c:pt idx="4542">
                  <c:v>2895</c:v>
                </c:pt>
                <c:pt idx="4543">
                  <c:v>3156</c:v>
                </c:pt>
                <c:pt idx="4544">
                  <c:v>0</c:v>
                </c:pt>
                <c:pt idx="4545">
                  <c:v>3238</c:v>
                </c:pt>
                <c:pt idx="4546">
                  <c:v>3648</c:v>
                </c:pt>
                <c:pt idx="4547">
                  <c:v>556</c:v>
                </c:pt>
                <c:pt idx="4548">
                  <c:v>75</c:v>
                </c:pt>
                <c:pt idx="4549">
                  <c:v>1230</c:v>
                </c:pt>
                <c:pt idx="4550">
                  <c:v>979</c:v>
                </c:pt>
                <c:pt idx="4551">
                  <c:v>1525</c:v>
                </c:pt>
                <c:pt idx="4552">
                  <c:v>3583</c:v>
                </c:pt>
                <c:pt idx="4553">
                  <c:v>3426</c:v>
                </c:pt>
                <c:pt idx="4554">
                  <c:v>3814</c:v>
                </c:pt>
                <c:pt idx="4555">
                  <c:v>2039</c:v>
                </c:pt>
                <c:pt idx="4556">
                  <c:v>69</c:v>
                </c:pt>
                <c:pt idx="4557">
                  <c:v>983</c:v>
                </c:pt>
                <c:pt idx="4558">
                  <c:v>570</c:v>
                </c:pt>
                <c:pt idx="4559">
                  <c:v>1745</c:v>
                </c:pt>
                <c:pt idx="4560">
                  <c:v>2051</c:v>
                </c:pt>
                <c:pt idx="4561">
                  <c:v>0</c:v>
                </c:pt>
                <c:pt idx="4562">
                  <c:v>3424</c:v>
                </c:pt>
                <c:pt idx="4563">
                  <c:v>5684</c:v>
                </c:pt>
                <c:pt idx="4564">
                  <c:v>5757</c:v>
                </c:pt>
                <c:pt idx="4565">
                  <c:v>6657</c:v>
                </c:pt>
                <c:pt idx="4566">
                  <c:v>7950</c:v>
                </c:pt>
                <c:pt idx="4567">
                  <c:v>943</c:v>
                </c:pt>
                <c:pt idx="4568">
                  <c:v>3508</c:v>
                </c:pt>
                <c:pt idx="4569">
                  <c:v>0</c:v>
                </c:pt>
                <c:pt idx="4570">
                  <c:v>3295</c:v>
                </c:pt>
                <c:pt idx="4571">
                  <c:v>5590</c:v>
                </c:pt>
                <c:pt idx="4572">
                  <c:v>135</c:v>
                </c:pt>
                <c:pt idx="4573">
                  <c:v>2099</c:v>
                </c:pt>
                <c:pt idx="4574">
                  <c:v>3321</c:v>
                </c:pt>
                <c:pt idx="4575">
                  <c:v>0</c:v>
                </c:pt>
                <c:pt idx="4576">
                  <c:v>761</c:v>
                </c:pt>
                <c:pt idx="4577">
                  <c:v>1532</c:v>
                </c:pt>
                <c:pt idx="4578">
                  <c:v>3623</c:v>
                </c:pt>
                <c:pt idx="4579">
                  <c:v>2047</c:v>
                </c:pt>
                <c:pt idx="4580">
                  <c:v>57</c:v>
                </c:pt>
                <c:pt idx="4581">
                  <c:v>84</c:v>
                </c:pt>
                <c:pt idx="4582">
                  <c:v>883</c:v>
                </c:pt>
                <c:pt idx="4583">
                  <c:v>0</c:v>
                </c:pt>
                <c:pt idx="4584">
                  <c:v>799</c:v>
                </c:pt>
                <c:pt idx="4585">
                  <c:v>1579</c:v>
                </c:pt>
                <c:pt idx="4586">
                  <c:v>412</c:v>
                </c:pt>
                <c:pt idx="4587">
                  <c:v>2082</c:v>
                </c:pt>
                <c:pt idx="4588">
                  <c:v>1465</c:v>
                </c:pt>
                <c:pt idx="4589">
                  <c:v>2163</c:v>
                </c:pt>
                <c:pt idx="4590">
                  <c:v>2635</c:v>
                </c:pt>
                <c:pt idx="4591">
                  <c:v>1018</c:v>
                </c:pt>
                <c:pt idx="4592">
                  <c:v>788</c:v>
                </c:pt>
                <c:pt idx="4593">
                  <c:v>1560</c:v>
                </c:pt>
                <c:pt idx="4594">
                  <c:v>3413</c:v>
                </c:pt>
                <c:pt idx="4595">
                  <c:v>796</c:v>
                </c:pt>
                <c:pt idx="4596">
                  <c:v>1706</c:v>
                </c:pt>
                <c:pt idx="4597">
                  <c:v>730</c:v>
                </c:pt>
                <c:pt idx="4598">
                  <c:v>48</c:v>
                </c:pt>
                <c:pt idx="4599">
                  <c:v>970</c:v>
                </c:pt>
                <c:pt idx="4600">
                  <c:v>0</c:v>
                </c:pt>
                <c:pt idx="4601">
                  <c:v>1007</c:v>
                </c:pt>
                <c:pt idx="4602">
                  <c:v>3544</c:v>
                </c:pt>
                <c:pt idx="4603">
                  <c:v>0</c:v>
                </c:pt>
                <c:pt idx="4604">
                  <c:v>3351</c:v>
                </c:pt>
                <c:pt idx="4605">
                  <c:v>3760</c:v>
                </c:pt>
                <c:pt idx="4606">
                  <c:v>5661</c:v>
                </c:pt>
                <c:pt idx="4607">
                  <c:v>63</c:v>
                </c:pt>
                <c:pt idx="4608">
                  <c:v>962</c:v>
                </c:pt>
                <c:pt idx="4609">
                  <c:v>0</c:v>
                </c:pt>
                <c:pt idx="4610">
                  <c:v>0</c:v>
                </c:pt>
                <c:pt idx="4611">
                  <c:v>330</c:v>
                </c:pt>
                <c:pt idx="4612">
                  <c:v>0</c:v>
                </c:pt>
                <c:pt idx="4613">
                  <c:v>3109</c:v>
                </c:pt>
                <c:pt idx="4614">
                  <c:v>257</c:v>
                </c:pt>
                <c:pt idx="4615">
                  <c:v>422</c:v>
                </c:pt>
                <c:pt idx="4616">
                  <c:v>43</c:v>
                </c:pt>
                <c:pt idx="4617">
                  <c:v>347</c:v>
                </c:pt>
                <c:pt idx="4618">
                  <c:v>2128</c:v>
                </c:pt>
                <c:pt idx="4619">
                  <c:v>3336</c:v>
                </c:pt>
                <c:pt idx="4620">
                  <c:v>0</c:v>
                </c:pt>
                <c:pt idx="4621">
                  <c:v>439</c:v>
                </c:pt>
                <c:pt idx="4622">
                  <c:v>1886</c:v>
                </c:pt>
                <c:pt idx="4623">
                  <c:v>1443</c:v>
                </c:pt>
                <c:pt idx="4624">
                  <c:v>3261</c:v>
                </c:pt>
                <c:pt idx="4625">
                  <c:v>3673</c:v>
                </c:pt>
                <c:pt idx="4626">
                  <c:v>1927</c:v>
                </c:pt>
                <c:pt idx="4627">
                  <c:v>44</c:v>
                </c:pt>
                <c:pt idx="4628">
                  <c:v>172</c:v>
                </c:pt>
                <c:pt idx="4629">
                  <c:v>0</c:v>
                </c:pt>
                <c:pt idx="4630">
                  <c:v>939</c:v>
                </c:pt>
                <c:pt idx="4631">
                  <c:v>54</c:v>
                </c:pt>
                <c:pt idx="4632">
                  <c:v>707</c:v>
                </c:pt>
                <c:pt idx="4633">
                  <c:v>0</c:v>
                </c:pt>
                <c:pt idx="4634">
                  <c:v>3209</c:v>
                </c:pt>
                <c:pt idx="4635">
                  <c:v>3591</c:v>
                </c:pt>
                <c:pt idx="4636">
                  <c:v>3928</c:v>
                </c:pt>
                <c:pt idx="4637">
                  <c:v>5458</c:v>
                </c:pt>
                <c:pt idx="4638">
                  <c:v>7554</c:v>
                </c:pt>
                <c:pt idx="4639">
                  <c:v>7554</c:v>
                </c:pt>
                <c:pt idx="4640">
                  <c:v>7865</c:v>
                </c:pt>
                <c:pt idx="4641">
                  <c:v>9677</c:v>
                </c:pt>
                <c:pt idx="4642">
                  <c:v>14</c:v>
                </c:pt>
                <c:pt idx="4643">
                  <c:v>734</c:v>
                </c:pt>
                <c:pt idx="4644">
                  <c:v>1483</c:v>
                </c:pt>
                <c:pt idx="4645">
                  <c:v>3160</c:v>
                </c:pt>
                <c:pt idx="4646">
                  <c:v>3160</c:v>
                </c:pt>
                <c:pt idx="4647">
                  <c:v>3548</c:v>
                </c:pt>
                <c:pt idx="4648">
                  <c:v>5374</c:v>
                </c:pt>
                <c:pt idx="4649">
                  <c:v>5424</c:v>
                </c:pt>
                <c:pt idx="4650">
                  <c:v>5424</c:v>
                </c:pt>
                <c:pt idx="4651">
                  <c:v>7426</c:v>
                </c:pt>
                <c:pt idx="4652">
                  <c:v>7426</c:v>
                </c:pt>
                <c:pt idx="4653">
                  <c:v>9495</c:v>
                </c:pt>
                <c:pt idx="4654">
                  <c:v>9495</c:v>
                </c:pt>
                <c:pt idx="4655">
                  <c:v>10138</c:v>
                </c:pt>
                <c:pt idx="4656">
                  <c:v>10352</c:v>
                </c:pt>
                <c:pt idx="4657">
                  <c:v>0</c:v>
                </c:pt>
                <c:pt idx="4658">
                  <c:v>3175</c:v>
                </c:pt>
                <c:pt idx="4659">
                  <c:v>3484</c:v>
                </c:pt>
                <c:pt idx="4660">
                  <c:v>1908</c:v>
                </c:pt>
                <c:pt idx="4661">
                  <c:v>0</c:v>
                </c:pt>
                <c:pt idx="4662">
                  <c:v>1709</c:v>
                </c:pt>
                <c:pt idx="4663">
                  <c:v>2026</c:v>
                </c:pt>
                <c:pt idx="4664">
                  <c:v>1274</c:v>
                </c:pt>
                <c:pt idx="4665">
                  <c:v>3029</c:v>
                </c:pt>
                <c:pt idx="4666">
                  <c:v>2942</c:v>
                </c:pt>
                <c:pt idx="4667">
                  <c:v>0</c:v>
                </c:pt>
                <c:pt idx="4668">
                  <c:v>182</c:v>
                </c:pt>
                <c:pt idx="4669">
                  <c:v>1986</c:v>
                </c:pt>
                <c:pt idx="4670">
                  <c:v>1444</c:v>
                </c:pt>
                <c:pt idx="4671">
                  <c:v>1218</c:v>
                </c:pt>
                <c:pt idx="4672">
                  <c:v>3127</c:v>
                </c:pt>
                <c:pt idx="4673">
                  <c:v>3141</c:v>
                </c:pt>
                <c:pt idx="4674">
                  <c:v>376</c:v>
                </c:pt>
                <c:pt idx="4675">
                  <c:v>360</c:v>
                </c:pt>
                <c:pt idx="4676">
                  <c:v>0</c:v>
                </c:pt>
                <c:pt idx="4677">
                  <c:v>1607</c:v>
                </c:pt>
                <c:pt idx="4678">
                  <c:v>1975</c:v>
                </c:pt>
                <c:pt idx="4679">
                  <c:v>1559</c:v>
                </c:pt>
                <c:pt idx="4680">
                  <c:v>1100</c:v>
                </c:pt>
                <c:pt idx="4681">
                  <c:v>2025</c:v>
                </c:pt>
                <c:pt idx="4682">
                  <c:v>2025</c:v>
                </c:pt>
                <c:pt idx="4683">
                  <c:v>0</c:v>
                </c:pt>
                <c:pt idx="4684">
                  <c:v>96</c:v>
                </c:pt>
                <c:pt idx="4685">
                  <c:v>2020</c:v>
                </c:pt>
                <c:pt idx="4686">
                  <c:v>1409</c:v>
                </c:pt>
                <c:pt idx="4687">
                  <c:v>1409</c:v>
                </c:pt>
                <c:pt idx="4688">
                  <c:v>2800</c:v>
                </c:pt>
                <c:pt idx="4689">
                  <c:v>2965</c:v>
                </c:pt>
                <c:pt idx="4690">
                  <c:v>2982</c:v>
                </c:pt>
                <c:pt idx="4691">
                  <c:v>1582</c:v>
                </c:pt>
                <c:pt idx="4692">
                  <c:v>1666</c:v>
                </c:pt>
                <c:pt idx="4693">
                  <c:v>0</c:v>
                </c:pt>
                <c:pt idx="4694">
                  <c:v>0</c:v>
                </c:pt>
                <c:pt idx="4695">
                  <c:v>1759</c:v>
                </c:pt>
                <c:pt idx="4696">
                  <c:v>1881</c:v>
                </c:pt>
                <c:pt idx="4697">
                  <c:v>1330</c:v>
                </c:pt>
                <c:pt idx="4698">
                  <c:v>1036</c:v>
                </c:pt>
                <c:pt idx="4699">
                  <c:v>836</c:v>
                </c:pt>
                <c:pt idx="4700">
                  <c:v>2755</c:v>
                </c:pt>
                <c:pt idx="4701">
                  <c:v>2755</c:v>
                </c:pt>
                <c:pt idx="4702">
                  <c:v>0</c:v>
                </c:pt>
                <c:pt idx="4703">
                  <c:v>1845</c:v>
                </c:pt>
                <c:pt idx="4704">
                  <c:v>167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2827</c:v>
                </c:pt>
                <c:pt idx="4709">
                  <c:v>3088</c:v>
                </c:pt>
                <c:pt idx="4710">
                  <c:v>3088</c:v>
                </c:pt>
                <c:pt idx="4711">
                  <c:v>3354</c:v>
                </c:pt>
                <c:pt idx="4712">
                  <c:v>1479</c:v>
                </c:pt>
                <c:pt idx="4713">
                  <c:v>1612</c:v>
                </c:pt>
                <c:pt idx="4714">
                  <c:v>0</c:v>
                </c:pt>
                <c:pt idx="4715">
                  <c:v>1386</c:v>
                </c:pt>
                <c:pt idx="4716">
                  <c:v>1891</c:v>
                </c:pt>
                <c:pt idx="4717">
                  <c:v>1891</c:v>
                </c:pt>
                <c:pt idx="4718">
                  <c:v>1891</c:v>
                </c:pt>
                <c:pt idx="4719">
                  <c:v>1642</c:v>
                </c:pt>
                <c:pt idx="4720">
                  <c:v>1883</c:v>
                </c:pt>
                <c:pt idx="4721">
                  <c:v>1402</c:v>
                </c:pt>
                <c:pt idx="4722">
                  <c:v>1033</c:v>
                </c:pt>
                <c:pt idx="4723">
                  <c:v>3114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253</c:v>
                </c:pt>
                <c:pt idx="4729">
                  <c:v>11</c:v>
                </c:pt>
                <c:pt idx="4730">
                  <c:v>1559</c:v>
                </c:pt>
                <c:pt idx="4731">
                  <c:v>1692</c:v>
                </c:pt>
                <c:pt idx="4732">
                  <c:v>1573</c:v>
                </c:pt>
                <c:pt idx="4733">
                  <c:v>1009</c:v>
                </c:pt>
                <c:pt idx="4734">
                  <c:v>2769</c:v>
                </c:pt>
                <c:pt idx="4735">
                  <c:v>2896</c:v>
                </c:pt>
                <c:pt idx="4736">
                  <c:v>0</c:v>
                </c:pt>
                <c:pt idx="4737">
                  <c:v>1474</c:v>
                </c:pt>
                <c:pt idx="4738">
                  <c:v>432</c:v>
                </c:pt>
                <c:pt idx="4739">
                  <c:v>0</c:v>
                </c:pt>
                <c:pt idx="4740">
                  <c:v>0</c:v>
                </c:pt>
                <c:pt idx="4741">
                  <c:v>1677</c:v>
                </c:pt>
                <c:pt idx="4742">
                  <c:v>2065</c:v>
                </c:pt>
                <c:pt idx="4743">
                  <c:v>1885</c:v>
                </c:pt>
                <c:pt idx="4744">
                  <c:v>1398</c:v>
                </c:pt>
                <c:pt idx="4745">
                  <c:v>1398</c:v>
                </c:pt>
                <c:pt idx="4746">
                  <c:v>0</c:v>
                </c:pt>
                <c:pt idx="4747">
                  <c:v>2863</c:v>
                </c:pt>
                <c:pt idx="4748">
                  <c:v>2863</c:v>
                </c:pt>
                <c:pt idx="4749">
                  <c:v>2914</c:v>
                </c:pt>
                <c:pt idx="4750">
                  <c:v>3219</c:v>
                </c:pt>
                <c:pt idx="4751">
                  <c:v>3236</c:v>
                </c:pt>
                <c:pt idx="4752">
                  <c:v>3690</c:v>
                </c:pt>
                <c:pt idx="4753">
                  <c:v>3852</c:v>
                </c:pt>
                <c:pt idx="4754">
                  <c:v>4859</c:v>
                </c:pt>
                <c:pt idx="4755">
                  <c:v>4859</c:v>
                </c:pt>
                <c:pt idx="4756">
                  <c:v>5270</c:v>
                </c:pt>
                <c:pt idx="4757">
                  <c:v>6653</c:v>
                </c:pt>
                <c:pt idx="4758">
                  <c:v>6653</c:v>
                </c:pt>
                <c:pt idx="4759">
                  <c:v>8124</c:v>
                </c:pt>
                <c:pt idx="4760">
                  <c:v>8472</c:v>
                </c:pt>
                <c:pt idx="4761">
                  <c:v>8472</c:v>
                </c:pt>
                <c:pt idx="4762">
                  <c:v>8472</c:v>
                </c:pt>
                <c:pt idx="4763">
                  <c:v>8472</c:v>
                </c:pt>
                <c:pt idx="4764">
                  <c:v>8472</c:v>
                </c:pt>
                <c:pt idx="4765">
                  <c:v>8673</c:v>
                </c:pt>
                <c:pt idx="4766">
                  <c:v>9106</c:v>
                </c:pt>
                <c:pt idx="4767">
                  <c:v>9135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2442</c:v>
                </c:pt>
                <c:pt idx="4773">
                  <c:v>2442</c:v>
                </c:pt>
                <c:pt idx="4774">
                  <c:v>317</c:v>
                </c:pt>
                <c:pt idx="4775">
                  <c:v>10</c:v>
                </c:pt>
                <c:pt idx="4776">
                  <c:v>262</c:v>
                </c:pt>
                <c:pt idx="4777">
                  <c:v>0</c:v>
                </c:pt>
                <c:pt idx="4778">
                  <c:v>0</c:v>
                </c:pt>
                <c:pt idx="4779">
                  <c:v>24</c:v>
                </c:pt>
                <c:pt idx="4780">
                  <c:v>317</c:v>
                </c:pt>
                <c:pt idx="4781">
                  <c:v>118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44</c:v>
                </c:pt>
                <c:pt idx="4790">
                  <c:v>15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1356</c:v>
                </c:pt>
                <c:pt idx="4804">
                  <c:v>1393</c:v>
                </c:pt>
                <c:pt idx="4805">
                  <c:v>1419</c:v>
                </c:pt>
                <c:pt idx="4806">
                  <c:v>1468</c:v>
                </c:pt>
                <c:pt idx="4807">
                  <c:v>1490</c:v>
                </c:pt>
                <c:pt idx="4808">
                  <c:v>1522</c:v>
                </c:pt>
                <c:pt idx="4809">
                  <c:v>1545</c:v>
                </c:pt>
                <c:pt idx="4810">
                  <c:v>1686</c:v>
                </c:pt>
                <c:pt idx="4811">
                  <c:v>1686</c:v>
                </c:pt>
                <c:pt idx="4812">
                  <c:v>1686</c:v>
                </c:pt>
                <c:pt idx="4813">
                  <c:v>1686</c:v>
                </c:pt>
                <c:pt idx="4814">
                  <c:v>49</c:v>
                </c:pt>
                <c:pt idx="4815">
                  <c:v>1037</c:v>
                </c:pt>
                <c:pt idx="4816">
                  <c:v>1003</c:v>
                </c:pt>
                <c:pt idx="4817">
                  <c:v>981</c:v>
                </c:pt>
                <c:pt idx="4818">
                  <c:v>915</c:v>
                </c:pt>
                <c:pt idx="4819">
                  <c:v>864</c:v>
                </c:pt>
                <c:pt idx="4820">
                  <c:v>815</c:v>
                </c:pt>
                <c:pt idx="4821">
                  <c:v>787</c:v>
                </c:pt>
                <c:pt idx="4822">
                  <c:v>787</c:v>
                </c:pt>
                <c:pt idx="4823">
                  <c:v>787</c:v>
                </c:pt>
                <c:pt idx="4824">
                  <c:v>787</c:v>
                </c:pt>
                <c:pt idx="4825">
                  <c:v>787</c:v>
                </c:pt>
                <c:pt idx="4826">
                  <c:v>787</c:v>
                </c:pt>
                <c:pt idx="4827">
                  <c:v>787</c:v>
                </c:pt>
                <c:pt idx="4828">
                  <c:v>787</c:v>
                </c:pt>
                <c:pt idx="4829">
                  <c:v>787</c:v>
                </c:pt>
                <c:pt idx="4830">
                  <c:v>787</c:v>
                </c:pt>
                <c:pt idx="4831">
                  <c:v>787</c:v>
                </c:pt>
                <c:pt idx="4832">
                  <c:v>770</c:v>
                </c:pt>
                <c:pt idx="4833">
                  <c:v>733</c:v>
                </c:pt>
                <c:pt idx="4834">
                  <c:v>692</c:v>
                </c:pt>
                <c:pt idx="4835">
                  <c:v>653</c:v>
                </c:pt>
                <c:pt idx="4836">
                  <c:v>619</c:v>
                </c:pt>
                <c:pt idx="4837">
                  <c:v>537</c:v>
                </c:pt>
                <c:pt idx="4838">
                  <c:v>463</c:v>
                </c:pt>
                <c:pt idx="4839">
                  <c:v>59</c:v>
                </c:pt>
                <c:pt idx="4840">
                  <c:v>43</c:v>
                </c:pt>
                <c:pt idx="4841">
                  <c:v>35</c:v>
                </c:pt>
                <c:pt idx="4842">
                  <c:v>28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49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1377</c:v>
                </c:pt>
                <c:pt idx="4872">
                  <c:v>1420</c:v>
                </c:pt>
                <c:pt idx="4873">
                  <c:v>13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15</c:v>
                </c:pt>
                <c:pt idx="4901">
                  <c:v>34</c:v>
                </c:pt>
                <c:pt idx="4902">
                  <c:v>47</c:v>
                </c:pt>
                <c:pt idx="4903">
                  <c:v>57</c:v>
                </c:pt>
                <c:pt idx="4904">
                  <c:v>1791</c:v>
                </c:pt>
                <c:pt idx="4905">
                  <c:v>1686</c:v>
                </c:pt>
                <c:pt idx="4906">
                  <c:v>1636</c:v>
                </c:pt>
                <c:pt idx="4907">
                  <c:v>1524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1</c:v>
                </c:pt>
                <c:pt idx="4917">
                  <c:v>25</c:v>
                </c:pt>
                <c:pt idx="4918">
                  <c:v>66</c:v>
                </c:pt>
                <c:pt idx="4919">
                  <c:v>45</c:v>
                </c:pt>
                <c:pt idx="4920">
                  <c:v>26</c:v>
                </c:pt>
                <c:pt idx="4921">
                  <c:v>33</c:v>
                </c:pt>
                <c:pt idx="4922">
                  <c:v>1127</c:v>
                </c:pt>
                <c:pt idx="4923">
                  <c:v>1127</c:v>
                </c:pt>
                <c:pt idx="4924">
                  <c:v>1127</c:v>
                </c:pt>
                <c:pt idx="4925">
                  <c:v>2716</c:v>
                </c:pt>
                <c:pt idx="4926">
                  <c:v>2760</c:v>
                </c:pt>
                <c:pt idx="4927">
                  <c:v>2813</c:v>
                </c:pt>
                <c:pt idx="4928">
                  <c:v>2845</c:v>
                </c:pt>
                <c:pt idx="4929">
                  <c:v>2901</c:v>
                </c:pt>
                <c:pt idx="4930">
                  <c:v>2972</c:v>
                </c:pt>
                <c:pt idx="4931">
                  <c:v>3010</c:v>
                </c:pt>
                <c:pt idx="4932">
                  <c:v>3010</c:v>
                </c:pt>
                <c:pt idx="4933">
                  <c:v>3010</c:v>
                </c:pt>
                <c:pt idx="4934">
                  <c:v>3010</c:v>
                </c:pt>
                <c:pt idx="4935">
                  <c:v>3010</c:v>
                </c:pt>
                <c:pt idx="4936">
                  <c:v>3010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1349</c:v>
                </c:pt>
                <c:pt idx="4954">
                  <c:v>1403</c:v>
                </c:pt>
                <c:pt idx="4955">
                  <c:v>1445</c:v>
                </c:pt>
                <c:pt idx="4956">
                  <c:v>1494</c:v>
                </c:pt>
                <c:pt idx="4957">
                  <c:v>1532</c:v>
                </c:pt>
                <c:pt idx="4958">
                  <c:v>1574</c:v>
                </c:pt>
                <c:pt idx="4959">
                  <c:v>1623</c:v>
                </c:pt>
                <c:pt idx="4960">
                  <c:v>1631</c:v>
                </c:pt>
                <c:pt idx="4961">
                  <c:v>1631</c:v>
                </c:pt>
                <c:pt idx="4962">
                  <c:v>1631</c:v>
                </c:pt>
                <c:pt idx="4963">
                  <c:v>1616</c:v>
                </c:pt>
                <c:pt idx="4964">
                  <c:v>1561</c:v>
                </c:pt>
                <c:pt idx="4965">
                  <c:v>1489</c:v>
                </c:pt>
                <c:pt idx="4966">
                  <c:v>1439</c:v>
                </c:pt>
                <c:pt idx="4967">
                  <c:v>61</c:v>
                </c:pt>
                <c:pt idx="4968">
                  <c:v>80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18</c:v>
                </c:pt>
                <c:pt idx="4979">
                  <c:v>49</c:v>
                </c:pt>
                <c:pt idx="4980">
                  <c:v>66</c:v>
                </c:pt>
                <c:pt idx="4981">
                  <c:v>1058</c:v>
                </c:pt>
                <c:pt idx="4982">
                  <c:v>856</c:v>
                </c:pt>
                <c:pt idx="4983">
                  <c:v>811</c:v>
                </c:pt>
                <c:pt idx="4984">
                  <c:v>807</c:v>
                </c:pt>
                <c:pt idx="4985">
                  <c:v>807</c:v>
                </c:pt>
                <c:pt idx="4986">
                  <c:v>807</c:v>
                </c:pt>
                <c:pt idx="4987">
                  <c:v>807</c:v>
                </c:pt>
                <c:pt idx="4988">
                  <c:v>807</c:v>
                </c:pt>
                <c:pt idx="4989">
                  <c:v>807</c:v>
                </c:pt>
                <c:pt idx="4990">
                  <c:v>807</c:v>
                </c:pt>
                <c:pt idx="4991">
                  <c:v>807</c:v>
                </c:pt>
                <c:pt idx="4992">
                  <c:v>2712</c:v>
                </c:pt>
                <c:pt idx="4993">
                  <c:v>2743</c:v>
                </c:pt>
                <c:pt idx="4994">
                  <c:v>2743</c:v>
                </c:pt>
                <c:pt idx="4995">
                  <c:v>2743</c:v>
                </c:pt>
                <c:pt idx="4996">
                  <c:v>2743</c:v>
                </c:pt>
                <c:pt idx="4997">
                  <c:v>2743</c:v>
                </c:pt>
                <c:pt idx="4998">
                  <c:v>2743</c:v>
                </c:pt>
                <c:pt idx="4999">
                  <c:v>2743</c:v>
                </c:pt>
                <c:pt idx="5000">
                  <c:v>2743</c:v>
                </c:pt>
                <c:pt idx="5001">
                  <c:v>2743</c:v>
                </c:pt>
                <c:pt idx="5002">
                  <c:v>2743</c:v>
                </c:pt>
                <c:pt idx="5003">
                  <c:v>2743</c:v>
                </c:pt>
                <c:pt idx="5004">
                  <c:v>2743</c:v>
                </c:pt>
                <c:pt idx="5005">
                  <c:v>2743</c:v>
                </c:pt>
                <c:pt idx="5006">
                  <c:v>2743</c:v>
                </c:pt>
                <c:pt idx="5007">
                  <c:v>2743</c:v>
                </c:pt>
                <c:pt idx="5008">
                  <c:v>2743</c:v>
                </c:pt>
                <c:pt idx="5009">
                  <c:v>2743</c:v>
                </c:pt>
                <c:pt idx="5010">
                  <c:v>2743</c:v>
                </c:pt>
                <c:pt idx="5011">
                  <c:v>2743</c:v>
                </c:pt>
                <c:pt idx="5012">
                  <c:v>2743</c:v>
                </c:pt>
                <c:pt idx="5013">
                  <c:v>2743</c:v>
                </c:pt>
                <c:pt idx="5014">
                  <c:v>2743</c:v>
                </c:pt>
                <c:pt idx="5015">
                  <c:v>2743</c:v>
                </c:pt>
                <c:pt idx="5016">
                  <c:v>2743</c:v>
                </c:pt>
                <c:pt idx="5017">
                  <c:v>2743</c:v>
                </c:pt>
                <c:pt idx="5018">
                  <c:v>2743</c:v>
                </c:pt>
                <c:pt idx="5019">
                  <c:v>2743</c:v>
                </c:pt>
                <c:pt idx="5020">
                  <c:v>4044</c:v>
                </c:pt>
                <c:pt idx="5021">
                  <c:v>4054</c:v>
                </c:pt>
                <c:pt idx="5022">
                  <c:v>4054</c:v>
                </c:pt>
                <c:pt idx="5023">
                  <c:v>4054</c:v>
                </c:pt>
                <c:pt idx="5024">
                  <c:v>4054</c:v>
                </c:pt>
                <c:pt idx="5025">
                  <c:v>4054</c:v>
                </c:pt>
                <c:pt idx="5026">
                  <c:v>4054</c:v>
                </c:pt>
                <c:pt idx="5027">
                  <c:v>4054</c:v>
                </c:pt>
                <c:pt idx="5028">
                  <c:v>4054</c:v>
                </c:pt>
                <c:pt idx="5029">
                  <c:v>4054</c:v>
                </c:pt>
                <c:pt idx="5030">
                  <c:v>4054</c:v>
                </c:pt>
                <c:pt idx="5031">
                  <c:v>3171</c:v>
                </c:pt>
                <c:pt idx="5032">
                  <c:v>3059</c:v>
                </c:pt>
                <c:pt idx="5033">
                  <c:v>1272</c:v>
                </c:pt>
                <c:pt idx="5034">
                  <c:v>1245</c:v>
                </c:pt>
                <c:pt idx="5035">
                  <c:v>2267</c:v>
                </c:pt>
                <c:pt idx="5036">
                  <c:v>2267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1348</c:v>
                </c:pt>
                <c:pt idx="5071">
                  <c:v>1404</c:v>
                </c:pt>
                <c:pt idx="5072">
                  <c:v>1457</c:v>
                </c:pt>
                <c:pt idx="5073">
                  <c:v>1555</c:v>
                </c:pt>
                <c:pt idx="5074">
                  <c:v>1604</c:v>
                </c:pt>
                <c:pt idx="5075">
                  <c:v>1679</c:v>
                </c:pt>
                <c:pt idx="5076">
                  <c:v>1739</c:v>
                </c:pt>
                <c:pt idx="5077">
                  <c:v>1739</c:v>
                </c:pt>
                <c:pt idx="5078">
                  <c:v>1739</c:v>
                </c:pt>
                <c:pt idx="5079">
                  <c:v>1739</c:v>
                </c:pt>
                <c:pt idx="5080">
                  <c:v>1739</c:v>
                </c:pt>
                <c:pt idx="5081">
                  <c:v>1739</c:v>
                </c:pt>
                <c:pt idx="5082">
                  <c:v>1739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1360</c:v>
                </c:pt>
                <c:pt idx="5094">
                  <c:v>1411</c:v>
                </c:pt>
                <c:pt idx="5095">
                  <c:v>1477</c:v>
                </c:pt>
                <c:pt idx="5096">
                  <c:v>1725</c:v>
                </c:pt>
                <c:pt idx="5097">
                  <c:v>59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715</c:v>
                </c:pt>
                <c:pt idx="5134">
                  <c:v>786</c:v>
                </c:pt>
                <c:pt idx="5135">
                  <c:v>821</c:v>
                </c:pt>
                <c:pt idx="5136">
                  <c:v>863</c:v>
                </c:pt>
                <c:pt idx="5137">
                  <c:v>924</c:v>
                </c:pt>
                <c:pt idx="5138">
                  <c:v>981</c:v>
                </c:pt>
                <c:pt idx="5139">
                  <c:v>1076</c:v>
                </c:pt>
                <c:pt idx="5140">
                  <c:v>1119</c:v>
                </c:pt>
                <c:pt idx="5141">
                  <c:v>1128</c:v>
                </c:pt>
                <c:pt idx="5142">
                  <c:v>1829</c:v>
                </c:pt>
                <c:pt idx="5143">
                  <c:v>1777</c:v>
                </c:pt>
                <c:pt idx="5144">
                  <c:v>1705</c:v>
                </c:pt>
                <c:pt idx="5145">
                  <c:v>1686</c:v>
                </c:pt>
                <c:pt idx="5146">
                  <c:v>1659</c:v>
                </c:pt>
                <c:pt idx="5147">
                  <c:v>1627</c:v>
                </c:pt>
                <c:pt idx="5148">
                  <c:v>1588</c:v>
                </c:pt>
                <c:pt idx="5149">
                  <c:v>1547</c:v>
                </c:pt>
                <c:pt idx="5150">
                  <c:v>865</c:v>
                </c:pt>
                <c:pt idx="5151">
                  <c:v>865</c:v>
                </c:pt>
                <c:pt idx="5152">
                  <c:v>839</c:v>
                </c:pt>
                <c:pt idx="5153">
                  <c:v>839</c:v>
                </c:pt>
                <c:pt idx="5154">
                  <c:v>839</c:v>
                </c:pt>
                <c:pt idx="5155">
                  <c:v>839</c:v>
                </c:pt>
                <c:pt idx="5156">
                  <c:v>839</c:v>
                </c:pt>
                <c:pt idx="5157">
                  <c:v>839</c:v>
                </c:pt>
                <c:pt idx="5158">
                  <c:v>855</c:v>
                </c:pt>
                <c:pt idx="5159">
                  <c:v>981</c:v>
                </c:pt>
                <c:pt idx="5160">
                  <c:v>1032</c:v>
                </c:pt>
                <c:pt idx="5161">
                  <c:v>1073</c:v>
                </c:pt>
                <c:pt idx="5162">
                  <c:v>1137</c:v>
                </c:pt>
                <c:pt idx="5163">
                  <c:v>1203</c:v>
                </c:pt>
                <c:pt idx="5164">
                  <c:v>1203</c:v>
                </c:pt>
                <c:pt idx="5165">
                  <c:v>1203</c:v>
                </c:pt>
                <c:pt idx="5166">
                  <c:v>1203</c:v>
                </c:pt>
                <c:pt idx="5167">
                  <c:v>1203</c:v>
                </c:pt>
                <c:pt idx="5168">
                  <c:v>1203</c:v>
                </c:pt>
                <c:pt idx="5169">
                  <c:v>1203</c:v>
                </c:pt>
                <c:pt idx="5170">
                  <c:v>1203</c:v>
                </c:pt>
                <c:pt idx="5171">
                  <c:v>1203</c:v>
                </c:pt>
                <c:pt idx="5172">
                  <c:v>1203</c:v>
                </c:pt>
                <c:pt idx="5173">
                  <c:v>1200</c:v>
                </c:pt>
                <c:pt idx="5174">
                  <c:v>1189</c:v>
                </c:pt>
                <c:pt idx="5175">
                  <c:v>1189</c:v>
                </c:pt>
                <c:pt idx="5176">
                  <c:v>1189</c:v>
                </c:pt>
                <c:pt idx="5177">
                  <c:v>1112</c:v>
                </c:pt>
                <c:pt idx="5178">
                  <c:v>1097</c:v>
                </c:pt>
                <c:pt idx="5179">
                  <c:v>1038</c:v>
                </c:pt>
                <c:pt idx="5180">
                  <c:v>1034</c:v>
                </c:pt>
                <c:pt idx="5181">
                  <c:v>1034</c:v>
                </c:pt>
                <c:pt idx="5182">
                  <c:v>1034</c:v>
                </c:pt>
                <c:pt idx="5183">
                  <c:v>1034</c:v>
                </c:pt>
                <c:pt idx="5184">
                  <c:v>1034</c:v>
                </c:pt>
                <c:pt idx="5185">
                  <c:v>1034</c:v>
                </c:pt>
                <c:pt idx="5186">
                  <c:v>1034</c:v>
                </c:pt>
                <c:pt idx="5187">
                  <c:v>1034</c:v>
                </c:pt>
                <c:pt idx="5188">
                  <c:v>1034</c:v>
                </c:pt>
                <c:pt idx="5189">
                  <c:v>1107</c:v>
                </c:pt>
                <c:pt idx="5190">
                  <c:v>1162</c:v>
                </c:pt>
                <c:pt idx="5191">
                  <c:v>1213</c:v>
                </c:pt>
                <c:pt idx="5192">
                  <c:v>1270</c:v>
                </c:pt>
                <c:pt idx="5193">
                  <c:v>1327</c:v>
                </c:pt>
                <c:pt idx="5194">
                  <c:v>1829</c:v>
                </c:pt>
                <c:pt idx="5195">
                  <c:v>1829</c:v>
                </c:pt>
                <c:pt idx="5196">
                  <c:v>1861</c:v>
                </c:pt>
                <c:pt idx="5197">
                  <c:v>1932</c:v>
                </c:pt>
                <c:pt idx="5198">
                  <c:v>1991</c:v>
                </c:pt>
                <c:pt idx="5199">
                  <c:v>2546</c:v>
                </c:pt>
                <c:pt idx="5200">
                  <c:v>2546</c:v>
                </c:pt>
                <c:pt idx="5201">
                  <c:v>2546</c:v>
                </c:pt>
                <c:pt idx="5202">
                  <c:v>2546</c:v>
                </c:pt>
                <c:pt idx="5203">
                  <c:v>2546</c:v>
                </c:pt>
                <c:pt idx="5204">
                  <c:v>2546</c:v>
                </c:pt>
                <c:pt idx="5205">
                  <c:v>2546</c:v>
                </c:pt>
                <c:pt idx="5206">
                  <c:v>2546</c:v>
                </c:pt>
                <c:pt idx="5207">
                  <c:v>2546</c:v>
                </c:pt>
                <c:pt idx="5208">
                  <c:v>2546</c:v>
                </c:pt>
                <c:pt idx="5209">
                  <c:v>2546</c:v>
                </c:pt>
                <c:pt idx="5210">
                  <c:v>2546</c:v>
                </c:pt>
                <c:pt idx="5211">
                  <c:v>2546</c:v>
                </c:pt>
                <c:pt idx="5212">
                  <c:v>2546</c:v>
                </c:pt>
                <c:pt idx="5213">
                  <c:v>2546</c:v>
                </c:pt>
                <c:pt idx="5214">
                  <c:v>2546</c:v>
                </c:pt>
                <c:pt idx="5215">
                  <c:v>2546</c:v>
                </c:pt>
                <c:pt idx="5216">
                  <c:v>2546</c:v>
                </c:pt>
                <c:pt idx="5217">
                  <c:v>2546</c:v>
                </c:pt>
                <c:pt idx="5218">
                  <c:v>2546</c:v>
                </c:pt>
                <c:pt idx="5219">
                  <c:v>2546</c:v>
                </c:pt>
                <c:pt idx="5220">
                  <c:v>2673</c:v>
                </c:pt>
                <c:pt idx="5221">
                  <c:v>3992</c:v>
                </c:pt>
                <c:pt idx="5222">
                  <c:v>3992</c:v>
                </c:pt>
                <c:pt idx="5223">
                  <c:v>3992</c:v>
                </c:pt>
                <c:pt idx="5224">
                  <c:v>5088</c:v>
                </c:pt>
                <c:pt idx="5225">
                  <c:v>5088</c:v>
                </c:pt>
                <c:pt idx="5226">
                  <c:v>3937</c:v>
                </c:pt>
                <c:pt idx="5227">
                  <c:v>1031</c:v>
                </c:pt>
                <c:pt idx="5228">
                  <c:v>1031</c:v>
                </c:pt>
                <c:pt idx="5229">
                  <c:v>1031</c:v>
                </c:pt>
                <c:pt idx="5230">
                  <c:v>1031</c:v>
                </c:pt>
                <c:pt idx="5231">
                  <c:v>1031</c:v>
                </c:pt>
                <c:pt idx="5232">
                  <c:v>1031</c:v>
                </c:pt>
                <c:pt idx="5233">
                  <c:v>1031</c:v>
                </c:pt>
                <c:pt idx="5234">
                  <c:v>1031</c:v>
                </c:pt>
                <c:pt idx="5235">
                  <c:v>1031</c:v>
                </c:pt>
                <c:pt idx="5236">
                  <c:v>1031</c:v>
                </c:pt>
                <c:pt idx="5237">
                  <c:v>1031</c:v>
                </c:pt>
                <c:pt idx="5238">
                  <c:v>1031</c:v>
                </c:pt>
                <c:pt idx="5239">
                  <c:v>1031</c:v>
                </c:pt>
                <c:pt idx="5240">
                  <c:v>1031</c:v>
                </c:pt>
                <c:pt idx="5241">
                  <c:v>1031</c:v>
                </c:pt>
                <c:pt idx="5242">
                  <c:v>1031</c:v>
                </c:pt>
                <c:pt idx="5243">
                  <c:v>1031</c:v>
                </c:pt>
                <c:pt idx="5244">
                  <c:v>1031</c:v>
                </c:pt>
                <c:pt idx="5245">
                  <c:v>1031</c:v>
                </c:pt>
                <c:pt idx="5246">
                  <c:v>1031</c:v>
                </c:pt>
                <c:pt idx="5247">
                  <c:v>1031</c:v>
                </c:pt>
                <c:pt idx="5248">
                  <c:v>1182</c:v>
                </c:pt>
                <c:pt idx="5249">
                  <c:v>1214</c:v>
                </c:pt>
                <c:pt idx="5250">
                  <c:v>1248</c:v>
                </c:pt>
                <c:pt idx="5251">
                  <c:v>1302</c:v>
                </c:pt>
                <c:pt idx="5252">
                  <c:v>1326</c:v>
                </c:pt>
                <c:pt idx="5253">
                  <c:v>2375</c:v>
                </c:pt>
                <c:pt idx="5254">
                  <c:v>2375</c:v>
                </c:pt>
                <c:pt idx="5255">
                  <c:v>2375</c:v>
                </c:pt>
                <c:pt idx="5256">
                  <c:v>2375</c:v>
                </c:pt>
                <c:pt idx="5257">
                  <c:v>2375</c:v>
                </c:pt>
                <c:pt idx="5258">
                  <c:v>2375</c:v>
                </c:pt>
                <c:pt idx="5259">
                  <c:v>2375</c:v>
                </c:pt>
                <c:pt idx="5260">
                  <c:v>2175</c:v>
                </c:pt>
                <c:pt idx="5261">
                  <c:v>2129</c:v>
                </c:pt>
                <c:pt idx="5262">
                  <c:v>1335</c:v>
                </c:pt>
                <c:pt idx="5263">
                  <c:v>1344</c:v>
                </c:pt>
                <c:pt idx="5264">
                  <c:v>1344</c:v>
                </c:pt>
                <c:pt idx="5265">
                  <c:v>1344</c:v>
                </c:pt>
                <c:pt idx="5266">
                  <c:v>1344</c:v>
                </c:pt>
                <c:pt idx="5267">
                  <c:v>1344</c:v>
                </c:pt>
                <c:pt idx="5268">
                  <c:v>1344</c:v>
                </c:pt>
                <c:pt idx="5269">
                  <c:v>1344</c:v>
                </c:pt>
                <c:pt idx="5270">
                  <c:v>758</c:v>
                </c:pt>
                <c:pt idx="5271">
                  <c:v>758</c:v>
                </c:pt>
                <c:pt idx="5272">
                  <c:v>758</c:v>
                </c:pt>
                <c:pt idx="5273">
                  <c:v>750</c:v>
                </c:pt>
                <c:pt idx="5274">
                  <c:v>722</c:v>
                </c:pt>
                <c:pt idx="5275">
                  <c:v>683</c:v>
                </c:pt>
                <c:pt idx="5276">
                  <c:v>0</c:v>
                </c:pt>
                <c:pt idx="5277">
                  <c:v>0</c:v>
                </c:pt>
                <c:pt idx="5278">
                  <c:v>1375</c:v>
                </c:pt>
                <c:pt idx="5279">
                  <c:v>1461</c:v>
                </c:pt>
                <c:pt idx="5280">
                  <c:v>1531</c:v>
                </c:pt>
                <c:pt idx="5281">
                  <c:v>1551</c:v>
                </c:pt>
                <c:pt idx="5282">
                  <c:v>1551</c:v>
                </c:pt>
                <c:pt idx="5283">
                  <c:v>1551</c:v>
                </c:pt>
                <c:pt idx="5284">
                  <c:v>1551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5</c:v>
                </c:pt>
                <c:pt idx="5301">
                  <c:v>44</c:v>
                </c:pt>
                <c:pt idx="5302">
                  <c:v>49</c:v>
                </c:pt>
                <c:pt idx="5303">
                  <c:v>26</c:v>
                </c:pt>
                <c:pt idx="5304">
                  <c:v>19</c:v>
                </c:pt>
                <c:pt idx="5305">
                  <c:v>44</c:v>
                </c:pt>
                <c:pt idx="5306">
                  <c:v>43</c:v>
                </c:pt>
                <c:pt idx="5307">
                  <c:v>21</c:v>
                </c:pt>
                <c:pt idx="5308">
                  <c:v>44</c:v>
                </c:pt>
                <c:pt idx="5309">
                  <c:v>54</c:v>
                </c:pt>
                <c:pt idx="5310">
                  <c:v>19</c:v>
                </c:pt>
                <c:pt idx="5311">
                  <c:v>15</c:v>
                </c:pt>
                <c:pt idx="5312">
                  <c:v>14</c:v>
                </c:pt>
                <c:pt idx="5313">
                  <c:v>15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2223</c:v>
                </c:pt>
                <c:pt idx="5338">
                  <c:v>2223</c:v>
                </c:pt>
                <c:pt idx="5339">
                  <c:v>2223</c:v>
                </c:pt>
                <c:pt idx="5340">
                  <c:v>2223</c:v>
                </c:pt>
                <c:pt idx="5341">
                  <c:v>2223</c:v>
                </c:pt>
                <c:pt idx="5342">
                  <c:v>2223</c:v>
                </c:pt>
                <c:pt idx="5343">
                  <c:v>2223</c:v>
                </c:pt>
                <c:pt idx="5344">
                  <c:v>2223</c:v>
                </c:pt>
                <c:pt idx="5345">
                  <c:v>2223</c:v>
                </c:pt>
                <c:pt idx="5346">
                  <c:v>2223</c:v>
                </c:pt>
                <c:pt idx="5347">
                  <c:v>2223</c:v>
                </c:pt>
                <c:pt idx="5348">
                  <c:v>2223</c:v>
                </c:pt>
                <c:pt idx="5349">
                  <c:v>2223</c:v>
                </c:pt>
                <c:pt idx="5350">
                  <c:v>2223</c:v>
                </c:pt>
                <c:pt idx="5351">
                  <c:v>2223</c:v>
                </c:pt>
                <c:pt idx="5352">
                  <c:v>2223</c:v>
                </c:pt>
                <c:pt idx="5353">
                  <c:v>2223</c:v>
                </c:pt>
                <c:pt idx="5354">
                  <c:v>2223</c:v>
                </c:pt>
                <c:pt idx="5355">
                  <c:v>2248</c:v>
                </c:pt>
                <c:pt idx="5356">
                  <c:v>2401</c:v>
                </c:pt>
                <c:pt idx="5357">
                  <c:v>2401</c:v>
                </c:pt>
                <c:pt idx="5358">
                  <c:v>2401</c:v>
                </c:pt>
                <c:pt idx="5359">
                  <c:v>2401</c:v>
                </c:pt>
                <c:pt idx="5360">
                  <c:v>2401</c:v>
                </c:pt>
                <c:pt idx="5361">
                  <c:v>2401</c:v>
                </c:pt>
                <c:pt idx="5362">
                  <c:v>2401</c:v>
                </c:pt>
                <c:pt idx="5363">
                  <c:v>2401</c:v>
                </c:pt>
                <c:pt idx="5364">
                  <c:v>2401</c:v>
                </c:pt>
                <c:pt idx="5365">
                  <c:v>2401</c:v>
                </c:pt>
                <c:pt idx="5366">
                  <c:v>2401</c:v>
                </c:pt>
                <c:pt idx="5367">
                  <c:v>2401</c:v>
                </c:pt>
                <c:pt idx="5368">
                  <c:v>2401</c:v>
                </c:pt>
                <c:pt idx="5369">
                  <c:v>2401</c:v>
                </c:pt>
                <c:pt idx="5370">
                  <c:v>2401</c:v>
                </c:pt>
                <c:pt idx="5371">
                  <c:v>2391</c:v>
                </c:pt>
                <c:pt idx="5372">
                  <c:v>2352</c:v>
                </c:pt>
                <c:pt idx="5373">
                  <c:v>2316</c:v>
                </c:pt>
                <c:pt idx="5374">
                  <c:v>2287</c:v>
                </c:pt>
                <c:pt idx="5375">
                  <c:v>2237</c:v>
                </c:pt>
                <c:pt idx="5376">
                  <c:v>2199</c:v>
                </c:pt>
                <c:pt idx="5377">
                  <c:v>2175</c:v>
                </c:pt>
                <c:pt idx="5378">
                  <c:v>1569</c:v>
                </c:pt>
                <c:pt idx="5379">
                  <c:v>1569</c:v>
                </c:pt>
                <c:pt idx="5380">
                  <c:v>1569</c:v>
                </c:pt>
                <c:pt idx="5381">
                  <c:v>1569</c:v>
                </c:pt>
                <c:pt idx="5382">
                  <c:v>1569</c:v>
                </c:pt>
                <c:pt idx="5383">
                  <c:v>1569</c:v>
                </c:pt>
                <c:pt idx="5384">
                  <c:v>1569</c:v>
                </c:pt>
                <c:pt idx="5385">
                  <c:v>1569</c:v>
                </c:pt>
                <c:pt idx="5386">
                  <c:v>1569</c:v>
                </c:pt>
                <c:pt idx="5387">
                  <c:v>1569</c:v>
                </c:pt>
                <c:pt idx="5388">
                  <c:v>1569</c:v>
                </c:pt>
                <c:pt idx="5389">
                  <c:v>1569</c:v>
                </c:pt>
                <c:pt idx="5390">
                  <c:v>1569</c:v>
                </c:pt>
                <c:pt idx="5391">
                  <c:v>1569</c:v>
                </c:pt>
                <c:pt idx="5392">
                  <c:v>1569</c:v>
                </c:pt>
                <c:pt idx="5393">
                  <c:v>1569</c:v>
                </c:pt>
                <c:pt idx="5394">
                  <c:v>1569</c:v>
                </c:pt>
                <c:pt idx="5395">
                  <c:v>2053</c:v>
                </c:pt>
                <c:pt idx="5396">
                  <c:v>2094</c:v>
                </c:pt>
                <c:pt idx="5397">
                  <c:v>2128</c:v>
                </c:pt>
                <c:pt idx="5398">
                  <c:v>2171</c:v>
                </c:pt>
                <c:pt idx="5399">
                  <c:v>2276</c:v>
                </c:pt>
                <c:pt idx="5400">
                  <c:v>2296</c:v>
                </c:pt>
                <c:pt idx="5401">
                  <c:v>2361</c:v>
                </c:pt>
                <c:pt idx="5402">
                  <c:v>2361</c:v>
                </c:pt>
                <c:pt idx="5403">
                  <c:v>2361</c:v>
                </c:pt>
                <c:pt idx="5404">
                  <c:v>2361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347</c:v>
                </c:pt>
                <c:pt idx="5432">
                  <c:v>411</c:v>
                </c:pt>
                <c:pt idx="5433">
                  <c:v>454</c:v>
                </c:pt>
                <c:pt idx="5434">
                  <c:v>484</c:v>
                </c:pt>
                <c:pt idx="5435">
                  <c:v>512</c:v>
                </c:pt>
                <c:pt idx="5436">
                  <c:v>534</c:v>
                </c:pt>
                <c:pt idx="5437">
                  <c:v>550</c:v>
                </c:pt>
                <c:pt idx="5438">
                  <c:v>585</c:v>
                </c:pt>
                <c:pt idx="5439">
                  <c:v>599</c:v>
                </c:pt>
                <c:pt idx="5440">
                  <c:v>626</c:v>
                </c:pt>
                <c:pt idx="5441">
                  <c:v>29</c:v>
                </c:pt>
                <c:pt idx="5442">
                  <c:v>15</c:v>
                </c:pt>
                <c:pt idx="5443">
                  <c:v>16</c:v>
                </c:pt>
                <c:pt idx="5444">
                  <c:v>28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1354</c:v>
                </c:pt>
                <c:pt idx="5475">
                  <c:v>1384</c:v>
                </c:pt>
                <c:pt idx="5476">
                  <c:v>1401</c:v>
                </c:pt>
                <c:pt idx="5477">
                  <c:v>1462</c:v>
                </c:pt>
                <c:pt idx="5478">
                  <c:v>1485</c:v>
                </c:pt>
                <c:pt idx="5479">
                  <c:v>1516</c:v>
                </c:pt>
                <c:pt idx="5480">
                  <c:v>1553</c:v>
                </c:pt>
                <c:pt idx="5481">
                  <c:v>1580</c:v>
                </c:pt>
                <c:pt idx="5482">
                  <c:v>1614</c:v>
                </c:pt>
                <c:pt idx="5483">
                  <c:v>1633</c:v>
                </c:pt>
                <c:pt idx="5484">
                  <c:v>1658</c:v>
                </c:pt>
                <c:pt idx="5485">
                  <c:v>1658</c:v>
                </c:pt>
                <c:pt idx="5486">
                  <c:v>1658</c:v>
                </c:pt>
                <c:pt idx="5487">
                  <c:v>2313</c:v>
                </c:pt>
                <c:pt idx="5488">
                  <c:v>2277</c:v>
                </c:pt>
                <c:pt idx="5489">
                  <c:v>1295</c:v>
                </c:pt>
                <c:pt idx="5490">
                  <c:v>1263</c:v>
                </c:pt>
                <c:pt idx="5491">
                  <c:v>646</c:v>
                </c:pt>
                <c:pt idx="5492">
                  <c:v>623</c:v>
                </c:pt>
                <c:pt idx="5493">
                  <c:v>527</c:v>
                </c:pt>
                <c:pt idx="5494">
                  <c:v>930</c:v>
                </c:pt>
                <c:pt idx="5495">
                  <c:v>930</c:v>
                </c:pt>
                <c:pt idx="5496">
                  <c:v>930</c:v>
                </c:pt>
                <c:pt idx="5497">
                  <c:v>930</c:v>
                </c:pt>
                <c:pt idx="5498">
                  <c:v>930</c:v>
                </c:pt>
                <c:pt idx="5499">
                  <c:v>930</c:v>
                </c:pt>
                <c:pt idx="5500">
                  <c:v>930</c:v>
                </c:pt>
                <c:pt idx="5501">
                  <c:v>930</c:v>
                </c:pt>
                <c:pt idx="5502">
                  <c:v>930</c:v>
                </c:pt>
                <c:pt idx="5503">
                  <c:v>930</c:v>
                </c:pt>
                <c:pt idx="5504">
                  <c:v>930</c:v>
                </c:pt>
                <c:pt idx="5505">
                  <c:v>930</c:v>
                </c:pt>
                <c:pt idx="5506">
                  <c:v>930</c:v>
                </c:pt>
                <c:pt idx="5507">
                  <c:v>930</c:v>
                </c:pt>
                <c:pt idx="5508">
                  <c:v>930</c:v>
                </c:pt>
                <c:pt idx="5509">
                  <c:v>930</c:v>
                </c:pt>
                <c:pt idx="5510">
                  <c:v>930</c:v>
                </c:pt>
                <c:pt idx="5511">
                  <c:v>930</c:v>
                </c:pt>
                <c:pt idx="5512">
                  <c:v>930</c:v>
                </c:pt>
                <c:pt idx="5513">
                  <c:v>930</c:v>
                </c:pt>
                <c:pt idx="5514">
                  <c:v>930</c:v>
                </c:pt>
                <c:pt idx="5515">
                  <c:v>930</c:v>
                </c:pt>
                <c:pt idx="5516">
                  <c:v>930</c:v>
                </c:pt>
                <c:pt idx="5517">
                  <c:v>930</c:v>
                </c:pt>
                <c:pt idx="5518">
                  <c:v>930</c:v>
                </c:pt>
                <c:pt idx="5519">
                  <c:v>930</c:v>
                </c:pt>
                <c:pt idx="5520">
                  <c:v>930</c:v>
                </c:pt>
                <c:pt idx="5521">
                  <c:v>930</c:v>
                </c:pt>
                <c:pt idx="5522">
                  <c:v>930</c:v>
                </c:pt>
                <c:pt idx="5523">
                  <c:v>930</c:v>
                </c:pt>
                <c:pt idx="5524">
                  <c:v>1381</c:v>
                </c:pt>
                <c:pt idx="5525">
                  <c:v>1471</c:v>
                </c:pt>
                <c:pt idx="5526">
                  <c:v>1598</c:v>
                </c:pt>
                <c:pt idx="5527">
                  <c:v>1704</c:v>
                </c:pt>
                <c:pt idx="5528">
                  <c:v>1784</c:v>
                </c:pt>
                <c:pt idx="5529">
                  <c:v>1785</c:v>
                </c:pt>
                <c:pt idx="5530">
                  <c:v>1785</c:v>
                </c:pt>
                <c:pt idx="5531">
                  <c:v>1785</c:v>
                </c:pt>
                <c:pt idx="5532">
                  <c:v>1785</c:v>
                </c:pt>
                <c:pt idx="5533">
                  <c:v>1785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1355</c:v>
                </c:pt>
                <c:pt idx="5558">
                  <c:v>1394</c:v>
                </c:pt>
                <c:pt idx="5559">
                  <c:v>1437</c:v>
                </c:pt>
                <c:pt idx="5560">
                  <c:v>1498</c:v>
                </c:pt>
                <c:pt idx="5561">
                  <c:v>1574</c:v>
                </c:pt>
                <c:pt idx="5562">
                  <c:v>1603</c:v>
                </c:pt>
                <c:pt idx="5563">
                  <c:v>1626</c:v>
                </c:pt>
                <c:pt idx="5564">
                  <c:v>1636</c:v>
                </c:pt>
                <c:pt idx="5565">
                  <c:v>1636</c:v>
                </c:pt>
                <c:pt idx="5566">
                  <c:v>1636</c:v>
                </c:pt>
                <c:pt idx="5567">
                  <c:v>1636</c:v>
                </c:pt>
                <c:pt idx="5568">
                  <c:v>1636</c:v>
                </c:pt>
                <c:pt idx="5569">
                  <c:v>1636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1492</c:v>
                </c:pt>
                <c:pt idx="5592">
                  <c:v>1588</c:v>
                </c:pt>
                <c:pt idx="5593">
                  <c:v>1588</c:v>
                </c:pt>
                <c:pt idx="5594">
                  <c:v>1588</c:v>
                </c:pt>
                <c:pt idx="5595">
                  <c:v>1588</c:v>
                </c:pt>
                <c:pt idx="5596">
                  <c:v>1588</c:v>
                </c:pt>
                <c:pt idx="5597">
                  <c:v>1588</c:v>
                </c:pt>
                <c:pt idx="5598">
                  <c:v>1588</c:v>
                </c:pt>
                <c:pt idx="5599">
                  <c:v>1588</c:v>
                </c:pt>
                <c:pt idx="5600">
                  <c:v>521</c:v>
                </c:pt>
                <c:pt idx="5601">
                  <c:v>482</c:v>
                </c:pt>
                <c:pt idx="5602">
                  <c:v>449</c:v>
                </c:pt>
                <c:pt idx="5603">
                  <c:v>402</c:v>
                </c:pt>
                <c:pt idx="5604">
                  <c:v>1069</c:v>
                </c:pt>
                <c:pt idx="5605">
                  <c:v>1024</c:v>
                </c:pt>
                <c:pt idx="5606">
                  <c:v>1008</c:v>
                </c:pt>
                <c:pt idx="5607">
                  <c:v>962</c:v>
                </c:pt>
                <c:pt idx="5608">
                  <c:v>934</c:v>
                </c:pt>
                <c:pt idx="5609">
                  <c:v>684</c:v>
                </c:pt>
                <c:pt idx="5610">
                  <c:v>652</c:v>
                </c:pt>
                <c:pt idx="5611">
                  <c:v>606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20</c:v>
                </c:pt>
                <c:pt idx="5618">
                  <c:v>29</c:v>
                </c:pt>
                <c:pt idx="5619">
                  <c:v>37</c:v>
                </c:pt>
                <c:pt idx="5620">
                  <c:v>20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1179</c:v>
                </c:pt>
                <c:pt idx="5648">
                  <c:v>1207</c:v>
                </c:pt>
                <c:pt idx="5649">
                  <c:v>1326</c:v>
                </c:pt>
                <c:pt idx="5650">
                  <c:v>1326</c:v>
                </c:pt>
                <c:pt idx="5651">
                  <c:v>1326</c:v>
                </c:pt>
                <c:pt idx="5652">
                  <c:v>1326</c:v>
                </c:pt>
                <c:pt idx="5653">
                  <c:v>1326</c:v>
                </c:pt>
                <c:pt idx="5654">
                  <c:v>1326</c:v>
                </c:pt>
                <c:pt idx="5655">
                  <c:v>1326</c:v>
                </c:pt>
                <c:pt idx="5656">
                  <c:v>1326</c:v>
                </c:pt>
                <c:pt idx="5657">
                  <c:v>1326</c:v>
                </c:pt>
                <c:pt idx="5658">
                  <c:v>1326</c:v>
                </c:pt>
                <c:pt idx="5659">
                  <c:v>1332</c:v>
                </c:pt>
                <c:pt idx="5660">
                  <c:v>1745</c:v>
                </c:pt>
                <c:pt idx="5661">
                  <c:v>1745</c:v>
                </c:pt>
                <c:pt idx="5662">
                  <c:v>1745</c:v>
                </c:pt>
                <c:pt idx="5663">
                  <c:v>1745</c:v>
                </c:pt>
                <c:pt idx="5664">
                  <c:v>1745</c:v>
                </c:pt>
                <c:pt idx="5665">
                  <c:v>1768</c:v>
                </c:pt>
                <c:pt idx="5666">
                  <c:v>1793</c:v>
                </c:pt>
                <c:pt idx="5667">
                  <c:v>1818</c:v>
                </c:pt>
                <c:pt idx="5668">
                  <c:v>1818</c:v>
                </c:pt>
                <c:pt idx="5669">
                  <c:v>1818</c:v>
                </c:pt>
                <c:pt idx="5670">
                  <c:v>1818</c:v>
                </c:pt>
                <c:pt idx="5671">
                  <c:v>1818</c:v>
                </c:pt>
                <c:pt idx="5672">
                  <c:v>1818</c:v>
                </c:pt>
                <c:pt idx="5673">
                  <c:v>1818</c:v>
                </c:pt>
                <c:pt idx="5674">
                  <c:v>1818</c:v>
                </c:pt>
                <c:pt idx="5675">
                  <c:v>1818</c:v>
                </c:pt>
                <c:pt idx="5676">
                  <c:v>1818</c:v>
                </c:pt>
                <c:pt idx="5677">
                  <c:v>1818</c:v>
                </c:pt>
                <c:pt idx="5678">
                  <c:v>1818</c:v>
                </c:pt>
                <c:pt idx="5679">
                  <c:v>1818</c:v>
                </c:pt>
                <c:pt idx="5680">
                  <c:v>1818</c:v>
                </c:pt>
                <c:pt idx="5681">
                  <c:v>1818</c:v>
                </c:pt>
                <c:pt idx="5682">
                  <c:v>1818</c:v>
                </c:pt>
                <c:pt idx="5683">
                  <c:v>1818</c:v>
                </c:pt>
                <c:pt idx="5684">
                  <c:v>1818</c:v>
                </c:pt>
                <c:pt idx="5685">
                  <c:v>1818</c:v>
                </c:pt>
                <c:pt idx="5686">
                  <c:v>1818</c:v>
                </c:pt>
                <c:pt idx="5687">
                  <c:v>1818</c:v>
                </c:pt>
                <c:pt idx="5688">
                  <c:v>1818</c:v>
                </c:pt>
                <c:pt idx="5689">
                  <c:v>1818</c:v>
                </c:pt>
                <c:pt idx="5690">
                  <c:v>1818</c:v>
                </c:pt>
                <c:pt idx="5691">
                  <c:v>1818</c:v>
                </c:pt>
                <c:pt idx="5692">
                  <c:v>1818</c:v>
                </c:pt>
                <c:pt idx="5693">
                  <c:v>1818</c:v>
                </c:pt>
                <c:pt idx="5694">
                  <c:v>3858</c:v>
                </c:pt>
                <c:pt idx="5695">
                  <c:v>1206</c:v>
                </c:pt>
                <c:pt idx="5696">
                  <c:v>2105</c:v>
                </c:pt>
                <c:pt idx="5697">
                  <c:v>2105</c:v>
                </c:pt>
                <c:pt idx="5698">
                  <c:v>2105</c:v>
                </c:pt>
                <c:pt idx="5699">
                  <c:v>2105</c:v>
                </c:pt>
                <c:pt idx="5700">
                  <c:v>2105</c:v>
                </c:pt>
                <c:pt idx="5701">
                  <c:v>2105</c:v>
                </c:pt>
                <c:pt idx="5702">
                  <c:v>2105</c:v>
                </c:pt>
                <c:pt idx="5703">
                  <c:v>2105</c:v>
                </c:pt>
                <c:pt idx="5704">
                  <c:v>2105</c:v>
                </c:pt>
                <c:pt idx="5705">
                  <c:v>2105</c:v>
                </c:pt>
                <c:pt idx="5706">
                  <c:v>2105</c:v>
                </c:pt>
                <c:pt idx="5707">
                  <c:v>2414</c:v>
                </c:pt>
                <c:pt idx="5708">
                  <c:v>3236</c:v>
                </c:pt>
                <c:pt idx="5709">
                  <c:v>7217</c:v>
                </c:pt>
                <c:pt idx="5710">
                  <c:v>9784</c:v>
                </c:pt>
                <c:pt idx="5711">
                  <c:v>8461</c:v>
                </c:pt>
                <c:pt idx="5712">
                  <c:v>3543</c:v>
                </c:pt>
                <c:pt idx="5713">
                  <c:v>2550</c:v>
                </c:pt>
                <c:pt idx="5714">
                  <c:v>8554</c:v>
                </c:pt>
                <c:pt idx="5715">
                  <c:v>1248</c:v>
                </c:pt>
                <c:pt idx="5716">
                  <c:v>2543</c:v>
                </c:pt>
                <c:pt idx="5717">
                  <c:v>2592</c:v>
                </c:pt>
                <c:pt idx="5718">
                  <c:v>4769</c:v>
                </c:pt>
                <c:pt idx="5719">
                  <c:v>4913</c:v>
                </c:pt>
                <c:pt idx="5720">
                  <c:v>2887</c:v>
                </c:pt>
                <c:pt idx="5721">
                  <c:v>1220</c:v>
                </c:pt>
                <c:pt idx="5722">
                  <c:v>6052</c:v>
                </c:pt>
                <c:pt idx="5723">
                  <c:v>8823</c:v>
                </c:pt>
                <c:pt idx="5724">
                  <c:v>5488</c:v>
                </c:pt>
                <c:pt idx="5725">
                  <c:v>2257</c:v>
                </c:pt>
                <c:pt idx="5726">
                  <c:v>4875</c:v>
                </c:pt>
                <c:pt idx="5727">
                  <c:v>2134</c:v>
                </c:pt>
                <c:pt idx="5728">
                  <c:v>10232</c:v>
                </c:pt>
                <c:pt idx="5729">
                  <c:v>16259</c:v>
                </c:pt>
                <c:pt idx="5730">
                  <c:v>18682</c:v>
                </c:pt>
                <c:pt idx="5731">
                  <c:v>24499</c:v>
                </c:pt>
                <c:pt idx="5732">
                  <c:v>28715</c:v>
                </c:pt>
                <c:pt idx="5733">
                  <c:v>31070</c:v>
                </c:pt>
                <c:pt idx="5734">
                  <c:v>31070</c:v>
                </c:pt>
                <c:pt idx="5735">
                  <c:v>31070</c:v>
                </c:pt>
                <c:pt idx="5736">
                  <c:v>31070</c:v>
                </c:pt>
                <c:pt idx="5737">
                  <c:v>46732</c:v>
                </c:pt>
                <c:pt idx="5738">
                  <c:v>5943</c:v>
                </c:pt>
                <c:pt idx="5739">
                  <c:v>8310</c:v>
                </c:pt>
                <c:pt idx="5740">
                  <c:v>2506</c:v>
                </c:pt>
                <c:pt idx="5741">
                  <c:v>3604</c:v>
                </c:pt>
                <c:pt idx="5742">
                  <c:v>5478</c:v>
                </c:pt>
                <c:pt idx="5743">
                  <c:v>2112</c:v>
                </c:pt>
                <c:pt idx="5744">
                  <c:v>866</c:v>
                </c:pt>
                <c:pt idx="5745">
                  <c:v>829</c:v>
                </c:pt>
                <c:pt idx="5746">
                  <c:v>5403</c:v>
                </c:pt>
                <c:pt idx="5747">
                  <c:v>8081</c:v>
                </c:pt>
                <c:pt idx="5748">
                  <c:v>4700</c:v>
                </c:pt>
                <c:pt idx="5749">
                  <c:v>2882</c:v>
                </c:pt>
                <c:pt idx="5750">
                  <c:v>2025</c:v>
                </c:pt>
                <c:pt idx="5751">
                  <c:v>5241</c:v>
                </c:pt>
                <c:pt idx="5752">
                  <c:v>5908</c:v>
                </c:pt>
                <c:pt idx="5753">
                  <c:v>1086</c:v>
                </c:pt>
                <c:pt idx="5754">
                  <c:v>984</c:v>
                </c:pt>
                <c:pt idx="5755">
                  <c:v>2115</c:v>
                </c:pt>
                <c:pt idx="5756">
                  <c:v>3680</c:v>
                </c:pt>
                <c:pt idx="5757">
                  <c:v>5330</c:v>
                </c:pt>
                <c:pt idx="5758">
                  <c:v>644</c:v>
                </c:pt>
                <c:pt idx="5759">
                  <c:v>1059</c:v>
                </c:pt>
                <c:pt idx="5760">
                  <c:v>991</c:v>
                </c:pt>
                <c:pt idx="5761">
                  <c:v>1838</c:v>
                </c:pt>
                <c:pt idx="5762">
                  <c:v>1947</c:v>
                </c:pt>
                <c:pt idx="5763">
                  <c:v>3975</c:v>
                </c:pt>
                <c:pt idx="5764">
                  <c:v>6028</c:v>
                </c:pt>
                <c:pt idx="5765">
                  <c:v>8325</c:v>
                </c:pt>
                <c:pt idx="5766">
                  <c:v>10672</c:v>
                </c:pt>
                <c:pt idx="5767">
                  <c:v>13129</c:v>
                </c:pt>
                <c:pt idx="5768">
                  <c:v>2368</c:v>
                </c:pt>
                <c:pt idx="5769">
                  <c:v>0</c:v>
                </c:pt>
                <c:pt idx="5770">
                  <c:v>853</c:v>
                </c:pt>
                <c:pt idx="5771">
                  <c:v>1737</c:v>
                </c:pt>
                <c:pt idx="5772">
                  <c:v>1243</c:v>
                </c:pt>
                <c:pt idx="5773">
                  <c:v>979</c:v>
                </c:pt>
                <c:pt idx="5774">
                  <c:v>678</c:v>
                </c:pt>
                <c:pt idx="5775">
                  <c:v>0</c:v>
                </c:pt>
                <c:pt idx="5776">
                  <c:v>4557</c:v>
                </c:pt>
                <c:pt idx="5777">
                  <c:v>1181</c:v>
                </c:pt>
                <c:pt idx="5778">
                  <c:v>1838</c:v>
                </c:pt>
                <c:pt idx="5779">
                  <c:v>1278</c:v>
                </c:pt>
                <c:pt idx="5780">
                  <c:v>3588</c:v>
                </c:pt>
                <c:pt idx="5781">
                  <c:v>74</c:v>
                </c:pt>
                <c:pt idx="5782">
                  <c:v>1955</c:v>
                </c:pt>
                <c:pt idx="5783">
                  <c:v>2924</c:v>
                </c:pt>
                <c:pt idx="5784">
                  <c:v>736</c:v>
                </c:pt>
                <c:pt idx="5785">
                  <c:v>1475</c:v>
                </c:pt>
                <c:pt idx="5786">
                  <c:v>3213</c:v>
                </c:pt>
                <c:pt idx="5787">
                  <c:v>5381</c:v>
                </c:pt>
                <c:pt idx="5788">
                  <c:v>85</c:v>
                </c:pt>
                <c:pt idx="5789">
                  <c:v>1887</c:v>
                </c:pt>
                <c:pt idx="5790">
                  <c:v>848</c:v>
                </c:pt>
                <c:pt idx="5791">
                  <c:v>701</c:v>
                </c:pt>
                <c:pt idx="5792">
                  <c:v>1490</c:v>
                </c:pt>
                <c:pt idx="5793">
                  <c:v>3034</c:v>
                </c:pt>
                <c:pt idx="5794">
                  <c:v>7725</c:v>
                </c:pt>
                <c:pt idx="5795">
                  <c:v>1017</c:v>
                </c:pt>
                <c:pt idx="5796">
                  <c:v>2717</c:v>
                </c:pt>
                <c:pt idx="5797">
                  <c:v>938</c:v>
                </c:pt>
                <c:pt idx="5798">
                  <c:v>1782</c:v>
                </c:pt>
                <c:pt idx="5799">
                  <c:v>0</c:v>
                </c:pt>
                <c:pt idx="5800">
                  <c:v>888</c:v>
                </c:pt>
                <c:pt idx="5801">
                  <c:v>788</c:v>
                </c:pt>
                <c:pt idx="5802">
                  <c:v>201</c:v>
                </c:pt>
                <c:pt idx="5803">
                  <c:v>1920</c:v>
                </c:pt>
                <c:pt idx="5804">
                  <c:v>1250</c:v>
                </c:pt>
                <c:pt idx="5805">
                  <c:v>3386</c:v>
                </c:pt>
                <c:pt idx="5806">
                  <c:v>1797</c:v>
                </c:pt>
                <c:pt idx="5807">
                  <c:v>73</c:v>
                </c:pt>
                <c:pt idx="5808">
                  <c:v>944</c:v>
                </c:pt>
                <c:pt idx="5809">
                  <c:v>561</c:v>
                </c:pt>
                <c:pt idx="5810">
                  <c:v>0</c:v>
                </c:pt>
                <c:pt idx="5811">
                  <c:v>752</c:v>
                </c:pt>
                <c:pt idx="5812">
                  <c:v>1438</c:v>
                </c:pt>
                <c:pt idx="5813">
                  <c:v>269</c:v>
                </c:pt>
                <c:pt idx="5814">
                  <c:v>1035</c:v>
                </c:pt>
                <c:pt idx="5815">
                  <c:v>1328</c:v>
                </c:pt>
                <c:pt idx="5816">
                  <c:v>967</c:v>
                </c:pt>
                <c:pt idx="5817">
                  <c:v>4399</c:v>
                </c:pt>
                <c:pt idx="5818">
                  <c:v>1063</c:v>
                </c:pt>
                <c:pt idx="5819">
                  <c:v>792</c:v>
                </c:pt>
                <c:pt idx="5820">
                  <c:v>1582</c:v>
                </c:pt>
                <c:pt idx="5821">
                  <c:v>0</c:v>
                </c:pt>
                <c:pt idx="5822">
                  <c:v>641</c:v>
                </c:pt>
                <c:pt idx="5823">
                  <c:v>1855</c:v>
                </c:pt>
                <c:pt idx="5824">
                  <c:v>949</c:v>
                </c:pt>
                <c:pt idx="5825">
                  <c:v>0</c:v>
                </c:pt>
                <c:pt idx="5826">
                  <c:v>952</c:v>
                </c:pt>
                <c:pt idx="5827">
                  <c:v>321</c:v>
                </c:pt>
                <c:pt idx="5828">
                  <c:v>769</c:v>
                </c:pt>
                <c:pt idx="5829">
                  <c:v>1290</c:v>
                </c:pt>
                <c:pt idx="5830">
                  <c:v>3603</c:v>
                </c:pt>
                <c:pt idx="5831">
                  <c:v>5612</c:v>
                </c:pt>
                <c:pt idx="5832">
                  <c:v>5670</c:v>
                </c:pt>
                <c:pt idx="5833">
                  <c:v>7771</c:v>
                </c:pt>
                <c:pt idx="5834">
                  <c:v>0</c:v>
                </c:pt>
                <c:pt idx="5835">
                  <c:v>0</c:v>
                </c:pt>
                <c:pt idx="5836">
                  <c:v>921</c:v>
                </c:pt>
                <c:pt idx="5837">
                  <c:v>1220</c:v>
                </c:pt>
                <c:pt idx="5838">
                  <c:v>310</c:v>
                </c:pt>
                <c:pt idx="5839">
                  <c:v>0</c:v>
                </c:pt>
                <c:pt idx="5840">
                  <c:v>2872</c:v>
                </c:pt>
                <c:pt idx="5841">
                  <c:v>3208</c:v>
                </c:pt>
                <c:pt idx="5842">
                  <c:v>3611</c:v>
                </c:pt>
                <c:pt idx="5843">
                  <c:v>1798</c:v>
                </c:pt>
                <c:pt idx="5844">
                  <c:v>0</c:v>
                </c:pt>
                <c:pt idx="5845">
                  <c:v>45</c:v>
                </c:pt>
                <c:pt idx="5846">
                  <c:v>902</c:v>
                </c:pt>
                <c:pt idx="5847">
                  <c:v>2677</c:v>
                </c:pt>
                <c:pt idx="5848">
                  <c:v>3021</c:v>
                </c:pt>
                <c:pt idx="5849">
                  <c:v>0</c:v>
                </c:pt>
                <c:pt idx="5850">
                  <c:v>117</c:v>
                </c:pt>
                <c:pt idx="5851">
                  <c:v>645</c:v>
                </c:pt>
                <c:pt idx="5852">
                  <c:v>1500</c:v>
                </c:pt>
                <c:pt idx="5853">
                  <c:v>1225</c:v>
                </c:pt>
                <c:pt idx="5854">
                  <c:v>3207</c:v>
                </c:pt>
                <c:pt idx="5855">
                  <c:v>219</c:v>
                </c:pt>
                <c:pt idx="5856">
                  <c:v>196</c:v>
                </c:pt>
                <c:pt idx="5857">
                  <c:v>1839</c:v>
                </c:pt>
                <c:pt idx="5858">
                  <c:v>2575</c:v>
                </c:pt>
                <c:pt idx="5859">
                  <c:v>366</c:v>
                </c:pt>
                <c:pt idx="5860">
                  <c:v>0</c:v>
                </c:pt>
                <c:pt idx="5861">
                  <c:v>0</c:v>
                </c:pt>
                <c:pt idx="5862">
                  <c:v>465</c:v>
                </c:pt>
                <c:pt idx="5863">
                  <c:v>1613</c:v>
                </c:pt>
                <c:pt idx="5864">
                  <c:v>1153</c:v>
                </c:pt>
                <c:pt idx="5865">
                  <c:v>1659</c:v>
                </c:pt>
                <c:pt idx="5866">
                  <c:v>1853</c:v>
                </c:pt>
                <c:pt idx="5867">
                  <c:v>0</c:v>
                </c:pt>
                <c:pt idx="5868">
                  <c:v>2928</c:v>
                </c:pt>
                <c:pt idx="5869">
                  <c:v>2928</c:v>
                </c:pt>
                <c:pt idx="5870">
                  <c:v>1364</c:v>
                </c:pt>
                <c:pt idx="5871">
                  <c:v>1503</c:v>
                </c:pt>
                <c:pt idx="5872">
                  <c:v>1310</c:v>
                </c:pt>
                <c:pt idx="5873">
                  <c:v>1612</c:v>
                </c:pt>
                <c:pt idx="5874">
                  <c:v>497</c:v>
                </c:pt>
                <c:pt idx="5875">
                  <c:v>1763</c:v>
                </c:pt>
                <c:pt idx="5876">
                  <c:v>1763</c:v>
                </c:pt>
                <c:pt idx="5877">
                  <c:v>1071</c:v>
                </c:pt>
                <c:pt idx="5878">
                  <c:v>1758</c:v>
                </c:pt>
                <c:pt idx="5879">
                  <c:v>1472</c:v>
                </c:pt>
                <c:pt idx="5880">
                  <c:v>1375</c:v>
                </c:pt>
                <c:pt idx="5881">
                  <c:v>3213</c:v>
                </c:pt>
                <c:pt idx="5882">
                  <c:v>3322</c:v>
                </c:pt>
                <c:pt idx="5883">
                  <c:v>312</c:v>
                </c:pt>
                <c:pt idx="5884">
                  <c:v>132</c:v>
                </c:pt>
                <c:pt idx="5885">
                  <c:v>47</c:v>
                </c:pt>
                <c:pt idx="5886">
                  <c:v>639</c:v>
                </c:pt>
                <c:pt idx="5887">
                  <c:v>1031</c:v>
                </c:pt>
                <c:pt idx="5888">
                  <c:v>0</c:v>
                </c:pt>
                <c:pt idx="5889">
                  <c:v>905</c:v>
                </c:pt>
                <c:pt idx="5890">
                  <c:v>0</c:v>
                </c:pt>
                <c:pt idx="5891">
                  <c:v>735</c:v>
                </c:pt>
                <c:pt idx="5892">
                  <c:v>1487</c:v>
                </c:pt>
                <c:pt idx="5893">
                  <c:v>1258</c:v>
                </c:pt>
                <c:pt idx="5894">
                  <c:v>3148</c:v>
                </c:pt>
                <c:pt idx="5895">
                  <c:v>376</c:v>
                </c:pt>
                <c:pt idx="5896">
                  <c:v>1757</c:v>
                </c:pt>
                <c:pt idx="5897">
                  <c:v>2755</c:v>
                </c:pt>
                <c:pt idx="5898">
                  <c:v>852</c:v>
                </c:pt>
                <c:pt idx="5899">
                  <c:v>0</c:v>
                </c:pt>
                <c:pt idx="5900">
                  <c:v>920</c:v>
                </c:pt>
                <c:pt idx="5901">
                  <c:v>1211</c:v>
                </c:pt>
                <c:pt idx="5902">
                  <c:v>1882</c:v>
                </c:pt>
                <c:pt idx="5903">
                  <c:v>0</c:v>
                </c:pt>
                <c:pt idx="5904">
                  <c:v>3027</c:v>
                </c:pt>
                <c:pt idx="5905">
                  <c:v>3201</c:v>
                </c:pt>
                <c:pt idx="5906">
                  <c:v>5093</c:v>
                </c:pt>
                <c:pt idx="5907">
                  <c:v>5392</c:v>
                </c:pt>
                <c:pt idx="5908">
                  <c:v>54</c:v>
                </c:pt>
                <c:pt idx="5909">
                  <c:v>543</c:v>
                </c:pt>
                <c:pt idx="5910">
                  <c:v>0</c:v>
                </c:pt>
                <c:pt idx="5911">
                  <c:v>550</c:v>
                </c:pt>
                <c:pt idx="5912">
                  <c:v>0</c:v>
                </c:pt>
                <c:pt idx="5913">
                  <c:v>373</c:v>
                </c:pt>
                <c:pt idx="5914">
                  <c:v>1941</c:v>
                </c:pt>
                <c:pt idx="5915">
                  <c:v>1539</c:v>
                </c:pt>
                <c:pt idx="5916">
                  <c:v>0</c:v>
                </c:pt>
                <c:pt idx="5917">
                  <c:v>407</c:v>
                </c:pt>
                <c:pt idx="5918">
                  <c:v>1861</c:v>
                </c:pt>
                <c:pt idx="5919">
                  <c:v>1154</c:v>
                </c:pt>
                <c:pt idx="5920">
                  <c:v>919</c:v>
                </c:pt>
                <c:pt idx="5921">
                  <c:v>0</c:v>
                </c:pt>
                <c:pt idx="5922">
                  <c:v>926</c:v>
                </c:pt>
                <c:pt idx="5923">
                  <c:v>1307</c:v>
                </c:pt>
                <c:pt idx="5924">
                  <c:v>3156</c:v>
                </c:pt>
                <c:pt idx="5925">
                  <c:v>3016</c:v>
                </c:pt>
                <c:pt idx="5926">
                  <c:v>132</c:v>
                </c:pt>
                <c:pt idx="5927">
                  <c:v>460</c:v>
                </c:pt>
                <c:pt idx="5928">
                  <c:v>1622</c:v>
                </c:pt>
                <c:pt idx="5929">
                  <c:v>587</c:v>
                </c:pt>
                <c:pt idx="5930">
                  <c:v>0</c:v>
                </c:pt>
                <c:pt idx="5931">
                  <c:v>867</c:v>
                </c:pt>
                <c:pt idx="5932">
                  <c:v>1261</c:v>
                </c:pt>
                <c:pt idx="5933">
                  <c:v>1888</c:v>
                </c:pt>
                <c:pt idx="5934">
                  <c:v>3380</c:v>
                </c:pt>
                <c:pt idx="5935">
                  <c:v>0</c:v>
                </c:pt>
                <c:pt idx="5936">
                  <c:v>5385</c:v>
                </c:pt>
                <c:pt idx="5937">
                  <c:v>247</c:v>
                </c:pt>
                <c:pt idx="5938">
                  <c:v>557</c:v>
                </c:pt>
                <c:pt idx="5939">
                  <c:v>1611</c:v>
                </c:pt>
                <c:pt idx="5940">
                  <c:v>784</c:v>
                </c:pt>
                <c:pt idx="5941">
                  <c:v>0</c:v>
                </c:pt>
                <c:pt idx="5942">
                  <c:v>969</c:v>
                </c:pt>
                <c:pt idx="5943">
                  <c:v>0</c:v>
                </c:pt>
                <c:pt idx="5944">
                  <c:v>789</c:v>
                </c:pt>
                <c:pt idx="5945">
                  <c:v>1592</c:v>
                </c:pt>
                <c:pt idx="5946">
                  <c:v>0</c:v>
                </c:pt>
                <c:pt idx="5947">
                  <c:v>433</c:v>
                </c:pt>
                <c:pt idx="5948">
                  <c:v>1941</c:v>
                </c:pt>
                <c:pt idx="5949">
                  <c:v>1224</c:v>
                </c:pt>
                <c:pt idx="5950">
                  <c:v>200</c:v>
                </c:pt>
                <c:pt idx="5951">
                  <c:v>323</c:v>
                </c:pt>
                <c:pt idx="5952">
                  <c:v>1988</c:v>
                </c:pt>
                <c:pt idx="5953">
                  <c:v>577</c:v>
                </c:pt>
                <c:pt idx="5954">
                  <c:v>1824</c:v>
                </c:pt>
                <c:pt idx="5955">
                  <c:v>1213</c:v>
                </c:pt>
                <c:pt idx="5956">
                  <c:v>3707</c:v>
                </c:pt>
                <c:pt idx="5957">
                  <c:v>1863</c:v>
                </c:pt>
                <c:pt idx="5958">
                  <c:v>1234</c:v>
                </c:pt>
                <c:pt idx="5959">
                  <c:v>1069</c:v>
                </c:pt>
                <c:pt idx="5960">
                  <c:v>890</c:v>
                </c:pt>
                <c:pt idx="5961">
                  <c:v>1339</c:v>
                </c:pt>
                <c:pt idx="5962">
                  <c:v>1962</c:v>
                </c:pt>
                <c:pt idx="5963">
                  <c:v>3066</c:v>
                </c:pt>
                <c:pt idx="5964">
                  <c:v>444</c:v>
                </c:pt>
                <c:pt idx="5965">
                  <c:v>1745</c:v>
                </c:pt>
                <c:pt idx="5966">
                  <c:v>63</c:v>
                </c:pt>
                <c:pt idx="5967">
                  <c:v>1914</c:v>
                </c:pt>
                <c:pt idx="5968">
                  <c:v>926</c:v>
                </c:pt>
                <c:pt idx="5969">
                  <c:v>1461</c:v>
                </c:pt>
                <c:pt idx="5970">
                  <c:v>3088</c:v>
                </c:pt>
                <c:pt idx="5971">
                  <c:v>2996</c:v>
                </c:pt>
                <c:pt idx="5972">
                  <c:v>419</c:v>
                </c:pt>
                <c:pt idx="5973">
                  <c:v>1763</c:v>
                </c:pt>
                <c:pt idx="5974">
                  <c:v>944</c:v>
                </c:pt>
                <c:pt idx="5975">
                  <c:v>0</c:v>
                </c:pt>
                <c:pt idx="5976">
                  <c:v>908</c:v>
                </c:pt>
                <c:pt idx="5977">
                  <c:v>1802</c:v>
                </c:pt>
                <c:pt idx="5978">
                  <c:v>3215</c:v>
                </c:pt>
                <c:pt idx="5979">
                  <c:v>2888</c:v>
                </c:pt>
                <c:pt idx="5980">
                  <c:v>684</c:v>
                </c:pt>
                <c:pt idx="5981">
                  <c:v>1332</c:v>
                </c:pt>
                <c:pt idx="5982">
                  <c:v>1877</c:v>
                </c:pt>
                <c:pt idx="5983">
                  <c:v>751</c:v>
                </c:pt>
                <c:pt idx="5984">
                  <c:v>0</c:v>
                </c:pt>
                <c:pt idx="5985">
                  <c:v>777</c:v>
                </c:pt>
                <c:pt idx="5986">
                  <c:v>3007</c:v>
                </c:pt>
                <c:pt idx="5987">
                  <c:v>403</c:v>
                </c:pt>
                <c:pt idx="5988">
                  <c:v>1850</c:v>
                </c:pt>
                <c:pt idx="5989">
                  <c:v>329</c:v>
                </c:pt>
                <c:pt idx="5990">
                  <c:v>1096</c:v>
                </c:pt>
                <c:pt idx="5991">
                  <c:v>916</c:v>
                </c:pt>
                <c:pt idx="5992">
                  <c:v>1667</c:v>
                </c:pt>
                <c:pt idx="5993">
                  <c:v>2348</c:v>
                </c:pt>
                <c:pt idx="5994">
                  <c:v>0</c:v>
                </c:pt>
                <c:pt idx="5995">
                  <c:v>5402</c:v>
                </c:pt>
                <c:pt idx="5996">
                  <c:v>189</c:v>
                </c:pt>
                <c:pt idx="5997">
                  <c:v>824</c:v>
                </c:pt>
                <c:pt idx="5998">
                  <c:v>1346</c:v>
                </c:pt>
                <c:pt idx="5999">
                  <c:v>959</c:v>
                </c:pt>
                <c:pt idx="6000">
                  <c:v>502</c:v>
                </c:pt>
                <c:pt idx="6001">
                  <c:v>1933</c:v>
                </c:pt>
                <c:pt idx="6002">
                  <c:v>0</c:v>
                </c:pt>
                <c:pt idx="6003">
                  <c:v>3860</c:v>
                </c:pt>
                <c:pt idx="6004">
                  <c:v>5810</c:v>
                </c:pt>
                <c:pt idx="6005">
                  <c:v>789</c:v>
                </c:pt>
                <c:pt idx="6006">
                  <c:v>1491</c:v>
                </c:pt>
                <c:pt idx="6007">
                  <c:v>301</c:v>
                </c:pt>
                <c:pt idx="6008">
                  <c:v>440</c:v>
                </c:pt>
                <c:pt idx="6009">
                  <c:v>0</c:v>
                </c:pt>
                <c:pt idx="6010">
                  <c:v>0</c:v>
                </c:pt>
                <c:pt idx="6011">
                  <c:v>424</c:v>
                </c:pt>
                <c:pt idx="6012">
                  <c:v>1940</c:v>
                </c:pt>
                <c:pt idx="6013">
                  <c:v>581</c:v>
                </c:pt>
                <c:pt idx="6014">
                  <c:v>1697</c:v>
                </c:pt>
                <c:pt idx="6015">
                  <c:v>986</c:v>
                </c:pt>
                <c:pt idx="6016">
                  <c:v>462</c:v>
                </c:pt>
                <c:pt idx="6017">
                  <c:v>1937</c:v>
                </c:pt>
                <c:pt idx="6018">
                  <c:v>0</c:v>
                </c:pt>
                <c:pt idx="6019">
                  <c:v>3893</c:v>
                </c:pt>
                <c:pt idx="6020">
                  <c:v>5824</c:v>
                </c:pt>
                <c:pt idx="6021">
                  <c:v>719</c:v>
                </c:pt>
                <c:pt idx="6022">
                  <c:v>1533</c:v>
                </c:pt>
                <c:pt idx="6023">
                  <c:v>339</c:v>
                </c:pt>
                <c:pt idx="6024">
                  <c:v>440</c:v>
                </c:pt>
                <c:pt idx="6025">
                  <c:v>1943</c:v>
                </c:pt>
                <c:pt idx="6026">
                  <c:v>0</c:v>
                </c:pt>
                <c:pt idx="6027">
                  <c:v>441</c:v>
                </c:pt>
                <c:pt idx="6028">
                  <c:v>1942</c:v>
                </c:pt>
                <c:pt idx="6029">
                  <c:v>70</c:v>
                </c:pt>
                <c:pt idx="6030">
                  <c:v>1013</c:v>
                </c:pt>
                <c:pt idx="6031">
                  <c:v>1823</c:v>
                </c:pt>
                <c:pt idx="6032">
                  <c:v>0</c:v>
                </c:pt>
                <c:pt idx="6033">
                  <c:v>2389</c:v>
                </c:pt>
                <c:pt idx="6034">
                  <c:v>1577</c:v>
                </c:pt>
                <c:pt idx="6035">
                  <c:v>0</c:v>
                </c:pt>
                <c:pt idx="6036">
                  <c:v>3837</c:v>
                </c:pt>
                <c:pt idx="6037">
                  <c:v>1965</c:v>
                </c:pt>
                <c:pt idx="6038">
                  <c:v>72</c:v>
                </c:pt>
                <c:pt idx="6039">
                  <c:v>1040</c:v>
                </c:pt>
                <c:pt idx="6040">
                  <c:v>1927</c:v>
                </c:pt>
                <c:pt idx="6041">
                  <c:v>0</c:v>
                </c:pt>
                <c:pt idx="6042">
                  <c:v>867</c:v>
                </c:pt>
                <c:pt idx="6043">
                  <c:v>0</c:v>
                </c:pt>
                <c:pt idx="6044">
                  <c:v>2396</c:v>
                </c:pt>
                <c:pt idx="6045">
                  <c:v>1602</c:v>
                </c:pt>
                <c:pt idx="6046">
                  <c:v>0</c:v>
                </c:pt>
                <c:pt idx="6047">
                  <c:v>438</c:v>
                </c:pt>
                <c:pt idx="6048">
                  <c:v>1953</c:v>
                </c:pt>
                <c:pt idx="6049">
                  <c:v>1406</c:v>
                </c:pt>
                <c:pt idx="6050">
                  <c:v>969</c:v>
                </c:pt>
                <c:pt idx="6051">
                  <c:v>2192</c:v>
                </c:pt>
                <c:pt idx="6052">
                  <c:v>966</c:v>
                </c:pt>
                <c:pt idx="6053">
                  <c:v>0</c:v>
                </c:pt>
                <c:pt idx="6054">
                  <c:v>782</c:v>
                </c:pt>
                <c:pt idx="6055">
                  <c:v>1547</c:v>
                </c:pt>
                <c:pt idx="6056">
                  <c:v>0</c:v>
                </c:pt>
                <c:pt idx="6057">
                  <c:v>359</c:v>
                </c:pt>
                <c:pt idx="6058">
                  <c:v>440</c:v>
                </c:pt>
                <c:pt idx="6059">
                  <c:v>1623</c:v>
                </c:pt>
                <c:pt idx="6060">
                  <c:v>590</c:v>
                </c:pt>
                <c:pt idx="6061">
                  <c:v>0</c:v>
                </c:pt>
                <c:pt idx="6062">
                  <c:v>613</c:v>
                </c:pt>
                <c:pt idx="6063">
                  <c:v>1620</c:v>
                </c:pt>
                <c:pt idx="6064">
                  <c:v>1571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3709</c:v>
                </c:pt>
                <c:pt idx="6069">
                  <c:v>4128</c:v>
                </c:pt>
                <c:pt idx="6070">
                  <c:v>7232</c:v>
                </c:pt>
                <c:pt idx="6071">
                  <c:v>7827</c:v>
                </c:pt>
                <c:pt idx="6072">
                  <c:v>7827</c:v>
                </c:pt>
                <c:pt idx="6073">
                  <c:v>422</c:v>
                </c:pt>
                <c:pt idx="6074">
                  <c:v>1740</c:v>
                </c:pt>
                <c:pt idx="6075">
                  <c:v>1303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209</c:v>
                </c:pt>
                <c:pt idx="6080">
                  <c:v>339</c:v>
                </c:pt>
                <c:pt idx="6081">
                  <c:v>0</c:v>
                </c:pt>
                <c:pt idx="6082">
                  <c:v>44</c:v>
                </c:pt>
                <c:pt idx="6083">
                  <c:v>916</c:v>
                </c:pt>
                <c:pt idx="6084">
                  <c:v>1149</c:v>
                </c:pt>
                <c:pt idx="6085">
                  <c:v>3026</c:v>
                </c:pt>
                <c:pt idx="6086">
                  <c:v>0</c:v>
                </c:pt>
                <c:pt idx="6087">
                  <c:v>528</c:v>
                </c:pt>
                <c:pt idx="6088">
                  <c:v>1699</c:v>
                </c:pt>
                <c:pt idx="6089">
                  <c:v>1457</c:v>
                </c:pt>
                <c:pt idx="6090">
                  <c:v>0</c:v>
                </c:pt>
                <c:pt idx="6091">
                  <c:v>292</c:v>
                </c:pt>
                <c:pt idx="6092">
                  <c:v>120</c:v>
                </c:pt>
                <c:pt idx="6093">
                  <c:v>0</c:v>
                </c:pt>
                <c:pt idx="6094">
                  <c:v>55</c:v>
                </c:pt>
                <c:pt idx="6095">
                  <c:v>595</c:v>
                </c:pt>
                <c:pt idx="6096">
                  <c:v>955</c:v>
                </c:pt>
                <c:pt idx="6097">
                  <c:v>0</c:v>
                </c:pt>
                <c:pt idx="6098">
                  <c:v>867</c:v>
                </c:pt>
                <c:pt idx="6099">
                  <c:v>955</c:v>
                </c:pt>
                <c:pt idx="6100">
                  <c:v>112</c:v>
                </c:pt>
                <c:pt idx="6101">
                  <c:v>612</c:v>
                </c:pt>
                <c:pt idx="6102">
                  <c:v>1436</c:v>
                </c:pt>
                <c:pt idx="6103">
                  <c:v>0</c:v>
                </c:pt>
                <c:pt idx="6104">
                  <c:v>0</c:v>
                </c:pt>
                <c:pt idx="6105">
                  <c:v>3155</c:v>
                </c:pt>
                <c:pt idx="6106">
                  <c:v>338</c:v>
                </c:pt>
                <c:pt idx="6107">
                  <c:v>1767</c:v>
                </c:pt>
                <c:pt idx="6108">
                  <c:v>1309</c:v>
                </c:pt>
                <c:pt idx="6109">
                  <c:v>48</c:v>
                </c:pt>
                <c:pt idx="6110">
                  <c:v>684</c:v>
                </c:pt>
                <c:pt idx="6111">
                  <c:v>0</c:v>
                </c:pt>
                <c:pt idx="6112">
                  <c:v>0</c:v>
                </c:pt>
                <c:pt idx="6113">
                  <c:v>677</c:v>
                </c:pt>
                <c:pt idx="6114">
                  <c:v>1347</c:v>
                </c:pt>
                <c:pt idx="6115">
                  <c:v>1140</c:v>
                </c:pt>
                <c:pt idx="6116">
                  <c:v>1581</c:v>
                </c:pt>
                <c:pt idx="6117">
                  <c:v>1815</c:v>
                </c:pt>
                <c:pt idx="6118">
                  <c:v>0</c:v>
                </c:pt>
                <c:pt idx="6119">
                  <c:v>2518</c:v>
                </c:pt>
                <c:pt idx="6120">
                  <c:v>2923</c:v>
                </c:pt>
                <c:pt idx="6121">
                  <c:v>2923</c:v>
                </c:pt>
                <c:pt idx="6122">
                  <c:v>379</c:v>
                </c:pt>
                <c:pt idx="6123">
                  <c:v>1692</c:v>
                </c:pt>
                <c:pt idx="6124">
                  <c:v>1576</c:v>
                </c:pt>
                <c:pt idx="6125">
                  <c:v>1066</c:v>
                </c:pt>
                <c:pt idx="6126">
                  <c:v>1807</c:v>
                </c:pt>
                <c:pt idx="6127">
                  <c:v>1853</c:v>
                </c:pt>
                <c:pt idx="6128">
                  <c:v>0</c:v>
                </c:pt>
                <c:pt idx="6129">
                  <c:v>1494</c:v>
                </c:pt>
                <c:pt idx="6130">
                  <c:v>1770</c:v>
                </c:pt>
                <c:pt idx="6131">
                  <c:v>1770</c:v>
                </c:pt>
                <c:pt idx="6132">
                  <c:v>1770</c:v>
                </c:pt>
                <c:pt idx="6133">
                  <c:v>0</c:v>
                </c:pt>
                <c:pt idx="6134">
                  <c:v>405</c:v>
                </c:pt>
                <c:pt idx="6135">
                  <c:v>1480</c:v>
                </c:pt>
                <c:pt idx="6136">
                  <c:v>1244</c:v>
                </c:pt>
                <c:pt idx="6137">
                  <c:v>1055</c:v>
                </c:pt>
                <c:pt idx="6138">
                  <c:v>2916</c:v>
                </c:pt>
                <c:pt idx="6139">
                  <c:v>2916</c:v>
                </c:pt>
                <c:pt idx="6140">
                  <c:v>278</c:v>
                </c:pt>
                <c:pt idx="6141">
                  <c:v>1581</c:v>
                </c:pt>
                <c:pt idx="6142">
                  <c:v>1642</c:v>
                </c:pt>
                <c:pt idx="6143">
                  <c:v>0</c:v>
                </c:pt>
                <c:pt idx="6144">
                  <c:v>46</c:v>
                </c:pt>
                <c:pt idx="6145">
                  <c:v>468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598</c:v>
                </c:pt>
                <c:pt idx="6150">
                  <c:v>876</c:v>
                </c:pt>
                <c:pt idx="6151">
                  <c:v>0</c:v>
                </c:pt>
                <c:pt idx="6152">
                  <c:v>130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367</c:v>
                </c:pt>
                <c:pt idx="6158">
                  <c:v>0</c:v>
                </c:pt>
                <c:pt idx="6159">
                  <c:v>372</c:v>
                </c:pt>
                <c:pt idx="6160">
                  <c:v>1709</c:v>
                </c:pt>
                <c:pt idx="6161">
                  <c:v>1709</c:v>
                </c:pt>
                <c:pt idx="6162">
                  <c:v>0</c:v>
                </c:pt>
                <c:pt idx="6163">
                  <c:v>47</c:v>
                </c:pt>
                <c:pt idx="6164">
                  <c:v>420</c:v>
                </c:pt>
                <c:pt idx="6165">
                  <c:v>860</c:v>
                </c:pt>
                <c:pt idx="6166">
                  <c:v>1056</c:v>
                </c:pt>
                <c:pt idx="6167">
                  <c:v>0</c:v>
                </c:pt>
                <c:pt idx="6168">
                  <c:v>767</c:v>
                </c:pt>
                <c:pt idx="6169">
                  <c:v>1168</c:v>
                </c:pt>
                <c:pt idx="6170">
                  <c:v>1093</c:v>
                </c:pt>
                <c:pt idx="6171">
                  <c:v>1251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2756</c:v>
                </c:pt>
                <c:pt idx="6176">
                  <c:v>129</c:v>
                </c:pt>
                <c:pt idx="6177">
                  <c:v>0</c:v>
                </c:pt>
                <c:pt idx="6178">
                  <c:v>361</c:v>
                </c:pt>
                <c:pt idx="6179">
                  <c:v>1560</c:v>
                </c:pt>
                <c:pt idx="6180">
                  <c:v>1628</c:v>
                </c:pt>
                <c:pt idx="6181">
                  <c:v>1193</c:v>
                </c:pt>
                <c:pt idx="6182">
                  <c:v>1016</c:v>
                </c:pt>
                <c:pt idx="6183">
                  <c:v>1756</c:v>
                </c:pt>
                <c:pt idx="6184">
                  <c:v>1809</c:v>
                </c:pt>
                <c:pt idx="6185">
                  <c:v>0</c:v>
                </c:pt>
                <c:pt idx="6186">
                  <c:v>1288</c:v>
                </c:pt>
                <c:pt idx="6187">
                  <c:v>1794</c:v>
                </c:pt>
                <c:pt idx="6188">
                  <c:v>30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306</c:v>
                </c:pt>
                <c:pt idx="6193">
                  <c:v>1660</c:v>
                </c:pt>
                <c:pt idx="6194">
                  <c:v>1298</c:v>
                </c:pt>
                <c:pt idx="6195">
                  <c:v>1298</c:v>
                </c:pt>
                <c:pt idx="6196">
                  <c:v>872</c:v>
                </c:pt>
                <c:pt idx="6197">
                  <c:v>2627</c:v>
                </c:pt>
                <c:pt idx="6198">
                  <c:v>2627</c:v>
                </c:pt>
                <c:pt idx="6199">
                  <c:v>2694</c:v>
                </c:pt>
                <c:pt idx="6200">
                  <c:v>2929</c:v>
                </c:pt>
                <c:pt idx="6201">
                  <c:v>3013</c:v>
                </c:pt>
                <c:pt idx="6202">
                  <c:v>4470</c:v>
                </c:pt>
                <c:pt idx="6203">
                  <c:v>4470</c:v>
                </c:pt>
                <c:pt idx="6204">
                  <c:v>4480</c:v>
                </c:pt>
                <c:pt idx="6205">
                  <c:v>4480</c:v>
                </c:pt>
                <c:pt idx="6206">
                  <c:v>0</c:v>
                </c:pt>
                <c:pt idx="6207">
                  <c:v>0</c:v>
                </c:pt>
                <c:pt idx="6208">
                  <c:v>1363</c:v>
                </c:pt>
                <c:pt idx="6209">
                  <c:v>1617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2603</c:v>
                </c:pt>
                <c:pt idx="6216">
                  <c:v>2726</c:v>
                </c:pt>
                <c:pt idx="6217">
                  <c:v>2726</c:v>
                </c:pt>
                <c:pt idx="6218">
                  <c:v>2726</c:v>
                </c:pt>
                <c:pt idx="6219">
                  <c:v>2726</c:v>
                </c:pt>
                <c:pt idx="6220">
                  <c:v>2726</c:v>
                </c:pt>
                <c:pt idx="6221">
                  <c:v>2753</c:v>
                </c:pt>
                <c:pt idx="6222">
                  <c:v>2835</c:v>
                </c:pt>
                <c:pt idx="6223">
                  <c:v>2887</c:v>
                </c:pt>
                <c:pt idx="6224">
                  <c:v>2944</c:v>
                </c:pt>
                <c:pt idx="6225">
                  <c:v>2986</c:v>
                </c:pt>
                <c:pt idx="6226">
                  <c:v>2986</c:v>
                </c:pt>
                <c:pt idx="6227">
                  <c:v>2986</c:v>
                </c:pt>
                <c:pt idx="6228">
                  <c:v>2986</c:v>
                </c:pt>
                <c:pt idx="6229">
                  <c:v>2986</c:v>
                </c:pt>
                <c:pt idx="6230">
                  <c:v>2986</c:v>
                </c:pt>
                <c:pt idx="6231">
                  <c:v>51</c:v>
                </c:pt>
                <c:pt idx="6232">
                  <c:v>48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246</c:v>
                </c:pt>
                <c:pt idx="6260">
                  <c:v>1645</c:v>
                </c:pt>
                <c:pt idx="6261">
                  <c:v>1578</c:v>
                </c:pt>
                <c:pt idx="6262">
                  <c:v>1430</c:v>
                </c:pt>
                <c:pt idx="6263">
                  <c:v>1241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27</c:v>
                </c:pt>
                <c:pt idx="6269">
                  <c:v>1090</c:v>
                </c:pt>
                <c:pt idx="6270">
                  <c:v>1047</c:v>
                </c:pt>
                <c:pt idx="6271">
                  <c:v>1013</c:v>
                </c:pt>
                <c:pt idx="6272">
                  <c:v>954</c:v>
                </c:pt>
                <c:pt idx="6273">
                  <c:v>901</c:v>
                </c:pt>
                <c:pt idx="6274">
                  <c:v>793</c:v>
                </c:pt>
                <c:pt idx="6275">
                  <c:v>631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2313</c:v>
                </c:pt>
                <c:pt idx="6283">
                  <c:v>2354</c:v>
                </c:pt>
                <c:pt idx="6284">
                  <c:v>2354</c:v>
                </c:pt>
                <c:pt idx="6285">
                  <c:v>2354</c:v>
                </c:pt>
                <c:pt idx="6286">
                  <c:v>2354</c:v>
                </c:pt>
                <c:pt idx="6287">
                  <c:v>2354</c:v>
                </c:pt>
                <c:pt idx="6288">
                  <c:v>2354</c:v>
                </c:pt>
                <c:pt idx="6289">
                  <c:v>2354</c:v>
                </c:pt>
                <c:pt idx="6290">
                  <c:v>2354</c:v>
                </c:pt>
                <c:pt idx="6291">
                  <c:v>2354</c:v>
                </c:pt>
                <c:pt idx="6292">
                  <c:v>2354</c:v>
                </c:pt>
                <c:pt idx="6293">
                  <c:v>2354</c:v>
                </c:pt>
                <c:pt idx="6294">
                  <c:v>0</c:v>
                </c:pt>
                <c:pt idx="6295">
                  <c:v>0</c:v>
                </c:pt>
                <c:pt idx="6296">
                  <c:v>14</c:v>
                </c:pt>
                <c:pt idx="6297">
                  <c:v>37</c:v>
                </c:pt>
                <c:pt idx="6298">
                  <c:v>1156</c:v>
                </c:pt>
                <c:pt idx="6299">
                  <c:v>1229</c:v>
                </c:pt>
                <c:pt idx="6300">
                  <c:v>76</c:v>
                </c:pt>
                <c:pt idx="6301">
                  <c:v>73</c:v>
                </c:pt>
                <c:pt idx="6302">
                  <c:v>63</c:v>
                </c:pt>
                <c:pt idx="6303">
                  <c:v>72</c:v>
                </c:pt>
                <c:pt idx="6304">
                  <c:v>65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192</c:v>
                </c:pt>
                <c:pt idx="6324">
                  <c:v>273</c:v>
                </c:pt>
                <c:pt idx="6325">
                  <c:v>1640</c:v>
                </c:pt>
                <c:pt idx="6326">
                  <c:v>1431</c:v>
                </c:pt>
                <c:pt idx="6327">
                  <c:v>1361</c:v>
                </c:pt>
                <c:pt idx="6328">
                  <c:v>1232</c:v>
                </c:pt>
                <c:pt idx="6329">
                  <c:v>1232</c:v>
                </c:pt>
                <c:pt idx="6330">
                  <c:v>1232</c:v>
                </c:pt>
                <c:pt idx="6331">
                  <c:v>1232</c:v>
                </c:pt>
                <c:pt idx="6332">
                  <c:v>1232</c:v>
                </c:pt>
                <c:pt idx="6333">
                  <c:v>1232</c:v>
                </c:pt>
                <c:pt idx="6334">
                  <c:v>1232</c:v>
                </c:pt>
                <c:pt idx="6335">
                  <c:v>1216</c:v>
                </c:pt>
                <c:pt idx="6336">
                  <c:v>1124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12</c:v>
                </c:pt>
                <c:pt idx="6342">
                  <c:v>34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2325</c:v>
                </c:pt>
                <c:pt idx="6349">
                  <c:v>2345</c:v>
                </c:pt>
                <c:pt idx="6350">
                  <c:v>2345</c:v>
                </c:pt>
                <c:pt idx="6351">
                  <c:v>2345</c:v>
                </c:pt>
                <c:pt idx="6352">
                  <c:v>2345</c:v>
                </c:pt>
                <c:pt idx="6353">
                  <c:v>2345</c:v>
                </c:pt>
                <c:pt idx="6354">
                  <c:v>2345</c:v>
                </c:pt>
                <c:pt idx="6355">
                  <c:v>2345</c:v>
                </c:pt>
                <c:pt idx="6356">
                  <c:v>2345</c:v>
                </c:pt>
                <c:pt idx="6357">
                  <c:v>2345</c:v>
                </c:pt>
                <c:pt idx="6358">
                  <c:v>2345</c:v>
                </c:pt>
                <c:pt idx="6359">
                  <c:v>2345</c:v>
                </c:pt>
                <c:pt idx="6360">
                  <c:v>2408</c:v>
                </c:pt>
                <c:pt idx="6361">
                  <c:v>2488</c:v>
                </c:pt>
                <c:pt idx="6362">
                  <c:v>2615</c:v>
                </c:pt>
                <c:pt idx="6363">
                  <c:v>2692</c:v>
                </c:pt>
                <c:pt idx="6364">
                  <c:v>2753</c:v>
                </c:pt>
                <c:pt idx="6365">
                  <c:v>2797</c:v>
                </c:pt>
                <c:pt idx="6366">
                  <c:v>2797</c:v>
                </c:pt>
                <c:pt idx="6367">
                  <c:v>2797</c:v>
                </c:pt>
                <c:pt idx="6368">
                  <c:v>2797</c:v>
                </c:pt>
                <c:pt idx="6369">
                  <c:v>2797</c:v>
                </c:pt>
                <c:pt idx="6370">
                  <c:v>2797</c:v>
                </c:pt>
                <c:pt idx="6371">
                  <c:v>2797</c:v>
                </c:pt>
                <c:pt idx="6372">
                  <c:v>2797</c:v>
                </c:pt>
                <c:pt idx="6373">
                  <c:v>2797</c:v>
                </c:pt>
                <c:pt idx="6374">
                  <c:v>2797</c:v>
                </c:pt>
                <c:pt idx="6375">
                  <c:v>2797</c:v>
                </c:pt>
                <c:pt idx="6376">
                  <c:v>2834</c:v>
                </c:pt>
                <c:pt idx="6377">
                  <c:v>2925</c:v>
                </c:pt>
                <c:pt idx="6378">
                  <c:v>3147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1203</c:v>
                </c:pt>
                <c:pt idx="6386">
                  <c:v>1313</c:v>
                </c:pt>
                <c:pt idx="6387">
                  <c:v>1387</c:v>
                </c:pt>
                <c:pt idx="6388">
                  <c:v>1549</c:v>
                </c:pt>
                <c:pt idx="6389">
                  <c:v>1630</c:v>
                </c:pt>
                <c:pt idx="6390">
                  <c:v>1704</c:v>
                </c:pt>
                <c:pt idx="6391">
                  <c:v>1765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1206</c:v>
                </c:pt>
                <c:pt idx="6409">
                  <c:v>1245</c:v>
                </c:pt>
                <c:pt idx="6410">
                  <c:v>1322</c:v>
                </c:pt>
                <c:pt idx="6411">
                  <c:v>1395</c:v>
                </c:pt>
                <c:pt idx="6412">
                  <c:v>104</c:v>
                </c:pt>
                <c:pt idx="6413">
                  <c:v>111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3135</c:v>
                </c:pt>
                <c:pt idx="6450">
                  <c:v>3135</c:v>
                </c:pt>
                <c:pt idx="6451">
                  <c:v>3219</c:v>
                </c:pt>
                <c:pt idx="6452">
                  <c:v>3302</c:v>
                </c:pt>
                <c:pt idx="6453">
                  <c:v>3302</c:v>
                </c:pt>
                <c:pt idx="6454">
                  <c:v>3302</c:v>
                </c:pt>
                <c:pt idx="6455">
                  <c:v>3302</c:v>
                </c:pt>
                <c:pt idx="6456">
                  <c:v>3302</c:v>
                </c:pt>
                <c:pt idx="6457">
                  <c:v>4674</c:v>
                </c:pt>
                <c:pt idx="6458">
                  <c:v>4770</c:v>
                </c:pt>
                <c:pt idx="6459">
                  <c:v>4797</c:v>
                </c:pt>
                <c:pt idx="6460">
                  <c:v>1495</c:v>
                </c:pt>
                <c:pt idx="6461">
                  <c:v>1455</c:v>
                </c:pt>
                <c:pt idx="6462">
                  <c:v>1366</c:v>
                </c:pt>
                <c:pt idx="6463">
                  <c:v>1254</c:v>
                </c:pt>
                <c:pt idx="6464">
                  <c:v>1154</c:v>
                </c:pt>
                <c:pt idx="6465">
                  <c:v>1013</c:v>
                </c:pt>
                <c:pt idx="6466">
                  <c:v>968</c:v>
                </c:pt>
                <c:pt idx="6467">
                  <c:v>968</c:v>
                </c:pt>
                <c:pt idx="6468">
                  <c:v>968</c:v>
                </c:pt>
                <c:pt idx="6469">
                  <c:v>968</c:v>
                </c:pt>
                <c:pt idx="6470">
                  <c:v>968</c:v>
                </c:pt>
                <c:pt idx="6471">
                  <c:v>882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289</c:v>
                </c:pt>
                <c:pt idx="6480">
                  <c:v>1594</c:v>
                </c:pt>
                <c:pt idx="6481">
                  <c:v>1429</c:v>
                </c:pt>
                <c:pt idx="6482">
                  <c:v>1332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57</c:v>
                </c:pt>
                <c:pt idx="6501">
                  <c:v>118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1211</c:v>
                </c:pt>
                <c:pt idx="6534">
                  <c:v>1299</c:v>
                </c:pt>
                <c:pt idx="6535">
                  <c:v>1356</c:v>
                </c:pt>
                <c:pt idx="6536">
                  <c:v>1400</c:v>
                </c:pt>
                <c:pt idx="6537">
                  <c:v>1400</c:v>
                </c:pt>
                <c:pt idx="6538">
                  <c:v>1277</c:v>
                </c:pt>
                <c:pt idx="6539">
                  <c:v>1197</c:v>
                </c:pt>
                <c:pt idx="6540">
                  <c:v>91</c:v>
                </c:pt>
                <c:pt idx="6541">
                  <c:v>74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12</c:v>
                </c:pt>
                <c:pt idx="6550">
                  <c:v>98</c:v>
                </c:pt>
                <c:pt idx="6551">
                  <c:v>857</c:v>
                </c:pt>
                <c:pt idx="6552">
                  <c:v>773</c:v>
                </c:pt>
                <c:pt idx="6553">
                  <c:v>570</c:v>
                </c:pt>
                <c:pt idx="6554">
                  <c:v>492</c:v>
                </c:pt>
                <c:pt idx="6555">
                  <c:v>492</c:v>
                </c:pt>
                <c:pt idx="6556">
                  <c:v>492</c:v>
                </c:pt>
                <c:pt idx="6557">
                  <c:v>492</c:v>
                </c:pt>
                <c:pt idx="6558">
                  <c:v>492</c:v>
                </c:pt>
                <c:pt idx="6559">
                  <c:v>492</c:v>
                </c:pt>
                <c:pt idx="6560">
                  <c:v>492</c:v>
                </c:pt>
                <c:pt idx="6561">
                  <c:v>492</c:v>
                </c:pt>
                <c:pt idx="6562">
                  <c:v>492</c:v>
                </c:pt>
                <c:pt idx="6563">
                  <c:v>492</c:v>
                </c:pt>
                <c:pt idx="6564">
                  <c:v>492</c:v>
                </c:pt>
                <c:pt idx="6565">
                  <c:v>492</c:v>
                </c:pt>
                <c:pt idx="6566">
                  <c:v>492</c:v>
                </c:pt>
                <c:pt idx="6567">
                  <c:v>1997</c:v>
                </c:pt>
                <c:pt idx="6568">
                  <c:v>1997</c:v>
                </c:pt>
                <c:pt idx="6569">
                  <c:v>2030</c:v>
                </c:pt>
                <c:pt idx="6570">
                  <c:v>2110</c:v>
                </c:pt>
                <c:pt idx="6571">
                  <c:v>2897</c:v>
                </c:pt>
                <c:pt idx="6572">
                  <c:v>2906</c:v>
                </c:pt>
                <c:pt idx="6573">
                  <c:v>2906</c:v>
                </c:pt>
                <c:pt idx="6574">
                  <c:v>2906</c:v>
                </c:pt>
                <c:pt idx="6575">
                  <c:v>2906</c:v>
                </c:pt>
                <c:pt idx="6576">
                  <c:v>2906</c:v>
                </c:pt>
                <c:pt idx="6577">
                  <c:v>2906</c:v>
                </c:pt>
                <c:pt idx="6578">
                  <c:v>2906</c:v>
                </c:pt>
                <c:pt idx="6579">
                  <c:v>2906</c:v>
                </c:pt>
                <c:pt idx="6580">
                  <c:v>2906</c:v>
                </c:pt>
                <c:pt idx="6581">
                  <c:v>3175</c:v>
                </c:pt>
                <c:pt idx="6582">
                  <c:v>3268</c:v>
                </c:pt>
                <c:pt idx="6583">
                  <c:v>3346</c:v>
                </c:pt>
                <c:pt idx="6584">
                  <c:v>3397</c:v>
                </c:pt>
                <c:pt idx="6585">
                  <c:v>4448</c:v>
                </c:pt>
                <c:pt idx="6586">
                  <c:v>4448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1154</c:v>
                </c:pt>
                <c:pt idx="6597">
                  <c:v>1204</c:v>
                </c:pt>
                <c:pt idx="6598">
                  <c:v>1279</c:v>
                </c:pt>
                <c:pt idx="6599">
                  <c:v>1341</c:v>
                </c:pt>
                <c:pt idx="6600">
                  <c:v>1471</c:v>
                </c:pt>
                <c:pt idx="6601">
                  <c:v>1523</c:v>
                </c:pt>
                <c:pt idx="6602">
                  <c:v>1554</c:v>
                </c:pt>
                <c:pt idx="6603">
                  <c:v>1554</c:v>
                </c:pt>
                <c:pt idx="6604">
                  <c:v>1369</c:v>
                </c:pt>
                <c:pt idx="6605">
                  <c:v>1306</c:v>
                </c:pt>
                <c:pt idx="6606">
                  <c:v>1239</c:v>
                </c:pt>
                <c:pt idx="6607">
                  <c:v>1185</c:v>
                </c:pt>
                <c:pt idx="6608">
                  <c:v>1108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1156</c:v>
                </c:pt>
                <c:pt idx="6621">
                  <c:v>1191</c:v>
                </c:pt>
                <c:pt idx="6622">
                  <c:v>48</c:v>
                </c:pt>
                <c:pt idx="6623">
                  <c:v>1033</c:v>
                </c:pt>
                <c:pt idx="6624">
                  <c:v>973</c:v>
                </c:pt>
                <c:pt idx="6625">
                  <c:v>894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303</c:v>
                </c:pt>
                <c:pt idx="6641">
                  <c:v>391</c:v>
                </c:pt>
                <c:pt idx="6642">
                  <c:v>508</c:v>
                </c:pt>
                <c:pt idx="6643">
                  <c:v>567</c:v>
                </c:pt>
                <c:pt idx="6644">
                  <c:v>652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2123</c:v>
                </c:pt>
                <c:pt idx="6662">
                  <c:v>2123</c:v>
                </c:pt>
                <c:pt idx="6663">
                  <c:v>2123</c:v>
                </c:pt>
                <c:pt idx="6664">
                  <c:v>2123</c:v>
                </c:pt>
                <c:pt idx="6665">
                  <c:v>2123</c:v>
                </c:pt>
                <c:pt idx="6666">
                  <c:v>2123</c:v>
                </c:pt>
                <c:pt idx="6667">
                  <c:v>2123</c:v>
                </c:pt>
                <c:pt idx="6668">
                  <c:v>2123</c:v>
                </c:pt>
                <c:pt idx="6669">
                  <c:v>2173</c:v>
                </c:pt>
                <c:pt idx="6670">
                  <c:v>2217</c:v>
                </c:pt>
                <c:pt idx="6671">
                  <c:v>2249</c:v>
                </c:pt>
                <c:pt idx="6672">
                  <c:v>2315</c:v>
                </c:pt>
                <c:pt idx="6673">
                  <c:v>2347</c:v>
                </c:pt>
                <c:pt idx="6674">
                  <c:v>2347</c:v>
                </c:pt>
                <c:pt idx="6675">
                  <c:v>3467</c:v>
                </c:pt>
                <c:pt idx="6676">
                  <c:v>3550</c:v>
                </c:pt>
                <c:pt idx="6677">
                  <c:v>3605</c:v>
                </c:pt>
                <c:pt idx="6678">
                  <c:v>3664</c:v>
                </c:pt>
                <c:pt idx="6679">
                  <c:v>3711</c:v>
                </c:pt>
                <c:pt idx="6680">
                  <c:v>3770</c:v>
                </c:pt>
                <c:pt idx="6681">
                  <c:v>3813</c:v>
                </c:pt>
                <c:pt idx="6682">
                  <c:v>3875</c:v>
                </c:pt>
                <c:pt idx="6683">
                  <c:v>3875</c:v>
                </c:pt>
                <c:pt idx="6684">
                  <c:v>3875</c:v>
                </c:pt>
                <c:pt idx="6685">
                  <c:v>3875</c:v>
                </c:pt>
                <c:pt idx="6686">
                  <c:v>3875</c:v>
                </c:pt>
                <c:pt idx="6687">
                  <c:v>3875</c:v>
                </c:pt>
                <c:pt idx="6688">
                  <c:v>3875</c:v>
                </c:pt>
                <c:pt idx="6689">
                  <c:v>3875</c:v>
                </c:pt>
                <c:pt idx="6690">
                  <c:v>3875</c:v>
                </c:pt>
                <c:pt idx="6691">
                  <c:v>3875</c:v>
                </c:pt>
                <c:pt idx="6692">
                  <c:v>3875</c:v>
                </c:pt>
                <c:pt idx="6693">
                  <c:v>0</c:v>
                </c:pt>
                <c:pt idx="6694">
                  <c:v>0</c:v>
                </c:pt>
                <c:pt idx="6695">
                  <c:v>1191</c:v>
                </c:pt>
                <c:pt idx="6696">
                  <c:v>1262</c:v>
                </c:pt>
                <c:pt idx="6697">
                  <c:v>1318</c:v>
                </c:pt>
                <c:pt idx="6698">
                  <c:v>1367</c:v>
                </c:pt>
                <c:pt idx="6699">
                  <c:v>1471</c:v>
                </c:pt>
                <c:pt idx="6700">
                  <c:v>1554</c:v>
                </c:pt>
                <c:pt idx="6701">
                  <c:v>1579</c:v>
                </c:pt>
                <c:pt idx="6702">
                  <c:v>1579</c:v>
                </c:pt>
                <c:pt idx="6703">
                  <c:v>1579</c:v>
                </c:pt>
                <c:pt idx="6704">
                  <c:v>1568</c:v>
                </c:pt>
                <c:pt idx="6705">
                  <c:v>1509</c:v>
                </c:pt>
                <c:pt idx="6706">
                  <c:v>1439</c:v>
                </c:pt>
                <c:pt idx="6707">
                  <c:v>1372</c:v>
                </c:pt>
                <c:pt idx="6708">
                  <c:v>1310</c:v>
                </c:pt>
                <c:pt idx="6709">
                  <c:v>1225</c:v>
                </c:pt>
                <c:pt idx="6710">
                  <c:v>1154</c:v>
                </c:pt>
                <c:pt idx="6711">
                  <c:v>1139</c:v>
                </c:pt>
                <c:pt idx="6712">
                  <c:v>1139</c:v>
                </c:pt>
                <c:pt idx="6713">
                  <c:v>1139</c:v>
                </c:pt>
                <c:pt idx="6714">
                  <c:v>1139</c:v>
                </c:pt>
                <c:pt idx="6715">
                  <c:v>1139</c:v>
                </c:pt>
                <c:pt idx="6716">
                  <c:v>1139</c:v>
                </c:pt>
                <c:pt idx="6717">
                  <c:v>1139</c:v>
                </c:pt>
                <c:pt idx="6718">
                  <c:v>1139</c:v>
                </c:pt>
                <c:pt idx="6719">
                  <c:v>1126</c:v>
                </c:pt>
                <c:pt idx="6720">
                  <c:v>1036</c:v>
                </c:pt>
                <c:pt idx="6721">
                  <c:v>968</c:v>
                </c:pt>
                <c:pt idx="6722">
                  <c:v>924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90</c:v>
                </c:pt>
                <c:pt idx="6729">
                  <c:v>73</c:v>
                </c:pt>
                <c:pt idx="6730">
                  <c:v>111</c:v>
                </c:pt>
                <c:pt idx="6731">
                  <c:v>52</c:v>
                </c:pt>
                <c:pt idx="6732">
                  <c:v>73</c:v>
                </c:pt>
                <c:pt idx="6733">
                  <c:v>48</c:v>
                </c:pt>
                <c:pt idx="6734">
                  <c:v>56</c:v>
                </c:pt>
                <c:pt idx="6735">
                  <c:v>13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31</c:v>
                </c:pt>
                <c:pt idx="6742">
                  <c:v>31</c:v>
                </c:pt>
                <c:pt idx="6743">
                  <c:v>22</c:v>
                </c:pt>
                <c:pt idx="6744">
                  <c:v>7</c:v>
                </c:pt>
                <c:pt idx="6745">
                  <c:v>28</c:v>
                </c:pt>
                <c:pt idx="6746">
                  <c:v>29</c:v>
                </c:pt>
                <c:pt idx="6747">
                  <c:v>66</c:v>
                </c:pt>
                <c:pt idx="6748">
                  <c:v>57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59</c:v>
                </c:pt>
                <c:pt idx="6801">
                  <c:v>76</c:v>
                </c:pt>
                <c:pt idx="6802">
                  <c:v>51</c:v>
                </c:pt>
                <c:pt idx="6803">
                  <c:v>53</c:v>
                </c:pt>
                <c:pt idx="6804">
                  <c:v>66</c:v>
                </c:pt>
                <c:pt idx="6805">
                  <c:v>38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1545</c:v>
                </c:pt>
                <c:pt idx="6833">
                  <c:v>1498</c:v>
                </c:pt>
                <c:pt idx="6834">
                  <c:v>1451</c:v>
                </c:pt>
                <c:pt idx="6835">
                  <c:v>1400</c:v>
                </c:pt>
                <c:pt idx="6836">
                  <c:v>1356</c:v>
                </c:pt>
                <c:pt idx="6837">
                  <c:v>1237</c:v>
                </c:pt>
                <c:pt idx="6838">
                  <c:v>1171</c:v>
                </c:pt>
                <c:pt idx="6839">
                  <c:v>25</c:v>
                </c:pt>
                <c:pt idx="6840">
                  <c:v>1087</c:v>
                </c:pt>
                <c:pt idx="6841">
                  <c:v>1087</c:v>
                </c:pt>
                <c:pt idx="6842">
                  <c:v>1087</c:v>
                </c:pt>
                <c:pt idx="6843">
                  <c:v>1087</c:v>
                </c:pt>
                <c:pt idx="6844">
                  <c:v>1087</c:v>
                </c:pt>
                <c:pt idx="6845">
                  <c:v>1087</c:v>
                </c:pt>
                <c:pt idx="6846">
                  <c:v>1087</c:v>
                </c:pt>
                <c:pt idx="6847">
                  <c:v>1087</c:v>
                </c:pt>
                <c:pt idx="6848">
                  <c:v>1087</c:v>
                </c:pt>
                <c:pt idx="6849">
                  <c:v>1086</c:v>
                </c:pt>
                <c:pt idx="6850">
                  <c:v>1023</c:v>
                </c:pt>
                <c:pt idx="6851">
                  <c:v>970</c:v>
                </c:pt>
                <c:pt idx="6852">
                  <c:v>928</c:v>
                </c:pt>
                <c:pt idx="6853">
                  <c:v>887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132</c:v>
                </c:pt>
                <c:pt idx="6861">
                  <c:v>51</c:v>
                </c:pt>
                <c:pt idx="6862">
                  <c:v>27</c:v>
                </c:pt>
                <c:pt idx="6863">
                  <c:v>27</c:v>
                </c:pt>
                <c:pt idx="6864">
                  <c:v>49</c:v>
                </c:pt>
                <c:pt idx="6865">
                  <c:v>48</c:v>
                </c:pt>
                <c:pt idx="6866">
                  <c:v>29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35</c:v>
                </c:pt>
                <c:pt idx="6891">
                  <c:v>42</c:v>
                </c:pt>
                <c:pt idx="6892">
                  <c:v>52</c:v>
                </c:pt>
                <c:pt idx="6893">
                  <c:v>37</c:v>
                </c:pt>
                <c:pt idx="6894">
                  <c:v>156</c:v>
                </c:pt>
                <c:pt idx="6895">
                  <c:v>38</c:v>
                </c:pt>
                <c:pt idx="6896">
                  <c:v>46</c:v>
                </c:pt>
                <c:pt idx="6897">
                  <c:v>37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6</c:v>
                </c:pt>
                <c:pt idx="6918">
                  <c:v>64</c:v>
                </c:pt>
                <c:pt idx="6919">
                  <c:v>42</c:v>
                </c:pt>
                <c:pt idx="6920">
                  <c:v>34</c:v>
                </c:pt>
                <c:pt idx="6921">
                  <c:v>5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2311</c:v>
                </c:pt>
                <c:pt idx="6935">
                  <c:v>2361</c:v>
                </c:pt>
                <c:pt idx="6936">
                  <c:v>2513</c:v>
                </c:pt>
                <c:pt idx="6937">
                  <c:v>2533</c:v>
                </c:pt>
                <c:pt idx="6938">
                  <c:v>2533</c:v>
                </c:pt>
                <c:pt idx="6939">
                  <c:v>2533</c:v>
                </c:pt>
                <c:pt idx="6940">
                  <c:v>2533</c:v>
                </c:pt>
                <c:pt idx="6941">
                  <c:v>2533</c:v>
                </c:pt>
                <c:pt idx="6942">
                  <c:v>2533</c:v>
                </c:pt>
                <c:pt idx="6943">
                  <c:v>2533</c:v>
                </c:pt>
                <c:pt idx="6944">
                  <c:v>2533</c:v>
                </c:pt>
                <c:pt idx="6945">
                  <c:v>2533</c:v>
                </c:pt>
                <c:pt idx="6946">
                  <c:v>2533</c:v>
                </c:pt>
                <c:pt idx="6947">
                  <c:v>2533</c:v>
                </c:pt>
                <c:pt idx="6948">
                  <c:v>2533</c:v>
                </c:pt>
                <c:pt idx="6949">
                  <c:v>2533</c:v>
                </c:pt>
                <c:pt idx="6950">
                  <c:v>2533</c:v>
                </c:pt>
                <c:pt idx="6951">
                  <c:v>2533</c:v>
                </c:pt>
                <c:pt idx="6952">
                  <c:v>2533</c:v>
                </c:pt>
                <c:pt idx="6953">
                  <c:v>2533</c:v>
                </c:pt>
                <c:pt idx="6954">
                  <c:v>2533</c:v>
                </c:pt>
                <c:pt idx="6955">
                  <c:v>2533</c:v>
                </c:pt>
                <c:pt idx="6956">
                  <c:v>2533</c:v>
                </c:pt>
                <c:pt idx="6957">
                  <c:v>2533</c:v>
                </c:pt>
                <c:pt idx="6958">
                  <c:v>2529</c:v>
                </c:pt>
                <c:pt idx="6959">
                  <c:v>2463</c:v>
                </c:pt>
                <c:pt idx="6960">
                  <c:v>701</c:v>
                </c:pt>
                <c:pt idx="6961">
                  <c:v>660</c:v>
                </c:pt>
                <c:pt idx="6962">
                  <c:v>587</c:v>
                </c:pt>
                <c:pt idx="6963">
                  <c:v>1322</c:v>
                </c:pt>
                <c:pt idx="6964">
                  <c:v>1397</c:v>
                </c:pt>
                <c:pt idx="6965">
                  <c:v>1502</c:v>
                </c:pt>
                <c:pt idx="6966">
                  <c:v>1570</c:v>
                </c:pt>
                <c:pt idx="6967">
                  <c:v>1590</c:v>
                </c:pt>
                <c:pt idx="6968">
                  <c:v>1590</c:v>
                </c:pt>
                <c:pt idx="6969">
                  <c:v>1590</c:v>
                </c:pt>
                <c:pt idx="6970">
                  <c:v>1170</c:v>
                </c:pt>
                <c:pt idx="6971">
                  <c:v>51</c:v>
                </c:pt>
                <c:pt idx="6972">
                  <c:v>114</c:v>
                </c:pt>
                <c:pt idx="6973">
                  <c:v>948</c:v>
                </c:pt>
                <c:pt idx="6974">
                  <c:v>946</c:v>
                </c:pt>
                <c:pt idx="6975">
                  <c:v>946</c:v>
                </c:pt>
                <c:pt idx="6976">
                  <c:v>946</c:v>
                </c:pt>
                <c:pt idx="6977">
                  <c:v>946</c:v>
                </c:pt>
                <c:pt idx="6978">
                  <c:v>946</c:v>
                </c:pt>
                <c:pt idx="6979">
                  <c:v>946</c:v>
                </c:pt>
                <c:pt idx="6980">
                  <c:v>946</c:v>
                </c:pt>
                <c:pt idx="6981">
                  <c:v>909</c:v>
                </c:pt>
                <c:pt idx="6982">
                  <c:v>862</c:v>
                </c:pt>
                <c:pt idx="6983">
                  <c:v>811</c:v>
                </c:pt>
                <c:pt idx="6984">
                  <c:v>749</c:v>
                </c:pt>
                <c:pt idx="6985">
                  <c:v>709</c:v>
                </c:pt>
                <c:pt idx="6986">
                  <c:v>2329</c:v>
                </c:pt>
                <c:pt idx="6987">
                  <c:v>2392</c:v>
                </c:pt>
                <c:pt idx="6988">
                  <c:v>2428</c:v>
                </c:pt>
                <c:pt idx="6989">
                  <c:v>2462</c:v>
                </c:pt>
                <c:pt idx="6990">
                  <c:v>2513</c:v>
                </c:pt>
                <c:pt idx="6991">
                  <c:v>2676</c:v>
                </c:pt>
                <c:pt idx="6992">
                  <c:v>2864</c:v>
                </c:pt>
                <c:pt idx="6993">
                  <c:v>2879</c:v>
                </c:pt>
                <c:pt idx="6994">
                  <c:v>2879</c:v>
                </c:pt>
                <c:pt idx="6995">
                  <c:v>2879</c:v>
                </c:pt>
                <c:pt idx="6996">
                  <c:v>2879</c:v>
                </c:pt>
                <c:pt idx="6997">
                  <c:v>2879</c:v>
                </c:pt>
                <c:pt idx="6998">
                  <c:v>2879</c:v>
                </c:pt>
                <c:pt idx="6999">
                  <c:v>2879</c:v>
                </c:pt>
                <c:pt idx="7000">
                  <c:v>2879</c:v>
                </c:pt>
                <c:pt idx="7001">
                  <c:v>2879</c:v>
                </c:pt>
                <c:pt idx="7002">
                  <c:v>2879</c:v>
                </c:pt>
                <c:pt idx="7003">
                  <c:v>2879</c:v>
                </c:pt>
                <c:pt idx="7004">
                  <c:v>2879</c:v>
                </c:pt>
                <c:pt idx="7005">
                  <c:v>2879</c:v>
                </c:pt>
                <c:pt idx="7006">
                  <c:v>2879</c:v>
                </c:pt>
                <c:pt idx="7007">
                  <c:v>2879</c:v>
                </c:pt>
                <c:pt idx="7008">
                  <c:v>2879</c:v>
                </c:pt>
                <c:pt idx="7009">
                  <c:v>2879</c:v>
                </c:pt>
                <c:pt idx="7010">
                  <c:v>2879</c:v>
                </c:pt>
                <c:pt idx="7011">
                  <c:v>2879</c:v>
                </c:pt>
                <c:pt idx="7012">
                  <c:v>2879</c:v>
                </c:pt>
                <c:pt idx="7013">
                  <c:v>2879</c:v>
                </c:pt>
                <c:pt idx="7014">
                  <c:v>2885</c:v>
                </c:pt>
                <c:pt idx="7015">
                  <c:v>2920</c:v>
                </c:pt>
                <c:pt idx="7016">
                  <c:v>2968</c:v>
                </c:pt>
                <c:pt idx="7017">
                  <c:v>3005</c:v>
                </c:pt>
                <c:pt idx="7018">
                  <c:v>3005</c:v>
                </c:pt>
                <c:pt idx="7019">
                  <c:v>3005</c:v>
                </c:pt>
                <c:pt idx="7020">
                  <c:v>3005</c:v>
                </c:pt>
                <c:pt idx="7021">
                  <c:v>3005</c:v>
                </c:pt>
                <c:pt idx="7022">
                  <c:v>3005</c:v>
                </c:pt>
                <c:pt idx="7023">
                  <c:v>3005</c:v>
                </c:pt>
                <c:pt idx="7024">
                  <c:v>3005</c:v>
                </c:pt>
                <c:pt idx="7025">
                  <c:v>3005</c:v>
                </c:pt>
                <c:pt idx="7026">
                  <c:v>3005</c:v>
                </c:pt>
                <c:pt idx="7027">
                  <c:v>3005</c:v>
                </c:pt>
                <c:pt idx="7028">
                  <c:v>3005</c:v>
                </c:pt>
                <c:pt idx="7029">
                  <c:v>3005</c:v>
                </c:pt>
                <c:pt idx="7030">
                  <c:v>3005</c:v>
                </c:pt>
                <c:pt idx="7031">
                  <c:v>3005</c:v>
                </c:pt>
                <c:pt idx="7032">
                  <c:v>3005</c:v>
                </c:pt>
                <c:pt idx="7033">
                  <c:v>3005</c:v>
                </c:pt>
                <c:pt idx="7034">
                  <c:v>3005</c:v>
                </c:pt>
                <c:pt idx="7035">
                  <c:v>3005</c:v>
                </c:pt>
                <c:pt idx="7036">
                  <c:v>5202</c:v>
                </c:pt>
                <c:pt idx="7037">
                  <c:v>5202</c:v>
                </c:pt>
                <c:pt idx="7038">
                  <c:v>5203</c:v>
                </c:pt>
                <c:pt idx="7039">
                  <c:v>5266</c:v>
                </c:pt>
                <c:pt idx="7040">
                  <c:v>5345</c:v>
                </c:pt>
                <c:pt idx="7041">
                  <c:v>5354</c:v>
                </c:pt>
                <c:pt idx="7042">
                  <c:v>5354</c:v>
                </c:pt>
                <c:pt idx="7043">
                  <c:v>5354</c:v>
                </c:pt>
                <c:pt idx="7044">
                  <c:v>5354</c:v>
                </c:pt>
                <c:pt idx="7045">
                  <c:v>5354</c:v>
                </c:pt>
                <c:pt idx="7046">
                  <c:v>5354</c:v>
                </c:pt>
                <c:pt idx="7047">
                  <c:v>5354</c:v>
                </c:pt>
                <c:pt idx="7048">
                  <c:v>5354</c:v>
                </c:pt>
                <c:pt idx="7049">
                  <c:v>5354</c:v>
                </c:pt>
                <c:pt idx="7050">
                  <c:v>5354</c:v>
                </c:pt>
                <c:pt idx="7051">
                  <c:v>5354</c:v>
                </c:pt>
                <c:pt idx="7052">
                  <c:v>5397</c:v>
                </c:pt>
                <c:pt idx="7053">
                  <c:v>5508</c:v>
                </c:pt>
                <c:pt idx="7054">
                  <c:v>5762</c:v>
                </c:pt>
                <c:pt idx="7055">
                  <c:v>5864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22</c:v>
                </c:pt>
                <c:pt idx="7075">
                  <c:v>67</c:v>
                </c:pt>
                <c:pt idx="7076">
                  <c:v>49</c:v>
                </c:pt>
                <c:pt idx="7077">
                  <c:v>961</c:v>
                </c:pt>
                <c:pt idx="7078">
                  <c:v>926</c:v>
                </c:pt>
                <c:pt idx="7079">
                  <c:v>875</c:v>
                </c:pt>
                <c:pt idx="7080">
                  <c:v>847</c:v>
                </c:pt>
                <c:pt idx="7081">
                  <c:v>847</c:v>
                </c:pt>
                <c:pt idx="7082">
                  <c:v>847</c:v>
                </c:pt>
                <c:pt idx="7083">
                  <c:v>847</c:v>
                </c:pt>
                <c:pt idx="7084">
                  <c:v>847</c:v>
                </c:pt>
                <c:pt idx="7085">
                  <c:v>847</c:v>
                </c:pt>
                <c:pt idx="7086">
                  <c:v>847</c:v>
                </c:pt>
                <c:pt idx="7087">
                  <c:v>847</c:v>
                </c:pt>
                <c:pt idx="7088">
                  <c:v>847</c:v>
                </c:pt>
                <c:pt idx="7089">
                  <c:v>847</c:v>
                </c:pt>
                <c:pt idx="7090">
                  <c:v>847</c:v>
                </c:pt>
                <c:pt idx="7091">
                  <c:v>847</c:v>
                </c:pt>
                <c:pt idx="7092">
                  <c:v>847</c:v>
                </c:pt>
                <c:pt idx="7093">
                  <c:v>847</c:v>
                </c:pt>
                <c:pt idx="7094">
                  <c:v>847</c:v>
                </c:pt>
                <c:pt idx="7095">
                  <c:v>847</c:v>
                </c:pt>
                <c:pt idx="7096">
                  <c:v>847</c:v>
                </c:pt>
                <c:pt idx="7097">
                  <c:v>847</c:v>
                </c:pt>
                <c:pt idx="7098">
                  <c:v>847</c:v>
                </c:pt>
                <c:pt idx="7099">
                  <c:v>841</c:v>
                </c:pt>
                <c:pt idx="7100">
                  <c:v>841</c:v>
                </c:pt>
                <c:pt idx="7101">
                  <c:v>841</c:v>
                </c:pt>
                <c:pt idx="7102">
                  <c:v>841</c:v>
                </c:pt>
                <c:pt idx="7103">
                  <c:v>841</c:v>
                </c:pt>
                <c:pt idx="7104">
                  <c:v>841</c:v>
                </c:pt>
                <c:pt idx="7105">
                  <c:v>841</c:v>
                </c:pt>
                <c:pt idx="7106">
                  <c:v>841</c:v>
                </c:pt>
                <c:pt idx="7107">
                  <c:v>841</c:v>
                </c:pt>
                <c:pt idx="7108">
                  <c:v>841</c:v>
                </c:pt>
                <c:pt idx="7109">
                  <c:v>841</c:v>
                </c:pt>
                <c:pt idx="7110">
                  <c:v>841</c:v>
                </c:pt>
                <c:pt idx="7111">
                  <c:v>841</c:v>
                </c:pt>
                <c:pt idx="7112">
                  <c:v>841</c:v>
                </c:pt>
                <c:pt idx="7113">
                  <c:v>841</c:v>
                </c:pt>
                <c:pt idx="7114">
                  <c:v>3207</c:v>
                </c:pt>
                <c:pt idx="7115">
                  <c:v>3207</c:v>
                </c:pt>
                <c:pt idx="7116">
                  <c:v>3207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1967</c:v>
                </c:pt>
                <c:pt idx="7138">
                  <c:v>1264</c:v>
                </c:pt>
                <c:pt idx="7139">
                  <c:v>5274</c:v>
                </c:pt>
                <c:pt idx="7140">
                  <c:v>1896</c:v>
                </c:pt>
                <c:pt idx="7141">
                  <c:v>3807</c:v>
                </c:pt>
                <c:pt idx="7142">
                  <c:v>5593</c:v>
                </c:pt>
                <c:pt idx="7143">
                  <c:v>10433</c:v>
                </c:pt>
                <c:pt idx="7144">
                  <c:v>6161</c:v>
                </c:pt>
                <c:pt idx="7145">
                  <c:v>8625</c:v>
                </c:pt>
                <c:pt idx="7146">
                  <c:v>4984</c:v>
                </c:pt>
                <c:pt idx="7147">
                  <c:v>6112</c:v>
                </c:pt>
                <c:pt idx="7148">
                  <c:v>4554</c:v>
                </c:pt>
                <c:pt idx="7149">
                  <c:v>6364</c:v>
                </c:pt>
                <c:pt idx="7150">
                  <c:v>4091</c:v>
                </c:pt>
                <c:pt idx="7151">
                  <c:v>4494</c:v>
                </c:pt>
                <c:pt idx="7152">
                  <c:v>2184</c:v>
                </c:pt>
                <c:pt idx="7153">
                  <c:v>4090</c:v>
                </c:pt>
                <c:pt idx="7154">
                  <c:v>4739</c:v>
                </c:pt>
                <c:pt idx="7155">
                  <c:v>4944</c:v>
                </c:pt>
                <c:pt idx="7156">
                  <c:v>6236</c:v>
                </c:pt>
                <c:pt idx="7157">
                  <c:v>4810</c:v>
                </c:pt>
                <c:pt idx="7158">
                  <c:v>4929</c:v>
                </c:pt>
                <c:pt idx="7159">
                  <c:v>6186</c:v>
                </c:pt>
                <c:pt idx="7160">
                  <c:v>4133</c:v>
                </c:pt>
                <c:pt idx="7161">
                  <c:v>4971</c:v>
                </c:pt>
                <c:pt idx="7162">
                  <c:v>6146</c:v>
                </c:pt>
                <c:pt idx="7163">
                  <c:v>8563</c:v>
                </c:pt>
                <c:pt idx="7164">
                  <c:v>4922</c:v>
                </c:pt>
                <c:pt idx="7165">
                  <c:v>8441</c:v>
                </c:pt>
                <c:pt idx="7166">
                  <c:v>6234</c:v>
                </c:pt>
                <c:pt idx="7167">
                  <c:v>2978</c:v>
                </c:pt>
                <c:pt idx="7168">
                  <c:v>2516</c:v>
                </c:pt>
                <c:pt idx="7169">
                  <c:v>6111</c:v>
                </c:pt>
                <c:pt idx="7170">
                  <c:v>4802</c:v>
                </c:pt>
                <c:pt idx="7171">
                  <c:v>4267</c:v>
                </c:pt>
                <c:pt idx="7172">
                  <c:v>6060</c:v>
                </c:pt>
                <c:pt idx="7173">
                  <c:v>4075</c:v>
                </c:pt>
                <c:pt idx="7174">
                  <c:v>4534</c:v>
                </c:pt>
                <c:pt idx="7175">
                  <c:v>6113</c:v>
                </c:pt>
                <c:pt idx="7176">
                  <c:v>8511</c:v>
                </c:pt>
                <c:pt idx="7177">
                  <c:v>4914</c:v>
                </c:pt>
                <c:pt idx="7178">
                  <c:v>4084</c:v>
                </c:pt>
                <c:pt idx="7179">
                  <c:v>4482</c:v>
                </c:pt>
                <c:pt idx="7180">
                  <c:v>4170</c:v>
                </c:pt>
                <c:pt idx="7181">
                  <c:v>3568</c:v>
                </c:pt>
                <c:pt idx="7182">
                  <c:v>6075</c:v>
                </c:pt>
                <c:pt idx="7183">
                  <c:v>4455</c:v>
                </c:pt>
                <c:pt idx="7184">
                  <c:v>4883</c:v>
                </c:pt>
                <c:pt idx="7185">
                  <c:v>3781</c:v>
                </c:pt>
                <c:pt idx="7186">
                  <c:v>6045</c:v>
                </c:pt>
                <c:pt idx="7187">
                  <c:v>8409</c:v>
                </c:pt>
                <c:pt idx="7188">
                  <c:v>3649</c:v>
                </c:pt>
                <c:pt idx="7189">
                  <c:v>2506</c:v>
                </c:pt>
                <c:pt idx="7190">
                  <c:v>4341</c:v>
                </c:pt>
                <c:pt idx="7191">
                  <c:v>2374</c:v>
                </c:pt>
                <c:pt idx="7192">
                  <c:v>2401</c:v>
                </c:pt>
                <c:pt idx="7193">
                  <c:v>3870</c:v>
                </c:pt>
                <c:pt idx="7194">
                  <c:v>4009</c:v>
                </c:pt>
                <c:pt idx="7195">
                  <c:v>2138</c:v>
                </c:pt>
                <c:pt idx="7196">
                  <c:v>2590</c:v>
                </c:pt>
                <c:pt idx="7197">
                  <c:v>2483</c:v>
                </c:pt>
                <c:pt idx="7198">
                  <c:v>1826</c:v>
                </c:pt>
                <c:pt idx="7199">
                  <c:v>6019</c:v>
                </c:pt>
                <c:pt idx="7200">
                  <c:v>8380</c:v>
                </c:pt>
                <c:pt idx="7201">
                  <c:v>9396</c:v>
                </c:pt>
                <c:pt idx="7202">
                  <c:v>13262</c:v>
                </c:pt>
                <c:pt idx="7203">
                  <c:v>3812</c:v>
                </c:pt>
                <c:pt idx="7204">
                  <c:v>6116</c:v>
                </c:pt>
                <c:pt idx="7205">
                  <c:v>4401</c:v>
                </c:pt>
                <c:pt idx="7206">
                  <c:v>4861</c:v>
                </c:pt>
                <c:pt idx="7207">
                  <c:v>2313</c:v>
                </c:pt>
                <c:pt idx="7208">
                  <c:v>4054</c:v>
                </c:pt>
                <c:pt idx="7209">
                  <c:v>4384</c:v>
                </c:pt>
                <c:pt idx="7210">
                  <c:v>2582</c:v>
                </c:pt>
                <c:pt idx="7211">
                  <c:v>2467</c:v>
                </c:pt>
                <c:pt idx="7212">
                  <c:v>0</c:v>
                </c:pt>
                <c:pt idx="7213">
                  <c:v>6009</c:v>
                </c:pt>
                <c:pt idx="7214">
                  <c:v>2486</c:v>
                </c:pt>
                <c:pt idx="7215">
                  <c:v>2409</c:v>
                </c:pt>
                <c:pt idx="7216">
                  <c:v>3894</c:v>
                </c:pt>
                <c:pt idx="7217">
                  <c:v>4844</c:v>
                </c:pt>
                <c:pt idx="7218">
                  <c:v>2380</c:v>
                </c:pt>
                <c:pt idx="7219">
                  <c:v>4847</c:v>
                </c:pt>
                <c:pt idx="7220">
                  <c:v>3024</c:v>
                </c:pt>
                <c:pt idx="7221">
                  <c:v>5705</c:v>
                </c:pt>
                <c:pt idx="7222">
                  <c:v>5958</c:v>
                </c:pt>
                <c:pt idx="7223">
                  <c:v>2468</c:v>
                </c:pt>
                <c:pt idx="7224">
                  <c:v>3893</c:v>
                </c:pt>
                <c:pt idx="7225">
                  <c:v>6092</c:v>
                </c:pt>
                <c:pt idx="7226">
                  <c:v>3852</c:v>
                </c:pt>
                <c:pt idx="7227">
                  <c:v>5739</c:v>
                </c:pt>
                <c:pt idx="7228">
                  <c:v>7754</c:v>
                </c:pt>
                <c:pt idx="7229">
                  <c:v>9892</c:v>
                </c:pt>
                <c:pt idx="7230">
                  <c:v>2467</c:v>
                </c:pt>
                <c:pt idx="7231">
                  <c:v>2369</c:v>
                </c:pt>
                <c:pt idx="7232">
                  <c:v>3951</c:v>
                </c:pt>
                <c:pt idx="7233">
                  <c:v>2449</c:v>
                </c:pt>
                <c:pt idx="7234">
                  <c:v>1772</c:v>
                </c:pt>
                <c:pt idx="7235">
                  <c:v>3744</c:v>
                </c:pt>
                <c:pt idx="7236">
                  <c:v>5819</c:v>
                </c:pt>
                <c:pt idx="7237">
                  <c:v>8077</c:v>
                </c:pt>
                <c:pt idx="7238">
                  <c:v>9157</c:v>
                </c:pt>
                <c:pt idx="7239">
                  <c:v>2437</c:v>
                </c:pt>
                <c:pt idx="7240">
                  <c:v>1628</c:v>
                </c:pt>
                <c:pt idx="7241">
                  <c:v>2436</c:v>
                </c:pt>
                <c:pt idx="7242">
                  <c:v>3775</c:v>
                </c:pt>
                <c:pt idx="7243">
                  <c:v>3877</c:v>
                </c:pt>
                <c:pt idx="7244">
                  <c:v>2437</c:v>
                </c:pt>
                <c:pt idx="7245">
                  <c:v>0</c:v>
                </c:pt>
                <c:pt idx="7246">
                  <c:v>3646</c:v>
                </c:pt>
                <c:pt idx="7247">
                  <c:v>2269</c:v>
                </c:pt>
                <c:pt idx="7248">
                  <c:v>2386</c:v>
                </c:pt>
                <c:pt idx="7249">
                  <c:v>2022</c:v>
                </c:pt>
                <c:pt idx="7250">
                  <c:v>4785</c:v>
                </c:pt>
                <c:pt idx="7251">
                  <c:v>2213</c:v>
                </c:pt>
                <c:pt idx="7252">
                  <c:v>3480</c:v>
                </c:pt>
                <c:pt idx="7253">
                  <c:v>5881</c:v>
                </c:pt>
                <c:pt idx="7254">
                  <c:v>6469</c:v>
                </c:pt>
                <c:pt idx="7255">
                  <c:v>7201</c:v>
                </c:pt>
                <c:pt idx="7256">
                  <c:v>4415</c:v>
                </c:pt>
                <c:pt idx="7257">
                  <c:v>318</c:v>
                </c:pt>
                <c:pt idx="7258">
                  <c:v>3407</c:v>
                </c:pt>
                <c:pt idx="7259">
                  <c:v>2407</c:v>
                </c:pt>
                <c:pt idx="7260">
                  <c:v>1668</c:v>
                </c:pt>
                <c:pt idx="7261">
                  <c:v>82</c:v>
                </c:pt>
                <c:pt idx="7262">
                  <c:v>2322</c:v>
                </c:pt>
                <c:pt idx="7263">
                  <c:v>3740</c:v>
                </c:pt>
                <c:pt idx="7264">
                  <c:v>1610</c:v>
                </c:pt>
                <c:pt idx="7265">
                  <c:v>268018</c:v>
                </c:pt>
                <c:pt idx="7266">
                  <c:v>866</c:v>
                </c:pt>
                <c:pt idx="7267">
                  <c:v>1978</c:v>
                </c:pt>
                <c:pt idx="7268">
                  <c:v>2290</c:v>
                </c:pt>
                <c:pt idx="7269">
                  <c:v>4199</c:v>
                </c:pt>
                <c:pt idx="7270">
                  <c:v>2387</c:v>
                </c:pt>
                <c:pt idx="7271">
                  <c:v>1585</c:v>
                </c:pt>
                <c:pt idx="7272">
                  <c:v>3885</c:v>
                </c:pt>
                <c:pt idx="7273">
                  <c:v>843</c:v>
                </c:pt>
                <c:pt idx="7274">
                  <c:v>2315</c:v>
                </c:pt>
                <c:pt idx="7275">
                  <c:v>2116</c:v>
                </c:pt>
                <c:pt idx="7276">
                  <c:v>2313</c:v>
                </c:pt>
                <c:pt idx="7277">
                  <c:v>2414</c:v>
                </c:pt>
                <c:pt idx="7278">
                  <c:v>1614</c:v>
                </c:pt>
                <c:pt idx="7279">
                  <c:v>3478</c:v>
                </c:pt>
                <c:pt idx="7280">
                  <c:v>5785</c:v>
                </c:pt>
                <c:pt idx="7281">
                  <c:v>5852</c:v>
                </c:pt>
                <c:pt idx="7282">
                  <c:v>7024</c:v>
                </c:pt>
                <c:pt idx="7283">
                  <c:v>8978</c:v>
                </c:pt>
                <c:pt idx="7284">
                  <c:v>12637</c:v>
                </c:pt>
                <c:pt idx="7285">
                  <c:v>12639</c:v>
                </c:pt>
                <c:pt idx="7286">
                  <c:v>1566</c:v>
                </c:pt>
                <c:pt idx="7287">
                  <c:v>3724</c:v>
                </c:pt>
                <c:pt idx="7288">
                  <c:v>810</c:v>
                </c:pt>
                <c:pt idx="7289">
                  <c:v>2183</c:v>
                </c:pt>
                <c:pt idx="7290">
                  <c:v>120</c:v>
                </c:pt>
                <c:pt idx="7291">
                  <c:v>2260</c:v>
                </c:pt>
                <c:pt idx="7292">
                  <c:v>2363</c:v>
                </c:pt>
                <c:pt idx="7293">
                  <c:v>2368</c:v>
                </c:pt>
                <c:pt idx="7294">
                  <c:v>1583</c:v>
                </c:pt>
                <c:pt idx="7295">
                  <c:v>365</c:v>
                </c:pt>
                <c:pt idx="7296">
                  <c:v>4634</c:v>
                </c:pt>
                <c:pt idx="7297">
                  <c:v>2245</c:v>
                </c:pt>
                <c:pt idx="7298">
                  <c:v>4456</c:v>
                </c:pt>
                <c:pt idx="7299">
                  <c:v>6545</c:v>
                </c:pt>
                <c:pt idx="7300">
                  <c:v>2388</c:v>
                </c:pt>
                <c:pt idx="7301">
                  <c:v>794</c:v>
                </c:pt>
                <c:pt idx="7302">
                  <c:v>3334</c:v>
                </c:pt>
                <c:pt idx="7303">
                  <c:v>2136</c:v>
                </c:pt>
                <c:pt idx="7304">
                  <c:v>1903</c:v>
                </c:pt>
                <c:pt idx="7305">
                  <c:v>2229</c:v>
                </c:pt>
                <c:pt idx="7306">
                  <c:v>2280</c:v>
                </c:pt>
                <c:pt idx="7307">
                  <c:v>120</c:v>
                </c:pt>
                <c:pt idx="7308">
                  <c:v>2256</c:v>
                </c:pt>
                <c:pt idx="7309">
                  <c:v>1355</c:v>
                </c:pt>
                <c:pt idx="7310">
                  <c:v>3572</c:v>
                </c:pt>
                <c:pt idx="7311">
                  <c:v>0</c:v>
                </c:pt>
                <c:pt idx="7312">
                  <c:v>3793</c:v>
                </c:pt>
                <c:pt idx="7313">
                  <c:v>5762</c:v>
                </c:pt>
                <c:pt idx="7314">
                  <c:v>6567</c:v>
                </c:pt>
                <c:pt idx="7315">
                  <c:v>7086</c:v>
                </c:pt>
                <c:pt idx="7316">
                  <c:v>2270</c:v>
                </c:pt>
                <c:pt idx="7317">
                  <c:v>2031</c:v>
                </c:pt>
                <c:pt idx="7318">
                  <c:v>0</c:v>
                </c:pt>
                <c:pt idx="7319">
                  <c:v>3677</c:v>
                </c:pt>
                <c:pt idx="7320">
                  <c:v>2207</c:v>
                </c:pt>
                <c:pt idx="7321">
                  <c:v>1681</c:v>
                </c:pt>
                <c:pt idx="7322">
                  <c:v>0</c:v>
                </c:pt>
                <c:pt idx="7323">
                  <c:v>2324</c:v>
                </c:pt>
                <c:pt idx="7324">
                  <c:v>3710</c:v>
                </c:pt>
                <c:pt idx="7325">
                  <c:v>1572</c:v>
                </c:pt>
                <c:pt idx="7326">
                  <c:v>3753</c:v>
                </c:pt>
                <c:pt idx="7327">
                  <c:v>1890</c:v>
                </c:pt>
                <c:pt idx="7328">
                  <c:v>2237</c:v>
                </c:pt>
                <c:pt idx="7329">
                  <c:v>2218</c:v>
                </c:pt>
                <c:pt idx="7330">
                  <c:v>1686</c:v>
                </c:pt>
                <c:pt idx="7331">
                  <c:v>3592</c:v>
                </c:pt>
                <c:pt idx="7332">
                  <c:v>3421</c:v>
                </c:pt>
                <c:pt idx="7333">
                  <c:v>2377</c:v>
                </c:pt>
                <c:pt idx="7334">
                  <c:v>2293</c:v>
                </c:pt>
                <c:pt idx="7335">
                  <c:v>2283</c:v>
                </c:pt>
                <c:pt idx="7336">
                  <c:v>4475</c:v>
                </c:pt>
                <c:pt idx="7337">
                  <c:v>3622</c:v>
                </c:pt>
                <c:pt idx="7338">
                  <c:v>3385</c:v>
                </c:pt>
                <c:pt idx="7339">
                  <c:v>5795</c:v>
                </c:pt>
                <c:pt idx="7340">
                  <c:v>8101</c:v>
                </c:pt>
                <c:pt idx="7341">
                  <c:v>10403</c:v>
                </c:pt>
                <c:pt idx="7342">
                  <c:v>4581</c:v>
                </c:pt>
                <c:pt idx="7343">
                  <c:v>2412</c:v>
                </c:pt>
                <c:pt idx="7344">
                  <c:v>4634</c:v>
                </c:pt>
                <c:pt idx="7345">
                  <c:v>2418</c:v>
                </c:pt>
                <c:pt idx="7346">
                  <c:v>3468</c:v>
                </c:pt>
                <c:pt idx="7347">
                  <c:v>2309</c:v>
                </c:pt>
                <c:pt idx="7348">
                  <c:v>2422</c:v>
                </c:pt>
                <c:pt idx="7349">
                  <c:v>2044</c:v>
                </c:pt>
                <c:pt idx="7350">
                  <c:v>3876</c:v>
                </c:pt>
                <c:pt idx="7351">
                  <c:v>2068</c:v>
                </c:pt>
                <c:pt idx="7352">
                  <c:v>2249</c:v>
                </c:pt>
                <c:pt idx="7353">
                  <c:v>4034</c:v>
                </c:pt>
                <c:pt idx="7354">
                  <c:v>2442</c:v>
                </c:pt>
                <c:pt idx="7355">
                  <c:v>1638</c:v>
                </c:pt>
                <c:pt idx="7356">
                  <c:v>5801</c:v>
                </c:pt>
                <c:pt idx="7357">
                  <c:v>2298</c:v>
                </c:pt>
                <c:pt idx="7358">
                  <c:v>3676</c:v>
                </c:pt>
                <c:pt idx="7359">
                  <c:v>2384</c:v>
                </c:pt>
                <c:pt idx="7360">
                  <c:v>0</c:v>
                </c:pt>
                <c:pt idx="7361">
                  <c:v>2412</c:v>
                </c:pt>
                <c:pt idx="7362">
                  <c:v>2336</c:v>
                </c:pt>
                <c:pt idx="7363">
                  <c:v>4087</c:v>
                </c:pt>
                <c:pt idx="7364">
                  <c:v>2463</c:v>
                </c:pt>
                <c:pt idx="7365">
                  <c:v>2111</c:v>
                </c:pt>
                <c:pt idx="7366">
                  <c:v>3918</c:v>
                </c:pt>
                <c:pt idx="7367">
                  <c:v>65794</c:v>
                </c:pt>
                <c:pt idx="7368">
                  <c:v>65350</c:v>
                </c:pt>
                <c:pt idx="7369">
                  <c:v>2355</c:v>
                </c:pt>
                <c:pt idx="7370">
                  <c:v>3711</c:v>
                </c:pt>
                <c:pt idx="7371">
                  <c:v>3656</c:v>
                </c:pt>
                <c:pt idx="7372">
                  <c:v>2217</c:v>
                </c:pt>
                <c:pt idx="7373">
                  <c:v>2341</c:v>
                </c:pt>
                <c:pt idx="7374">
                  <c:v>2305</c:v>
                </c:pt>
                <c:pt idx="7375">
                  <c:v>2170</c:v>
                </c:pt>
                <c:pt idx="7376">
                  <c:v>3415</c:v>
                </c:pt>
                <c:pt idx="7377">
                  <c:v>5391</c:v>
                </c:pt>
                <c:pt idx="7378">
                  <c:v>7492</c:v>
                </c:pt>
                <c:pt idx="7379">
                  <c:v>2636</c:v>
                </c:pt>
                <c:pt idx="7380">
                  <c:v>33702</c:v>
                </c:pt>
                <c:pt idx="7381">
                  <c:v>33702</c:v>
                </c:pt>
                <c:pt idx="7382">
                  <c:v>4017</c:v>
                </c:pt>
                <c:pt idx="7383">
                  <c:v>4114</c:v>
                </c:pt>
                <c:pt idx="7384">
                  <c:v>4565</c:v>
                </c:pt>
                <c:pt idx="7385">
                  <c:v>2480</c:v>
                </c:pt>
                <c:pt idx="7386">
                  <c:v>2330</c:v>
                </c:pt>
                <c:pt idx="7387">
                  <c:v>3938</c:v>
                </c:pt>
                <c:pt idx="7388">
                  <c:v>4157</c:v>
                </c:pt>
                <c:pt idx="7389">
                  <c:v>4581</c:v>
                </c:pt>
                <c:pt idx="7390">
                  <c:v>3528</c:v>
                </c:pt>
                <c:pt idx="7391">
                  <c:v>5701</c:v>
                </c:pt>
                <c:pt idx="7392">
                  <c:v>943</c:v>
                </c:pt>
                <c:pt idx="7393">
                  <c:v>4316</c:v>
                </c:pt>
                <c:pt idx="7394">
                  <c:v>4555</c:v>
                </c:pt>
                <c:pt idx="7395">
                  <c:v>2461</c:v>
                </c:pt>
                <c:pt idx="7396">
                  <c:v>1807</c:v>
                </c:pt>
                <c:pt idx="7397">
                  <c:v>6113</c:v>
                </c:pt>
                <c:pt idx="7398">
                  <c:v>42306</c:v>
                </c:pt>
                <c:pt idx="7399">
                  <c:v>94227</c:v>
                </c:pt>
                <c:pt idx="7400">
                  <c:v>100234</c:v>
                </c:pt>
                <c:pt idx="7401">
                  <c:v>97639</c:v>
                </c:pt>
                <c:pt idx="7402">
                  <c:v>94240</c:v>
                </c:pt>
                <c:pt idx="7403">
                  <c:v>85900</c:v>
                </c:pt>
                <c:pt idx="7404">
                  <c:v>90635</c:v>
                </c:pt>
                <c:pt idx="7405">
                  <c:v>99928</c:v>
                </c:pt>
                <c:pt idx="7406">
                  <c:v>92912</c:v>
                </c:pt>
                <c:pt idx="7407">
                  <c:v>90448</c:v>
                </c:pt>
                <c:pt idx="7408">
                  <c:v>55434</c:v>
                </c:pt>
                <c:pt idx="7409">
                  <c:v>3507</c:v>
                </c:pt>
                <c:pt idx="7410">
                  <c:v>2115</c:v>
                </c:pt>
                <c:pt idx="7411">
                  <c:v>2647</c:v>
                </c:pt>
                <c:pt idx="7412">
                  <c:v>4020</c:v>
                </c:pt>
                <c:pt idx="7413">
                  <c:v>1871</c:v>
                </c:pt>
                <c:pt idx="7414">
                  <c:v>5992</c:v>
                </c:pt>
                <c:pt idx="7415">
                  <c:v>1088</c:v>
                </c:pt>
                <c:pt idx="7416">
                  <c:v>1003</c:v>
                </c:pt>
                <c:pt idx="7417">
                  <c:v>2339</c:v>
                </c:pt>
                <c:pt idx="7418">
                  <c:v>3876</c:v>
                </c:pt>
                <c:pt idx="7419">
                  <c:v>2425</c:v>
                </c:pt>
                <c:pt idx="7420">
                  <c:v>85792</c:v>
                </c:pt>
                <c:pt idx="7421">
                  <c:v>93180</c:v>
                </c:pt>
                <c:pt idx="7422">
                  <c:v>100565</c:v>
                </c:pt>
                <c:pt idx="7423">
                  <c:v>101324</c:v>
                </c:pt>
                <c:pt idx="7424">
                  <c:v>97628</c:v>
                </c:pt>
                <c:pt idx="7425">
                  <c:v>97737</c:v>
                </c:pt>
                <c:pt idx="7426">
                  <c:v>90831</c:v>
                </c:pt>
                <c:pt idx="7427">
                  <c:v>60815</c:v>
                </c:pt>
                <c:pt idx="7428">
                  <c:v>50536</c:v>
                </c:pt>
                <c:pt idx="7429">
                  <c:v>52214</c:v>
                </c:pt>
                <c:pt idx="7430">
                  <c:v>52193</c:v>
                </c:pt>
                <c:pt idx="7431">
                  <c:v>38240</c:v>
                </c:pt>
                <c:pt idx="7432">
                  <c:v>12069</c:v>
                </c:pt>
                <c:pt idx="7433">
                  <c:v>12082</c:v>
                </c:pt>
                <c:pt idx="7434">
                  <c:v>16913</c:v>
                </c:pt>
                <c:pt idx="7435">
                  <c:v>13806</c:v>
                </c:pt>
                <c:pt idx="7436">
                  <c:v>16351</c:v>
                </c:pt>
                <c:pt idx="7437">
                  <c:v>15469</c:v>
                </c:pt>
                <c:pt idx="7438">
                  <c:v>19363</c:v>
                </c:pt>
                <c:pt idx="7439">
                  <c:v>13727</c:v>
                </c:pt>
                <c:pt idx="7440">
                  <c:v>18333</c:v>
                </c:pt>
                <c:pt idx="7441">
                  <c:v>12592</c:v>
                </c:pt>
                <c:pt idx="7442">
                  <c:v>10877</c:v>
                </c:pt>
                <c:pt idx="7443">
                  <c:v>10326</c:v>
                </c:pt>
                <c:pt idx="7444">
                  <c:v>16116</c:v>
                </c:pt>
                <c:pt idx="7445">
                  <c:v>19113</c:v>
                </c:pt>
                <c:pt idx="7446">
                  <c:v>13725</c:v>
                </c:pt>
                <c:pt idx="7447">
                  <c:v>14866</c:v>
                </c:pt>
                <c:pt idx="7448">
                  <c:v>7936</c:v>
                </c:pt>
                <c:pt idx="7449">
                  <c:v>13737</c:v>
                </c:pt>
                <c:pt idx="7450">
                  <c:v>13756</c:v>
                </c:pt>
                <c:pt idx="7451">
                  <c:v>12652</c:v>
                </c:pt>
                <c:pt idx="7452">
                  <c:v>13977</c:v>
                </c:pt>
                <c:pt idx="7453">
                  <c:v>11568</c:v>
                </c:pt>
                <c:pt idx="7454">
                  <c:v>15035</c:v>
                </c:pt>
                <c:pt idx="7455">
                  <c:v>10302</c:v>
                </c:pt>
                <c:pt idx="7456">
                  <c:v>13727</c:v>
                </c:pt>
                <c:pt idx="7457">
                  <c:v>8144</c:v>
                </c:pt>
                <c:pt idx="7458">
                  <c:v>10354</c:v>
                </c:pt>
                <c:pt idx="7459">
                  <c:v>17292</c:v>
                </c:pt>
                <c:pt idx="7460">
                  <c:v>16022</c:v>
                </c:pt>
                <c:pt idx="7461">
                  <c:v>13822</c:v>
                </c:pt>
                <c:pt idx="7462">
                  <c:v>13808</c:v>
                </c:pt>
                <c:pt idx="7463">
                  <c:v>13811</c:v>
                </c:pt>
                <c:pt idx="7464">
                  <c:v>16977</c:v>
                </c:pt>
                <c:pt idx="7465">
                  <c:v>13776</c:v>
                </c:pt>
                <c:pt idx="7466">
                  <c:v>13784</c:v>
                </c:pt>
                <c:pt idx="7467">
                  <c:v>13831</c:v>
                </c:pt>
                <c:pt idx="7468">
                  <c:v>10355</c:v>
                </c:pt>
                <c:pt idx="7469">
                  <c:v>10344</c:v>
                </c:pt>
                <c:pt idx="7470">
                  <c:v>10487</c:v>
                </c:pt>
                <c:pt idx="7471">
                  <c:v>11808</c:v>
                </c:pt>
                <c:pt idx="7472">
                  <c:v>10745</c:v>
                </c:pt>
                <c:pt idx="7473">
                  <c:v>12758</c:v>
                </c:pt>
                <c:pt idx="7474">
                  <c:v>11835</c:v>
                </c:pt>
                <c:pt idx="7475">
                  <c:v>15739</c:v>
                </c:pt>
                <c:pt idx="7476">
                  <c:v>15771</c:v>
                </c:pt>
                <c:pt idx="7477">
                  <c:v>10347</c:v>
                </c:pt>
                <c:pt idx="7478">
                  <c:v>12282</c:v>
                </c:pt>
                <c:pt idx="7479">
                  <c:v>13816</c:v>
                </c:pt>
                <c:pt idx="7480">
                  <c:v>10328</c:v>
                </c:pt>
                <c:pt idx="7481">
                  <c:v>13777</c:v>
                </c:pt>
                <c:pt idx="7482">
                  <c:v>13465</c:v>
                </c:pt>
                <c:pt idx="7483">
                  <c:v>11846</c:v>
                </c:pt>
                <c:pt idx="7484">
                  <c:v>11528</c:v>
                </c:pt>
                <c:pt idx="7485">
                  <c:v>11865</c:v>
                </c:pt>
                <c:pt idx="7486">
                  <c:v>11667</c:v>
                </c:pt>
                <c:pt idx="7487">
                  <c:v>17238</c:v>
                </c:pt>
                <c:pt idx="7488">
                  <c:v>10536</c:v>
                </c:pt>
                <c:pt idx="7489">
                  <c:v>10326</c:v>
                </c:pt>
                <c:pt idx="7490">
                  <c:v>10691</c:v>
                </c:pt>
                <c:pt idx="7491">
                  <c:v>10349</c:v>
                </c:pt>
                <c:pt idx="7492">
                  <c:v>13790</c:v>
                </c:pt>
                <c:pt idx="7493">
                  <c:v>13776</c:v>
                </c:pt>
                <c:pt idx="7494">
                  <c:v>10310</c:v>
                </c:pt>
                <c:pt idx="7495">
                  <c:v>10263</c:v>
                </c:pt>
                <c:pt idx="7496">
                  <c:v>10256</c:v>
                </c:pt>
                <c:pt idx="7497">
                  <c:v>10251</c:v>
                </c:pt>
                <c:pt idx="7498">
                  <c:v>10230</c:v>
                </c:pt>
                <c:pt idx="7499">
                  <c:v>6706</c:v>
                </c:pt>
                <c:pt idx="7500">
                  <c:v>6813</c:v>
                </c:pt>
                <c:pt idx="7501">
                  <c:v>3588</c:v>
                </c:pt>
                <c:pt idx="7502">
                  <c:v>6808</c:v>
                </c:pt>
                <c:pt idx="7503">
                  <c:v>2176</c:v>
                </c:pt>
                <c:pt idx="7504">
                  <c:v>6537</c:v>
                </c:pt>
                <c:pt idx="7505">
                  <c:v>4974</c:v>
                </c:pt>
                <c:pt idx="7506">
                  <c:v>0</c:v>
                </c:pt>
                <c:pt idx="7507">
                  <c:v>4145</c:v>
                </c:pt>
                <c:pt idx="7508">
                  <c:v>6215</c:v>
                </c:pt>
                <c:pt idx="7509">
                  <c:v>8453</c:v>
                </c:pt>
                <c:pt idx="7510">
                  <c:v>9489</c:v>
                </c:pt>
                <c:pt idx="7511">
                  <c:v>2447</c:v>
                </c:pt>
                <c:pt idx="7512">
                  <c:v>4964</c:v>
                </c:pt>
                <c:pt idx="7513">
                  <c:v>6140</c:v>
                </c:pt>
                <c:pt idx="7514">
                  <c:v>1060</c:v>
                </c:pt>
                <c:pt idx="7515">
                  <c:v>1040</c:v>
                </c:pt>
                <c:pt idx="7516">
                  <c:v>2471</c:v>
                </c:pt>
                <c:pt idx="7517">
                  <c:v>0</c:v>
                </c:pt>
                <c:pt idx="7518">
                  <c:v>4088</c:v>
                </c:pt>
                <c:pt idx="7519">
                  <c:v>2473</c:v>
                </c:pt>
                <c:pt idx="7520">
                  <c:v>2056</c:v>
                </c:pt>
                <c:pt idx="7521">
                  <c:v>1035</c:v>
                </c:pt>
                <c:pt idx="7522">
                  <c:v>1029</c:v>
                </c:pt>
                <c:pt idx="7523">
                  <c:v>2116</c:v>
                </c:pt>
                <c:pt idx="7524">
                  <c:v>0</c:v>
                </c:pt>
                <c:pt idx="7525">
                  <c:v>4089</c:v>
                </c:pt>
                <c:pt idx="7526">
                  <c:v>2085</c:v>
                </c:pt>
                <c:pt idx="7527">
                  <c:v>1047</c:v>
                </c:pt>
                <c:pt idx="7528">
                  <c:v>1017</c:v>
                </c:pt>
                <c:pt idx="7529">
                  <c:v>2637</c:v>
                </c:pt>
                <c:pt idx="7530">
                  <c:v>1030</c:v>
                </c:pt>
                <c:pt idx="7531">
                  <c:v>3657</c:v>
                </c:pt>
                <c:pt idx="7532">
                  <c:v>653</c:v>
                </c:pt>
                <c:pt idx="7533">
                  <c:v>4995</c:v>
                </c:pt>
                <c:pt idx="7534">
                  <c:v>3609</c:v>
                </c:pt>
                <c:pt idx="7535">
                  <c:v>1843</c:v>
                </c:pt>
                <c:pt idx="7536">
                  <c:v>347</c:v>
                </c:pt>
                <c:pt idx="7537">
                  <c:v>2435</c:v>
                </c:pt>
                <c:pt idx="7538">
                  <c:v>0</c:v>
                </c:pt>
                <c:pt idx="7539">
                  <c:v>4022</c:v>
                </c:pt>
                <c:pt idx="7540">
                  <c:v>286</c:v>
                </c:pt>
                <c:pt idx="7541">
                  <c:v>1004</c:v>
                </c:pt>
                <c:pt idx="7542">
                  <c:v>2408</c:v>
                </c:pt>
                <c:pt idx="7543">
                  <c:v>1718</c:v>
                </c:pt>
                <c:pt idx="7544">
                  <c:v>4011</c:v>
                </c:pt>
                <c:pt idx="7545">
                  <c:v>1503</c:v>
                </c:pt>
                <c:pt idx="7546">
                  <c:v>4279</c:v>
                </c:pt>
                <c:pt idx="7547">
                  <c:v>1959</c:v>
                </c:pt>
                <c:pt idx="7548">
                  <c:v>0</c:v>
                </c:pt>
                <c:pt idx="7549">
                  <c:v>3579</c:v>
                </c:pt>
                <c:pt idx="7550">
                  <c:v>1003</c:v>
                </c:pt>
                <c:pt idx="7551">
                  <c:v>3573</c:v>
                </c:pt>
                <c:pt idx="7552">
                  <c:v>3969</c:v>
                </c:pt>
                <c:pt idx="7553">
                  <c:v>5775</c:v>
                </c:pt>
                <c:pt idx="7554">
                  <c:v>6568</c:v>
                </c:pt>
                <c:pt idx="7555">
                  <c:v>11</c:v>
                </c:pt>
                <c:pt idx="7556">
                  <c:v>3474</c:v>
                </c:pt>
                <c:pt idx="7557">
                  <c:v>4373</c:v>
                </c:pt>
                <c:pt idx="7558">
                  <c:v>2334</c:v>
                </c:pt>
                <c:pt idx="7559">
                  <c:v>2416</c:v>
                </c:pt>
                <c:pt idx="7560">
                  <c:v>1624</c:v>
                </c:pt>
                <c:pt idx="7561">
                  <c:v>0</c:v>
                </c:pt>
                <c:pt idx="7562">
                  <c:v>2643</c:v>
                </c:pt>
                <c:pt idx="7563">
                  <c:v>4640</c:v>
                </c:pt>
                <c:pt idx="7564">
                  <c:v>2935</c:v>
                </c:pt>
                <c:pt idx="7565">
                  <c:v>2418</c:v>
                </c:pt>
                <c:pt idx="7566">
                  <c:v>80</c:v>
                </c:pt>
                <c:pt idx="7567">
                  <c:v>4999</c:v>
                </c:pt>
                <c:pt idx="7568">
                  <c:v>4999</c:v>
                </c:pt>
                <c:pt idx="7569">
                  <c:v>0</c:v>
                </c:pt>
                <c:pt idx="7570">
                  <c:v>2010</c:v>
                </c:pt>
                <c:pt idx="7571">
                  <c:v>1783</c:v>
                </c:pt>
                <c:pt idx="7572">
                  <c:v>2191</c:v>
                </c:pt>
                <c:pt idx="7573">
                  <c:v>3197</c:v>
                </c:pt>
                <c:pt idx="7574">
                  <c:v>3197</c:v>
                </c:pt>
                <c:pt idx="7575">
                  <c:v>3189</c:v>
                </c:pt>
                <c:pt idx="7576">
                  <c:v>303</c:v>
                </c:pt>
                <c:pt idx="7577">
                  <c:v>0</c:v>
                </c:pt>
                <c:pt idx="7578">
                  <c:v>553</c:v>
                </c:pt>
                <c:pt idx="7579">
                  <c:v>2674</c:v>
                </c:pt>
                <c:pt idx="7580">
                  <c:v>2996</c:v>
                </c:pt>
                <c:pt idx="7581">
                  <c:v>3264</c:v>
                </c:pt>
                <c:pt idx="7582">
                  <c:v>5070</c:v>
                </c:pt>
                <c:pt idx="7583">
                  <c:v>4881</c:v>
                </c:pt>
                <c:pt idx="7584">
                  <c:v>8111</c:v>
                </c:pt>
                <c:pt idx="7585">
                  <c:v>8169</c:v>
                </c:pt>
                <c:pt idx="7586">
                  <c:v>8721</c:v>
                </c:pt>
                <c:pt idx="7587">
                  <c:v>5022</c:v>
                </c:pt>
                <c:pt idx="7588">
                  <c:v>6577</c:v>
                </c:pt>
                <c:pt idx="7589">
                  <c:v>2436</c:v>
                </c:pt>
                <c:pt idx="7590">
                  <c:v>4643</c:v>
                </c:pt>
                <c:pt idx="7591">
                  <c:v>3231</c:v>
                </c:pt>
                <c:pt idx="7592">
                  <c:v>542</c:v>
                </c:pt>
                <c:pt idx="7593">
                  <c:v>1521</c:v>
                </c:pt>
                <c:pt idx="7594">
                  <c:v>246</c:v>
                </c:pt>
                <c:pt idx="7595">
                  <c:v>0</c:v>
                </c:pt>
                <c:pt idx="7596">
                  <c:v>3904</c:v>
                </c:pt>
                <c:pt idx="7597">
                  <c:v>824</c:v>
                </c:pt>
                <c:pt idx="7598">
                  <c:v>1260</c:v>
                </c:pt>
                <c:pt idx="7599">
                  <c:v>0</c:v>
                </c:pt>
                <c:pt idx="7600">
                  <c:v>1229</c:v>
                </c:pt>
                <c:pt idx="7601">
                  <c:v>7</c:v>
                </c:pt>
                <c:pt idx="7602">
                  <c:v>2188</c:v>
                </c:pt>
                <c:pt idx="7603">
                  <c:v>2551</c:v>
                </c:pt>
                <c:pt idx="7604">
                  <c:v>2551</c:v>
                </c:pt>
                <c:pt idx="7605">
                  <c:v>4909</c:v>
                </c:pt>
                <c:pt idx="7606">
                  <c:v>4313</c:v>
                </c:pt>
                <c:pt idx="7607">
                  <c:v>6678</c:v>
                </c:pt>
                <c:pt idx="7608">
                  <c:v>6678</c:v>
                </c:pt>
                <c:pt idx="7609">
                  <c:v>4360</c:v>
                </c:pt>
                <c:pt idx="7610">
                  <c:v>3328</c:v>
                </c:pt>
                <c:pt idx="7611">
                  <c:v>5682</c:v>
                </c:pt>
                <c:pt idx="7612">
                  <c:v>5682</c:v>
                </c:pt>
                <c:pt idx="7613">
                  <c:v>3327</c:v>
                </c:pt>
                <c:pt idx="7614">
                  <c:v>3335</c:v>
                </c:pt>
                <c:pt idx="7615">
                  <c:v>5298</c:v>
                </c:pt>
                <c:pt idx="7616">
                  <c:v>2744</c:v>
                </c:pt>
                <c:pt idx="7617">
                  <c:v>0</c:v>
                </c:pt>
                <c:pt idx="7618">
                  <c:v>1381</c:v>
                </c:pt>
                <c:pt idx="7619">
                  <c:v>2923</c:v>
                </c:pt>
                <c:pt idx="7620">
                  <c:v>2148</c:v>
                </c:pt>
                <c:pt idx="7621">
                  <c:v>0</c:v>
                </c:pt>
                <c:pt idx="7622">
                  <c:v>0</c:v>
                </c:pt>
                <c:pt idx="7623">
                  <c:v>2101</c:v>
                </c:pt>
                <c:pt idx="7624">
                  <c:v>2539</c:v>
                </c:pt>
                <c:pt idx="7625">
                  <c:v>1762</c:v>
                </c:pt>
                <c:pt idx="7626">
                  <c:v>1633</c:v>
                </c:pt>
                <c:pt idx="7627">
                  <c:v>3552</c:v>
                </c:pt>
                <c:pt idx="7628">
                  <c:v>4890</c:v>
                </c:pt>
                <c:pt idx="7629">
                  <c:v>6634</c:v>
                </c:pt>
                <c:pt idx="7630">
                  <c:v>8184</c:v>
                </c:pt>
                <c:pt idx="7631">
                  <c:v>8184</c:v>
                </c:pt>
                <c:pt idx="7632">
                  <c:v>11098</c:v>
                </c:pt>
                <c:pt idx="7633">
                  <c:v>11676</c:v>
                </c:pt>
                <c:pt idx="7634">
                  <c:v>0</c:v>
                </c:pt>
                <c:pt idx="7635">
                  <c:v>0</c:v>
                </c:pt>
                <c:pt idx="7636">
                  <c:v>3304</c:v>
                </c:pt>
                <c:pt idx="7637">
                  <c:v>1558</c:v>
                </c:pt>
                <c:pt idx="7638">
                  <c:v>2126</c:v>
                </c:pt>
                <c:pt idx="7639">
                  <c:v>2652</c:v>
                </c:pt>
                <c:pt idx="7640">
                  <c:v>3086</c:v>
                </c:pt>
                <c:pt idx="7641">
                  <c:v>3086</c:v>
                </c:pt>
                <c:pt idx="7642">
                  <c:v>3100</c:v>
                </c:pt>
                <c:pt idx="7643">
                  <c:v>0</c:v>
                </c:pt>
                <c:pt idx="7644">
                  <c:v>4421</c:v>
                </c:pt>
                <c:pt idx="7645">
                  <c:v>4421</c:v>
                </c:pt>
                <c:pt idx="7646">
                  <c:v>0</c:v>
                </c:pt>
                <c:pt idx="7647">
                  <c:v>1289</c:v>
                </c:pt>
                <c:pt idx="7648">
                  <c:v>7</c:v>
                </c:pt>
                <c:pt idx="7649">
                  <c:v>0</c:v>
                </c:pt>
                <c:pt idx="7650">
                  <c:v>0</c:v>
                </c:pt>
                <c:pt idx="7651">
                  <c:v>1985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1899</c:v>
                </c:pt>
                <c:pt idx="7656">
                  <c:v>1093</c:v>
                </c:pt>
                <c:pt idx="7657">
                  <c:v>987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505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1211</c:v>
                </c:pt>
                <c:pt idx="7668">
                  <c:v>2057</c:v>
                </c:pt>
                <c:pt idx="7669">
                  <c:v>2057</c:v>
                </c:pt>
                <c:pt idx="7670">
                  <c:v>2057</c:v>
                </c:pt>
                <c:pt idx="7671">
                  <c:v>2057</c:v>
                </c:pt>
                <c:pt idx="7672">
                  <c:v>3257</c:v>
                </c:pt>
                <c:pt idx="7673">
                  <c:v>2593</c:v>
                </c:pt>
                <c:pt idx="7674">
                  <c:v>2119</c:v>
                </c:pt>
                <c:pt idx="7675">
                  <c:v>2119</c:v>
                </c:pt>
                <c:pt idx="7676">
                  <c:v>2119</c:v>
                </c:pt>
                <c:pt idx="7677">
                  <c:v>3302</c:v>
                </c:pt>
                <c:pt idx="7678">
                  <c:v>3302</c:v>
                </c:pt>
                <c:pt idx="7679">
                  <c:v>1183</c:v>
                </c:pt>
                <c:pt idx="7680">
                  <c:v>2143</c:v>
                </c:pt>
                <c:pt idx="7681">
                  <c:v>2955</c:v>
                </c:pt>
                <c:pt idx="7682">
                  <c:v>3321</c:v>
                </c:pt>
                <c:pt idx="7683">
                  <c:v>3321</c:v>
                </c:pt>
                <c:pt idx="7684">
                  <c:v>3195</c:v>
                </c:pt>
                <c:pt idx="7685">
                  <c:v>2115</c:v>
                </c:pt>
                <c:pt idx="7686">
                  <c:v>3004</c:v>
                </c:pt>
                <c:pt idx="7687">
                  <c:v>2439</c:v>
                </c:pt>
                <c:pt idx="7688">
                  <c:v>2132</c:v>
                </c:pt>
                <c:pt idx="7689">
                  <c:v>2132</c:v>
                </c:pt>
                <c:pt idx="7690">
                  <c:v>2132</c:v>
                </c:pt>
                <c:pt idx="7691">
                  <c:v>177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820</c:v>
                </c:pt>
                <c:pt idx="7697">
                  <c:v>1189</c:v>
                </c:pt>
                <c:pt idx="7698">
                  <c:v>2116</c:v>
                </c:pt>
                <c:pt idx="7699">
                  <c:v>2116</c:v>
                </c:pt>
                <c:pt idx="7700">
                  <c:v>2116</c:v>
                </c:pt>
                <c:pt idx="7701">
                  <c:v>3075</c:v>
                </c:pt>
                <c:pt idx="7702">
                  <c:v>3319</c:v>
                </c:pt>
                <c:pt idx="7703">
                  <c:v>3319</c:v>
                </c:pt>
                <c:pt idx="7704">
                  <c:v>2125</c:v>
                </c:pt>
                <c:pt idx="7705">
                  <c:v>2125</c:v>
                </c:pt>
                <c:pt idx="7706">
                  <c:v>3129</c:v>
                </c:pt>
                <c:pt idx="7707">
                  <c:v>3330</c:v>
                </c:pt>
                <c:pt idx="7708">
                  <c:v>2098</c:v>
                </c:pt>
                <c:pt idx="7709">
                  <c:v>2098</c:v>
                </c:pt>
                <c:pt idx="7710">
                  <c:v>2098</c:v>
                </c:pt>
                <c:pt idx="7711">
                  <c:v>3096</c:v>
                </c:pt>
                <c:pt idx="7712">
                  <c:v>2297</c:v>
                </c:pt>
                <c:pt idx="7713">
                  <c:v>2116</c:v>
                </c:pt>
                <c:pt idx="7714">
                  <c:v>2116</c:v>
                </c:pt>
                <c:pt idx="7715">
                  <c:v>2116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467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635</c:v>
                </c:pt>
                <c:pt idx="7726">
                  <c:v>1186</c:v>
                </c:pt>
                <c:pt idx="7727">
                  <c:v>2098</c:v>
                </c:pt>
                <c:pt idx="7728">
                  <c:v>2098</c:v>
                </c:pt>
                <c:pt idx="7729">
                  <c:v>2098</c:v>
                </c:pt>
                <c:pt idx="7730">
                  <c:v>2835</c:v>
                </c:pt>
                <c:pt idx="7731">
                  <c:v>3272</c:v>
                </c:pt>
                <c:pt idx="7732">
                  <c:v>3272</c:v>
                </c:pt>
                <c:pt idx="7733">
                  <c:v>1174</c:v>
                </c:pt>
                <c:pt idx="7734">
                  <c:v>2116</c:v>
                </c:pt>
                <c:pt idx="7735">
                  <c:v>3262</c:v>
                </c:pt>
                <c:pt idx="7736">
                  <c:v>3312</c:v>
                </c:pt>
                <c:pt idx="7737">
                  <c:v>2060</c:v>
                </c:pt>
                <c:pt idx="7738">
                  <c:v>2060</c:v>
                </c:pt>
                <c:pt idx="7739">
                  <c:v>2060</c:v>
                </c:pt>
                <c:pt idx="7740">
                  <c:v>3218</c:v>
                </c:pt>
                <c:pt idx="7741">
                  <c:v>3218</c:v>
                </c:pt>
                <c:pt idx="7742">
                  <c:v>3213</c:v>
                </c:pt>
                <c:pt idx="7743">
                  <c:v>2069</c:v>
                </c:pt>
                <c:pt idx="7744">
                  <c:v>2831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247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860</c:v>
                </c:pt>
                <c:pt idx="7755">
                  <c:v>1166</c:v>
                </c:pt>
                <c:pt idx="7756">
                  <c:v>2080</c:v>
                </c:pt>
                <c:pt idx="7757">
                  <c:v>2080</c:v>
                </c:pt>
                <c:pt idx="7758">
                  <c:v>2080</c:v>
                </c:pt>
                <c:pt idx="7759">
                  <c:v>2988</c:v>
                </c:pt>
                <c:pt idx="7760">
                  <c:v>3262</c:v>
                </c:pt>
                <c:pt idx="7761">
                  <c:v>3262</c:v>
                </c:pt>
                <c:pt idx="7762">
                  <c:v>2096</c:v>
                </c:pt>
                <c:pt idx="7763">
                  <c:v>2096</c:v>
                </c:pt>
                <c:pt idx="7764">
                  <c:v>3135</c:v>
                </c:pt>
                <c:pt idx="7765">
                  <c:v>3263</c:v>
                </c:pt>
                <c:pt idx="7766">
                  <c:v>2116</c:v>
                </c:pt>
                <c:pt idx="7767">
                  <c:v>2116</c:v>
                </c:pt>
                <c:pt idx="7768">
                  <c:v>2116</c:v>
                </c:pt>
                <c:pt idx="7769">
                  <c:v>3324</c:v>
                </c:pt>
                <c:pt idx="7770">
                  <c:v>2160</c:v>
                </c:pt>
                <c:pt idx="7771">
                  <c:v>2124</c:v>
                </c:pt>
                <c:pt idx="7772">
                  <c:v>2124</c:v>
                </c:pt>
                <c:pt idx="7773">
                  <c:v>2699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455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707</c:v>
                </c:pt>
                <c:pt idx="7784">
                  <c:v>1192</c:v>
                </c:pt>
                <c:pt idx="7785">
                  <c:v>2126</c:v>
                </c:pt>
                <c:pt idx="7786">
                  <c:v>2126</c:v>
                </c:pt>
                <c:pt idx="7787">
                  <c:v>2126</c:v>
                </c:pt>
                <c:pt idx="7788">
                  <c:v>3011</c:v>
                </c:pt>
                <c:pt idx="7789">
                  <c:v>3325</c:v>
                </c:pt>
                <c:pt idx="7790">
                  <c:v>3325</c:v>
                </c:pt>
                <c:pt idx="7791">
                  <c:v>1199</c:v>
                </c:pt>
                <c:pt idx="7792">
                  <c:v>2140</c:v>
                </c:pt>
                <c:pt idx="7793">
                  <c:v>3161</c:v>
                </c:pt>
                <c:pt idx="7794">
                  <c:v>3332</c:v>
                </c:pt>
                <c:pt idx="7795">
                  <c:v>2125</c:v>
                </c:pt>
                <c:pt idx="7796">
                  <c:v>2125</c:v>
                </c:pt>
                <c:pt idx="7797">
                  <c:v>2125</c:v>
                </c:pt>
                <c:pt idx="7798">
                  <c:v>3197</c:v>
                </c:pt>
                <c:pt idx="7799">
                  <c:v>3315</c:v>
                </c:pt>
                <c:pt idx="7800">
                  <c:v>3315</c:v>
                </c:pt>
                <c:pt idx="7801">
                  <c:v>2137</c:v>
                </c:pt>
                <c:pt idx="7802">
                  <c:v>2137</c:v>
                </c:pt>
                <c:pt idx="7803">
                  <c:v>3349</c:v>
                </c:pt>
                <c:pt idx="7804">
                  <c:v>3349</c:v>
                </c:pt>
                <c:pt idx="7805">
                  <c:v>1212</c:v>
                </c:pt>
                <c:pt idx="7806">
                  <c:v>0</c:v>
                </c:pt>
                <c:pt idx="7807">
                  <c:v>227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995</c:v>
                </c:pt>
                <c:pt idx="7813">
                  <c:v>2350</c:v>
                </c:pt>
                <c:pt idx="7814">
                  <c:v>2112</c:v>
                </c:pt>
                <c:pt idx="7815">
                  <c:v>2112</c:v>
                </c:pt>
                <c:pt idx="7816">
                  <c:v>2112</c:v>
                </c:pt>
                <c:pt idx="7817">
                  <c:v>3164</c:v>
                </c:pt>
                <c:pt idx="7818">
                  <c:v>3336</c:v>
                </c:pt>
                <c:pt idx="7819">
                  <c:v>1224</c:v>
                </c:pt>
                <c:pt idx="7820">
                  <c:v>1224</c:v>
                </c:pt>
                <c:pt idx="7821">
                  <c:v>2122</c:v>
                </c:pt>
                <c:pt idx="7822">
                  <c:v>3294</c:v>
                </c:pt>
                <c:pt idx="7823">
                  <c:v>3331</c:v>
                </c:pt>
                <c:pt idx="7824">
                  <c:v>3331</c:v>
                </c:pt>
                <c:pt idx="7825">
                  <c:v>2109</c:v>
                </c:pt>
                <c:pt idx="7826">
                  <c:v>2699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291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914</c:v>
                </c:pt>
                <c:pt idx="7837">
                  <c:v>2432</c:v>
                </c:pt>
                <c:pt idx="7838">
                  <c:v>2131</c:v>
                </c:pt>
                <c:pt idx="7839">
                  <c:v>2131</c:v>
                </c:pt>
                <c:pt idx="7840">
                  <c:v>2131</c:v>
                </c:pt>
                <c:pt idx="7841">
                  <c:v>3107</c:v>
                </c:pt>
                <c:pt idx="7842">
                  <c:v>3304</c:v>
                </c:pt>
                <c:pt idx="7843">
                  <c:v>3304</c:v>
                </c:pt>
                <c:pt idx="7844">
                  <c:v>1173</c:v>
                </c:pt>
                <c:pt idx="7845">
                  <c:v>2529</c:v>
                </c:pt>
                <c:pt idx="7846">
                  <c:v>3219</c:v>
                </c:pt>
                <c:pt idx="7847">
                  <c:v>3314</c:v>
                </c:pt>
                <c:pt idx="7848">
                  <c:v>2101</c:v>
                </c:pt>
                <c:pt idx="7849">
                  <c:v>2101</c:v>
                </c:pt>
                <c:pt idx="7850">
                  <c:v>2617</c:v>
                </c:pt>
                <c:pt idx="7851">
                  <c:v>3260</c:v>
                </c:pt>
                <c:pt idx="7852">
                  <c:v>2115</c:v>
                </c:pt>
                <c:pt idx="7853">
                  <c:v>2115</c:v>
                </c:pt>
                <c:pt idx="7854">
                  <c:v>2115</c:v>
                </c:pt>
                <c:pt idx="7855">
                  <c:v>2845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168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1113</c:v>
                </c:pt>
                <c:pt idx="7866">
                  <c:v>2148</c:v>
                </c:pt>
                <c:pt idx="7867">
                  <c:v>2066</c:v>
                </c:pt>
                <c:pt idx="7868">
                  <c:v>2066</c:v>
                </c:pt>
                <c:pt idx="7869">
                  <c:v>2522</c:v>
                </c:pt>
                <c:pt idx="7870">
                  <c:v>3197</c:v>
                </c:pt>
                <c:pt idx="7871">
                  <c:v>3232</c:v>
                </c:pt>
                <c:pt idx="7872">
                  <c:v>1166</c:v>
                </c:pt>
                <c:pt idx="7873">
                  <c:v>1130</c:v>
                </c:pt>
                <c:pt idx="7874">
                  <c:v>2735</c:v>
                </c:pt>
                <c:pt idx="7875">
                  <c:v>4814</c:v>
                </c:pt>
                <c:pt idx="7876">
                  <c:v>4814</c:v>
                </c:pt>
                <c:pt idx="7877">
                  <c:v>1522</c:v>
                </c:pt>
                <c:pt idx="7878">
                  <c:v>1522</c:v>
                </c:pt>
                <c:pt idx="7879">
                  <c:v>1522</c:v>
                </c:pt>
                <c:pt idx="7880">
                  <c:v>1522</c:v>
                </c:pt>
                <c:pt idx="7881">
                  <c:v>2954</c:v>
                </c:pt>
                <c:pt idx="7882">
                  <c:v>3166</c:v>
                </c:pt>
                <c:pt idx="7883">
                  <c:v>0</c:v>
                </c:pt>
                <c:pt idx="7884">
                  <c:v>3317</c:v>
                </c:pt>
                <c:pt idx="7885">
                  <c:v>2286</c:v>
                </c:pt>
                <c:pt idx="7886">
                  <c:v>1885</c:v>
                </c:pt>
                <c:pt idx="7887">
                  <c:v>1885</c:v>
                </c:pt>
                <c:pt idx="7888">
                  <c:v>1526</c:v>
                </c:pt>
                <c:pt idx="7889">
                  <c:v>85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3295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3328</c:v>
                </c:pt>
                <c:pt idx="7899">
                  <c:v>3328</c:v>
                </c:pt>
                <c:pt idx="7900">
                  <c:v>1905</c:v>
                </c:pt>
                <c:pt idx="7901">
                  <c:v>1905</c:v>
                </c:pt>
                <c:pt idx="7902">
                  <c:v>1706</c:v>
                </c:pt>
                <c:pt idx="7903">
                  <c:v>1531</c:v>
                </c:pt>
                <c:pt idx="7904">
                  <c:v>1531</c:v>
                </c:pt>
                <c:pt idx="7905">
                  <c:v>3329</c:v>
                </c:pt>
                <c:pt idx="7906">
                  <c:v>1894</c:v>
                </c:pt>
                <c:pt idx="7907">
                  <c:v>3205</c:v>
                </c:pt>
                <c:pt idx="7908">
                  <c:v>3297</c:v>
                </c:pt>
                <c:pt idx="7909">
                  <c:v>3297</c:v>
                </c:pt>
                <c:pt idx="7910">
                  <c:v>0</c:v>
                </c:pt>
                <c:pt idx="7911">
                  <c:v>0</c:v>
                </c:pt>
                <c:pt idx="7912">
                  <c:v>3286</c:v>
                </c:pt>
                <c:pt idx="7913">
                  <c:v>3286</c:v>
                </c:pt>
                <c:pt idx="7914">
                  <c:v>2025</c:v>
                </c:pt>
                <c:pt idx="7915">
                  <c:v>1865</c:v>
                </c:pt>
                <c:pt idx="7916">
                  <c:v>1846</c:v>
                </c:pt>
                <c:pt idx="7917">
                  <c:v>1499</c:v>
                </c:pt>
                <c:pt idx="7918">
                  <c:v>1499</c:v>
                </c:pt>
                <c:pt idx="7919">
                  <c:v>2934</c:v>
                </c:pt>
                <c:pt idx="7920">
                  <c:v>0</c:v>
                </c:pt>
                <c:pt idx="7921">
                  <c:v>0</c:v>
                </c:pt>
                <c:pt idx="7922">
                  <c:v>322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3197</c:v>
                </c:pt>
                <c:pt idx="7927">
                  <c:v>3377</c:v>
                </c:pt>
                <c:pt idx="7928">
                  <c:v>2286</c:v>
                </c:pt>
                <c:pt idx="7929">
                  <c:v>1919</c:v>
                </c:pt>
                <c:pt idx="7930">
                  <c:v>1919</c:v>
                </c:pt>
                <c:pt idx="7931">
                  <c:v>1540</c:v>
                </c:pt>
                <c:pt idx="7932">
                  <c:v>1540</c:v>
                </c:pt>
                <c:pt idx="7933">
                  <c:v>3012</c:v>
                </c:pt>
                <c:pt idx="7934">
                  <c:v>3259</c:v>
                </c:pt>
                <c:pt idx="7935">
                  <c:v>1884</c:v>
                </c:pt>
                <c:pt idx="7936">
                  <c:v>3321</c:v>
                </c:pt>
                <c:pt idx="7937">
                  <c:v>3321</c:v>
                </c:pt>
                <c:pt idx="7938">
                  <c:v>1936</c:v>
                </c:pt>
                <c:pt idx="7939">
                  <c:v>1890</c:v>
                </c:pt>
                <c:pt idx="7940">
                  <c:v>1844</c:v>
                </c:pt>
                <c:pt idx="7941">
                  <c:v>1525</c:v>
                </c:pt>
                <c:pt idx="7942">
                  <c:v>1525</c:v>
                </c:pt>
                <c:pt idx="7943">
                  <c:v>2374</c:v>
                </c:pt>
                <c:pt idx="7944">
                  <c:v>1413</c:v>
                </c:pt>
                <c:pt idx="7945">
                  <c:v>1528</c:v>
                </c:pt>
                <c:pt idx="7946">
                  <c:v>62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3310</c:v>
                </c:pt>
                <c:pt idx="7951">
                  <c:v>3310</c:v>
                </c:pt>
                <c:pt idx="7952">
                  <c:v>2002</c:v>
                </c:pt>
                <c:pt idx="7953">
                  <c:v>1898</c:v>
                </c:pt>
                <c:pt idx="7954">
                  <c:v>1870</c:v>
                </c:pt>
                <c:pt idx="7955">
                  <c:v>1529</c:v>
                </c:pt>
                <c:pt idx="7956">
                  <c:v>1529</c:v>
                </c:pt>
                <c:pt idx="7957">
                  <c:v>2954</c:v>
                </c:pt>
                <c:pt idx="7958">
                  <c:v>1330</c:v>
                </c:pt>
                <c:pt idx="7959">
                  <c:v>1624</c:v>
                </c:pt>
                <c:pt idx="7960">
                  <c:v>1511</c:v>
                </c:pt>
                <c:pt idx="7961">
                  <c:v>1511</c:v>
                </c:pt>
                <c:pt idx="7962">
                  <c:v>2915</c:v>
                </c:pt>
                <c:pt idx="7963">
                  <c:v>0</c:v>
                </c:pt>
                <c:pt idx="7964">
                  <c:v>3229</c:v>
                </c:pt>
                <c:pt idx="7965">
                  <c:v>3280</c:v>
                </c:pt>
                <c:pt idx="7966">
                  <c:v>2101</c:v>
                </c:pt>
                <c:pt idx="7967">
                  <c:v>1855</c:v>
                </c:pt>
                <c:pt idx="7968">
                  <c:v>1855</c:v>
                </c:pt>
                <c:pt idx="7969">
                  <c:v>1486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460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3021</c:v>
                </c:pt>
                <c:pt idx="7979">
                  <c:v>3320</c:v>
                </c:pt>
                <c:pt idx="7980">
                  <c:v>449</c:v>
                </c:pt>
                <c:pt idx="7981">
                  <c:v>1895</c:v>
                </c:pt>
                <c:pt idx="7982">
                  <c:v>1895</c:v>
                </c:pt>
                <c:pt idx="7983">
                  <c:v>1519</c:v>
                </c:pt>
                <c:pt idx="7984">
                  <c:v>2685</c:v>
                </c:pt>
                <c:pt idx="7985">
                  <c:v>2937</c:v>
                </c:pt>
                <c:pt idx="7986">
                  <c:v>3319</c:v>
                </c:pt>
                <c:pt idx="7987">
                  <c:v>1901</c:v>
                </c:pt>
                <c:pt idx="7988">
                  <c:v>1526</c:v>
                </c:pt>
                <c:pt idx="7989">
                  <c:v>2783</c:v>
                </c:pt>
                <c:pt idx="7990">
                  <c:v>2941</c:v>
                </c:pt>
                <c:pt idx="7991">
                  <c:v>0</c:v>
                </c:pt>
                <c:pt idx="7992">
                  <c:v>0</c:v>
                </c:pt>
                <c:pt idx="7993">
                  <c:v>3296</c:v>
                </c:pt>
                <c:pt idx="7994">
                  <c:v>3296</c:v>
                </c:pt>
                <c:pt idx="7995">
                  <c:v>1905</c:v>
                </c:pt>
                <c:pt idx="7996">
                  <c:v>1880</c:v>
                </c:pt>
                <c:pt idx="7997">
                  <c:v>1842</c:v>
                </c:pt>
                <c:pt idx="7998">
                  <c:v>2292</c:v>
                </c:pt>
                <c:pt idx="7999">
                  <c:v>2922</c:v>
                </c:pt>
                <c:pt idx="8000">
                  <c:v>2922</c:v>
                </c:pt>
                <c:pt idx="8001">
                  <c:v>2985</c:v>
                </c:pt>
                <c:pt idx="8002">
                  <c:v>3011</c:v>
                </c:pt>
                <c:pt idx="8003">
                  <c:v>300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3310</c:v>
                </c:pt>
                <c:pt idx="8008">
                  <c:v>3310</c:v>
                </c:pt>
                <c:pt idx="8009">
                  <c:v>1950</c:v>
                </c:pt>
                <c:pt idx="8010">
                  <c:v>1883</c:v>
                </c:pt>
                <c:pt idx="8011">
                  <c:v>1828</c:v>
                </c:pt>
                <c:pt idx="8012">
                  <c:v>2347</c:v>
                </c:pt>
                <c:pt idx="8013">
                  <c:v>4835</c:v>
                </c:pt>
                <c:pt idx="8014">
                  <c:v>4835</c:v>
                </c:pt>
                <c:pt idx="8015">
                  <c:v>3040</c:v>
                </c:pt>
                <c:pt idx="8016">
                  <c:v>1795</c:v>
                </c:pt>
                <c:pt idx="8017">
                  <c:v>3345</c:v>
                </c:pt>
                <c:pt idx="8018">
                  <c:v>3345</c:v>
                </c:pt>
                <c:pt idx="8019">
                  <c:v>0</c:v>
                </c:pt>
                <c:pt idx="8020">
                  <c:v>0</c:v>
                </c:pt>
                <c:pt idx="8021">
                  <c:v>2967</c:v>
                </c:pt>
                <c:pt idx="8022">
                  <c:v>3317</c:v>
                </c:pt>
                <c:pt idx="8023">
                  <c:v>496</c:v>
                </c:pt>
                <c:pt idx="8024">
                  <c:v>1891</c:v>
                </c:pt>
                <c:pt idx="8025">
                  <c:v>1891</c:v>
                </c:pt>
                <c:pt idx="8026">
                  <c:v>1516</c:v>
                </c:pt>
                <c:pt idx="8027">
                  <c:v>101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3242</c:v>
                </c:pt>
                <c:pt idx="8032">
                  <c:v>31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3225</c:v>
                </c:pt>
                <c:pt idx="8037">
                  <c:v>680</c:v>
                </c:pt>
                <c:pt idx="8038">
                  <c:v>1807</c:v>
                </c:pt>
                <c:pt idx="8039">
                  <c:v>1806</c:v>
                </c:pt>
                <c:pt idx="8040">
                  <c:v>1618</c:v>
                </c:pt>
                <c:pt idx="8041">
                  <c:v>2441</c:v>
                </c:pt>
                <c:pt idx="8042">
                  <c:v>2788</c:v>
                </c:pt>
                <c:pt idx="8043">
                  <c:v>3119</c:v>
                </c:pt>
                <c:pt idx="8044">
                  <c:v>1757</c:v>
                </c:pt>
                <c:pt idx="8045">
                  <c:v>3160</c:v>
                </c:pt>
                <c:pt idx="8046">
                  <c:v>2197</c:v>
                </c:pt>
                <c:pt idx="8047">
                  <c:v>0</c:v>
                </c:pt>
                <c:pt idx="8048">
                  <c:v>0</c:v>
                </c:pt>
                <c:pt idx="8049">
                  <c:v>3148</c:v>
                </c:pt>
                <c:pt idx="8050">
                  <c:v>3148</c:v>
                </c:pt>
                <c:pt idx="8051">
                  <c:v>0</c:v>
                </c:pt>
                <c:pt idx="8052">
                  <c:v>0</c:v>
                </c:pt>
                <c:pt idx="8053">
                  <c:v>3135</c:v>
                </c:pt>
                <c:pt idx="8054">
                  <c:v>3135</c:v>
                </c:pt>
                <c:pt idx="8055">
                  <c:v>1784</c:v>
                </c:pt>
                <c:pt idx="8056">
                  <c:v>1784</c:v>
                </c:pt>
                <c:pt idx="8057">
                  <c:v>1456</c:v>
                </c:pt>
                <c:pt idx="8058">
                  <c:v>2768</c:v>
                </c:pt>
                <c:pt idx="8059">
                  <c:v>2790</c:v>
                </c:pt>
                <c:pt idx="8060">
                  <c:v>2877</c:v>
                </c:pt>
                <c:pt idx="8061">
                  <c:v>1507</c:v>
                </c:pt>
                <c:pt idx="8062">
                  <c:v>2649</c:v>
                </c:pt>
                <c:pt idx="8063">
                  <c:v>4531</c:v>
                </c:pt>
                <c:pt idx="8064">
                  <c:v>0</c:v>
                </c:pt>
                <c:pt idx="8065">
                  <c:v>2937</c:v>
                </c:pt>
                <c:pt idx="8066">
                  <c:v>209</c:v>
                </c:pt>
                <c:pt idx="8067">
                  <c:v>0</c:v>
                </c:pt>
                <c:pt idx="8068">
                  <c:v>0</c:v>
                </c:pt>
                <c:pt idx="8069">
                  <c:v>2836</c:v>
                </c:pt>
                <c:pt idx="8070">
                  <c:v>3180</c:v>
                </c:pt>
                <c:pt idx="8071">
                  <c:v>423</c:v>
                </c:pt>
                <c:pt idx="8072">
                  <c:v>1812</c:v>
                </c:pt>
                <c:pt idx="8073">
                  <c:v>1812</c:v>
                </c:pt>
                <c:pt idx="8074">
                  <c:v>2472</c:v>
                </c:pt>
                <c:pt idx="8075">
                  <c:v>4594</c:v>
                </c:pt>
                <c:pt idx="8076">
                  <c:v>3150</c:v>
                </c:pt>
                <c:pt idx="8077">
                  <c:v>1789</c:v>
                </c:pt>
                <c:pt idx="8078">
                  <c:v>2335</c:v>
                </c:pt>
                <c:pt idx="8079">
                  <c:v>4585</c:v>
                </c:pt>
                <c:pt idx="8080">
                  <c:v>4585</c:v>
                </c:pt>
                <c:pt idx="8081">
                  <c:v>1790</c:v>
                </c:pt>
                <c:pt idx="8082">
                  <c:v>3174</c:v>
                </c:pt>
                <c:pt idx="8083">
                  <c:v>3174</c:v>
                </c:pt>
                <c:pt idx="8084">
                  <c:v>0</c:v>
                </c:pt>
                <c:pt idx="8085">
                  <c:v>0</c:v>
                </c:pt>
                <c:pt idx="8086">
                  <c:v>3204</c:v>
                </c:pt>
                <c:pt idx="8087">
                  <c:v>3204</c:v>
                </c:pt>
                <c:pt idx="8088">
                  <c:v>1814</c:v>
                </c:pt>
                <c:pt idx="8089">
                  <c:v>1814</c:v>
                </c:pt>
                <c:pt idx="8090">
                  <c:v>1446</c:v>
                </c:pt>
                <c:pt idx="8091">
                  <c:v>4660</c:v>
                </c:pt>
                <c:pt idx="8092">
                  <c:v>3214</c:v>
                </c:pt>
                <c:pt idx="8093">
                  <c:v>1820</c:v>
                </c:pt>
                <c:pt idx="8094">
                  <c:v>1450</c:v>
                </c:pt>
                <c:pt idx="8095">
                  <c:v>0</c:v>
                </c:pt>
                <c:pt idx="8096">
                  <c:v>0</c:v>
                </c:pt>
                <c:pt idx="8097">
                  <c:v>2912</c:v>
                </c:pt>
                <c:pt idx="8098">
                  <c:v>238</c:v>
                </c:pt>
                <c:pt idx="8099">
                  <c:v>0</c:v>
                </c:pt>
                <c:pt idx="8100">
                  <c:v>0</c:v>
                </c:pt>
                <c:pt idx="8101">
                  <c:v>2742</c:v>
                </c:pt>
                <c:pt idx="8102">
                  <c:v>3155</c:v>
                </c:pt>
                <c:pt idx="8103">
                  <c:v>460</c:v>
                </c:pt>
                <c:pt idx="8104">
                  <c:v>1815</c:v>
                </c:pt>
                <c:pt idx="8105">
                  <c:v>1815</c:v>
                </c:pt>
                <c:pt idx="8106">
                  <c:v>1480</c:v>
                </c:pt>
                <c:pt idx="8107">
                  <c:v>2917</c:v>
                </c:pt>
                <c:pt idx="8108">
                  <c:v>2917</c:v>
                </c:pt>
                <c:pt idx="8109">
                  <c:v>3090</c:v>
                </c:pt>
                <c:pt idx="8110">
                  <c:v>1717</c:v>
                </c:pt>
                <c:pt idx="8111">
                  <c:v>3326</c:v>
                </c:pt>
                <c:pt idx="8112">
                  <c:v>497</c:v>
                </c:pt>
                <c:pt idx="8113">
                  <c:v>0</c:v>
                </c:pt>
                <c:pt idx="8114">
                  <c:v>0</c:v>
                </c:pt>
                <c:pt idx="8115">
                  <c:v>2965</c:v>
                </c:pt>
                <c:pt idx="8116">
                  <c:v>3309</c:v>
                </c:pt>
                <c:pt idx="8117">
                  <c:v>527</c:v>
                </c:pt>
                <c:pt idx="8118">
                  <c:v>1886</c:v>
                </c:pt>
                <c:pt idx="8119">
                  <c:v>1886</c:v>
                </c:pt>
                <c:pt idx="8120">
                  <c:v>1816</c:v>
                </c:pt>
                <c:pt idx="8121">
                  <c:v>1527</c:v>
                </c:pt>
                <c:pt idx="8122">
                  <c:v>2949</c:v>
                </c:pt>
                <c:pt idx="8123">
                  <c:v>3294</c:v>
                </c:pt>
                <c:pt idx="8124">
                  <c:v>2607</c:v>
                </c:pt>
                <c:pt idx="8125">
                  <c:v>3282</c:v>
                </c:pt>
                <c:pt idx="8126">
                  <c:v>46</c:v>
                </c:pt>
                <c:pt idx="8127">
                  <c:v>0</c:v>
                </c:pt>
                <c:pt idx="8128">
                  <c:v>0</c:v>
                </c:pt>
                <c:pt idx="8129">
                  <c:v>2588</c:v>
                </c:pt>
                <c:pt idx="8130">
                  <c:v>3199</c:v>
                </c:pt>
                <c:pt idx="8131">
                  <c:v>3280</c:v>
                </c:pt>
                <c:pt idx="8132">
                  <c:v>306</c:v>
                </c:pt>
                <c:pt idx="8133">
                  <c:v>1878</c:v>
                </c:pt>
                <c:pt idx="8134">
                  <c:v>1878</c:v>
                </c:pt>
                <c:pt idx="8135">
                  <c:v>1583</c:v>
                </c:pt>
                <c:pt idx="8136">
                  <c:v>1508</c:v>
                </c:pt>
                <c:pt idx="8137">
                  <c:v>2926</c:v>
                </c:pt>
                <c:pt idx="8138">
                  <c:v>3312</c:v>
                </c:pt>
                <c:pt idx="8139">
                  <c:v>1894</c:v>
                </c:pt>
                <c:pt idx="8140">
                  <c:v>1797</c:v>
                </c:pt>
                <c:pt idx="8141">
                  <c:v>3319</c:v>
                </c:pt>
                <c:pt idx="8142">
                  <c:v>3319</c:v>
                </c:pt>
                <c:pt idx="8143">
                  <c:v>0</c:v>
                </c:pt>
                <c:pt idx="8144">
                  <c:v>0</c:v>
                </c:pt>
                <c:pt idx="8145">
                  <c:v>2963</c:v>
                </c:pt>
                <c:pt idx="8146">
                  <c:v>3322</c:v>
                </c:pt>
                <c:pt idx="8147">
                  <c:v>530</c:v>
                </c:pt>
                <c:pt idx="8148">
                  <c:v>1895</c:v>
                </c:pt>
                <c:pt idx="8149">
                  <c:v>1895</c:v>
                </c:pt>
                <c:pt idx="8150">
                  <c:v>1833</c:v>
                </c:pt>
                <c:pt idx="8151">
                  <c:v>1536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2638</c:v>
                </c:pt>
                <c:pt idx="8156">
                  <c:v>606</c:v>
                </c:pt>
                <c:pt idx="8157">
                  <c:v>83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2967</c:v>
                </c:pt>
                <c:pt idx="8162">
                  <c:v>3291</c:v>
                </c:pt>
                <c:pt idx="8163">
                  <c:v>516</c:v>
                </c:pt>
                <c:pt idx="8164">
                  <c:v>1891</c:v>
                </c:pt>
                <c:pt idx="8165">
                  <c:v>1891</c:v>
                </c:pt>
                <c:pt idx="8166">
                  <c:v>1821</c:v>
                </c:pt>
                <c:pt idx="8167">
                  <c:v>1526</c:v>
                </c:pt>
                <c:pt idx="8168">
                  <c:v>2923</c:v>
                </c:pt>
                <c:pt idx="8169">
                  <c:v>2926</c:v>
                </c:pt>
                <c:pt idx="8170">
                  <c:v>1875</c:v>
                </c:pt>
                <c:pt idx="8171">
                  <c:v>1875</c:v>
                </c:pt>
                <c:pt idx="8172">
                  <c:v>618</c:v>
                </c:pt>
                <c:pt idx="8173">
                  <c:v>1231</c:v>
                </c:pt>
                <c:pt idx="8174">
                  <c:v>0</c:v>
                </c:pt>
                <c:pt idx="8175">
                  <c:v>0</c:v>
                </c:pt>
                <c:pt idx="8176">
                  <c:v>223</c:v>
                </c:pt>
                <c:pt idx="8177">
                  <c:v>621</c:v>
                </c:pt>
                <c:pt idx="8178">
                  <c:v>5</c:v>
                </c:pt>
                <c:pt idx="8179">
                  <c:v>0</c:v>
                </c:pt>
                <c:pt idx="8180">
                  <c:v>4328</c:v>
                </c:pt>
                <c:pt idx="8181">
                  <c:v>4328</c:v>
                </c:pt>
                <c:pt idx="8182">
                  <c:v>4328</c:v>
                </c:pt>
                <c:pt idx="8183">
                  <c:v>4328</c:v>
                </c:pt>
                <c:pt idx="8184">
                  <c:v>0</c:v>
                </c:pt>
                <c:pt idx="8185">
                  <c:v>1640</c:v>
                </c:pt>
                <c:pt idx="8186">
                  <c:v>3179</c:v>
                </c:pt>
                <c:pt idx="8187">
                  <c:v>1645</c:v>
                </c:pt>
                <c:pt idx="8188">
                  <c:v>0</c:v>
                </c:pt>
                <c:pt idx="8189">
                  <c:v>0</c:v>
                </c:pt>
                <c:pt idx="8190">
                  <c:v>1669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1273</c:v>
                </c:pt>
                <c:pt idx="8195">
                  <c:v>392</c:v>
                </c:pt>
                <c:pt idx="8196">
                  <c:v>1635</c:v>
                </c:pt>
                <c:pt idx="8197">
                  <c:v>1463</c:v>
                </c:pt>
                <c:pt idx="8198">
                  <c:v>0</c:v>
                </c:pt>
                <c:pt idx="8199">
                  <c:v>1280</c:v>
                </c:pt>
                <c:pt idx="8200">
                  <c:v>1601</c:v>
                </c:pt>
                <c:pt idx="8201">
                  <c:v>2888</c:v>
                </c:pt>
                <c:pt idx="8202">
                  <c:v>1404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1631</c:v>
                </c:pt>
                <c:pt idx="8210">
                  <c:v>1659</c:v>
                </c:pt>
                <c:pt idx="8211">
                  <c:v>1633</c:v>
                </c:pt>
                <c:pt idx="8212">
                  <c:v>1093</c:v>
                </c:pt>
                <c:pt idx="8213">
                  <c:v>0</c:v>
                </c:pt>
                <c:pt idx="8214">
                  <c:v>1642</c:v>
                </c:pt>
                <c:pt idx="8215">
                  <c:v>3155</c:v>
                </c:pt>
                <c:pt idx="8216">
                  <c:v>1640</c:v>
                </c:pt>
                <c:pt idx="8217">
                  <c:v>0</c:v>
                </c:pt>
                <c:pt idx="8218">
                  <c:v>0</c:v>
                </c:pt>
                <c:pt idx="8219">
                  <c:v>1648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1562</c:v>
                </c:pt>
                <c:pt idx="8225">
                  <c:v>1766</c:v>
                </c:pt>
                <c:pt idx="8226">
                  <c:v>1660</c:v>
                </c:pt>
                <c:pt idx="8227">
                  <c:v>1346</c:v>
                </c:pt>
                <c:pt idx="8228">
                  <c:v>0</c:v>
                </c:pt>
                <c:pt idx="8229">
                  <c:v>1360</c:v>
                </c:pt>
                <c:pt idx="8230">
                  <c:v>1640</c:v>
                </c:pt>
                <c:pt idx="8231">
                  <c:v>2957</c:v>
                </c:pt>
                <c:pt idx="8232">
                  <c:v>1466</c:v>
                </c:pt>
                <c:pt idx="8233">
                  <c:v>0</c:v>
                </c:pt>
                <c:pt idx="8234">
                  <c:v>1267</c:v>
                </c:pt>
                <c:pt idx="8235">
                  <c:v>1655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588</c:v>
                </c:pt>
                <c:pt idx="8241">
                  <c:v>1655</c:v>
                </c:pt>
                <c:pt idx="8242">
                  <c:v>1655</c:v>
                </c:pt>
                <c:pt idx="8243">
                  <c:v>1220</c:v>
                </c:pt>
                <c:pt idx="8244">
                  <c:v>0</c:v>
                </c:pt>
                <c:pt idx="8245">
                  <c:v>1510</c:v>
                </c:pt>
                <c:pt idx="8246">
                  <c:v>1654</c:v>
                </c:pt>
                <c:pt idx="8247">
                  <c:v>2830</c:v>
                </c:pt>
                <c:pt idx="8248">
                  <c:v>0</c:v>
                </c:pt>
                <c:pt idx="8249">
                  <c:v>0</c:v>
                </c:pt>
                <c:pt idx="8250">
                  <c:v>1279</c:v>
                </c:pt>
                <c:pt idx="8251">
                  <c:v>1661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2274</c:v>
                </c:pt>
                <c:pt idx="8257">
                  <c:v>1659</c:v>
                </c:pt>
                <c:pt idx="8258">
                  <c:v>1659</c:v>
                </c:pt>
                <c:pt idx="8259">
                  <c:v>1168</c:v>
                </c:pt>
                <c:pt idx="8260">
                  <c:v>0</c:v>
                </c:pt>
                <c:pt idx="8261">
                  <c:v>1518</c:v>
                </c:pt>
                <c:pt idx="8262">
                  <c:v>1679</c:v>
                </c:pt>
                <c:pt idx="8263">
                  <c:v>0</c:v>
                </c:pt>
                <c:pt idx="8264">
                  <c:v>0</c:v>
                </c:pt>
                <c:pt idx="8265">
                  <c:v>540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2396</c:v>
                </c:pt>
                <c:pt idx="8272">
                  <c:v>1773</c:v>
                </c:pt>
                <c:pt idx="8273">
                  <c:v>1623</c:v>
                </c:pt>
                <c:pt idx="8274">
                  <c:v>1336</c:v>
                </c:pt>
                <c:pt idx="8275">
                  <c:v>0</c:v>
                </c:pt>
                <c:pt idx="8276">
                  <c:v>1403</c:v>
                </c:pt>
                <c:pt idx="8277">
                  <c:v>1653</c:v>
                </c:pt>
                <c:pt idx="8278">
                  <c:v>2906</c:v>
                </c:pt>
                <c:pt idx="8279">
                  <c:v>0</c:v>
                </c:pt>
                <c:pt idx="8280">
                  <c:v>0</c:v>
                </c:pt>
                <c:pt idx="8281">
                  <c:v>1394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1305</c:v>
                </c:pt>
                <c:pt idx="8287">
                  <c:v>346</c:v>
                </c:pt>
                <c:pt idx="8288">
                  <c:v>1629</c:v>
                </c:pt>
                <c:pt idx="8289">
                  <c:v>1574</c:v>
                </c:pt>
                <c:pt idx="8290">
                  <c:v>974</c:v>
                </c:pt>
                <c:pt idx="8291">
                  <c:v>1102</c:v>
                </c:pt>
                <c:pt idx="8292">
                  <c:v>1641</c:v>
                </c:pt>
                <c:pt idx="8293">
                  <c:v>1569</c:v>
                </c:pt>
                <c:pt idx="8294">
                  <c:v>1636</c:v>
                </c:pt>
                <c:pt idx="8295">
                  <c:v>0</c:v>
                </c:pt>
                <c:pt idx="8296">
                  <c:v>0</c:v>
                </c:pt>
                <c:pt idx="8297">
                  <c:v>1490</c:v>
                </c:pt>
                <c:pt idx="8298">
                  <c:v>1655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1360</c:v>
                </c:pt>
                <c:pt idx="8303">
                  <c:v>288</c:v>
                </c:pt>
                <c:pt idx="8304">
                  <c:v>1656</c:v>
                </c:pt>
                <c:pt idx="8305">
                  <c:v>1532</c:v>
                </c:pt>
                <c:pt idx="8306">
                  <c:v>0</c:v>
                </c:pt>
                <c:pt idx="8307">
                  <c:v>1161</c:v>
                </c:pt>
                <c:pt idx="8308">
                  <c:v>1649</c:v>
                </c:pt>
                <c:pt idx="8309">
                  <c:v>1528</c:v>
                </c:pt>
                <c:pt idx="8310">
                  <c:v>1641</c:v>
                </c:pt>
                <c:pt idx="8311">
                  <c:v>0</c:v>
                </c:pt>
                <c:pt idx="8312">
                  <c:v>0</c:v>
                </c:pt>
                <c:pt idx="8313">
                  <c:v>1584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1402</c:v>
                </c:pt>
                <c:pt idx="8319">
                  <c:v>245</c:v>
                </c:pt>
                <c:pt idx="8320">
                  <c:v>1632</c:v>
                </c:pt>
                <c:pt idx="8321">
                  <c:v>1470</c:v>
                </c:pt>
                <c:pt idx="8322">
                  <c:v>0</c:v>
                </c:pt>
                <c:pt idx="8323">
                  <c:v>1542</c:v>
                </c:pt>
                <c:pt idx="8324">
                  <c:v>1635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38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1321</c:v>
                </c:pt>
                <c:pt idx="8334">
                  <c:v>357</c:v>
                </c:pt>
                <c:pt idx="8335">
                  <c:v>1668</c:v>
                </c:pt>
                <c:pt idx="8336">
                  <c:v>1619</c:v>
                </c:pt>
                <c:pt idx="8337">
                  <c:v>0</c:v>
                </c:pt>
                <c:pt idx="8338">
                  <c:v>1142</c:v>
                </c:pt>
                <c:pt idx="8339">
                  <c:v>1637</c:v>
                </c:pt>
                <c:pt idx="8340">
                  <c:v>1524</c:v>
                </c:pt>
                <c:pt idx="8341">
                  <c:v>1633</c:v>
                </c:pt>
                <c:pt idx="8342">
                  <c:v>0</c:v>
                </c:pt>
                <c:pt idx="8343">
                  <c:v>0</c:v>
                </c:pt>
                <c:pt idx="8344">
                  <c:v>1521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1123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1365</c:v>
                </c:pt>
                <c:pt idx="8354">
                  <c:v>1637</c:v>
                </c:pt>
                <c:pt idx="8355">
                  <c:v>1423</c:v>
                </c:pt>
                <c:pt idx="8356">
                  <c:v>1441</c:v>
                </c:pt>
                <c:pt idx="8357">
                  <c:v>0</c:v>
                </c:pt>
                <c:pt idx="8358">
                  <c:v>1176</c:v>
                </c:pt>
                <c:pt idx="8359">
                  <c:v>1480</c:v>
                </c:pt>
                <c:pt idx="8360">
                  <c:v>1655</c:v>
                </c:pt>
                <c:pt idx="8361">
                  <c:v>6734</c:v>
                </c:pt>
                <c:pt idx="8362">
                  <c:v>10411</c:v>
                </c:pt>
                <c:pt idx="8363">
                  <c:v>7076</c:v>
                </c:pt>
                <c:pt idx="8364">
                  <c:v>6955</c:v>
                </c:pt>
                <c:pt idx="8365">
                  <c:v>8707</c:v>
                </c:pt>
                <c:pt idx="8366">
                  <c:v>8693</c:v>
                </c:pt>
                <c:pt idx="8367">
                  <c:v>10437</c:v>
                </c:pt>
                <c:pt idx="8368">
                  <c:v>4949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1779</c:v>
                </c:pt>
                <c:pt idx="8388">
                  <c:v>1834</c:v>
                </c:pt>
                <c:pt idx="8389">
                  <c:v>1917</c:v>
                </c:pt>
                <c:pt idx="8390">
                  <c:v>1917</c:v>
                </c:pt>
                <c:pt idx="8391">
                  <c:v>1917</c:v>
                </c:pt>
                <c:pt idx="8392">
                  <c:v>1327</c:v>
                </c:pt>
                <c:pt idx="8393">
                  <c:v>1279</c:v>
                </c:pt>
                <c:pt idx="8394">
                  <c:v>1213</c:v>
                </c:pt>
                <c:pt idx="8395">
                  <c:v>1170</c:v>
                </c:pt>
                <c:pt idx="8396">
                  <c:v>1095</c:v>
                </c:pt>
                <c:pt idx="8397">
                  <c:v>1019</c:v>
                </c:pt>
                <c:pt idx="8398">
                  <c:v>972</c:v>
                </c:pt>
                <c:pt idx="8399">
                  <c:v>972</c:v>
                </c:pt>
                <c:pt idx="8400">
                  <c:v>972</c:v>
                </c:pt>
                <c:pt idx="8401">
                  <c:v>972</c:v>
                </c:pt>
                <c:pt idx="8402">
                  <c:v>972</c:v>
                </c:pt>
                <c:pt idx="8403">
                  <c:v>972</c:v>
                </c:pt>
                <c:pt idx="8404">
                  <c:v>972</c:v>
                </c:pt>
                <c:pt idx="8405">
                  <c:v>972</c:v>
                </c:pt>
                <c:pt idx="8406">
                  <c:v>972</c:v>
                </c:pt>
                <c:pt idx="8407">
                  <c:v>972</c:v>
                </c:pt>
                <c:pt idx="8408">
                  <c:v>972</c:v>
                </c:pt>
                <c:pt idx="8409">
                  <c:v>972</c:v>
                </c:pt>
                <c:pt idx="8410">
                  <c:v>972</c:v>
                </c:pt>
                <c:pt idx="8411">
                  <c:v>1948</c:v>
                </c:pt>
                <c:pt idx="8412">
                  <c:v>1864</c:v>
                </c:pt>
                <c:pt idx="8413">
                  <c:v>1164</c:v>
                </c:pt>
                <c:pt idx="8414">
                  <c:v>1068</c:v>
                </c:pt>
                <c:pt idx="8415">
                  <c:v>888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8</c:v>
                </c:pt>
                <c:pt idx="8431">
                  <c:v>11</c:v>
                </c:pt>
                <c:pt idx="8432">
                  <c:v>58</c:v>
                </c:pt>
                <c:pt idx="8433">
                  <c:v>62</c:v>
                </c:pt>
                <c:pt idx="8434">
                  <c:v>54</c:v>
                </c:pt>
                <c:pt idx="8435">
                  <c:v>89</c:v>
                </c:pt>
                <c:pt idx="8436">
                  <c:v>69</c:v>
                </c:pt>
                <c:pt idx="8437">
                  <c:v>110</c:v>
                </c:pt>
                <c:pt idx="8438">
                  <c:v>73</c:v>
                </c:pt>
                <c:pt idx="8439">
                  <c:v>6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52</c:v>
                </c:pt>
                <c:pt idx="8465">
                  <c:v>36</c:v>
                </c:pt>
                <c:pt idx="8466">
                  <c:v>65</c:v>
                </c:pt>
                <c:pt idx="8467">
                  <c:v>1352</c:v>
                </c:pt>
                <c:pt idx="8468">
                  <c:v>1302</c:v>
                </c:pt>
                <c:pt idx="8469">
                  <c:v>1245</c:v>
                </c:pt>
                <c:pt idx="8470">
                  <c:v>1192</c:v>
                </c:pt>
                <c:pt idx="8471">
                  <c:v>1130</c:v>
                </c:pt>
                <c:pt idx="8472">
                  <c:v>1101</c:v>
                </c:pt>
                <c:pt idx="8473">
                  <c:v>1101</c:v>
                </c:pt>
                <c:pt idx="8474">
                  <c:v>1101</c:v>
                </c:pt>
                <c:pt idx="8475">
                  <c:v>1101</c:v>
                </c:pt>
                <c:pt idx="8476">
                  <c:v>1101</c:v>
                </c:pt>
                <c:pt idx="8477">
                  <c:v>1101</c:v>
                </c:pt>
                <c:pt idx="8478">
                  <c:v>1101</c:v>
                </c:pt>
                <c:pt idx="8479">
                  <c:v>1101</c:v>
                </c:pt>
                <c:pt idx="8480">
                  <c:v>1101</c:v>
                </c:pt>
                <c:pt idx="8481">
                  <c:v>1085</c:v>
                </c:pt>
                <c:pt idx="8482">
                  <c:v>1030</c:v>
                </c:pt>
                <c:pt idx="8483">
                  <c:v>981</c:v>
                </c:pt>
                <c:pt idx="8484">
                  <c:v>813</c:v>
                </c:pt>
                <c:pt idx="8485">
                  <c:v>755</c:v>
                </c:pt>
                <c:pt idx="8486">
                  <c:v>690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1710</c:v>
                </c:pt>
                <c:pt idx="8494">
                  <c:v>1751</c:v>
                </c:pt>
                <c:pt idx="8495">
                  <c:v>1806</c:v>
                </c:pt>
                <c:pt idx="8496">
                  <c:v>1848</c:v>
                </c:pt>
                <c:pt idx="8497">
                  <c:v>1883</c:v>
                </c:pt>
                <c:pt idx="8498">
                  <c:v>1905</c:v>
                </c:pt>
                <c:pt idx="8499">
                  <c:v>1905</c:v>
                </c:pt>
                <c:pt idx="8500">
                  <c:v>1905</c:v>
                </c:pt>
                <c:pt idx="8501">
                  <c:v>1905</c:v>
                </c:pt>
                <c:pt idx="8502">
                  <c:v>1905</c:v>
                </c:pt>
                <c:pt idx="8503">
                  <c:v>1905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21</c:v>
                </c:pt>
                <c:pt idx="8533">
                  <c:v>24</c:v>
                </c:pt>
                <c:pt idx="8534">
                  <c:v>36</c:v>
                </c:pt>
                <c:pt idx="8535">
                  <c:v>38</c:v>
                </c:pt>
                <c:pt idx="8536">
                  <c:v>93</c:v>
                </c:pt>
                <c:pt idx="8537">
                  <c:v>23</c:v>
                </c:pt>
                <c:pt idx="8538">
                  <c:v>1131</c:v>
                </c:pt>
                <c:pt idx="8539">
                  <c:v>1076</c:v>
                </c:pt>
                <c:pt idx="8540">
                  <c:v>1055</c:v>
                </c:pt>
                <c:pt idx="8541">
                  <c:v>1055</c:v>
                </c:pt>
                <c:pt idx="8542">
                  <c:v>1055</c:v>
                </c:pt>
                <c:pt idx="8543">
                  <c:v>1055</c:v>
                </c:pt>
                <c:pt idx="8544">
                  <c:v>1055</c:v>
                </c:pt>
                <c:pt idx="8545">
                  <c:v>1055</c:v>
                </c:pt>
                <c:pt idx="8546">
                  <c:v>1055</c:v>
                </c:pt>
                <c:pt idx="8547">
                  <c:v>1055</c:v>
                </c:pt>
                <c:pt idx="8548">
                  <c:v>1055</c:v>
                </c:pt>
                <c:pt idx="8549">
                  <c:v>1055</c:v>
                </c:pt>
                <c:pt idx="8550">
                  <c:v>1055</c:v>
                </c:pt>
                <c:pt idx="8551">
                  <c:v>1055</c:v>
                </c:pt>
                <c:pt idx="8552">
                  <c:v>1055</c:v>
                </c:pt>
                <c:pt idx="8553">
                  <c:v>1055</c:v>
                </c:pt>
                <c:pt idx="8554">
                  <c:v>1055</c:v>
                </c:pt>
                <c:pt idx="8555">
                  <c:v>1055</c:v>
                </c:pt>
                <c:pt idx="8556">
                  <c:v>1027</c:v>
                </c:pt>
                <c:pt idx="8557">
                  <c:v>943</c:v>
                </c:pt>
                <c:pt idx="8558">
                  <c:v>943</c:v>
                </c:pt>
                <c:pt idx="8559">
                  <c:v>943</c:v>
                </c:pt>
                <c:pt idx="8560">
                  <c:v>943</c:v>
                </c:pt>
                <c:pt idx="8561">
                  <c:v>943</c:v>
                </c:pt>
                <c:pt idx="8562">
                  <c:v>943</c:v>
                </c:pt>
                <c:pt idx="8563">
                  <c:v>943</c:v>
                </c:pt>
                <c:pt idx="8564">
                  <c:v>943</c:v>
                </c:pt>
                <c:pt idx="8565">
                  <c:v>943</c:v>
                </c:pt>
                <c:pt idx="8566">
                  <c:v>943</c:v>
                </c:pt>
                <c:pt idx="8567">
                  <c:v>943</c:v>
                </c:pt>
                <c:pt idx="8568">
                  <c:v>943</c:v>
                </c:pt>
                <c:pt idx="8569">
                  <c:v>943</c:v>
                </c:pt>
                <c:pt idx="8570">
                  <c:v>943</c:v>
                </c:pt>
                <c:pt idx="8571">
                  <c:v>943</c:v>
                </c:pt>
                <c:pt idx="8572">
                  <c:v>1532</c:v>
                </c:pt>
                <c:pt idx="8573">
                  <c:v>348</c:v>
                </c:pt>
                <c:pt idx="8574">
                  <c:v>3654</c:v>
                </c:pt>
                <c:pt idx="8575">
                  <c:v>0</c:v>
                </c:pt>
                <c:pt idx="8576">
                  <c:v>13</c:v>
                </c:pt>
                <c:pt idx="8577">
                  <c:v>458</c:v>
                </c:pt>
                <c:pt idx="8578">
                  <c:v>6591</c:v>
                </c:pt>
                <c:pt idx="8579">
                  <c:v>2536</c:v>
                </c:pt>
                <c:pt idx="8580">
                  <c:v>6313</c:v>
                </c:pt>
                <c:pt idx="8581">
                  <c:v>4806</c:v>
                </c:pt>
                <c:pt idx="8582">
                  <c:v>2535</c:v>
                </c:pt>
                <c:pt idx="8583">
                  <c:v>6291</c:v>
                </c:pt>
                <c:pt idx="8584">
                  <c:v>4904</c:v>
                </c:pt>
                <c:pt idx="8585">
                  <c:v>7647</c:v>
                </c:pt>
                <c:pt idx="8586">
                  <c:v>4888</c:v>
                </c:pt>
                <c:pt idx="8587">
                  <c:v>6321</c:v>
                </c:pt>
                <c:pt idx="8588">
                  <c:v>4108</c:v>
                </c:pt>
                <c:pt idx="8589">
                  <c:v>4497</c:v>
                </c:pt>
                <c:pt idx="8590">
                  <c:v>4953</c:v>
                </c:pt>
                <c:pt idx="8591">
                  <c:v>7570</c:v>
                </c:pt>
                <c:pt idx="8592">
                  <c:v>2797</c:v>
                </c:pt>
                <c:pt idx="8593">
                  <c:v>4944</c:v>
                </c:pt>
                <c:pt idx="8594">
                  <c:v>5775</c:v>
                </c:pt>
                <c:pt idx="8595">
                  <c:v>4513</c:v>
                </c:pt>
                <c:pt idx="8596">
                  <c:v>5979</c:v>
                </c:pt>
                <c:pt idx="8597">
                  <c:v>5843</c:v>
                </c:pt>
                <c:pt idx="8598">
                  <c:v>8557</c:v>
                </c:pt>
                <c:pt idx="8599">
                  <c:v>3263</c:v>
                </c:pt>
                <c:pt idx="8600">
                  <c:v>5744</c:v>
                </c:pt>
                <c:pt idx="8601">
                  <c:v>4518</c:v>
                </c:pt>
                <c:pt idx="8602">
                  <c:v>2425</c:v>
                </c:pt>
                <c:pt idx="8603">
                  <c:v>3853</c:v>
                </c:pt>
                <c:pt idx="8604">
                  <c:v>2373</c:v>
                </c:pt>
                <c:pt idx="8605">
                  <c:v>4927</c:v>
                </c:pt>
                <c:pt idx="8606">
                  <c:v>3621</c:v>
                </c:pt>
                <c:pt idx="8607">
                  <c:v>6253</c:v>
                </c:pt>
                <c:pt idx="8608">
                  <c:v>4628</c:v>
                </c:pt>
                <c:pt idx="8609">
                  <c:v>3833</c:v>
                </c:pt>
                <c:pt idx="8610">
                  <c:v>4852</c:v>
                </c:pt>
                <c:pt idx="8611">
                  <c:v>4899</c:v>
                </c:pt>
                <c:pt idx="8612">
                  <c:v>4939</c:v>
                </c:pt>
                <c:pt idx="8613">
                  <c:v>5725</c:v>
                </c:pt>
                <c:pt idx="8614">
                  <c:v>8535</c:v>
                </c:pt>
                <c:pt idx="8615">
                  <c:v>4785</c:v>
                </c:pt>
                <c:pt idx="8616">
                  <c:v>3853</c:v>
                </c:pt>
                <c:pt idx="8617">
                  <c:v>2545</c:v>
                </c:pt>
                <c:pt idx="8618">
                  <c:v>2401</c:v>
                </c:pt>
                <c:pt idx="8619">
                  <c:v>2493</c:v>
                </c:pt>
                <c:pt idx="8620">
                  <c:v>3892</c:v>
                </c:pt>
                <c:pt idx="8621">
                  <c:v>2313</c:v>
                </c:pt>
                <c:pt idx="8622">
                  <c:v>2751</c:v>
                </c:pt>
                <c:pt idx="8623">
                  <c:v>2810</c:v>
                </c:pt>
                <c:pt idx="8624">
                  <c:v>5251</c:v>
                </c:pt>
                <c:pt idx="8625">
                  <c:v>2560</c:v>
                </c:pt>
                <c:pt idx="8626">
                  <c:v>2316</c:v>
                </c:pt>
                <c:pt idx="8627">
                  <c:v>5889</c:v>
                </c:pt>
                <c:pt idx="8628">
                  <c:v>1940</c:v>
                </c:pt>
                <c:pt idx="8629">
                  <c:v>4790</c:v>
                </c:pt>
                <c:pt idx="8630">
                  <c:v>2376</c:v>
                </c:pt>
                <c:pt idx="8631">
                  <c:v>2376</c:v>
                </c:pt>
                <c:pt idx="8632">
                  <c:v>518</c:v>
                </c:pt>
                <c:pt idx="8633">
                  <c:v>3977</c:v>
                </c:pt>
                <c:pt idx="8634">
                  <c:v>2438</c:v>
                </c:pt>
                <c:pt idx="8635">
                  <c:v>897</c:v>
                </c:pt>
                <c:pt idx="8636">
                  <c:v>827</c:v>
                </c:pt>
                <c:pt idx="8637">
                  <c:v>1651</c:v>
                </c:pt>
                <c:pt idx="8638">
                  <c:v>1289</c:v>
                </c:pt>
                <c:pt idx="8639">
                  <c:v>1105</c:v>
                </c:pt>
                <c:pt idx="8640">
                  <c:v>1083</c:v>
                </c:pt>
                <c:pt idx="8641">
                  <c:v>2702</c:v>
                </c:pt>
                <c:pt idx="8642">
                  <c:v>3968</c:v>
                </c:pt>
                <c:pt idx="8643">
                  <c:v>6051</c:v>
                </c:pt>
                <c:pt idx="8644">
                  <c:v>8334</c:v>
                </c:pt>
                <c:pt idx="8645">
                  <c:v>2693</c:v>
                </c:pt>
                <c:pt idx="8646">
                  <c:v>5724</c:v>
                </c:pt>
                <c:pt idx="8647">
                  <c:v>4126</c:v>
                </c:pt>
                <c:pt idx="8648">
                  <c:v>4221</c:v>
                </c:pt>
                <c:pt idx="8649">
                  <c:v>4018</c:v>
                </c:pt>
                <c:pt idx="8650">
                  <c:v>2476</c:v>
                </c:pt>
                <c:pt idx="8651">
                  <c:v>0</c:v>
                </c:pt>
                <c:pt idx="8652">
                  <c:v>2493</c:v>
                </c:pt>
                <c:pt idx="8653">
                  <c:v>2379</c:v>
                </c:pt>
                <c:pt idx="8654">
                  <c:v>2382</c:v>
                </c:pt>
                <c:pt idx="8655">
                  <c:v>2362</c:v>
                </c:pt>
                <c:pt idx="8656">
                  <c:v>0</c:v>
                </c:pt>
                <c:pt idx="8657">
                  <c:v>4031</c:v>
                </c:pt>
                <c:pt idx="8658">
                  <c:v>6168</c:v>
                </c:pt>
                <c:pt idx="8659">
                  <c:v>8475</c:v>
                </c:pt>
                <c:pt idx="8660">
                  <c:v>13318</c:v>
                </c:pt>
                <c:pt idx="8661">
                  <c:v>2277</c:v>
                </c:pt>
                <c:pt idx="8662">
                  <c:v>4096</c:v>
                </c:pt>
                <c:pt idx="8663">
                  <c:v>6223</c:v>
                </c:pt>
                <c:pt idx="8664">
                  <c:v>2296</c:v>
                </c:pt>
                <c:pt idx="8665">
                  <c:v>2551</c:v>
                </c:pt>
                <c:pt idx="8666">
                  <c:v>7696</c:v>
                </c:pt>
                <c:pt idx="8667">
                  <c:v>2871</c:v>
                </c:pt>
                <c:pt idx="8668">
                  <c:v>1888</c:v>
                </c:pt>
                <c:pt idx="8669">
                  <c:v>2962</c:v>
                </c:pt>
                <c:pt idx="8670">
                  <c:v>2137</c:v>
                </c:pt>
                <c:pt idx="8671">
                  <c:v>3443</c:v>
                </c:pt>
                <c:pt idx="8672">
                  <c:v>5190</c:v>
                </c:pt>
                <c:pt idx="8673">
                  <c:v>7178</c:v>
                </c:pt>
                <c:pt idx="8674">
                  <c:v>2106</c:v>
                </c:pt>
                <c:pt idx="8675">
                  <c:v>1150</c:v>
                </c:pt>
                <c:pt idx="8676">
                  <c:v>4426</c:v>
                </c:pt>
                <c:pt idx="8677">
                  <c:v>5544</c:v>
                </c:pt>
                <c:pt idx="8678">
                  <c:v>6565</c:v>
                </c:pt>
                <c:pt idx="8679">
                  <c:v>947</c:v>
                </c:pt>
                <c:pt idx="8680">
                  <c:v>2005</c:v>
                </c:pt>
                <c:pt idx="8681">
                  <c:v>0</c:v>
                </c:pt>
                <c:pt idx="8682">
                  <c:v>3693</c:v>
                </c:pt>
                <c:pt idx="8683">
                  <c:v>2211</c:v>
                </c:pt>
                <c:pt idx="8684">
                  <c:v>4223</c:v>
                </c:pt>
                <c:pt idx="8685">
                  <c:v>4216</c:v>
                </c:pt>
                <c:pt idx="8686">
                  <c:v>3645</c:v>
                </c:pt>
                <c:pt idx="8687">
                  <c:v>3432</c:v>
                </c:pt>
                <c:pt idx="8688">
                  <c:v>5844</c:v>
                </c:pt>
                <c:pt idx="8689">
                  <c:v>2286</c:v>
                </c:pt>
                <c:pt idx="8690">
                  <c:v>2286</c:v>
                </c:pt>
                <c:pt idx="8691">
                  <c:v>2314</c:v>
                </c:pt>
                <c:pt idx="8692">
                  <c:v>3671</c:v>
                </c:pt>
                <c:pt idx="8693">
                  <c:v>6993</c:v>
                </c:pt>
                <c:pt idx="8694">
                  <c:v>3916</c:v>
                </c:pt>
                <c:pt idx="8695">
                  <c:v>2065</c:v>
                </c:pt>
                <c:pt idx="8696">
                  <c:v>351</c:v>
                </c:pt>
                <c:pt idx="8697">
                  <c:v>992</c:v>
                </c:pt>
                <c:pt idx="8698">
                  <c:v>2434</c:v>
                </c:pt>
                <c:pt idx="8699">
                  <c:v>5086</c:v>
                </c:pt>
                <c:pt idx="8700">
                  <c:v>3892</c:v>
                </c:pt>
                <c:pt idx="8701">
                  <c:v>5966</c:v>
                </c:pt>
                <c:pt idx="8702">
                  <c:v>8194</c:v>
                </c:pt>
                <c:pt idx="8703">
                  <c:v>9182</c:v>
                </c:pt>
                <c:pt idx="8704">
                  <c:v>556</c:v>
                </c:pt>
                <c:pt idx="8705">
                  <c:v>1884</c:v>
                </c:pt>
                <c:pt idx="8706">
                  <c:v>3416</c:v>
                </c:pt>
                <c:pt idx="8707">
                  <c:v>2438</c:v>
                </c:pt>
                <c:pt idx="8708">
                  <c:v>2251</c:v>
                </c:pt>
                <c:pt idx="8709">
                  <c:v>3818</c:v>
                </c:pt>
                <c:pt idx="8710">
                  <c:v>3220</c:v>
                </c:pt>
                <c:pt idx="8711">
                  <c:v>803</c:v>
                </c:pt>
                <c:pt idx="8712">
                  <c:v>1609</c:v>
                </c:pt>
                <c:pt idx="8713">
                  <c:v>499</c:v>
                </c:pt>
                <c:pt idx="8714">
                  <c:v>2027</c:v>
                </c:pt>
                <c:pt idx="8715">
                  <c:v>1681</c:v>
                </c:pt>
                <c:pt idx="8716">
                  <c:v>1337</c:v>
                </c:pt>
                <c:pt idx="8717">
                  <c:v>1337</c:v>
                </c:pt>
                <c:pt idx="8718">
                  <c:v>1337</c:v>
                </c:pt>
                <c:pt idx="8719">
                  <c:v>1337</c:v>
                </c:pt>
                <c:pt idx="8720">
                  <c:v>1337</c:v>
                </c:pt>
                <c:pt idx="8721">
                  <c:v>1337</c:v>
                </c:pt>
                <c:pt idx="8722">
                  <c:v>1337</c:v>
                </c:pt>
                <c:pt idx="8723">
                  <c:v>1337</c:v>
                </c:pt>
                <c:pt idx="8724">
                  <c:v>7079</c:v>
                </c:pt>
                <c:pt idx="8725">
                  <c:v>11893</c:v>
                </c:pt>
                <c:pt idx="8726">
                  <c:v>6083</c:v>
                </c:pt>
                <c:pt idx="8727">
                  <c:v>13217</c:v>
                </c:pt>
                <c:pt idx="8728">
                  <c:v>943</c:v>
                </c:pt>
                <c:pt idx="8729">
                  <c:v>1717</c:v>
                </c:pt>
                <c:pt idx="8730">
                  <c:v>0</c:v>
                </c:pt>
                <c:pt idx="8731">
                  <c:v>20686</c:v>
                </c:pt>
                <c:pt idx="8732">
                  <c:v>1951</c:v>
                </c:pt>
                <c:pt idx="8733">
                  <c:v>3322</c:v>
                </c:pt>
                <c:pt idx="8734">
                  <c:v>4947</c:v>
                </c:pt>
                <c:pt idx="8735">
                  <c:v>2737</c:v>
                </c:pt>
                <c:pt idx="8736">
                  <c:v>168</c:v>
                </c:pt>
                <c:pt idx="8737">
                  <c:v>1192</c:v>
                </c:pt>
                <c:pt idx="8738">
                  <c:v>4020</c:v>
                </c:pt>
                <c:pt idx="8739">
                  <c:v>9432</c:v>
                </c:pt>
                <c:pt idx="8740">
                  <c:v>13260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927</c:v>
                </c:pt>
                <c:pt idx="8745">
                  <c:v>1818</c:v>
                </c:pt>
                <c:pt idx="8746">
                  <c:v>1031</c:v>
                </c:pt>
                <c:pt idx="8747">
                  <c:v>0</c:v>
                </c:pt>
                <c:pt idx="8748">
                  <c:v>429</c:v>
                </c:pt>
                <c:pt idx="8749">
                  <c:v>4683</c:v>
                </c:pt>
                <c:pt idx="8750">
                  <c:v>34296</c:v>
                </c:pt>
                <c:pt idx="8751">
                  <c:v>31884</c:v>
                </c:pt>
                <c:pt idx="8752">
                  <c:v>32862</c:v>
                </c:pt>
                <c:pt idx="8753">
                  <c:v>14639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11236</c:v>
                </c:pt>
                <c:pt idx="8765">
                  <c:v>543420</c:v>
                </c:pt>
                <c:pt idx="8766">
                  <c:v>2</c:v>
                </c:pt>
                <c:pt idx="8767">
                  <c:v>2</c:v>
                </c:pt>
                <c:pt idx="8768">
                  <c:v>2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788</c:v>
                </c:pt>
                <c:pt idx="8780">
                  <c:v>788</c:v>
                </c:pt>
                <c:pt idx="8781">
                  <c:v>3832</c:v>
                </c:pt>
                <c:pt idx="8782">
                  <c:v>3832</c:v>
                </c:pt>
                <c:pt idx="8783">
                  <c:v>3176</c:v>
                </c:pt>
                <c:pt idx="8784">
                  <c:v>3044</c:v>
                </c:pt>
                <c:pt idx="8785">
                  <c:v>0</c:v>
                </c:pt>
                <c:pt idx="8786">
                  <c:v>0</c:v>
                </c:pt>
                <c:pt idx="8787">
                  <c:v>7600</c:v>
                </c:pt>
                <c:pt idx="8788">
                  <c:v>10092</c:v>
                </c:pt>
                <c:pt idx="8789">
                  <c:v>12675</c:v>
                </c:pt>
                <c:pt idx="8790">
                  <c:v>18935</c:v>
                </c:pt>
                <c:pt idx="8791">
                  <c:v>13878</c:v>
                </c:pt>
                <c:pt idx="8792">
                  <c:v>13990</c:v>
                </c:pt>
                <c:pt idx="8793">
                  <c:v>15480</c:v>
                </c:pt>
                <c:pt idx="8794">
                  <c:v>20075</c:v>
                </c:pt>
                <c:pt idx="8795">
                  <c:v>13804</c:v>
                </c:pt>
                <c:pt idx="8796">
                  <c:v>13846</c:v>
                </c:pt>
                <c:pt idx="8797">
                  <c:v>17498</c:v>
                </c:pt>
                <c:pt idx="8798">
                  <c:v>15733</c:v>
                </c:pt>
                <c:pt idx="8799">
                  <c:v>17690</c:v>
                </c:pt>
                <c:pt idx="8800">
                  <c:v>15955</c:v>
                </c:pt>
                <c:pt idx="8801">
                  <c:v>17366</c:v>
                </c:pt>
                <c:pt idx="8802">
                  <c:v>20107</c:v>
                </c:pt>
                <c:pt idx="8803">
                  <c:v>13987</c:v>
                </c:pt>
                <c:pt idx="8804">
                  <c:v>12554</c:v>
                </c:pt>
                <c:pt idx="8805">
                  <c:v>14148</c:v>
                </c:pt>
                <c:pt idx="8806">
                  <c:v>13369</c:v>
                </c:pt>
                <c:pt idx="8807">
                  <c:v>12079</c:v>
                </c:pt>
                <c:pt idx="8808">
                  <c:v>12180</c:v>
                </c:pt>
                <c:pt idx="8809">
                  <c:v>11910</c:v>
                </c:pt>
                <c:pt idx="8810">
                  <c:v>17305</c:v>
                </c:pt>
                <c:pt idx="8811">
                  <c:v>20058</c:v>
                </c:pt>
                <c:pt idx="8812">
                  <c:v>12186</c:v>
                </c:pt>
                <c:pt idx="8813">
                  <c:v>12354</c:v>
                </c:pt>
                <c:pt idx="8814">
                  <c:v>17679</c:v>
                </c:pt>
                <c:pt idx="8815">
                  <c:v>22983</c:v>
                </c:pt>
                <c:pt idx="8816">
                  <c:v>15319</c:v>
                </c:pt>
                <c:pt idx="8817">
                  <c:v>19751</c:v>
                </c:pt>
                <c:pt idx="8818">
                  <c:v>20112</c:v>
                </c:pt>
                <c:pt idx="8819">
                  <c:v>14153</c:v>
                </c:pt>
                <c:pt idx="8820">
                  <c:v>11389</c:v>
                </c:pt>
                <c:pt idx="8821">
                  <c:v>11244</c:v>
                </c:pt>
                <c:pt idx="8822">
                  <c:v>12406</c:v>
                </c:pt>
                <c:pt idx="8823">
                  <c:v>9878</c:v>
                </c:pt>
                <c:pt idx="8824">
                  <c:v>11512</c:v>
                </c:pt>
                <c:pt idx="8825">
                  <c:v>5037</c:v>
                </c:pt>
                <c:pt idx="8826">
                  <c:v>8879</c:v>
                </c:pt>
                <c:pt idx="8827">
                  <c:v>9662</c:v>
                </c:pt>
                <c:pt idx="8828">
                  <c:v>8312</c:v>
                </c:pt>
                <c:pt idx="8829">
                  <c:v>7387</c:v>
                </c:pt>
                <c:pt idx="8830">
                  <c:v>11924</c:v>
                </c:pt>
                <c:pt idx="8831">
                  <c:v>10432</c:v>
                </c:pt>
                <c:pt idx="8832">
                  <c:v>10292</c:v>
                </c:pt>
                <c:pt idx="8833">
                  <c:v>10897</c:v>
                </c:pt>
                <c:pt idx="8834">
                  <c:v>7088</c:v>
                </c:pt>
                <c:pt idx="8835">
                  <c:v>12720</c:v>
                </c:pt>
                <c:pt idx="8836">
                  <c:v>12745</c:v>
                </c:pt>
                <c:pt idx="8837">
                  <c:v>10377</c:v>
                </c:pt>
                <c:pt idx="8838">
                  <c:v>10614</c:v>
                </c:pt>
                <c:pt idx="8839">
                  <c:v>12445</c:v>
                </c:pt>
                <c:pt idx="8840">
                  <c:v>10287</c:v>
                </c:pt>
                <c:pt idx="8841">
                  <c:v>7914</c:v>
                </c:pt>
                <c:pt idx="8842">
                  <c:v>6852</c:v>
                </c:pt>
                <c:pt idx="8843">
                  <c:v>10154</c:v>
                </c:pt>
                <c:pt idx="8844">
                  <c:v>8924</c:v>
                </c:pt>
                <c:pt idx="8845">
                  <c:v>13113</c:v>
                </c:pt>
                <c:pt idx="8846">
                  <c:v>14479</c:v>
                </c:pt>
                <c:pt idx="8847">
                  <c:v>12204</c:v>
                </c:pt>
                <c:pt idx="8848">
                  <c:v>17035</c:v>
                </c:pt>
                <c:pt idx="8849">
                  <c:v>13879</c:v>
                </c:pt>
                <c:pt idx="8850">
                  <c:v>13856</c:v>
                </c:pt>
                <c:pt idx="8851">
                  <c:v>17813</c:v>
                </c:pt>
                <c:pt idx="8852">
                  <c:v>19456</c:v>
                </c:pt>
                <c:pt idx="8853">
                  <c:v>13930</c:v>
                </c:pt>
                <c:pt idx="8854">
                  <c:v>16120</c:v>
                </c:pt>
                <c:pt idx="8855">
                  <c:v>11833</c:v>
                </c:pt>
                <c:pt idx="8856">
                  <c:v>9397</c:v>
                </c:pt>
                <c:pt idx="8857">
                  <c:v>10569</c:v>
                </c:pt>
                <c:pt idx="8858">
                  <c:v>8644</c:v>
                </c:pt>
                <c:pt idx="8859">
                  <c:v>8674</c:v>
                </c:pt>
                <c:pt idx="8860">
                  <c:v>8674</c:v>
                </c:pt>
                <c:pt idx="8861">
                  <c:v>7529</c:v>
                </c:pt>
                <c:pt idx="8862">
                  <c:v>7477</c:v>
                </c:pt>
                <c:pt idx="8863">
                  <c:v>4985</c:v>
                </c:pt>
                <c:pt idx="8864">
                  <c:v>4985</c:v>
                </c:pt>
                <c:pt idx="8865">
                  <c:v>6444</c:v>
                </c:pt>
                <c:pt idx="8866">
                  <c:v>7657</c:v>
                </c:pt>
                <c:pt idx="8867">
                  <c:v>6023</c:v>
                </c:pt>
                <c:pt idx="8868">
                  <c:v>8273</c:v>
                </c:pt>
                <c:pt idx="8869">
                  <c:v>8273</c:v>
                </c:pt>
                <c:pt idx="8870">
                  <c:v>10454</c:v>
                </c:pt>
                <c:pt idx="8871">
                  <c:v>10967</c:v>
                </c:pt>
                <c:pt idx="8872">
                  <c:v>12569</c:v>
                </c:pt>
                <c:pt idx="8873">
                  <c:v>12569</c:v>
                </c:pt>
                <c:pt idx="8874">
                  <c:v>15954</c:v>
                </c:pt>
                <c:pt idx="8875">
                  <c:v>16483</c:v>
                </c:pt>
                <c:pt idx="8876">
                  <c:v>6553</c:v>
                </c:pt>
                <c:pt idx="8877">
                  <c:v>7190</c:v>
                </c:pt>
                <c:pt idx="8878">
                  <c:v>6070</c:v>
                </c:pt>
                <c:pt idx="8879">
                  <c:v>4089</c:v>
                </c:pt>
                <c:pt idx="8880">
                  <c:v>6157</c:v>
                </c:pt>
                <c:pt idx="8881">
                  <c:v>4191</c:v>
                </c:pt>
                <c:pt idx="8882">
                  <c:v>4191</c:v>
                </c:pt>
                <c:pt idx="8883">
                  <c:v>7206</c:v>
                </c:pt>
                <c:pt idx="8884">
                  <c:v>2045</c:v>
                </c:pt>
                <c:pt idx="8885">
                  <c:v>6493</c:v>
                </c:pt>
                <c:pt idx="8886">
                  <c:v>5130</c:v>
                </c:pt>
                <c:pt idx="8887">
                  <c:v>4052</c:v>
                </c:pt>
                <c:pt idx="8888">
                  <c:v>1297</c:v>
                </c:pt>
                <c:pt idx="8889">
                  <c:v>4000</c:v>
                </c:pt>
                <c:pt idx="8890">
                  <c:v>5888</c:v>
                </c:pt>
                <c:pt idx="8891">
                  <c:v>4165</c:v>
                </c:pt>
                <c:pt idx="8892">
                  <c:v>2144</c:v>
                </c:pt>
                <c:pt idx="8893">
                  <c:v>2144</c:v>
                </c:pt>
                <c:pt idx="8894">
                  <c:v>2001</c:v>
                </c:pt>
                <c:pt idx="8895">
                  <c:v>6655</c:v>
                </c:pt>
                <c:pt idx="8896">
                  <c:v>5286</c:v>
                </c:pt>
                <c:pt idx="8897">
                  <c:v>4092</c:v>
                </c:pt>
                <c:pt idx="8898">
                  <c:v>5651</c:v>
                </c:pt>
                <c:pt idx="8899">
                  <c:v>4058</c:v>
                </c:pt>
                <c:pt idx="8900">
                  <c:v>5918</c:v>
                </c:pt>
                <c:pt idx="8901">
                  <c:v>1027</c:v>
                </c:pt>
                <c:pt idx="8902">
                  <c:v>4420</c:v>
                </c:pt>
                <c:pt idx="8903">
                  <c:v>4420</c:v>
                </c:pt>
                <c:pt idx="8904">
                  <c:v>2277</c:v>
                </c:pt>
                <c:pt idx="8905">
                  <c:v>1868</c:v>
                </c:pt>
                <c:pt idx="8906">
                  <c:v>1528</c:v>
                </c:pt>
                <c:pt idx="8907">
                  <c:v>5573</c:v>
                </c:pt>
                <c:pt idx="8908">
                  <c:v>5938</c:v>
                </c:pt>
                <c:pt idx="8909">
                  <c:v>6702</c:v>
                </c:pt>
                <c:pt idx="8910">
                  <c:v>7859</c:v>
                </c:pt>
                <c:pt idx="8911">
                  <c:v>4391</c:v>
                </c:pt>
                <c:pt idx="8912">
                  <c:v>3984</c:v>
                </c:pt>
                <c:pt idx="8913">
                  <c:v>3401</c:v>
                </c:pt>
                <c:pt idx="8914">
                  <c:v>4214</c:v>
                </c:pt>
                <c:pt idx="8915">
                  <c:v>1004</c:v>
                </c:pt>
                <c:pt idx="8916">
                  <c:v>1004</c:v>
                </c:pt>
                <c:pt idx="8917">
                  <c:v>4417</c:v>
                </c:pt>
                <c:pt idx="8918">
                  <c:v>3490</c:v>
                </c:pt>
                <c:pt idx="8919">
                  <c:v>3413</c:v>
                </c:pt>
                <c:pt idx="8920">
                  <c:v>6699</c:v>
                </c:pt>
                <c:pt idx="8921">
                  <c:v>3698</c:v>
                </c:pt>
                <c:pt idx="8922">
                  <c:v>4011</c:v>
                </c:pt>
                <c:pt idx="8923">
                  <c:v>5561</c:v>
                </c:pt>
                <c:pt idx="8924">
                  <c:v>7445</c:v>
                </c:pt>
                <c:pt idx="8925">
                  <c:v>7728</c:v>
                </c:pt>
                <c:pt idx="8926">
                  <c:v>7728</c:v>
                </c:pt>
                <c:pt idx="8927">
                  <c:v>1245</c:v>
                </c:pt>
                <c:pt idx="8928">
                  <c:v>4255</c:v>
                </c:pt>
                <c:pt idx="8929">
                  <c:v>2572</c:v>
                </c:pt>
                <c:pt idx="8930">
                  <c:v>3552</c:v>
                </c:pt>
                <c:pt idx="8931">
                  <c:v>959</c:v>
                </c:pt>
                <c:pt idx="8932">
                  <c:v>1127</c:v>
                </c:pt>
                <c:pt idx="8933">
                  <c:v>2255</c:v>
                </c:pt>
                <c:pt idx="8934">
                  <c:v>2182</c:v>
                </c:pt>
                <c:pt idx="8935">
                  <c:v>4673</c:v>
                </c:pt>
                <c:pt idx="8936">
                  <c:v>4789</c:v>
                </c:pt>
                <c:pt idx="8937">
                  <c:v>4029</c:v>
                </c:pt>
                <c:pt idx="8938">
                  <c:v>5311</c:v>
                </c:pt>
                <c:pt idx="8939">
                  <c:v>5393</c:v>
                </c:pt>
                <c:pt idx="8940">
                  <c:v>7333</c:v>
                </c:pt>
                <c:pt idx="8941">
                  <c:v>7333</c:v>
                </c:pt>
                <c:pt idx="8942">
                  <c:v>7846</c:v>
                </c:pt>
                <c:pt idx="8943">
                  <c:v>8152</c:v>
                </c:pt>
                <c:pt idx="8944">
                  <c:v>2055</c:v>
                </c:pt>
                <c:pt idx="8945">
                  <c:v>2587</c:v>
                </c:pt>
                <c:pt idx="8946">
                  <c:v>2087</c:v>
                </c:pt>
                <c:pt idx="8947">
                  <c:v>2087</c:v>
                </c:pt>
                <c:pt idx="8948">
                  <c:v>2087</c:v>
                </c:pt>
                <c:pt idx="8949">
                  <c:v>4923</c:v>
                </c:pt>
                <c:pt idx="8950">
                  <c:v>3819</c:v>
                </c:pt>
                <c:pt idx="8951">
                  <c:v>5395</c:v>
                </c:pt>
                <c:pt idx="8952">
                  <c:v>5493</c:v>
                </c:pt>
                <c:pt idx="8953">
                  <c:v>5493</c:v>
                </c:pt>
                <c:pt idx="8954">
                  <c:v>7525</c:v>
                </c:pt>
                <c:pt idx="8955">
                  <c:v>7525</c:v>
                </c:pt>
                <c:pt idx="8956">
                  <c:v>9734</c:v>
                </c:pt>
                <c:pt idx="8957">
                  <c:v>1044</c:v>
                </c:pt>
                <c:pt idx="8958">
                  <c:v>4369</c:v>
                </c:pt>
                <c:pt idx="8959">
                  <c:v>4369</c:v>
                </c:pt>
                <c:pt idx="8960">
                  <c:v>6120</c:v>
                </c:pt>
                <c:pt idx="8961">
                  <c:v>3363</c:v>
                </c:pt>
                <c:pt idx="8962">
                  <c:v>4736</c:v>
                </c:pt>
                <c:pt idx="8963">
                  <c:v>4744</c:v>
                </c:pt>
                <c:pt idx="8964">
                  <c:v>2711</c:v>
                </c:pt>
                <c:pt idx="8965">
                  <c:v>3873</c:v>
                </c:pt>
                <c:pt idx="8966">
                  <c:v>2687</c:v>
                </c:pt>
                <c:pt idx="8967">
                  <c:v>2019</c:v>
                </c:pt>
                <c:pt idx="8968">
                  <c:v>5952</c:v>
                </c:pt>
                <c:pt idx="8969">
                  <c:v>2672</c:v>
                </c:pt>
                <c:pt idx="8970">
                  <c:v>4059</c:v>
                </c:pt>
                <c:pt idx="8971">
                  <c:v>6250</c:v>
                </c:pt>
                <c:pt idx="8972">
                  <c:v>3417</c:v>
                </c:pt>
                <c:pt idx="8973">
                  <c:v>4074</c:v>
                </c:pt>
                <c:pt idx="8974">
                  <c:v>5176</c:v>
                </c:pt>
                <c:pt idx="8975">
                  <c:v>4103</c:v>
                </c:pt>
                <c:pt idx="8976">
                  <c:v>3732</c:v>
                </c:pt>
                <c:pt idx="8977">
                  <c:v>4185</c:v>
                </c:pt>
                <c:pt idx="8978">
                  <c:v>4053</c:v>
                </c:pt>
                <c:pt idx="8979">
                  <c:v>2682</c:v>
                </c:pt>
                <c:pt idx="8980">
                  <c:v>4403</c:v>
                </c:pt>
                <c:pt idx="8981">
                  <c:v>3682</c:v>
                </c:pt>
                <c:pt idx="8982">
                  <c:v>6732</c:v>
                </c:pt>
                <c:pt idx="8983">
                  <c:v>3732</c:v>
                </c:pt>
                <c:pt idx="8984">
                  <c:v>5632</c:v>
                </c:pt>
                <c:pt idx="8985">
                  <c:v>2960</c:v>
                </c:pt>
                <c:pt idx="8986">
                  <c:v>4587</c:v>
                </c:pt>
                <c:pt idx="8987">
                  <c:v>4151</c:v>
                </c:pt>
                <c:pt idx="8988">
                  <c:v>4523</c:v>
                </c:pt>
                <c:pt idx="8989">
                  <c:v>4441</c:v>
                </c:pt>
                <c:pt idx="8990">
                  <c:v>6103</c:v>
                </c:pt>
                <c:pt idx="8991">
                  <c:v>4611</c:v>
                </c:pt>
                <c:pt idx="8992">
                  <c:v>5663</c:v>
                </c:pt>
                <c:pt idx="8993">
                  <c:v>5885</c:v>
                </c:pt>
                <c:pt idx="8994">
                  <c:v>7426</c:v>
                </c:pt>
                <c:pt idx="8995">
                  <c:v>5718</c:v>
                </c:pt>
                <c:pt idx="8996">
                  <c:v>6301</c:v>
                </c:pt>
                <c:pt idx="8997">
                  <c:v>6956</c:v>
                </c:pt>
                <c:pt idx="8998">
                  <c:v>10207</c:v>
                </c:pt>
                <c:pt idx="8999">
                  <c:v>4534</c:v>
                </c:pt>
                <c:pt idx="9000">
                  <c:v>5123</c:v>
                </c:pt>
                <c:pt idx="9001">
                  <c:v>5827</c:v>
                </c:pt>
                <c:pt idx="9002">
                  <c:v>5686</c:v>
                </c:pt>
                <c:pt idx="9003">
                  <c:v>5780</c:v>
                </c:pt>
                <c:pt idx="9004">
                  <c:v>5710</c:v>
                </c:pt>
                <c:pt idx="9005">
                  <c:v>5710</c:v>
                </c:pt>
                <c:pt idx="9006">
                  <c:v>2748</c:v>
                </c:pt>
                <c:pt idx="9007">
                  <c:v>4627</c:v>
                </c:pt>
                <c:pt idx="9008">
                  <c:v>4189</c:v>
                </c:pt>
                <c:pt idx="9009">
                  <c:v>4504</c:v>
                </c:pt>
                <c:pt idx="9010">
                  <c:v>5187</c:v>
                </c:pt>
                <c:pt idx="9011">
                  <c:v>5720</c:v>
                </c:pt>
                <c:pt idx="9012">
                  <c:v>5612</c:v>
                </c:pt>
                <c:pt idx="9013">
                  <c:v>6048</c:v>
                </c:pt>
                <c:pt idx="9014">
                  <c:v>7154</c:v>
                </c:pt>
                <c:pt idx="9015">
                  <c:v>5676</c:v>
                </c:pt>
                <c:pt idx="9016">
                  <c:v>6632</c:v>
                </c:pt>
                <c:pt idx="9017">
                  <c:v>4141</c:v>
                </c:pt>
                <c:pt idx="9018">
                  <c:v>4533</c:v>
                </c:pt>
                <c:pt idx="9019">
                  <c:v>4877</c:v>
                </c:pt>
                <c:pt idx="9020">
                  <c:v>4603</c:v>
                </c:pt>
                <c:pt idx="9021">
                  <c:v>2331</c:v>
                </c:pt>
                <c:pt idx="9022">
                  <c:v>5811</c:v>
                </c:pt>
                <c:pt idx="9023">
                  <c:v>7333</c:v>
                </c:pt>
                <c:pt idx="9024">
                  <c:v>8655</c:v>
                </c:pt>
                <c:pt idx="9025">
                  <c:v>7323</c:v>
                </c:pt>
                <c:pt idx="9026">
                  <c:v>7861</c:v>
                </c:pt>
                <c:pt idx="9027">
                  <c:v>8244</c:v>
                </c:pt>
                <c:pt idx="9028">
                  <c:v>11464</c:v>
                </c:pt>
                <c:pt idx="9029">
                  <c:v>11464</c:v>
                </c:pt>
                <c:pt idx="9030">
                  <c:v>11464</c:v>
                </c:pt>
                <c:pt idx="9031">
                  <c:v>17145</c:v>
                </c:pt>
                <c:pt idx="9032">
                  <c:v>17069</c:v>
                </c:pt>
                <c:pt idx="9033">
                  <c:v>6499</c:v>
                </c:pt>
                <c:pt idx="9034">
                  <c:v>8002</c:v>
                </c:pt>
                <c:pt idx="9035">
                  <c:v>10328</c:v>
                </c:pt>
                <c:pt idx="9036">
                  <c:v>10328</c:v>
                </c:pt>
                <c:pt idx="9037">
                  <c:v>11141</c:v>
                </c:pt>
                <c:pt idx="9038">
                  <c:v>12741</c:v>
                </c:pt>
                <c:pt idx="9039">
                  <c:v>12741</c:v>
                </c:pt>
                <c:pt idx="9040">
                  <c:v>12741</c:v>
                </c:pt>
                <c:pt idx="9041">
                  <c:v>7328</c:v>
                </c:pt>
                <c:pt idx="9042">
                  <c:v>6559</c:v>
                </c:pt>
                <c:pt idx="9043">
                  <c:v>4661</c:v>
                </c:pt>
                <c:pt idx="9044">
                  <c:v>5357</c:v>
                </c:pt>
                <c:pt idx="9045">
                  <c:v>5016</c:v>
                </c:pt>
                <c:pt idx="9046">
                  <c:v>5149</c:v>
                </c:pt>
                <c:pt idx="9047">
                  <c:v>6356</c:v>
                </c:pt>
                <c:pt idx="9048">
                  <c:v>4722</c:v>
                </c:pt>
                <c:pt idx="9049">
                  <c:v>4722</c:v>
                </c:pt>
                <c:pt idx="9050">
                  <c:v>6212</c:v>
                </c:pt>
                <c:pt idx="9051">
                  <c:v>6635</c:v>
                </c:pt>
                <c:pt idx="9052">
                  <c:v>7231</c:v>
                </c:pt>
                <c:pt idx="9053">
                  <c:v>8105</c:v>
                </c:pt>
                <c:pt idx="9054">
                  <c:v>10408</c:v>
                </c:pt>
                <c:pt idx="9055">
                  <c:v>10408</c:v>
                </c:pt>
                <c:pt idx="9056">
                  <c:v>12819</c:v>
                </c:pt>
                <c:pt idx="9057">
                  <c:v>4714</c:v>
                </c:pt>
                <c:pt idx="9058">
                  <c:v>4714</c:v>
                </c:pt>
                <c:pt idx="9059">
                  <c:v>6431</c:v>
                </c:pt>
                <c:pt idx="9060">
                  <c:v>7556</c:v>
                </c:pt>
                <c:pt idx="9061">
                  <c:v>6928</c:v>
                </c:pt>
                <c:pt idx="9062">
                  <c:v>4775</c:v>
                </c:pt>
                <c:pt idx="9063">
                  <c:v>5321</c:v>
                </c:pt>
                <c:pt idx="9064">
                  <c:v>5206</c:v>
                </c:pt>
                <c:pt idx="9065">
                  <c:v>6298</c:v>
                </c:pt>
                <c:pt idx="9066">
                  <c:v>6146</c:v>
                </c:pt>
                <c:pt idx="9067">
                  <c:v>6229</c:v>
                </c:pt>
                <c:pt idx="9068">
                  <c:v>6800</c:v>
                </c:pt>
                <c:pt idx="9069">
                  <c:v>7676</c:v>
                </c:pt>
                <c:pt idx="9070">
                  <c:v>4700</c:v>
                </c:pt>
                <c:pt idx="9071">
                  <c:v>5252</c:v>
                </c:pt>
                <c:pt idx="9072">
                  <c:v>4825</c:v>
                </c:pt>
                <c:pt idx="9073">
                  <c:v>6966</c:v>
                </c:pt>
                <c:pt idx="9074">
                  <c:v>5834</c:v>
                </c:pt>
                <c:pt idx="9075">
                  <c:v>6294</c:v>
                </c:pt>
                <c:pt idx="9076">
                  <c:v>8260</c:v>
                </c:pt>
                <c:pt idx="9077">
                  <c:v>7553</c:v>
                </c:pt>
                <c:pt idx="9078">
                  <c:v>8187</c:v>
                </c:pt>
                <c:pt idx="9079">
                  <c:v>8187</c:v>
                </c:pt>
                <c:pt idx="9080">
                  <c:v>10682</c:v>
                </c:pt>
                <c:pt idx="9081">
                  <c:v>5522</c:v>
                </c:pt>
                <c:pt idx="9082">
                  <c:v>4786</c:v>
                </c:pt>
                <c:pt idx="9083">
                  <c:v>4786</c:v>
                </c:pt>
                <c:pt idx="9084">
                  <c:v>5981</c:v>
                </c:pt>
                <c:pt idx="9085">
                  <c:v>5923</c:v>
                </c:pt>
                <c:pt idx="9086">
                  <c:v>8166</c:v>
                </c:pt>
                <c:pt idx="9087">
                  <c:v>5473</c:v>
                </c:pt>
                <c:pt idx="9088">
                  <c:v>4656</c:v>
                </c:pt>
                <c:pt idx="9089">
                  <c:v>5368</c:v>
                </c:pt>
                <c:pt idx="9090">
                  <c:v>4724</c:v>
                </c:pt>
                <c:pt idx="9091">
                  <c:v>7687</c:v>
                </c:pt>
                <c:pt idx="9092">
                  <c:v>8128</c:v>
                </c:pt>
                <c:pt idx="9093">
                  <c:v>5815</c:v>
                </c:pt>
                <c:pt idx="9094">
                  <c:v>6933</c:v>
                </c:pt>
                <c:pt idx="9095">
                  <c:v>10373</c:v>
                </c:pt>
                <c:pt idx="9096">
                  <c:v>4647</c:v>
                </c:pt>
                <c:pt idx="9097">
                  <c:v>5368</c:v>
                </c:pt>
                <c:pt idx="9098">
                  <c:v>4762</c:v>
                </c:pt>
                <c:pt idx="9099">
                  <c:v>4280</c:v>
                </c:pt>
                <c:pt idx="9100">
                  <c:v>7879</c:v>
                </c:pt>
                <c:pt idx="9101">
                  <c:v>11216</c:v>
                </c:pt>
                <c:pt idx="9102">
                  <c:v>6851</c:v>
                </c:pt>
                <c:pt idx="9103">
                  <c:v>4716</c:v>
                </c:pt>
                <c:pt idx="9104">
                  <c:v>5172</c:v>
                </c:pt>
                <c:pt idx="9105">
                  <c:v>4876</c:v>
                </c:pt>
                <c:pt idx="9106">
                  <c:v>4642</c:v>
                </c:pt>
                <c:pt idx="9107">
                  <c:v>4642</c:v>
                </c:pt>
                <c:pt idx="9108">
                  <c:v>7297</c:v>
                </c:pt>
                <c:pt idx="9109">
                  <c:v>6554</c:v>
                </c:pt>
                <c:pt idx="9110">
                  <c:v>7432</c:v>
                </c:pt>
                <c:pt idx="9111">
                  <c:v>6811</c:v>
                </c:pt>
                <c:pt idx="9112">
                  <c:v>8057</c:v>
                </c:pt>
                <c:pt idx="9113">
                  <c:v>10307</c:v>
                </c:pt>
                <c:pt idx="9114">
                  <c:v>10629</c:v>
                </c:pt>
                <c:pt idx="9115">
                  <c:v>4609</c:v>
                </c:pt>
                <c:pt idx="9116">
                  <c:v>4609</c:v>
                </c:pt>
                <c:pt idx="9117">
                  <c:v>5829</c:v>
                </c:pt>
                <c:pt idx="9118">
                  <c:v>6293</c:v>
                </c:pt>
                <c:pt idx="9119">
                  <c:v>7363</c:v>
                </c:pt>
                <c:pt idx="9120">
                  <c:v>6512</c:v>
                </c:pt>
                <c:pt idx="9121">
                  <c:v>4586</c:v>
                </c:pt>
                <c:pt idx="9122">
                  <c:v>4147</c:v>
                </c:pt>
                <c:pt idx="9123">
                  <c:v>5480</c:v>
                </c:pt>
                <c:pt idx="9124">
                  <c:v>4656</c:v>
                </c:pt>
                <c:pt idx="9125">
                  <c:v>4656</c:v>
                </c:pt>
                <c:pt idx="9126">
                  <c:v>7182</c:v>
                </c:pt>
                <c:pt idx="9127">
                  <c:v>7325</c:v>
                </c:pt>
                <c:pt idx="9128">
                  <c:v>5617</c:v>
                </c:pt>
                <c:pt idx="9129">
                  <c:v>5703</c:v>
                </c:pt>
                <c:pt idx="9130">
                  <c:v>6629</c:v>
                </c:pt>
                <c:pt idx="9131">
                  <c:v>2927</c:v>
                </c:pt>
                <c:pt idx="9132">
                  <c:v>4469</c:v>
                </c:pt>
                <c:pt idx="9133">
                  <c:v>4383</c:v>
                </c:pt>
                <c:pt idx="9134">
                  <c:v>4543</c:v>
                </c:pt>
                <c:pt idx="9135">
                  <c:v>4543</c:v>
                </c:pt>
                <c:pt idx="9136">
                  <c:v>3755</c:v>
                </c:pt>
                <c:pt idx="9137">
                  <c:v>6722</c:v>
                </c:pt>
                <c:pt idx="9138">
                  <c:v>9070</c:v>
                </c:pt>
                <c:pt idx="9139">
                  <c:v>5597</c:v>
                </c:pt>
                <c:pt idx="9140">
                  <c:v>5975</c:v>
                </c:pt>
                <c:pt idx="9141">
                  <c:v>6648</c:v>
                </c:pt>
                <c:pt idx="9142">
                  <c:v>4553</c:v>
                </c:pt>
                <c:pt idx="9143">
                  <c:v>4257</c:v>
                </c:pt>
                <c:pt idx="9144">
                  <c:v>4274</c:v>
                </c:pt>
                <c:pt idx="9145">
                  <c:v>4372</c:v>
                </c:pt>
                <c:pt idx="9146">
                  <c:v>4372</c:v>
                </c:pt>
                <c:pt idx="9147">
                  <c:v>2236</c:v>
                </c:pt>
                <c:pt idx="9148">
                  <c:v>5725</c:v>
                </c:pt>
                <c:pt idx="9149">
                  <c:v>5272</c:v>
                </c:pt>
                <c:pt idx="9150">
                  <c:v>5260</c:v>
                </c:pt>
                <c:pt idx="9151">
                  <c:v>2529</c:v>
                </c:pt>
                <c:pt idx="9152">
                  <c:v>4051</c:v>
                </c:pt>
                <c:pt idx="9153">
                  <c:v>5761</c:v>
                </c:pt>
                <c:pt idx="9154">
                  <c:v>3928</c:v>
                </c:pt>
                <c:pt idx="9155">
                  <c:v>2064</c:v>
                </c:pt>
                <c:pt idx="9156">
                  <c:v>2734</c:v>
                </c:pt>
                <c:pt idx="9157">
                  <c:v>4160</c:v>
                </c:pt>
                <c:pt idx="9158">
                  <c:v>3310</c:v>
                </c:pt>
                <c:pt idx="9159">
                  <c:v>6522</c:v>
                </c:pt>
                <c:pt idx="9160">
                  <c:v>3709</c:v>
                </c:pt>
                <c:pt idx="9161">
                  <c:v>5117</c:v>
                </c:pt>
                <c:pt idx="9162">
                  <c:v>5524</c:v>
                </c:pt>
                <c:pt idx="9163">
                  <c:v>7316</c:v>
                </c:pt>
                <c:pt idx="9164">
                  <c:v>7316</c:v>
                </c:pt>
                <c:pt idx="9165">
                  <c:v>7380</c:v>
                </c:pt>
                <c:pt idx="9166">
                  <c:v>8263</c:v>
                </c:pt>
                <c:pt idx="9167">
                  <c:v>9394</c:v>
                </c:pt>
                <c:pt idx="9168">
                  <c:v>2078</c:v>
                </c:pt>
                <c:pt idx="9169">
                  <c:v>4033</c:v>
                </c:pt>
                <c:pt idx="9170">
                  <c:v>3441</c:v>
                </c:pt>
                <c:pt idx="9171">
                  <c:v>2738</c:v>
                </c:pt>
                <c:pt idx="9172">
                  <c:v>2113</c:v>
                </c:pt>
                <c:pt idx="9173">
                  <c:v>2113</c:v>
                </c:pt>
                <c:pt idx="9174">
                  <c:v>2023</c:v>
                </c:pt>
                <c:pt idx="9175">
                  <c:v>4703</c:v>
                </c:pt>
                <c:pt idx="9176">
                  <c:v>3840</c:v>
                </c:pt>
                <c:pt idx="9177">
                  <c:v>5024</c:v>
                </c:pt>
                <c:pt idx="9178">
                  <c:v>2149</c:v>
                </c:pt>
                <c:pt idx="9179">
                  <c:v>1199</c:v>
                </c:pt>
                <c:pt idx="9180">
                  <c:v>1995</c:v>
                </c:pt>
                <c:pt idx="9181">
                  <c:v>1995</c:v>
                </c:pt>
                <c:pt idx="9182">
                  <c:v>3933</c:v>
                </c:pt>
                <c:pt idx="9183">
                  <c:v>3308</c:v>
                </c:pt>
                <c:pt idx="9184">
                  <c:v>3175</c:v>
                </c:pt>
                <c:pt idx="9185">
                  <c:v>2694</c:v>
                </c:pt>
                <c:pt idx="9186">
                  <c:v>838</c:v>
                </c:pt>
                <c:pt idx="9187">
                  <c:v>2060</c:v>
                </c:pt>
                <c:pt idx="9188">
                  <c:v>2060</c:v>
                </c:pt>
                <c:pt idx="9189">
                  <c:v>4299</c:v>
                </c:pt>
                <c:pt idx="9190">
                  <c:v>4584</c:v>
                </c:pt>
                <c:pt idx="9191">
                  <c:v>3628</c:v>
                </c:pt>
                <c:pt idx="9192">
                  <c:v>4062</c:v>
                </c:pt>
                <c:pt idx="9193">
                  <c:v>2110</c:v>
                </c:pt>
                <c:pt idx="9194">
                  <c:v>2318</c:v>
                </c:pt>
                <c:pt idx="9195">
                  <c:v>1875</c:v>
                </c:pt>
                <c:pt idx="9196">
                  <c:v>1875</c:v>
                </c:pt>
                <c:pt idx="9197">
                  <c:v>940</c:v>
                </c:pt>
                <c:pt idx="9198">
                  <c:v>1872</c:v>
                </c:pt>
                <c:pt idx="9199">
                  <c:v>1872</c:v>
                </c:pt>
                <c:pt idx="9200">
                  <c:v>2180</c:v>
                </c:pt>
                <c:pt idx="9201">
                  <c:v>3355</c:v>
                </c:pt>
                <c:pt idx="9202">
                  <c:v>3012</c:v>
                </c:pt>
                <c:pt idx="9203">
                  <c:v>2946</c:v>
                </c:pt>
                <c:pt idx="9204">
                  <c:v>2729</c:v>
                </c:pt>
                <c:pt idx="9205">
                  <c:v>2854</c:v>
                </c:pt>
                <c:pt idx="9206">
                  <c:v>4338</c:v>
                </c:pt>
                <c:pt idx="9207">
                  <c:v>4568</c:v>
                </c:pt>
                <c:pt idx="9208">
                  <c:v>1839</c:v>
                </c:pt>
                <c:pt idx="9209">
                  <c:v>1873</c:v>
                </c:pt>
                <c:pt idx="9210">
                  <c:v>782</c:v>
                </c:pt>
                <c:pt idx="9211">
                  <c:v>1792</c:v>
                </c:pt>
                <c:pt idx="9212">
                  <c:v>1792</c:v>
                </c:pt>
                <c:pt idx="9213">
                  <c:v>2042</c:v>
                </c:pt>
                <c:pt idx="9214">
                  <c:v>3254</c:v>
                </c:pt>
                <c:pt idx="9215">
                  <c:v>1808</c:v>
                </c:pt>
                <c:pt idx="9216">
                  <c:v>1782</c:v>
                </c:pt>
                <c:pt idx="9217">
                  <c:v>2397</c:v>
                </c:pt>
                <c:pt idx="9218">
                  <c:v>1889</c:v>
                </c:pt>
                <c:pt idx="9219">
                  <c:v>1889</c:v>
                </c:pt>
                <c:pt idx="9220">
                  <c:v>1889</c:v>
                </c:pt>
                <c:pt idx="9221">
                  <c:v>1847</c:v>
                </c:pt>
                <c:pt idx="9222">
                  <c:v>3025</c:v>
                </c:pt>
                <c:pt idx="9223">
                  <c:v>4535</c:v>
                </c:pt>
                <c:pt idx="9224">
                  <c:v>4566</c:v>
                </c:pt>
                <c:pt idx="9225">
                  <c:v>4615</c:v>
                </c:pt>
                <c:pt idx="9226">
                  <c:v>4615</c:v>
                </c:pt>
                <c:pt idx="9227">
                  <c:v>5416</c:v>
                </c:pt>
                <c:pt idx="9228">
                  <c:v>6404</c:v>
                </c:pt>
                <c:pt idx="9229">
                  <c:v>4319</c:v>
                </c:pt>
                <c:pt idx="9230">
                  <c:v>2570</c:v>
                </c:pt>
                <c:pt idx="9231">
                  <c:v>1833</c:v>
                </c:pt>
                <c:pt idx="9232">
                  <c:v>2068</c:v>
                </c:pt>
                <c:pt idx="9233">
                  <c:v>2267</c:v>
                </c:pt>
                <c:pt idx="9234">
                  <c:v>1934</c:v>
                </c:pt>
                <c:pt idx="9235">
                  <c:v>2802</c:v>
                </c:pt>
                <c:pt idx="9236">
                  <c:v>2778</c:v>
                </c:pt>
                <c:pt idx="9237">
                  <c:v>2778</c:v>
                </c:pt>
                <c:pt idx="9238">
                  <c:v>3092</c:v>
                </c:pt>
                <c:pt idx="9239">
                  <c:v>4622</c:v>
                </c:pt>
                <c:pt idx="9240">
                  <c:v>2023</c:v>
                </c:pt>
                <c:pt idx="9241">
                  <c:v>1931</c:v>
                </c:pt>
                <c:pt idx="9242">
                  <c:v>1766</c:v>
                </c:pt>
                <c:pt idx="9243">
                  <c:v>3369</c:v>
                </c:pt>
                <c:pt idx="9244">
                  <c:v>2984</c:v>
                </c:pt>
                <c:pt idx="9245">
                  <c:v>1790</c:v>
                </c:pt>
                <c:pt idx="9246">
                  <c:v>2264</c:v>
                </c:pt>
                <c:pt idx="9247">
                  <c:v>1779</c:v>
                </c:pt>
                <c:pt idx="9248">
                  <c:v>1779</c:v>
                </c:pt>
                <c:pt idx="9249">
                  <c:v>687</c:v>
                </c:pt>
                <c:pt idx="9250">
                  <c:v>1951</c:v>
                </c:pt>
                <c:pt idx="9251">
                  <c:v>1951</c:v>
                </c:pt>
                <c:pt idx="9252">
                  <c:v>1951</c:v>
                </c:pt>
                <c:pt idx="9253">
                  <c:v>1729</c:v>
                </c:pt>
                <c:pt idx="9254">
                  <c:v>3921</c:v>
                </c:pt>
                <c:pt idx="9255">
                  <c:v>4089</c:v>
                </c:pt>
                <c:pt idx="9256">
                  <c:v>4459</c:v>
                </c:pt>
                <c:pt idx="9257">
                  <c:v>4459</c:v>
                </c:pt>
                <c:pt idx="9258">
                  <c:v>4459</c:v>
                </c:pt>
                <c:pt idx="9259">
                  <c:v>5979</c:v>
                </c:pt>
                <c:pt idx="9260">
                  <c:v>6102</c:v>
                </c:pt>
                <c:pt idx="9261">
                  <c:v>1643</c:v>
                </c:pt>
                <c:pt idx="9262">
                  <c:v>3074</c:v>
                </c:pt>
                <c:pt idx="9263">
                  <c:v>3241</c:v>
                </c:pt>
                <c:pt idx="9264">
                  <c:v>1650</c:v>
                </c:pt>
                <c:pt idx="9265">
                  <c:v>1650</c:v>
                </c:pt>
                <c:pt idx="9266">
                  <c:v>1684</c:v>
                </c:pt>
                <c:pt idx="9267">
                  <c:v>1825</c:v>
                </c:pt>
                <c:pt idx="9268">
                  <c:v>1825</c:v>
                </c:pt>
                <c:pt idx="9269">
                  <c:v>1825</c:v>
                </c:pt>
                <c:pt idx="9270">
                  <c:v>1825</c:v>
                </c:pt>
                <c:pt idx="9271">
                  <c:v>1346</c:v>
                </c:pt>
                <c:pt idx="9272">
                  <c:v>3600</c:v>
                </c:pt>
                <c:pt idx="9273">
                  <c:v>3496</c:v>
                </c:pt>
                <c:pt idx="9274">
                  <c:v>2679</c:v>
                </c:pt>
                <c:pt idx="9275">
                  <c:v>1693</c:v>
                </c:pt>
                <c:pt idx="9276">
                  <c:v>1693</c:v>
                </c:pt>
                <c:pt idx="9277">
                  <c:v>1445</c:v>
                </c:pt>
                <c:pt idx="9278">
                  <c:v>1645</c:v>
                </c:pt>
                <c:pt idx="9279">
                  <c:v>1516</c:v>
                </c:pt>
                <c:pt idx="9280">
                  <c:v>1516</c:v>
                </c:pt>
                <c:pt idx="9281">
                  <c:v>1475</c:v>
                </c:pt>
                <c:pt idx="9282">
                  <c:v>1808</c:v>
                </c:pt>
                <c:pt idx="9283">
                  <c:v>2824</c:v>
                </c:pt>
                <c:pt idx="9284">
                  <c:v>1503</c:v>
                </c:pt>
                <c:pt idx="9285">
                  <c:v>1376</c:v>
                </c:pt>
                <c:pt idx="9286">
                  <c:v>1376</c:v>
                </c:pt>
                <c:pt idx="9287">
                  <c:v>1376</c:v>
                </c:pt>
                <c:pt idx="9288">
                  <c:v>2275</c:v>
                </c:pt>
                <c:pt idx="9289">
                  <c:v>1629</c:v>
                </c:pt>
                <c:pt idx="9290">
                  <c:v>1629</c:v>
                </c:pt>
                <c:pt idx="9291">
                  <c:v>1629</c:v>
                </c:pt>
                <c:pt idx="9292">
                  <c:v>1177</c:v>
                </c:pt>
                <c:pt idx="9293">
                  <c:v>1090</c:v>
                </c:pt>
                <c:pt idx="9294">
                  <c:v>1090</c:v>
                </c:pt>
                <c:pt idx="9295">
                  <c:v>1090</c:v>
                </c:pt>
                <c:pt idx="9296">
                  <c:v>1000</c:v>
                </c:pt>
                <c:pt idx="9297">
                  <c:v>943</c:v>
                </c:pt>
                <c:pt idx="9298">
                  <c:v>838</c:v>
                </c:pt>
                <c:pt idx="9299">
                  <c:v>3363</c:v>
                </c:pt>
                <c:pt idx="9300">
                  <c:v>3363</c:v>
                </c:pt>
                <c:pt idx="9301">
                  <c:v>3363</c:v>
                </c:pt>
                <c:pt idx="9302">
                  <c:v>3363</c:v>
                </c:pt>
                <c:pt idx="9303">
                  <c:v>3363</c:v>
                </c:pt>
                <c:pt idx="9304">
                  <c:v>3363</c:v>
                </c:pt>
                <c:pt idx="9305">
                  <c:v>3363</c:v>
                </c:pt>
                <c:pt idx="9306">
                  <c:v>3363</c:v>
                </c:pt>
                <c:pt idx="9307">
                  <c:v>3363</c:v>
                </c:pt>
                <c:pt idx="9308">
                  <c:v>3363</c:v>
                </c:pt>
                <c:pt idx="9309">
                  <c:v>3363</c:v>
                </c:pt>
                <c:pt idx="9310">
                  <c:v>0</c:v>
                </c:pt>
                <c:pt idx="9311">
                  <c:v>0</c:v>
                </c:pt>
                <c:pt idx="9312">
                  <c:v>1144</c:v>
                </c:pt>
                <c:pt idx="9313">
                  <c:v>130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1033</c:v>
                </c:pt>
                <c:pt idx="9328">
                  <c:v>1033</c:v>
                </c:pt>
                <c:pt idx="9329">
                  <c:v>1033</c:v>
                </c:pt>
                <c:pt idx="9330">
                  <c:v>1047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1053</c:v>
                </c:pt>
                <c:pt idx="9338">
                  <c:v>1053</c:v>
                </c:pt>
                <c:pt idx="9339">
                  <c:v>1226</c:v>
                </c:pt>
                <c:pt idx="9340">
                  <c:v>1226</c:v>
                </c:pt>
                <c:pt idx="9341">
                  <c:v>1226</c:v>
                </c:pt>
                <c:pt idx="9342">
                  <c:v>1372</c:v>
                </c:pt>
                <c:pt idx="9343">
                  <c:v>1152</c:v>
                </c:pt>
                <c:pt idx="9344">
                  <c:v>1152</c:v>
                </c:pt>
                <c:pt idx="9345">
                  <c:v>1152</c:v>
                </c:pt>
                <c:pt idx="9346">
                  <c:v>1057</c:v>
                </c:pt>
                <c:pt idx="9347">
                  <c:v>1005</c:v>
                </c:pt>
                <c:pt idx="9348">
                  <c:v>1004</c:v>
                </c:pt>
                <c:pt idx="9349">
                  <c:v>0</c:v>
                </c:pt>
                <c:pt idx="9350">
                  <c:v>0</c:v>
                </c:pt>
                <c:pt idx="9351">
                  <c:v>796</c:v>
                </c:pt>
                <c:pt idx="9352">
                  <c:v>1000</c:v>
                </c:pt>
                <c:pt idx="9353">
                  <c:v>1000</c:v>
                </c:pt>
                <c:pt idx="9354">
                  <c:v>1000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1090</c:v>
                </c:pt>
                <c:pt idx="9364">
                  <c:v>1091</c:v>
                </c:pt>
                <c:pt idx="9365">
                  <c:v>1091</c:v>
                </c:pt>
                <c:pt idx="9366">
                  <c:v>1129</c:v>
                </c:pt>
                <c:pt idx="9367">
                  <c:v>57</c:v>
                </c:pt>
                <c:pt idx="9368">
                  <c:v>1193</c:v>
                </c:pt>
                <c:pt idx="9369">
                  <c:v>1192</c:v>
                </c:pt>
                <c:pt idx="9370">
                  <c:v>1154</c:v>
                </c:pt>
                <c:pt idx="9371">
                  <c:v>1154</c:v>
                </c:pt>
                <c:pt idx="9372">
                  <c:v>1154</c:v>
                </c:pt>
                <c:pt idx="9373">
                  <c:v>894</c:v>
                </c:pt>
                <c:pt idx="9374">
                  <c:v>834</c:v>
                </c:pt>
                <c:pt idx="9375">
                  <c:v>3035</c:v>
                </c:pt>
                <c:pt idx="9376">
                  <c:v>0</c:v>
                </c:pt>
                <c:pt idx="9377">
                  <c:v>1052</c:v>
                </c:pt>
                <c:pt idx="9378">
                  <c:v>1181</c:v>
                </c:pt>
                <c:pt idx="9379">
                  <c:v>1181</c:v>
                </c:pt>
                <c:pt idx="9380">
                  <c:v>1181</c:v>
                </c:pt>
                <c:pt idx="9381">
                  <c:v>1181</c:v>
                </c:pt>
                <c:pt idx="9382">
                  <c:v>2202</c:v>
                </c:pt>
                <c:pt idx="9383">
                  <c:v>2156</c:v>
                </c:pt>
                <c:pt idx="9384">
                  <c:v>2101</c:v>
                </c:pt>
                <c:pt idx="9385">
                  <c:v>1021</c:v>
                </c:pt>
                <c:pt idx="9386">
                  <c:v>718</c:v>
                </c:pt>
                <c:pt idx="9387">
                  <c:v>3179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1108</c:v>
                </c:pt>
                <c:pt idx="9403">
                  <c:v>1108</c:v>
                </c:pt>
                <c:pt idx="9404">
                  <c:v>1108</c:v>
                </c:pt>
                <c:pt idx="9405">
                  <c:v>1108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705</c:v>
                </c:pt>
                <c:pt idx="9415">
                  <c:v>705</c:v>
                </c:pt>
                <c:pt idx="9416">
                  <c:v>718</c:v>
                </c:pt>
                <c:pt idx="9417">
                  <c:v>1087</c:v>
                </c:pt>
                <c:pt idx="9418">
                  <c:v>1087</c:v>
                </c:pt>
                <c:pt idx="9419">
                  <c:v>1087</c:v>
                </c:pt>
                <c:pt idx="9420">
                  <c:v>1149</c:v>
                </c:pt>
                <c:pt idx="9421">
                  <c:v>1302</c:v>
                </c:pt>
                <c:pt idx="9422">
                  <c:v>1302</c:v>
                </c:pt>
                <c:pt idx="9423">
                  <c:v>1302</c:v>
                </c:pt>
                <c:pt idx="9424">
                  <c:v>1241</c:v>
                </c:pt>
                <c:pt idx="9425">
                  <c:v>1240</c:v>
                </c:pt>
                <c:pt idx="9426">
                  <c:v>2917</c:v>
                </c:pt>
                <c:pt idx="9427">
                  <c:v>759</c:v>
                </c:pt>
                <c:pt idx="9428">
                  <c:v>761</c:v>
                </c:pt>
                <c:pt idx="9429">
                  <c:v>1166</c:v>
                </c:pt>
                <c:pt idx="9430">
                  <c:v>1166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846</c:v>
                </c:pt>
                <c:pt idx="9442">
                  <c:v>1217</c:v>
                </c:pt>
                <c:pt idx="9443">
                  <c:v>1217</c:v>
                </c:pt>
                <c:pt idx="9444">
                  <c:v>1217</c:v>
                </c:pt>
                <c:pt idx="9445">
                  <c:v>1561</c:v>
                </c:pt>
                <c:pt idx="9446">
                  <c:v>0</c:v>
                </c:pt>
                <c:pt idx="9447">
                  <c:v>1190</c:v>
                </c:pt>
                <c:pt idx="9448">
                  <c:v>1190</c:v>
                </c:pt>
                <c:pt idx="9449">
                  <c:v>1190</c:v>
                </c:pt>
                <c:pt idx="9450">
                  <c:v>1190</c:v>
                </c:pt>
                <c:pt idx="9451">
                  <c:v>0</c:v>
                </c:pt>
                <c:pt idx="9452">
                  <c:v>0</c:v>
                </c:pt>
                <c:pt idx="9453">
                  <c:v>1093</c:v>
                </c:pt>
                <c:pt idx="9454">
                  <c:v>1093</c:v>
                </c:pt>
                <c:pt idx="9455">
                  <c:v>1094</c:v>
                </c:pt>
                <c:pt idx="9456">
                  <c:v>1177</c:v>
                </c:pt>
                <c:pt idx="9457">
                  <c:v>1205</c:v>
                </c:pt>
                <c:pt idx="9458">
                  <c:v>1205</c:v>
                </c:pt>
                <c:pt idx="9459">
                  <c:v>1343</c:v>
                </c:pt>
                <c:pt idx="9460">
                  <c:v>1344</c:v>
                </c:pt>
                <c:pt idx="9461">
                  <c:v>1136</c:v>
                </c:pt>
                <c:pt idx="9462">
                  <c:v>1136</c:v>
                </c:pt>
                <c:pt idx="9463">
                  <c:v>998</c:v>
                </c:pt>
                <c:pt idx="9464">
                  <c:v>2867</c:v>
                </c:pt>
                <c:pt idx="9465">
                  <c:v>3193</c:v>
                </c:pt>
                <c:pt idx="9466">
                  <c:v>0</c:v>
                </c:pt>
                <c:pt idx="9467">
                  <c:v>1060</c:v>
                </c:pt>
                <c:pt idx="9468">
                  <c:v>1156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1048</c:v>
                </c:pt>
                <c:pt idx="9483">
                  <c:v>1048</c:v>
                </c:pt>
                <c:pt idx="9484">
                  <c:v>1745</c:v>
                </c:pt>
                <c:pt idx="9485">
                  <c:v>1744</c:v>
                </c:pt>
                <c:pt idx="9486">
                  <c:v>1346</c:v>
                </c:pt>
                <c:pt idx="9487">
                  <c:v>1346</c:v>
                </c:pt>
                <c:pt idx="9488">
                  <c:v>1346</c:v>
                </c:pt>
                <c:pt idx="9489">
                  <c:v>1346</c:v>
                </c:pt>
                <c:pt idx="9490">
                  <c:v>1335</c:v>
                </c:pt>
                <c:pt idx="9491">
                  <c:v>0</c:v>
                </c:pt>
                <c:pt idx="9492">
                  <c:v>777</c:v>
                </c:pt>
                <c:pt idx="9493">
                  <c:v>825</c:v>
                </c:pt>
                <c:pt idx="9494">
                  <c:v>924</c:v>
                </c:pt>
                <c:pt idx="9495">
                  <c:v>1232</c:v>
                </c:pt>
                <c:pt idx="9496">
                  <c:v>1232</c:v>
                </c:pt>
                <c:pt idx="9497">
                  <c:v>1232</c:v>
                </c:pt>
                <c:pt idx="9498">
                  <c:v>1337</c:v>
                </c:pt>
                <c:pt idx="9499">
                  <c:v>1184</c:v>
                </c:pt>
                <c:pt idx="9500">
                  <c:v>1185</c:v>
                </c:pt>
                <c:pt idx="9501">
                  <c:v>1100</c:v>
                </c:pt>
                <c:pt idx="9502">
                  <c:v>3098</c:v>
                </c:pt>
                <c:pt idx="9503">
                  <c:v>3140</c:v>
                </c:pt>
                <c:pt idx="9504">
                  <c:v>3373</c:v>
                </c:pt>
                <c:pt idx="9505">
                  <c:v>0</c:v>
                </c:pt>
                <c:pt idx="9506">
                  <c:v>0</c:v>
                </c:pt>
                <c:pt idx="9507">
                  <c:v>1066</c:v>
                </c:pt>
                <c:pt idx="9508">
                  <c:v>1066</c:v>
                </c:pt>
                <c:pt idx="9509">
                  <c:v>1066</c:v>
                </c:pt>
                <c:pt idx="9510">
                  <c:v>1066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990</c:v>
                </c:pt>
                <c:pt idx="9520">
                  <c:v>991</c:v>
                </c:pt>
                <c:pt idx="9521">
                  <c:v>1001</c:v>
                </c:pt>
                <c:pt idx="9522">
                  <c:v>1172</c:v>
                </c:pt>
                <c:pt idx="9523">
                  <c:v>1172</c:v>
                </c:pt>
                <c:pt idx="9524">
                  <c:v>1172</c:v>
                </c:pt>
                <c:pt idx="9525">
                  <c:v>1324</c:v>
                </c:pt>
                <c:pt idx="9526">
                  <c:v>1914</c:v>
                </c:pt>
                <c:pt idx="9527">
                  <c:v>1913</c:v>
                </c:pt>
                <c:pt idx="9528">
                  <c:v>1912</c:v>
                </c:pt>
                <c:pt idx="9529">
                  <c:v>0</c:v>
                </c:pt>
                <c:pt idx="9530">
                  <c:v>0</c:v>
                </c:pt>
                <c:pt idx="9531">
                  <c:v>768</c:v>
                </c:pt>
                <c:pt idx="9532">
                  <c:v>1125</c:v>
                </c:pt>
                <c:pt idx="9533">
                  <c:v>352</c:v>
                </c:pt>
                <c:pt idx="9534">
                  <c:v>269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1039</c:v>
                </c:pt>
                <c:pt idx="9548">
                  <c:v>1061</c:v>
                </c:pt>
                <c:pt idx="9549">
                  <c:v>1064</c:v>
                </c:pt>
                <c:pt idx="9550">
                  <c:v>1064</c:v>
                </c:pt>
                <c:pt idx="9551">
                  <c:v>1248</c:v>
                </c:pt>
                <c:pt idx="9552">
                  <c:v>1247</c:v>
                </c:pt>
                <c:pt idx="9553">
                  <c:v>1223</c:v>
                </c:pt>
                <c:pt idx="9554">
                  <c:v>1223</c:v>
                </c:pt>
                <c:pt idx="9555">
                  <c:v>1223</c:v>
                </c:pt>
                <c:pt idx="9556">
                  <c:v>2854</c:v>
                </c:pt>
                <c:pt idx="9557">
                  <c:v>3229</c:v>
                </c:pt>
                <c:pt idx="9558">
                  <c:v>3340</c:v>
                </c:pt>
                <c:pt idx="9559">
                  <c:v>0</c:v>
                </c:pt>
                <c:pt idx="9560">
                  <c:v>0</c:v>
                </c:pt>
                <c:pt idx="9561">
                  <c:v>1059</c:v>
                </c:pt>
                <c:pt idx="9562">
                  <c:v>1059</c:v>
                </c:pt>
                <c:pt idx="9563">
                  <c:v>1059</c:v>
                </c:pt>
                <c:pt idx="9564">
                  <c:v>1059</c:v>
                </c:pt>
                <c:pt idx="9565">
                  <c:v>1059</c:v>
                </c:pt>
                <c:pt idx="9566">
                  <c:v>1392</c:v>
                </c:pt>
                <c:pt idx="9567">
                  <c:v>1392</c:v>
                </c:pt>
                <c:pt idx="9568">
                  <c:v>1392</c:v>
                </c:pt>
                <c:pt idx="9569">
                  <c:v>1392</c:v>
                </c:pt>
                <c:pt idx="9570">
                  <c:v>1391</c:v>
                </c:pt>
                <c:pt idx="9571">
                  <c:v>0</c:v>
                </c:pt>
                <c:pt idx="9572">
                  <c:v>906</c:v>
                </c:pt>
                <c:pt idx="9573">
                  <c:v>1269</c:v>
                </c:pt>
                <c:pt idx="9574">
                  <c:v>1269</c:v>
                </c:pt>
                <c:pt idx="9575">
                  <c:v>1269</c:v>
                </c:pt>
                <c:pt idx="9576">
                  <c:v>1269</c:v>
                </c:pt>
                <c:pt idx="9577">
                  <c:v>1300</c:v>
                </c:pt>
                <c:pt idx="9578">
                  <c:v>1326</c:v>
                </c:pt>
                <c:pt idx="9579">
                  <c:v>2118</c:v>
                </c:pt>
                <c:pt idx="9580">
                  <c:v>1977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739</c:v>
                </c:pt>
                <c:pt idx="9585">
                  <c:v>1070</c:v>
                </c:pt>
                <c:pt idx="9586">
                  <c:v>1081</c:v>
                </c:pt>
                <c:pt idx="9587">
                  <c:v>1249</c:v>
                </c:pt>
                <c:pt idx="9588">
                  <c:v>1249</c:v>
                </c:pt>
                <c:pt idx="9589">
                  <c:v>1249</c:v>
                </c:pt>
                <c:pt idx="9590">
                  <c:v>1298</c:v>
                </c:pt>
                <c:pt idx="9591">
                  <c:v>1528</c:v>
                </c:pt>
                <c:pt idx="9592">
                  <c:v>1915</c:v>
                </c:pt>
                <c:pt idx="9593">
                  <c:v>1915</c:v>
                </c:pt>
                <c:pt idx="9594">
                  <c:v>1915</c:v>
                </c:pt>
                <c:pt idx="9595">
                  <c:v>1915</c:v>
                </c:pt>
                <c:pt idx="9596">
                  <c:v>1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631</c:v>
                </c:pt>
                <c:pt idx="9608">
                  <c:v>673</c:v>
                </c:pt>
                <c:pt idx="9609">
                  <c:v>856</c:v>
                </c:pt>
                <c:pt idx="9610">
                  <c:v>856</c:v>
                </c:pt>
                <c:pt idx="9611">
                  <c:v>1644</c:v>
                </c:pt>
                <c:pt idx="9612">
                  <c:v>1642</c:v>
                </c:pt>
                <c:pt idx="9613">
                  <c:v>1419</c:v>
                </c:pt>
                <c:pt idx="9614">
                  <c:v>1419</c:v>
                </c:pt>
                <c:pt idx="9615">
                  <c:v>1419</c:v>
                </c:pt>
                <c:pt idx="9616">
                  <c:v>1419</c:v>
                </c:pt>
                <c:pt idx="9617">
                  <c:v>1419</c:v>
                </c:pt>
                <c:pt idx="9618">
                  <c:v>1419</c:v>
                </c:pt>
                <c:pt idx="9619">
                  <c:v>1419</c:v>
                </c:pt>
                <c:pt idx="9620">
                  <c:v>1419</c:v>
                </c:pt>
                <c:pt idx="9621">
                  <c:v>2040</c:v>
                </c:pt>
                <c:pt idx="9622">
                  <c:v>2184</c:v>
                </c:pt>
                <c:pt idx="9623">
                  <c:v>2184</c:v>
                </c:pt>
                <c:pt idx="9624">
                  <c:v>2184</c:v>
                </c:pt>
                <c:pt idx="9625">
                  <c:v>155</c:v>
                </c:pt>
                <c:pt idx="9626">
                  <c:v>1823</c:v>
                </c:pt>
                <c:pt idx="9627">
                  <c:v>1823</c:v>
                </c:pt>
                <c:pt idx="9628">
                  <c:v>1823</c:v>
                </c:pt>
                <c:pt idx="9629">
                  <c:v>1823</c:v>
                </c:pt>
                <c:pt idx="9630">
                  <c:v>1823</c:v>
                </c:pt>
                <c:pt idx="9631">
                  <c:v>1823</c:v>
                </c:pt>
                <c:pt idx="9632">
                  <c:v>2332</c:v>
                </c:pt>
                <c:pt idx="9633">
                  <c:v>2689</c:v>
                </c:pt>
                <c:pt idx="9634">
                  <c:v>2767</c:v>
                </c:pt>
                <c:pt idx="9635">
                  <c:v>4530</c:v>
                </c:pt>
                <c:pt idx="9636">
                  <c:v>4530</c:v>
                </c:pt>
                <c:pt idx="9637">
                  <c:v>158</c:v>
                </c:pt>
                <c:pt idx="9638">
                  <c:v>109</c:v>
                </c:pt>
                <c:pt idx="9639">
                  <c:v>1743</c:v>
                </c:pt>
                <c:pt idx="9640">
                  <c:v>1687</c:v>
                </c:pt>
                <c:pt idx="9641">
                  <c:v>1687</c:v>
                </c:pt>
                <c:pt idx="9642">
                  <c:v>1687</c:v>
                </c:pt>
                <c:pt idx="9643">
                  <c:v>1687</c:v>
                </c:pt>
                <c:pt idx="9644">
                  <c:v>1687</c:v>
                </c:pt>
                <c:pt idx="9645">
                  <c:v>1687</c:v>
                </c:pt>
                <c:pt idx="9646">
                  <c:v>1687</c:v>
                </c:pt>
                <c:pt idx="9647">
                  <c:v>2151</c:v>
                </c:pt>
                <c:pt idx="9648">
                  <c:v>2308</c:v>
                </c:pt>
                <c:pt idx="9649">
                  <c:v>2308</c:v>
                </c:pt>
                <c:pt idx="9650">
                  <c:v>2441</c:v>
                </c:pt>
                <c:pt idx="9651">
                  <c:v>2725</c:v>
                </c:pt>
                <c:pt idx="9652">
                  <c:v>2725</c:v>
                </c:pt>
                <c:pt idx="9653">
                  <c:v>2725</c:v>
                </c:pt>
                <c:pt idx="9654">
                  <c:v>2725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1744</c:v>
                </c:pt>
                <c:pt idx="9663">
                  <c:v>1744</c:v>
                </c:pt>
                <c:pt idx="9664">
                  <c:v>1744</c:v>
                </c:pt>
                <c:pt idx="9665">
                  <c:v>1744</c:v>
                </c:pt>
                <c:pt idx="9666">
                  <c:v>1663</c:v>
                </c:pt>
                <c:pt idx="9667">
                  <c:v>1260</c:v>
                </c:pt>
                <c:pt idx="9668">
                  <c:v>1260</c:v>
                </c:pt>
                <c:pt idx="9669">
                  <c:v>1259</c:v>
                </c:pt>
                <c:pt idx="9670">
                  <c:v>1116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781</c:v>
                </c:pt>
                <c:pt idx="9678">
                  <c:v>887</c:v>
                </c:pt>
                <c:pt idx="9679">
                  <c:v>2122</c:v>
                </c:pt>
                <c:pt idx="9680">
                  <c:v>2394</c:v>
                </c:pt>
                <c:pt idx="9681">
                  <c:v>1047</c:v>
                </c:pt>
                <c:pt idx="9682">
                  <c:v>1909</c:v>
                </c:pt>
                <c:pt idx="9683">
                  <c:v>2664</c:v>
                </c:pt>
                <c:pt idx="9684">
                  <c:v>2163</c:v>
                </c:pt>
                <c:pt idx="9685">
                  <c:v>597</c:v>
                </c:pt>
                <c:pt idx="9686">
                  <c:v>1671</c:v>
                </c:pt>
                <c:pt idx="9687">
                  <c:v>2640</c:v>
                </c:pt>
                <c:pt idx="9688">
                  <c:v>1536</c:v>
                </c:pt>
                <c:pt idx="9689">
                  <c:v>3176</c:v>
                </c:pt>
                <c:pt idx="9690">
                  <c:v>2639</c:v>
                </c:pt>
                <c:pt idx="9691">
                  <c:v>2093</c:v>
                </c:pt>
                <c:pt idx="9692">
                  <c:v>1793</c:v>
                </c:pt>
                <c:pt idx="9693">
                  <c:v>1139</c:v>
                </c:pt>
                <c:pt idx="9694">
                  <c:v>1346</c:v>
                </c:pt>
                <c:pt idx="9695">
                  <c:v>1782</c:v>
                </c:pt>
                <c:pt idx="9696">
                  <c:v>1361</c:v>
                </c:pt>
                <c:pt idx="9697">
                  <c:v>2552</c:v>
                </c:pt>
                <c:pt idx="9698">
                  <c:v>1324</c:v>
                </c:pt>
                <c:pt idx="9699">
                  <c:v>3170</c:v>
                </c:pt>
                <c:pt idx="9700">
                  <c:v>1338</c:v>
                </c:pt>
                <c:pt idx="9701">
                  <c:v>1655</c:v>
                </c:pt>
                <c:pt idx="9702">
                  <c:v>1956</c:v>
                </c:pt>
                <c:pt idx="9703">
                  <c:v>1688</c:v>
                </c:pt>
                <c:pt idx="9704">
                  <c:v>2393</c:v>
                </c:pt>
                <c:pt idx="9705">
                  <c:v>1880</c:v>
                </c:pt>
                <c:pt idx="9706">
                  <c:v>1272</c:v>
                </c:pt>
                <c:pt idx="9707">
                  <c:v>2429</c:v>
                </c:pt>
                <c:pt idx="9708">
                  <c:v>2001</c:v>
                </c:pt>
                <c:pt idx="9709">
                  <c:v>2813</c:v>
                </c:pt>
                <c:pt idx="9710">
                  <c:v>3047</c:v>
                </c:pt>
                <c:pt idx="9711">
                  <c:v>1868</c:v>
                </c:pt>
                <c:pt idx="9712">
                  <c:v>2204</c:v>
                </c:pt>
                <c:pt idx="9713">
                  <c:v>2842</c:v>
                </c:pt>
                <c:pt idx="9714">
                  <c:v>2484</c:v>
                </c:pt>
                <c:pt idx="9715">
                  <c:v>1748</c:v>
                </c:pt>
                <c:pt idx="9716">
                  <c:v>1581</c:v>
                </c:pt>
                <c:pt idx="9717">
                  <c:v>2186</c:v>
                </c:pt>
                <c:pt idx="9718">
                  <c:v>1819</c:v>
                </c:pt>
                <c:pt idx="9719">
                  <c:v>2230</c:v>
                </c:pt>
                <c:pt idx="9720">
                  <c:v>2257</c:v>
                </c:pt>
                <c:pt idx="9721">
                  <c:v>1074</c:v>
                </c:pt>
                <c:pt idx="9722">
                  <c:v>1914</c:v>
                </c:pt>
                <c:pt idx="9723">
                  <c:v>2990</c:v>
                </c:pt>
                <c:pt idx="9724">
                  <c:v>2898</c:v>
                </c:pt>
                <c:pt idx="9725">
                  <c:v>3538</c:v>
                </c:pt>
                <c:pt idx="9726">
                  <c:v>2771</c:v>
                </c:pt>
                <c:pt idx="9727">
                  <c:v>2845</c:v>
                </c:pt>
                <c:pt idx="9728">
                  <c:v>1008</c:v>
                </c:pt>
                <c:pt idx="9729">
                  <c:v>2333</c:v>
                </c:pt>
                <c:pt idx="9730">
                  <c:v>2333</c:v>
                </c:pt>
                <c:pt idx="9731">
                  <c:v>2480</c:v>
                </c:pt>
                <c:pt idx="9732">
                  <c:v>2206</c:v>
                </c:pt>
                <c:pt idx="9733">
                  <c:v>1407</c:v>
                </c:pt>
                <c:pt idx="9734">
                  <c:v>1987</c:v>
                </c:pt>
                <c:pt idx="9735">
                  <c:v>2131</c:v>
                </c:pt>
                <c:pt idx="9736">
                  <c:v>1473</c:v>
                </c:pt>
                <c:pt idx="9737">
                  <c:v>2559</c:v>
                </c:pt>
                <c:pt idx="9738">
                  <c:v>1232</c:v>
                </c:pt>
                <c:pt idx="9739">
                  <c:v>882</c:v>
                </c:pt>
                <c:pt idx="9740">
                  <c:v>247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493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2831</c:v>
                </c:pt>
                <c:pt idx="9758">
                  <c:v>3158</c:v>
                </c:pt>
                <c:pt idx="9759">
                  <c:v>3158</c:v>
                </c:pt>
                <c:pt idx="9760">
                  <c:v>3158</c:v>
                </c:pt>
                <c:pt idx="9761">
                  <c:v>3215</c:v>
                </c:pt>
                <c:pt idx="9762">
                  <c:v>3215</c:v>
                </c:pt>
                <c:pt idx="9763">
                  <c:v>3215</c:v>
                </c:pt>
                <c:pt idx="9764">
                  <c:v>3215</c:v>
                </c:pt>
                <c:pt idx="9765">
                  <c:v>3215</c:v>
                </c:pt>
                <c:pt idx="9766">
                  <c:v>3215</c:v>
                </c:pt>
                <c:pt idx="9767">
                  <c:v>3215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605</c:v>
                </c:pt>
                <c:pt idx="9777">
                  <c:v>941</c:v>
                </c:pt>
                <c:pt idx="9778">
                  <c:v>941</c:v>
                </c:pt>
                <c:pt idx="9779">
                  <c:v>941</c:v>
                </c:pt>
                <c:pt idx="9780">
                  <c:v>365</c:v>
                </c:pt>
                <c:pt idx="9781">
                  <c:v>1589</c:v>
                </c:pt>
                <c:pt idx="9782">
                  <c:v>2889</c:v>
                </c:pt>
                <c:pt idx="9783">
                  <c:v>2889</c:v>
                </c:pt>
                <c:pt idx="9784">
                  <c:v>2889</c:v>
                </c:pt>
                <c:pt idx="9785">
                  <c:v>2889</c:v>
                </c:pt>
                <c:pt idx="9786">
                  <c:v>2889</c:v>
                </c:pt>
                <c:pt idx="9787">
                  <c:v>2889</c:v>
                </c:pt>
                <c:pt idx="9788">
                  <c:v>2889</c:v>
                </c:pt>
                <c:pt idx="9789">
                  <c:v>2889</c:v>
                </c:pt>
                <c:pt idx="9790">
                  <c:v>2889</c:v>
                </c:pt>
                <c:pt idx="9791">
                  <c:v>2889</c:v>
                </c:pt>
                <c:pt idx="9792">
                  <c:v>458</c:v>
                </c:pt>
                <c:pt idx="9793">
                  <c:v>2987</c:v>
                </c:pt>
                <c:pt idx="9794">
                  <c:v>799</c:v>
                </c:pt>
                <c:pt idx="9795">
                  <c:v>799</c:v>
                </c:pt>
                <c:pt idx="9796">
                  <c:v>799</c:v>
                </c:pt>
                <c:pt idx="9797">
                  <c:v>799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1029</c:v>
                </c:pt>
                <c:pt idx="9813">
                  <c:v>1831</c:v>
                </c:pt>
                <c:pt idx="9814">
                  <c:v>1830</c:v>
                </c:pt>
                <c:pt idx="9815">
                  <c:v>1830</c:v>
                </c:pt>
                <c:pt idx="9816">
                  <c:v>1411</c:v>
                </c:pt>
                <c:pt idx="9817">
                  <c:v>1411</c:v>
                </c:pt>
                <c:pt idx="9818">
                  <c:v>1411</c:v>
                </c:pt>
                <c:pt idx="9819">
                  <c:v>1411</c:v>
                </c:pt>
                <c:pt idx="9820">
                  <c:v>1411</c:v>
                </c:pt>
                <c:pt idx="9821">
                  <c:v>1411</c:v>
                </c:pt>
                <c:pt idx="9822">
                  <c:v>1273</c:v>
                </c:pt>
                <c:pt idx="9823">
                  <c:v>0</c:v>
                </c:pt>
                <c:pt idx="9824">
                  <c:v>2785</c:v>
                </c:pt>
                <c:pt idx="9825">
                  <c:v>2785</c:v>
                </c:pt>
                <c:pt idx="9826">
                  <c:v>2785</c:v>
                </c:pt>
                <c:pt idx="9827">
                  <c:v>2785</c:v>
                </c:pt>
                <c:pt idx="9828">
                  <c:v>2785</c:v>
                </c:pt>
                <c:pt idx="9829">
                  <c:v>2785</c:v>
                </c:pt>
                <c:pt idx="9830">
                  <c:v>2785</c:v>
                </c:pt>
                <c:pt idx="9831">
                  <c:v>2785</c:v>
                </c:pt>
                <c:pt idx="9832">
                  <c:v>2785</c:v>
                </c:pt>
                <c:pt idx="9833">
                  <c:v>2785</c:v>
                </c:pt>
                <c:pt idx="9834">
                  <c:v>2785</c:v>
                </c:pt>
                <c:pt idx="9835">
                  <c:v>2785</c:v>
                </c:pt>
                <c:pt idx="9836">
                  <c:v>1593</c:v>
                </c:pt>
                <c:pt idx="9837">
                  <c:v>1593</c:v>
                </c:pt>
                <c:pt idx="9838">
                  <c:v>1593</c:v>
                </c:pt>
                <c:pt idx="9839">
                  <c:v>1593</c:v>
                </c:pt>
                <c:pt idx="9840">
                  <c:v>1314</c:v>
                </c:pt>
                <c:pt idx="9841">
                  <c:v>1239</c:v>
                </c:pt>
                <c:pt idx="9842">
                  <c:v>1239</c:v>
                </c:pt>
                <c:pt idx="9843">
                  <c:v>1239</c:v>
                </c:pt>
                <c:pt idx="9844">
                  <c:v>1239</c:v>
                </c:pt>
                <c:pt idx="9845">
                  <c:v>1239</c:v>
                </c:pt>
                <c:pt idx="9846">
                  <c:v>1239</c:v>
                </c:pt>
                <c:pt idx="9847">
                  <c:v>1239</c:v>
                </c:pt>
                <c:pt idx="9848">
                  <c:v>2536</c:v>
                </c:pt>
                <c:pt idx="9849">
                  <c:v>2536</c:v>
                </c:pt>
                <c:pt idx="9850">
                  <c:v>2536</c:v>
                </c:pt>
                <c:pt idx="9851">
                  <c:v>2536</c:v>
                </c:pt>
                <c:pt idx="9852">
                  <c:v>2765</c:v>
                </c:pt>
                <c:pt idx="9853">
                  <c:v>2832</c:v>
                </c:pt>
                <c:pt idx="9854">
                  <c:v>2832</c:v>
                </c:pt>
                <c:pt idx="9855">
                  <c:v>1590</c:v>
                </c:pt>
                <c:pt idx="9856">
                  <c:v>70</c:v>
                </c:pt>
                <c:pt idx="9857">
                  <c:v>1292</c:v>
                </c:pt>
                <c:pt idx="9858">
                  <c:v>1279</c:v>
                </c:pt>
                <c:pt idx="9859">
                  <c:v>1279</c:v>
                </c:pt>
                <c:pt idx="9860">
                  <c:v>1279</c:v>
                </c:pt>
                <c:pt idx="9861">
                  <c:v>1279</c:v>
                </c:pt>
                <c:pt idx="9862">
                  <c:v>1348</c:v>
                </c:pt>
                <c:pt idx="9863">
                  <c:v>2428</c:v>
                </c:pt>
                <c:pt idx="9864">
                  <c:v>2428</c:v>
                </c:pt>
                <c:pt idx="9865">
                  <c:v>2428</c:v>
                </c:pt>
                <c:pt idx="9866">
                  <c:v>2468</c:v>
                </c:pt>
                <c:pt idx="9867">
                  <c:v>4170</c:v>
                </c:pt>
                <c:pt idx="9868">
                  <c:v>4170</c:v>
                </c:pt>
                <c:pt idx="9869">
                  <c:v>4170</c:v>
                </c:pt>
                <c:pt idx="9870">
                  <c:v>1713</c:v>
                </c:pt>
                <c:pt idx="9871">
                  <c:v>1378</c:v>
                </c:pt>
                <c:pt idx="9872">
                  <c:v>1378</c:v>
                </c:pt>
                <c:pt idx="9873">
                  <c:v>1378</c:v>
                </c:pt>
                <c:pt idx="9874">
                  <c:v>1378</c:v>
                </c:pt>
                <c:pt idx="9875">
                  <c:v>1378</c:v>
                </c:pt>
                <c:pt idx="9876">
                  <c:v>1378</c:v>
                </c:pt>
                <c:pt idx="9877">
                  <c:v>1378</c:v>
                </c:pt>
                <c:pt idx="9878">
                  <c:v>2457</c:v>
                </c:pt>
                <c:pt idx="9879">
                  <c:v>2457</c:v>
                </c:pt>
                <c:pt idx="9880">
                  <c:v>2457</c:v>
                </c:pt>
                <c:pt idx="9881">
                  <c:v>2457</c:v>
                </c:pt>
                <c:pt idx="9882">
                  <c:v>2457</c:v>
                </c:pt>
                <c:pt idx="9883">
                  <c:v>2459</c:v>
                </c:pt>
                <c:pt idx="9884">
                  <c:v>2737</c:v>
                </c:pt>
                <c:pt idx="9885">
                  <c:v>2679</c:v>
                </c:pt>
                <c:pt idx="9886">
                  <c:v>1499</c:v>
                </c:pt>
                <c:pt idx="9887">
                  <c:v>1497</c:v>
                </c:pt>
                <c:pt idx="9888">
                  <c:v>1219</c:v>
                </c:pt>
                <c:pt idx="9889">
                  <c:v>1219</c:v>
                </c:pt>
                <c:pt idx="9890">
                  <c:v>1219</c:v>
                </c:pt>
                <c:pt idx="9891">
                  <c:v>1219</c:v>
                </c:pt>
                <c:pt idx="9892">
                  <c:v>1219</c:v>
                </c:pt>
                <c:pt idx="9893">
                  <c:v>1219</c:v>
                </c:pt>
                <c:pt idx="9894">
                  <c:v>1219</c:v>
                </c:pt>
                <c:pt idx="9895">
                  <c:v>1219</c:v>
                </c:pt>
                <c:pt idx="9896">
                  <c:v>2457</c:v>
                </c:pt>
                <c:pt idx="9897">
                  <c:v>2457</c:v>
                </c:pt>
                <c:pt idx="9898">
                  <c:v>2458</c:v>
                </c:pt>
                <c:pt idx="9899">
                  <c:v>2561</c:v>
                </c:pt>
                <c:pt idx="9900">
                  <c:v>2521</c:v>
                </c:pt>
                <c:pt idx="9901">
                  <c:v>1390</c:v>
                </c:pt>
                <c:pt idx="9902">
                  <c:v>1389</c:v>
                </c:pt>
                <c:pt idx="9903">
                  <c:v>1287</c:v>
                </c:pt>
                <c:pt idx="9904">
                  <c:v>1285</c:v>
                </c:pt>
                <c:pt idx="9905">
                  <c:v>1285</c:v>
                </c:pt>
                <c:pt idx="9906">
                  <c:v>1197</c:v>
                </c:pt>
                <c:pt idx="9907">
                  <c:v>1197</c:v>
                </c:pt>
                <c:pt idx="9908">
                  <c:v>1197</c:v>
                </c:pt>
                <c:pt idx="9909">
                  <c:v>1197</c:v>
                </c:pt>
                <c:pt idx="9910">
                  <c:v>1197</c:v>
                </c:pt>
                <c:pt idx="9911">
                  <c:v>1275</c:v>
                </c:pt>
                <c:pt idx="9912">
                  <c:v>2774</c:v>
                </c:pt>
                <c:pt idx="9913">
                  <c:v>2774</c:v>
                </c:pt>
                <c:pt idx="9914">
                  <c:v>2774</c:v>
                </c:pt>
                <c:pt idx="9915">
                  <c:v>2728</c:v>
                </c:pt>
                <c:pt idx="9916">
                  <c:v>1117</c:v>
                </c:pt>
                <c:pt idx="9917">
                  <c:v>1194</c:v>
                </c:pt>
                <c:pt idx="9918">
                  <c:v>1327</c:v>
                </c:pt>
                <c:pt idx="9919">
                  <c:v>1326</c:v>
                </c:pt>
                <c:pt idx="9920">
                  <c:v>1326</c:v>
                </c:pt>
                <c:pt idx="9921">
                  <c:v>1218</c:v>
                </c:pt>
                <c:pt idx="9922">
                  <c:v>1218</c:v>
                </c:pt>
                <c:pt idx="9923">
                  <c:v>1218</c:v>
                </c:pt>
                <c:pt idx="9924">
                  <c:v>1218</c:v>
                </c:pt>
                <c:pt idx="9925">
                  <c:v>1218</c:v>
                </c:pt>
                <c:pt idx="9926">
                  <c:v>2465</c:v>
                </c:pt>
                <c:pt idx="9927">
                  <c:v>2465</c:v>
                </c:pt>
                <c:pt idx="9928">
                  <c:v>2465</c:v>
                </c:pt>
                <c:pt idx="9929">
                  <c:v>2465</c:v>
                </c:pt>
                <c:pt idx="9930">
                  <c:v>1678</c:v>
                </c:pt>
                <c:pt idx="9931">
                  <c:v>1678</c:v>
                </c:pt>
                <c:pt idx="9932">
                  <c:v>1678</c:v>
                </c:pt>
                <c:pt idx="9933">
                  <c:v>1678</c:v>
                </c:pt>
                <c:pt idx="9934">
                  <c:v>1678</c:v>
                </c:pt>
                <c:pt idx="9935">
                  <c:v>1678</c:v>
                </c:pt>
                <c:pt idx="9936">
                  <c:v>1341</c:v>
                </c:pt>
                <c:pt idx="9937">
                  <c:v>1341</c:v>
                </c:pt>
                <c:pt idx="9938">
                  <c:v>1341</c:v>
                </c:pt>
                <c:pt idx="9939">
                  <c:v>1341</c:v>
                </c:pt>
                <c:pt idx="9940">
                  <c:v>1341</c:v>
                </c:pt>
                <c:pt idx="9941">
                  <c:v>1341</c:v>
                </c:pt>
                <c:pt idx="9942">
                  <c:v>2514</c:v>
                </c:pt>
                <c:pt idx="9943">
                  <c:v>2514</c:v>
                </c:pt>
                <c:pt idx="9944">
                  <c:v>2514</c:v>
                </c:pt>
                <c:pt idx="9945">
                  <c:v>2514</c:v>
                </c:pt>
                <c:pt idx="9946">
                  <c:v>1643</c:v>
                </c:pt>
                <c:pt idx="9947">
                  <c:v>1643</c:v>
                </c:pt>
                <c:pt idx="9948">
                  <c:v>1643</c:v>
                </c:pt>
                <c:pt idx="9949">
                  <c:v>1643</c:v>
                </c:pt>
                <c:pt idx="9950">
                  <c:v>1643</c:v>
                </c:pt>
                <c:pt idx="9951">
                  <c:v>1271</c:v>
                </c:pt>
                <c:pt idx="9952">
                  <c:v>1271</c:v>
                </c:pt>
                <c:pt idx="9953">
                  <c:v>1271</c:v>
                </c:pt>
                <c:pt idx="9954">
                  <c:v>1271</c:v>
                </c:pt>
                <c:pt idx="9955">
                  <c:v>1271</c:v>
                </c:pt>
                <c:pt idx="9956">
                  <c:v>1271</c:v>
                </c:pt>
                <c:pt idx="9957">
                  <c:v>2472</c:v>
                </c:pt>
                <c:pt idx="9958">
                  <c:v>2472</c:v>
                </c:pt>
                <c:pt idx="9959">
                  <c:v>2472</c:v>
                </c:pt>
                <c:pt idx="9960">
                  <c:v>2876</c:v>
                </c:pt>
                <c:pt idx="9961">
                  <c:v>1013</c:v>
                </c:pt>
                <c:pt idx="9962">
                  <c:v>1368</c:v>
                </c:pt>
                <c:pt idx="9963">
                  <c:v>1280</c:v>
                </c:pt>
                <c:pt idx="9964">
                  <c:v>1280</c:v>
                </c:pt>
                <c:pt idx="9965">
                  <c:v>1280</c:v>
                </c:pt>
                <c:pt idx="9966">
                  <c:v>1319</c:v>
                </c:pt>
                <c:pt idx="9967">
                  <c:v>1319</c:v>
                </c:pt>
                <c:pt idx="9968">
                  <c:v>1319</c:v>
                </c:pt>
                <c:pt idx="9969">
                  <c:v>1319</c:v>
                </c:pt>
                <c:pt idx="9970">
                  <c:v>1319</c:v>
                </c:pt>
                <c:pt idx="9971">
                  <c:v>1319</c:v>
                </c:pt>
                <c:pt idx="9972">
                  <c:v>1319</c:v>
                </c:pt>
                <c:pt idx="9973">
                  <c:v>1319</c:v>
                </c:pt>
                <c:pt idx="9974">
                  <c:v>2404</c:v>
                </c:pt>
                <c:pt idx="9975">
                  <c:v>2404</c:v>
                </c:pt>
                <c:pt idx="9976">
                  <c:v>1085</c:v>
                </c:pt>
                <c:pt idx="9977">
                  <c:v>1085</c:v>
                </c:pt>
                <c:pt idx="9978">
                  <c:v>896</c:v>
                </c:pt>
                <c:pt idx="9979">
                  <c:v>895</c:v>
                </c:pt>
                <c:pt idx="9980">
                  <c:v>1180</c:v>
                </c:pt>
                <c:pt idx="9981">
                  <c:v>1567</c:v>
                </c:pt>
                <c:pt idx="9982">
                  <c:v>1567</c:v>
                </c:pt>
                <c:pt idx="9983">
                  <c:v>1567</c:v>
                </c:pt>
                <c:pt idx="9984">
                  <c:v>538</c:v>
                </c:pt>
                <c:pt idx="9985">
                  <c:v>535</c:v>
                </c:pt>
                <c:pt idx="9986">
                  <c:v>138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125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2810</c:v>
                </c:pt>
                <c:pt idx="10014">
                  <c:v>2868</c:v>
                </c:pt>
                <c:pt idx="10015">
                  <c:v>2903</c:v>
                </c:pt>
                <c:pt idx="10016">
                  <c:v>238</c:v>
                </c:pt>
                <c:pt idx="10017">
                  <c:v>110</c:v>
                </c:pt>
                <c:pt idx="10018">
                  <c:v>63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253</c:v>
                </c:pt>
                <c:pt idx="10033">
                  <c:v>250</c:v>
                </c:pt>
                <c:pt idx="10034">
                  <c:v>250</c:v>
                </c:pt>
                <c:pt idx="10035">
                  <c:v>109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1141</c:v>
                </c:pt>
                <c:pt idx="10048">
                  <c:v>23567</c:v>
                </c:pt>
                <c:pt idx="10049">
                  <c:v>93359</c:v>
                </c:pt>
                <c:pt idx="10050">
                  <c:v>102365</c:v>
                </c:pt>
                <c:pt idx="10051">
                  <c:v>120292</c:v>
                </c:pt>
                <c:pt idx="10052">
                  <c:v>177487</c:v>
                </c:pt>
                <c:pt idx="10053">
                  <c:v>115498</c:v>
                </c:pt>
                <c:pt idx="10054">
                  <c:v>173796</c:v>
                </c:pt>
                <c:pt idx="10055">
                  <c:v>188815</c:v>
                </c:pt>
                <c:pt idx="10056">
                  <c:v>240400</c:v>
                </c:pt>
                <c:pt idx="10057">
                  <c:v>362515</c:v>
                </c:pt>
                <c:pt idx="10058">
                  <c:v>447597</c:v>
                </c:pt>
                <c:pt idx="10059">
                  <c:v>564907</c:v>
                </c:pt>
                <c:pt idx="10060">
                  <c:v>636040</c:v>
                </c:pt>
                <c:pt idx="10061">
                  <c:v>638967</c:v>
                </c:pt>
                <c:pt idx="10062">
                  <c:v>604692</c:v>
                </c:pt>
                <c:pt idx="10063">
                  <c:v>566559</c:v>
                </c:pt>
                <c:pt idx="10064">
                  <c:v>557299</c:v>
                </c:pt>
                <c:pt idx="10065">
                  <c:v>566135</c:v>
                </c:pt>
                <c:pt idx="10066">
                  <c:v>571062</c:v>
                </c:pt>
                <c:pt idx="10067">
                  <c:v>575100</c:v>
                </c:pt>
                <c:pt idx="10068">
                  <c:v>566081</c:v>
                </c:pt>
                <c:pt idx="10069">
                  <c:v>563734</c:v>
                </c:pt>
                <c:pt idx="10070">
                  <c:v>552235</c:v>
                </c:pt>
                <c:pt idx="10071">
                  <c:v>547150</c:v>
                </c:pt>
                <c:pt idx="10072">
                  <c:v>533765</c:v>
                </c:pt>
                <c:pt idx="10073">
                  <c:v>544834</c:v>
                </c:pt>
                <c:pt idx="10074">
                  <c:v>540269</c:v>
                </c:pt>
                <c:pt idx="10075">
                  <c:v>545993</c:v>
                </c:pt>
                <c:pt idx="10076">
                  <c:v>537059</c:v>
                </c:pt>
                <c:pt idx="10077">
                  <c:v>522324</c:v>
                </c:pt>
                <c:pt idx="10078">
                  <c:v>507903</c:v>
                </c:pt>
                <c:pt idx="10079">
                  <c:v>514336</c:v>
                </c:pt>
                <c:pt idx="10080">
                  <c:v>515433</c:v>
                </c:pt>
                <c:pt idx="10081">
                  <c:v>519153</c:v>
                </c:pt>
                <c:pt idx="10082">
                  <c:v>515460</c:v>
                </c:pt>
                <c:pt idx="10083">
                  <c:v>519628</c:v>
                </c:pt>
                <c:pt idx="10084">
                  <c:v>524117</c:v>
                </c:pt>
                <c:pt idx="10085">
                  <c:v>532050</c:v>
                </c:pt>
                <c:pt idx="10086">
                  <c:v>531411</c:v>
                </c:pt>
                <c:pt idx="10087">
                  <c:v>539798</c:v>
                </c:pt>
                <c:pt idx="10088">
                  <c:v>535852</c:v>
                </c:pt>
                <c:pt idx="10089">
                  <c:v>519392</c:v>
                </c:pt>
                <c:pt idx="10090">
                  <c:v>535862</c:v>
                </c:pt>
                <c:pt idx="10091">
                  <c:v>540888</c:v>
                </c:pt>
                <c:pt idx="10092">
                  <c:v>554636</c:v>
                </c:pt>
                <c:pt idx="10093">
                  <c:v>559280</c:v>
                </c:pt>
                <c:pt idx="10094">
                  <c:v>556798</c:v>
                </c:pt>
                <c:pt idx="10095">
                  <c:v>556394</c:v>
                </c:pt>
                <c:pt idx="10096">
                  <c:v>538472</c:v>
                </c:pt>
                <c:pt idx="10097">
                  <c:v>533450</c:v>
                </c:pt>
                <c:pt idx="10098">
                  <c:v>521879</c:v>
                </c:pt>
                <c:pt idx="10099">
                  <c:v>515587</c:v>
                </c:pt>
                <c:pt idx="10100">
                  <c:v>507899</c:v>
                </c:pt>
                <c:pt idx="10101">
                  <c:v>521467</c:v>
                </c:pt>
                <c:pt idx="10102">
                  <c:v>524500</c:v>
                </c:pt>
                <c:pt idx="10103">
                  <c:v>527684</c:v>
                </c:pt>
                <c:pt idx="10104">
                  <c:v>533484</c:v>
                </c:pt>
                <c:pt idx="10105">
                  <c:v>539576</c:v>
                </c:pt>
                <c:pt idx="10106">
                  <c:v>521902</c:v>
                </c:pt>
                <c:pt idx="10107">
                  <c:v>522007</c:v>
                </c:pt>
                <c:pt idx="10108">
                  <c:v>523933</c:v>
                </c:pt>
                <c:pt idx="10109">
                  <c:v>514331</c:v>
                </c:pt>
                <c:pt idx="10110">
                  <c:v>516185</c:v>
                </c:pt>
                <c:pt idx="10111">
                  <c:v>505414</c:v>
                </c:pt>
                <c:pt idx="10112">
                  <c:v>501555</c:v>
                </c:pt>
                <c:pt idx="10113">
                  <c:v>505465</c:v>
                </c:pt>
                <c:pt idx="10114">
                  <c:v>511394</c:v>
                </c:pt>
                <c:pt idx="10115">
                  <c:v>520954</c:v>
                </c:pt>
                <c:pt idx="10116">
                  <c:v>538467</c:v>
                </c:pt>
                <c:pt idx="10117">
                  <c:v>540753</c:v>
                </c:pt>
                <c:pt idx="10118">
                  <c:v>546199</c:v>
                </c:pt>
                <c:pt idx="10119">
                  <c:v>536912</c:v>
                </c:pt>
                <c:pt idx="10120">
                  <c:v>530880</c:v>
                </c:pt>
                <c:pt idx="10121">
                  <c:v>527141</c:v>
                </c:pt>
                <c:pt idx="10122">
                  <c:v>513673</c:v>
                </c:pt>
                <c:pt idx="10123">
                  <c:v>522601</c:v>
                </c:pt>
                <c:pt idx="10124">
                  <c:v>510494</c:v>
                </c:pt>
                <c:pt idx="10125">
                  <c:v>515368</c:v>
                </c:pt>
                <c:pt idx="10126">
                  <c:v>517314</c:v>
                </c:pt>
                <c:pt idx="10127">
                  <c:v>527106</c:v>
                </c:pt>
                <c:pt idx="10128">
                  <c:v>543443</c:v>
                </c:pt>
                <c:pt idx="10129">
                  <c:v>546099</c:v>
                </c:pt>
                <c:pt idx="10130">
                  <c:v>560606</c:v>
                </c:pt>
                <c:pt idx="10131">
                  <c:v>561430</c:v>
                </c:pt>
                <c:pt idx="10132">
                  <c:v>552517</c:v>
                </c:pt>
                <c:pt idx="10133">
                  <c:v>553587</c:v>
                </c:pt>
                <c:pt idx="10134">
                  <c:v>540060</c:v>
                </c:pt>
                <c:pt idx="10135">
                  <c:v>515922</c:v>
                </c:pt>
                <c:pt idx="10136">
                  <c:v>504399</c:v>
                </c:pt>
                <c:pt idx="10137">
                  <c:v>490006</c:v>
                </c:pt>
                <c:pt idx="10138">
                  <c:v>499117</c:v>
                </c:pt>
                <c:pt idx="10139">
                  <c:v>510485</c:v>
                </c:pt>
                <c:pt idx="10140">
                  <c:v>505583</c:v>
                </c:pt>
                <c:pt idx="10141">
                  <c:v>503628</c:v>
                </c:pt>
                <c:pt idx="10142">
                  <c:v>510443</c:v>
                </c:pt>
                <c:pt idx="10143">
                  <c:v>540712</c:v>
                </c:pt>
                <c:pt idx="10144">
                  <c:v>556167</c:v>
                </c:pt>
                <c:pt idx="10145">
                  <c:v>561041</c:v>
                </c:pt>
                <c:pt idx="10146">
                  <c:v>543420</c:v>
                </c:pt>
                <c:pt idx="10147">
                  <c:v>591838</c:v>
                </c:pt>
                <c:pt idx="10148">
                  <c:v>532239</c:v>
                </c:pt>
                <c:pt idx="10149">
                  <c:v>528526</c:v>
                </c:pt>
                <c:pt idx="10150">
                  <c:v>546203</c:v>
                </c:pt>
                <c:pt idx="10151">
                  <c:v>541084</c:v>
                </c:pt>
                <c:pt idx="10152">
                  <c:v>530643</c:v>
                </c:pt>
                <c:pt idx="10153">
                  <c:v>539147</c:v>
                </c:pt>
                <c:pt idx="10154">
                  <c:v>538372</c:v>
                </c:pt>
                <c:pt idx="10155">
                  <c:v>505068</c:v>
                </c:pt>
                <c:pt idx="10156">
                  <c:v>399632</c:v>
                </c:pt>
                <c:pt idx="10157">
                  <c:v>261686</c:v>
                </c:pt>
                <c:pt idx="10158">
                  <c:v>131734</c:v>
                </c:pt>
                <c:pt idx="10159">
                  <c:v>17422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355</c:v>
                </c:pt>
                <c:pt idx="10166">
                  <c:v>2490</c:v>
                </c:pt>
                <c:pt idx="10167">
                  <c:v>4809</c:v>
                </c:pt>
                <c:pt idx="10168">
                  <c:v>10434</c:v>
                </c:pt>
                <c:pt idx="10169">
                  <c:v>14468</c:v>
                </c:pt>
                <c:pt idx="10170">
                  <c:v>25408</c:v>
                </c:pt>
                <c:pt idx="10171">
                  <c:v>23414</c:v>
                </c:pt>
                <c:pt idx="10172">
                  <c:v>26998</c:v>
                </c:pt>
                <c:pt idx="10173">
                  <c:v>20088</c:v>
                </c:pt>
                <c:pt idx="10174">
                  <c:v>26084</c:v>
                </c:pt>
                <c:pt idx="10175">
                  <c:v>26771</c:v>
                </c:pt>
                <c:pt idx="10176">
                  <c:v>15318</c:v>
                </c:pt>
                <c:pt idx="10177">
                  <c:v>17717</c:v>
                </c:pt>
                <c:pt idx="10178">
                  <c:v>16290</c:v>
                </c:pt>
                <c:pt idx="10179">
                  <c:v>15069</c:v>
                </c:pt>
                <c:pt idx="10180">
                  <c:v>19314</c:v>
                </c:pt>
                <c:pt idx="10181">
                  <c:v>15260</c:v>
                </c:pt>
                <c:pt idx="10182">
                  <c:v>18379</c:v>
                </c:pt>
                <c:pt idx="10183">
                  <c:v>14710</c:v>
                </c:pt>
                <c:pt idx="10184">
                  <c:v>14672</c:v>
                </c:pt>
                <c:pt idx="10185">
                  <c:v>14425</c:v>
                </c:pt>
                <c:pt idx="10186">
                  <c:v>14473</c:v>
                </c:pt>
                <c:pt idx="10187">
                  <c:v>17696</c:v>
                </c:pt>
                <c:pt idx="10188">
                  <c:v>21863</c:v>
                </c:pt>
                <c:pt idx="10189">
                  <c:v>22804</c:v>
                </c:pt>
                <c:pt idx="10190">
                  <c:v>15842</c:v>
                </c:pt>
                <c:pt idx="10191">
                  <c:v>14386</c:v>
                </c:pt>
                <c:pt idx="10192">
                  <c:v>14397</c:v>
                </c:pt>
                <c:pt idx="10193">
                  <c:v>14016</c:v>
                </c:pt>
                <c:pt idx="10194">
                  <c:v>13517</c:v>
                </c:pt>
                <c:pt idx="10195">
                  <c:v>1038529</c:v>
                </c:pt>
                <c:pt idx="10196">
                  <c:v>1036147</c:v>
                </c:pt>
                <c:pt idx="10197">
                  <c:v>1033861</c:v>
                </c:pt>
                <c:pt idx="10198">
                  <c:v>1029677</c:v>
                </c:pt>
                <c:pt idx="10199">
                  <c:v>1026109</c:v>
                </c:pt>
                <c:pt idx="10200">
                  <c:v>1025118</c:v>
                </c:pt>
                <c:pt idx="10201">
                  <c:v>1021664</c:v>
                </c:pt>
                <c:pt idx="10202">
                  <c:v>1016065</c:v>
                </c:pt>
                <c:pt idx="10203">
                  <c:v>1015306</c:v>
                </c:pt>
                <c:pt idx="10204">
                  <c:v>1011711</c:v>
                </c:pt>
                <c:pt idx="10205">
                  <c:v>1009369</c:v>
                </c:pt>
                <c:pt idx="10206">
                  <c:v>1009369</c:v>
                </c:pt>
                <c:pt idx="10207">
                  <c:v>999363</c:v>
                </c:pt>
                <c:pt idx="10208">
                  <c:v>4205</c:v>
                </c:pt>
                <c:pt idx="10209">
                  <c:v>4205</c:v>
                </c:pt>
                <c:pt idx="10210">
                  <c:v>3559</c:v>
                </c:pt>
                <c:pt idx="10211">
                  <c:v>7951</c:v>
                </c:pt>
                <c:pt idx="10212">
                  <c:v>11542</c:v>
                </c:pt>
                <c:pt idx="10213">
                  <c:v>14030</c:v>
                </c:pt>
                <c:pt idx="10214">
                  <c:v>16381</c:v>
                </c:pt>
                <c:pt idx="10215">
                  <c:v>11664</c:v>
                </c:pt>
                <c:pt idx="10216">
                  <c:v>13254</c:v>
                </c:pt>
                <c:pt idx="10217">
                  <c:v>17249</c:v>
                </c:pt>
                <c:pt idx="10218">
                  <c:v>11236</c:v>
                </c:pt>
                <c:pt idx="10219">
                  <c:v>12842</c:v>
                </c:pt>
                <c:pt idx="10220">
                  <c:v>9434</c:v>
                </c:pt>
                <c:pt idx="10221">
                  <c:v>9302</c:v>
                </c:pt>
                <c:pt idx="10222">
                  <c:v>9315</c:v>
                </c:pt>
                <c:pt idx="10223">
                  <c:v>8952</c:v>
                </c:pt>
                <c:pt idx="10224">
                  <c:v>11293</c:v>
                </c:pt>
                <c:pt idx="10225">
                  <c:v>9436</c:v>
                </c:pt>
                <c:pt idx="10226">
                  <c:v>9178</c:v>
                </c:pt>
                <c:pt idx="10227">
                  <c:v>7092</c:v>
                </c:pt>
                <c:pt idx="10228">
                  <c:v>10863</c:v>
                </c:pt>
                <c:pt idx="10229">
                  <c:v>11267</c:v>
                </c:pt>
                <c:pt idx="10230">
                  <c:v>9392</c:v>
                </c:pt>
                <c:pt idx="10231">
                  <c:v>13099</c:v>
                </c:pt>
                <c:pt idx="10232">
                  <c:v>17109</c:v>
                </c:pt>
                <c:pt idx="10233">
                  <c:v>10865</c:v>
                </c:pt>
                <c:pt idx="10234">
                  <c:v>8563</c:v>
                </c:pt>
                <c:pt idx="10235">
                  <c:v>9421</c:v>
                </c:pt>
                <c:pt idx="10236">
                  <c:v>9279</c:v>
                </c:pt>
                <c:pt idx="10237">
                  <c:v>7036</c:v>
                </c:pt>
                <c:pt idx="10238">
                  <c:v>9565</c:v>
                </c:pt>
                <c:pt idx="10239">
                  <c:v>9512</c:v>
                </c:pt>
                <c:pt idx="10240">
                  <c:v>12272</c:v>
                </c:pt>
                <c:pt idx="10241">
                  <c:v>7937</c:v>
                </c:pt>
                <c:pt idx="10242">
                  <c:v>7117</c:v>
                </c:pt>
                <c:pt idx="10243">
                  <c:v>6383</c:v>
                </c:pt>
                <c:pt idx="10244">
                  <c:v>8498</c:v>
                </c:pt>
                <c:pt idx="10245">
                  <c:v>12223</c:v>
                </c:pt>
                <c:pt idx="10246">
                  <c:v>9342</c:v>
                </c:pt>
                <c:pt idx="10247">
                  <c:v>13053</c:v>
                </c:pt>
                <c:pt idx="10248">
                  <c:v>7021</c:v>
                </c:pt>
                <c:pt idx="10249">
                  <c:v>9495</c:v>
                </c:pt>
                <c:pt idx="10250">
                  <c:v>11990</c:v>
                </c:pt>
                <c:pt idx="10251">
                  <c:v>9118</c:v>
                </c:pt>
                <c:pt idx="10252">
                  <c:v>5792</c:v>
                </c:pt>
                <c:pt idx="10253">
                  <c:v>11672</c:v>
                </c:pt>
                <c:pt idx="10254">
                  <c:v>8641</c:v>
                </c:pt>
                <c:pt idx="10255">
                  <c:v>10314</c:v>
                </c:pt>
                <c:pt idx="10256">
                  <c:v>9620</c:v>
                </c:pt>
                <c:pt idx="10257">
                  <c:v>11464</c:v>
                </c:pt>
                <c:pt idx="10258">
                  <c:v>5791</c:v>
                </c:pt>
                <c:pt idx="10259">
                  <c:v>6973</c:v>
                </c:pt>
                <c:pt idx="10260">
                  <c:v>6917</c:v>
                </c:pt>
                <c:pt idx="10261">
                  <c:v>8383</c:v>
                </c:pt>
                <c:pt idx="10262">
                  <c:v>9803</c:v>
                </c:pt>
                <c:pt idx="10263">
                  <c:v>9175</c:v>
                </c:pt>
                <c:pt idx="10264">
                  <c:v>5306</c:v>
                </c:pt>
                <c:pt idx="10265">
                  <c:v>5719</c:v>
                </c:pt>
                <c:pt idx="10266">
                  <c:v>8328</c:v>
                </c:pt>
                <c:pt idx="10267">
                  <c:v>10585</c:v>
                </c:pt>
                <c:pt idx="10268">
                  <c:v>10085</c:v>
                </c:pt>
                <c:pt idx="10269">
                  <c:v>8417</c:v>
                </c:pt>
                <c:pt idx="10270">
                  <c:v>8655</c:v>
                </c:pt>
                <c:pt idx="10271">
                  <c:v>3880</c:v>
                </c:pt>
                <c:pt idx="10272">
                  <c:v>7195</c:v>
                </c:pt>
                <c:pt idx="10273">
                  <c:v>6916</c:v>
                </c:pt>
                <c:pt idx="10274">
                  <c:v>8278</c:v>
                </c:pt>
                <c:pt idx="10275">
                  <c:v>8364</c:v>
                </c:pt>
                <c:pt idx="10276">
                  <c:v>10275</c:v>
                </c:pt>
                <c:pt idx="10277">
                  <c:v>10275</c:v>
                </c:pt>
                <c:pt idx="10278">
                  <c:v>10500</c:v>
                </c:pt>
                <c:pt idx="10279">
                  <c:v>5355</c:v>
                </c:pt>
                <c:pt idx="10280">
                  <c:v>6895</c:v>
                </c:pt>
                <c:pt idx="10281">
                  <c:v>9405</c:v>
                </c:pt>
                <c:pt idx="10282">
                  <c:v>10309</c:v>
                </c:pt>
                <c:pt idx="10283">
                  <c:v>7733</c:v>
                </c:pt>
                <c:pt idx="10284">
                  <c:v>9899</c:v>
                </c:pt>
                <c:pt idx="10285">
                  <c:v>10418</c:v>
                </c:pt>
                <c:pt idx="10286">
                  <c:v>4957</c:v>
                </c:pt>
                <c:pt idx="10287">
                  <c:v>5667</c:v>
                </c:pt>
                <c:pt idx="10288">
                  <c:v>8216</c:v>
                </c:pt>
                <c:pt idx="10289">
                  <c:v>7902</c:v>
                </c:pt>
                <c:pt idx="10290">
                  <c:v>8271</c:v>
                </c:pt>
                <c:pt idx="10291">
                  <c:v>7571</c:v>
                </c:pt>
                <c:pt idx="10292">
                  <c:v>10033</c:v>
                </c:pt>
                <c:pt idx="10293">
                  <c:v>10382</c:v>
                </c:pt>
                <c:pt idx="10294">
                  <c:v>5035</c:v>
                </c:pt>
                <c:pt idx="10295">
                  <c:v>6590</c:v>
                </c:pt>
                <c:pt idx="10296">
                  <c:v>3054</c:v>
                </c:pt>
                <c:pt idx="10297">
                  <c:v>7767</c:v>
                </c:pt>
                <c:pt idx="10298">
                  <c:v>4606</c:v>
                </c:pt>
                <c:pt idx="10299">
                  <c:v>7979</c:v>
                </c:pt>
                <c:pt idx="10300">
                  <c:v>7979</c:v>
                </c:pt>
                <c:pt idx="10301">
                  <c:v>6382</c:v>
                </c:pt>
                <c:pt idx="10302">
                  <c:v>4592</c:v>
                </c:pt>
                <c:pt idx="10303">
                  <c:v>5168</c:v>
                </c:pt>
                <c:pt idx="10304">
                  <c:v>7846</c:v>
                </c:pt>
                <c:pt idx="10305">
                  <c:v>5932</c:v>
                </c:pt>
                <c:pt idx="10306">
                  <c:v>8071</c:v>
                </c:pt>
                <c:pt idx="10307">
                  <c:v>5773</c:v>
                </c:pt>
                <c:pt idx="10308">
                  <c:v>7893</c:v>
                </c:pt>
                <c:pt idx="10309">
                  <c:v>9933</c:v>
                </c:pt>
                <c:pt idx="10310">
                  <c:v>10054</c:v>
                </c:pt>
                <c:pt idx="10311">
                  <c:v>4677</c:v>
                </c:pt>
                <c:pt idx="10312">
                  <c:v>5911</c:v>
                </c:pt>
                <c:pt idx="10313">
                  <c:v>2658</c:v>
                </c:pt>
                <c:pt idx="10314">
                  <c:v>5871</c:v>
                </c:pt>
                <c:pt idx="10315">
                  <c:v>7754</c:v>
                </c:pt>
                <c:pt idx="10316">
                  <c:v>7176</c:v>
                </c:pt>
                <c:pt idx="10317">
                  <c:v>6549</c:v>
                </c:pt>
                <c:pt idx="10318">
                  <c:v>6774</c:v>
                </c:pt>
                <c:pt idx="10319">
                  <c:v>7695</c:v>
                </c:pt>
                <c:pt idx="10320">
                  <c:v>12261</c:v>
                </c:pt>
                <c:pt idx="10321">
                  <c:v>12261</c:v>
                </c:pt>
                <c:pt idx="10322">
                  <c:v>15670</c:v>
                </c:pt>
                <c:pt idx="10323">
                  <c:v>16054</c:v>
                </c:pt>
                <c:pt idx="10324">
                  <c:v>18065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0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0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0</c:v>
                </c:pt>
                <c:pt idx="11184">
                  <c:v>0</c:v>
                </c:pt>
                <c:pt idx="11185">
                  <c:v>43</c:v>
                </c:pt>
                <c:pt idx="11186">
                  <c:v>103</c:v>
                </c:pt>
                <c:pt idx="11187">
                  <c:v>149</c:v>
                </c:pt>
                <c:pt idx="11188">
                  <c:v>203</c:v>
                </c:pt>
                <c:pt idx="11189">
                  <c:v>221</c:v>
                </c:pt>
                <c:pt idx="11190">
                  <c:v>155</c:v>
                </c:pt>
                <c:pt idx="11191">
                  <c:v>102</c:v>
                </c:pt>
                <c:pt idx="11192">
                  <c:v>53</c:v>
                </c:pt>
                <c:pt idx="11193">
                  <c:v>5</c:v>
                </c:pt>
                <c:pt idx="11194">
                  <c:v>0</c:v>
                </c:pt>
                <c:pt idx="11195">
                  <c:v>0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0</c:v>
                </c:pt>
                <c:pt idx="11360">
                  <c:v>0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30261</c:v>
                </c:pt>
                <c:pt idx="11380">
                  <c:v>30332</c:v>
                </c:pt>
                <c:pt idx="11381">
                  <c:v>30360</c:v>
                </c:pt>
                <c:pt idx="11382">
                  <c:v>30360</c:v>
                </c:pt>
                <c:pt idx="11383">
                  <c:v>30360</c:v>
                </c:pt>
                <c:pt idx="11384">
                  <c:v>30360</c:v>
                </c:pt>
                <c:pt idx="11385">
                  <c:v>30360</c:v>
                </c:pt>
                <c:pt idx="11386">
                  <c:v>30360</c:v>
                </c:pt>
                <c:pt idx="11387">
                  <c:v>30360</c:v>
                </c:pt>
                <c:pt idx="11388">
                  <c:v>30360</c:v>
                </c:pt>
                <c:pt idx="11389">
                  <c:v>30360</c:v>
                </c:pt>
                <c:pt idx="11390">
                  <c:v>30360</c:v>
                </c:pt>
                <c:pt idx="11391">
                  <c:v>33489</c:v>
                </c:pt>
                <c:pt idx="11392">
                  <c:v>33489</c:v>
                </c:pt>
                <c:pt idx="11393">
                  <c:v>33489</c:v>
                </c:pt>
                <c:pt idx="11394">
                  <c:v>33489</c:v>
                </c:pt>
                <c:pt idx="11395">
                  <c:v>33489</c:v>
                </c:pt>
                <c:pt idx="11396">
                  <c:v>33489</c:v>
                </c:pt>
                <c:pt idx="11397">
                  <c:v>33489</c:v>
                </c:pt>
                <c:pt idx="11398">
                  <c:v>33489</c:v>
                </c:pt>
                <c:pt idx="11399">
                  <c:v>33489</c:v>
                </c:pt>
                <c:pt idx="11400">
                  <c:v>33489</c:v>
                </c:pt>
                <c:pt idx="11401">
                  <c:v>33489</c:v>
                </c:pt>
                <c:pt idx="11402">
                  <c:v>33489</c:v>
                </c:pt>
                <c:pt idx="11403">
                  <c:v>33489</c:v>
                </c:pt>
                <c:pt idx="11404">
                  <c:v>33489</c:v>
                </c:pt>
                <c:pt idx="11405">
                  <c:v>33489</c:v>
                </c:pt>
                <c:pt idx="11406">
                  <c:v>33489</c:v>
                </c:pt>
                <c:pt idx="11407">
                  <c:v>33489</c:v>
                </c:pt>
                <c:pt idx="11408">
                  <c:v>33489</c:v>
                </c:pt>
                <c:pt idx="11409">
                  <c:v>33489</c:v>
                </c:pt>
                <c:pt idx="11410">
                  <c:v>33489</c:v>
                </c:pt>
                <c:pt idx="11411">
                  <c:v>33489</c:v>
                </c:pt>
                <c:pt idx="11412">
                  <c:v>33489</c:v>
                </c:pt>
                <c:pt idx="11413">
                  <c:v>33489</c:v>
                </c:pt>
                <c:pt idx="11414">
                  <c:v>33489</c:v>
                </c:pt>
                <c:pt idx="11415">
                  <c:v>33489</c:v>
                </c:pt>
                <c:pt idx="11416">
                  <c:v>33489</c:v>
                </c:pt>
                <c:pt idx="11417">
                  <c:v>33496</c:v>
                </c:pt>
                <c:pt idx="11418">
                  <c:v>33567</c:v>
                </c:pt>
                <c:pt idx="11419">
                  <c:v>33632</c:v>
                </c:pt>
                <c:pt idx="11420">
                  <c:v>33684</c:v>
                </c:pt>
                <c:pt idx="11421">
                  <c:v>33752</c:v>
                </c:pt>
                <c:pt idx="11422">
                  <c:v>33823</c:v>
                </c:pt>
                <c:pt idx="11423">
                  <c:v>33886</c:v>
                </c:pt>
                <c:pt idx="11424">
                  <c:v>33971</c:v>
                </c:pt>
                <c:pt idx="11425">
                  <c:v>34015</c:v>
                </c:pt>
                <c:pt idx="11426">
                  <c:v>34918</c:v>
                </c:pt>
                <c:pt idx="11427">
                  <c:v>34918</c:v>
                </c:pt>
                <c:pt idx="11428">
                  <c:v>34918</c:v>
                </c:pt>
                <c:pt idx="11429">
                  <c:v>34918</c:v>
                </c:pt>
                <c:pt idx="11430">
                  <c:v>34918</c:v>
                </c:pt>
                <c:pt idx="11431">
                  <c:v>34918</c:v>
                </c:pt>
                <c:pt idx="11432">
                  <c:v>34918</c:v>
                </c:pt>
                <c:pt idx="11433">
                  <c:v>34918</c:v>
                </c:pt>
                <c:pt idx="11434">
                  <c:v>34918</c:v>
                </c:pt>
                <c:pt idx="11435">
                  <c:v>34918</c:v>
                </c:pt>
                <c:pt idx="11436">
                  <c:v>34918</c:v>
                </c:pt>
                <c:pt idx="11437">
                  <c:v>34918</c:v>
                </c:pt>
                <c:pt idx="11438">
                  <c:v>34918</c:v>
                </c:pt>
                <c:pt idx="11439">
                  <c:v>34918</c:v>
                </c:pt>
                <c:pt idx="11440">
                  <c:v>34918</c:v>
                </c:pt>
                <c:pt idx="11441">
                  <c:v>34918</c:v>
                </c:pt>
                <c:pt idx="11442">
                  <c:v>34922</c:v>
                </c:pt>
                <c:pt idx="11443">
                  <c:v>34989</c:v>
                </c:pt>
                <c:pt idx="11444">
                  <c:v>35056</c:v>
                </c:pt>
                <c:pt idx="11445">
                  <c:v>35112</c:v>
                </c:pt>
                <c:pt idx="11446">
                  <c:v>35156</c:v>
                </c:pt>
                <c:pt idx="11447">
                  <c:v>35199</c:v>
                </c:pt>
                <c:pt idx="11448">
                  <c:v>35246</c:v>
                </c:pt>
                <c:pt idx="11449">
                  <c:v>35306</c:v>
                </c:pt>
                <c:pt idx="11450">
                  <c:v>35306</c:v>
                </c:pt>
                <c:pt idx="11451">
                  <c:v>35306</c:v>
                </c:pt>
                <c:pt idx="11452">
                  <c:v>35306</c:v>
                </c:pt>
                <c:pt idx="11453">
                  <c:v>35306</c:v>
                </c:pt>
                <c:pt idx="11454">
                  <c:v>35306</c:v>
                </c:pt>
                <c:pt idx="11455">
                  <c:v>35306</c:v>
                </c:pt>
                <c:pt idx="11456">
                  <c:v>35306</c:v>
                </c:pt>
                <c:pt idx="11457">
                  <c:v>35306</c:v>
                </c:pt>
                <c:pt idx="11458">
                  <c:v>35306</c:v>
                </c:pt>
                <c:pt idx="11459">
                  <c:v>35306</c:v>
                </c:pt>
                <c:pt idx="11460">
                  <c:v>35306</c:v>
                </c:pt>
                <c:pt idx="11461">
                  <c:v>35306</c:v>
                </c:pt>
                <c:pt idx="11462">
                  <c:v>35306</c:v>
                </c:pt>
                <c:pt idx="11463">
                  <c:v>35306</c:v>
                </c:pt>
                <c:pt idx="11464">
                  <c:v>35306</c:v>
                </c:pt>
                <c:pt idx="11465">
                  <c:v>35306</c:v>
                </c:pt>
                <c:pt idx="11466">
                  <c:v>35306</c:v>
                </c:pt>
                <c:pt idx="11467">
                  <c:v>35317</c:v>
                </c:pt>
                <c:pt idx="11468">
                  <c:v>35317</c:v>
                </c:pt>
                <c:pt idx="11469">
                  <c:v>35317</c:v>
                </c:pt>
                <c:pt idx="11470">
                  <c:v>35317</c:v>
                </c:pt>
                <c:pt idx="11471">
                  <c:v>35317</c:v>
                </c:pt>
                <c:pt idx="11472">
                  <c:v>38985</c:v>
                </c:pt>
                <c:pt idx="11473">
                  <c:v>38985</c:v>
                </c:pt>
                <c:pt idx="11474">
                  <c:v>38985</c:v>
                </c:pt>
                <c:pt idx="11475">
                  <c:v>38985</c:v>
                </c:pt>
                <c:pt idx="11476">
                  <c:v>38985</c:v>
                </c:pt>
                <c:pt idx="11477">
                  <c:v>38985</c:v>
                </c:pt>
                <c:pt idx="11478">
                  <c:v>38985</c:v>
                </c:pt>
                <c:pt idx="11479">
                  <c:v>38985</c:v>
                </c:pt>
                <c:pt idx="11480">
                  <c:v>38985</c:v>
                </c:pt>
                <c:pt idx="11481">
                  <c:v>38985</c:v>
                </c:pt>
                <c:pt idx="11482">
                  <c:v>38985</c:v>
                </c:pt>
                <c:pt idx="11483">
                  <c:v>38985</c:v>
                </c:pt>
                <c:pt idx="11484">
                  <c:v>38985</c:v>
                </c:pt>
                <c:pt idx="11485">
                  <c:v>38985</c:v>
                </c:pt>
                <c:pt idx="11486">
                  <c:v>38985</c:v>
                </c:pt>
                <c:pt idx="11487">
                  <c:v>38985</c:v>
                </c:pt>
                <c:pt idx="11488">
                  <c:v>38985</c:v>
                </c:pt>
                <c:pt idx="11489">
                  <c:v>38985</c:v>
                </c:pt>
                <c:pt idx="11490">
                  <c:v>38985</c:v>
                </c:pt>
                <c:pt idx="11491">
                  <c:v>38985</c:v>
                </c:pt>
                <c:pt idx="11492">
                  <c:v>38985</c:v>
                </c:pt>
                <c:pt idx="11493">
                  <c:v>38985</c:v>
                </c:pt>
                <c:pt idx="11494">
                  <c:v>38985</c:v>
                </c:pt>
                <c:pt idx="11495">
                  <c:v>38985</c:v>
                </c:pt>
                <c:pt idx="11496">
                  <c:v>39020</c:v>
                </c:pt>
                <c:pt idx="11497">
                  <c:v>39050</c:v>
                </c:pt>
                <c:pt idx="11498">
                  <c:v>39087</c:v>
                </c:pt>
                <c:pt idx="11499">
                  <c:v>39119</c:v>
                </c:pt>
                <c:pt idx="11500">
                  <c:v>39161</c:v>
                </c:pt>
                <c:pt idx="11501">
                  <c:v>39355</c:v>
                </c:pt>
                <c:pt idx="11502">
                  <c:v>39506</c:v>
                </c:pt>
                <c:pt idx="11503">
                  <c:v>39550</c:v>
                </c:pt>
                <c:pt idx="11504">
                  <c:v>39551</c:v>
                </c:pt>
                <c:pt idx="11505">
                  <c:v>39551</c:v>
                </c:pt>
                <c:pt idx="11506">
                  <c:v>39551</c:v>
                </c:pt>
                <c:pt idx="11507">
                  <c:v>39551</c:v>
                </c:pt>
                <c:pt idx="11508">
                  <c:v>39551</c:v>
                </c:pt>
                <c:pt idx="11509">
                  <c:v>39551</c:v>
                </c:pt>
                <c:pt idx="11510">
                  <c:v>39551</c:v>
                </c:pt>
                <c:pt idx="11511">
                  <c:v>39551</c:v>
                </c:pt>
                <c:pt idx="11512">
                  <c:v>39551</c:v>
                </c:pt>
                <c:pt idx="11513">
                  <c:v>39551</c:v>
                </c:pt>
                <c:pt idx="11514">
                  <c:v>39551</c:v>
                </c:pt>
                <c:pt idx="11515">
                  <c:v>39598</c:v>
                </c:pt>
                <c:pt idx="11516">
                  <c:v>39651</c:v>
                </c:pt>
                <c:pt idx="11517">
                  <c:v>40847</c:v>
                </c:pt>
                <c:pt idx="11518">
                  <c:v>40847</c:v>
                </c:pt>
                <c:pt idx="11519">
                  <c:v>40847</c:v>
                </c:pt>
                <c:pt idx="11520">
                  <c:v>40847</c:v>
                </c:pt>
                <c:pt idx="11521">
                  <c:v>40847</c:v>
                </c:pt>
                <c:pt idx="11522">
                  <c:v>40847</c:v>
                </c:pt>
                <c:pt idx="11523">
                  <c:v>40847</c:v>
                </c:pt>
                <c:pt idx="11524">
                  <c:v>40847</c:v>
                </c:pt>
                <c:pt idx="11525">
                  <c:v>40847</c:v>
                </c:pt>
                <c:pt idx="11526">
                  <c:v>40847</c:v>
                </c:pt>
                <c:pt idx="11527">
                  <c:v>40847</c:v>
                </c:pt>
                <c:pt idx="11528">
                  <c:v>40847</c:v>
                </c:pt>
                <c:pt idx="11529">
                  <c:v>41118</c:v>
                </c:pt>
                <c:pt idx="11530">
                  <c:v>41274</c:v>
                </c:pt>
                <c:pt idx="11531">
                  <c:v>41344</c:v>
                </c:pt>
                <c:pt idx="11532">
                  <c:v>41410</c:v>
                </c:pt>
                <c:pt idx="11533">
                  <c:v>41478</c:v>
                </c:pt>
                <c:pt idx="11534">
                  <c:v>41530</c:v>
                </c:pt>
                <c:pt idx="11535">
                  <c:v>42662</c:v>
                </c:pt>
                <c:pt idx="11536">
                  <c:v>42662</c:v>
                </c:pt>
                <c:pt idx="11537">
                  <c:v>42662</c:v>
                </c:pt>
                <c:pt idx="11538">
                  <c:v>42662</c:v>
                </c:pt>
                <c:pt idx="11539">
                  <c:v>42662</c:v>
                </c:pt>
                <c:pt idx="11540">
                  <c:v>42662</c:v>
                </c:pt>
                <c:pt idx="11541">
                  <c:v>42662</c:v>
                </c:pt>
                <c:pt idx="11542">
                  <c:v>42662</c:v>
                </c:pt>
                <c:pt idx="11543">
                  <c:v>42662</c:v>
                </c:pt>
                <c:pt idx="11544">
                  <c:v>42662</c:v>
                </c:pt>
                <c:pt idx="11545">
                  <c:v>42662</c:v>
                </c:pt>
                <c:pt idx="11546">
                  <c:v>42662</c:v>
                </c:pt>
                <c:pt idx="11547">
                  <c:v>42662</c:v>
                </c:pt>
                <c:pt idx="11548">
                  <c:v>42662</c:v>
                </c:pt>
                <c:pt idx="11549">
                  <c:v>42662</c:v>
                </c:pt>
                <c:pt idx="11550">
                  <c:v>42662</c:v>
                </c:pt>
                <c:pt idx="11551">
                  <c:v>41320</c:v>
                </c:pt>
                <c:pt idx="11552">
                  <c:v>41319</c:v>
                </c:pt>
                <c:pt idx="11553">
                  <c:v>41319</c:v>
                </c:pt>
                <c:pt idx="11554">
                  <c:v>41319</c:v>
                </c:pt>
                <c:pt idx="11555">
                  <c:v>41319</c:v>
                </c:pt>
                <c:pt idx="11556">
                  <c:v>41319</c:v>
                </c:pt>
                <c:pt idx="11557">
                  <c:v>41319</c:v>
                </c:pt>
                <c:pt idx="11558">
                  <c:v>41319</c:v>
                </c:pt>
                <c:pt idx="11559">
                  <c:v>41319</c:v>
                </c:pt>
                <c:pt idx="11560">
                  <c:v>41319</c:v>
                </c:pt>
                <c:pt idx="11561">
                  <c:v>41319</c:v>
                </c:pt>
                <c:pt idx="11562">
                  <c:v>41319</c:v>
                </c:pt>
                <c:pt idx="11563">
                  <c:v>41319</c:v>
                </c:pt>
                <c:pt idx="11564">
                  <c:v>41319</c:v>
                </c:pt>
                <c:pt idx="11565">
                  <c:v>41319</c:v>
                </c:pt>
                <c:pt idx="11566">
                  <c:v>41319</c:v>
                </c:pt>
                <c:pt idx="11567">
                  <c:v>41319</c:v>
                </c:pt>
                <c:pt idx="11568">
                  <c:v>41319</c:v>
                </c:pt>
                <c:pt idx="11569">
                  <c:v>41319</c:v>
                </c:pt>
                <c:pt idx="11570">
                  <c:v>41319</c:v>
                </c:pt>
                <c:pt idx="11571">
                  <c:v>41319</c:v>
                </c:pt>
                <c:pt idx="11572">
                  <c:v>41319</c:v>
                </c:pt>
                <c:pt idx="11573">
                  <c:v>40027</c:v>
                </c:pt>
                <c:pt idx="11574">
                  <c:v>29812</c:v>
                </c:pt>
                <c:pt idx="11575">
                  <c:v>35516</c:v>
                </c:pt>
                <c:pt idx="11576">
                  <c:v>35516</c:v>
                </c:pt>
                <c:pt idx="11577">
                  <c:v>35516</c:v>
                </c:pt>
                <c:pt idx="11578">
                  <c:v>35516</c:v>
                </c:pt>
                <c:pt idx="11579">
                  <c:v>35516</c:v>
                </c:pt>
                <c:pt idx="11580">
                  <c:v>35516</c:v>
                </c:pt>
                <c:pt idx="11581">
                  <c:v>34553</c:v>
                </c:pt>
                <c:pt idx="11582">
                  <c:v>34553</c:v>
                </c:pt>
                <c:pt idx="11583">
                  <c:v>34553</c:v>
                </c:pt>
                <c:pt idx="11584">
                  <c:v>45594</c:v>
                </c:pt>
                <c:pt idx="11585">
                  <c:v>15940</c:v>
                </c:pt>
                <c:pt idx="11586">
                  <c:v>19536</c:v>
                </c:pt>
                <c:pt idx="11587">
                  <c:v>22068</c:v>
                </c:pt>
                <c:pt idx="11588">
                  <c:v>26714</c:v>
                </c:pt>
                <c:pt idx="11589">
                  <c:v>29241</c:v>
                </c:pt>
                <c:pt idx="11590">
                  <c:v>15776</c:v>
                </c:pt>
                <c:pt idx="11591">
                  <c:v>16040</c:v>
                </c:pt>
                <c:pt idx="11592">
                  <c:v>15700</c:v>
                </c:pt>
                <c:pt idx="11593">
                  <c:v>18916</c:v>
                </c:pt>
                <c:pt idx="11594">
                  <c:v>20315</c:v>
                </c:pt>
                <c:pt idx="11595">
                  <c:v>15718</c:v>
                </c:pt>
                <c:pt idx="11596">
                  <c:v>15631</c:v>
                </c:pt>
                <c:pt idx="11597">
                  <c:v>15894</c:v>
                </c:pt>
                <c:pt idx="11598">
                  <c:v>15806</c:v>
                </c:pt>
                <c:pt idx="11599">
                  <c:v>14481</c:v>
                </c:pt>
                <c:pt idx="11600">
                  <c:v>9992</c:v>
                </c:pt>
                <c:pt idx="11601">
                  <c:v>15800</c:v>
                </c:pt>
                <c:pt idx="11602">
                  <c:v>15779</c:v>
                </c:pt>
                <c:pt idx="11603">
                  <c:v>13393</c:v>
                </c:pt>
                <c:pt idx="11604">
                  <c:v>19538</c:v>
                </c:pt>
                <c:pt idx="11605">
                  <c:v>22367</c:v>
                </c:pt>
                <c:pt idx="11606">
                  <c:v>14243</c:v>
                </c:pt>
                <c:pt idx="11607">
                  <c:v>17463</c:v>
                </c:pt>
                <c:pt idx="11608">
                  <c:v>15781</c:v>
                </c:pt>
                <c:pt idx="11609">
                  <c:v>14639</c:v>
                </c:pt>
                <c:pt idx="11610">
                  <c:v>17205</c:v>
                </c:pt>
                <c:pt idx="11611">
                  <c:v>12301</c:v>
                </c:pt>
                <c:pt idx="11612">
                  <c:v>12911</c:v>
                </c:pt>
                <c:pt idx="11613">
                  <c:v>15593</c:v>
                </c:pt>
                <c:pt idx="11614">
                  <c:v>14128</c:v>
                </c:pt>
                <c:pt idx="11615">
                  <c:v>10259</c:v>
                </c:pt>
                <c:pt idx="11616">
                  <c:v>15058</c:v>
                </c:pt>
                <c:pt idx="11617">
                  <c:v>15726</c:v>
                </c:pt>
                <c:pt idx="11618">
                  <c:v>15803</c:v>
                </c:pt>
                <c:pt idx="11619">
                  <c:v>16952</c:v>
                </c:pt>
                <c:pt idx="11620">
                  <c:v>19497</c:v>
                </c:pt>
                <c:pt idx="11621">
                  <c:v>15682</c:v>
                </c:pt>
                <c:pt idx="11622">
                  <c:v>15262</c:v>
                </c:pt>
                <c:pt idx="11623">
                  <c:v>17319</c:v>
                </c:pt>
                <c:pt idx="11624">
                  <c:v>15631</c:v>
                </c:pt>
                <c:pt idx="11625">
                  <c:v>13433</c:v>
                </c:pt>
                <c:pt idx="11626">
                  <c:v>13273</c:v>
                </c:pt>
                <c:pt idx="11627">
                  <c:v>13651</c:v>
                </c:pt>
                <c:pt idx="11628">
                  <c:v>15596</c:v>
                </c:pt>
                <c:pt idx="11629">
                  <c:v>15671</c:v>
                </c:pt>
                <c:pt idx="11630">
                  <c:v>13308</c:v>
                </c:pt>
                <c:pt idx="11631">
                  <c:v>17054</c:v>
                </c:pt>
                <c:pt idx="11632">
                  <c:v>15221</c:v>
                </c:pt>
                <c:pt idx="11633">
                  <c:v>14767</c:v>
                </c:pt>
                <c:pt idx="11634">
                  <c:v>11214</c:v>
                </c:pt>
                <c:pt idx="11635">
                  <c:v>13311</c:v>
                </c:pt>
                <c:pt idx="11636">
                  <c:v>7237</c:v>
                </c:pt>
                <c:pt idx="11637">
                  <c:v>15283</c:v>
                </c:pt>
                <c:pt idx="11638">
                  <c:v>14888</c:v>
                </c:pt>
                <c:pt idx="11639">
                  <c:v>13280</c:v>
                </c:pt>
                <c:pt idx="11640">
                  <c:v>7212</c:v>
                </c:pt>
                <c:pt idx="11641">
                  <c:v>13279</c:v>
                </c:pt>
                <c:pt idx="11642">
                  <c:v>15566</c:v>
                </c:pt>
                <c:pt idx="11643">
                  <c:v>9889</c:v>
                </c:pt>
                <c:pt idx="11644">
                  <c:v>7205</c:v>
                </c:pt>
                <c:pt idx="11645">
                  <c:v>13288</c:v>
                </c:pt>
                <c:pt idx="11646">
                  <c:v>11209</c:v>
                </c:pt>
                <c:pt idx="11647">
                  <c:v>13266</c:v>
                </c:pt>
                <c:pt idx="11648">
                  <c:v>12986</c:v>
                </c:pt>
                <c:pt idx="11649">
                  <c:v>7139</c:v>
                </c:pt>
                <c:pt idx="11650">
                  <c:v>13325</c:v>
                </c:pt>
                <c:pt idx="11651">
                  <c:v>13440</c:v>
                </c:pt>
                <c:pt idx="11652">
                  <c:v>17056</c:v>
                </c:pt>
                <c:pt idx="11653">
                  <c:v>7292</c:v>
                </c:pt>
                <c:pt idx="11654">
                  <c:v>10912</c:v>
                </c:pt>
                <c:pt idx="11655">
                  <c:v>10941</c:v>
                </c:pt>
                <c:pt idx="11656">
                  <c:v>9655</c:v>
                </c:pt>
                <c:pt idx="11657">
                  <c:v>12745</c:v>
                </c:pt>
                <c:pt idx="11658">
                  <c:v>13205</c:v>
                </c:pt>
                <c:pt idx="11659">
                  <c:v>13201</c:v>
                </c:pt>
                <c:pt idx="11660">
                  <c:v>13179</c:v>
                </c:pt>
                <c:pt idx="11661">
                  <c:v>12697</c:v>
                </c:pt>
                <c:pt idx="11662">
                  <c:v>6762</c:v>
                </c:pt>
                <c:pt idx="11663">
                  <c:v>10821</c:v>
                </c:pt>
                <c:pt idx="11664">
                  <c:v>12516</c:v>
                </c:pt>
                <c:pt idx="11665">
                  <c:v>12914</c:v>
                </c:pt>
                <c:pt idx="11666">
                  <c:v>15318</c:v>
                </c:pt>
                <c:pt idx="11667">
                  <c:v>19181</c:v>
                </c:pt>
                <c:pt idx="11668">
                  <c:v>11845</c:v>
                </c:pt>
                <c:pt idx="11669">
                  <c:v>10573</c:v>
                </c:pt>
                <c:pt idx="11670">
                  <c:v>10820</c:v>
                </c:pt>
                <c:pt idx="11671">
                  <c:v>9392</c:v>
                </c:pt>
                <c:pt idx="11672">
                  <c:v>6976</c:v>
                </c:pt>
                <c:pt idx="11673">
                  <c:v>10631</c:v>
                </c:pt>
                <c:pt idx="11674">
                  <c:v>10875</c:v>
                </c:pt>
                <c:pt idx="11675">
                  <c:v>9181</c:v>
                </c:pt>
                <c:pt idx="11676">
                  <c:v>12763</c:v>
                </c:pt>
                <c:pt idx="11677">
                  <c:v>6825</c:v>
                </c:pt>
                <c:pt idx="11678">
                  <c:v>8587</c:v>
                </c:pt>
                <c:pt idx="11679">
                  <c:v>10379</c:v>
                </c:pt>
                <c:pt idx="11680">
                  <c:v>9047</c:v>
                </c:pt>
                <c:pt idx="11681">
                  <c:v>8840</c:v>
                </c:pt>
                <c:pt idx="11682">
                  <c:v>6796</c:v>
                </c:pt>
                <c:pt idx="11683">
                  <c:v>10408</c:v>
                </c:pt>
                <c:pt idx="11684">
                  <c:v>10331</c:v>
                </c:pt>
                <c:pt idx="11685">
                  <c:v>8977</c:v>
                </c:pt>
                <c:pt idx="11686">
                  <c:v>12532</c:v>
                </c:pt>
                <c:pt idx="11687">
                  <c:v>6773</c:v>
                </c:pt>
                <c:pt idx="11688">
                  <c:v>10335</c:v>
                </c:pt>
                <c:pt idx="11689">
                  <c:v>9163</c:v>
                </c:pt>
                <c:pt idx="11690">
                  <c:v>9012</c:v>
                </c:pt>
                <c:pt idx="11691">
                  <c:v>7677</c:v>
                </c:pt>
                <c:pt idx="11692">
                  <c:v>6954</c:v>
                </c:pt>
                <c:pt idx="11693">
                  <c:v>11708</c:v>
                </c:pt>
                <c:pt idx="11694">
                  <c:v>8778</c:v>
                </c:pt>
                <c:pt idx="11695">
                  <c:v>10018</c:v>
                </c:pt>
                <c:pt idx="11696">
                  <c:v>10619</c:v>
                </c:pt>
                <c:pt idx="11697">
                  <c:v>12923</c:v>
                </c:pt>
                <c:pt idx="11698">
                  <c:v>15363</c:v>
                </c:pt>
                <c:pt idx="11699">
                  <c:v>7029</c:v>
                </c:pt>
                <c:pt idx="11700">
                  <c:v>5972</c:v>
                </c:pt>
                <c:pt idx="11701">
                  <c:v>8434</c:v>
                </c:pt>
                <c:pt idx="11702">
                  <c:v>9891</c:v>
                </c:pt>
                <c:pt idx="11703">
                  <c:v>7178</c:v>
                </c:pt>
                <c:pt idx="11704">
                  <c:v>5392</c:v>
                </c:pt>
                <c:pt idx="11705">
                  <c:v>6999</c:v>
                </c:pt>
                <c:pt idx="11706">
                  <c:v>5925</c:v>
                </c:pt>
                <c:pt idx="11707">
                  <c:v>8422</c:v>
                </c:pt>
                <c:pt idx="11708">
                  <c:v>8245</c:v>
                </c:pt>
                <c:pt idx="11709">
                  <c:v>8245</c:v>
                </c:pt>
                <c:pt idx="11710">
                  <c:v>9293</c:v>
                </c:pt>
                <c:pt idx="11711">
                  <c:v>6970</c:v>
                </c:pt>
                <c:pt idx="11712">
                  <c:v>8195</c:v>
                </c:pt>
                <c:pt idx="11713">
                  <c:v>9927</c:v>
                </c:pt>
                <c:pt idx="11714">
                  <c:v>8201</c:v>
                </c:pt>
                <c:pt idx="11715">
                  <c:v>8201</c:v>
                </c:pt>
                <c:pt idx="11716">
                  <c:v>7000</c:v>
                </c:pt>
                <c:pt idx="11717">
                  <c:v>7061</c:v>
                </c:pt>
                <c:pt idx="11718">
                  <c:v>4922</c:v>
                </c:pt>
                <c:pt idx="11719">
                  <c:v>8397</c:v>
                </c:pt>
                <c:pt idx="11720">
                  <c:v>9651</c:v>
                </c:pt>
                <c:pt idx="11721">
                  <c:v>8192</c:v>
                </c:pt>
                <c:pt idx="11722">
                  <c:v>8192</c:v>
                </c:pt>
                <c:pt idx="11723">
                  <c:v>6943</c:v>
                </c:pt>
                <c:pt idx="11724">
                  <c:v>6911</c:v>
                </c:pt>
                <c:pt idx="11725">
                  <c:v>6917</c:v>
                </c:pt>
                <c:pt idx="11726">
                  <c:v>8311</c:v>
                </c:pt>
                <c:pt idx="11727">
                  <c:v>2429</c:v>
                </c:pt>
                <c:pt idx="11728">
                  <c:v>9743</c:v>
                </c:pt>
                <c:pt idx="11729">
                  <c:v>8154</c:v>
                </c:pt>
                <c:pt idx="11730">
                  <c:v>3682</c:v>
                </c:pt>
                <c:pt idx="11731">
                  <c:v>6421</c:v>
                </c:pt>
                <c:pt idx="11732">
                  <c:v>5174</c:v>
                </c:pt>
                <c:pt idx="11733">
                  <c:v>8119</c:v>
                </c:pt>
                <c:pt idx="11734">
                  <c:v>2415</c:v>
                </c:pt>
                <c:pt idx="11735">
                  <c:v>2415</c:v>
                </c:pt>
                <c:pt idx="11736">
                  <c:v>9780</c:v>
                </c:pt>
                <c:pt idx="11737">
                  <c:v>8228</c:v>
                </c:pt>
                <c:pt idx="11738">
                  <c:v>8228</c:v>
                </c:pt>
                <c:pt idx="11739">
                  <c:v>10422</c:v>
                </c:pt>
                <c:pt idx="11740">
                  <c:v>12631</c:v>
                </c:pt>
                <c:pt idx="11741">
                  <c:v>14984</c:v>
                </c:pt>
                <c:pt idx="11742">
                  <c:v>14984</c:v>
                </c:pt>
                <c:pt idx="11743">
                  <c:v>18673</c:v>
                </c:pt>
                <c:pt idx="11744">
                  <c:v>111789</c:v>
                </c:pt>
                <c:pt idx="11745">
                  <c:v>305411</c:v>
                </c:pt>
                <c:pt idx="11746">
                  <c:v>513946</c:v>
                </c:pt>
                <c:pt idx="11747">
                  <c:v>733916</c:v>
                </c:pt>
                <c:pt idx="11748">
                  <c:v>878457</c:v>
                </c:pt>
                <c:pt idx="11749">
                  <c:v>925379</c:v>
                </c:pt>
                <c:pt idx="11750">
                  <c:v>934264</c:v>
                </c:pt>
                <c:pt idx="11751">
                  <c:v>922925</c:v>
                </c:pt>
                <c:pt idx="11752">
                  <c:v>923777</c:v>
                </c:pt>
                <c:pt idx="11753">
                  <c:v>931682</c:v>
                </c:pt>
                <c:pt idx="11754">
                  <c:v>922364</c:v>
                </c:pt>
                <c:pt idx="11755">
                  <c:v>902539</c:v>
                </c:pt>
                <c:pt idx="11756">
                  <c:v>894732</c:v>
                </c:pt>
                <c:pt idx="11757">
                  <c:v>889339</c:v>
                </c:pt>
                <c:pt idx="11758">
                  <c:v>904796</c:v>
                </c:pt>
                <c:pt idx="11759">
                  <c:v>915769</c:v>
                </c:pt>
                <c:pt idx="11760">
                  <c:v>919478</c:v>
                </c:pt>
                <c:pt idx="11761">
                  <c:v>907562</c:v>
                </c:pt>
                <c:pt idx="11762">
                  <c:v>901744</c:v>
                </c:pt>
                <c:pt idx="11763">
                  <c:v>889307</c:v>
                </c:pt>
                <c:pt idx="11764">
                  <c:v>896273</c:v>
                </c:pt>
                <c:pt idx="11765">
                  <c:v>895209</c:v>
                </c:pt>
                <c:pt idx="11766">
                  <c:v>911601</c:v>
                </c:pt>
                <c:pt idx="11767">
                  <c:v>919288</c:v>
                </c:pt>
                <c:pt idx="11768">
                  <c:v>930604</c:v>
                </c:pt>
                <c:pt idx="11769">
                  <c:v>925027</c:v>
                </c:pt>
                <c:pt idx="11770">
                  <c:v>909897</c:v>
                </c:pt>
                <c:pt idx="11771">
                  <c:v>888676</c:v>
                </c:pt>
                <c:pt idx="11772">
                  <c:v>886014</c:v>
                </c:pt>
                <c:pt idx="11773">
                  <c:v>883914</c:v>
                </c:pt>
                <c:pt idx="11774">
                  <c:v>896958</c:v>
                </c:pt>
                <c:pt idx="11775">
                  <c:v>901243</c:v>
                </c:pt>
                <c:pt idx="11776">
                  <c:v>887229</c:v>
                </c:pt>
                <c:pt idx="11777">
                  <c:v>893855</c:v>
                </c:pt>
                <c:pt idx="11778">
                  <c:v>884277</c:v>
                </c:pt>
                <c:pt idx="11779">
                  <c:v>898416</c:v>
                </c:pt>
                <c:pt idx="11780">
                  <c:v>896486</c:v>
                </c:pt>
                <c:pt idx="11781">
                  <c:v>892816</c:v>
                </c:pt>
                <c:pt idx="11782">
                  <c:v>864193</c:v>
                </c:pt>
                <c:pt idx="11783">
                  <c:v>795573</c:v>
                </c:pt>
                <c:pt idx="11784">
                  <c:v>715935</c:v>
                </c:pt>
                <c:pt idx="11785">
                  <c:v>626140</c:v>
                </c:pt>
                <c:pt idx="11786">
                  <c:v>546018</c:v>
                </c:pt>
                <c:pt idx="11787">
                  <c:v>514743</c:v>
                </c:pt>
                <c:pt idx="11788">
                  <c:v>491075</c:v>
                </c:pt>
                <c:pt idx="11789">
                  <c:v>491517</c:v>
                </c:pt>
                <c:pt idx="11790">
                  <c:v>482430</c:v>
                </c:pt>
                <c:pt idx="11791">
                  <c:v>469168</c:v>
                </c:pt>
                <c:pt idx="11792">
                  <c:v>450302</c:v>
                </c:pt>
                <c:pt idx="11793">
                  <c:v>438195</c:v>
                </c:pt>
                <c:pt idx="11794">
                  <c:v>332406</c:v>
                </c:pt>
                <c:pt idx="11795">
                  <c:v>419342</c:v>
                </c:pt>
                <c:pt idx="11796">
                  <c:v>414870</c:v>
                </c:pt>
                <c:pt idx="11797">
                  <c:v>408456</c:v>
                </c:pt>
                <c:pt idx="11798">
                  <c:v>411705</c:v>
                </c:pt>
                <c:pt idx="11799">
                  <c:v>416841</c:v>
                </c:pt>
                <c:pt idx="11800">
                  <c:v>413281</c:v>
                </c:pt>
                <c:pt idx="11801">
                  <c:v>430588</c:v>
                </c:pt>
                <c:pt idx="11802">
                  <c:v>427066</c:v>
                </c:pt>
                <c:pt idx="11803">
                  <c:v>420574</c:v>
                </c:pt>
                <c:pt idx="11804">
                  <c:v>428822</c:v>
                </c:pt>
                <c:pt idx="11805">
                  <c:v>422337</c:v>
                </c:pt>
                <c:pt idx="11806">
                  <c:v>421089</c:v>
                </c:pt>
                <c:pt idx="11807">
                  <c:v>424563</c:v>
                </c:pt>
                <c:pt idx="11808">
                  <c:v>409489</c:v>
                </c:pt>
                <c:pt idx="11809">
                  <c:v>399150</c:v>
                </c:pt>
                <c:pt idx="11810">
                  <c:v>383939</c:v>
                </c:pt>
                <c:pt idx="11811">
                  <c:v>387783</c:v>
                </c:pt>
                <c:pt idx="11812">
                  <c:v>392529</c:v>
                </c:pt>
                <c:pt idx="11813">
                  <c:v>392387</c:v>
                </c:pt>
                <c:pt idx="11814">
                  <c:v>399175</c:v>
                </c:pt>
                <c:pt idx="11815">
                  <c:v>393063</c:v>
                </c:pt>
                <c:pt idx="11816">
                  <c:v>395326</c:v>
                </c:pt>
                <c:pt idx="11817">
                  <c:v>396726</c:v>
                </c:pt>
                <c:pt idx="11818">
                  <c:v>395179</c:v>
                </c:pt>
                <c:pt idx="11819">
                  <c:v>386675</c:v>
                </c:pt>
                <c:pt idx="11820">
                  <c:v>366315</c:v>
                </c:pt>
                <c:pt idx="11821">
                  <c:v>346064</c:v>
                </c:pt>
                <c:pt idx="11822">
                  <c:v>334552</c:v>
                </c:pt>
                <c:pt idx="11823">
                  <c:v>330668</c:v>
                </c:pt>
                <c:pt idx="11824">
                  <c:v>330088</c:v>
                </c:pt>
                <c:pt idx="11825">
                  <c:v>328281</c:v>
                </c:pt>
                <c:pt idx="11826">
                  <c:v>319380</c:v>
                </c:pt>
                <c:pt idx="11827">
                  <c:v>323229</c:v>
                </c:pt>
                <c:pt idx="11828">
                  <c:v>317914</c:v>
                </c:pt>
                <c:pt idx="11829">
                  <c:v>317972</c:v>
                </c:pt>
                <c:pt idx="11830">
                  <c:v>317955</c:v>
                </c:pt>
                <c:pt idx="11831">
                  <c:v>306597</c:v>
                </c:pt>
                <c:pt idx="11832">
                  <c:v>291315</c:v>
                </c:pt>
                <c:pt idx="11833">
                  <c:v>294148</c:v>
                </c:pt>
                <c:pt idx="11834">
                  <c:v>284574</c:v>
                </c:pt>
                <c:pt idx="11835">
                  <c:v>287758</c:v>
                </c:pt>
                <c:pt idx="11836">
                  <c:v>286267</c:v>
                </c:pt>
                <c:pt idx="11837">
                  <c:v>284646</c:v>
                </c:pt>
                <c:pt idx="11838">
                  <c:v>296131</c:v>
                </c:pt>
                <c:pt idx="11839">
                  <c:v>277131</c:v>
                </c:pt>
                <c:pt idx="11840">
                  <c:v>281282</c:v>
                </c:pt>
                <c:pt idx="11841">
                  <c:v>278435</c:v>
                </c:pt>
                <c:pt idx="11842">
                  <c:v>266375</c:v>
                </c:pt>
                <c:pt idx="11843">
                  <c:v>259081</c:v>
                </c:pt>
                <c:pt idx="11844">
                  <c:v>249449</c:v>
                </c:pt>
                <c:pt idx="11845">
                  <c:v>254596</c:v>
                </c:pt>
                <c:pt idx="11846">
                  <c:v>253306</c:v>
                </c:pt>
                <c:pt idx="11847">
                  <c:v>248183</c:v>
                </c:pt>
                <c:pt idx="11848">
                  <c:v>250073</c:v>
                </c:pt>
                <c:pt idx="11849">
                  <c:v>242009</c:v>
                </c:pt>
                <c:pt idx="11850">
                  <c:v>250722</c:v>
                </c:pt>
                <c:pt idx="11851">
                  <c:v>255868</c:v>
                </c:pt>
                <c:pt idx="11852">
                  <c:v>259734</c:v>
                </c:pt>
                <c:pt idx="11853">
                  <c:v>264647</c:v>
                </c:pt>
                <c:pt idx="11854">
                  <c:v>257315</c:v>
                </c:pt>
                <c:pt idx="11855">
                  <c:v>250728</c:v>
                </c:pt>
                <c:pt idx="11856">
                  <c:v>245917</c:v>
                </c:pt>
                <c:pt idx="11857">
                  <c:v>239375</c:v>
                </c:pt>
                <c:pt idx="11858">
                  <c:v>235402</c:v>
                </c:pt>
                <c:pt idx="11859">
                  <c:v>242010</c:v>
                </c:pt>
                <c:pt idx="11860">
                  <c:v>239402</c:v>
                </c:pt>
                <c:pt idx="11861">
                  <c:v>232982</c:v>
                </c:pt>
                <c:pt idx="11862">
                  <c:v>228034</c:v>
                </c:pt>
                <c:pt idx="11863">
                  <c:v>223655</c:v>
                </c:pt>
                <c:pt idx="11864">
                  <c:v>217088</c:v>
                </c:pt>
                <c:pt idx="11865">
                  <c:v>214191</c:v>
                </c:pt>
                <c:pt idx="11866">
                  <c:v>221423</c:v>
                </c:pt>
                <c:pt idx="11867">
                  <c:v>217913</c:v>
                </c:pt>
                <c:pt idx="11868">
                  <c:v>211465</c:v>
                </c:pt>
                <c:pt idx="11869">
                  <c:v>211907</c:v>
                </c:pt>
                <c:pt idx="11870">
                  <c:v>219027</c:v>
                </c:pt>
                <c:pt idx="11871">
                  <c:v>225449</c:v>
                </c:pt>
                <c:pt idx="11872">
                  <c:v>222981</c:v>
                </c:pt>
                <c:pt idx="11873">
                  <c:v>207617</c:v>
                </c:pt>
                <c:pt idx="11874">
                  <c:v>187354</c:v>
                </c:pt>
                <c:pt idx="11875">
                  <c:v>166103</c:v>
                </c:pt>
                <c:pt idx="11876">
                  <c:v>159096</c:v>
                </c:pt>
                <c:pt idx="11877">
                  <c:v>151565</c:v>
                </c:pt>
                <c:pt idx="11878">
                  <c:v>146751</c:v>
                </c:pt>
                <c:pt idx="11879">
                  <c:v>143870</c:v>
                </c:pt>
                <c:pt idx="11880">
                  <c:v>133870</c:v>
                </c:pt>
                <c:pt idx="11881">
                  <c:v>143240</c:v>
                </c:pt>
                <c:pt idx="11882">
                  <c:v>117461</c:v>
                </c:pt>
                <c:pt idx="11883">
                  <c:v>93042</c:v>
                </c:pt>
                <c:pt idx="11884">
                  <c:v>61384</c:v>
                </c:pt>
                <c:pt idx="11885">
                  <c:v>37923</c:v>
                </c:pt>
                <c:pt idx="11886">
                  <c:v>19377</c:v>
                </c:pt>
                <c:pt idx="11887">
                  <c:v>21932</c:v>
                </c:pt>
                <c:pt idx="11888">
                  <c:v>23578</c:v>
                </c:pt>
                <c:pt idx="11889">
                  <c:v>23044</c:v>
                </c:pt>
                <c:pt idx="11890">
                  <c:v>29006</c:v>
                </c:pt>
                <c:pt idx="11891">
                  <c:v>13510</c:v>
                </c:pt>
                <c:pt idx="11892">
                  <c:v>18366</c:v>
                </c:pt>
                <c:pt idx="11893">
                  <c:v>19846</c:v>
                </c:pt>
                <c:pt idx="11894">
                  <c:v>21889</c:v>
                </c:pt>
                <c:pt idx="11895">
                  <c:v>22043</c:v>
                </c:pt>
                <c:pt idx="11896">
                  <c:v>23760</c:v>
                </c:pt>
                <c:pt idx="11897">
                  <c:v>25301</c:v>
                </c:pt>
                <c:pt idx="11898">
                  <c:v>22866</c:v>
                </c:pt>
                <c:pt idx="11899">
                  <c:v>24016</c:v>
                </c:pt>
                <c:pt idx="11900">
                  <c:v>25368</c:v>
                </c:pt>
                <c:pt idx="11901">
                  <c:v>25762</c:v>
                </c:pt>
                <c:pt idx="11902">
                  <c:v>13384</c:v>
                </c:pt>
                <c:pt idx="11903">
                  <c:v>22565</c:v>
                </c:pt>
                <c:pt idx="11904">
                  <c:v>17332</c:v>
                </c:pt>
                <c:pt idx="11905">
                  <c:v>13598</c:v>
                </c:pt>
                <c:pt idx="11906">
                  <c:v>22135</c:v>
                </c:pt>
                <c:pt idx="11907">
                  <c:v>22114</c:v>
                </c:pt>
                <c:pt idx="11908">
                  <c:v>21948</c:v>
                </c:pt>
                <c:pt idx="11909">
                  <c:v>21894</c:v>
                </c:pt>
                <c:pt idx="11910">
                  <c:v>19307</c:v>
                </c:pt>
                <c:pt idx="11911">
                  <c:v>12135</c:v>
                </c:pt>
                <c:pt idx="11912">
                  <c:v>13372</c:v>
                </c:pt>
                <c:pt idx="11913">
                  <c:v>13298</c:v>
                </c:pt>
                <c:pt idx="11914">
                  <c:v>13333</c:v>
                </c:pt>
                <c:pt idx="11915">
                  <c:v>15284</c:v>
                </c:pt>
                <c:pt idx="11916">
                  <c:v>9747</c:v>
                </c:pt>
                <c:pt idx="11917">
                  <c:v>12141</c:v>
                </c:pt>
                <c:pt idx="11918">
                  <c:v>12366</c:v>
                </c:pt>
                <c:pt idx="11919">
                  <c:v>12184</c:v>
                </c:pt>
                <c:pt idx="11920">
                  <c:v>13418</c:v>
                </c:pt>
                <c:pt idx="11921">
                  <c:v>16091</c:v>
                </c:pt>
                <c:pt idx="11922">
                  <c:v>21127</c:v>
                </c:pt>
                <c:pt idx="11923">
                  <c:v>26216</c:v>
                </c:pt>
                <c:pt idx="11924">
                  <c:v>23542</c:v>
                </c:pt>
                <c:pt idx="11925">
                  <c:v>20978</c:v>
                </c:pt>
                <c:pt idx="11926">
                  <c:v>21999</c:v>
                </c:pt>
                <c:pt idx="11927">
                  <c:v>19036</c:v>
                </c:pt>
                <c:pt idx="11928">
                  <c:v>22741</c:v>
                </c:pt>
                <c:pt idx="11929">
                  <c:v>18446</c:v>
                </c:pt>
                <c:pt idx="11930">
                  <c:v>20808</c:v>
                </c:pt>
                <c:pt idx="11931">
                  <c:v>13488</c:v>
                </c:pt>
                <c:pt idx="11932">
                  <c:v>19238</c:v>
                </c:pt>
                <c:pt idx="11933">
                  <c:v>24743</c:v>
                </c:pt>
                <c:pt idx="11934">
                  <c:v>26244</c:v>
                </c:pt>
                <c:pt idx="11935">
                  <c:v>20795</c:v>
                </c:pt>
                <c:pt idx="11936">
                  <c:v>24715</c:v>
                </c:pt>
                <c:pt idx="11937">
                  <c:v>20814</c:v>
                </c:pt>
                <c:pt idx="11938">
                  <c:v>25420</c:v>
                </c:pt>
                <c:pt idx="11939">
                  <c:v>13537</c:v>
                </c:pt>
                <c:pt idx="11940">
                  <c:v>20829</c:v>
                </c:pt>
                <c:pt idx="11941">
                  <c:v>26397</c:v>
                </c:pt>
                <c:pt idx="11942">
                  <c:v>23616</c:v>
                </c:pt>
                <c:pt idx="11943">
                  <c:v>28046</c:v>
                </c:pt>
                <c:pt idx="11944">
                  <c:v>27187</c:v>
                </c:pt>
                <c:pt idx="11945">
                  <c:v>27248</c:v>
                </c:pt>
                <c:pt idx="11946">
                  <c:v>23111</c:v>
                </c:pt>
                <c:pt idx="11947">
                  <c:v>26267</c:v>
                </c:pt>
                <c:pt idx="11948">
                  <c:v>27215</c:v>
                </c:pt>
                <c:pt idx="11949">
                  <c:v>24709</c:v>
                </c:pt>
                <c:pt idx="11950">
                  <c:v>20986</c:v>
                </c:pt>
                <c:pt idx="11951">
                  <c:v>21096</c:v>
                </c:pt>
                <c:pt idx="11952">
                  <c:v>29093</c:v>
                </c:pt>
                <c:pt idx="11953">
                  <c:v>33477</c:v>
                </c:pt>
                <c:pt idx="11954">
                  <c:v>27271</c:v>
                </c:pt>
                <c:pt idx="11955">
                  <c:v>27205</c:v>
                </c:pt>
                <c:pt idx="11956">
                  <c:v>20935</c:v>
                </c:pt>
                <c:pt idx="11957">
                  <c:v>24648</c:v>
                </c:pt>
                <c:pt idx="11958">
                  <c:v>24898</c:v>
                </c:pt>
                <c:pt idx="11959">
                  <c:v>26059</c:v>
                </c:pt>
                <c:pt idx="11960">
                  <c:v>23151</c:v>
                </c:pt>
                <c:pt idx="11961">
                  <c:v>27940</c:v>
                </c:pt>
                <c:pt idx="11962">
                  <c:v>27299</c:v>
                </c:pt>
                <c:pt idx="11963">
                  <c:v>25975</c:v>
                </c:pt>
                <c:pt idx="11964">
                  <c:v>23064</c:v>
                </c:pt>
                <c:pt idx="11965">
                  <c:v>27168</c:v>
                </c:pt>
                <c:pt idx="11966">
                  <c:v>27096</c:v>
                </c:pt>
                <c:pt idx="11967">
                  <c:v>28914</c:v>
                </c:pt>
                <c:pt idx="11968">
                  <c:v>23260</c:v>
                </c:pt>
                <c:pt idx="11969">
                  <c:v>28161</c:v>
                </c:pt>
                <c:pt idx="11970">
                  <c:v>26987</c:v>
                </c:pt>
                <c:pt idx="11971">
                  <c:v>26980</c:v>
                </c:pt>
                <c:pt idx="11972">
                  <c:v>32187</c:v>
                </c:pt>
                <c:pt idx="11973">
                  <c:v>35790</c:v>
                </c:pt>
                <c:pt idx="11974">
                  <c:v>27218</c:v>
                </c:pt>
                <c:pt idx="11975">
                  <c:v>26013</c:v>
                </c:pt>
                <c:pt idx="11976">
                  <c:v>27457</c:v>
                </c:pt>
                <c:pt idx="11977">
                  <c:v>30031</c:v>
                </c:pt>
                <c:pt idx="11978">
                  <c:v>26262</c:v>
                </c:pt>
                <c:pt idx="11979">
                  <c:v>29994</c:v>
                </c:pt>
                <c:pt idx="11980">
                  <c:v>29929</c:v>
                </c:pt>
                <c:pt idx="11981">
                  <c:v>28592</c:v>
                </c:pt>
                <c:pt idx="11982">
                  <c:v>26003</c:v>
                </c:pt>
                <c:pt idx="11983">
                  <c:v>20877</c:v>
                </c:pt>
                <c:pt idx="11984">
                  <c:v>24168</c:v>
                </c:pt>
                <c:pt idx="11985">
                  <c:v>25466</c:v>
                </c:pt>
                <c:pt idx="11986">
                  <c:v>24775</c:v>
                </c:pt>
                <c:pt idx="11987">
                  <c:v>23053</c:v>
                </c:pt>
                <c:pt idx="11988">
                  <c:v>27257</c:v>
                </c:pt>
                <c:pt idx="11989">
                  <c:v>27290</c:v>
                </c:pt>
                <c:pt idx="11990">
                  <c:v>27241</c:v>
                </c:pt>
                <c:pt idx="11991">
                  <c:v>27254</c:v>
                </c:pt>
                <c:pt idx="11992">
                  <c:v>31480</c:v>
                </c:pt>
                <c:pt idx="11993">
                  <c:v>27294</c:v>
                </c:pt>
                <c:pt idx="11994">
                  <c:v>29877</c:v>
                </c:pt>
                <c:pt idx="11995">
                  <c:v>27361</c:v>
                </c:pt>
                <c:pt idx="11996">
                  <c:v>24944</c:v>
                </c:pt>
                <c:pt idx="11997">
                  <c:v>28664</c:v>
                </c:pt>
                <c:pt idx="11998">
                  <c:v>27370</c:v>
                </c:pt>
                <c:pt idx="11999">
                  <c:v>27277</c:v>
                </c:pt>
                <c:pt idx="12000">
                  <c:v>27277</c:v>
                </c:pt>
                <c:pt idx="12001">
                  <c:v>29040</c:v>
                </c:pt>
                <c:pt idx="12002">
                  <c:v>30971</c:v>
                </c:pt>
                <c:pt idx="12003">
                  <c:v>31031</c:v>
                </c:pt>
                <c:pt idx="12004">
                  <c:v>32302</c:v>
                </c:pt>
                <c:pt idx="12005">
                  <c:v>29977</c:v>
                </c:pt>
                <c:pt idx="12006">
                  <c:v>29982</c:v>
                </c:pt>
                <c:pt idx="12007">
                  <c:v>25780</c:v>
                </c:pt>
                <c:pt idx="12008">
                  <c:v>27350</c:v>
                </c:pt>
                <c:pt idx="12009">
                  <c:v>29048</c:v>
                </c:pt>
                <c:pt idx="12010">
                  <c:v>27346</c:v>
                </c:pt>
                <c:pt idx="12011">
                  <c:v>25571</c:v>
                </c:pt>
                <c:pt idx="12012">
                  <c:v>27305</c:v>
                </c:pt>
                <c:pt idx="12013">
                  <c:v>29298</c:v>
                </c:pt>
                <c:pt idx="12014">
                  <c:v>28829</c:v>
                </c:pt>
                <c:pt idx="12015">
                  <c:v>26549</c:v>
                </c:pt>
                <c:pt idx="12016">
                  <c:v>27191</c:v>
                </c:pt>
                <c:pt idx="12017">
                  <c:v>27591</c:v>
                </c:pt>
                <c:pt idx="12018">
                  <c:v>29312</c:v>
                </c:pt>
                <c:pt idx="12019">
                  <c:v>29791</c:v>
                </c:pt>
                <c:pt idx="12020">
                  <c:v>30697</c:v>
                </c:pt>
                <c:pt idx="12021">
                  <c:v>29914</c:v>
                </c:pt>
                <c:pt idx="12022">
                  <c:v>29709</c:v>
                </c:pt>
                <c:pt idx="12023">
                  <c:v>34262</c:v>
                </c:pt>
                <c:pt idx="12024">
                  <c:v>29644</c:v>
                </c:pt>
                <c:pt idx="12025">
                  <c:v>27279</c:v>
                </c:pt>
                <c:pt idx="12026">
                  <c:v>27279</c:v>
                </c:pt>
                <c:pt idx="12027">
                  <c:v>27197</c:v>
                </c:pt>
                <c:pt idx="12028">
                  <c:v>29184</c:v>
                </c:pt>
                <c:pt idx="12029">
                  <c:v>26019</c:v>
                </c:pt>
                <c:pt idx="12030">
                  <c:v>31038</c:v>
                </c:pt>
                <c:pt idx="12031">
                  <c:v>29730</c:v>
                </c:pt>
                <c:pt idx="12032">
                  <c:v>30127</c:v>
                </c:pt>
                <c:pt idx="12033">
                  <c:v>28908</c:v>
                </c:pt>
                <c:pt idx="12034">
                  <c:v>27162</c:v>
                </c:pt>
                <c:pt idx="12035">
                  <c:v>27188</c:v>
                </c:pt>
                <c:pt idx="12036">
                  <c:v>29574</c:v>
                </c:pt>
                <c:pt idx="12037">
                  <c:v>28962</c:v>
                </c:pt>
                <c:pt idx="12038">
                  <c:v>28372</c:v>
                </c:pt>
                <c:pt idx="12039">
                  <c:v>34251</c:v>
                </c:pt>
                <c:pt idx="12040">
                  <c:v>31626</c:v>
                </c:pt>
                <c:pt idx="12041">
                  <c:v>32235</c:v>
                </c:pt>
                <c:pt idx="12042">
                  <c:v>31983</c:v>
                </c:pt>
                <c:pt idx="12043">
                  <c:v>30287</c:v>
                </c:pt>
                <c:pt idx="12044">
                  <c:v>35804</c:v>
                </c:pt>
                <c:pt idx="12045">
                  <c:v>31971</c:v>
                </c:pt>
                <c:pt idx="12046">
                  <c:v>33511</c:v>
                </c:pt>
                <c:pt idx="12047">
                  <c:v>34153</c:v>
                </c:pt>
                <c:pt idx="12048">
                  <c:v>33578</c:v>
                </c:pt>
                <c:pt idx="12049">
                  <c:v>29842</c:v>
                </c:pt>
                <c:pt idx="12050">
                  <c:v>34385</c:v>
                </c:pt>
                <c:pt idx="12051">
                  <c:v>29858</c:v>
                </c:pt>
                <c:pt idx="12052">
                  <c:v>33814</c:v>
                </c:pt>
                <c:pt idx="12053">
                  <c:v>34973</c:v>
                </c:pt>
                <c:pt idx="12054">
                  <c:v>29904</c:v>
                </c:pt>
                <c:pt idx="12055">
                  <c:v>30098</c:v>
                </c:pt>
                <c:pt idx="12056">
                  <c:v>37408</c:v>
                </c:pt>
                <c:pt idx="12057">
                  <c:v>34782</c:v>
                </c:pt>
                <c:pt idx="12058">
                  <c:v>33924</c:v>
                </c:pt>
                <c:pt idx="12059">
                  <c:v>33905</c:v>
                </c:pt>
                <c:pt idx="12060">
                  <c:v>35493</c:v>
                </c:pt>
                <c:pt idx="12061">
                  <c:v>32482</c:v>
                </c:pt>
                <c:pt idx="12062">
                  <c:v>34818</c:v>
                </c:pt>
                <c:pt idx="12063">
                  <c:v>33842</c:v>
                </c:pt>
                <c:pt idx="12064">
                  <c:v>34092</c:v>
                </c:pt>
                <c:pt idx="12065">
                  <c:v>34716</c:v>
                </c:pt>
                <c:pt idx="12066">
                  <c:v>32991</c:v>
                </c:pt>
                <c:pt idx="12067">
                  <c:v>30612</c:v>
                </c:pt>
                <c:pt idx="12068">
                  <c:v>31867</c:v>
                </c:pt>
                <c:pt idx="12069">
                  <c:v>38524</c:v>
                </c:pt>
                <c:pt idx="12070">
                  <c:v>33704</c:v>
                </c:pt>
                <c:pt idx="12071">
                  <c:v>32331</c:v>
                </c:pt>
                <c:pt idx="12072">
                  <c:v>31706</c:v>
                </c:pt>
                <c:pt idx="12073">
                  <c:v>32862</c:v>
                </c:pt>
                <c:pt idx="12074">
                  <c:v>26213</c:v>
                </c:pt>
                <c:pt idx="12075">
                  <c:v>34883</c:v>
                </c:pt>
                <c:pt idx="12076">
                  <c:v>36032</c:v>
                </c:pt>
                <c:pt idx="12077">
                  <c:v>33241</c:v>
                </c:pt>
                <c:pt idx="12078">
                  <c:v>29723</c:v>
                </c:pt>
                <c:pt idx="12079">
                  <c:v>35844</c:v>
                </c:pt>
                <c:pt idx="12080">
                  <c:v>38351</c:v>
                </c:pt>
                <c:pt idx="12081">
                  <c:v>33633</c:v>
                </c:pt>
                <c:pt idx="12082">
                  <c:v>34678</c:v>
                </c:pt>
                <c:pt idx="12083">
                  <c:v>33730</c:v>
                </c:pt>
                <c:pt idx="12084">
                  <c:v>32277</c:v>
                </c:pt>
                <c:pt idx="12085">
                  <c:v>32859</c:v>
                </c:pt>
                <c:pt idx="12086">
                  <c:v>37438</c:v>
                </c:pt>
                <c:pt idx="12087">
                  <c:v>33806</c:v>
                </c:pt>
                <c:pt idx="12088">
                  <c:v>33660</c:v>
                </c:pt>
                <c:pt idx="12089">
                  <c:v>32264</c:v>
                </c:pt>
                <c:pt idx="12090">
                  <c:v>31792</c:v>
                </c:pt>
                <c:pt idx="12091">
                  <c:v>35377</c:v>
                </c:pt>
                <c:pt idx="12092">
                  <c:v>32093</c:v>
                </c:pt>
                <c:pt idx="12093">
                  <c:v>34094</c:v>
                </c:pt>
                <c:pt idx="12094">
                  <c:v>30908</c:v>
                </c:pt>
                <c:pt idx="12095">
                  <c:v>36175</c:v>
                </c:pt>
                <c:pt idx="12096">
                  <c:v>32383</c:v>
                </c:pt>
                <c:pt idx="12097">
                  <c:v>25710</c:v>
                </c:pt>
                <c:pt idx="12098">
                  <c:v>33366</c:v>
                </c:pt>
                <c:pt idx="12099">
                  <c:v>31090</c:v>
                </c:pt>
                <c:pt idx="12100">
                  <c:v>29977</c:v>
                </c:pt>
                <c:pt idx="12101">
                  <c:v>30798</c:v>
                </c:pt>
                <c:pt idx="12102">
                  <c:v>33235</c:v>
                </c:pt>
                <c:pt idx="12103">
                  <c:v>37175</c:v>
                </c:pt>
                <c:pt idx="12104">
                  <c:v>33702</c:v>
                </c:pt>
                <c:pt idx="12105">
                  <c:v>32267</c:v>
                </c:pt>
                <c:pt idx="12106">
                  <c:v>35992</c:v>
                </c:pt>
                <c:pt idx="12107">
                  <c:v>31812</c:v>
                </c:pt>
                <c:pt idx="12108">
                  <c:v>32255</c:v>
                </c:pt>
                <c:pt idx="12109">
                  <c:v>31113</c:v>
                </c:pt>
                <c:pt idx="12110">
                  <c:v>30638</c:v>
                </c:pt>
                <c:pt idx="12111">
                  <c:v>32078</c:v>
                </c:pt>
                <c:pt idx="12112">
                  <c:v>30488</c:v>
                </c:pt>
                <c:pt idx="12113">
                  <c:v>32322</c:v>
                </c:pt>
                <c:pt idx="12114">
                  <c:v>30795</c:v>
                </c:pt>
                <c:pt idx="12115">
                  <c:v>36250</c:v>
                </c:pt>
                <c:pt idx="12116">
                  <c:v>32761</c:v>
                </c:pt>
                <c:pt idx="12117">
                  <c:v>33780</c:v>
                </c:pt>
                <c:pt idx="12118">
                  <c:v>30733</c:v>
                </c:pt>
                <c:pt idx="12119">
                  <c:v>32522</c:v>
                </c:pt>
                <c:pt idx="12120">
                  <c:v>31499</c:v>
                </c:pt>
                <c:pt idx="12121">
                  <c:v>32379</c:v>
                </c:pt>
                <c:pt idx="12122">
                  <c:v>27627</c:v>
                </c:pt>
                <c:pt idx="12123">
                  <c:v>32440</c:v>
                </c:pt>
                <c:pt idx="12124">
                  <c:v>34014</c:v>
                </c:pt>
                <c:pt idx="12125">
                  <c:v>30265</c:v>
                </c:pt>
                <c:pt idx="12126">
                  <c:v>28167</c:v>
                </c:pt>
                <c:pt idx="12127">
                  <c:v>30160</c:v>
                </c:pt>
                <c:pt idx="12128">
                  <c:v>32409</c:v>
                </c:pt>
                <c:pt idx="12129">
                  <c:v>27610</c:v>
                </c:pt>
                <c:pt idx="12130">
                  <c:v>32413</c:v>
                </c:pt>
                <c:pt idx="12131">
                  <c:v>27580</c:v>
                </c:pt>
                <c:pt idx="12132">
                  <c:v>32908</c:v>
                </c:pt>
                <c:pt idx="12133">
                  <c:v>34000</c:v>
                </c:pt>
                <c:pt idx="12134">
                  <c:v>32598</c:v>
                </c:pt>
                <c:pt idx="12135">
                  <c:v>34990</c:v>
                </c:pt>
                <c:pt idx="12136">
                  <c:v>33954</c:v>
                </c:pt>
                <c:pt idx="12137">
                  <c:v>28715</c:v>
                </c:pt>
                <c:pt idx="12138">
                  <c:v>31475</c:v>
                </c:pt>
                <c:pt idx="12139">
                  <c:v>32603</c:v>
                </c:pt>
                <c:pt idx="12140">
                  <c:v>30180</c:v>
                </c:pt>
                <c:pt idx="12141">
                  <c:v>32537</c:v>
                </c:pt>
                <c:pt idx="12142">
                  <c:v>34197</c:v>
                </c:pt>
                <c:pt idx="12143">
                  <c:v>32326</c:v>
                </c:pt>
                <c:pt idx="12144">
                  <c:v>33924</c:v>
                </c:pt>
                <c:pt idx="12145">
                  <c:v>32574</c:v>
                </c:pt>
                <c:pt idx="12146">
                  <c:v>33984</c:v>
                </c:pt>
                <c:pt idx="12147">
                  <c:v>32598</c:v>
                </c:pt>
                <c:pt idx="12148">
                  <c:v>38534</c:v>
                </c:pt>
                <c:pt idx="12149">
                  <c:v>30187</c:v>
                </c:pt>
                <c:pt idx="12150">
                  <c:v>32775</c:v>
                </c:pt>
                <c:pt idx="12151">
                  <c:v>34028</c:v>
                </c:pt>
                <c:pt idx="12152">
                  <c:v>32557</c:v>
                </c:pt>
                <c:pt idx="12153">
                  <c:v>32524</c:v>
                </c:pt>
                <c:pt idx="12154">
                  <c:v>31079</c:v>
                </c:pt>
                <c:pt idx="12155">
                  <c:v>34804</c:v>
                </c:pt>
                <c:pt idx="12156">
                  <c:v>35441</c:v>
                </c:pt>
                <c:pt idx="12157">
                  <c:v>31922</c:v>
                </c:pt>
                <c:pt idx="12158">
                  <c:v>36642</c:v>
                </c:pt>
                <c:pt idx="12159">
                  <c:v>31129</c:v>
                </c:pt>
                <c:pt idx="12160">
                  <c:v>32102</c:v>
                </c:pt>
                <c:pt idx="12161">
                  <c:v>30433</c:v>
                </c:pt>
                <c:pt idx="12162">
                  <c:v>30420</c:v>
                </c:pt>
                <c:pt idx="12163">
                  <c:v>31473</c:v>
                </c:pt>
                <c:pt idx="12164">
                  <c:v>30384</c:v>
                </c:pt>
                <c:pt idx="12165">
                  <c:v>30472</c:v>
                </c:pt>
                <c:pt idx="12166">
                  <c:v>34304</c:v>
                </c:pt>
                <c:pt idx="12167">
                  <c:v>31067</c:v>
                </c:pt>
                <c:pt idx="12168">
                  <c:v>23957</c:v>
                </c:pt>
                <c:pt idx="12169">
                  <c:v>31324</c:v>
                </c:pt>
                <c:pt idx="12170">
                  <c:v>36595</c:v>
                </c:pt>
                <c:pt idx="12171">
                  <c:v>30356</c:v>
                </c:pt>
                <c:pt idx="12172">
                  <c:v>30175</c:v>
                </c:pt>
                <c:pt idx="12173">
                  <c:v>30321</c:v>
                </c:pt>
                <c:pt idx="12174">
                  <c:v>39015</c:v>
                </c:pt>
                <c:pt idx="12175">
                  <c:v>34158</c:v>
                </c:pt>
                <c:pt idx="12176">
                  <c:v>30206</c:v>
                </c:pt>
                <c:pt idx="12177">
                  <c:v>34204</c:v>
                </c:pt>
                <c:pt idx="12178">
                  <c:v>32792</c:v>
                </c:pt>
                <c:pt idx="12179">
                  <c:v>32358</c:v>
                </c:pt>
                <c:pt idx="12180">
                  <c:v>31729</c:v>
                </c:pt>
                <c:pt idx="12181">
                  <c:v>34402</c:v>
                </c:pt>
                <c:pt idx="12182">
                  <c:v>32021</c:v>
                </c:pt>
                <c:pt idx="12183">
                  <c:v>32657</c:v>
                </c:pt>
                <c:pt idx="12184">
                  <c:v>32489</c:v>
                </c:pt>
                <c:pt idx="12185">
                  <c:v>32832</c:v>
                </c:pt>
                <c:pt idx="12186">
                  <c:v>30423</c:v>
                </c:pt>
                <c:pt idx="12187">
                  <c:v>29122</c:v>
                </c:pt>
                <c:pt idx="12188">
                  <c:v>30022</c:v>
                </c:pt>
                <c:pt idx="12189">
                  <c:v>30546</c:v>
                </c:pt>
                <c:pt idx="12190">
                  <c:v>24002</c:v>
                </c:pt>
                <c:pt idx="12191">
                  <c:v>32289</c:v>
                </c:pt>
                <c:pt idx="12192">
                  <c:v>34783</c:v>
                </c:pt>
                <c:pt idx="12193">
                  <c:v>41701</c:v>
                </c:pt>
                <c:pt idx="12194">
                  <c:v>30676</c:v>
                </c:pt>
                <c:pt idx="12195">
                  <c:v>32034</c:v>
                </c:pt>
                <c:pt idx="12196">
                  <c:v>30618</c:v>
                </c:pt>
                <c:pt idx="12197">
                  <c:v>34179</c:v>
                </c:pt>
                <c:pt idx="12198">
                  <c:v>33176</c:v>
                </c:pt>
                <c:pt idx="12199">
                  <c:v>34226</c:v>
                </c:pt>
                <c:pt idx="12200">
                  <c:v>28674</c:v>
                </c:pt>
                <c:pt idx="12201">
                  <c:v>34995</c:v>
                </c:pt>
                <c:pt idx="12202">
                  <c:v>30414</c:v>
                </c:pt>
                <c:pt idx="12203">
                  <c:v>35359</c:v>
                </c:pt>
                <c:pt idx="12204">
                  <c:v>30437</c:v>
                </c:pt>
                <c:pt idx="12205">
                  <c:v>32692</c:v>
                </c:pt>
                <c:pt idx="12206">
                  <c:v>29571</c:v>
                </c:pt>
                <c:pt idx="12207">
                  <c:v>30427</c:v>
                </c:pt>
                <c:pt idx="12208">
                  <c:v>30433</c:v>
                </c:pt>
                <c:pt idx="12209">
                  <c:v>32848</c:v>
                </c:pt>
                <c:pt idx="12210">
                  <c:v>33000</c:v>
                </c:pt>
                <c:pt idx="12211">
                  <c:v>33868</c:v>
                </c:pt>
                <c:pt idx="12212">
                  <c:v>34251</c:v>
                </c:pt>
                <c:pt idx="12213">
                  <c:v>32860</c:v>
                </c:pt>
                <c:pt idx="12214">
                  <c:v>32411</c:v>
                </c:pt>
                <c:pt idx="12215">
                  <c:v>30417</c:v>
                </c:pt>
                <c:pt idx="12216">
                  <c:v>30378</c:v>
                </c:pt>
                <c:pt idx="12217">
                  <c:v>30179</c:v>
                </c:pt>
                <c:pt idx="12218">
                  <c:v>32646</c:v>
                </c:pt>
                <c:pt idx="12219">
                  <c:v>33920</c:v>
                </c:pt>
                <c:pt idx="12220">
                  <c:v>28925</c:v>
                </c:pt>
                <c:pt idx="12221">
                  <c:v>34260</c:v>
                </c:pt>
                <c:pt idx="12222">
                  <c:v>41700</c:v>
                </c:pt>
                <c:pt idx="12223">
                  <c:v>23534</c:v>
                </c:pt>
                <c:pt idx="12224">
                  <c:v>33769</c:v>
                </c:pt>
                <c:pt idx="12225">
                  <c:v>36678</c:v>
                </c:pt>
                <c:pt idx="12226">
                  <c:v>29909</c:v>
                </c:pt>
                <c:pt idx="12227">
                  <c:v>30216</c:v>
                </c:pt>
                <c:pt idx="12228">
                  <c:v>29552</c:v>
                </c:pt>
                <c:pt idx="12229">
                  <c:v>30894</c:v>
                </c:pt>
                <c:pt idx="12230">
                  <c:v>36615</c:v>
                </c:pt>
                <c:pt idx="12231">
                  <c:v>32258</c:v>
                </c:pt>
                <c:pt idx="12232">
                  <c:v>36827</c:v>
                </c:pt>
                <c:pt idx="12233">
                  <c:v>32421</c:v>
                </c:pt>
                <c:pt idx="12234">
                  <c:v>24002</c:v>
                </c:pt>
                <c:pt idx="12235">
                  <c:v>30372</c:v>
                </c:pt>
                <c:pt idx="12236">
                  <c:v>23964</c:v>
                </c:pt>
                <c:pt idx="12237">
                  <c:v>30312</c:v>
                </c:pt>
                <c:pt idx="12238">
                  <c:v>34002</c:v>
                </c:pt>
                <c:pt idx="12239">
                  <c:v>31513</c:v>
                </c:pt>
                <c:pt idx="12240">
                  <c:v>33751</c:v>
                </c:pt>
                <c:pt idx="12241">
                  <c:v>29375</c:v>
                </c:pt>
                <c:pt idx="12242">
                  <c:v>31021</c:v>
                </c:pt>
                <c:pt idx="12243">
                  <c:v>33018</c:v>
                </c:pt>
                <c:pt idx="12244">
                  <c:v>39997</c:v>
                </c:pt>
                <c:pt idx="12245">
                  <c:v>23753</c:v>
                </c:pt>
                <c:pt idx="12246">
                  <c:v>31640</c:v>
                </c:pt>
                <c:pt idx="12247">
                  <c:v>30195</c:v>
                </c:pt>
                <c:pt idx="12248">
                  <c:v>34265</c:v>
                </c:pt>
                <c:pt idx="12249">
                  <c:v>31269</c:v>
                </c:pt>
                <c:pt idx="12250">
                  <c:v>32027</c:v>
                </c:pt>
                <c:pt idx="12251">
                  <c:v>30195</c:v>
                </c:pt>
                <c:pt idx="12252">
                  <c:v>34199</c:v>
                </c:pt>
                <c:pt idx="12253">
                  <c:v>32790</c:v>
                </c:pt>
                <c:pt idx="12254">
                  <c:v>34610</c:v>
                </c:pt>
                <c:pt idx="12255">
                  <c:v>30991</c:v>
                </c:pt>
                <c:pt idx="12256">
                  <c:v>32516</c:v>
                </c:pt>
                <c:pt idx="12257">
                  <c:v>32778</c:v>
                </c:pt>
                <c:pt idx="12258">
                  <c:v>23485</c:v>
                </c:pt>
                <c:pt idx="12259">
                  <c:v>30343</c:v>
                </c:pt>
                <c:pt idx="12260">
                  <c:v>23217</c:v>
                </c:pt>
                <c:pt idx="12261">
                  <c:v>32007</c:v>
                </c:pt>
                <c:pt idx="12262">
                  <c:v>30200</c:v>
                </c:pt>
                <c:pt idx="12263">
                  <c:v>32268</c:v>
                </c:pt>
                <c:pt idx="12264">
                  <c:v>32842</c:v>
                </c:pt>
                <c:pt idx="12265">
                  <c:v>34262</c:v>
                </c:pt>
                <c:pt idx="12266">
                  <c:v>41719</c:v>
                </c:pt>
                <c:pt idx="12267">
                  <c:v>32852</c:v>
                </c:pt>
                <c:pt idx="12268">
                  <c:v>35546</c:v>
                </c:pt>
                <c:pt idx="12269">
                  <c:v>32729</c:v>
                </c:pt>
                <c:pt idx="12270">
                  <c:v>30959</c:v>
                </c:pt>
                <c:pt idx="12271">
                  <c:v>30449</c:v>
                </c:pt>
                <c:pt idx="12272">
                  <c:v>33259</c:v>
                </c:pt>
                <c:pt idx="12273">
                  <c:v>30820</c:v>
                </c:pt>
                <c:pt idx="12274">
                  <c:v>30054</c:v>
                </c:pt>
                <c:pt idx="12275">
                  <c:v>34950</c:v>
                </c:pt>
                <c:pt idx="12276">
                  <c:v>32783</c:v>
                </c:pt>
                <c:pt idx="12277">
                  <c:v>30449</c:v>
                </c:pt>
                <c:pt idx="12278">
                  <c:v>35287</c:v>
                </c:pt>
                <c:pt idx="12279">
                  <c:v>34697</c:v>
                </c:pt>
                <c:pt idx="12280">
                  <c:v>28931</c:v>
                </c:pt>
                <c:pt idx="12281">
                  <c:v>27792</c:v>
                </c:pt>
                <c:pt idx="12282">
                  <c:v>28873</c:v>
                </c:pt>
                <c:pt idx="12283">
                  <c:v>34232</c:v>
                </c:pt>
                <c:pt idx="12284">
                  <c:v>30394</c:v>
                </c:pt>
                <c:pt idx="12285">
                  <c:v>28535</c:v>
                </c:pt>
                <c:pt idx="12286">
                  <c:v>35540</c:v>
                </c:pt>
                <c:pt idx="12287">
                  <c:v>29103</c:v>
                </c:pt>
                <c:pt idx="12288">
                  <c:v>33734</c:v>
                </c:pt>
                <c:pt idx="12289">
                  <c:v>37635</c:v>
                </c:pt>
                <c:pt idx="12290">
                  <c:v>27749</c:v>
                </c:pt>
                <c:pt idx="12291">
                  <c:v>34128</c:v>
                </c:pt>
                <c:pt idx="12292">
                  <c:v>34196</c:v>
                </c:pt>
                <c:pt idx="12293">
                  <c:v>28613</c:v>
                </c:pt>
                <c:pt idx="12294">
                  <c:v>36603</c:v>
                </c:pt>
                <c:pt idx="12295">
                  <c:v>30368</c:v>
                </c:pt>
                <c:pt idx="12296">
                  <c:v>22648</c:v>
                </c:pt>
                <c:pt idx="12297">
                  <c:v>33318</c:v>
                </c:pt>
                <c:pt idx="12298">
                  <c:v>30428</c:v>
                </c:pt>
                <c:pt idx="12299">
                  <c:v>32045</c:v>
                </c:pt>
                <c:pt idx="12300">
                  <c:v>30383</c:v>
                </c:pt>
                <c:pt idx="12301">
                  <c:v>30418</c:v>
                </c:pt>
                <c:pt idx="12302">
                  <c:v>30324</c:v>
                </c:pt>
                <c:pt idx="12303">
                  <c:v>27834</c:v>
                </c:pt>
                <c:pt idx="12304">
                  <c:v>34041</c:v>
                </c:pt>
                <c:pt idx="12305">
                  <c:v>30441</c:v>
                </c:pt>
                <c:pt idx="12306">
                  <c:v>31311</c:v>
                </c:pt>
                <c:pt idx="12307">
                  <c:v>32528</c:v>
                </c:pt>
                <c:pt idx="12308">
                  <c:v>30407</c:v>
                </c:pt>
                <c:pt idx="12309">
                  <c:v>30249</c:v>
                </c:pt>
                <c:pt idx="12310">
                  <c:v>30402</c:v>
                </c:pt>
                <c:pt idx="12311">
                  <c:v>39095</c:v>
                </c:pt>
                <c:pt idx="12312">
                  <c:v>33232</c:v>
                </c:pt>
                <c:pt idx="12313">
                  <c:v>34973</c:v>
                </c:pt>
                <c:pt idx="12314">
                  <c:v>27800</c:v>
                </c:pt>
                <c:pt idx="12315">
                  <c:v>32842</c:v>
                </c:pt>
                <c:pt idx="12316">
                  <c:v>32204</c:v>
                </c:pt>
                <c:pt idx="12317">
                  <c:v>30400</c:v>
                </c:pt>
                <c:pt idx="12318">
                  <c:v>36653</c:v>
                </c:pt>
                <c:pt idx="12319">
                  <c:v>35774</c:v>
                </c:pt>
                <c:pt idx="12320">
                  <c:v>30201</c:v>
                </c:pt>
                <c:pt idx="12321">
                  <c:v>32218</c:v>
                </c:pt>
                <c:pt idx="12322">
                  <c:v>30943</c:v>
                </c:pt>
                <c:pt idx="12323">
                  <c:v>34687</c:v>
                </c:pt>
                <c:pt idx="12324">
                  <c:v>31009</c:v>
                </c:pt>
                <c:pt idx="12325">
                  <c:v>36350</c:v>
                </c:pt>
                <c:pt idx="12326">
                  <c:v>31043</c:v>
                </c:pt>
                <c:pt idx="12327">
                  <c:v>30448</c:v>
                </c:pt>
                <c:pt idx="12328">
                  <c:v>31116</c:v>
                </c:pt>
                <c:pt idx="12329">
                  <c:v>32852</c:v>
                </c:pt>
                <c:pt idx="12330">
                  <c:v>34216</c:v>
                </c:pt>
                <c:pt idx="12331">
                  <c:v>32679</c:v>
                </c:pt>
                <c:pt idx="12332">
                  <c:v>27829</c:v>
                </c:pt>
                <c:pt idx="12333">
                  <c:v>32652</c:v>
                </c:pt>
                <c:pt idx="12334">
                  <c:v>34189</c:v>
                </c:pt>
                <c:pt idx="12335">
                  <c:v>31086</c:v>
                </c:pt>
                <c:pt idx="12336">
                  <c:v>34219</c:v>
                </c:pt>
                <c:pt idx="12337">
                  <c:v>32842</c:v>
                </c:pt>
                <c:pt idx="12338">
                  <c:v>32376</c:v>
                </c:pt>
                <c:pt idx="12339">
                  <c:v>35519</c:v>
                </c:pt>
                <c:pt idx="12340">
                  <c:v>36634</c:v>
                </c:pt>
                <c:pt idx="12341">
                  <c:v>45892</c:v>
                </c:pt>
                <c:pt idx="12342">
                  <c:v>32631</c:v>
                </c:pt>
                <c:pt idx="12343">
                  <c:v>34597</c:v>
                </c:pt>
                <c:pt idx="12344">
                  <c:v>33922</c:v>
                </c:pt>
                <c:pt idx="12345">
                  <c:v>34643</c:v>
                </c:pt>
                <c:pt idx="12346">
                  <c:v>33912</c:v>
                </c:pt>
                <c:pt idx="12347">
                  <c:v>36777</c:v>
                </c:pt>
                <c:pt idx="12348">
                  <c:v>30646</c:v>
                </c:pt>
                <c:pt idx="12349">
                  <c:v>36616</c:v>
                </c:pt>
                <c:pt idx="12350">
                  <c:v>32064</c:v>
                </c:pt>
                <c:pt idx="12351">
                  <c:v>30515</c:v>
                </c:pt>
                <c:pt idx="12352">
                  <c:v>31781</c:v>
                </c:pt>
                <c:pt idx="12353">
                  <c:v>32653</c:v>
                </c:pt>
                <c:pt idx="12354">
                  <c:v>34097</c:v>
                </c:pt>
                <c:pt idx="12355">
                  <c:v>30606</c:v>
                </c:pt>
                <c:pt idx="12356">
                  <c:v>34183</c:v>
                </c:pt>
                <c:pt idx="12357">
                  <c:v>35234</c:v>
                </c:pt>
                <c:pt idx="12358">
                  <c:v>36634</c:v>
                </c:pt>
                <c:pt idx="12359">
                  <c:v>28650</c:v>
                </c:pt>
                <c:pt idx="12360">
                  <c:v>30437</c:v>
                </c:pt>
                <c:pt idx="12361">
                  <c:v>34232</c:v>
                </c:pt>
                <c:pt idx="12362">
                  <c:v>39125</c:v>
                </c:pt>
                <c:pt idx="12363">
                  <c:v>33365</c:v>
                </c:pt>
                <c:pt idx="12364">
                  <c:v>32707</c:v>
                </c:pt>
                <c:pt idx="12365">
                  <c:v>34597</c:v>
                </c:pt>
                <c:pt idx="12366">
                  <c:v>30399</c:v>
                </c:pt>
                <c:pt idx="12367">
                  <c:v>26614</c:v>
                </c:pt>
                <c:pt idx="12368">
                  <c:v>30446</c:v>
                </c:pt>
                <c:pt idx="12369">
                  <c:v>36803</c:v>
                </c:pt>
                <c:pt idx="12370">
                  <c:v>32604</c:v>
                </c:pt>
                <c:pt idx="12371">
                  <c:v>34188</c:v>
                </c:pt>
                <c:pt idx="12372">
                  <c:v>31444</c:v>
                </c:pt>
                <c:pt idx="12373">
                  <c:v>32470</c:v>
                </c:pt>
                <c:pt idx="12374">
                  <c:v>34199</c:v>
                </c:pt>
                <c:pt idx="12375">
                  <c:v>21377</c:v>
                </c:pt>
                <c:pt idx="12376">
                  <c:v>34659</c:v>
                </c:pt>
                <c:pt idx="12377">
                  <c:v>31373</c:v>
                </c:pt>
                <c:pt idx="12378">
                  <c:v>34273</c:v>
                </c:pt>
                <c:pt idx="12379">
                  <c:v>30303</c:v>
                </c:pt>
                <c:pt idx="12380">
                  <c:v>34301</c:v>
                </c:pt>
                <c:pt idx="12381">
                  <c:v>30437</c:v>
                </c:pt>
                <c:pt idx="12382">
                  <c:v>30005</c:v>
                </c:pt>
                <c:pt idx="12383">
                  <c:v>33942</c:v>
                </c:pt>
                <c:pt idx="12384">
                  <c:v>32309</c:v>
                </c:pt>
                <c:pt idx="12385">
                  <c:v>32074</c:v>
                </c:pt>
                <c:pt idx="12386">
                  <c:v>30259</c:v>
                </c:pt>
                <c:pt idx="12387">
                  <c:v>32304</c:v>
                </c:pt>
                <c:pt idx="12388">
                  <c:v>32844</c:v>
                </c:pt>
                <c:pt idx="12389">
                  <c:v>35012</c:v>
                </c:pt>
                <c:pt idx="12390">
                  <c:v>31949</c:v>
                </c:pt>
                <c:pt idx="12391">
                  <c:v>36818</c:v>
                </c:pt>
                <c:pt idx="12392">
                  <c:v>44318</c:v>
                </c:pt>
                <c:pt idx="12393">
                  <c:v>32859</c:v>
                </c:pt>
                <c:pt idx="12394">
                  <c:v>32816</c:v>
                </c:pt>
                <c:pt idx="12395">
                  <c:v>31199</c:v>
                </c:pt>
                <c:pt idx="12396">
                  <c:v>34219</c:v>
                </c:pt>
                <c:pt idx="12397">
                  <c:v>37727</c:v>
                </c:pt>
                <c:pt idx="12398">
                  <c:v>31954</c:v>
                </c:pt>
                <c:pt idx="12399">
                  <c:v>21348</c:v>
                </c:pt>
                <c:pt idx="12400">
                  <c:v>34210</c:v>
                </c:pt>
                <c:pt idx="12401">
                  <c:v>32861</c:v>
                </c:pt>
                <c:pt idx="12402">
                  <c:v>34267</c:v>
                </c:pt>
                <c:pt idx="12403">
                  <c:v>32847</c:v>
                </c:pt>
                <c:pt idx="12404">
                  <c:v>32398</c:v>
                </c:pt>
                <c:pt idx="12405">
                  <c:v>31750</c:v>
                </c:pt>
                <c:pt idx="12406">
                  <c:v>21357</c:v>
                </c:pt>
                <c:pt idx="12407">
                  <c:v>31740</c:v>
                </c:pt>
                <c:pt idx="12408">
                  <c:v>21356</c:v>
                </c:pt>
                <c:pt idx="12409">
                  <c:v>32278</c:v>
                </c:pt>
                <c:pt idx="12410">
                  <c:v>26480</c:v>
                </c:pt>
                <c:pt idx="12411">
                  <c:v>34259</c:v>
                </c:pt>
                <c:pt idx="12412">
                  <c:v>33016</c:v>
                </c:pt>
                <c:pt idx="12413">
                  <c:v>32347</c:v>
                </c:pt>
                <c:pt idx="12414">
                  <c:v>33020</c:v>
                </c:pt>
                <c:pt idx="12415">
                  <c:v>32854</c:v>
                </c:pt>
                <c:pt idx="12416">
                  <c:v>31775</c:v>
                </c:pt>
                <c:pt idx="12417">
                  <c:v>21394</c:v>
                </c:pt>
                <c:pt idx="12418">
                  <c:v>31726</c:v>
                </c:pt>
                <c:pt idx="12419">
                  <c:v>39094</c:v>
                </c:pt>
                <c:pt idx="12420">
                  <c:v>34209</c:v>
                </c:pt>
                <c:pt idx="12421">
                  <c:v>30183</c:v>
                </c:pt>
                <c:pt idx="12422">
                  <c:v>32960</c:v>
                </c:pt>
                <c:pt idx="12423">
                  <c:v>34085</c:v>
                </c:pt>
                <c:pt idx="12424">
                  <c:v>36692</c:v>
                </c:pt>
                <c:pt idx="12425">
                  <c:v>28998</c:v>
                </c:pt>
                <c:pt idx="12426">
                  <c:v>36699</c:v>
                </c:pt>
                <c:pt idx="12427">
                  <c:v>30435</c:v>
                </c:pt>
                <c:pt idx="12428">
                  <c:v>32719</c:v>
                </c:pt>
                <c:pt idx="12429">
                  <c:v>33223</c:v>
                </c:pt>
                <c:pt idx="12430">
                  <c:v>32662</c:v>
                </c:pt>
                <c:pt idx="12431">
                  <c:v>32981</c:v>
                </c:pt>
                <c:pt idx="12432">
                  <c:v>31123</c:v>
                </c:pt>
                <c:pt idx="12433">
                  <c:v>30361</c:v>
                </c:pt>
                <c:pt idx="12434">
                  <c:v>31601</c:v>
                </c:pt>
                <c:pt idx="12435">
                  <c:v>32612</c:v>
                </c:pt>
                <c:pt idx="12436">
                  <c:v>30817</c:v>
                </c:pt>
                <c:pt idx="12437">
                  <c:v>30446</c:v>
                </c:pt>
                <c:pt idx="12438">
                  <c:v>30431</c:v>
                </c:pt>
                <c:pt idx="12439">
                  <c:v>34342</c:v>
                </c:pt>
                <c:pt idx="12440">
                  <c:v>31625</c:v>
                </c:pt>
                <c:pt idx="12441">
                  <c:v>28271</c:v>
                </c:pt>
                <c:pt idx="12442">
                  <c:v>29892</c:v>
                </c:pt>
                <c:pt idx="12443">
                  <c:v>30293</c:v>
                </c:pt>
                <c:pt idx="12444">
                  <c:v>34304</c:v>
                </c:pt>
                <c:pt idx="12445">
                  <c:v>30626</c:v>
                </c:pt>
                <c:pt idx="12446">
                  <c:v>30506</c:v>
                </c:pt>
                <c:pt idx="12447">
                  <c:v>32270</c:v>
                </c:pt>
                <c:pt idx="12448">
                  <c:v>36719</c:v>
                </c:pt>
                <c:pt idx="12449">
                  <c:v>41774</c:v>
                </c:pt>
                <c:pt idx="12450">
                  <c:v>31034</c:v>
                </c:pt>
                <c:pt idx="12451">
                  <c:v>34246</c:v>
                </c:pt>
                <c:pt idx="12452">
                  <c:v>37762</c:v>
                </c:pt>
                <c:pt idx="12453">
                  <c:v>34225</c:v>
                </c:pt>
                <c:pt idx="12454">
                  <c:v>31113</c:v>
                </c:pt>
                <c:pt idx="12455">
                  <c:v>36672</c:v>
                </c:pt>
                <c:pt idx="12456">
                  <c:v>30426</c:v>
                </c:pt>
                <c:pt idx="12457">
                  <c:v>36862</c:v>
                </c:pt>
                <c:pt idx="12458">
                  <c:v>33061</c:v>
                </c:pt>
                <c:pt idx="12459">
                  <c:v>32891</c:v>
                </c:pt>
                <c:pt idx="12460">
                  <c:v>30619</c:v>
                </c:pt>
                <c:pt idx="12461">
                  <c:v>32860</c:v>
                </c:pt>
                <c:pt idx="12462">
                  <c:v>32198</c:v>
                </c:pt>
                <c:pt idx="12463">
                  <c:v>32707</c:v>
                </c:pt>
                <c:pt idx="12464">
                  <c:v>31870</c:v>
                </c:pt>
                <c:pt idx="12465">
                  <c:v>32731</c:v>
                </c:pt>
                <c:pt idx="12466">
                  <c:v>34264</c:v>
                </c:pt>
                <c:pt idx="12467">
                  <c:v>32890</c:v>
                </c:pt>
                <c:pt idx="12468">
                  <c:v>30272</c:v>
                </c:pt>
                <c:pt idx="12469">
                  <c:v>29348</c:v>
                </c:pt>
                <c:pt idx="12470">
                  <c:v>30911</c:v>
                </c:pt>
                <c:pt idx="12471">
                  <c:v>30424</c:v>
                </c:pt>
                <c:pt idx="12472">
                  <c:v>30197</c:v>
                </c:pt>
                <c:pt idx="12473">
                  <c:v>30197</c:v>
                </c:pt>
                <c:pt idx="12474">
                  <c:v>32656</c:v>
                </c:pt>
                <c:pt idx="12475">
                  <c:v>34221</c:v>
                </c:pt>
                <c:pt idx="12476">
                  <c:v>30318</c:v>
                </c:pt>
                <c:pt idx="12477">
                  <c:v>36247</c:v>
                </c:pt>
                <c:pt idx="12478">
                  <c:v>41766</c:v>
                </c:pt>
                <c:pt idx="12479">
                  <c:v>30048</c:v>
                </c:pt>
                <c:pt idx="12480">
                  <c:v>30799</c:v>
                </c:pt>
                <c:pt idx="12481">
                  <c:v>30429</c:v>
                </c:pt>
                <c:pt idx="12482">
                  <c:v>35787</c:v>
                </c:pt>
                <c:pt idx="12483">
                  <c:v>32743</c:v>
                </c:pt>
                <c:pt idx="12484">
                  <c:v>30304</c:v>
                </c:pt>
                <c:pt idx="12485">
                  <c:v>32544</c:v>
                </c:pt>
                <c:pt idx="12486">
                  <c:v>35898</c:v>
                </c:pt>
                <c:pt idx="12487">
                  <c:v>30381</c:v>
                </c:pt>
                <c:pt idx="12488">
                  <c:v>32510</c:v>
                </c:pt>
                <c:pt idx="12489">
                  <c:v>20259</c:v>
                </c:pt>
                <c:pt idx="12490">
                  <c:v>30300</c:v>
                </c:pt>
                <c:pt idx="12491">
                  <c:v>33760</c:v>
                </c:pt>
                <c:pt idx="12492">
                  <c:v>30295</c:v>
                </c:pt>
                <c:pt idx="12493">
                  <c:v>30270</c:v>
                </c:pt>
                <c:pt idx="12494">
                  <c:v>32484</c:v>
                </c:pt>
                <c:pt idx="12495">
                  <c:v>29361</c:v>
                </c:pt>
                <c:pt idx="12496">
                  <c:v>31140</c:v>
                </c:pt>
                <c:pt idx="12497">
                  <c:v>35397</c:v>
                </c:pt>
                <c:pt idx="12498">
                  <c:v>30970</c:v>
                </c:pt>
                <c:pt idx="12499">
                  <c:v>34076</c:v>
                </c:pt>
                <c:pt idx="12500">
                  <c:v>40217</c:v>
                </c:pt>
                <c:pt idx="12501">
                  <c:v>32237</c:v>
                </c:pt>
                <c:pt idx="12502">
                  <c:v>34038</c:v>
                </c:pt>
                <c:pt idx="12503">
                  <c:v>36665</c:v>
                </c:pt>
                <c:pt idx="12504">
                  <c:v>32683</c:v>
                </c:pt>
                <c:pt idx="12505">
                  <c:v>32626</c:v>
                </c:pt>
                <c:pt idx="12506">
                  <c:v>34487</c:v>
                </c:pt>
                <c:pt idx="12507">
                  <c:v>30052</c:v>
                </c:pt>
                <c:pt idx="12508">
                  <c:v>31905</c:v>
                </c:pt>
                <c:pt idx="12509">
                  <c:v>32389</c:v>
                </c:pt>
                <c:pt idx="12510">
                  <c:v>34118</c:v>
                </c:pt>
                <c:pt idx="12511">
                  <c:v>30311</c:v>
                </c:pt>
                <c:pt idx="12512">
                  <c:v>34152</c:v>
                </c:pt>
                <c:pt idx="12513">
                  <c:v>30306</c:v>
                </c:pt>
                <c:pt idx="12514">
                  <c:v>37292</c:v>
                </c:pt>
                <c:pt idx="12515">
                  <c:v>29408</c:v>
                </c:pt>
                <c:pt idx="12516">
                  <c:v>32508</c:v>
                </c:pt>
                <c:pt idx="12517">
                  <c:v>29378</c:v>
                </c:pt>
                <c:pt idx="12518">
                  <c:v>32252</c:v>
                </c:pt>
                <c:pt idx="12519">
                  <c:v>30248</c:v>
                </c:pt>
                <c:pt idx="12520">
                  <c:v>32074</c:v>
                </c:pt>
                <c:pt idx="12521">
                  <c:v>36455</c:v>
                </c:pt>
                <c:pt idx="12522">
                  <c:v>34047</c:v>
                </c:pt>
                <c:pt idx="12523">
                  <c:v>30078</c:v>
                </c:pt>
                <c:pt idx="12524">
                  <c:v>34108</c:v>
                </c:pt>
                <c:pt idx="12525">
                  <c:v>32662</c:v>
                </c:pt>
                <c:pt idx="12526">
                  <c:v>35519</c:v>
                </c:pt>
                <c:pt idx="12527">
                  <c:v>32539</c:v>
                </c:pt>
                <c:pt idx="12528">
                  <c:v>34465</c:v>
                </c:pt>
                <c:pt idx="12529">
                  <c:v>35077</c:v>
                </c:pt>
                <c:pt idx="12530">
                  <c:v>31892</c:v>
                </c:pt>
                <c:pt idx="12531">
                  <c:v>30397</c:v>
                </c:pt>
                <c:pt idx="12532">
                  <c:v>34106</c:v>
                </c:pt>
                <c:pt idx="12533">
                  <c:v>32158</c:v>
                </c:pt>
                <c:pt idx="12534">
                  <c:v>30164</c:v>
                </c:pt>
                <c:pt idx="12535">
                  <c:v>31639</c:v>
                </c:pt>
                <c:pt idx="12536">
                  <c:v>37233</c:v>
                </c:pt>
                <c:pt idx="12537">
                  <c:v>32017</c:v>
                </c:pt>
                <c:pt idx="12538">
                  <c:v>29335</c:v>
                </c:pt>
                <c:pt idx="12539">
                  <c:v>32648</c:v>
                </c:pt>
                <c:pt idx="12540">
                  <c:v>35088</c:v>
                </c:pt>
                <c:pt idx="12541">
                  <c:v>34085</c:v>
                </c:pt>
                <c:pt idx="12542">
                  <c:v>28509</c:v>
                </c:pt>
                <c:pt idx="12543">
                  <c:v>34145</c:v>
                </c:pt>
                <c:pt idx="12544">
                  <c:v>35439</c:v>
                </c:pt>
                <c:pt idx="12545">
                  <c:v>29095</c:v>
                </c:pt>
                <c:pt idx="12546">
                  <c:v>27782</c:v>
                </c:pt>
                <c:pt idx="12547">
                  <c:v>31275</c:v>
                </c:pt>
                <c:pt idx="12548">
                  <c:v>27778</c:v>
                </c:pt>
                <c:pt idx="12549">
                  <c:v>32588</c:v>
                </c:pt>
                <c:pt idx="12550">
                  <c:v>30818</c:v>
                </c:pt>
                <c:pt idx="12551">
                  <c:v>19370</c:v>
                </c:pt>
                <c:pt idx="12552">
                  <c:v>32599</c:v>
                </c:pt>
                <c:pt idx="12553">
                  <c:v>32819</c:v>
                </c:pt>
                <c:pt idx="12554">
                  <c:v>36322</c:v>
                </c:pt>
                <c:pt idx="12555">
                  <c:v>32808</c:v>
                </c:pt>
                <c:pt idx="12556">
                  <c:v>30460</c:v>
                </c:pt>
                <c:pt idx="12557">
                  <c:v>35968</c:v>
                </c:pt>
                <c:pt idx="12558">
                  <c:v>39095</c:v>
                </c:pt>
                <c:pt idx="12559">
                  <c:v>27813</c:v>
                </c:pt>
                <c:pt idx="12560">
                  <c:v>30968</c:v>
                </c:pt>
                <c:pt idx="12561">
                  <c:v>27843</c:v>
                </c:pt>
                <c:pt idx="12562">
                  <c:v>33957</c:v>
                </c:pt>
                <c:pt idx="12563">
                  <c:v>27822</c:v>
                </c:pt>
                <c:pt idx="12564">
                  <c:v>33674</c:v>
                </c:pt>
                <c:pt idx="12565">
                  <c:v>38922</c:v>
                </c:pt>
                <c:pt idx="12566">
                  <c:v>33690</c:v>
                </c:pt>
                <c:pt idx="12567">
                  <c:v>30799</c:v>
                </c:pt>
                <c:pt idx="12568">
                  <c:v>35902</c:v>
                </c:pt>
                <c:pt idx="12569">
                  <c:v>33017</c:v>
                </c:pt>
                <c:pt idx="12570">
                  <c:v>27791</c:v>
                </c:pt>
                <c:pt idx="12571">
                  <c:v>18934</c:v>
                </c:pt>
                <c:pt idx="12572">
                  <c:v>32744</c:v>
                </c:pt>
                <c:pt idx="12573">
                  <c:v>33340</c:v>
                </c:pt>
                <c:pt idx="12574">
                  <c:v>31530</c:v>
                </c:pt>
                <c:pt idx="12575">
                  <c:v>32356</c:v>
                </c:pt>
                <c:pt idx="12576">
                  <c:v>32197</c:v>
                </c:pt>
                <c:pt idx="12577">
                  <c:v>33786</c:v>
                </c:pt>
                <c:pt idx="12578">
                  <c:v>29760</c:v>
                </c:pt>
                <c:pt idx="12579">
                  <c:v>35369</c:v>
                </c:pt>
                <c:pt idx="12580">
                  <c:v>40968</c:v>
                </c:pt>
                <c:pt idx="12581">
                  <c:v>27298</c:v>
                </c:pt>
                <c:pt idx="12582">
                  <c:v>18613</c:v>
                </c:pt>
                <c:pt idx="12583">
                  <c:v>27431</c:v>
                </c:pt>
                <c:pt idx="12584">
                  <c:v>31704</c:v>
                </c:pt>
                <c:pt idx="12585">
                  <c:v>31854</c:v>
                </c:pt>
                <c:pt idx="12586">
                  <c:v>27346</c:v>
                </c:pt>
                <c:pt idx="12587">
                  <c:v>33575</c:v>
                </c:pt>
                <c:pt idx="12588">
                  <c:v>27319</c:v>
                </c:pt>
                <c:pt idx="12589">
                  <c:v>18772</c:v>
                </c:pt>
                <c:pt idx="12590">
                  <c:v>30039</c:v>
                </c:pt>
                <c:pt idx="12591">
                  <c:v>30843</c:v>
                </c:pt>
                <c:pt idx="12592">
                  <c:v>27594</c:v>
                </c:pt>
                <c:pt idx="12593">
                  <c:v>34223</c:v>
                </c:pt>
                <c:pt idx="12594">
                  <c:v>31698</c:v>
                </c:pt>
                <c:pt idx="12595">
                  <c:v>33034</c:v>
                </c:pt>
                <c:pt idx="12596">
                  <c:v>39281</c:v>
                </c:pt>
                <c:pt idx="12597">
                  <c:v>31938</c:v>
                </c:pt>
                <c:pt idx="12598">
                  <c:v>30261</c:v>
                </c:pt>
                <c:pt idx="12599">
                  <c:v>31750</c:v>
                </c:pt>
                <c:pt idx="12600">
                  <c:v>31273</c:v>
                </c:pt>
                <c:pt idx="12601">
                  <c:v>27811</c:v>
                </c:pt>
                <c:pt idx="12602">
                  <c:v>28926</c:v>
                </c:pt>
                <c:pt idx="12603">
                  <c:v>27796</c:v>
                </c:pt>
                <c:pt idx="12604">
                  <c:v>30838</c:v>
                </c:pt>
                <c:pt idx="12605">
                  <c:v>30049</c:v>
                </c:pt>
                <c:pt idx="12606">
                  <c:v>33923</c:v>
                </c:pt>
                <c:pt idx="12607">
                  <c:v>32399</c:v>
                </c:pt>
                <c:pt idx="12608">
                  <c:v>31884</c:v>
                </c:pt>
                <c:pt idx="12609">
                  <c:v>30557</c:v>
                </c:pt>
                <c:pt idx="12610">
                  <c:v>32986</c:v>
                </c:pt>
                <c:pt idx="12611">
                  <c:v>33831</c:v>
                </c:pt>
                <c:pt idx="12612">
                  <c:v>16614</c:v>
                </c:pt>
                <c:pt idx="12613">
                  <c:v>11056</c:v>
                </c:pt>
                <c:pt idx="12614">
                  <c:v>6015</c:v>
                </c:pt>
                <c:pt idx="12615">
                  <c:v>0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392</c:v>
                </c:pt>
                <c:pt idx="12626">
                  <c:v>7769</c:v>
                </c:pt>
                <c:pt idx="12627">
                  <c:v>16608</c:v>
                </c:pt>
                <c:pt idx="12628">
                  <c:v>21663</c:v>
                </c:pt>
                <c:pt idx="12629">
                  <c:v>30137</c:v>
                </c:pt>
                <c:pt idx="12630">
                  <c:v>32856</c:v>
                </c:pt>
                <c:pt idx="12631">
                  <c:v>32703</c:v>
                </c:pt>
                <c:pt idx="12632">
                  <c:v>32528</c:v>
                </c:pt>
                <c:pt idx="12633">
                  <c:v>36675</c:v>
                </c:pt>
                <c:pt idx="12634">
                  <c:v>32931</c:v>
                </c:pt>
                <c:pt idx="12635">
                  <c:v>35161</c:v>
                </c:pt>
                <c:pt idx="12636">
                  <c:v>34256</c:v>
                </c:pt>
                <c:pt idx="12637">
                  <c:v>30413</c:v>
                </c:pt>
                <c:pt idx="12638">
                  <c:v>36667</c:v>
                </c:pt>
                <c:pt idx="12639">
                  <c:v>30414</c:v>
                </c:pt>
                <c:pt idx="12640">
                  <c:v>32696</c:v>
                </c:pt>
                <c:pt idx="12641">
                  <c:v>33235</c:v>
                </c:pt>
                <c:pt idx="12642">
                  <c:v>32622</c:v>
                </c:pt>
                <c:pt idx="12643">
                  <c:v>34108</c:v>
                </c:pt>
                <c:pt idx="12644">
                  <c:v>31121</c:v>
                </c:pt>
                <c:pt idx="12645">
                  <c:v>29560</c:v>
                </c:pt>
                <c:pt idx="12646">
                  <c:v>29532</c:v>
                </c:pt>
                <c:pt idx="12647">
                  <c:v>26144</c:v>
                </c:pt>
                <c:pt idx="12648">
                  <c:v>31570</c:v>
                </c:pt>
                <c:pt idx="12649">
                  <c:v>30442</c:v>
                </c:pt>
                <c:pt idx="12650">
                  <c:v>29318</c:v>
                </c:pt>
                <c:pt idx="12651">
                  <c:v>30616</c:v>
                </c:pt>
                <c:pt idx="12652">
                  <c:v>30380</c:v>
                </c:pt>
                <c:pt idx="12653">
                  <c:v>30150</c:v>
                </c:pt>
                <c:pt idx="12654">
                  <c:v>30026</c:v>
                </c:pt>
                <c:pt idx="12655">
                  <c:v>39046</c:v>
                </c:pt>
                <c:pt idx="12656">
                  <c:v>33908</c:v>
                </c:pt>
                <c:pt idx="12657">
                  <c:v>32207</c:v>
                </c:pt>
                <c:pt idx="12658">
                  <c:v>36240</c:v>
                </c:pt>
                <c:pt idx="12659">
                  <c:v>30410</c:v>
                </c:pt>
                <c:pt idx="12660">
                  <c:v>29995</c:v>
                </c:pt>
                <c:pt idx="12661">
                  <c:v>30409</c:v>
                </c:pt>
                <c:pt idx="12662">
                  <c:v>36679</c:v>
                </c:pt>
                <c:pt idx="12663">
                  <c:v>29885</c:v>
                </c:pt>
                <c:pt idx="12664">
                  <c:v>30222</c:v>
                </c:pt>
                <c:pt idx="12665">
                  <c:v>35902</c:v>
                </c:pt>
                <c:pt idx="12666">
                  <c:v>28917</c:v>
                </c:pt>
                <c:pt idx="12667">
                  <c:v>34280</c:v>
                </c:pt>
                <c:pt idx="12668">
                  <c:v>30426</c:v>
                </c:pt>
                <c:pt idx="12669">
                  <c:v>34995</c:v>
                </c:pt>
                <c:pt idx="12670">
                  <c:v>33483</c:v>
                </c:pt>
                <c:pt idx="12671">
                  <c:v>25760</c:v>
                </c:pt>
                <c:pt idx="12672">
                  <c:v>26461</c:v>
                </c:pt>
                <c:pt idx="12673">
                  <c:v>32852</c:v>
                </c:pt>
                <c:pt idx="12674">
                  <c:v>30389</c:v>
                </c:pt>
                <c:pt idx="12675">
                  <c:v>34108</c:v>
                </c:pt>
                <c:pt idx="12676">
                  <c:v>31555</c:v>
                </c:pt>
                <c:pt idx="12677">
                  <c:v>32618</c:v>
                </c:pt>
                <c:pt idx="12678">
                  <c:v>35887</c:v>
                </c:pt>
                <c:pt idx="12679">
                  <c:v>32795</c:v>
                </c:pt>
                <c:pt idx="12680">
                  <c:v>32883</c:v>
                </c:pt>
                <c:pt idx="12681">
                  <c:v>32799</c:v>
                </c:pt>
                <c:pt idx="12682">
                  <c:v>32777</c:v>
                </c:pt>
                <c:pt idx="12683">
                  <c:v>32787</c:v>
                </c:pt>
                <c:pt idx="12684">
                  <c:v>36589</c:v>
                </c:pt>
                <c:pt idx="12685">
                  <c:v>30387</c:v>
                </c:pt>
                <c:pt idx="12686">
                  <c:v>32708</c:v>
                </c:pt>
                <c:pt idx="12687">
                  <c:v>32943</c:v>
                </c:pt>
                <c:pt idx="12688">
                  <c:v>30246</c:v>
                </c:pt>
                <c:pt idx="12689">
                  <c:v>34228</c:v>
                </c:pt>
                <c:pt idx="12690">
                  <c:v>31194</c:v>
                </c:pt>
                <c:pt idx="12691">
                  <c:v>36833</c:v>
                </c:pt>
                <c:pt idx="12692">
                  <c:v>29090</c:v>
                </c:pt>
                <c:pt idx="12693">
                  <c:v>26137</c:v>
                </c:pt>
                <c:pt idx="12694">
                  <c:v>34330</c:v>
                </c:pt>
                <c:pt idx="12695">
                  <c:v>32787</c:v>
                </c:pt>
                <c:pt idx="12696">
                  <c:v>27913</c:v>
                </c:pt>
                <c:pt idx="12697">
                  <c:v>32391</c:v>
                </c:pt>
                <c:pt idx="12698">
                  <c:v>32086</c:v>
                </c:pt>
                <c:pt idx="12699">
                  <c:v>32727</c:v>
                </c:pt>
                <c:pt idx="12700">
                  <c:v>32072</c:v>
                </c:pt>
                <c:pt idx="12701">
                  <c:v>28938</c:v>
                </c:pt>
                <c:pt idx="12702">
                  <c:v>34275</c:v>
                </c:pt>
                <c:pt idx="12703">
                  <c:v>30398</c:v>
                </c:pt>
                <c:pt idx="12704">
                  <c:v>32798</c:v>
                </c:pt>
                <c:pt idx="12705">
                  <c:v>32038</c:v>
                </c:pt>
                <c:pt idx="12706">
                  <c:v>38923</c:v>
                </c:pt>
                <c:pt idx="12707">
                  <c:v>41626</c:v>
                </c:pt>
                <c:pt idx="12708">
                  <c:v>29057</c:v>
                </c:pt>
                <c:pt idx="12709">
                  <c:v>31990</c:v>
                </c:pt>
                <c:pt idx="12710">
                  <c:v>1102789</c:v>
                </c:pt>
                <c:pt idx="12711">
                  <c:v>30338</c:v>
                </c:pt>
                <c:pt idx="12712">
                  <c:v>30333</c:v>
                </c:pt>
                <c:pt idx="12713">
                  <c:v>34205</c:v>
                </c:pt>
                <c:pt idx="12714">
                  <c:v>32994</c:v>
                </c:pt>
                <c:pt idx="12715">
                  <c:v>30421</c:v>
                </c:pt>
                <c:pt idx="12716">
                  <c:v>31286</c:v>
                </c:pt>
                <c:pt idx="12717">
                  <c:v>39255</c:v>
                </c:pt>
                <c:pt idx="12718">
                  <c:v>31765</c:v>
                </c:pt>
                <c:pt idx="12719">
                  <c:v>30217</c:v>
                </c:pt>
                <c:pt idx="12720">
                  <c:v>32824</c:v>
                </c:pt>
                <c:pt idx="12721">
                  <c:v>32699</c:v>
                </c:pt>
                <c:pt idx="12722">
                  <c:v>34236</c:v>
                </c:pt>
                <c:pt idx="12723">
                  <c:v>32685</c:v>
                </c:pt>
                <c:pt idx="12724">
                  <c:v>34253</c:v>
                </c:pt>
                <c:pt idx="12725">
                  <c:v>31131</c:v>
                </c:pt>
                <c:pt idx="12726">
                  <c:v>36683</c:v>
                </c:pt>
                <c:pt idx="12727">
                  <c:v>30421</c:v>
                </c:pt>
                <c:pt idx="12728">
                  <c:v>36669</c:v>
                </c:pt>
                <c:pt idx="12729">
                  <c:v>34234</c:v>
                </c:pt>
                <c:pt idx="12730">
                  <c:v>30860</c:v>
                </c:pt>
                <c:pt idx="12731">
                  <c:v>29540</c:v>
                </c:pt>
                <c:pt idx="12732">
                  <c:v>31307</c:v>
                </c:pt>
                <c:pt idx="12733">
                  <c:v>34280</c:v>
                </c:pt>
                <c:pt idx="12734">
                  <c:v>34147</c:v>
                </c:pt>
                <c:pt idx="12735">
                  <c:v>34198</c:v>
                </c:pt>
                <c:pt idx="12736">
                  <c:v>39944</c:v>
                </c:pt>
                <c:pt idx="12737">
                  <c:v>23991</c:v>
                </c:pt>
                <c:pt idx="12738">
                  <c:v>29232</c:v>
                </c:pt>
                <c:pt idx="12739">
                  <c:v>36806</c:v>
                </c:pt>
                <c:pt idx="12740">
                  <c:v>31375</c:v>
                </c:pt>
                <c:pt idx="12741">
                  <c:v>31190</c:v>
                </c:pt>
                <c:pt idx="12742">
                  <c:v>34204</c:v>
                </c:pt>
                <c:pt idx="12743">
                  <c:v>29180</c:v>
                </c:pt>
                <c:pt idx="12744">
                  <c:v>35544</c:v>
                </c:pt>
                <c:pt idx="12745">
                  <c:v>31256</c:v>
                </c:pt>
                <c:pt idx="12746">
                  <c:v>34210</c:v>
                </c:pt>
                <c:pt idx="12747">
                  <c:v>28908</c:v>
                </c:pt>
                <c:pt idx="12748">
                  <c:v>34199</c:v>
                </c:pt>
                <c:pt idx="12749">
                  <c:v>33895</c:v>
                </c:pt>
                <c:pt idx="12750">
                  <c:v>32315</c:v>
                </c:pt>
                <c:pt idx="12751">
                  <c:v>30336</c:v>
                </c:pt>
                <c:pt idx="12752">
                  <c:v>32304</c:v>
                </c:pt>
                <c:pt idx="12753">
                  <c:v>27747</c:v>
                </c:pt>
                <c:pt idx="12754">
                  <c:v>32599</c:v>
                </c:pt>
                <c:pt idx="12755">
                  <c:v>24745</c:v>
                </c:pt>
                <c:pt idx="12756">
                  <c:v>28902</c:v>
                </c:pt>
                <c:pt idx="12757">
                  <c:v>34242</c:v>
                </c:pt>
                <c:pt idx="12758">
                  <c:v>41696</c:v>
                </c:pt>
                <c:pt idx="12759">
                  <c:v>28358</c:v>
                </c:pt>
                <c:pt idx="12760">
                  <c:v>35467</c:v>
                </c:pt>
                <c:pt idx="12761">
                  <c:v>24004</c:v>
                </c:pt>
                <c:pt idx="12762">
                  <c:v>32336</c:v>
                </c:pt>
                <c:pt idx="12763">
                  <c:v>23966</c:v>
                </c:pt>
                <c:pt idx="12764">
                  <c:v>30424</c:v>
                </c:pt>
                <c:pt idx="12765">
                  <c:v>30862</c:v>
                </c:pt>
                <c:pt idx="12766">
                  <c:v>33823</c:v>
                </c:pt>
                <c:pt idx="12767">
                  <c:v>30249</c:v>
                </c:pt>
                <c:pt idx="12768">
                  <c:v>34117</c:v>
                </c:pt>
                <c:pt idx="12769">
                  <c:v>32865</c:v>
                </c:pt>
                <c:pt idx="12770">
                  <c:v>34290</c:v>
                </c:pt>
                <c:pt idx="12771">
                  <c:v>32884</c:v>
                </c:pt>
                <c:pt idx="12772">
                  <c:v>32883</c:v>
                </c:pt>
                <c:pt idx="12773">
                  <c:v>30409</c:v>
                </c:pt>
                <c:pt idx="12774">
                  <c:v>32456</c:v>
                </c:pt>
                <c:pt idx="12775">
                  <c:v>27744</c:v>
                </c:pt>
                <c:pt idx="12776">
                  <c:v>33932</c:v>
                </c:pt>
                <c:pt idx="12777">
                  <c:v>34184</c:v>
                </c:pt>
                <c:pt idx="12778">
                  <c:v>32841</c:v>
                </c:pt>
                <c:pt idx="12779">
                  <c:v>34208</c:v>
                </c:pt>
                <c:pt idx="12780">
                  <c:v>32823</c:v>
                </c:pt>
                <c:pt idx="12781">
                  <c:v>32814</c:v>
                </c:pt>
                <c:pt idx="12782">
                  <c:v>30011</c:v>
                </c:pt>
                <c:pt idx="12783">
                  <c:v>30383</c:v>
                </c:pt>
                <c:pt idx="12784">
                  <c:v>34313</c:v>
                </c:pt>
                <c:pt idx="12785">
                  <c:v>32848</c:v>
                </c:pt>
                <c:pt idx="12786">
                  <c:v>518521</c:v>
                </c:pt>
                <c:pt idx="12787">
                  <c:v>518521</c:v>
                </c:pt>
                <c:pt idx="12788">
                  <c:v>34251</c:v>
                </c:pt>
                <c:pt idx="12789">
                  <c:v>37758</c:v>
                </c:pt>
                <c:pt idx="12790">
                  <c:v>27815</c:v>
                </c:pt>
                <c:pt idx="12791">
                  <c:v>32630</c:v>
                </c:pt>
                <c:pt idx="12792">
                  <c:v>34031</c:v>
                </c:pt>
                <c:pt idx="12793">
                  <c:v>32458</c:v>
                </c:pt>
                <c:pt idx="12794">
                  <c:v>33693</c:v>
                </c:pt>
                <c:pt idx="12795">
                  <c:v>32037</c:v>
                </c:pt>
                <c:pt idx="12796">
                  <c:v>31358</c:v>
                </c:pt>
                <c:pt idx="12797">
                  <c:v>26879</c:v>
                </c:pt>
                <c:pt idx="12798">
                  <c:v>28341</c:v>
                </c:pt>
                <c:pt idx="12799">
                  <c:v>33676</c:v>
                </c:pt>
                <c:pt idx="12800">
                  <c:v>33968</c:v>
                </c:pt>
                <c:pt idx="12801">
                  <c:v>36535</c:v>
                </c:pt>
                <c:pt idx="12802">
                  <c:v>30420</c:v>
                </c:pt>
                <c:pt idx="12803">
                  <c:v>35202</c:v>
                </c:pt>
                <c:pt idx="12804">
                  <c:v>30405</c:v>
                </c:pt>
                <c:pt idx="12805">
                  <c:v>39281</c:v>
                </c:pt>
                <c:pt idx="12806">
                  <c:v>32164</c:v>
                </c:pt>
                <c:pt idx="12807">
                  <c:v>32877</c:v>
                </c:pt>
                <c:pt idx="12808">
                  <c:v>35978</c:v>
                </c:pt>
                <c:pt idx="12809">
                  <c:v>32848</c:v>
                </c:pt>
                <c:pt idx="12810">
                  <c:v>31428</c:v>
                </c:pt>
                <c:pt idx="12811">
                  <c:v>30309</c:v>
                </c:pt>
                <c:pt idx="12812">
                  <c:v>32953</c:v>
                </c:pt>
                <c:pt idx="12813">
                  <c:v>34019</c:v>
                </c:pt>
                <c:pt idx="12814">
                  <c:v>30390</c:v>
                </c:pt>
                <c:pt idx="12815">
                  <c:v>32810</c:v>
                </c:pt>
                <c:pt idx="12816">
                  <c:v>32375</c:v>
                </c:pt>
                <c:pt idx="12817">
                  <c:v>30387</c:v>
                </c:pt>
                <c:pt idx="12818">
                  <c:v>29133</c:v>
                </c:pt>
                <c:pt idx="12819">
                  <c:v>30357</c:v>
                </c:pt>
                <c:pt idx="12820">
                  <c:v>32638</c:v>
                </c:pt>
                <c:pt idx="12821">
                  <c:v>250641</c:v>
                </c:pt>
                <c:pt idx="12822">
                  <c:v>28926</c:v>
                </c:pt>
                <c:pt idx="12823">
                  <c:v>34268</c:v>
                </c:pt>
                <c:pt idx="12824">
                  <c:v>40643</c:v>
                </c:pt>
                <c:pt idx="12825">
                  <c:v>32392</c:v>
                </c:pt>
                <c:pt idx="12826">
                  <c:v>30409</c:v>
                </c:pt>
                <c:pt idx="12827">
                  <c:v>38857</c:v>
                </c:pt>
                <c:pt idx="12828">
                  <c:v>30051</c:v>
                </c:pt>
                <c:pt idx="12829">
                  <c:v>30857</c:v>
                </c:pt>
                <c:pt idx="12830">
                  <c:v>30421</c:v>
                </c:pt>
                <c:pt idx="12831">
                  <c:v>30417</c:v>
                </c:pt>
                <c:pt idx="12832">
                  <c:v>30402</c:v>
                </c:pt>
                <c:pt idx="12833">
                  <c:v>30951</c:v>
                </c:pt>
                <c:pt idx="12834">
                  <c:v>36040</c:v>
                </c:pt>
                <c:pt idx="12835">
                  <c:v>30521</c:v>
                </c:pt>
                <c:pt idx="12836">
                  <c:v>30459</c:v>
                </c:pt>
                <c:pt idx="12837">
                  <c:v>125503</c:v>
                </c:pt>
                <c:pt idx="12838">
                  <c:v>30444</c:v>
                </c:pt>
                <c:pt idx="12839">
                  <c:v>30384</c:v>
                </c:pt>
                <c:pt idx="12840">
                  <c:v>31901</c:v>
                </c:pt>
                <c:pt idx="12841">
                  <c:v>27786</c:v>
                </c:pt>
                <c:pt idx="12842">
                  <c:v>22668</c:v>
                </c:pt>
                <c:pt idx="12843">
                  <c:v>32274</c:v>
                </c:pt>
                <c:pt idx="12844">
                  <c:v>32854</c:v>
                </c:pt>
                <c:pt idx="12845">
                  <c:v>34213</c:v>
                </c:pt>
                <c:pt idx="12846">
                  <c:v>37770</c:v>
                </c:pt>
                <c:pt idx="12847">
                  <c:v>49611</c:v>
                </c:pt>
                <c:pt idx="12848">
                  <c:v>31771</c:v>
                </c:pt>
                <c:pt idx="12849">
                  <c:v>34653</c:v>
                </c:pt>
                <c:pt idx="12850">
                  <c:v>36177</c:v>
                </c:pt>
                <c:pt idx="12851">
                  <c:v>37244</c:v>
                </c:pt>
                <c:pt idx="12852">
                  <c:v>34816</c:v>
                </c:pt>
                <c:pt idx="12853">
                  <c:v>43658</c:v>
                </c:pt>
                <c:pt idx="12854">
                  <c:v>34219</c:v>
                </c:pt>
                <c:pt idx="12855">
                  <c:v>32678</c:v>
                </c:pt>
                <c:pt idx="12856">
                  <c:v>34204</c:v>
                </c:pt>
                <c:pt idx="12857">
                  <c:v>30239</c:v>
                </c:pt>
                <c:pt idx="12858">
                  <c:v>34231</c:v>
                </c:pt>
                <c:pt idx="12859">
                  <c:v>31109</c:v>
                </c:pt>
                <c:pt idx="12860">
                  <c:v>35324</c:v>
                </c:pt>
                <c:pt idx="12861">
                  <c:v>30183</c:v>
                </c:pt>
                <c:pt idx="12862">
                  <c:v>32372</c:v>
                </c:pt>
                <c:pt idx="12863">
                  <c:v>35520</c:v>
                </c:pt>
                <c:pt idx="12864">
                  <c:v>39081</c:v>
                </c:pt>
                <c:pt idx="12865">
                  <c:v>31673</c:v>
                </c:pt>
                <c:pt idx="12866">
                  <c:v>31291</c:v>
                </c:pt>
                <c:pt idx="12867">
                  <c:v>34220</c:v>
                </c:pt>
                <c:pt idx="12868">
                  <c:v>33913</c:v>
                </c:pt>
                <c:pt idx="12869">
                  <c:v>34261</c:v>
                </c:pt>
                <c:pt idx="12870">
                  <c:v>32825</c:v>
                </c:pt>
                <c:pt idx="12871">
                  <c:v>36611</c:v>
                </c:pt>
                <c:pt idx="12872">
                  <c:v>34325</c:v>
                </c:pt>
                <c:pt idx="12873">
                  <c:v>30072</c:v>
                </c:pt>
                <c:pt idx="12874">
                  <c:v>34671</c:v>
                </c:pt>
                <c:pt idx="12875">
                  <c:v>32523</c:v>
                </c:pt>
                <c:pt idx="12876">
                  <c:v>34282</c:v>
                </c:pt>
                <c:pt idx="12877">
                  <c:v>30948</c:v>
                </c:pt>
                <c:pt idx="12878">
                  <c:v>30835</c:v>
                </c:pt>
                <c:pt idx="12879">
                  <c:v>30634</c:v>
                </c:pt>
                <c:pt idx="12880">
                  <c:v>30639</c:v>
                </c:pt>
                <c:pt idx="12881">
                  <c:v>33294</c:v>
                </c:pt>
                <c:pt idx="12882">
                  <c:v>29276</c:v>
                </c:pt>
                <c:pt idx="12883">
                  <c:v>34294</c:v>
                </c:pt>
                <c:pt idx="12884">
                  <c:v>34962</c:v>
                </c:pt>
                <c:pt idx="12885">
                  <c:v>40001</c:v>
                </c:pt>
                <c:pt idx="12886">
                  <c:v>51296</c:v>
                </c:pt>
                <c:pt idx="12887">
                  <c:v>53894</c:v>
                </c:pt>
                <c:pt idx="12888">
                  <c:v>67791</c:v>
                </c:pt>
                <c:pt idx="12889">
                  <c:v>67791</c:v>
                </c:pt>
                <c:pt idx="12890">
                  <c:v>79938</c:v>
                </c:pt>
                <c:pt idx="12891">
                  <c:v>88987</c:v>
                </c:pt>
                <c:pt idx="12892">
                  <c:v>95532</c:v>
                </c:pt>
                <c:pt idx="12893">
                  <c:v>104393</c:v>
                </c:pt>
                <c:pt idx="12894">
                  <c:v>109415</c:v>
                </c:pt>
                <c:pt idx="12895">
                  <c:v>120725</c:v>
                </c:pt>
                <c:pt idx="12896">
                  <c:v>29527</c:v>
                </c:pt>
                <c:pt idx="12897">
                  <c:v>32820</c:v>
                </c:pt>
                <c:pt idx="12898">
                  <c:v>34233</c:v>
                </c:pt>
                <c:pt idx="12899">
                  <c:v>34021</c:v>
                </c:pt>
                <c:pt idx="12900">
                  <c:v>34662</c:v>
                </c:pt>
                <c:pt idx="12901">
                  <c:v>33894</c:v>
                </c:pt>
                <c:pt idx="12902">
                  <c:v>27781</c:v>
                </c:pt>
                <c:pt idx="12903">
                  <c:v>32844</c:v>
                </c:pt>
                <c:pt idx="12904">
                  <c:v>27797</c:v>
                </c:pt>
                <c:pt idx="12905">
                  <c:v>32819</c:v>
                </c:pt>
                <c:pt idx="12906">
                  <c:v>27784</c:v>
                </c:pt>
                <c:pt idx="12907">
                  <c:v>31690</c:v>
                </c:pt>
                <c:pt idx="12908">
                  <c:v>32436</c:v>
                </c:pt>
                <c:pt idx="12909">
                  <c:v>37489</c:v>
                </c:pt>
                <c:pt idx="12910">
                  <c:v>32537</c:v>
                </c:pt>
                <c:pt idx="12911">
                  <c:v>27698</c:v>
                </c:pt>
                <c:pt idx="12912">
                  <c:v>26523</c:v>
                </c:pt>
                <c:pt idx="12913">
                  <c:v>27710</c:v>
                </c:pt>
                <c:pt idx="12914">
                  <c:v>30236</c:v>
                </c:pt>
                <c:pt idx="12915">
                  <c:v>32154</c:v>
                </c:pt>
                <c:pt idx="12916">
                  <c:v>29974</c:v>
                </c:pt>
                <c:pt idx="12917">
                  <c:v>32406</c:v>
                </c:pt>
                <c:pt idx="12918">
                  <c:v>35758</c:v>
                </c:pt>
                <c:pt idx="12919">
                  <c:v>32345</c:v>
                </c:pt>
                <c:pt idx="12920">
                  <c:v>23870</c:v>
                </c:pt>
                <c:pt idx="12921">
                  <c:v>31485</c:v>
                </c:pt>
                <c:pt idx="12922">
                  <c:v>30171</c:v>
                </c:pt>
                <c:pt idx="12923">
                  <c:v>31015</c:v>
                </c:pt>
                <c:pt idx="12924">
                  <c:v>31515</c:v>
                </c:pt>
                <c:pt idx="12925">
                  <c:v>30898</c:v>
                </c:pt>
                <c:pt idx="12926">
                  <c:v>31310</c:v>
                </c:pt>
                <c:pt idx="12927">
                  <c:v>35351</c:v>
                </c:pt>
                <c:pt idx="12928">
                  <c:v>30031</c:v>
                </c:pt>
                <c:pt idx="12929">
                  <c:v>31974</c:v>
                </c:pt>
                <c:pt idx="12930">
                  <c:v>31187</c:v>
                </c:pt>
                <c:pt idx="12931">
                  <c:v>27611</c:v>
                </c:pt>
                <c:pt idx="12932">
                  <c:v>30033</c:v>
                </c:pt>
                <c:pt idx="12933">
                  <c:v>27584</c:v>
                </c:pt>
                <c:pt idx="12934">
                  <c:v>32582</c:v>
                </c:pt>
                <c:pt idx="12935">
                  <c:v>31055</c:v>
                </c:pt>
                <c:pt idx="12936">
                  <c:v>35167</c:v>
                </c:pt>
                <c:pt idx="12937">
                  <c:v>27577</c:v>
                </c:pt>
                <c:pt idx="12938">
                  <c:v>27573</c:v>
                </c:pt>
                <c:pt idx="12939">
                  <c:v>34955</c:v>
                </c:pt>
                <c:pt idx="12940">
                  <c:v>32328</c:v>
                </c:pt>
                <c:pt idx="12941">
                  <c:v>30824</c:v>
                </c:pt>
                <c:pt idx="12942">
                  <c:v>36349</c:v>
                </c:pt>
                <c:pt idx="12943">
                  <c:v>31502</c:v>
                </c:pt>
                <c:pt idx="12944">
                  <c:v>28898</c:v>
                </c:pt>
                <c:pt idx="12945">
                  <c:v>33472</c:v>
                </c:pt>
                <c:pt idx="12946">
                  <c:v>32620</c:v>
                </c:pt>
                <c:pt idx="12947">
                  <c:v>28820</c:v>
                </c:pt>
                <c:pt idx="12948">
                  <c:v>32250</c:v>
                </c:pt>
                <c:pt idx="12949">
                  <c:v>30204</c:v>
                </c:pt>
                <c:pt idx="12950">
                  <c:v>32384</c:v>
                </c:pt>
                <c:pt idx="12951">
                  <c:v>33161</c:v>
                </c:pt>
                <c:pt idx="12952">
                  <c:v>40960</c:v>
                </c:pt>
                <c:pt idx="12953">
                  <c:v>33992</c:v>
                </c:pt>
                <c:pt idx="12954">
                  <c:v>32707</c:v>
                </c:pt>
                <c:pt idx="12955">
                  <c:v>34148</c:v>
                </c:pt>
                <c:pt idx="12956">
                  <c:v>32471</c:v>
                </c:pt>
                <c:pt idx="12957">
                  <c:v>32413</c:v>
                </c:pt>
                <c:pt idx="12958">
                  <c:v>34439</c:v>
                </c:pt>
                <c:pt idx="12959">
                  <c:v>30220</c:v>
                </c:pt>
                <c:pt idx="12960">
                  <c:v>35699</c:v>
                </c:pt>
                <c:pt idx="12961">
                  <c:v>32660</c:v>
                </c:pt>
                <c:pt idx="12962">
                  <c:v>34272</c:v>
                </c:pt>
                <c:pt idx="12963">
                  <c:v>30446</c:v>
                </c:pt>
                <c:pt idx="12964">
                  <c:v>34254</c:v>
                </c:pt>
                <c:pt idx="12965">
                  <c:v>32858</c:v>
                </c:pt>
                <c:pt idx="12966">
                  <c:v>32600</c:v>
                </c:pt>
                <c:pt idx="12967">
                  <c:v>26504</c:v>
                </c:pt>
                <c:pt idx="12968">
                  <c:v>25903</c:v>
                </c:pt>
                <c:pt idx="12969">
                  <c:v>30418</c:v>
                </c:pt>
                <c:pt idx="12970">
                  <c:v>32289</c:v>
                </c:pt>
                <c:pt idx="12971">
                  <c:v>33717</c:v>
                </c:pt>
                <c:pt idx="12972">
                  <c:v>30878</c:v>
                </c:pt>
                <c:pt idx="12973">
                  <c:v>33816</c:v>
                </c:pt>
                <c:pt idx="12974">
                  <c:v>37768</c:v>
                </c:pt>
                <c:pt idx="12975">
                  <c:v>30422</c:v>
                </c:pt>
                <c:pt idx="12976">
                  <c:v>30976</c:v>
                </c:pt>
                <c:pt idx="12977">
                  <c:v>36668</c:v>
                </c:pt>
                <c:pt idx="12978">
                  <c:v>32859</c:v>
                </c:pt>
                <c:pt idx="12979">
                  <c:v>30249</c:v>
                </c:pt>
                <c:pt idx="12980">
                  <c:v>30408</c:v>
                </c:pt>
                <c:pt idx="12981">
                  <c:v>37313</c:v>
                </c:pt>
                <c:pt idx="12982">
                  <c:v>33818</c:v>
                </c:pt>
                <c:pt idx="12983">
                  <c:v>30245</c:v>
                </c:pt>
                <c:pt idx="12984">
                  <c:v>34225</c:v>
                </c:pt>
                <c:pt idx="12985">
                  <c:v>32862</c:v>
                </c:pt>
                <c:pt idx="12986">
                  <c:v>36678</c:v>
                </c:pt>
                <c:pt idx="12987">
                  <c:v>28696</c:v>
                </c:pt>
                <c:pt idx="12988">
                  <c:v>35553</c:v>
                </c:pt>
                <c:pt idx="12989">
                  <c:v>34396</c:v>
                </c:pt>
                <c:pt idx="12990">
                  <c:v>32866</c:v>
                </c:pt>
                <c:pt idx="12991">
                  <c:v>34346</c:v>
                </c:pt>
                <c:pt idx="12992">
                  <c:v>32858</c:v>
                </c:pt>
                <c:pt idx="12993">
                  <c:v>34216</c:v>
                </c:pt>
                <c:pt idx="12994">
                  <c:v>30227</c:v>
                </c:pt>
                <c:pt idx="12995">
                  <c:v>27800</c:v>
                </c:pt>
                <c:pt idx="12996">
                  <c:v>32622</c:v>
                </c:pt>
                <c:pt idx="12997">
                  <c:v>34212</c:v>
                </c:pt>
                <c:pt idx="12998">
                  <c:v>32647</c:v>
                </c:pt>
                <c:pt idx="12999">
                  <c:v>34283</c:v>
                </c:pt>
                <c:pt idx="13000">
                  <c:v>32857</c:v>
                </c:pt>
                <c:pt idx="13001">
                  <c:v>32420</c:v>
                </c:pt>
                <c:pt idx="13002">
                  <c:v>31757</c:v>
                </c:pt>
                <c:pt idx="13003">
                  <c:v>38683</c:v>
                </c:pt>
                <c:pt idx="13004">
                  <c:v>45898</c:v>
                </c:pt>
                <c:pt idx="13005">
                  <c:v>32489</c:v>
                </c:pt>
                <c:pt idx="13006">
                  <c:v>27630</c:v>
                </c:pt>
                <c:pt idx="13007">
                  <c:v>32221</c:v>
                </c:pt>
                <c:pt idx="13008">
                  <c:v>34051</c:v>
                </c:pt>
                <c:pt idx="13009">
                  <c:v>32305</c:v>
                </c:pt>
                <c:pt idx="13010">
                  <c:v>34145</c:v>
                </c:pt>
                <c:pt idx="13011">
                  <c:v>30357</c:v>
                </c:pt>
                <c:pt idx="13012">
                  <c:v>30394</c:v>
                </c:pt>
                <c:pt idx="13013">
                  <c:v>34296</c:v>
                </c:pt>
                <c:pt idx="13014">
                  <c:v>32395</c:v>
                </c:pt>
                <c:pt idx="13015">
                  <c:v>38116</c:v>
                </c:pt>
                <c:pt idx="13016">
                  <c:v>32491</c:v>
                </c:pt>
                <c:pt idx="13017">
                  <c:v>32072</c:v>
                </c:pt>
                <c:pt idx="13018">
                  <c:v>31286</c:v>
                </c:pt>
                <c:pt idx="13019">
                  <c:v>32515</c:v>
                </c:pt>
                <c:pt idx="13020">
                  <c:v>31001</c:v>
                </c:pt>
                <c:pt idx="13021">
                  <c:v>36520</c:v>
                </c:pt>
                <c:pt idx="13022">
                  <c:v>30249</c:v>
                </c:pt>
                <c:pt idx="13023">
                  <c:v>36493</c:v>
                </c:pt>
                <c:pt idx="13024">
                  <c:v>31634</c:v>
                </c:pt>
                <c:pt idx="13025">
                  <c:v>36530</c:v>
                </c:pt>
                <c:pt idx="13026">
                  <c:v>31544</c:v>
                </c:pt>
                <c:pt idx="13027">
                  <c:v>32598</c:v>
                </c:pt>
                <c:pt idx="13028">
                  <c:v>34431</c:v>
                </c:pt>
                <c:pt idx="13029">
                  <c:v>33626</c:v>
                </c:pt>
                <c:pt idx="13030">
                  <c:v>33686</c:v>
                </c:pt>
                <c:pt idx="13031">
                  <c:v>38478</c:v>
                </c:pt>
                <c:pt idx="13032">
                  <c:v>40505</c:v>
                </c:pt>
                <c:pt idx="13033">
                  <c:v>29905</c:v>
                </c:pt>
                <c:pt idx="13034">
                  <c:v>29138</c:v>
                </c:pt>
                <c:pt idx="13035">
                  <c:v>30185</c:v>
                </c:pt>
                <c:pt idx="13036">
                  <c:v>32664</c:v>
                </c:pt>
                <c:pt idx="13037">
                  <c:v>30354</c:v>
                </c:pt>
                <c:pt idx="13038">
                  <c:v>29151</c:v>
                </c:pt>
                <c:pt idx="13039">
                  <c:v>23669</c:v>
                </c:pt>
                <c:pt idx="13040">
                  <c:v>24825</c:v>
                </c:pt>
                <c:pt idx="13041">
                  <c:v>27178</c:v>
                </c:pt>
                <c:pt idx="13042">
                  <c:v>24767</c:v>
                </c:pt>
                <c:pt idx="13043">
                  <c:v>24991</c:v>
                </c:pt>
                <c:pt idx="13044">
                  <c:v>20274</c:v>
                </c:pt>
                <c:pt idx="13045">
                  <c:v>25928</c:v>
                </c:pt>
                <c:pt idx="13046">
                  <c:v>19331</c:v>
                </c:pt>
                <c:pt idx="13047">
                  <c:v>20830</c:v>
                </c:pt>
                <c:pt idx="13048">
                  <c:v>18570</c:v>
                </c:pt>
                <c:pt idx="13049">
                  <c:v>18765</c:v>
                </c:pt>
                <c:pt idx="13050">
                  <c:v>21343</c:v>
                </c:pt>
                <c:pt idx="13051">
                  <c:v>20476</c:v>
                </c:pt>
                <c:pt idx="13052">
                  <c:v>19781</c:v>
                </c:pt>
                <c:pt idx="13053">
                  <c:v>17607</c:v>
                </c:pt>
                <c:pt idx="13054">
                  <c:v>24466</c:v>
                </c:pt>
                <c:pt idx="13055">
                  <c:v>17255</c:v>
                </c:pt>
                <c:pt idx="13056">
                  <c:v>24069</c:v>
                </c:pt>
                <c:pt idx="13057">
                  <c:v>27516</c:v>
                </c:pt>
                <c:pt idx="13058">
                  <c:v>21285</c:v>
                </c:pt>
                <c:pt idx="13059">
                  <c:v>17469</c:v>
                </c:pt>
                <c:pt idx="13060">
                  <c:v>14912</c:v>
                </c:pt>
                <c:pt idx="13061">
                  <c:v>14319</c:v>
                </c:pt>
                <c:pt idx="13062">
                  <c:v>13500</c:v>
                </c:pt>
                <c:pt idx="13063">
                  <c:v>18080</c:v>
                </c:pt>
                <c:pt idx="13064">
                  <c:v>15879</c:v>
                </c:pt>
                <c:pt idx="13065">
                  <c:v>19604</c:v>
                </c:pt>
                <c:pt idx="13066">
                  <c:v>19477</c:v>
                </c:pt>
                <c:pt idx="13067">
                  <c:v>11950</c:v>
                </c:pt>
                <c:pt idx="13068">
                  <c:v>17518</c:v>
                </c:pt>
                <c:pt idx="13069">
                  <c:v>20011</c:v>
                </c:pt>
                <c:pt idx="13070">
                  <c:v>16927</c:v>
                </c:pt>
                <c:pt idx="13071">
                  <c:v>15719</c:v>
                </c:pt>
                <c:pt idx="13072">
                  <c:v>14995</c:v>
                </c:pt>
                <c:pt idx="13073">
                  <c:v>17306</c:v>
                </c:pt>
                <c:pt idx="13074">
                  <c:v>14992</c:v>
                </c:pt>
                <c:pt idx="13075">
                  <c:v>15657</c:v>
                </c:pt>
                <c:pt idx="13076">
                  <c:v>11601</c:v>
                </c:pt>
                <c:pt idx="13077">
                  <c:v>13042</c:v>
                </c:pt>
                <c:pt idx="13078">
                  <c:v>5058</c:v>
                </c:pt>
                <c:pt idx="13079">
                  <c:v>10883</c:v>
                </c:pt>
                <c:pt idx="13080">
                  <c:v>12344</c:v>
                </c:pt>
                <c:pt idx="13081">
                  <c:v>5880</c:v>
                </c:pt>
                <c:pt idx="13082">
                  <c:v>7071</c:v>
                </c:pt>
                <c:pt idx="13083">
                  <c:v>9922</c:v>
                </c:pt>
                <c:pt idx="13084">
                  <c:v>8410</c:v>
                </c:pt>
                <c:pt idx="13085">
                  <c:v>9974</c:v>
                </c:pt>
                <c:pt idx="13086">
                  <c:v>10441</c:v>
                </c:pt>
                <c:pt idx="13087">
                  <c:v>11224</c:v>
                </c:pt>
                <c:pt idx="13088">
                  <c:v>6925</c:v>
                </c:pt>
                <c:pt idx="13089">
                  <c:v>4648</c:v>
                </c:pt>
                <c:pt idx="13090">
                  <c:v>10506</c:v>
                </c:pt>
                <c:pt idx="13091">
                  <c:v>8072</c:v>
                </c:pt>
                <c:pt idx="13092">
                  <c:v>10351</c:v>
                </c:pt>
                <c:pt idx="13093">
                  <c:v>8913</c:v>
                </c:pt>
                <c:pt idx="13094">
                  <c:v>6953</c:v>
                </c:pt>
                <c:pt idx="13095">
                  <c:v>4668</c:v>
                </c:pt>
                <c:pt idx="13096">
                  <c:v>9518</c:v>
                </c:pt>
                <c:pt idx="13097">
                  <c:v>11675</c:v>
                </c:pt>
                <c:pt idx="13098">
                  <c:v>10369</c:v>
                </c:pt>
                <c:pt idx="13099">
                  <c:v>10632</c:v>
                </c:pt>
                <c:pt idx="13100">
                  <c:v>5870</c:v>
                </c:pt>
                <c:pt idx="13101">
                  <c:v>6277</c:v>
                </c:pt>
                <c:pt idx="13102">
                  <c:v>8489</c:v>
                </c:pt>
                <c:pt idx="13103">
                  <c:v>9605</c:v>
                </c:pt>
                <c:pt idx="13104">
                  <c:v>8134</c:v>
                </c:pt>
                <c:pt idx="13105">
                  <c:v>10442</c:v>
                </c:pt>
                <c:pt idx="13106">
                  <c:v>8989</c:v>
                </c:pt>
                <c:pt idx="13107">
                  <c:v>6922</c:v>
                </c:pt>
                <c:pt idx="13108">
                  <c:v>4703</c:v>
                </c:pt>
                <c:pt idx="13109">
                  <c:v>9642</c:v>
                </c:pt>
                <c:pt idx="13110">
                  <c:v>9529</c:v>
                </c:pt>
                <c:pt idx="13111">
                  <c:v>8103</c:v>
                </c:pt>
                <c:pt idx="13112">
                  <c:v>10414</c:v>
                </c:pt>
                <c:pt idx="13113">
                  <c:v>10816</c:v>
                </c:pt>
                <c:pt idx="13114">
                  <c:v>12821</c:v>
                </c:pt>
                <c:pt idx="13115">
                  <c:v>16303</c:v>
                </c:pt>
                <c:pt idx="13116">
                  <c:v>17215</c:v>
                </c:pt>
                <c:pt idx="13117">
                  <c:v>10977</c:v>
                </c:pt>
                <c:pt idx="13118">
                  <c:v>11690</c:v>
                </c:pt>
                <c:pt idx="13119">
                  <c:v>8803</c:v>
                </c:pt>
                <c:pt idx="13120">
                  <c:v>10148</c:v>
                </c:pt>
                <c:pt idx="13121">
                  <c:v>8255</c:v>
                </c:pt>
                <c:pt idx="13122">
                  <c:v>8440</c:v>
                </c:pt>
                <c:pt idx="13123">
                  <c:v>5650</c:v>
                </c:pt>
                <c:pt idx="13124">
                  <c:v>5820</c:v>
                </c:pt>
                <c:pt idx="13125">
                  <c:v>8492</c:v>
                </c:pt>
                <c:pt idx="13126">
                  <c:v>10452</c:v>
                </c:pt>
                <c:pt idx="13127">
                  <c:v>3911</c:v>
                </c:pt>
                <c:pt idx="13128">
                  <c:v>7128</c:v>
                </c:pt>
                <c:pt idx="13129">
                  <c:v>7844</c:v>
                </c:pt>
                <c:pt idx="13130">
                  <c:v>8754</c:v>
                </c:pt>
                <c:pt idx="13131">
                  <c:v>8990</c:v>
                </c:pt>
                <c:pt idx="13132">
                  <c:v>5687</c:v>
                </c:pt>
                <c:pt idx="13133">
                  <c:v>6293</c:v>
                </c:pt>
                <c:pt idx="13134">
                  <c:v>9240</c:v>
                </c:pt>
                <c:pt idx="13135">
                  <c:v>9118</c:v>
                </c:pt>
                <c:pt idx="13136">
                  <c:v>7369</c:v>
                </c:pt>
                <c:pt idx="13137">
                  <c:v>7550</c:v>
                </c:pt>
                <c:pt idx="13138">
                  <c:v>9431</c:v>
                </c:pt>
                <c:pt idx="13139">
                  <c:v>4855</c:v>
                </c:pt>
                <c:pt idx="13140">
                  <c:v>6449</c:v>
                </c:pt>
                <c:pt idx="13141">
                  <c:v>5837</c:v>
                </c:pt>
                <c:pt idx="13142">
                  <c:v>4339</c:v>
                </c:pt>
                <c:pt idx="13143">
                  <c:v>4339</c:v>
                </c:pt>
                <c:pt idx="13144">
                  <c:v>7567</c:v>
                </c:pt>
                <c:pt idx="13145">
                  <c:v>7975</c:v>
                </c:pt>
                <c:pt idx="13146">
                  <c:v>8048</c:v>
                </c:pt>
                <c:pt idx="13147">
                  <c:v>10228</c:v>
                </c:pt>
                <c:pt idx="13148">
                  <c:v>10864</c:v>
                </c:pt>
                <c:pt idx="13149">
                  <c:v>11226</c:v>
                </c:pt>
                <c:pt idx="13150">
                  <c:v>5174</c:v>
                </c:pt>
                <c:pt idx="13151">
                  <c:v>4566</c:v>
                </c:pt>
                <c:pt idx="13152">
                  <c:v>7548</c:v>
                </c:pt>
                <c:pt idx="13153">
                  <c:v>8007</c:v>
                </c:pt>
                <c:pt idx="13154">
                  <c:v>7229</c:v>
                </c:pt>
                <c:pt idx="13155">
                  <c:v>5726</c:v>
                </c:pt>
                <c:pt idx="13156">
                  <c:v>7868</c:v>
                </c:pt>
                <c:pt idx="13157">
                  <c:v>6341</c:v>
                </c:pt>
                <c:pt idx="13158">
                  <c:v>5567</c:v>
                </c:pt>
                <c:pt idx="13159">
                  <c:v>5165</c:v>
                </c:pt>
                <c:pt idx="13160">
                  <c:v>4609</c:v>
                </c:pt>
                <c:pt idx="13161">
                  <c:v>3926</c:v>
                </c:pt>
                <c:pt idx="13162">
                  <c:v>7324</c:v>
                </c:pt>
                <c:pt idx="13163">
                  <c:v>9334</c:v>
                </c:pt>
                <c:pt idx="13164">
                  <c:v>5826</c:v>
                </c:pt>
                <c:pt idx="13165">
                  <c:v>7947</c:v>
                </c:pt>
                <c:pt idx="13166">
                  <c:v>4465</c:v>
                </c:pt>
                <c:pt idx="13167">
                  <c:v>4433</c:v>
                </c:pt>
                <c:pt idx="13168">
                  <c:v>4433</c:v>
                </c:pt>
                <c:pt idx="13169">
                  <c:v>4534</c:v>
                </c:pt>
                <c:pt idx="13170">
                  <c:v>4534</c:v>
                </c:pt>
                <c:pt idx="13171">
                  <c:v>3571</c:v>
                </c:pt>
                <c:pt idx="13172">
                  <c:v>7173</c:v>
                </c:pt>
                <c:pt idx="13173">
                  <c:v>4109</c:v>
                </c:pt>
                <c:pt idx="13174">
                  <c:v>5618</c:v>
                </c:pt>
                <c:pt idx="13175">
                  <c:v>7680</c:v>
                </c:pt>
                <c:pt idx="13176">
                  <c:v>7680</c:v>
                </c:pt>
                <c:pt idx="13177">
                  <c:v>8463</c:v>
                </c:pt>
                <c:pt idx="13178">
                  <c:v>11662</c:v>
                </c:pt>
                <c:pt idx="13179">
                  <c:v>11989</c:v>
                </c:pt>
                <c:pt idx="13180">
                  <c:v>4309</c:v>
                </c:pt>
                <c:pt idx="13181">
                  <c:v>2265</c:v>
                </c:pt>
                <c:pt idx="13182">
                  <c:v>5897</c:v>
                </c:pt>
                <c:pt idx="13183">
                  <c:v>7276</c:v>
                </c:pt>
                <c:pt idx="13184">
                  <c:v>6965</c:v>
                </c:pt>
                <c:pt idx="13185">
                  <c:v>5683</c:v>
                </c:pt>
                <c:pt idx="13186">
                  <c:v>7809</c:v>
                </c:pt>
                <c:pt idx="13187">
                  <c:v>7809</c:v>
                </c:pt>
                <c:pt idx="13188">
                  <c:v>9947</c:v>
                </c:pt>
                <c:pt idx="13189">
                  <c:v>12201</c:v>
                </c:pt>
                <c:pt idx="13190">
                  <c:v>12201</c:v>
                </c:pt>
                <c:pt idx="13191">
                  <c:v>12201</c:v>
                </c:pt>
                <c:pt idx="13192">
                  <c:v>12201</c:v>
                </c:pt>
                <c:pt idx="13193">
                  <c:v>3452</c:v>
                </c:pt>
                <c:pt idx="13194">
                  <c:v>3657</c:v>
                </c:pt>
                <c:pt idx="13195">
                  <c:v>5495</c:v>
                </c:pt>
                <c:pt idx="13196">
                  <c:v>5563</c:v>
                </c:pt>
                <c:pt idx="13197">
                  <c:v>4393</c:v>
                </c:pt>
                <c:pt idx="13198">
                  <c:v>2571</c:v>
                </c:pt>
                <c:pt idx="13199">
                  <c:v>2141</c:v>
                </c:pt>
                <c:pt idx="13200">
                  <c:v>4265</c:v>
                </c:pt>
                <c:pt idx="13201">
                  <c:v>4592</c:v>
                </c:pt>
                <c:pt idx="13202">
                  <c:v>4467</c:v>
                </c:pt>
                <c:pt idx="13203">
                  <c:v>4467</c:v>
                </c:pt>
                <c:pt idx="13204">
                  <c:v>4467</c:v>
                </c:pt>
                <c:pt idx="13205">
                  <c:v>5814</c:v>
                </c:pt>
                <c:pt idx="13206">
                  <c:v>4006</c:v>
                </c:pt>
                <c:pt idx="13207">
                  <c:v>5524</c:v>
                </c:pt>
                <c:pt idx="13208">
                  <c:v>7733</c:v>
                </c:pt>
                <c:pt idx="13209">
                  <c:v>7733</c:v>
                </c:pt>
                <c:pt idx="13210">
                  <c:v>7733</c:v>
                </c:pt>
                <c:pt idx="13211">
                  <c:v>4537</c:v>
                </c:pt>
                <c:pt idx="13212">
                  <c:v>5270</c:v>
                </c:pt>
                <c:pt idx="13213">
                  <c:v>5890</c:v>
                </c:pt>
                <c:pt idx="13214">
                  <c:v>2377</c:v>
                </c:pt>
                <c:pt idx="13215">
                  <c:v>6156</c:v>
                </c:pt>
                <c:pt idx="13216">
                  <c:v>7343</c:v>
                </c:pt>
                <c:pt idx="13217">
                  <c:v>5783</c:v>
                </c:pt>
                <c:pt idx="13218">
                  <c:v>4656</c:v>
                </c:pt>
                <c:pt idx="13219">
                  <c:v>4512</c:v>
                </c:pt>
                <c:pt idx="13220">
                  <c:v>6323</c:v>
                </c:pt>
                <c:pt idx="13221">
                  <c:v>5259</c:v>
                </c:pt>
                <c:pt idx="13222">
                  <c:v>5725</c:v>
                </c:pt>
                <c:pt idx="13223">
                  <c:v>4298</c:v>
                </c:pt>
                <c:pt idx="13224">
                  <c:v>1984</c:v>
                </c:pt>
                <c:pt idx="13225">
                  <c:v>7187</c:v>
                </c:pt>
                <c:pt idx="13226">
                  <c:v>6809</c:v>
                </c:pt>
                <c:pt idx="13227">
                  <c:v>6731</c:v>
                </c:pt>
                <c:pt idx="13228">
                  <c:v>4455</c:v>
                </c:pt>
                <c:pt idx="13229">
                  <c:v>6179</c:v>
                </c:pt>
                <c:pt idx="13230">
                  <c:v>4510</c:v>
                </c:pt>
                <c:pt idx="13231">
                  <c:v>4602</c:v>
                </c:pt>
                <c:pt idx="13232">
                  <c:v>4602</c:v>
                </c:pt>
                <c:pt idx="13233">
                  <c:v>7009</c:v>
                </c:pt>
                <c:pt idx="13234">
                  <c:v>6423</c:v>
                </c:pt>
                <c:pt idx="13235">
                  <c:v>5782</c:v>
                </c:pt>
                <c:pt idx="13236">
                  <c:v>6746</c:v>
                </c:pt>
                <c:pt idx="13237">
                  <c:v>6997</c:v>
                </c:pt>
                <c:pt idx="13238">
                  <c:v>10200</c:v>
                </c:pt>
                <c:pt idx="13239">
                  <c:v>10863</c:v>
                </c:pt>
                <c:pt idx="13240">
                  <c:v>4604</c:v>
                </c:pt>
                <c:pt idx="13241">
                  <c:v>4604</c:v>
                </c:pt>
                <c:pt idx="13242">
                  <c:v>9199</c:v>
                </c:pt>
                <c:pt idx="13243">
                  <c:v>5689</c:v>
                </c:pt>
                <c:pt idx="13244">
                  <c:v>6475</c:v>
                </c:pt>
                <c:pt idx="13245">
                  <c:v>6979</c:v>
                </c:pt>
                <c:pt idx="13246">
                  <c:v>2682</c:v>
                </c:pt>
                <c:pt idx="13247">
                  <c:v>4939</c:v>
                </c:pt>
                <c:pt idx="13248">
                  <c:v>4609</c:v>
                </c:pt>
                <c:pt idx="13249">
                  <c:v>4609</c:v>
                </c:pt>
                <c:pt idx="13250">
                  <c:v>7453</c:v>
                </c:pt>
                <c:pt idx="13251">
                  <c:v>9315</c:v>
                </c:pt>
                <c:pt idx="13252">
                  <c:v>6431</c:v>
                </c:pt>
                <c:pt idx="13253">
                  <c:v>7054</c:v>
                </c:pt>
                <c:pt idx="13254">
                  <c:v>4233</c:v>
                </c:pt>
                <c:pt idx="13255">
                  <c:v>5102</c:v>
                </c:pt>
                <c:pt idx="13256">
                  <c:v>6872</c:v>
                </c:pt>
                <c:pt idx="13257">
                  <c:v>4653</c:v>
                </c:pt>
                <c:pt idx="13258">
                  <c:v>7504</c:v>
                </c:pt>
                <c:pt idx="13259">
                  <c:v>8425</c:v>
                </c:pt>
                <c:pt idx="13260">
                  <c:v>6761</c:v>
                </c:pt>
                <c:pt idx="13261">
                  <c:v>8229</c:v>
                </c:pt>
                <c:pt idx="13262">
                  <c:v>4086</c:v>
                </c:pt>
                <c:pt idx="13263">
                  <c:v>5577</c:v>
                </c:pt>
                <c:pt idx="13264">
                  <c:v>4630</c:v>
                </c:pt>
                <c:pt idx="13265">
                  <c:v>5358</c:v>
                </c:pt>
                <c:pt idx="13266">
                  <c:v>5994</c:v>
                </c:pt>
                <c:pt idx="13267">
                  <c:v>6327</c:v>
                </c:pt>
                <c:pt idx="13268">
                  <c:v>8328</c:v>
                </c:pt>
                <c:pt idx="13269">
                  <c:v>6606</c:v>
                </c:pt>
                <c:pt idx="13270">
                  <c:v>8161</c:v>
                </c:pt>
                <c:pt idx="13271">
                  <c:v>10428</c:v>
                </c:pt>
                <c:pt idx="13272">
                  <c:v>5307</c:v>
                </c:pt>
                <c:pt idx="13273">
                  <c:v>6869</c:v>
                </c:pt>
                <c:pt idx="13274">
                  <c:v>4683</c:v>
                </c:pt>
                <c:pt idx="13275">
                  <c:v>4683</c:v>
                </c:pt>
                <c:pt idx="13276">
                  <c:v>11342</c:v>
                </c:pt>
                <c:pt idx="13277">
                  <c:v>6937</c:v>
                </c:pt>
                <c:pt idx="13278">
                  <c:v>10354</c:v>
                </c:pt>
                <c:pt idx="13279">
                  <c:v>4680</c:v>
                </c:pt>
                <c:pt idx="13280">
                  <c:v>5552</c:v>
                </c:pt>
                <c:pt idx="13281">
                  <c:v>4686</c:v>
                </c:pt>
                <c:pt idx="13282">
                  <c:v>7958</c:v>
                </c:pt>
                <c:pt idx="13283">
                  <c:v>9453</c:v>
                </c:pt>
                <c:pt idx="13284">
                  <c:v>6857</c:v>
                </c:pt>
                <c:pt idx="13285">
                  <c:v>8078</c:v>
                </c:pt>
                <c:pt idx="13286">
                  <c:v>10336</c:v>
                </c:pt>
                <c:pt idx="13287">
                  <c:v>11144</c:v>
                </c:pt>
                <c:pt idx="13288">
                  <c:v>4660</c:v>
                </c:pt>
                <c:pt idx="13289">
                  <c:v>4660</c:v>
                </c:pt>
                <c:pt idx="13290">
                  <c:v>9428</c:v>
                </c:pt>
                <c:pt idx="13291">
                  <c:v>6845</c:v>
                </c:pt>
                <c:pt idx="13292">
                  <c:v>10354</c:v>
                </c:pt>
                <c:pt idx="13293">
                  <c:v>5328</c:v>
                </c:pt>
                <c:pt idx="13294">
                  <c:v>5354</c:v>
                </c:pt>
                <c:pt idx="13295">
                  <c:v>4680</c:v>
                </c:pt>
                <c:pt idx="13296">
                  <c:v>4680</c:v>
                </c:pt>
                <c:pt idx="13297">
                  <c:v>8174</c:v>
                </c:pt>
                <c:pt idx="13298">
                  <c:v>7735</c:v>
                </c:pt>
                <c:pt idx="13299">
                  <c:v>8118</c:v>
                </c:pt>
                <c:pt idx="13300">
                  <c:v>9394</c:v>
                </c:pt>
                <c:pt idx="13301">
                  <c:v>5734</c:v>
                </c:pt>
                <c:pt idx="13302">
                  <c:v>5160</c:v>
                </c:pt>
                <c:pt idx="13303">
                  <c:v>1966</c:v>
                </c:pt>
                <c:pt idx="13304">
                  <c:v>6948</c:v>
                </c:pt>
                <c:pt idx="13305">
                  <c:v>6898</c:v>
                </c:pt>
                <c:pt idx="13306">
                  <c:v>8783</c:v>
                </c:pt>
                <c:pt idx="13307">
                  <c:v>9030</c:v>
                </c:pt>
                <c:pt idx="13308">
                  <c:v>6185</c:v>
                </c:pt>
                <c:pt idx="13309">
                  <c:v>5848</c:v>
                </c:pt>
                <c:pt idx="13310">
                  <c:v>5032</c:v>
                </c:pt>
                <c:pt idx="13311">
                  <c:v>5032</c:v>
                </c:pt>
                <c:pt idx="13312">
                  <c:v>5520</c:v>
                </c:pt>
                <c:pt idx="13313">
                  <c:v>6153</c:v>
                </c:pt>
                <c:pt idx="13314">
                  <c:v>6825</c:v>
                </c:pt>
                <c:pt idx="13315">
                  <c:v>3822</c:v>
                </c:pt>
                <c:pt idx="13316">
                  <c:v>5052</c:v>
                </c:pt>
                <c:pt idx="13317">
                  <c:v>6850</c:v>
                </c:pt>
                <c:pt idx="13318">
                  <c:v>4638</c:v>
                </c:pt>
                <c:pt idx="13319">
                  <c:v>7519</c:v>
                </c:pt>
                <c:pt idx="13320">
                  <c:v>8253</c:v>
                </c:pt>
                <c:pt idx="13321">
                  <c:v>5903</c:v>
                </c:pt>
                <c:pt idx="13322">
                  <c:v>8131</c:v>
                </c:pt>
                <c:pt idx="13323">
                  <c:v>5204</c:v>
                </c:pt>
                <c:pt idx="13324">
                  <c:v>4593</c:v>
                </c:pt>
                <c:pt idx="13325">
                  <c:v>5334</c:v>
                </c:pt>
                <c:pt idx="13326">
                  <c:v>4720</c:v>
                </c:pt>
                <c:pt idx="13327">
                  <c:v>4169</c:v>
                </c:pt>
                <c:pt idx="13328">
                  <c:v>7719</c:v>
                </c:pt>
                <c:pt idx="13329">
                  <c:v>5812</c:v>
                </c:pt>
                <c:pt idx="13330">
                  <c:v>6755</c:v>
                </c:pt>
                <c:pt idx="13331">
                  <c:v>7950</c:v>
                </c:pt>
                <c:pt idx="13332">
                  <c:v>10123</c:v>
                </c:pt>
                <c:pt idx="13333">
                  <c:v>10885</c:v>
                </c:pt>
                <c:pt idx="13334">
                  <c:v>12401</c:v>
                </c:pt>
                <c:pt idx="13335">
                  <c:v>4451</c:v>
                </c:pt>
                <c:pt idx="13336">
                  <c:v>9104</c:v>
                </c:pt>
                <c:pt idx="13337">
                  <c:v>5654</c:v>
                </c:pt>
                <c:pt idx="13338">
                  <c:v>6608</c:v>
                </c:pt>
                <c:pt idx="13339">
                  <c:v>9915</c:v>
                </c:pt>
                <c:pt idx="13340">
                  <c:v>4396</c:v>
                </c:pt>
                <c:pt idx="13341">
                  <c:v>5034</c:v>
                </c:pt>
                <c:pt idx="13342">
                  <c:v>8953</c:v>
                </c:pt>
                <c:pt idx="13343">
                  <c:v>6057</c:v>
                </c:pt>
                <c:pt idx="13344">
                  <c:v>6820</c:v>
                </c:pt>
                <c:pt idx="13345">
                  <c:v>7666</c:v>
                </c:pt>
                <c:pt idx="13346">
                  <c:v>6916</c:v>
                </c:pt>
                <c:pt idx="13347">
                  <c:v>5229</c:v>
                </c:pt>
                <c:pt idx="13348">
                  <c:v>4640</c:v>
                </c:pt>
                <c:pt idx="13349">
                  <c:v>4707</c:v>
                </c:pt>
                <c:pt idx="13350">
                  <c:v>4623</c:v>
                </c:pt>
                <c:pt idx="13351">
                  <c:v>6196</c:v>
                </c:pt>
                <c:pt idx="13352">
                  <c:v>8105</c:v>
                </c:pt>
                <c:pt idx="13353">
                  <c:v>7380</c:v>
                </c:pt>
                <c:pt idx="13354">
                  <c:v>4716</c:v>
                </c:pt>
                <c:pt idx="13355">
                  <c:v>5052</c:v>
                </c:pt>
                <c:pt idx="13356">
                  <c:v>5849</c:v>
                </c:pt>
                <c:pt idx="13357">
                  <c:v>5172</c:v>
                </c:pt>
                <c:pt idx="13358">
                  <c:v>6732</c:v>
                </c:pt>
                <c:pt idx="13359">
                  <c:v>4569</c:v>
                </c:pt>
                <c:pt idx="13360">
                  <c:v>6557</c:v>
                </c:pt>
                <c:pt idx="13361">
                  <c:v>7745</c:v>
                </c:pt>
                <c:pt idx="13362">
                  <c:v>6898</c:v>
                </c:pt>
                <c:pt idx="13363">
                  <c:v>4751</c:v>
                </c:pt>
                <c:pt idx="13364">
                  <c:v>6119</c:v>
                </c:pt>
                <c:pt idx="13365">
                  <c:v>4945</c:v>
                </c:pt>
                <c:pt idx="13366">
                  <c:v>4413</c:v>
                </c:pt>
                <c:pt idx="13367">
                  <c:v>5151</c:v>
                </c:pt>
                <c:pt idx="13368">
                  <c:v>4551</c:v>
                </c:pt>
                <c:pt idx="13369">
                  <c:v>4551</c:v>
                </c:pt>
                <c:pt idx="13370">
                  <c:v>7304</c:v>
                </c:pt>
                <c:pt idx="13371">
                  <c:v>5661</c:v>
                </c:pt>
                <c:pt idx="13372">
                  <c:v>5724</c:v>
                </c:pt>
                <c:pt idx="13373">
                  <c:v>6686</c:v>
                </c:pt>
                <c:pt idx="13374">
                  <c:v>10108</c:v>
                </c:pt>
                <c:pt idx="13375">
                  <c:v>4447</c:v>
                </c:pt>
                <c:pt idx="13376">
                  <c:v>4952</c:v>
                </c:pt>
                <c:pt idx="13377">
                  <c:v>4572</c:v>
                </c:pt>
                <c:pt idx="13378">
                  <c:v>5661</c:v>
                </c:pt>
                <c:pt idx="13379">
                  <c:v>5832</c:v>
                </c:pt>
                <c:pt idx="13380">
                  <c:v>5700</c:v>
                </c:pt>
                <c:pt idx="13381">
                  <c:v>5700</c:v>
                </c:pt>
                <c:pt idx="13382">
                  <c:v>2663</c:v>
                </c:pt>
                <c:pt idx="13383">
                  <c:v>4534</c:v>
                </c:pt>
                <c:pt idx="13384">
                  <c:v>4431</c:v>
                </c:pt>
                <c:pt idx="13385">
                  <c:v>4388</c:v>
                </c:pt>
                <c:pt idx="13386">
                  <c:v>4962</c:v>
                </c:pt>
                <c:pt idx="13387">
                  <c:v>5636</c:v>
                </c:pt>
                <c:pt idx="13388">
                  <c:v>5551</c:v>
                </c:pt>
                <c:pt idx="13389">
                  <c:v>5600</c:v>
                </c:pt>
                <c:pt idx="13390">
                  <c:v>7470</c:v>
                </c:pt>
                <c:pt idx="13391">
                  <c:v>7043</c:v>
                </c:pt>
                <c:pt idx="13392">
                  <c:v>5869</c:v>
                </c:pt>
                <c:pt idx="13393">
                  <c:v>6662</c:v>
                </c:pt>
                <c:pt idx="13394">
                  <c:v>4097</c:v>
                </c:pt>
                <c:pt idx="13395">
                  <c:v>4301</c:v>
                </c:pt>
                <c:pt idx="13396">
                  <c:v>1164</c:v>
                </c:pt>
                <c:pt idx="13397">
                  <c:v>4359</c:v>
                </c:pt>
                <c:pt idx="13398">
                  <c:v>4359</c:v>
                </c:pt>
                <c:pt idx="13399">
                  <c:v>2228</c:v>
                </c:pt>
                <c:pt idx="13400">
                  <c:v>5813</c:v>
                </c:pt>
                <c:pt idx="13401">
                  <c:v>5458</c:v>
                </c:pt>
                <c:pt idx="13402">
                  <c:v>6877</c:v>
                </c:pt>
                <c:pt idx="13403">
                  <c:v>7554</c:v>
                </c:pt>
                <c:pt idx="13404">
                  <c:v>7554</c:v>
                </c:pt>
                <c:pt idx="13405">
                  <c:v>8065</c:v>
                </c:pt>
                <c:pt idx="13406">
                  <c:v>9677</c:v>
                </c:pt>
                <c:pt idx="13407">
                  <c:v>9855</c:v>
                </c:pt>
                <c:pt idx="13408">
                  <c:v>10413</c:v>
                </c:pt>
                <c:pt idx="13409">
                  <c:v>11896</c:v>
                </c:pt>
                <c:pt idx="13410">
                  <c:v>2219</c:v>
                </c:pt>
                <c:pt idx="13411">
                  <c:v>5460</c:v>
                </c:pt>
                <c:pt idx="13412">
                  <c:v>1483</c:v>
                </c:pt>
                <c:pt idx="13413">
                  <c:v>5374</c:v>
                </c:pt>
                <c:pt idx="13414">
                  <c:v>5424</c:v>
                </c:pt>
                <c:pt idx="13415">
                  <c:v>5424</c:v>
                </c:pt>
                <c:pt idx="13416">
                  <c:v>7426</c:v>
                </c:pt>
                <c:pt idx="13417">
                  <c:v>7426</c:v>
                </c:pt>
                <c:pt idx="13418">
                  <c:v>9495</c:v>
                </c:pt>
                <c:pt idx="13419">
                  <c:v>9495</c:v>
                </c:pt>
                <c:pt idx="13420">
                  <c:v>10243</c:v>
                </c:pt>
                <c:pt idx="13421">
                  <c:v>10543</c:v>
                </c:pt>
                <c:pt idx="13422">
                  <c:v>11710</c:v>
                </c:pt>
                <c:pt idx="13423">
                  <c:v>14885</c:v>
                </c:pt>
                <c:pt idx="13424">
                  <c:v>16451</c:v>
                </c:pt>
                <c:pt idx="13425">
                  <c:v>3815</c:v>
                </c:pt>
                <c:pt idx="13426">
                  <c:v>5382</c:v>
                </c:pt>
                <c:pt idx="13427">
                  <c:v>5435</c:v>
                </c:pt>
                <c:pt idx="13428">
                  <c:v>3987</c:v>
                </c:pt>
                <c:pt idx="13429">
                  <c:v>2079</c:v>
                </c:pt>
                <c:pt idx="13430">
                  <c:v>2384</c:v>
                </c:pt>
                <c:pt idx="13431">
                  <c:v>4067</c:v>
                </c:pt>
                <c:pt idx="13432">
                  <c:v>3315</c:v>
                </c:pt>
                <c:pt idx="13433">
                  <c:v>3343</c:v>
                </c:pt>
                <c:pt idx="13434">
                  <c:v>3651</c:v>
                </c:pt>
                <c:pt idx="13435">
                  <c:v>1071</c:v>
                </c:pt>
                <c:pt idx="13436">
                  <c:v>2153</c:v>
                </c:pt>
                <c:pt idx="13437">
                  <c:v>1986</c:v>
                </c:pt>
                <c:pt idx="13438">
                  <c:v>1444</c:v>
                </c:pt>
                <c:pt idx="13439">
                  <c:v>4721</c:v>
                </c:pt>
                <c:pt idx="13440">
                  <c:v>3990</c:v>
                </c:pt>
                <c:pt idx="13441">
                  <c:v>5247</c:v>
                </c:pt>
                <c:pt idx="13442">
                  <c:v>2166</c:v>
                </c:pt>
                <c:pt idx="13443">
                  <c:v>974</c:v>
                </c:pt>
                <c:pt idx="13444">
                  <c:v>2021</c:v>
                </c:pt>
                <c:pt idx="13445">
                  <c:v>2021</c:v>
                </c:pt>
                <c:pt idx="13446">
                  <c:v>1975</c:v>
                </c:pt>
                <c:pt idx="13447">
                  <c:v>2431</c:v>
                </c:pt>
                <c:pt idx="13448">
                  <c:v>3125</c:v>
                </c:pt>
                <c:pt idx="13449">
                  <c:v>2245</c:v>
                </c:pt>
                <c:pt idx="13450">
                  <c:v>4135</c:v>
                </c:pt>
                <c:pt idx="13451">
                  <c:v>783</c:v>
                </c:pt>
                <c:pt idx="13452">
                  <c:v>2110</c:v>
                </c:pt>
                <c:pt idx="13453">
                  <c:v>2020</c:v>
                </c:pt>
                <c:pt idx="13454">
                  <c:v>1409</c:v>
                </c:pt>
                <c:pt idx="13455">
                  <c:v>4506</c:v>
                </c:pt>
                <c:pt idx="13456">
                  <c:v>3322</c:v>
                </c:pt>
                <c:pt idx="13457">
                  <c:v>3583</c:v>
                </c:pt>
                <c:pt idx="13458">
                  <c:v>3993</c:v>
                </c:pt>
                <c:pt idx="13459">
                  <c:v>2056</c:v>
                </c:pt>
                <c:pt idx="13460">
                  <c:v>1705</c:v>
                </c:pt>
                <c:pt idx="13461">
                  <c:v>1920</c:v>
                </c:pt>
                <c:pt idx="13462">
                  <c:v>1920</c:v>
                </c:pt>
                <c:pt idx="13463">
                  <c:v>1920</c:v>
                </c:pt>
                <c:pt idx="13464">
                  <c:v>1881</c:v>
                </c:pt>
                <c:pt idx="13465">
                  <c:v>3249</c:v>
                </c:pt>
                <c:pt idx="13466">
                  <c:v>2955</c:v>
                </c:pt>
                <c:pt idx="13467">
                  <c:v>2755</c:v>
                </c:pt>
                <c:pt idx="13468">
                  <c:v>2755</c:v>
                </c:pt>
                <c:pt idx="13469">
                  <c:v>3162</c:v>
                </c:pt>
                <c:pt idx="13470">
                  <c:v>2007</c:v>
                </c:pt>
                <c:pt idx="13471">
                  <c:v>2007</c:v>
                </c:pt>
                <c:pt idx="13472">
                  <c:v>167</c:v>
                </c:pt>
                <c:pt idx="13473">
                  <c:v>2918</c:v>
                </c:pt>
                <c:pt idx="13474">
                  <c:v>3088</c:v>
                </c:pt>
                <c:pt idx="13475">
                  <c:v>3088</c:v>
                </c:pt>
                <c:pt idx="13476">
                  <c:v>3448</c:v>
                </c:pt>
                <c:pt idx="13477">
                  <c:v>3458</c:v>
                </c:pt>
                <c:pt idx="13478">
                  <c:v>3876</c:v>
                </c:pt>
                <c:pt idx="13479">
                  <c:v>5070</c:v>
                </c:pt>
                <c:pt idx="13480">
                  <c:v>1748</c:v>
                </c:pt>
                <c:pt idx="13481">
                  <c:v>1638</c:v>
                </c:pt>
                <c:pt idx="13482">
                  <c:v>1917</c:v>
                </c:pt>
                <c:pt idx="13483">
                  <c:v>1917</c:v>
                </c:pt>
                <c:pt idx="13484">
                  <c:v>1891</c:v>
                </c:pt>
                <c:pt idx="13485">
                  <c:v>1891</c:v>
                </c:pt>
                <c:pt idx="13486">
                  <c:v>3774</c:v>
                </c:pt>
                <c:pt idx="13487">
                  <c:v>1883</c:v>
                </c:pt>
                <c:pt idx="13488">
                  <c:v>2089</c:v>
                </c:pt>
                <c:pt idx="13489">
                  <c:v>2108</c:v>
                </c:pt>
                <c:pt idx="13490">
                  <c:v>3142</c:v>
                </c:pt>
                <c:pt idx="13491">
                  <c:v>3114</c:v>
                </c:pt>
                <c:pt idx="13492">
                  <c:v>2828</c:v>
                </c:pt>
                <c:pt idx="13493">
                  <c:v>2950</c:v>
                </c:pt>
                <c:pt idx="13494">
                  <c:v>3061</c:v>
                </c:pt>
                <c:pt idx="13495">
                  <c:v>3298</c:v>
                </c:pt>
                <c:pt idx="13496">
                  <c:v>841</c:v>
                </c:pt>
                <c:pt idx="13497">
                  <c:v>2040</c:v>
                </c:pt>
                <c:pt idx="13498">
                  <c:v>2087</c:v>
                </c:pt>
                <c:pt idx="13499">
                  <c:v>1739</c:v>
                </c:pt>
                <c:pt idx="13500">
                  <c:v>2378</c:v>
                </c:pt>
                <c:pt idx="13501">
                  <c:v>2919</c:v>
                </c:pt>
                <c:pt idx="13502">
                  <c:v>2896</c:v>
                </c:pt>
                <c:pt idx="13503">
                  <c:v>2896</c:v>
                </c:pt>
                <c:pt idx="13504">
                  <c:v>1899</c:v>
                </c:pt>
                <c:pt idx="13505">
                  <c:v>1899</c:v>
                </c:pt>
                <c:pt idx="13506">
                  <c:v>432</c:v>
                </c:pt>
                <c:pt idx="13507">
                  <c:v>2065</c:v>
                </c:pt>
                <c:pt idx="13508">
                  <c:v>2065</c:v>
                </c:pt>
                <c:pt idx="13509">
                  <c:v>2065</c:v>
                </c:pt>
                <c:pt idx="13510">
                  <c:v>2065</c:v>
                </c:pt>
                <c:pt idx="13511">
                  <c:v>1885</c:v>
                </c:pt>
                <c:pt idx="13512">
                  <c:v>1398</c:v>
                </c:pt>
                <c:pt idx="13513">
                  <c:v>1398</c:v>
                </c:pt>
                <c:pt idx="13514">
                  <c:v>2997</c:v>
                </c:pt>
                <c:pt idx="13515">
                  <c:v>3219</c:v>
                </c:pt>
                <c:pt idx="13516">
                  <c:v>3308</c:v>
                </c:pt>
                <c:pt idx="13517">
                  <c:v>3762</c:v>
                </c:pt>
                <c:pt idx="13518">
                  <c:v>3935</c:v>
                </c:pt>
                <c:pt idx="13519">
                  <c:v>4859</c:v>
                </c:pt>
                <c:pt idx="13520">
                  <c:v>4859</c:v>
                </c:pt>
                <c:pt idx="13521">
                  <c:v>5353</c:v>
                </c:pt>
                <c:pt idx="13522">
                  <c:v>6653</c:v>
                </c:pt>
                <c:pt idx="13523">
                  <c:v>6653</c:v>
                </c:pt>
                <c:pt idx="13524">
                  <c:v>8191</c:v>
                </c:pt>
                <c:pt idx="13525">
                  <c:v>8472</c:v>
                </c:pt>
                <c:pt idx="13526">
                  <c:v>8472</c:v>
                </c:pt>
                <c:pt idx="13527">
                  <c:v>8472</c:v>
                </c:pt>
                <c:pt idx="13528">
                  <c:v>8472</c:v>
                </c:pt>
                <c:pt idx="13529">
                  <c:v>8472</c:v>
                </c:pt>
                <c:pt idx="13530">
                  <c:v>8762</c:v>
                </c:pt>
                <c:pt idx="13531">
                  <c:v>9135</c:v>
                </c:pt>
                <c:pt idx="13532">
                  <c:v>9135</c:v>
                </c:pt>
                <c:pt idx="13533">
                  <c:v>9334</c:v>
                </c:pt>
                <c:pt idx="13534">
                  <c:v>10411</c:v>
                </c:pt>
                <c:pt idx="13535">
                  <c:v>10411</c:v>
                </c:pt>
                <c:pt idx="13536">
                  <c:v>0</c:v>
                </c:pt>
                <c:pt idx="13537">
                  <c:v>2442</c:v>
                </c:pt>
                <c:pt idx="13538">
                  <c:v>2455</c:v>
                </c:pt>
                <c:pt idx="13539">
                  <c:v>2765</c:v>
                </c:pt>
                <c:pt idx="13540">
                  <c:v>4074</c:v>
                </c:pt>
                <c:pt idx="13541">
                  <c:v>4267</c:v>
                </c:pt>
                <c:pt idx="13542">
                  <c:v>1825</c:v>
                </c:pt>
                <c:pt idx="13543">
                  <c:v>1512</c:v>
                </c:pt>
                <c:pt idx="13544">
                  <c:v>1352</c:v>
                </c:pt>
                <c:pt idx="13545">
                  <c:v>1403</c:v>
                </c:pt>
                <c:pt idx="13546">
                  <c:v>1452</c:v>
                </c:pt>
                <c:pt idx="13547">
                  <c:v>1452</c:v>
                </c:pt>
                <c:pt idx="13548">
                  <c:v>429</c:v>
                </c:pt>
                <c:pt idx="13549">
                  <c:v>118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204</c:v>
                </c:pt>
                <c:pt idx="13557">
                  <c:v>57</c:v>
                </c:pt>
                <c:pt idx="13558">
                  <c:v>15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1359</c:v>
                </c:pt>
                <c:pt idx="13569">
                  <c:v>1399</c:v>
                </c:pt>
                <c:pt idx="13570">
                  <c:v>1426</c:v>
                </c:pt>
                <c:pt idx="13571">
                  <c:v>1471</c:v>
                </c:pt>
                <c:pt idx="13572">
                  <c:v>1492</c:v>
                </c:pt>
                <c:pt idx="13573">
                  <c:v>1525</c:v>
                </c:pt>
                <c:pt idx="13574">
                  <c:v>1614</c:v>
                </c:pt>
                <c:pt idx="13575">
                  <c:v>1686</c:v>
                </c:pt>
                <c:pt idx="13576">
                  <c:v>1686</c:v>
                </c:pt>
                <c:pt idx="13577">
                  <c:v>1686</c:v>
                </c:pt>
                <c:pt idx="13578">
                  <c:v>1686</c:v>
                </c:pt>
                <c:pt idx="13579">
                  <c:v>1686</c:v>
                </c:pt>
                <c:pt idx="13580">
                  <c:v>1686</c:v>
                </c:pt>
                <c:pt idx="13581">
                  <c:v>1686</c:v>
                </c:pt>
                <c:pt idx="13582">
                  <c:v>175</c:v>
                </c:pt>
                <c:pt idx="13583">
                  <c:v>1037</c:v>
                </c:pt>
                <c:pt idx="13584">
                  <c:v>1003</c:v>
                </c:pt>
                <c:pt idx="13585">
                  <c:v>981</c:v>
                </c:pt>
                <c:pt idx="13586">
                  <c:v>915</c:v>
                </c:pt>
                <c:pt idx="13587">
                  <c:v>864</c:v>
                </c:pt>
                <c:pt idx="13588">
                  <c:v>815</c:v>
                </c:pt>
                <c:pt idx="13589">
                  <c:v>787</c:v>
                </c:pt>
                <c:pt idx="13590">
                  <c:v>787</c:v>
                </c:pt>
                <c:pt idx="13591">
                  <c:v>787</c:v>
                </c:pt>
                <c:pt idx="13592">
                  <c:v>787</c:v>
                </c:pt>
                <c:pt idx="13593">
                  <c:v>787</c:v>
                </c:pt>
                <c:pt idx="13594">
                  <c:v>787</c:v>
                </c:pt>
                <c:pt idx="13595">
                  <c:v>787</c:v>
                </c:pt>
                <c:pt idx="13596">
                  <c:v>787</c:v>
                </c:pt>
                <c:pt idx="13597">
                  <c:v>787</c:v>
                </c:pt>
                <c:pt idx="13598">
                  <c:v>787</c:v>
                </c:pt>
                <c:pt idx="13599">
                  <c:v>787</c:v>
                </c:pt>
                <c:pt idx="13600">
                  <c:v>770</c:v>
                </c:pt>
                <c:pt idx="13601">
                  <c:v>733</c:v>
                </c:pt>
                <c:pt idx="13602">
                  <c:v>692</c:v>
                </c:pt>
                <c:pt idx="13603">
                  <c:v>667</c:v>
                </c:pt>
                <c:pt idx="13604">
                  <c:v>682</c:v>
                </c:pt>
                <c:pt idx="13605">
                  <c:v>648</c:v>
                </c:pt>
                <c:pt idx="13606">
                  <c:v>606</c:v>
                </c:pt>
                <c:pt idx="13607">
                  <c:v>164</c:v>
                </c:pt>
                <c:pt idx="13608">
                  <c:v>105</c:v>
                </c:pt>
                <c:pt idx="13609">
                  <c:v>63</c:v>
                </c:pt>
                <c:pt idx="13610">
                  <c:v>28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</c:v>
                </c:pt>
                <c:pt idx="13615">
                  <c:v>0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49</c:v>
                </c:pt>
                <c:pt idx="13628">
                  <c:v>49</c:v>
                </c:pt>
                <c:pt idx="13629">
                  <c:v>49</c:v>
                </c:pt>
                <c:pt idx="13630">
                  <c:v>49</c:v>
                </c:pt>
                <c:pt idx="13631">
                  <c:v>0</c:v>
                </c:pt>
                <c:pt idx="13632">
                  <c:v>0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1381</c:v>
                </c:pt>
                <c:pt idx="13637">
                  <c:v>1431</c:v>
                </c:pt>
                <c:pt idx="13638">
                  <c:v>1433</c:v>
                </c:pt>
                <c:pt idx="13639">
                  <c:v>1433</c:v>
                </c:pt>
                <c:pt idx="13640">
                  <c:v>1433</c:v>
                </c:pt>
                <c:pt idx="13641">
                  <c:v>13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18</c:v>
                </c:pt>
                <c:pt idx="13666">
                  <c:v>59</c:v>
                </c:pt>
                <c:pt idx="13667">
                  <c:v>103</c:v>
                </c:pt>
                <c:pt idx="13668">
                  <c:v>162</c:v>
                </c:pt>
                <c:pt idx="13669">
                  <c:v>248</c:v>
                </c:pt>
                <c:pt idx="13670">
                  <c:v>271</c:v>
                </c:pt>
                <c:pt idx="13671">
                  <c:v>349</c:v>
                </c:pt>
                <c:pt idx="13672">
                  <c:v>1791</c:v>
                </c:pt>
                <c:pt idx="13673">
                  <c:v>1686</c:v>
                </c:pt>
                <c:pt idx="13674">
                  <c:v>1636</c:v>
                </c:pt>
                <c:pt idx="13675">
                  <c:v>1524</c:v>
                </c:pt>
                <c:pt idx="13676">
                  <c:v>0</c:v>
                </c:pt>
                <c:pt idx="13677">
                  <c:v>0</c:v>
                </c:pt>
                <c:pt idx="13678">
                  <c:v>0</c:v>
                </c:pt>
                <c:pt idx="13679">
                  <c:v>0</c:v>
                </c:pt>
                <c:pt idx="13680">
                  <c:v>0</c:v>
                </c:pt>
                <c:pt idx="13681">
                  <c:v>4</c:v>
                </c:pt>
                <c:pt idx="13682">
                  <c:v>38</c:v>
                </c:pt>
                <c:pt idx="13683">
                  <c:v>106</c:v>
                </c:pt>
                <c:pt idx="13684">
                  <c:v>140</c:v>
                </c:pt>
                <c:pt idx="13685">
                  <c:v>161</c:v>
                </c:pt>
                <c:pt idx="13686">
                  <c:v>167</c:v>
                </c:pt>
                <c:pt idx="13687">
                  <c:v>2687</c:v>
                </c:pt>
                <c:pt idx="13688">
                  <c:v>58</c:v>
                </c:pt>
                <c:pt idx="13689">
                  <c:v>2701</c:v>
                </c:pt>
                <c:pt idx="13690">
                  <c:v>2723</c:v>
                </c:pt>
                <c:pt idx="13691">
                  <c:v>2768</c:v>
                </c:pt>
                <c:pt idx="13692">
                  <c:v>2820</c:v>
                </c:pt>
                <c:pt idx="13693">
                  <c:v>2854</c:v>
                </c:pt>
                <c:pt idx="13694">
                  <c:v>2919</c:v>
                </c:pt>
                <c:pt idx="13695">
                  <c:v>2980</c:v>
                </c:pt>
                <c:pt idx="13696">
                  <c:v>3010</c:v>
                </c:pt>
                <c:pt idx="13697">
                  <c:v>3010</c:v>
                </c:pt>
                <c:pt idx="13698">
                  <c:v>3010</c:v>
                </c:pt>
                <c:pt idx="13699">
                  <c:v>3010</c:v>
                </c:pt>
                <c:pt idx="13700">
                  <c:v>3010</c:v>
                </c:pt>
                <c:pt idx="13701">
                  <c:v>3010</c:v>
                </c:pt>
                <c:pt idx="13702">
                  <c:v>3010</c:v>
                </c:pt>
                <c:pt idx="13703">
                  <c:v>3010</c:v>
                </c:pt>
                <c:pt idx="13704">
                  <c:v>3010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1359</c:v>
                </c:pt>
                <c:pt idx="13719">
                  <c:v>1412</c:v>
                </c:pt>
                <c:pt idx="13720">
                  <c:v>1449</c:v>
                </c:pt>
                <c:pt idx="13721">
                  <c:v>1496</c:v>
                </c:pt>
                <c:pt idx="13722">
                  <c:v>1544</c:v>
                </c:pt>
                <c:pt idx="13723">
                  <c:v>1583</c:v>
                </c:pt>
                <c:pt idx="13724">
                  <c:v>1631</c:v>
                </c:pt>
                <c:pt idx="13725">
                  <c:v>1631</c:v>
                </c:pt>
                <c:pt idx="13726">
                  <c:v>1631</c:v>
                </c:pt>
                <c:pt idx="13727">
                  <c:v>1631</c:v>
                </c:pt>
                <c:pt idx="13728">
                  <c:v>1631</c:v>
                </c:pt>
                <c:pt idx="13729">
                  <c:v>1631</c:v>
                </c:pt>
                <c:pt idx="13730">
                  <c:v>1631</c:v>
                </c:pt>
                <c:pt idx="13731">
                  <c:v>1616</c:v>
                </c:pt>
                <c:pt idx="13732">
                  <c:v>1561</c:v>
                </c:pt>
                <c:pt idx="13733">
                  <c:v>1489</c:v>
                </c:pt>
                <c:pt idx="13734">
                  <c:v>1439</c:v>
                </c:pt>
                <c:pt idx="13735">
                  <c:v>140</c:v>
                </c:pt>
                <c:pt idx="13736">
                  <c:v>80</c:v>
                </c:pt>
                <c:pt idx="13737">
                  <c:v>0</c:v>
                </c:pt>
                <c:pt idx="13738">
                  <c:v>0</c:v>
                </c:pt>
                <c:pt idx="13739">
                  <c:v>0</c:v>
                </c:pt>
                <c:pt idx="13740">
                  <c:v>0</c:v>
                </c:pt>
                <c:pt idx="13741">
                  <c:v>0</c:v>
                </c:pt>
                <c:pt idx="13742">
                  <c:v>3</c:v>
                </c:pt>
                <c:pt idx="13743">
                  <c:v>28</c:v>
                </c:pt>
                <c:pt idx="13744">
                  <c:v>78</c:v>
                </c:pt>
                <c:pt idx="13745">
                  <c:v>140</c:v>
                </c:pt>
                <c:pt idx="13746">
                  <c:v>338</c:v>
                </c:pt>
                <c:pt idx="13747">
                  <c:v>366</c:v>
                </c:pt>
                <c:pt idx="13748">
                  <c:v>317</c:v>
                </c:pt>
                <c:pt idx="13749">
                  <c:v>1058</c:v>
                </c:pt>
                <c:pt idx="13750">
                  <c:v>856</c:v>
                </c:pt>
                <c:pt idx="13751">
                  <c:v>811</c:v>
                </c:pt>
                <c:pt idx="13752">
                  <c:v>807</c:v>
                </c:pt>
                <c:pt idx="13753">
                  <c:v>807</c:v>
                </c:pt>
                <c:pt idx="13754">
                  <c:v>807</c:v>
                </c:pt>
                <c:pt idx="13755">
                  <c:v>807</c:v>
                </c:pt>
                <c:pt idx="13756">
                  <c:v>807</c:v>
                </c:pt>
                <c:pt idx="13757">
                  <c:v>2717</c:v>
                </c:pt>
                <c:pt idx="13758">
                  <c:v>2743</c:v>
                </c:pt>
                <c:pt idx="13759">
                  <c:v>2743</c:v>
                </c:pt>
                <c:pt idx="13760">
                  <c:v>2743</c:v>
                </c:pt>
                <c:pt idx="13761">
                  <c:v>2743</c:v>
                </c:pt>
                <c:pt idx="13762">
                  <c:v>2743</c:v>
                </c:pt>
                <c:pt idx="13763">
                  <c:v>2743</c:v>
                </c:pt>
                <c:pt idx="13764">
                  <c:v>2743</c:v>
                </c:pt>
                <c:pt idx="13765">
                  <c:v>2743</c:v>
                </c:pt>
                <c:pt idx="13766">
                  <c:v>2743</c:v>
                </c:pt>
                <c:pt idx="13767">
                  <c:v>2743</c:v>
                </c:pt>
                <c:pt idx="13768">
                  <c:v>2743</c:v>
                </c:pt>
                <c:pt idx="13769">
                  <c:v>2743</c:v>
                </c:pt>
                <c:pt idx="13770">
                  <c:v>2743</c:v>
                </c:pt>
                <c:pt idx="13771">
                  <c:v>2743</c:v>
                </c:pt>
                <c:pt idx="13772">
                  <c:v>2743</c:v>
                </c:pt>
                <c:pt idx="13773">
                  <c:v>2743</c:v>
                </c:pt>
                <c:pt idx="13774">
                  <c:v>2743</c:v>
                </c:pt>
                <c:pt idx="13775">
                  <c:v>2743</c:v>
                </c:pt>
                <c:pt idx="13776">
                  <c:v>2743</c:v>
                </c:pt>
                <c:pt idx="13777">
                  <c:v>2743</c:v>
                </c:pt>
                <c:pt idx="13778">
                  <c:v>2743</c:v>
                </c:pt>
                <c:pt idx="13779">
                  <c:v>2743</c:v>
                </c:pt>
                <c:pt idx="13780">
                  <c:v>2743</c:v>
                </c:pt>
                <c:pt idx="13781">
                  <c:v>2743</c:v>
                </c:pt>
                <c:pt idx="13782">
                  <c:v>2743</c:v>
                </c:pt>
                <c:pt idx="13783">
                  <c:v>2743</c:v>
                </c:pt>
                <c:pt idx="13784">
                  <c:v>2743</c:v>
                </c:pt>
                <c:pt idx="13785">
                  <c:v>4051</c:v>
                </c:pt>
                <c:pt idx="13786">
                  <c:v>4054</c:v>
                </c:pt>
                <c:pt idx="13787">
                  <c:v>4054</c:v>
                </c:pt>
                <c:pt idx="13788">
                  <c:v>4054</c:v>
                </c:pt>
                <c:pt idx="13789">
                  <c:v>4054</c:v>
                </c:pt>
                <c:pt idx="13790">
                  <c:v>4054</c:v>
                </c:pt>
                <c:pt idx="13791">
                  <c:v>4054</c:v>
                </c:pt>
                <c:pt idx="13792">
                  <c:v>4054</c:v>
                </c:pt>
                <c:pt idx="13793">
                  <c:v>4054</c:v>
                </c:pt>
                <c:pt idx="13794">
                  <c:v>4054</c:v>
                </c:pt>
                <c:pt idx="13795">
                  <c:v>4054</c:v>
                </c:pt>
                <c:pt idx="13796">
                  <c:v>4054</c:v>
                </c:pt>
                <c:pt idx="13797">
                  <c:v>4054</c:v>
                </c:pt>
                <c:pt idx="13798">
                  <c:v>4054</c:v>
                </c:pt>
                <c:pt idx="13799">
                  <c:v>3171</c:v>
                </c:pt>
                <c:pt idx="13800">
                  <c:v>3059</c:v>
                </c:pt>
                <c:pt idx="13801">
                  <c:v>1272</c:v>
                </c:pt>
                <c:pt idx="13802">
                  <c:v>1255</c:v>
                </c:pt>
                <c:pt idx="13803">
                  <c:v>2267</c:v>
                </c:pt>
                <c:pt idx="13804">
                  <c:v>2267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</c:v>
                </c:pt>
                <c:pt idx="13812">
                  <c:v>0</c:v>
                </c:pt>
                <c:pt idx="13813">
                  <c:v>0</c:v>
                </c:pt>
                <c:pt idx="13814">
                  <c:v>0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1359</c:v>
                </c:pt>
                <c:pt idx="13836">
                  <c:v>1410</c:v>
                </c:pt>
                <c:pt idx="13837">
                  <c:v>1468</c:v>
                </c:pt>
                <c:pt idx="13838">
                  <c:v>1562</c:v>
                </c:pt>
                <c:pt idx="13839">
                  <c:v>1624</c:v>
                </c:pt>
                <c:pt idx="13840">
                  <c:v>1692</c:v>
                </c:pt>
                <c:pt idx="13841">
                  <c:v>1739</c:v>
                </c:pt>
                <c:pt idx="13842">
                  <c:v>1739</c:v>
                </c:pt>
                <c:pt idx="13843">
                  <c:v>1739</c:v>
                </c:pt>
                <c:pt idx="13844">
                  <c:v>1739</c:v>
                </c:pt>
                <c:pt idx="13845">
                  <c:v>1739</c:v>
                </c:pt>
                <c:pt idx="13846">
                  <c:v>1739</c:v>
                </c:pt>
                <c:pt idx="13847">
                  <c:v>1739</c:v>
                </c:pt>
                <c:pt idx="13848">
                  <c:v>1739</c:v>
                </c:pt>
                <c:pt idx="13849">
                  <c:v>1739</c:v>
                </c:pt>
                <c:pt idx="13850">
                  <c:v>1739</c:v>
                </c:pt>
                <c:pt idx="13851">
                  <c:v>0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1368</c:v>
                </c:pt>
                <c:pt idx="13859">
                  <c:v>1424</c:v>
                </c:pt>
                <c:pt idx="13860">
                  <c:v>1505</c:v>
                </c:pt>
                <c:pt idx="13861">
                  <c:v>1743</c:v>
                </c:pt>
                <c:pt idx="13862">
                  <c:v>1783</c:v>
                </c:pt>
                <c:pt idx="13863">
                  <c:v>1783</c:v>
                </c:pt>
                <c:pt idx="13864">
                  <c:v>1783</c:v>
                </c:pt>
                <c:pt idx="13865">
                  <c:v>59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</c:v>
                </c:pt>
                <c:pt idx="13888">
                  <c:v>0</c:v>
                </c:pt>
                <c:pt idx="13889">
                  <c:v>0</c:v>
                </c:pt>
                <c:pt idx="13890">
                  <c:v>0</c:v>
                </c:pt>
                <c:pt idx="13891">
                  <c:v>0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0</c:v>
                </c:pt>
                <c:pt idx="13896">
                  <c:v>0</c:v>
                </c:pt>
                <c:pt idx="13897">
                  <c:v>0</c:v>
                </c:pt>
                <c:pt idx="13898">
                  <c:v>739</c:v>
                </c:pt>
                <c:pt idx="13899">
                  <c:v>795</c:v>
                </c:pt>
                <c:pt idx="13900">
                  <c:v>825</c:v>
                </c:pt>
                <c:pt idx="13901">
                  <c:v>865</c:v>
                </c:pt>
                <c:pt idx="13902">
                  <c:v>932</c:v>
                </c:pt>
                <c:pt idx="13903">
                  <c:v>981</c:v>
                </c:pt>
                <c:pt idx="13904">
                  <c:v>1090</c:v>
                </c:pt>
                <c:pt idx="13905">
                  <c:v>1128</c:v>
                </c:pt>
                <c:pt idx="13906">
                  <c:v>1128</c:v>
                </c:pt>
                <c:pt idx="13907">
                  <c:v>1128</c:v>
                </c:pt>
                <c:pt idx="13908">
                  <c:v>1128</c:v>
                </c:pt>
                <c:pt idx="13909">
                  <c:v>1128</c:v>
                </c:pt>
                <c:pt idx="13910">
                  <c:v>1829</c:v>
                </c:pt>
                <c:pt idx="13911">
                  <c:v>1777</c:v>
                </c:pt>
                <c:pt idx="13912">
                  <c:v>1705</c:v>
                </c:pt>
                <c:pt idx="13913">
                  <c:v>1686</c:v>
                </c:pt>
                <c:pt idx="13914">
                  <c:v>1659</c:v>
                </c:pt>
                <c:pt idx="13915">
                  <c:v>1627</c:v>
                </c:pt>
                <c:pt idx="13916">
                  <c:v>1588</c:v>
                </c:pt>
                <c:pt idx="13917">
                  <c:v>1547</c:v>
                </c:pt>
                <c:pt idx="13918">
                  <c:v>865</c:v>
                </c:pt>
                <c:pt idx="13919">
                  <c:v>865</c:v>
                </c:pt>
                <c:pt idx="13920">
                  <c:v>839</c:v>
                </c:pt>
                <c:pt idx="13921">
                  <c:v>839</c:v>
                </c:pt>
                <c:pt idx="13922">
                  <c:v>839</c:v>
                </c:pt>
                <c:pt idx="13923">
                  <c:v>858</c:v>
                </c:pt>
                <c:pt idx="13924">
                  <c:v>985</c:v>
                </c:pt>
                <c:pt idx="13925">
                  <c:v>1045</c:v>
                </c:pt>
                <c:pt idx="13926">
                  <c:v>1077</c:v>
                </c:pt>
                <c:pt idx="13927">
                  <c:v>1144</c:v>
                </c:pt>
                <c:pt idx="13928">
                  <c:v>1203</c:v>
                </c:pt>
                <c:pt idx="13929">
                  <c:v>1203</c:v>
                </c:pt>
                <c:pt idx="13930">
                  <c:v>1203</c:v>
                </c:pt>
                <c:pt idx="13931">
                  <c:v>1203</c:v>
                </c:pt>
                <c:pt idx="13932">
                  <c:v>1203</c:v>
                </c:pt>
                <c:pt idx="13933">
                  <c:v>1203</c:v>
                </c:pt>
                <c:pt idx="13934">
                  <c:v>1203</c:v>
                </c:pt>
                <c:pt idx="13935">
                  <c:v>1203</c:v>
                </c:pt>
                <c:pt idx="13936">
                  <c:v>1203</c:v>
                </c:pt>
                <c:pt idx="13937">
                  <c:v>1203</c:v>
                </c:pt>
                <c:pt idx="13938">
                  <c:v>1203</c:v>
                </c:pt>
                <c:pt idx="13939">
                  <c:v>1203</c:v>
                </c:pt>
                <c:pt idx="13940">
                  <c:v>1203</c:v>
                </c:pt>
                <c:pt idx="13941">
                  <c:v>1200</c:v>
                </c:pt>
                <c:pt idx="13942">
                  <c:v>1211</c:v>
                </c:pt>
                <c:pt idx="13943">
                  <c:v>1267</c:v>
                </c:pt>
                <c:pt idx="13944">
                  <c:v>1267</c:v>
                </c:pt>
                <c:pt idx="13945">
                  <c:v>1112</c:v>
                </c:pt>
                <c:pt idx="13946">
                  <c:v>1097</c:v>
                </c:pt>
                <c:pt idx="13947">
                  <c:v>1038</c:v>
                </c:pt>
                <c:pt idx="13948">
                  <c:v>1034</c:v>
                </c:pt>
                <c:pt idx="13949">
                  <c:v>1034</c:v>
                </c:pt>
                <c:pt idx="13950">
                  <c:v>1034</c:v>
                </c:pt>
                <c:pt idx="13951">
                  <c:v>1034</c:v>
                </c:pt>
                <c:pt idx="13952">
                  <c:v>1034</c:v>
                </c:pt>
                <c:pt idx="13953">
                  <c:v>1034</c:v>
                </c:pt>
                <c:pt idx="13954">
                  <c:v>1114</c:v>
                </c:pt>
                <c:pt idx="13955">
                  <c:v>1177</c:v>
                </c:pt>
                <c:pt idx="13956">
                  <c:v>1217</c:v>
                </c:pt>
                <c:pt idx="13957">
                  <c:v>1283</c:v>
                </c:pt>
                <c:pt idx="13958">
                  <c:v>1333</c:v>
                </c:pt>
                <c:pt idx="13959">
                  <c:v>1829</c:v>
                </c:pt>
                <c:pt idx="13960">
                  <c:v>1829</c:v>
                </c:pt>
                <c:pt idx="13961">
                  <c:v>1868</c:v>
                </c:pt>
                <c:pt idx="13962">
                  <c:v>1949</c:v>
                </c:pt>
                <c:pt idx="13963">
                  <c:v>1995</c:v>
                </c:pt>
                <c:pt idx="13964">
                  <c:v>2546</c:v>
                </c:pt>
                <c:pt idx="13965">
                  <c:v>2546</c:v>
                </c:pt>
                <c:pt idx="13966">
                  <c:v>2546</c:v>
                </c:pt>
                <c:pt idx="13967">
                  <c:v>2546</c:v>
                </c:pt>
                <c:pt idx="13968">
                  <c:v>2546</c:v>
                </c:pt>
                <c:pt idx="13969">
                  <c:v>2546</c:v>
                </c:pt>
                <c:pt idx="13970">
                  <c:v>2546</c:v>
                </c:pt>
                <c:pt idx="13971">
                  <c:v>2546</c:v>
                </c:pt>
                <c:pt idx="13972">
                  <c:v>2546</c:v>
                </c:pt>
                <c:pt idx="13973">
                  <c:v>2546</c:v>
                </c:pt>
                <c:pt idx="13974">
                  <c:v>2546</c:v>
                </c:pt>
                <c:pt idx="13975">
                  <c:v>2546</c:v>
                </c:pt>
                <c:pt idx="13976">
                  <c:v>2546</c:v>
                </c:pt>
                <c:pt idx="13977">
                  <c:v>2546</c:v>
                </c:pt>
                <c:pt idx="13978">
                  <c:v>2546</c:v>
                </c:pt>
                <c:pt idx="13979">
                  <c:v>2546</c:v>
                </c:pt>
                <c:pt idx="13980">
                  <c:v>2546</c:v>
                </c:pt>
                <c:pt idx="13981">
                  <c:v>2546</c:v>
                </c:pt>
                <c:pt idx="13982">
                  <c:v>2546</c:v>
                </c:pt>
                <c:pt idx="13983">
                  <c:v>2546</c:v>
                </c:pt>
                <c:pt idx="13984">
                  <c:v>2546</c:v>
                </c:pt>
                <c:pt idx="13985">
                  <c:v>3992</c:v>
                </c:pt>
                <c:pt idx="13986">
                  <c:v>3992</c:v>
                </c:pt>
                <c:pt idx="13987">
                  <c:v>3992</c:v>
                </c:pt>
                <c:pt idx="13988">
                  <c:v>3992</c:v>
                </c:pt>
                <c:pt idx="13989">
                  <c:v>5088</c:v>
                </c:pt>
                <c:pt idx="13990">
                  <c:v>5088</c:v>
                </c:pt>
                <c:pt idx="13991">
                  <c:v>5088</c:v>
                </c:pt>
                <c:pt idx="13992">
                  <c:v>5088</c:v>
                </c:pt>
                <c:pt idx="13993">
                  <c:v>5088</c:v>
                </c:pt>
                <c:pt idx="13994">
                  <c:v>3937</c:v>
                </c:pt>
                <c:pt idx="13995">
                  <c:v>1031</c:v>
                </c:pt>
                <c:pt idx="13996">
                  <c:v>1031</c:v>
                </c:pt>
                <c:pt idx="13997">
                  <c:v>1031</c:v>
                </c:pt>
                <c:pt idx="13998">
                  <c:v>1031</c:v>
                </c:pt>
                <c:pt idx="13999">
                  <c:v>1031</c:v>
                </c:pt>
                <c:pt idx="14000">
                  <c:v>1031</c:v>
                </c:pt>
                <c:pt idx="14001">
                  <c:v>1031</c:v>
                </c:pt>
                <c:pt idx="14002">
                  <c:v>1031</c:v>
                </c:pt>
                <c:pt idx="14003">
                  <c:v>1031</c:v>
                </c:pt>
                <c:pt idx="14004">
                  <c:v>1031</c:v>
                </c:pt>
                <c:pt idx="14005">
                  <c:v>1031</c:v>
                </c:pt>
                <c:pt idx="14006">
                  <c:v>1031</c:v>
                </c:pt>
                <c:pt idx="14007">
                  <c:v>1031</c:v>
                </c:pt>
                <c:pt idx="14008">
                  <c:v>1031</c:v>
                </c:pt>
                <c:pt idx="14009">
                  <c:v>1031</c:v>
                </c:pt>
                <c:pt idx="14010">
                  <c:v>1031</c:v>
                </c:pt>
                <c:pt idx="14011">
                  <c:v>1031</c:v>
                </c:pt>
                <c:pt idx="14012">
                  <c:v>1031</c:v>
                </c:pt>
                <c:pt idx="14013">
                  <c:v>1191</c:v>
                </c:pt>
                <c:pt idx="14014">
                  <c:v>1220</c:v>
                </c:pt>
                <c:pt idx="14015">
                  <c:v>1258</c:v>
                </c:pt>
                <c:pt idx="14016">
                  <c:v>1303</c:v>
                </c:pt>
                <c:pt idx="14017">
                  <c:v>2375</c:v>
                </c:pt>
                <c:pt idx="14018">
                  <c:v>2375</c:v>
                </c:pt>
                <c:pt idx="14019">
                  <c:v>2375</c:v>
                </c:pt>
                <c:pt idx="14020">
                  <c:v>2375</c:v>
                </c:pt>
                <c:pt idx="14021">
                  <c:v>2375</c:v>
                </c:pt>
                <c:pt idx="14022">
                  <c:v>2375</c:v>
                </c:pt>
                <c:pt idx="14023">
                  <c:v>2375</c:v>
                </c:pt>
                <c:pt idx="14024">
                  <c:v>2375</c:v>
                </c:pt>
                <c:pt idx="14025">
                  <c:v>2375</c:v>
                </c:pt>
                <c:pt idx="14026">
                  <c:v>2375</c:v>
                </c:pt>
                <c:pt idx="14027">
                  <c:v>2375</c:v>
                </c:pt>
                <c:pt idx="14028">
                  <c:v>2175</c:v>
                </c:pt>
                <c:pt idx="14029">
                  <c:v>2129</c:v>
                </c:pt>
                <c:pt idx="14030">
                  <c:v>1335</c:v>
                </c:pt>
                <c:pt idx="14031">
                  <c:v>1344</c:v>
                </c:pt>
                <c:pt idx="14032">
                  <c:v>1344</c:v>
                </c:pt>
                <c:pt idx="14033">
                  <c:v>1344</c:v>
                </c:pt>
                <c:pt idx="14034">
                  <c:v>1344</c:v>
                </c:pt>
                <c:pt idx="14035">
                  <c:v>1344</c:v>
                </c:pt>
                <c:pt idx="14036">
                  <c:v>1344</c:v>
                </c:pt>
                <c:pt idx="14037">
                  <c:v>1344</c:v>
                </c:pt>
                <c:pt idx="14038">
                  <c:v>758</c:v>
                </c:pt>
                <c:pt idx="14039">
                  <c:v>758</c:v>
                </c:pt>
                <c:pt idx="14040">
                  <c:v>758</c:v>
                </c:pt>
                <c:pt idx="14041">
                  <c:v>750</c:v>
                </c:pt>
                <c:pt idx="14042">
                  <c:v>722</c:v>
                </c:pt>
                <c:pt idx="14043">
                  <c:v>683</c:v>
                </c:pt>
                <c:pt idx="14044">
                  <c:v>1475</c:v>
                </c:pt>
                <c:pt idx="14045">
                  <c:v>1542</c:v>
                </c:pt>
                <c:pt idx="14046">
                  <c:v>1551</c:v>
                </c:pt>
                <c:pt idx="14047">
                  <c:v>1551</c:v>
                </c:pt>
                <c:pt idx="14048">
                  <c:v>1551</c:v>
                </c:pt>
                <c:pt idx="14049">
                  <c:v>1551</c:v>
                </c:pt>
                <c:pt idx="14050">
                  <c:v>1551</c:v>
                </c:pt>
                <c:pt idx="14051">
                  <c:v>1551</c:v>
                </c:pt>
                <c:pt idx="14052">
                  <c:v>1551</c:v>
                </c:pt>
                <c:pt idx="14053">
                  <c:v>0</c:v>
                </c:pt>
                <c:pt idx="14054">
                  <c:v>0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0</c:v>
                </c:pt>
                <c:pt idx="14065">
                  <c:v>15</c:v>
                </c:pt>
                <c:pt idx="14066">
                  <c:v>55</c:v>
                </c:pt>
                <c:pt idx="14067">
                  <c:v>99</c:v>
                </c:pt>
                <c:pt idx="14068">
                  <c:v>127</c:v>
                </c:pt>
                <c:pt idx="14069">
                  <c:v>140</c:v>
                </c:pt>
                <c:pt idx="14070">
                  <c:v>146</c:v>
                </c:pt>
                <c:pt idx="14071">
                  <c:v>131</c:v>
                </c:pt>
                <c:pt idx="14072">
                  <c:v>135</c:v>
                </c:pt>
                <c:pt idx="14073">
                  <c:v>163</c:v>
                </c:pt>
                <c:pt idx="14074">
                  <c:v>158</c:v>
                </c:pt>
                <c:pt idx="14075">
                  <c:v>137</c:v>
                </c:pt>
                <c:pt idx="14076">
                  <c:v>129</c:v>
                </c:pt>
                <c:pt idx="14077">
                  <c:v>104</c:v>
                </c:pt>
                <c:pt idx="14078">
                  <c:v>62</c:v>
                </c:pt>
                <c:pt idx="14079">
                  <c:v>43</c:v>
                </c:pt>
                <c:pt idx="14080">
                  <c:v>28</c:v>
                </c:pt>
                <c:pt idx="14081">
                  <c:v>15</c:v>
                </c:pt>
                <c:pt idx="14082">
                  <c:v>0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2223</c:v>
                </c:pt>
                <c:pt idx="14103">
                  <c:v>2223</c:v>
                </c:pt>
                <c:pt idx="14104">
                  <c:v>2223</c:v>
                </c:pt>
                <c:pt idx="14105">
                  <c:v>2223</c:v>
                </c:pt>
                <c:pt idx="14106">
                  <c:v>2223</c:v>
                </c:pt>
                <c:pt idx="14107">
                  <c:v>2223</c:v>
                </c:pt>
                <c:pt idx="14108">
                  <c:v>2223</c:v>
                </c:pt>
                <c:pt idx="14109">
                  <c:v>2223</c:v>
                </c:pt>
                <c:pt idx="14110">
                  <c:v>2223</c:v>
                </c:pt>
                <c:pt idx="14111">
                  <c:v>2223</c:v>
                </c:pt>
                <c:pt idx="14112">
                  <c:v>2223</c:v>
                </c:pt>
                <c:pt idx="14113">
                  <c:v>2223</c:v>
                </c:pt>
                <c:pt idx="14114">
                  <c:v>2223</c:v>
                </c:pt>
                <c:pt idx="14115">
                  <c:v>2223</c:v>
                </c:pt>
                <c:pt idx="14116">
                  <c:v>2223</c:v>
                </c:pt>
                <c:pt idx="14117">
                  <c:v>2223</c:v>
                </c:pt>
                <c:pt idx="14118">
                  <c:v>2223</c:v>
                </c:pt>
                <c:pt idx="14119">
                  <c:v>2223</c:v>
                </c:pt>
                <c:pt idx="14120">
                  <c:v>2286</c:v>
                </c:pt>
                <c:pt idx="14121">
                  <c:v>2401</c:v>
                </c:pt>
                <c:pt idx="14122">
                  <c:v>2401</c:v>
                </c:pt>
                <c:pt idx="14123">
                  <c:v>2401</c:v>
                </c:pt>
                <c:pt idx="14124">
                  <c:v>2401</c:v>
                </c:pt>
                <c:pt idx="14125">
                  <c:v>2401</c:v>
                </c:pt>
                <c:pt idx="14126">
                  <c:v>2401</c:v>
                </c:pt>
                <c:pt idx="14127">
                  <c:v>2401</c:v>
                </c:pt>
                <c:pt idx="14128">
                  <c:v>2401</c:v>
                </c:pt>
                <c:pt idx="14129">
                  <c:v>2401</c:v>
                </c:pt>
                <c:pt idx="14130">
                  <c:v>2401</c:v>
                </c:pt>
                <c:pt idx="14131">
                  <c:v>2401</c:v>
                </c:pt>
                <c:pt idx="14132">
                  <c:v>2401</c:v>
                </c:pt>
                <c:pt idx="14133">
                  <c:v>2401</c:v>
                </c:pt>
                <c:pt idx="14134">
                  <c:v>2401</c:v>
                </c:pt>
                <c:pt idx="14135">
                  <c:v>2401</c:v>
                </c:pt>
                <c:pt idx="14136">
                  <c:v>2401</c:v>
                </c:pt>
                <c:pt idx="14137">
                  <c:v>2401</c:v>
                </c:pt>
                <c:pt idx="14138">
                  <c:v>2401</c:v>
                </c:pt>
                <c:pt idx="14139">
                  <c:v>2391</c:v>
                </c:pt>
                <c:pt idx="14140">
                  <c:v>2352</c:v>
                </c:pt>
                <c:pt idx="14141">
                  <c:v>2316</c:v>
                </c:pt>
                <c:pt idx="14142">
                  <c:v>2287</c:v>
                </c:pt>
                <c:pt idx="14143">
                  <c:v>2237</c:v>
                </c:pt>
                <c:pt idx="14144">
                  <c:v>2199</c:v>
                </c:pt>
                <c:pt idx="14145">
                  <c:v>2175</c:v>
                </c:pt>
                <c:pt idx="14146">
                  <c:v>1569</c:v>
                </c:pt>
                <c:pt idx="14147">
                  <c:v>1569</c:v>
                </c:pt>
                <c:pt idx="14148">
                  <c:v>1569</c:v>
                </c:pt>
                <c:pt idx="14149">
                  <c:v>1569</c:v>
                </c:pt>
                <c:pt idx="14150">
                  <c:v>1569</c:v>
                </c:pt>
                <c:pt idx="14151">
                  <c:v>1569</c:v>
                </c:pt>
                <c:pt idx="14152">
                  <c:v>1569</c:v>
                </c:pt>
                <c:pt idx="14153">
                  <c:v>1569</c:v>
                </c:pt>
                <c:pt idx="14154">
                  <c:v>1569</c:v>
                </c:pt>
                <c:pt idx="14155">
                  <c:v>1569</c:v>
                </c:pt>
                <c:pt idx="14156">
                  <c:v>1569</c:v>
                </c:pt>
                <c:pt idx="14157">
                  <c:v>1569</c:v>
                </c:pt>
                <c:pt idx="14158">
                  <c:v>1569</c:v>
                </c:pt>
                <c:pt idx="14159">
                  <c:v>2004</c:v>
                </c:pt>
                <c:pt idx="14160">
                  <c:v>2058</c:v>
                </c:pt>
                <c:pt idx="14161">
                  <c:v>2096</c:v>
                </c:pt>
                <c:pt idx="14162">
                  <c:v>2133</c:v>
                </c:pt>
                <c:pt idx="14163">
                  <c:v>2202</c:v>
                </c:pt>
                <c:pt idx="14164">
                  <c:v>2280</c:v>
                </c:pt>
                <c:pt idx="14165">
                  <c:v>2328</c:v>
                </c:pt>
                <c:pt idx="14166">
                  <c:v>2361</c:v>
                </c:pt>
                <c:pt idx="14167">
                  <c:v>2361</c:v>
                </c:pt>
                <c:pt idx="14168">
                  <c:v>2361</c:v>
                </c:pt>
                <c:pt idx="14169">
                  <c:v>2361</c:v>
                </c:pt>
                <c:pt idx="14170">
                  <c:v>2361</c:v>
                </c:pt>
                <c:pt idx="14171">
                  <c:v>2361</c:v>
                </c:pt>
                <c:pt idx="14172">
                  <c:v>2361</c:v>
                </c:pt>
                <c:pt idx="14173">
                  <c:v>0</c:v>
                </c:pt>
                <c:pt idx="14174">
                  <c:v>0</c:v>
                </c:pt>
                <c:pt idx="14175">
                  <c:v>0</c:v>
                </c:pt>
                <c:pt idx="14176">
                  <c:v>0</c:v>
                </c:pt>
                <c:pt idx="14177">
                  <c:v>0</c:v>
                </c:pt>
                <c:pt idx="14178">
                  <c:v>0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352</c:v>
                </c:pt>
                <c:pt idx="14197">
                  <c:v>422</c:v>
                </c:pt>
                <c:pt idx="14198">
                  <c:v>454</c:v>
                </c:pt>
                <c:pt idx="14199">
                  <c:v>492</c:v>
                </c:pt>
                <c:pt idx="14200">
                  <c:v>515</c:v>
                </c:pt>
                <c:pt idx="14201">
                  <c:v>542</c:v>
                </c:pt>
                <c:pt idx="14202">
                  <c:v>556</c:v>
                </c:pt>
                <c:pt idx="14203">
                  <c:v>586</c:v>
                </c:pt>
                <c:pt idx="14204">
                  <c:v>602</c:v>
                </c:pt>
                <c:pt idx="14205">
                  <c:v>634</c:v>
                </c:pt>
                <c:pt idx="14206">
                  <c:v>656</c:v>
                </c:pt>
                <c:pt idx="14207">
                  <c:v>670</c:v>
                </c:pt>
                <c:pt idx="14208">
                  <c:v>692</c:v>
                </c:pt>
                <c:pt idx="14209">
                  <c:v>84</c:v>
                </c:pt>
                <c:pt idx="14210">
                  <c:v>57</c:v>
                </c:pt>
                <c:pt idx="14211">
                  <c:v>43</c:v>
                </c:pt>
                <c:pt idx="14212">
                  <c:v>28</c:v>
                </c:pt>
                <c:pt idx="14213">
                  <c:v>0</c:v>
                </c:pt>
                <c:pt idx="14214">
                  <c:v>0</c:v>
                </c:pt>
                <c:pt idx="14215">
                  <c:v>0</c:v>
                </c:pt>
                <c:pt idx="14216">
                  <c:v>0</c:v>
                </c:pt>
                <c:pt idx="14217">
                  <c:v>0</c:v>
                </c:pt>
                <c:pt idx="14218">
                  <c:v>0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</c:v>
                </c:pt>
                <c:pt idx="14237">
                  <c:v>0</c:v>
                </c:pt>
                <c:pt idx="14238">
                  <c:v>0</c:v>
                </c:pt>
                <c:pt idx="14239">
                  <c:v>1359</c:v>
                </c:pt>
                <c:pt idx="14240">
                  <c:v>1389</c:v>
                </c:pt>
                <c:pt idx="14241">
                  <c:v>1403</c:v>
                </c:pt>
                <c:pt idx="14242">
                  <c:v>1465</c:v>
                </c:pt>
                <c:pt idx="14243">
                  <c:v>1494</c:v>
                </c:pt>
                <c:pt idx="14244">
                  <c:v>1519</c:v>
                </c:pt>
                <c:pt idx="14245">
                  <c:v>1558</c:v>
                </c:pt>
                <c:pt idx="14246">
                  <c:v>1587</c:v>
                </c:pt>
                <c:pt idx="14247">
                  <c:v>1618</c:v>
                </c:pt>
                <c:pt idx="14248">
                  <c:v>1639</c:v>
                </c:pt>
                <c:pt idx="14249">
                  <c:v>1658</c:v>
                </c:pt>
                <c:pt idx="14250">
                  <c:v>1658</c:v>
                </c:pt>
                <c:pt idx="14251">
                  <c:v>1658</c:v>
                </c:pt>
                <c:pt idx="14252">
                  <c:v>1658</c:v>
                </c:pt>
                <c:pt idx="14253">
                  <c:v>1658</c:v>
                </c:pt>
                <c:pt idx="14254">
                  <c:v>1658</c:v>
                </c:pt>
                <c:pt idx="14255">
                  <c:v>2313</c:v>
                </c:pt>
                <c:pt idx="14256">
                  <c:v>2277</c:v>
                </c:pt>
                <c:pt idx="14257">
                  <c:v>1295</c:v>
                </c:pt>
                <c:pt idx="14258">
                  <c:v>1263</c:v>
                </c:pt>
                <c:pt idx="14259">
                  <c:v>646</c:v>
                </c:pt>
                <c:pt idx="14260">
                  <c:v>623</c:v>
                </c:pt>
                <c:pt idx="14261">
                  <c:v>527</c:v>
                </c:pt>
                <c:pt idx="14262">
                  <c:v>930</c:v>
                </c:pt>
                <c:pt idx="14263">
                  <c:v>930</c:v>
                </c:pt>
                <c:pt idx="14264">
                  <c:v>930</c:v>
                </c:pt>
                <c:pt idx="14265">
                  <c:v>930</c:v>
                </c:pt>
                <c:pt idx="14266">
                  <c:v>930</c:v>
                </c:pt>
                <c:pt idx="14267">
                  <c:v>930</c:v>
                </c:pt>
                <c:pt idx="14268">
                  <c:v>930</c:v>
                </c:pt>
                <c:pt idx="14269">
                  <c:v>930</c:v>
                </c:pt>
                <c:pt idx="14270">
                  <c:v>930</c:v>
                </c:pt>
                <c:pt idx="14271">
                  <c:v>930</c:v>
                </c:pt>
                <c:pt idx="14272">
                  <c:v>930</c:v>
                </c:pt>
                <c:pt idx="14273">
                  <c:v>930</c:v>
                </c:pt>
                <c:pt idx="14274">
                  <c:v>930</c:v>
                </c:pt>
                <c:pt idx="14275">
                  <c:v>930</c:v>
                </c:pt>
                <c:pt idx="14276">
                  <c:v>930</c:v>
                </c:pt>
                <c:pt idx="14277">
                  <c:v>930</c:v>
                </c:pt>
                <c:pt idx="14278">
                  <c:v>930</c:v>
                </c:pt>
                <c:pt idx="14279">
                  <c:v>930</c:v>
                </c:pt>
                <c:pt idx="14280">
                  <c:v>930</c:v>
                </c:pt>
                <c:pt idx="14281">
                  <c:v>930</c:v>
                </c:pt>
                <c:pt idx="14282">
                  <c:v>930</c:v>
                </c:pt>
                <c:pt idx="14283">
                  <c:v>930</c:v>
                </c:pt>
                <c:pt idx="14284">
                  <c:v>930</c:v>
                </c:pt>
                <c:pt idx="14285">
                  <c:v>930</c:v>
                </c:pt>
                <c:pt idx="14286">
                  <c:v>930</c:v>
                </c:pt>
                <c:pt idx="14287">
                  <c:v>930</c:v>
                </c:pt>
                <c:pt idx="14288">
                  <c:v>930</c:v>
                </c:pt>
                <c:pt idx="14289">
                  <c:v>1400</c:v>
                </c:pt>
                <c:pt idx="14290">
                  <c:v>1501</c:v>
                </c:pt>
                <c:pt idx="14291">
                  <c:v>1603</c:v>
                </c:pt>
                <c:pt idx="14292">
                  <c:v>1767</c:v>
                </c:pt>
                <c:pt idx="14293">
                  <c:v>1785</c:v>
                </c:pt>
                <c:pt idx="14294">
                  <c:v>1785</c:v>
                </c:pt>
                <c:pt idx="14295">
                  <c:v>1785</c:v>
                </c:pt>
                <c:pt idx="14296">
                  <c:v>1785</c:v>
                </c:pt>
                <c:pt idx="14297">
                  <c:v>1785</c:v>
                </c:pt>
                <c:pt idx="14298">
                  <c:v>1785</c:v>
                </c:pt>
                <c:pt idx="14299">
                  <c:v>1785</c:v>
                </c:pt>
                <c:pt idx="14300">
                  <c:v>1785</c:v>
                </c:pt>
                <c:pt idx="14301">
                  <c:v>1785</c:v>
                </c:pt>
                <c:pt idx="14302">
                  <c:v>0</c:v>
                </c:pt>
                <c:pt idx="14303">
                  <c:v>0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0</c:v>
                </c:pt>
                <c:pt idx="14321">
                  <c:v>0</c:v>
                </c:pt>
                <c:pt idx="14322">
                  <c:v>1365</c:v>
                </c:pt>
                <c:pt idx="14323">
                  <c:v>1400</c:v>
                </c:pt>
                <c:pt idx="14324">
                  <c:v>1446</c:v>
                </c:pt>
                <c:pt idx="14325">
                  <c:v>1499</c:v>
                </c:pt>
                <c:pt idx="14326">
                  <c:v>1583</c:v>
                </c:pt>
                <c:pt idx="14327">
                  <c:v>1612</c:v>
                </c:pt>
                <c:pt idx="14328">
                  <c:v>1628</c:v>
                </c:pt>
                <c:pt idx="14329">
                  <c:v>1636</c:v>
                </c:pt>
                <c:pt idx="14330">
                  <c:v>1636</c:v>
                </c:pt>
                <c:pt idx="14331">
                  <c:v>1636</c:v>
                </c:pt>
                <c:pt idx="14332">
                  <c:v>1636</c:v>
                </c:pt>
                <c:pt idx="14333">
                  <c:v>1636</c:v>
                </c:pt>
                <c:pt idx="14334">
                  <c:v>1636</c:v>
                </c:pt>
                <c:pt idx="14335">
                  <c:v>1636</c:v>
                </c:pt>
                <c:pt idx="14336">
                  <c:v>1636</c:v>
                </c:pt>
                <c:pt idx="14337">
                  <c:v>1636</c:v>
                </c:pt>
                <c:pt idx="14338">
                  <c:v>0</c:v>
                </c:pt>
                <c:pt idx="14339">
                  <c:v>0</c:v>
                </c:pt>
                <c:pt idx="14340">
                  <c:v>0</c:v>
                </c:pt>
                <c:pt idx="14341">
                  <c:v>0</c:v>
                </c:pt>
                <c:pt idx="14342">
                  <c:v>0</c:v>
                </c:pt>
                <c:pt idx="14343">
                  <c:v>0</c:v>
                </c:pt>
                <c:pt idx="14344">
                  <c:v>0</c:v>
                </c:pt>
                <c:pt idx="14345">
                  <c:v>0</c:v>
                </c:pt>
                <c:pt idx="14346">
                  <c:v>0</c:v>
                </c:pt>
                <c:pt idx="14347">
                  <c:v>0</c:v>
                </c:pt>
                <c:pt idx="14348">
                  <c:v>0</c:v>
                </c:pt>
                <c:pt idx="14349">
                  <c:v>0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0</c:v>
                </c:pt>
                <c:pt idx="14356">
                  <c:v>1498</c:v>
                </c:pt>
                <c:pt idx="14357">
                  <c:v>1588</c:v>
                </c:pt>
                <c:pt idx="14358">
                  <c:v>1588</c:v>
                </c:pt>
                <c:pt idx="14359">
                  <c:v>1588</c:v>
                </c:pt>
                <c:pt idx="14360">
                  <c:v>1588</c:v>
                </c:pt>
                <c:pt idx="14361">
                  <c:v>1588</c:v>
                </c:pt>
                <c:pt idx="14362">
                  <c:v>1588</c:v>
                </c:pt>
                <c:pt idx="14363">
                  <c:v>1588</c:v>
                </c:pt>
                <c:pt idx="14364">
                  <c:v>1588</c:v>
                </c:pt>
                <c:pt idx="14365">
                  <c:v>1588</c:v>
                </c:pt>
                <c:pt idx="14366">
                  <c:v>1588</c:v>
                </c:pt>
                <c:pt idx="14367">
                  <c:v>1588</c:v>
                </c:pt>
                <c:pt idx="14368">
                  <c:v>521</c:v>
                </c:pt>
                <c:pt idx="14369">
                  <c:v>482</c:v>
                </c:pt>
                <c:pt idx="14370">
                  <c:v>449</c:v>
                </c:pt>
                <c:pt idx="14371">
                  <c:v>402</c:v>
                </c:pt>
                <c:pt idx="14372">
                  <c:v>1069</c:v>
                </c:pt>
                <c:pt idx="14373">
                  <c:v>1024</c:v>
                </c:pt>
                <c:pt idx="14374">
                  <c:v>1008</c:v>
                </c:pt>
                <c:pt idx="14375">
                  <c:v>962</c:v>
                </c:pt>
                <c:pt idx="14376">
                  <c:v>934</c:v>
                </c:pt>
                <c:pt idx="14377">
                  <c:v>684</c:v>
                </c:pt>
                <c:pt idx="14378">
                  <c:v>652</c:v>
                </c:pt>
                <c:pt idx="14379">
                  <c:v>606</c:v>
                </c:pt>
                <c:pt idx="14380">
                  <c:v>0</c:v>
                </c:pt>
                <c:pt idx="14381">
                  <c:v>0</c:v>
                </c:pt>
                <c:pt idx="14382">
                  <c:v>30</c:v>
                </c:pt>
                <c:pt idx="14383">
                  <c:v>47</c:v>
                </c:pt>
                <c:pt idx="14384">
                  <c:v>89</c:v>
                </c:pt>
                <c:pt idx="14385">
                  <c:v>101</c:v>
                </c:pt>
                <c:pt idx="14386">
                  <c:v>83</c:v>
                </c:pt>
                <c:pt idx="14387">
                  <c:v>57</c:v>
                </c:pt>
                <c:pt idx="14388">
                  <c:v>20</c:v>
                </c:pt>
                <c:pt idx="14389">
                  <c:v>0</c:v>
                </c:pt>
                <c:pt idx="14390">
                  <c:v>0</c:v>
                </c:pt>
                <c:pt idx="14391">
                  <c:v>0</c:v>
                </c:pt>
                <c:pt idx="14392">
                  <c:v>0</c:v>
                </c:pt>
                <c:pt idx="14393">
                  <c:v>0</c:v>
                </c:pt>
                <c:pt idx="14394">
                  <c:v>0</c:v>
                </c:pt>
                <c:pt idx="14395">
                  <c:v>0</c:v>
                </c:pt>
                <c:pt idx="14396">
                  <c:v>0</c:v>
                </c:pt>
                <c:pt idx="14397">
                  <c:v>0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1179</c:v>
                </c:pt>
                <c:pt idx="14413">
                  <c:v>1212</c:v>
                </c:pt>
                <c:pt idx="14414">
                  <c:v>1326</c:v>
                </c:pt>
                <c:pt idx="14415">
                  <c:v>1326</c:v>
                </c:pt>
                <c:pt idx="14416">
                  <c:v>1326</c:v>
                </c:pt>
                <c:pt idx="14417">
                  <c:v>1326</c:v>
                </c:pt>
                <c:pt idx="14418">
                  <c:v>1326</c:v>
                </c:pt>
                <c:pt idx="14419">
                  <c:v>1326</c:v>
                </c:pt>
                <c:pt idx="14420">
                  <c:v>1326</c:v>
                </c:pt>
                <c:pt idx="14421">
                  <c:v>1326</c:v>
                </c:pt>
                <c:pt idx="14422">
                  <c:v>1326</c:v>
                </c:pt>
                <c:pt idx="14423">
                  <c:v>1326</c:v>
                </c:pt>
                <c:pt idx="14424">
                  <c:v>1745</c:v>
                </c:pt>
                <c:pt idx="14425">
                  <c:v>1745</c:v>
                </c:pt>
                <c:pt idx="14426">
                  <c:v>1745</c:v>
                </c:pt>
                <c:pt idx="14427">
                  <c:v>1745</c:v>
                </c:pt>
                <c:pt idx="14428">
                  <c:v>1745</c:v>
                </c:pt>
                <c:pt idx="14429">
                  <c:v>1745</c:v>
                </c:pt>
                <c:pt idx="14430">
                  <c:v>1771</c:v>
                </c:pt>
                <c:pt idx="14431">
                  <c:v>1805</c:v>
                </c:pt>
                <c:pt idx="14432">
                  <c:v>1818</c:v>
                </c:pt>
                <c:pt idx="14433">
                  <c:v>1818</c:v>
                </c:pt>
                <c:pt idx="14434">
                  <c:v>1818</c:v>
                </c:pt>
                <c:pt idx="14435">
                  <c:v>1818</c:v>
                </c:pt>
                <c:pt idx="14436">
                  <c:v>1818</c:v>
                </c:pt>
                <c:pt idx="14437">
                  <c:v>1818</c:v>
                </c:pt>
                <c:pt idx="14438">
                  <c:v>1818</c:v>
                </c:pt>
                <c:pt idx="14439">
                  <c:v>1818</c:v>
                </c:pt>
                <c:pt idx="14440">
                  <c:v>1818</c:v>
                </c:pt>
                <c:pt idx="14441">
                  <c:v>1818</c:v>
                </c:pt>
                <c:pt idx="14442">
                  <c:v>1818</c:v>
                </c:pt>
                <c:pt idx="14443">
                  <c:v>1818</c:v>
                </c:pt>
                <c:pt idx="14444">
                  <c:v>1818</c:v>
                </c:pt>
                <c:pt idx="14445">
                  <c:v>1818</c:v>
                </c:pt>
                <c:pt idx="14446">
                  <c:v>1818</c:v>
                </c:pt>
                <c:pt idx="14447">
                  <c:v>1818</c:v>
                </c:pt>
                <c:pt idx="14448">
                  <c:v>1818</c:v>
                </c:pt>
                <c:pt idx="14449">
                  <c:v>1818</c:v>
                </c:pt>
                <c:pt idx="14450">
                  <c:v>1818</c:v>
                </c:pt>
                <c:pt idx="14451">
                  <c:v>1818</c:v>
                </c:pt>
                <c:pt idx="14452">
                  <c:v>1818</c:v>
                </c:pt>
                <c:pt idx="14453">
                  <c:v>1818</c:v>
                </c:pt>
                <c:pt idx="14454">
                  <c:v>1818</c:v>
                </c:pt>
                <c:pt idx="14455">
                  <c:v>1818</c:v>
                </c:pt>
                <c:pt idx="14456">
                  <c:v>1818</c:v>
                </c:pt>
                <c:pt idx="14457">
                  <c:v>1818</c:v>
                </c:pt>
                <c:pt idx="14458">
                  <c:v>1818</c:v>
                </c:pt>
                <c:pt idx="14459">
                  <c:v>3858</c:v>
                </c:pt>
                <c:pt idx="14460">
                  <c:v>7431</c:v>
                </c:pt>
                <c:pt idx="14461">
                  <c:v>7431</c:v>
                </c:pt>
                <c:pt idx="14462">
                  <c:v>7431</c:v>
                </c:pt>
                <c:pt idx="14463">
                  <c:v>1206</c:v>
                </c:pt>
                <c:pt idx="14464">
                  <c:v>2105</c:v>
                </c:pt>
                <c:pt idx="14465">
                  <c:v>2105</c:v>
                </c:pt>
                <c:pt idx="14466">
                  <c:v>2105</c:v>
                </c:pt>
                <c:pt idx="14467">
                  <c:v>2105</c:v>
                </c:pt>
                <c:pt idx="14468">
                  <c:v>2105</c:v>
                </c:pt>
                <c:pt idx="14469">
                  <c:v>2105</c:v>
                </c:pt>
                <c:pt idx="14470">
                  <c:v>2105</c:v>
                </c:pt>
                <c:pt idx="14471">
                  <c:v>2105</c:v>
                </c:pt>
                <c:pt idx="14472">
                  <c:v>2649</c:v>
                </c:pt>
                <c:pt idx="14473">
                  <c:v>3236</c:v>
                </c:pt>
                <c:pt idx="14474">
                  <c:v>9128</c:v>
                </c:pt>
                <c:pt idx="14475">
                  <c:v>16669</c:v>
                </c:pt>
                <c:pt idx="14476">
                  <c:v>21767</c:v>
                </c:pt>
                <c:pt idx="14477">
                  <c:v>19643</c:v>
                </c:pt>
                <c:pt idx="14478">
                  <c:v>27160</c:v>
                </c:pt>
                <c:pt idx="14479">
                  <c:v>20988</c:v>
                </c:pt>
                <c:pt idx="14480">
                  <c:v>18696</c:v>
                </c:pt>
                <c:pt idx="14481">
                  <c:v>19830</c:v>
                </c:pt>
                <c:pt idx="14482">
                  <c:v>20938</c:v>
                </c:pt>
                <c:pt idx="14483">
                  <c:v>16129</c:v>
                </c:pt>
                <c:pt idx="14484">
                  <c:v>19766</c:v>
                </c:pt>
                <c:pt idx="14485">
                  <c:v>16976</c:v>
                </c:pt>
                <c:pt idx="14486">
                  <c:v>21146</c:v>
                </c:pt>
                <c:pt idx="14487">
                  <c:v>19577</c:v>
                </c:pt>
                <c:pt idx="14488">
                  <c:v>17310</c:v>
                </c:pt>
                <c:pt idx="14489">
                  <c:v>14918</c:v>
                </c:pt>
                <c:pt idx="14490">
                  <c:v>19779</c:v>
                </c:pt>
                <c:pt idx="14491">
                  <c:v>20790</c:v>
                </c:pt>
                <c:pt idx="14492">
                  <c:v>19801</c:v>
                </c:pt>
                <c:pt idx="14493">
                  <c:v>19481</c:v>
                </c:pt>
                <c:pt idx="14494">
                  <c:v>20580</c:v>
                </c:pt>
                <c:pt idx="14495">
                  <c:v>19453</c:v>
                </c:pt>
                <c:pt idx="14496">
                  <c:v>26592</c:v>
                </c:pt>
                <c:pt idx="14497">
                  <c:v>28715</c:v>
                </c:pt>
                <c:pt idx="14498">
                  <c:v>31070</c:v>
                </c:pt>
                <c:pt idx="14499">
                  <c:v>31070</c:v>
                </c:pt>
                <c:pt idx="14500">
                  <c:v>31070</c:v>
                </c:pt>
                <c:pt idx="14501">
                  <c:v>42983</c:v>
                </c:pt>
                <c:pt idx="14502">
                  <c:v>46732</c:v>
                </c:pt>
                <c:pt idx="14503">
                  <c:v>52677</c:v>
                </c:pt>
                <c:pt idx="14504">
                  <c:v>55042</c:v>
                </c:pt>
                <c:pt idx="14505">
                  <c:v>56114</c:v>
                </c:pt>
                <c:pt idx="14506">
                  <c:v>13073</c:v>
                </c:pt>
                <c:pt idx="14507">
                  <c:v>17118</c:v>
                </c:pt>
                <c:pt idx="14508">
                  <c:v>14649</c:v>
                </c:pt>
                <c:pt idx="14509">
                  <c:v>14155</c:v>
                </c:pt>
                <c:pt idx="14510">
                  <c:v>13246</c:v>
                </c:pt>
                <c:pt idx="14511">
                  <c:v>9279</c:v>
                </c:pt>
                <c:pt idx="14512">
                  <c:v>13253</c:v>
                </c:pt>
                <c:pt idx="14513">
                  <c:v>13281</c:v>
                </c:pt>
                <c:pt idx="14514">
                  <c:v>14911</c:v>
                </c:pt>
                <c:pt idx="14515">
                  <c:v>13240</c:v>
                </c:pt>
                <c:pt idx="14516">
                  <c:v>11088</c:v>
                </c:pt>
                <c:pt idx="14517">
                  <c:v>10842</c:v>
                </c:pt>
                <c:pt idx="14518">
                  <c:v>10272</c:v>
                </c:pt>
                <c:pt idx="14519">
                  <c:v>10541</c:v>
                </c:pt>
                <c:pt idx="14520">
                  <c:v>12959</c:v>
                </c:pt>
                <c:pt idx="14521">
                  <c:v>10520</c:v>
                </c:pt>
                <c:pt idx="14522">
                  <c:v>10442</c:v>
                </c:pt>
                <c:pt idx="14523">
                  <c:v>9705</c:v>
                </c:pt>
                <c:pt idx="14524">
                  <c:v>11909</c:v>
                </c:pt>
                <c:pt idx="14525">
                  <c:v>10546</c:v>
                </c:pt>
                <c:pt idx="14526">
                  <c:v>6060</c:v>
                </c:pt>
                <c:pt idx="14527">
                  <c:v>10403</c:v>
                </c:pt>
                <c:pt idx="14528">
                  <c:v>10544</c:v>
                </c:pt>
                <c:pt idx="14529">
                  <c:v>9816</c:v>
                </c:pt>
                <c:pt idx="14530">
                  <c:v>10272</c:v>
                </c:pt>
                <c:pt idx="14531">
                  <c:v>10672</c:v>
                </c:pt>
                <c:pt idx="14532">
                  <c:v>13129</c:v>
                </c:pt>
                <c:pt idx="14533">
                  <c:v>13129</c:v>
                </c:pt>
                <c:pt idx="14534">
                  <c:v>16672</c:v>
                </c:pt>
                <c:pt idx="14535">
                  <c:v>17778</c:v>
                </c:pt>
                <c:pt idx="14536">
                  <c:v>10597</c:v>
                </c:pt>
                <c:pt idx="14537">
                  <c:v>8229</c:v>
                </c:pt>
                <c:pt idx="14538">
                  <c:v>7080</c:v>
                </c:pt>
                <c:pt idx="14539">
                  <c:v>5027</c:v>
                </c:pt>
                <c:pt idx="14540">
                  <c:v>13081</c:v>
                </c:pt>
                <c:pt idx="14541">
                  <c:v>13270</c:v>
                </c:pt>
                <c:pt idx="14542">
                  <c:v>6968</c:v>
                </c:pt>
                <c:pt idx="14543">
                  <c:v>10483</c:v>
                </c:pt>
                <c:pt idx="14544">
                  <c:v>13421</c:v>
                </c:pt>
                <c:pt idx="14545">
                  <c:v>4234</c:v>
                </c:pt>
                <c:pt idx="14546">
                  <c:v>6945</c:v>
                </c:pt>
                <c:pt idx="14547">
                  <c:v>10363</c:v>
                </c:pt>
                <c:pt idx="14548">
                  <c:v>9123</c:v>
                </c:pt>
                <c:pt idx="14549">
                  <c:v>4826</c:v>
                </c:pt>
                <c:pt idx="14550">
                  <c:v>6201</c:v>
                </c:pt>
                <c:pt idx="14551">
                  <c:v>8632</c:v>
                </c:pt>
                <c:pt idx="14552">
                  <c:v>7566</c:v>
                </c:pt>
                <c:pt idx="14553">
                  <c:v>6941</c:v>
                </c:pt>
                <c:pt idx="14554">
                  <c:v>7353</c:v>
                </c:pt>
                <c:pt idx="14555">
                  <c:v>9399</c:v>
                </c:pt>
                <c:pt idx="14556">
                  <c:v>4732</c:v>
                </c:pt>
                <c:pt idx="14557">
                  <c:v>6098</c:v>
                </c:pt>
                <c:pt idx="14558">
                  <c:v>4211</c:v>
                </c:pt>
                <c:pt idx="14559">
                  <c:v>8264</c:v>
                </c:pt>
                <c:pt idx="14560">
                  <c:v>11237</c:v>
                </c:pt>
                <c:pt idx="14561">
                  <c:v>9747</c:v>
                </c:pt>
                <c:pt idx="14562">
                  <c:v>9747</c:v>
                </c:pt>
                <c:pt idx="14563">
                  <c:v>6844</c:v>
                </c:pt>
                <c:pt idx="14564">
                  <c:v>6562</c:v>
                </c:pt>
                <c:pt idx="14565">
                  <c:v>4733</c:v>
                </c:pt>
                <c:pt idx="14566">
                  <c:v>5704</c:v>
                </c:pt>
                <c:pt idx="14567">
                  <c:v>4382</c:v>
                </c:pt>
                <c:pt idx="14568">
                  <c:v>5014</c:v>
                </c:pt>
                <c:pt idx="14569">
                  <c:v>4017</c:v>
                </c:pt>
                <c:pt idx="14570">
                  <c:v>5485</c:v>
                </c:pt>
                <c:pt idx="14571">
                  <c:v>6024</c:v>
                </c:pt>
                <c:pt idx="14572">
                  <c:v>6485</c:v>
                </c:pt>
                <c:pt idx="14573">
                  <c:v>7292</c:v>
                </c:pt>
                <c:pt idx="14574">
                  <c:v>4747</c:v>
                </c:pt>
                <c:pt idx="14575">
                  <c:v>4301</c:v>
                </c:pt>
                <c:pt idx="14576">
                  <c:v>4963</c:v>
                </c:pt>
                <c:pt idx="14577">
                  <c:v>4344</c:v>
                </c:pt>
                <c:pt idx="14578">
                  <c:v>5728</c:v>
                </c:pt>
                <c:pt idx="14579">
                  <c:v>7683</c:v>
                </c:pt>
                <c:pt idx="14580">
                  <c:v>6994</c:v>
                </c:pt>
                <c:pt idx="14581">
                  <c:v>4803</c:v>
                </c:pt>
                <c:pt idx="14582">
                  <c:v>6850</c:v>
                </c:pt>
                <c:pt idx="14583">
                  <c:v>7772</c:v>
                </c:pt>
                <c:pt idx="14584">
                  <c:v>6881</c:v>
                </c:pt>
                <c:pt idx="14585">
                  <c:v>6773</c:v>
                </c:pt>
                <c:pt idx="14586">
                  <c:v>4679</c:v>
                </c:pt>
                <c:pt idx="14587">
                  <c:v>8097</c:v>
                </c:pt>
                <c:pt idx="14588">
                  <c:v>7384</c:v>
                </c:pt>
                <c:pt idx="14589">
                  <c:v>7967</c:v>
                </c:pt>
                <c:pt idx="14590">
                  <c:v>3670</c:v>
                </c:pt>
                <c:pt idx="14591">
                  <c:v>6268</c:v>
                </c:pt>
                <c:pt idx="14592">
                  <c:v>5010</c:v>
                </c:pt>
                <c:pt idx="14593">
                  <c:v>3580</c:v>
                </c:pt>
                <c:pt idx="14594">
                  <c:v>4591</c:v>
                </c:pt>
                <c:pt idx="14595">
                  <c:v>6051</c:v>
                </c:pt>
                <c:pt idx="14596">
                  <c:v>7653</c:v>
                </c:pt>
                <c:pt idx="14597">
                  <c:v>6960</c:v>
                </c:pt>
                <c:pt idx="14598">
                  <c:v>7771</c:v>
                </c:pt>
                <c:pt idx="14599">
                  <c:v>7771</c:v>
                </c:pt>
                <c:pt idx="14600">
                  <c:v>8166</c:v>
                </c:pt>
                <c:pt idx="14601">
                  <c:v>8692</c:v>
                </c:pt>
                <c:pt idx="14602">
                  <c:v>982</c:v>
                </c:pt>
                <c:pt idx="14603">
                  <c:v>4397</c:v>
                </c:pt>
                <c:pt idx="14604">
                  <c:v>4397</c:v>
                </c:pt>
                <c:pt idx="14605">
                  <c:v>3476</c:v>
                </c:pt>
                <c:pt idx="14606">
                  <c:v>3518</c:v>
                </c:pt>
                <c:pt idx="14607">
                  <c:v>5043</c:v>
                </c:pt>
                <c:pt idx="14608">
                  <c:v>5409</c:v>
                </c:pt>
                <c:pt idx="14609">
                  <c:v>5409</c:v>
                </c:pt>
                <c:pt idx="14610">
                  <c:v>5667</c:v>
                </c:pt>
                <c:pt idx="14611">
                  <c:v>3860</c:v>
                </c:pt>
                <c:pt idx="14612">
                  <c:v>1162</c:v>
                </c:pt>
                <c:pt idx="14613">
                  <c:v>4183</c:v>
                </c:pt>
                <c:pt idx="14614">
                  <c:v>4138</c:v>
                </c:pt>
                <c:pt idx="14615">
                  <c:v>5483</c:v>
                </c:pt>
                <c:pt idx="14616">
                  <c:v>5268</c:v>
                </c:pt>
                <c:pt idx="14617">
                  <c:v>1177</c:v>
                </c:pt>
                <c:pt idx="14618">
                  <c:v>5204</c:v>
                </c:pt>
                <c:pt idx="14619">
                  <c:v>5352</c:v>
                </c:pt>
                <c:pt idx="14620">
                  <c:v>5058</c:v>
                </c:pt>
                <c:pt idx="14621">
                  <c:v>1225</c:v>
                </c:pt>
                <c:pt idx="14622">
                  <c:v>5453</c:v>
                </c:pt>
                <c:pt idx="14623">
                  <c:v>2305</c:v>
                </c:pt>
                <c:pt idx="14624">
                  <c:v>4122</c:v>
                </c:pt>
                <c:pt idx="14625">
                  <c:v>3926</c:v>
                </c:pt>
                <c:pt idx="14626">
                  <c:v>3211</c:v>
                </c:pt>
                <c:pt idx="14627">
                  <c:v>4095</c:v>
                </c:pt>
                <c:pt idx="14628">
                  <c:v>914</c:v>
                </c:pt>
                <c:pt idx="14629">
                  <c:v>965</c:v>
                </c:pt>
                <c:pt idx="14630">
                  <c:v>4264</c:v>
                </c:pt>
                <c:pt idx="14631">
                  <c:v>2484</c:v>
                </c:pt>
                <c:pt idx="14632">
                  <c:v>3350</c:v>
                </c:pt>
                <c:pt idx="14633">
                  <c:v>3299</c:v>
                </c:pt>
                <c:pt idx="14634">
                  <c:v>6227</c:v>
                </c:pt>
                <c:pt idx="14635">
                  <c:v>3318</c:v>
                </c:pt>
                <c:pt idx="14636">
                  <c:v>3727</c:v>
                </c:pt>
                <c:pt idx="14637">
                  <c:v>4882</c:v>
                </c:pt>
                <c:pt idx="14638">
                  <c:v>2460</c:v>
                </c:pt>
                <c:pt idx="14639">
                  <c:v>2421</c:v>
                </c:pt>
                <c:pt idx="14640">
                  <c:v>3416</c:v>
                </c:pt>
                <c:pt idx="14641">
                  <c:v>2304</c:v>
                </c:pt>
                <c:pt idx="14642">
                  <c:v>5212</c:v>
                </c:pt>
                <c:pt idx="14643">
                  <c:v>3976</c:v>
                </c:pt>
                <c:pt idx="14644">
                  <c:v>3976</c:v>
                </c:pt>
                <c:pt idx="14645">
                  <c:v>3284</c:v>
                </c:pt>
                <c:pt idx="14646">
                  <c:v>6443</c:v>
                </c:pt>
                <c:pt idx="14647">
                  <c:v>1472</c:v>
                </c:pt>
                <c:pt idx="14648">
                  <c:v>6757</c:v>
                </c:pt>
                <c:pt idx="14649">
                  <c:v>5382</c:v>
                </c:pt>
                <c:pt idx="14650">
                  <c:v>5429</c:v>
                </c:pt>
                <c:pt idx="14651">
                  <c:v>4149</c:v>
                </c:pt>
                <c:pt idx="14652">
                  <c:v>2199</c:v>
                </c:pt>
                <c:pt idx="14653">
                  <c:v>1169</c:v>
                </c:pt>
                <c:pt idx="14654">
                  <c:v>4093</c:v>
                </c:pt>
                <c:pt idx="14655">
                  <c:v>4093</c:v>
                </c:pt>
                <c:pt idx="14656">
                  <c:v>4291</c:v>
                </c:pt>
                <c:pt idx="14657">
                  <c:v>4291</c:v>
                </c:pt>
                <c:pt idx="14658">
                  <c:v>5282</c:v>
                </c:pt>
                <c:pt idx="14659">
                  <c:v>5366</c:v>
                </c:pt>
                <c:pt idx="14660">
                  <c:v>6531</c:v>
                </c:pt>
                <c:pt idx="14661">
                  <c:v>6539</c:v>
                </c:pt>
                <c:pt idx="14662">
                  <c:v>5319</c:v>
                </c:pt>
                <c:pt idx="14663">
                  <c:v>4224</c:v>
                </c:pt>
                <c:pt idx="14664">
                  <c:v>3848</c:v>
                </c:pt>
                <c:pt idx="14665">
                  <c:v>5321</c:v>
                </c:pt>
                <c:pt idx="14666">
                  <c:v>4184</c:v>
                </c:pt>
                <c:pt idx="14667">
                  <c:v>4332</c:v>
                </c:pt>
                <c:pt idx="14668">
                  <c:v>4332</c:v>
                </c:pt>
                <c:pt idx="14669">
                  <c:v>3412</c:v>
                </c:pt>
                <c:pt idx="14670">
                  <c:v>6557</c:v>
                </c:pt>
                <c:pt idx="14671">
                  <c:v>5257</c:v>
                </c:pt>
                <c:pt idx="14672">
                  <c:v>5392</c:v>
                </c:pt>
                <c:pt idx="14673">
                  <c:v>5446</c:v>
                </c:pt>
                <c:pt idx="14674">
                  <c:v>7529</c:v>
                </c:pt>
                <c:pt idx="14675">
                  <c:v>7529</c:v>
                </c:pt>
                <c:pt idx="14676">
                  <c:v>4290</c:v>
                </c:pt>
                <c:pt idx="14677">
                  <c:v>2696</c:v>
                </c:pt>
                <c:pt idx="14678">
                  <c:v>4456</c:v>
                </c:pt>
                <c:pt idx="14679">
                  <c:v>4456</c:v>
                </c:pt>
                <c:pt idx="14680">
                  <c:v>5363</c:v>
                </c:pt>
                <c:pt idx="14681">
                  <c:v>5557</c:v>
                </c:pt>
                <c:pt idx="14682">
                  <c:v>7425</c:v>
                </c:pt>
                <c:pt idx="14683">
                  <c:v>6006</c:v>
                </c:pt>
                <c:pt idx="14684">
                  <c:v>7663</c:v>
                </c:pt>
                <c:pt idx="14685">
                  <c:v>4409</c:v>
                </c:pt>
                <c:pt idx="14686">
                  <c:v>4396</c:v>
                </c:pt>
                <c:pt idx="14687">
                  <c:v>5318</c:v>
                </c:pt>
                <c:pt idx="14688">
                  <c:v>4549</c:v>
                </c:pt>
                <c:pt idx="14689">
                  <c:v>4134</c:v>
                </c:pt>
                <c:pt idx="14690">
                  <c:v>4134</c:v>
                </c:pt>
                <c:pt idx="14691">
                  <c:v>6576</c:v>
                </c:pt>
                <c:pt idx="14692">
                  <c:v>6953</c:v>
                </c:pt>
                <c:pt idx="14693">
                  <c:v>5246</c:v>
                </c:pt>
                <c:pt idx="14694">
                  <c:v>4273</c:v>
                </c:pt>
                <c:pt idx="14695">
                  <c:v>4164</c:v>
                </c:pt>
                <c:pt idx="14696">
                  <c:v>4625</c:v>
                </c:pt>
                <c:pt idx="14697">
                  <c:v>4208</c:v>
                </c:pt>
                <c:pt idx="14698">
                  <c:v>4349</c:v>
                </c:pt>
                <c:pt idx="14699">
                  <c:v>4349</c:v>
                </c:pt>
                <c:pt idx="14700">
                  <c:v>3503</c:v>
                </c:pt>
                <c:pt idx="14701">
                  <c:v>8822</c:v>
                </c:pt>
                <c:pt idx="14702">
                  <c:v>9217</c:v>
                </c:pt>
                <c:pt idx="14703">
                  <c:v>7665</c:v>
                </c:pt>
                <c:pt idx="14704">
                  <c:v>7714</c:v>
                </c:pt>
                <c:pt idx="14705">
                  <c:v>2361</c:v>
                </c:pt>
                <c:pt idx="14706">
                  <c:v>4258</c:v>
                </c:pt>
                <c:pt idx="14707">
                  <c:v>4702</c:v>
                </c:pt>
                <c:pt idx="14708">
                  <c:v>4460</c:v>
                </c:pt>
                <c:pt idx="14709">
                  <c:v>3019</c:v>
                </c:pt>
                <c:pt idx="14710">
                  <c:v>4611</c:v>
                </c:pt>
                <c:pt idx="14711">
                  <c:v>2381</c:v>
                </c:pt>
                <c:pt idx="14712">
                  <c:v>6218</c:v>
                </c:pt>
                <c:pt idx="14713">
                  <c:v>7370</c:v>
                </c:pt>
                <c:pt idx="14714">
                  <c:v>8074</c:v>
                </c:pt>
                <c:pt idx="14715">
                  <c:v>3522</c:v>
                </c:pt>
                <c:pt idx="14716">
                  <c:v>4237</c:v>
                </c:pt>
                <c:pt idx="14717">
                  <c:v>4510</c:v>
                </c:pt>
                <c:pt idx="14718">
                  <c:v>3268</c:v>
                </c:pt>
                <c:pt idx="14719">
                  <c:v>4663</c:v>
                </c:pt>
                <c:pt idx="14720">
                  <c:v>4362</c:v>
                </c:pt>
                <c:pt idx="14721">
                  <c:v>7475</c:v>
                </c:pt>
                <c:pt idx="14722">
                  <c:v>7394</c:v>
                </c:pt>
                <c:pt idx="14723">
                  <c:v>7221</c:v>
                </c:pt>
                <c:pt idx="14724">
                  <c:v>7555</c:v>
                </c:pt>
                <c:pt idx="14725">
                  <c:v>4738</c:v>
                </c:pt>
                <c:pt idx="14726">
                  <c:v>7528</c:v>
                </c:pt>
                <c:pt idx="14727">
                  <c:v>6294</c:v>
                </c:pt>
                <c:pt idx="14728">
                  <c:v>4361</c:v>
                </c:pt>
                <c:pt idx="14729">
                  <c:v>6885</c:v>
                </c:pt>
                <c:pt idx="14730">
                  <c:v>8537</c:v>
                </c:pt>
                <c:pt idx="14731">
                  <c:v>10181</c:v>
                </c:pt>
                <c:pt idx="14732">
                  <c:v>4148</c:v>
                </c:pt>
                <c:pt idx="14733">
                  <c:v>4648</c:v>
                </c:pt>
                <c:pt idx="14734">
                  <c:v>4620</c:v>
                </c:pt>
                <c:pt idx="14735">
                  <c:v>5994</c:v>
                </c:pt>
                <c:pt idx="14736">
                  <c:v>4080</c:v>
                </c:pt>
                <c:pt idx="14737">
                  <c:v>6697</c:v>
                </c:pt>
                <c:pt idx="14738">
                  <c:v>9811</c:v>
                </c:pt>
                <c:pt idx="14739">
                  <c:v>7219</c:v>
                </c:pt>
                <c:pt idx="14740">
                  <c:v>4223</c:v>
                </c:pt>
                <c:pt idx="14741">
                  <c:v>4712</c:v>
                </c:pt>
                <c:pt idx="14742">
                  <c:v>4751</c:v>
                </c:pt>
                <c:pt idx="14743">
                  <c:v>4123</c:v>
                </c:pt>
                <c:pt idx="14744">
                  <c:v>4123</c:v>
                </c:pt>
                <c:pt idx="14745">
                  <c:v>7047</c:v>
                </c:pt>
                <c:pt idx="14746">
                  <c:v>9962</c:v>
                </c:pt>
                <c:pt idx="14747">
                  <c:v>5904</c:v>
                </c:pt>
                <c:pt idx="14748">
                  <c:v>4787</c:v>
                </c:pt>
                <c:pt idx="14749">
                  <c:v>7621</c:v>
                </c:pt>
                <c:pt idx="14750">
                  <c:v>6289</c:v>
                </c:pt>
                <c:pt idx="14751">
                  <c:v>4412</c:v>
                </c:pt>
                <c:pt idx="14752">
                  <c:v>5712</c:v>
                </c:pt>
                <c:pt idx="14753">
                  <c:v>7562</c:v>
                </c:pt>
                <c:pt idx="14754">
                  <c:v>7305</c:v>
                </c:pt>
                <c:pt idx="14755">
                  <c:v>4298</c:v>
                </c:pt>
                <c:pt idx="14756">
                  <c:v>4811</c:v>
                </c:pt>
                <c:pt idx="14757">
                  <c:v>6328</c:v>
                </c:pt>
                <c:pt idx="14758">
                  <c:v>6249</c:v>
                </c:pt>
                <c:pt idx="14759">
                  <c:v>4283</c:v>
                </c:pt>
                <c:pt idx="14760">
                  <c:v>7163</c:v>
                </c:pt>
                <c:pt idx="14761">
                  <c:v>8926</c:v>
                </c:pt>
                <c:pt idx="14762">
                  <c:v>7696</c:v>
                </c:pt>
                <c:pt idx="14763">
                  <c:v>9912</c:v>
                </c:pt>
                <c:pt idx="14764">
                  <c:v>3355</c:v>
                </c:pt>
                <c:pt idx="14765">
                  <c:v>6754</c:v>
                </c:pt>
                <c:pt idx="14766">
                  <c:v>5963</c:v>
                </c:pt>
                <c:pt idx="14767">
                  <c:v>4617</c:v>
                </c:pt>
                <c:pt idx="14768">
                  <c:v>6418</c:v>
                </c:pt>
                <c:pt idx="14769">
                  <c:v>7809</c:v>
                </c:pt>
                <c:pt idx="14770">
                  <c:v>5876</c:v>
                </c:pt>
                <c:pt idx="14771">
                  <c:v>10320</c:v>
                </c:pt>
                <c:pt idx="14772">
                  <c:v>10320</c:v>
                </c:pt>
                <c:pt idx="14773">
                  <c:v>5233</c:v>
                </c:pt>
                <c:pt idx="14774">
                  <c:v>6116</c:v>
                </c:pt>
                <c:pt idx="14775">
                  <c:v>6067</c:v>
                </c:pt>
                <c:pt idx="14776">
                  <c:v>6190</c:v>
                </c:pt>
                <c:pt idx="14777">
                  <c:v>5748</c:v>
                </c:pt>
                <c:pt idx="14778">
                  <c:v>6633</c:v>
                </c:pt>
                <c:pt idx="14779">
                  <c:v>4630</c:v>
                </c:pt>
                <c:pt idx="14780">
                  <c:v>6476</c:v>
                </c:pt>
                <c:pt idx="14781">
                  <c:v>5276</c:v>
                </c:pt>
                <c:pt idx="14782">
                  <c:v>6345</c:v>
                </c:pt>
                <c:pt idx="14783">
                  <c:v>4648</c:v>
                </c:pt>
                <c:pt idx="14784">
                  <c:v>6313</c:v>
                </c:pt>
                <c:pt idx="14785">
                  <c:v>7797</c:v>
                </c:pt>
                <c:pt idx="14786">
                  <c:v>5860</c:v>
                </c:pt>
                <c:pt idx="14787">
                  <c:v>10208</c:v>
                </c:pt>
                <c:pt idx="14788">
                  <c:v>10244</c:v>
                </c:pt>
                <c:pt idx="14789">
                  <c:v>5120</c:v>
                </c:pt>
                <c:pt idx="14790">
                  <c:v>6088</c:v>
                </c:pt>
                <c:pt idx="14791">
                  <c:v>6063</c:v>
                </c:pt>
                <c:pt idx="14792">
                  <c:v>6165</c:v>
                </c:pt>
                <c:pt idx="14793">
                  <c:v>7693</c:v>
                </c:pt>
                <c:pt idx="14794">
                  <c:v>5820</c:v>
                </c:pt>
                <c:pt idx="14795">
                  <c:v>4635</c:v>
                </c:pt>
                <c:pt idx="14796">
                  <c:v>6444</c:v>
                </c:pt>
                <c:pt idx="14797">
                  <c:v>3285</c:v>
                </c:pt>
                <c:pt idx="14798">
                  <c:v>5244</c:v>
                </c:pt>
                <c:pt idx="14799">
                  <c:v>5836</c:v>
                </c:pt>
                <c:pt idx="14800">
                  <c:v>5785</c:v>
                </c:pt>
                <c:pt idx="14801">
                  <c:v>6226</c:v>
                </c:pt>
                <c:pt idx="14802">
                  <c:v>7379</c:v>
                </c:pt>
                <c:pt idx="14803">
                  <c:v>5874</c:v>
                </c:pt>
                <c:pt idx="14804">
                  <c:v>7116</c:v>
                </c:pt>
                <c:pt idx="14805">
                  <c:v>6641</c:v>
                </c:pt>
                <c:pt idx="14806">
                  <c:v>4676</c:v>
                </c:pt>
                <c:pt idx="14807">
                  <c:v>4604</c:v>
                </c:pt>
                <c:pt idx="14808">
                  <c:v>4643</c:v>
                </c:pt>
                <c:pt idx="14809">
                  <c:v>3077</c:v>
                </c:pt>
                <c:pt idx="14810">
                  <c:v>4679</c:v>
                </c:pt>
                <c:pt idx="14811">
                  <c:v>2396</c:v>
                </c:pt>
                <c:pt idx="14812">
                  <c:v>6237</c:v>
                </c:pt>
                <c:pt idx="14813">
                  <c:v>7396</c:v>
                </c:pt>
                <c:pt idx="14814">
                  <c:v>5868</c:v>
                </c:pt>
                <c:pt idx="14815">
                  <c:v>3434</c:v>
                </c:pt>
                <c:pt idx="14816">
                  <c:v>4219</c:v>
                </c:pt>
                <c:pt idx="14817">
                  <c:v>4564</c:v>
                </c:pt>
                <c:pt idx="14818">
                  <c:v>3224</c:v>
                </c:pt>
                <c:pt idx="14819">
                  <c:v>5206</c:v>
                </c:pt>
                <c:pt idx="14820">
                  <c:v>4561</c:v>
                </c:pt>
                <c:pt idx="14821">
                  <c:v>2329</c:v>
                </c:pt>
                <c:pt idx="14822">
                  <c:v>6114</c:v>
                </c:pt>
                <c:pt idx="14823">
                  <c:v>7231</c:v>
                </c:pt>
                <c:pt idx="14824">
                  <c:v>7311</c:v>
                </c:pt>
                <c:pt idx="14825">
                  <c:v>3160</c:v>
                </c:pt>
                <c:pt idx="14826">
                  <c:v>4182</c:v>
                </c:pt>
                <c:pt idx="14827">
                  <c:v>4558</c:v>
                </c:pt>
                <c:pt idx="14828">
                  <c:v>3163</c:v>
                </c:pt>
                <c:pt idx="14829">
                  <c:v>2710</c:v>
                </c:pt>
                <c:pt idx="14830">
                  <c:v>3046</c:v>
                </c:pt>
                <c:pt idx="14831">
                  <c:v>3925</c:v>
                </c:pt>
                <c:pt idx="14832">
                  <c:v>3569</c:v>
                </c:pt>
                <c:pt idx="14833">
                  <c:v>3709</c:v>
                </c:pt>
                <c:pt idx="14834">
                  <c:v>4413</c:v>
                </c:pt>
                <c:pt idx="14835">
                  <c:v>7411</c:v>
                </c:pt>
                <c:pt idx="14836">
                  <c:v>7827</c:v>
                </c:pt>
                <c:pt idx="14837">
                  <c:v>7827</c:v>
                </c:pt>
                <c:pt idx="14838">
                  <c:v>9968</c:v>
                </c:pt>
                <c:pt idx="14839">
                  <c:v>9968</c:v>
                </c:pt>
                <c:pt idx="14840">
                  <c:v>12215</c:v>
                </c:pt>
                <c:pt idx="14841">
                  <c:v>2875</c:v>
                </c:pt>
                <c:pt idx="14842">
                  <c:v>3987</c:v>
                </c:pt>
                <c:pt idx="14843">
                  <c:v>3473</c:v>
                </c:pt>
                <c:pt idx="14844">
                  <c:v>3629</c:v>
                </c:pt>
                <c:pt idx="14845">
                  <c:v>3973</c:v>
                </c:pt>
                <c:pt idx="14846">
                  <c:v>5488</c:v>
                </c:pt>
                <c:pt idx="14847">
                  <c:v>2289</c:v>
                </c:pt>
                <c:pt idx="14848">
                  <c:v>4152</c:v>
                </c:pt>
                <c:pt idx="14849">
                  <c:v>2109</c:v>
                </c:pt>
                <c:pt idx="14850">
                  <c:v>4215</c:v>
                </c:pt>
                <c:pt idx="14851">
                  <c:v>4171</c:v>
                </c:pt>
                <c:pt idx="14852">
                  <c:v>2111</c:v>
                </c:pt>
                <c:pt idx="14853">
                  <c:v>5239</c:v>
                </c:pt>
                <c:pt idx="14854">
                  <c:v>5034</c:v>
                </c:pt>
                <c:pt idx="14855">
                  <c:v>5371</c:v>
                </c:pt>
                <c:pt idx="14856">
                  <c:v>5250</c:v>
                </c:pt>
                <c:pt idx="14857">
                  <c:v>5188</c:v>
                </c:pt>
                <c:pt idx="14858">
                  <c:v>5375</c:v>
                </c:pt>
                <c:pt idx="14859">
                  <c:v>2272</c:v>
                </c:pt>
                <c:pt idx="14860">
                  <c:v>4091</c:v>
                </c:pt>
                <c:pt idx="14861">
                  <c:v>1173</c:v>
                </c:pt>
                <c:pt idx="14862">
                  <c:v>2155</c:v>
                </c:pt>
                <c:pt idx="14863">
                  <c:v>4167</c:v>
                </c:pt>
                <c:pt idx="14864">
                  <c:v>4167</c:v>
                </c:pt>
                <c:pt idx="14865">
                  <c:v>955</c:v>
                </c:pt>
                <c:pt idx="14866">
                  <c:v>4215</c:v>
                </c:pt>
                <c:pt idx="14867">
                  <c:v>4215</c:v>
                </c:pt>
                <c:pt idx="14868">
                  <c:v>4912</c:v>
                </c:pt>
                <c:pt idx="14869">
                  <c:v>5150</c:v>
                </c:pt>
                <c:pt idx="14870">
                  <c:v>4721</c:v>
                </c:pt>
                <c:pt idx="14871">
                  <c:v>5101</c:v>
                </c:pt>
                <c:pt idx="14872">
                  <c:v>5249</c:v>
                </c:pt>
                <c:pt idx="14873">
                  <c:v>5249</c:v>
                </c:pt>
                <c:pt idx="14874">
                  <c:v>2153</c:v>
                </c:pt>
                <c:pt idx="14875">
                  <c:v>3763</c:v>
                </c:pt>
                <c:pt idx="14876">
                  <c:v>3305</c:v>
                </c:pt>
                <c:pt idx="14877">
                  <c:v>1119</c:v>
                </c:pt>
                <c:pt idx="14878">
                  <c:v>3964</c:v>
                </c:pt>
                <c:pt idx="14879">
                  <c:v>876</c:v>
                </c:pt>
                <c:pt idx="14880">
                  <c:v>927</c:v>
                </c:pt>
                <c:pt idx="14881">
                  <c:v>4140</c:v>
                </c:pt>
                <c:pt idx="14882">
                  <c:v>2073</c:v>
                </c:pt>
                <c:pt idx="14883">
                  <c:v>3264</c:v>
                </c:pt>
                <c:pt idx="14884">
                  <c:v>3213</c:v>
                </c:pt>
                <c:pt idx="14885">
                  <c:v>6136</c:v>
                </c:pt>
                <c:pt idx="14886">
                  <c:v>2923</c:v>
                </c:pt>
                <c:pt idx="14887">
                  <c:v>3302</c:v>
                </c:pt>
                <c:pt idx="14888">
                  <c:v>4994</c:v>
                </c:pt>
                <c:pt idx="14889">
                  <c:v>4994</c:v>
                </c:pt>
                <c:pt idx="14890">
                  <c:v>2121</c:v>
                </c:pt>
                <c:pt idx="14891">
                  <c:v>1742</c:v>
                </c:pt>
                <c:pt idx="14892">
                  <c:v>3479</c:v>
                </c:pt>
                <c:pt idx="14893">
                  <c:v>2919</c:v>
                </c:pt>
                <c:pt idx="14894">
                  <c:v>1853</c:v>
                </c:pt>
                <c:pt idx="14895">
                  <c:v>2327</c:v>
                </c:pt>
                <c:pt idx="14896">
                  <c:v>1770</c:v>
                </c:pt>
                <c:pt idx="14897">
                  <c:v>1770</c:v>
                </c:pt>
                <c:pt idx="14898">
                  <c:v>1770</c:v>
                </c:pt>
                <c:pt idx="14899">
                  <c:v>2282</c:v>
                </c:pt>
                <c:pt idx="14900">
                  <c:v>3650</c:v>
                </c:pt>
                <c:pt idx="14901">
                  <c:v>913</c:v>
                </c:pt>
                <c:pt idx="14902">
                  <c:v>1880</c:v>
                </c:pt>
                <c:pt idx="14903">
                  <c:v>1480</c:v>
                </c:pt>
                <c:pt idx="14904">
                  <c:v>1244</c:v>
                </c:pt>
                <c:pt idx="14905">
                  <c:v>1055</c:v>
                </c:pt>
                <c:pt idx="14906">
                  <c:v>4897</c:v>
                </c:pt>
                <c:pt idx="14907">
                  <c:v>4897</c:v>
                </c:pt>
                <c:pt idx="14908">
                  <c:v>1981</c:v>
                </c:pt>
                <c:pt idx="14909">
                  <c:v>1757</c:v>
                </c:pt>
                <c:pt idx="14910">
                  <c:v>1688</c:v>
                </c:pt>
                <c:pt idx="14911">
                  <c:v>869</c:v>
                </c:pt>
                <c:pt idx="14912">
                  <c:v>1084</c:v>
                </c:pt>
                <c:pt idx="14913">
                  <c:v>2429</c:v>
                </c:pt>
                <c:pt idx="14914">
                  <c:v>695</c:v>
                </c:pt>
                <c:pt idx="14915">
                  <c:v>876</c:v>
                </c:pt>
                <c:pt idx="14916">
                  <c:v>921</c:v>
                </c:pt>
                <c:pt idx="14917">
                  <c:v>921</c:v>
                </c:pt>
                <c:pt idx="14918">
                  <c:v>4069</c:v>
                </c:pt>
                <c:pt idx="14919">
                  <c:v>706</c:v>
                </c:pt>
                <c:pt idx="14920">
                  <c:v>2096</c:v>
                </c:pt>
                <c:pt idx="14921">
                  <c:v>0</c:v>
                </c:pt>
                <c:pt idx="14922">
                  <c:v>0</c:v>
                </c:pt>
                <c:pt idx="14923">
                  <c:v>0</c:v>
                </c:pt>
                <c:pt idx="14924">
                  <c:v>3410</c:v>
                </c:pt>
                <c:pt idx="14925">
                  <c:v>2448</c:v>
                </c:pt>
                <c:pt idx="14926">
                  <c:v>1061</c:v>
                </c:pt>
                <c:pt idx="14927">
                  <c:v>2081</c:v>
                </c:pt>
                <c:pt idx="14928">
                  <c:v>1756</c:v>
                </c:pt>
                <c:pt idx="14929">
                  <c:v>2299</c:v>
                </c:pt>
                <c:pt idx="14930">
                  <c:v>907</c:v>
                </c:pt>
                <c:pt idx="14931">
                  <c:v>1103</c:v>
                </c:pt>
                <c:pt idx="14932">
                  <c:v>1056</c:v>
                </c:pt>
                <c:pt idx="14933">
                  <c:v>3841</c:v>
                </c:pt>
                <c:pt idx="14934">
                  <c:v>3841</c:v>
                </c:pt>
                <c:pt idx="14935">
                  <c:v>883</c:v>
                </c:pt>
                <c:pt idx="14936">
                  <c:v>883</c:v>
                </c:pt>
                <c:pt idx="14937">
                  <c:v>1858</c:v>
                </c:pt>
                <c:pt idx="14938">
                  <c:v>2021</c:v>
                </c:pt>
                <c:pt idx="14939">
                  <c:v>3112</c:v>
                </c:pt>
                <c:pt idx="14940">
                  <c:v>2857</c:v>
                </c:pt>
                <c:pt idx="14941">
                  <c:v>2873</c:v>
                </c:pt>
                <c:pt idx="14942">
                  <c:v>2906</c:v>
                </c:pt>
                <c:pt idx="14943">
                  <c:v>3234</c:v>
                </c:pt>
                <c:pt idx="14944">
                  <c:v>502</c:v>
                </c:pt>
                <c:pt idx="14945">
                  <c:v>893</c:v>
                </c:pt>
                <c:pt idx="14946">
                  <c:v>1071</c:v>
                </c:pt>
                <c:pt idx="14947">
                  <c:v>1664</c:v>
                </c:pt>
                <c:pt idx="14948">
                  <c:v>1664</c:v>
                </c:pt>
                <c:pt idx="14949">
                  <c:v>1895</c:v>
                </c:pt>
                <c:pt idx="14950">
                  <c:v>2825</c:v>
                </c:pt>
                <c:pt idx="14951">
                  <c:v>1809</c:v>
                </c:pt>
                <c:pt idx="14952">
                  <c:v>2040</c:v>
                </c:pt>
                <c:pt idx="14953">
                  <c:v>1815</c:v>
                </c:pt>
                <c:pt idx="14954">
                  <c:v>1815</c:v>
                </c:pt>
                <c:pt idx="14955">
                  <c:v>1815</c:v>
                </c:pt>
                <c:pt idx="14956">
                  <c:v>30</c:v>
                </c:pt>
                <c:pt idx="14957">
                  <c:v>379</c:v>
                </c:pt>
                <c:pt idx="14958">
                  <c:v>660</c:v>
                </c:pt>
                <c:pt idx="14959">
                  <c:v>699</c:v>
                </c:pt>
                <c:pt idx="14960">
                  <c:v>1958</c:v>
                </c:pt>
                <c:pt idx="14961">
                  <c:v>1660</c:v>
                </c:pt>
                <c:pt idx="14962">
                  <c:v>1298</c:v>
                </c:pt>
                <c:pt idx="14963">
                  <c:v>1298</c:v>
                </c:pt>
                <c:pt idx="14964">
                  <c:v>3633</c:v>
                </c:pt>
                <c:pt idx="14965">
                  <c:v>2929</c:v>
                </c:pt>
                <c:pt idx="14966">
                  <c:v>3096</c:v>
                </c:pt>
                <c:pt idx="14967">
                  <c:v>4470</c:v>
                </c:pt>
                <c:pt idx="14968">
                  <c:v>4470</c:v>
                </c:pt>
                <c:pt idx="14969">
                  <c:v>4480</c:v>
                </c:pt>
                <c:pt idx="14970">
                  <c:v>4480</c:v>
                </c:pt>
                <c:pt idx="14971">
                  <c:v>4480</c:v>
                </c:pt>
                <c:pt idx="14972">
                  <c:v>6231</c:v>
                </c:pt>
                <c:pt idx="14973">
                  <c:v>6231</c:v>
                </c:pt>
                <c:pt idx="14974">
                  <c:v>1617</c:v>
                </c:pt>
                <c:pt idx="14975">
                  <c:v>1617</c:v>
                </c:pt>
                <c:pt idx="14976">
                  <c:v>1617</c:v>
                </c:pt>
                <c:pt idx="14977">
                  <c:v>1617</c:v>
                </c:pt>
                <c:pt idx="14978">
                  <c:v>0</c:v>
                </c:pt>
                <c:pt idx="14979">
                  <c:v>0</c:v>
                </c:pt>
                <c:pt idx="14980">
                  <c:v>2664</c:v>
                </c:pt>
                <c:pt idx="14981">
                  <c:v>2726</c:v>
                </c:pt>
                <c:pt idx="14982">
                  <c:v>2726</c:v>
                </c:pt>
                <c:pt idx="14983">
                  <c:v>2726</c:v>
                </c:pt>
                <c:pt idx="14984">
                  <c:v>2726</c:v>
                </c:pt>
                <c:pt idx="14985">
                  <c:v>2726</c:v>
                </c:pt>
                <c:pt idx="14986">
                  <c:v>2759</c:v>
                </c:pt>
                <c:pt idx="14987">
                  <c:v>2854</c:v>
                </c:pt>
                <c:pt idx="14988">
                  <c:v>2900</c:v>
                </c:pt>
                <c:pt idx="14989">
                  <c:v>2951</c:v>
                </c:pt>
                <c:pt idx="14990">
                  <c:v>2986</c:v>
                </c:pt>
                <c:pt idx="14991">
                  <c:v>2986</c:v>
                </c:pt>
                <c:pt idx="14992">
                  <c:v>2986</c:v>
                </c:pt>
                <c:pt idx="14993">
                  <c:v>2986</c:v>
                </c:pt>
                <c:pt idx="14994">
                  <c:v>2986</c:v>
                </c:pt>
                <c:pt idx="14995">
                  <c:v>2986</c:v>
                </c:pt>
                <c:pt idx="14996">
                  <c:v>2986</c:v>
                </c:pt>
                <c:pt idx="14997">
                  <c:v>3003</c:v>
                </c:pt>
                <c:pt idx="14998">
                  <c:v>3079</c:v>
                </c:pt>
                <c:pt idx="14999">
                  <c:v>99</c:v>
                </c:pt>
                <c:pt idx="15000">
                  <c:v>48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</c:v>
                </c:pt>
                <c:pt idx="15009">
                  <c:v>0</c:v>
                </c:pt>
                <c:pt idx="15010">
                  <c:v>0</c:v>
                </c:pt>
                <c:pt idx="15011">
                  <c:v>0</c:v>
                </c:pt>
                <c:pt idx="15012">
                  <c:v>0</c:v>
                </c:pt>
                <c:pt idx="15013">
                  <c:v>0</c:v>
                </c:pt>
                <c:pt idx="15014">
                  <c:v>0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0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0</c:v>
                </c:pt>
                <c:pt idx="15023">
                  <c:v>149</c:v>
                </c:pt>
                <c:pt idx="15024">
                  <c:v>260</c:v>
                </c:pt>
                <c:pt idx="15025">
                  <c:v>326</c:v>
                </c:pt>
                <c:pt idx="15026">
                  <c:v>499</c:v>
                </c:pt>
                <c:pt idx="15027">
                  <c:v>661</c:v>
                </c:pt>
                <c:pt idx="15028">
                  <c:v>1645</c:v>
                </c:pt>
                <c:pt idx="15029">
                  <c:v>1578</c:v>
                </c:pt>
                <c:pt idx="15030">
                  <c:v>1430</c:v>
                </c:pt>
                <c:pt idx="15031">
                  <c:v>1241</c:v>
                </c:pt>
                <c:pt idx="15032">
                  <c:v>0</c:v>
                </c:pt>
                <c:pt idx="15033">
                  <c:v>29</c:v>
                </c:pt>
                <c:pt idx="15034">
                  <c:v>70</c:v>
                </c:pt>
                <c:pt idx="15035">
                  <c:v>116</c:v>
                </c:pt>
                <c:pt idx="15036">
                  <c:v>173</c:v>
                </c:pt>
                <c:pt idx="15037">
                  <c:v>1090</c:v>
                </c:pt>
                <c:pt idx="15038">
                  <c:v>1047</c:v>
                </c:pt>
                <c:pt idx="15039">
                  <c:v>1013</c:v>
                </c:pt>
                <c:pt idx="15040">
                  <c:v>954</c:v>
                </c:pt>
                <c:pt idx="15041">
                  <c:v>901</c:v>
                </c:pt>
                <c:pt idx="15042">
                  <c:v>793</c:v>
                </c:pt>
                <c:pt idx="15043">
                  <c:v>631</c:v>
                </c:pt>
                <c:pt idx="15044">
                  <c:v>0</c:v>
                </c:pt>
                <c:pt idx="15045">
                  <c:v>0</c:v>
                </c:pt>
                <c:pt idx="15046">
                  <c:v>0</c:v>
                </c:pt>
                <c:pt idx="15047">
                  <c:v>2334</c:v>
                </c:pt>
                <c:pt idx="15048">
                  <c:v>2354</c:v>
                </c:pt>
                <c:pt idx="15049">
                  <c:v>2354</c:v>
                </c:pt>
                <c:pt idx="15050">
                  <c:v>2354</c:v>
                </c:pt>
                <c:pt idx="15051">
                  <c:v>2354</c:v>
                </c:pt>
                <c:pt idx="15052">
                  <c:v>2354</c:v>
                </c:pt>
                <c:pt idx="15053">
                  <c:v>2354</c:v>
                </c:pt>
                <c:pt idx="15054">
                  <c:v>2354</c:v>
                </c:pt>
                <c:pt idx="15055">
                  <c:v>2354</c:v>
                </c:pt>
                <c:pt idx="15056">
                  <c:v>2354</c:v>
                </c:pt>
                <c:pt idx="15057">
                  <c:v>2354</c:v>
                </c:pt>
                <c:pt idx="15058">
                  <c:v>2354</c:v>
                </c:pt>
                <c:pt idx="15059">
                  <c:v>2354</c:v>
                </c:pt>
                <c:pt idx="15060">
                  <c:v>2354</c:v>
                </c:pt>
                <c:pt idx="15061">
                  <c:v>2380</c:v>
                </c:pt>
                <c:pt idx="15062">
                  <c:v>50</c:v>
                </c:pt>
                <c:pt idx="15063">
                  <c:v>1213</c:v>
                </c:pt>
                <c:pt idx="15064">
                  <c:v>1293</c:v>
                </c:pt>
                <c:pt idx="15065">
                  <c:v>1349</c:v>
                </c:pt>
                <c:pt idx="15066">
                  <c:v>1379</c:v>
                </c:pt>
                <c:pt idx="15067">
                  <c:v>1445</c:v>
                </c:pt>
                <c:pt idx="15068">
                  <c:v>297</c:v>
                </c:pt>
                <c:pt idx="15069">
                  <c:v>265</c:v>
                </c:pt>
                <c:pt idx="15070">
                  <c:v>193</c:v>
                </c:pt>
                <c:pt idx="15071">
                  <c:v>133</c:v>
                </c:pt>
                <c:pt idx="15072">
                  <c:v>65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0</c:v>
                </c:pt>
                <c:pt idx="15080">
                  <c:v>0</c:v>
                </c:pt>
                <c:pt idx="15081">
                  <c:v>0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0</c:v>
                </c:pt>
                <c:pt idx="15088">
                  <c:v>212</c:v>
                </c:pt>
                <c:pt idx="15089">
                  <c:v>537</c:v>
                </c:pt>
                <c:pt idx="15090">
                  <c:v>688</c:v>
                </c:pt>
                <c:pt idx="15091">
                  <c:v>760</c:v>
                </c:pt>
                <c:pt idx="15092">
                  <c:v>678</c:v>
                </c:pt>
                <c:pt idx="15093">
                  <c:v>1640</c:v>
                </c:pt>
                <c:pt idx="15094">
                  <c:v>1431</c:v>
                </c:pt>
                <c:pt idx="15095">
                  <c:v>1361</c:v>
                </c:pt>
                <c:pt idx="15096">
                  <c:v>1232</c:v>
                </c:pt>
                <c:pt idx="15097">
                  <c:v>1232</c:v>
                </c:pt>
                <c:pt idx="15098">
                  <c:v>1232</c:v>
                </c:pt>
                <c:pt idx="15099">
                  <c:v>1232</c:v>
                </c:pt>
                <c:pt idx="15100">
                  <c:v>1232</c:v>
                </c:pt>
                <c:pt idx="15101">
                  <c:v>1232</c:v>
                </c:pt>
                <c:pt idx="15102">
                  <c:v>1232</c:v>
                </c:pt>
                <c:pt idx="15103">
                  <c:v>1216</c:v>
                </c:pt>
                <c:pt idx="15104">
                  <c:v>1124</c:v>
                </c:pt>
                <c:pt idx="15105">
                  <c:v>0</c:v>
                </c:pt>
                <c:pt idx="15106">
                  <c:v>21</c:v>
                </c:pt>
                <c:pt idx="15107">
                  <c:v>42</c:v>
                </c:pt>
                <c:pt idx="15108">
                  <c:v>42</c:v>
                </c:pt>
                <c:pt idx="15109">
                  <c:v>42</c:v>
                </c:pt>
                <c:pt idx="15110">
                  <c:v>34</c:v>
                </c:pt>
                <c:pt idx="15111">
                  <c:v>0</c:v>
                </c:pt>
                <c:pt idx="15112">
                  <c:v>0</c:v>
                </c:pt>
                <c:pt idx="15113">
                  <c:v>2345</c:v>
                </c:pt>
                <c:pt idx="15114">
                  <c:v>2345</c:v>
                </c:pt>
                <c:pt idx="15115">
                  <c:v>2345</c:v>
                </c:pt>
                <c:pt idx="15116">
                  <c:v>2345</c:v>
                </c:pt>
                <c:pt idx="15117">
                  <c:v>2345</c:v>
                </c:pt>
                <c:pt idx="15118">
                  <c:v>2345</c:v>
                </c:pt>
                <c:pt idx="15119">
                  <c:v>2345</c:v>
                </c:pt>
                <c:pt idx="15120">
                  <c:v>2345</c:v>
                </c:pt>
                <c:pt idx="15121">
                  <c:v>2345</c:v>
                </c:pt>
                <c:pt idx="15122">
                  <c:v>2345</c:v>
                </c:pt>
                <c:pt idx="15123">
                  <c:v>2345</c:v>
                </c:pt>
                <c:pt idx="15124">
                  <c:v>2346</c:v>
                </c:pt>
                <c:pt idx="15125">
                  <c:v>2415</c:v>
                </c:pt>
                <c:pt idx="15126">
                  <c:v>2549</c:v>
                </c:pt>
                <c:pt idx="15127">
                  <c:v>2635</c:v>
                </c:pt>
                <c:pt idx="15128">
                  <c:v>2707</c:v>
                </c:pt>
                <c:pt idx="15129">
                  <c:v>2774</c:v>
                </c:pt>
                <c:pt idx="15130">
                  <c:v>2797</c:v>
                </c:pt>
                <c:pt idx="15131">
                  <c:v>2797</c:v>
                </c:pt>
                <c:pt idx="15132">
                  <c:v>2797</c:v>
                </c:pt>
                <c:pt idx="15133">
                  <c:v>2797</c:v>
                </c:pt>
                <c:pt idx="15134">
                  <c:v>2797</c:v>
                </c:pt>
                <c:pt idx="15135">
                  <c:v>2797</c:v>
                </c:pt>
                <c:pt idx="15136">
                  <c:v>2797</c:v>
                </c:pt>
                <c:pt idx="15137">
                  <c:v>2797</c:v>
                </c:pt>
                <c:pt idx="15138">
                  <c:v>2797</c:v>
                </c:pt>
                <c:pt idx="15139">
                  <c:v>2797</c:v>
                </c:pt>
                <c:pt idx="15140">
                  <c:v>2797</c:v>
                </c:pt>
                <c:pt idx="15141">
                  <c:v>2845</c:v>
                </c:pt>
                <c:pt idx="15142">
                  <c:v>2984</c:v>
                </c:pt>
                <c:pt idx="15143">
                  <c:v>3160</c:v>
                </c:pt>
                <c:pt idx="15144">
                  <c:v>3243</c:v>
                </c:pt>
                <c:pt idx="15145">
                  <c:v>3295</c:v>
                </c:pt>
                <c:pt idx="15146">
                  <c:v>3295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1222</c:v>
                </c:pt>
                <c:pt idx="15151">
                  <c:v>1324</c:v>
                </c:pt>
                <c:pt idx="15152">
                  <c:v>1388</c:v>
                </c:pt>
                <c:pt idx="15153">
                  <c:v>1563</c:v>
                </c:pt>
                <c:pt idx="15154">
                  <c:v>1643</c:v>
                </c:pt>
                <c:pt idx="15155">
                  <c:v>1725</c:v>
                </c:pt>
                <c:pt idx="15156">
                  <c:v>1765</c:v>
                </c:pt>
                <c:pt idx="15157">
                  <c:v>1765</c:v>
                </c:pt>
                <c:pt idx="15158">
                  <c:v>1765</c:v>
                </c:pt>
                <c:pt idx="15159">
                  <c:v>1765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1216</c:v>
                </c:pt>
                <c:pt idx="15174">
                  <c:v>1250</c:v>
                </c:pt>
                <c:pt idx="15175">
                  <c:v>1341</c:v>
                </c:pt>
                <c:pt idx="15176">
                  <c:v>1409</c:v>
                </c:pt>
                <c:pt idx="15177">
                  <c:v>1524</c:v>
                </c:pt>
                <c:pt idx="15178">
                  <c:v>1606</c:v>
                </c:pt>
                <c:pt idx="15179">
                  <c:v>1606</c:v>
                </c:pt>
                <c:pt idx="15180">
                  <c:v>212</c:v>
                </c:pt>
                <c:pt idx="15181">
                  <c:v>111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</c:v>
                </c:pt>
                <c:pt idx="15198">
                  <c:v>0</c:v>
                </c:pt>
                <c:pt idx="15199">
                  <c:v>0</c:v>
                </c:pt>
                <c:pt idx="15200">
                  <c:v>0</c:v>
                </c:pt>
                <c:pt idx="15201">
                  <c:v>0</c:v>
                </c:pt>
                <c:pt idx="15202">
                  <c:v>0</c:v>
                </c:pt>
                <c:pt idx="15203">
                  <c:v>0</c:v>
                </c:pt>
                <c:pt idx="15204">
                  <c:v>0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0</c:v>
                </c:pt>
                <c:pt idx="15213">
                  <c:v>0</c:v>
                </c:pt>
                <c:pt idx="15214">
                  <c:v>3135</c:v>
                </c:pt>
                <c:pt idx="15215">
                  <c:v>3149</c:v>
                </c:pt>
                <c:pt idx="15216">
                  <c:v>3238</c:v>
                </c:pt>
                <c:pt idx="15217">
                  <c:v>3302</c:v>
                </c:pt>
                <c:pt idx="15218">
                  <c:v>3302</c:v>
                </c:pt>
                <c:pt idx="15219">
                  <c:v>3302</c:v>
                </c:pt>
                <c:pt idx="15220">
                  <c:v>3302</c:v>
                </c:pt>
                <c:pt idx="15221">
                  <c:v>3302</c:v>
                </c:pt>
                <c:pt idx="15222">
                  <c:v>4688</c:v>
                </c:pt>
                <c:pt idx="15223">
                  <c:v>4787</c:v>
                </c:pt>
                <c:pt idx="15224">
                  <c:v>4797</c:v>
                </c:pt>
                <c:pt idx="15225">
                  <c:v>4797</c:v>
                </c:pt>
                <c:pt idx="15226">
                  <c:v>4797</c:v>
                </c:pt>
                <c:pt idx="15227">
                  <c:v>4797</c:v>
                </c:pt>
                <c:pt idx="15228">
                  <c:v>1495</c:v>
                </c:pt>
                <c:pt idx="15229">
                  <c:v>1455</c:v>
                </c:pt>
                <c:pt idx="15230">
                  <c:v>1366</c:v>
                </c:pt>
                <c:pt idx="15231">
                  <c:v>1254</c:v>
                </c:pt>
                <c:pt idx="15232">
                  <c:v>1154</c:v>
                </c:pt>
                <c:pt idx="15233">
                  <c:v>1013</c:v>
                </c:pt>
                <c:pt idx="15234">
                  <c:v>968</c:v>
                </c:pt>
                <c:pt idx="15235">
                  <c:v>968</c:v>
                </c:pt>
                <c:pt idx="15236">
                  <c:v>968</c:v>
                </c:pt>
                <c:pt idx="15237">
                  <c:v>968</c:v>
                </c:pt>
                <c:pt idx="15238">
                  <c:v>2372</c:v>
                </c:pt>
                <c:pt idx="15239">
                  <c:v>2392</c:v>
                </c:pt>
                <c:pt idx="15240">
                  <c:v>0</c:v>
                </c:pt>
                <c:pt idx="15241">
                  <c:v>0</c:v>
                </c:pt>
                <c:pt idx="15242">
                  <c:v>0</c:v>
                </c:pt>
                <c:pt idx="15243">
                  <c:v>0</c:v>
                </c:pt>
                <c:pt idx="15244">
                  <c:v>314</c:v>
                </c:pt>
                <c:pt idx="15245">
                  <c:v>475</c:v>
                </c:pt>
                <c:pt idx="15246">
                  <c:v>572</c:v>
                </c:pt>
                <c:pt idx="15247">
                  <c:v>678</c:v>
                </c:pt>
                <c:pt idx="15248">
                  <c:v>1594</c:v>
                </c:pt>
                <c:pt idx="15249">
                  <c:v>1429</c:v>
                </c:pt>
                <c:pt idx="15250">
                  <c:v>1332</c:v>
                </c:pt>
                <c:pt idx="15251">
                  <c:v>0</c:v>
                </c:pt>
                <c:pt idx="15252">
                  <c:v>0</c:v>
                </c:pt>
                <c:pt idx="15253">
                  <c:v>0</c:v>
                </c:pt>
                <c:pt idx="15254">
                  <c:v>0</c:v>
                </c:pt>
                <c:pt idx="15255">
                  <c:v>0</c:v>
                </c:pt>
                <c:pt idx="15256">
                  <c:v>0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0</c:v>
                </c:pt>
                <c:pt idx="15265">
                  <c:v>83</c:v>
                </c:pt>
                <c:pt idx="15266">
                  <c:v>189</c:v>
                </c:pt>
                <c:pt idx="15267">
                  <c:v>254</c:v>
                </c:pt>
                <c:pt idx="15268">
                  <c:v>325</c:v>
                </c:pt>
                <c:pt idx="15269">
                  <c:v>442</c:v>
                </c:pt>
                <c:pt idx="15270">
                  <c:v>0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</c:v>
                </c:pt>
                <c:pt idx="15285">
                  <c:v>0</c:v>
                </c:pt>
                <c:pt idx="15286">
                  <c:v>0</c:v>
                </c:pt>
                <c:pt idx="15287">
                  <c:v>0</c:v>
                </c:pt>
                <c:pt idx="15288">
                  <c:v>0</c:v>
                </c:pt>
                <c:pt idx="15289">
                  <c:v>0</c:v>
                </c:pt>
                <c:pt idx="15290">
                  <c:v>2176</c:v>
                </c:pt>
                <c:pt idx="15291">
                  <c:v>2176</c:v>
                </c:pt>
                <c:pt idx="15292">
                  <c:v>0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0</c:v>
                </c:pt>
                <c:pt idx="15298">
                  <c:v>1234</c:v>
                </c:pt>
                <c:pt idx="15299">
                  <c:v>1311</c:v>
                </c:pt>
                <c:pt idx="15300">
                  <c:v>1367</c:v>
                </c:pt>
                <c:pt idx="15301">
                  <c:v>1400</c:v>
                </c:pt>
                <c:pt idx="15302">
                  <c:v>1400</c:v>
                </c:pt>
                <c:pt idx="15303">
                  <c:v>1400</c:v>
                </c:pt>
                <c:pt idx="15304">
                  <c:v>1400</c:v>
                </c:pt>
                <c:pt idx="15305">
                  <c:v>1400</c:v>
                </c:pt>
                <c:pt idx="15306">
                  <c:v>1277</c:v>
                </c:pt>
                <c:pt idx="15307">
                  <c:v>1197</c:v>
                </c:pt>
                <c:pt idx="15308">
                  <c:v>164</c:v>
                </c:pt>
                <c:pt idx="15309">
                  <c:v>74</c:v>
                </c:pt>
                <c:pt idx="15310">
                  <c:v>0</c:v>
                </c:pt>
                <c:pt idx="15311">
                  <c:v>0</c:v>
                </c:pt>
                <c:pt idx="15312">
                  <c:v>0</c:v>
                </c:pt>
                <c:pt idx="15313">
                  <c:v>0</c:v>
                </c:pt>
                <c:pt idx="15314">
                  <c:v>32</c:v>
                </c:pt>
                <c:pt idx="15315">
                  <c:v>122</c:v>
                </c:pt>
                <c:pt idx="15316">
                  <c:v>207</c:v>
                </c:pt>
                <c:pt idx="15317">
                  <c:v>407</c:v>
                </c:pt>
                <c:pt idx="15318">
                  <c:v>461</c:v>
                </c:pt>
                <c:pt idx="15319">
                  <c:v>857</c:v>
                </c:pt>
                <c:pt idx="15320">
                  <c:v>773</c:v>
                </c:pt>
                <c:pt idx="15321">
                  <c:v>570</c:v>
                </c:pt>
                <c:pt idx="15322">
                  <c:v>492</c:v>
                </c:pt>
                <c:pt idx="15323">
                  <c:v>492</c:v>
                </c:pt>
                <c:pt idx="15324">
                  <c:v>492</c:v>
                </c:pt>
                <c:pt idx="15325">
                  <c:v>492</c:v>
                </c:pt>
                <c:pt idx="15326">
                  <c:v>492</c:v>
                </c:pt>
                <c:pt idx="15327">
                  <c:v>492</c:v>
                </c:pt>
                <c:pt idx="15328">
                  <c:v>492</c:v>
                </c:pt>
                <c:pt idx="15329">
                  <c:v>492</c:v>
                </c:pt>
                <c:pt idx="15330">
                  <c:v>492</c:v>
                </c:pt>
                <c:pt idx="15331">
                  <c:v>492</c:v>
                </c:pt>
                <c:pt idx="15332">
                  <c:v>1997</c:v>
                </c:pt>
                <c:pt idx="15333">
                  <c:v>1997</c:v>
                </c:pt>
                <c:pt idx="15334">
                  <c:v>2046</c:v>
                </c:pt>
                <c:pt idx="15335">
                  <c:v>2222</c:v>
                </c:pt>
                <c:pt idx="15336">
                  <c:v>2902</c:v>
                </c:pt>
                <c:pt idx="15337">
                  <c:v>2906</c:v>
                </c:pt>
                <c:pt idx="15338">
                  <c:v>2906</c:v>
                </c:pt>
                <c:pt idx="15339">
                  <c:v>2906</c:v>
                </c:pt>
                <c:pt idx="15340">
                  <c:v>2906</c:v>
                </c:pt>
                <c:pt idx="15341">
                  <c:v>2906</c:v>
                </c:pt>
                <c:pt idx="15342">
                  <c:v>2906</c:v>
                </c:pt>
                <c:pt idx="15343">
                  <c:v>2906</c:v>
                </c:pt>
                <c:pt idx="15344">
                  <c:v>2906</c:v>
                </c:pt>
                <c:pt idx="15345">
                  <c:v>2906</c:v>
                </c:pt>
                <c:pt idx="15346">
                  <c:v>3191</c:v>
                </c:pt>
                <c:pt idx="15347">
                  <c:v>3283</c:v>
                </c:pt>
                <c:pt idx="15348">
                  <c:v>3362</c:v>
                </c:pt>
                <c:pt idx="15349">
                  <c:v>3418</c:v>
                </c:pt>
                <c:pt idx="15350">
                  <c:v>4448</c:v>
                </c:pt>
                <c:pt idx="15351">
                  <c:v>4448</c:v>
                </c:pt>
                <c:pt idx="15352">
                  <c:v>4448</c:v>
                </c:pt>
                <c:pt idx="15353">
                  <c:v>4448</c:v>
                </c:pt>
                <c:pt idx="15354">
                  <c:v>4448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1164</c:v>
                </c:pt>
                <c:pt idx="15362">
                  <c:v>1212</c:v>
                </c:pt>
                <c:pt idx="15363">
                  <c:v>1288</c:v>
                </c:pt>
                <c:pt idx="15364">
                  <c:v>1357</c:v>
                </c:pt>
                <c:pt idx="15365">
                  <c:v>1481</c:v>
                </c:pt>
                <c:pt idx="15366">
                  <c:v>1524</c:v>
                </c:pt>
                <c:pt idx="15367">
                  <c:v>1554</c:v>
                </c:pt>
                <c:pt idx="15368">
                  <c:v>1554</c:v>
                </c:pt>
                <c:pt idx="15369">
                  <c:v>1554</c:v>
                </c:pt>
                <c:pt idx="15370">
                  <c:v>1554</c:v>
                </c:pt>
                <c:pt idx="15371">
                  <c:v>1554</c:v>
                </c:pt>
                <c:pt idx="15372">
                  <c:v>1369</c:v>
                </c:pt>
                <c:pt idx="15373">
                  <c:v>1306</c:v>
                </c:pt>
                <c:pt idx="15374">
                  <c:v>1239</c:v>
                </c:pt>
                <c:pt idx="15375">
                  <c:v>1185</c:v>
                </c:pt>
                <c:pt idx="15376">
                  <c:v>1108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0</c:v>
                </c:pt>
                <c:pt idx="15383">
                  <c:v>0</c:v>
                </c:pt>
                <c:pt idx="15384">
                  <c:v>0</c:v>
                </c:pt>
                <c:pt idx="15385">
                  <c:v>1191</c:v>
                </c:pt>
                <c:pt idx="15386">
                  <c:v>1191</c:v>
                </c:pt>
                <c:pt idx="15387">
                  <c:v>1191</c:v>
                </c:pt>
                <c:pt idx="15388">
                  <c:v>1191</c:v>
                </c:pt>
                <c:pt idx="15389">
                  <c:v>1191</c:v>
                </c:pt>
                <c:pt idx="15390">
                  <c:v>268</c:v>
                </c:pt>
                <c:pt idx="15391">
                  <c:v>1033</c:v>
                </c:pt>
                <c:pt idx="15392">
                  <c:v>973</c:v>
                </c:pt>
                <c:pt idx="15393">
                  <c:v>894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0</c:v>
                </c:pt>
                <c:pt idx="15405">
                  <c:v>321</c:v>
                </c:pt>
                <c:pt idx="15406">
                  <c:v>405</c:v>
                </c:pt>
                <c:pt idx="15407">
                  <c:v>520</c:v>
                </c:pt>
                <c:pt idx="15408">
                  <c:v>582</c:v>
                </c:pt>
                <c:pt idx="15409">
                  <c:v>665</c:v>
                </c:pt>
                <c:pt idx="15410">
                  <c:v>675</c:v>
                </c:pt>
                <c:pt idx="15411">
                  <c:v>675</c:v>
                </c:pt>
                <c:pt idx="15412">
                  <c:v>675</c:v>
                </c:pt>
                <c:pt idx="15413">
                  <c:v>0</c:v>
                </c:pt>
                <c:pt idx="15414">
                  <c:v>0</c:v>
                </c:pt>
                <c:pt idx="15415">
                  <c:v>0</c:v>
                </c:pt>
                <c:pt idx="15416">
                  <c:v>0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2123</c:v>
                </c:pt>
                <c:pt idx="15427">
                  <c:v>2123</c:v>
                </c:pt>
                <c:pt idx="15428">
                  <c:v>2123</c:v>
                </c:pt>
                <c:pt idx="15429">
                  <c:v>2123</c:v>
                </c:pt>
                <c:pt idx="15430">
                  <c:v>2123</c:v>
                </c:pt>
                <c:pt idx="15431">
                  <c:v>2123</c:v>
                </c:pt>
                <c:pt idx="15432">
                  <c:v>2123</c:v>
                </c:pt>
                <c:pt idx="15433">
                  <c:v>2123</c:v>
                </c:pt>
                <c:pt idx="15434">
                  <c:v>2175</c:v>
                </c:pt>
                <c:pt idx="15435">
                  <c:v>2224</c:v>
                </c:pt>
                <c:pt idx="15436">
                  <c:v>2253</c:v>
                </c:pt>
                <c:pt idx="15437">
                  <c:v>2323</c:v>
                </c:pt>
                <c:pt idx="15438">
                  <c:v>2347</c:v>
                </c:pt>
                <c:pt idx="15439">
                  <c:v>2347</c:v>
                </c:pt>
                <c:pt idx="15440">
                  <c:v>3476</c:v>
                </c:pt>
                <c:pt idx="15441">
                  <c:v>3563</c:v>
                </c:pt>
                <c:pt idx="15442">
                  <c:v>3615</c:v>
                </c:pt>
                <c:pt idx="15443">
                  <c:v>3671</c:v>
                </c:pt>
                <c:pt idx="15444">
                  <c:v>3722</c:v>
                </c:pt>
                <c:pt idx="15445">
                  <c:v>3775</c:v>
                </c:pt>
                <c:pt idx="15446">
                  <c:v>3823</c:v>
                </c:pt>
                <c:pt idx="15447">
                  <c:v>3875</c:v>
                </c:pt>
                <c:pt idx="15448">
                  <c:v>3875</c:v>
                </c:pt>
                <c:pt idx="15449">
                  <c:v>3875</c:v>
                </c:pt>
                <c:pt idx="15450">
                  <c:v>3875</c:v>
                </c:pt>
                <c:pt idx="15451">
                  <c:v>3875</c:v>
                </c:pt>
                <c:pt idx="15452">
                  <c:v>3875</c:v>
                </c:pt>
                <c:pt idx="15453">
                  <c:v>3875</c:v>
                </c:pt>
                <c:pt idx="15454">
                  <c:v>3875</c:v>
                </c:pt>
                <c:pt idx="15455">
                  <c:v>3875</c:v>
                </c:pt>
                <c:pt idx="15456">
                  <c:v>3875</c:v>
                </c:pt>
                <c:pt idx="15457">
                  <c:v>3875</c:v>
                </c:pt>
                <c:pt idx="15458">
                  <c:v>3875</c:v>
                </c:pt>
                <c:pt idx="15459">
                  <c:v>3875</c:v>
                </c:pt>
                <c:pt idx="15460">
                  <c:v>3875</c:v>
                </c:pt>
                <c:pt idx="15461">
                  <c:v>1271</c:v>
                </c:pt>
                <c:pt idx="15462">
                  <c:v>1328</c:v>
                </c:pt>
                <c:pt idx="15463">
                  <c:v>1379</c:v>
                </c:pt>
                <c:pt idx="15464">
                  <c:v>1487</c:v>
                </c:pt>
                <c:pt idx="15465">
                  <c:v>1563</c:v>
                </c:pt>
                <c:pt idx="15466">
                  <c:v>1579</c:v>
                </c:pt>
                <c:pt idx="15467">
                  <c:v>1579</c:v>
                </c:pt>
                <c:pt idx="15468">
                  <c:v>1579</c:v>
                </c:pt>
                <c:pt idx="15469">
                  <c:v>1579</c:v>
                </c:pt>
                <c:pt idx="15470">
                  <c:v>1579</c:v>
                </c:pt>
                <c:pt idx="15471">
                  <c:v>1579</c:v>
                </c:pt>
                <c:pt idx="15472">
                  <c:v>1568</c:v>
                </c:pt>
                <c:pt idx="15473">
                  <c:v>1509</c:v>
                </c:pt>
                <c:pt idx="15474">
                  <c:v>1439</c:v>
                </c:pt>
                <c:pt idx="15475">
                  <c:v>1372</c:v>
                </c:pt>
                <c:pt idx="15476">
                  <c:v>1310</c:v>
                </c:pt>
                <c:pt idx="15477">
                  <c:v>1225</c:v>
                </c:pt>
                <c:pt idx="15478">
                  <c:v>1154</c:v>
                </c:pt>
                <c:pt idx="15479">
                  <c:v>1139</c:v>
                </c:pt>
                <c:pt idx="15480">
                  <c:v>1139</c:v>
                </c:pt>
                <c:pt idx="15481">
                  <c:v>1139</c:v>
                </c:pt>
                <c:pt idx="15482">
                  <c:v>1139</c:v>
                </c:pt>
                <c:pt idx="15483">
                  <c:v>1139</c:v>
                </c:pt>
                <c:pt idx="15484">
                  <c:v>1139</c:v>
                </c:pt>
                <c:pt idx="15485">
                  <c:v>1139</c:v>
                </c:pt>
                <c:pt idx="15486">
                  <c:v>1139</c:v>
                </c:pt>
                <c:pt idx="15487">
                  <c:v>1126</c:v>
                </c:pt>
                <c:pt idx="15488">
                  <c:v>1036</c:v>
                </c:pt>
                <c:pt idx="15489">
                  <c:v>968</c:v>
                </c:pt>
                <c:pt idx="15490">
                  <c:v>924</c:v>
                </c:pt>
                <c:pt idx="15491">
                  <c:v>0</c:v>
                </c:pt>
                <c:pt idx="15492">
                  <c:v>0</c:v>
                </c:pt>
                <c:pt idx="15493">
                  <c:v>630</c:v>
                </c:pt>
                <c:pt idx="15494">
                  <c:v>707</c:v>
                </c:pt>
                <c:pt idx="15495">
                  <c:v>811</c:v>
                </c:pt>
                <c:pt idx="15496">
                  <c:v>337</c:v>
                </c:pt>
                <c:pt idx="15497">
                  <c:v>311</c:v>
                </c:pt>
                <c:pt idx="15498">
                  <c:v>292</c:v>
                </c:pt>
                <c:pt idx="15499">
                  <c:v>238</c:v>
                </c:pt>
                <c:pt idx="15500">
                  <c:v>186</c:v>
                </c:pt>
                <c:pt idx="15501">
                  <c:v>114</c:v>
                </c:pt>
                <c:pt idx="15502">
                  <c:v>68</c:v>
                </c:pt>
                <c:pt idx="15503">
                  <c:v>13</c:v>
                </c:pt>
                <c:pt idx="15504">
                  <c:v>0</c:v>
                </c:pt>
                <c:pt idx="15505">
                  <c:v>0</c:v>
                </c:pt>
                <c:pt idx="15506">
                  <c:v>31</c:v>
                </c:pt>
                <c:pt idx="15507">
                  <c:v>62</c:v>
                </c:pt>
                <c:pt idx="15508">
                  <c:v>88</c:v>
                </c:pt>
                <c:pt idx="15509">
                  <c:v>97</c:v>
                </c:pt>
                <c:pt idx="15510">
                  <c:v>95</c:v>
                </c:pt>
                <c:pt idx="15511">
                  <c:v>99</c:v>
                </c:pt>
                <c:pt idx="15512">
                  <c:v>138</c:v>
                </c:pt>
                <c:pt idx="15513">
                  <c:v>172</c:v>
                </c:pt>
                <c:pt idx="15514">
                  <c:v>144</c:v>
                </c:pt>
                <c:pt idx="15515">
                  <c:v>115</c:v>
                </c:pt>
                <c:pt idx="15516">
                  <c:v>2309</c:v>
                </c:pt>
                <c:pt idx="15517">
                  <c:v>0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0</c:v>
                </c:pt>
                <c:pt idx="15522">
                  <c:v>0</c:v>
                </c:pt>
                <c:pt idx="15523">
                  <c:v>0</c:v>
                </c:pt>
                <c:pt idx="15524">
                  <c:v>0</c:v>
                </c:pt>
                <c:pt idx="15525">
                  <c:v>0</c:v>
                </c:pt>
                <c:pt idx="15526">
                  <c:v>0</c:v>
                </c:pt>
                <c:pt idx="15527">
                  <c:v>0</c:v>
                </c:pt>
                <c:pt idx="15528">
                  <c:v>0</c:v>
                </c:pt>
                <c:pt idx="15529">
                  <c:v>0</c:v>
                </c:pt>
                <c:pt idx="15530">
                  <c:v>0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</c:v>
                </c:pt>
                <c:pt idx="15535">
                  <c:v>0</c:v>
                </c:pt>
                <c:pt idx="15536">
                  <c:v>0</c:v>
                </c:pt>
                <c:pt idx="15537">
                  <c:v>0</c:v>
                </c:pt>
                <c:pt idx="15538">
                  <c:v>0</c:v>
                </c:pt>
                <c:pt idx="15539">
                  <c:v>0</c:v>
                </c:pt>
                <c:pt idx="15540">
                  <c:v>0</c:v>
                </c:pt>
                <c:pt idx="15541">
                  <c:v>0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</c:v>
                </c:pt>
                <c:pt idx="15548">
                  <c:v>0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11</c:v>
                </c:pt>
                <c:pt idx="15565">
                  <c:v>83</c:v>
                </c:pt>
                <c:pt idx="15566">
                  <c:v>137</c:v>
                </c:pt>
                <c:pt idx="15567">
                  <c:v>198</c:v>
                </c:pt>
                <c:pt idx="15568">
                  <c:v>248</c:v>
                </c:pt>
                <c:pt idx="15569">
                  <c:v>254</c:v>
                </c:pt>
                <c:pt idx="15570">
                  <c:v>204</c:v>
                </c:pt>
                <c:pt idx="15571">
                  <c:v>153</c:v>
                </c:pt>
                <c:pt idx="15572">
                  <c:v>102</c:v>
                </c:pt>
                <c:pt idx="15573">
                  <c:v>38</c:v>
                </c:pt>
                <c:pt idx="15574">
                  <c:v>0</c:v>
                </c:pt>
                <c:pt idx="15575">
                  <c:v>0</c:v>
                </c:pt>
                <c:pt idx="15576">
                  <c:v>0</c:v>
                </c:pt>
                <c:pt idx="15577">
                  <c:v>0</c:v>
                </c:pt>
                <c:pt idx="15578">
                  <c:v>0</c:v>
                </c:pt>
                <c:pt idx="15579">
                  <c:v>0</c:v>
                </c:pt>
                <c:pt idx="15580">
                  <c:v>0</c:v>
                </c:pt>
                <c:pt idx="15581">
                  <c:v>0</c:v>
                </c:pt>
                <c:pt idx="15582">
                  <c:v>0</c:v>
                </c:pt>
                <c:pt idx="15583">
                  <c:v>0</c:v>
                </c:pt>
                <c:pt idx="15584">
                  <c:v>0</c:v>
                </c:pt>
                <c:pt idx="15585">
                  <c:v>0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1545</c:v>
                </c:pt>
                <c:pt idx="15601">
                  <c:v>1498</c:v>
                </c:pt>
                <c:pt idx="15602">
                  <c:v>1451</c:v>
                </c:pt>
                <c:pt idx="15603">
                  <c:v>1400</c:v>
                </c:pt>
                <c:pt idx="15604">
                  <c:v>1356</c:v>
                </c:pt>
                <c:pt idx="15605">
                  <c:v>1237</c:v>
                </c:pt>
                <c:pt idx="15606">
                  <c:v>1171</c:v>
                </c:pt>
                <c:pt idx="15607">
                  <c:v>25</c:v>
                </c:pt>
                <c:pt idx="15608">
                  <c:v>1087</c:v>
                </c:pt>
                <c:pt idx="15609">
                  <c:v>1087</c:v>
                </c:pt>
                <c:pt idx="15610">
                  <c:v>1087</c:v>
                </c:pt>
                <c:pt idx="15611">
                  <c:v>1087</c:v>
                </c:pt>
                <c:pt idx="15612">
                  <c:v>1087</c:v>
                </c:pt>
                <c:pt idx="15613">
                  <c:v>1087</c:v>
                </c:pt>
                <c:pt idx="15614">
                  <c:v>1087</c:v>
                </c:pt>
                <c:pt idx="15615">
                  <c:v>1087</c:v>
                </c:pt>
                <c:pt idx="15616">
                  <c:v>1087</c:v>
                </c:pt>
                <c:pt idx="15617">
                  <c:v>1086</c:v>
                </c:pt>
                <c:pt idx="15618">
                  <c:v>1023</c:v>
                </c:pt>
                <c:pt idx="15619">
                  <c:v>970</c:v>
                </c:pt>
                <c:pt idx="15620">
                  <c:v>928</c:v>
                </c:pt>
                <c:pt idx="15621">
                  <c:v>887</c:v>
                </c:pt>
                <c:pt idx="15622">
                  <c:v>0</c:v>
                </c:pt>
                <c:pt idx="15623">
                  <c:v>0</c:v>
                </c:pt>
                <c:pt idx="15624">
                  <c:v>0</c:v>
                </c:pt>
                <c:pt idx="15625">
                  <c:v>0</c:v>
                </c:pt>
                <c:pt idx="15626">
                  <c:v>0</c:v>
                </c:pt>
                <c:pt idx="15627">
                  <c:v>0</c:v>
                </c:pt>
                <c:pt idx="15628">
                  <c:v>236</c:v>
                </c:pt>
                <c:pt idx="15629">
                  <c:v>165</c:v>
                </c:pt>
                <c:pt idx="15630">
                  <c:v>155</c:v>
                </c:pt>
                <c:pt idx="15631">
                  <c:v>151</c:v>
                </c:pt>
                <c:pt idx="15632">
                  <c:v>124</c:v>
                </c:pt>
                <c:pt idx="15633">
                  <c:v>76</c:v>
                </c:pt>
                <c:pt idx="15634">
                  <c:v>29</c:v>
                </c:pt>
                <c:pt idx="15635">
                  <c:v>0</c:v>
                </c:pt>
                <c:pt idx="15636">
                  <c:v>0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0</c:v>
                </c:pt>
                <c:pt idx="15641">
                  <c:v>0</c:v>
                </c:pt>
                <c:pt idx="15642">
                  <c:v>0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</c:v>
                </c:pt>
                <c:pt idx="15647">
                  <c:v>0</c:v>
                </c:pt>
                <c:pt idx="15648">
                  <c:v>0</c:v>
                </c:pt>
                <c:pt idx="15649">
                  <c:v>0</c:v>
                </c:pt>
                <c:pt idx="15650">
                  <c:v>0</c:v>
                </c:pt>
                <c:pt idx="15651">
                  <c:v>0</c:v>
                </c:pt>
                <c:pt idx="15652">
                  <c:v>0</c:v>
                </c:pt>
                <c:pt idx="15653">
                  <c:v>0</c:v>
                </c:pt>
                <c:pt idx="15654">
                  <c:v>0</c:v>
                </c:pt>
                <c:pt idx="15655">
                  <c:v>0</c:v>
                </c:pt>
                <c:pt idx="15656">
                  <c:v>1166</c:v>
                </c:pt>
                <c:pt idx="15657">
                  <c:v>1215</c:v>
                </c:pt>
                <c:pt idx="15658">
                  <c:v>169</c:v>
                </c:pt>
                <c:pt idx="15659">
                  <c:v>288</c:v>
                </c:pt>
                <c:pt idx="15660">
                  <c:v>293</c:v>
                </c:pt>
                <c:pt idx="15661">
                  <c:v>281</c:v>
                </c:pt>
                <c:pt idx="15662">
                  <c:v>276</c:v>
                </c:pt>
                <c:pt idx="15663">
                  <c:v>120</c:v>
                </c:pt>
                <c:pt idx="15664">
                  <c:v>83</c:v>
                </c:pt>
                <c:pt idx="15665">
                  <c:v>37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0</c:v>
                </c:pt>
                <c:pt idx="15678">
                  <c:v>0</c:v>
                </c:pt>
                <c:pt idx="15679">
                  <c:v>0</c:v>
                </c:pt>
                <c:pt idx="15680">
                  <c:v>0</c:v>
                </c:pt>
                <c:pt idx="15681">
                  <c:v>0</c:v>
                </c:pt>
                <c:pt idx="15682">
                  <c:v>20</c:v>
                </c:pt>
                <c:pt idx="15683">
                  <c:v>75</c:v>
                </c:pt>
                <c:pt idx="15684">
                  <c:v>113</c:v>
                </c:pt>
                <c:pt idx="15685">
                  <c:v>148</c:v>
                </c:pt>
                <c:pt idx="15686">
                  <c:v>144</c:v>
                </c:pt>
                <c:pt idx="15687">
                  <c:v>80</c:v>
                </c:pt>
                <c:pt idx="15688">
                  <c:v>38</c:v>
                </c:pt>
                <c:pt idx="15689">
                  <c:v>5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2317</c:v>
                </c:pt>
                <c:pt idx="15700">
                  <c:v>2465</c:v>
                </c:pt>
                <c:pt idx="15701">
                  <c:v>2518</c:v>
                </c:pt>
                <c:pt idx="15702">
                  <c:v>2533</c:v>
                </c:pt>
                <c:pt idx="15703">
                  <c:v>2533</c:v>
                </c:pt>
                <c:pt idx="15704">
                  <c:v>2533</c:v>
                </c:pt>
                <c:pt idx="15705">
                  <c:v>2533</c:v>
                </c:pt>
                <c:pt idx="15706">
                  <c:v>2533</c:v>
                </c:pt>
                <c:pt idx="15707">
                  <c:v>2533</c:v>
                </c:pt>
                <c:pt idx="15708">
                  <c:v>2533</c:v>
                </c:pt>
                <c:pt idx="15709">
                  <c:v>2533</c:v>
                </c:pt>
                <c:pt idx="15710">
                  <c:v>2533</c:v>
                </c:pt>
                <c:pt idx="15711">
                  <c:v>2533</c:v>
                </c:pt>
                <c:pt idx="15712">
                  <c:v>2533</c:v>
                </c:pt>
                <c:pt idx="15713">
                  <c:v>2533</c:v>
                </c:pt>
                <c:pt idx="15714">
                  <c:v>2533</c:v>
                </c:pt>
                <c:pt idx="15715">
                  <c:v>2533</c:v>
                </c:pt>
                <c:pt idx="15716">
                  <c:v>2533</c:v>
                </c:pt>
                <c:pt idx="15717">
                  <c:v>2533</c:v>
                </c:pt>
                <c:pt idx="15718">
                  <c:v>2533</c:v>
                </c:pt>
                <c:pt idx="15719">
                  <c:v>2533</c:v>
                </c:pt>
                <c:pt idx="15720">
                  <c:v>2533</c:v>
                </c:pt>
                <c:pt idx="15721">
                  <c:v>2533</c:v>
                </c:pt>
                <c:pt idx="15722">
                  <c:v>2533</c:v>
                </c:pt>
                <c:pt idx="15723">
                  <c:v>2533</c:v>
                </c:pt>
                <c:pt idx="15724">
                  <c:v>2533</c:v>
                </c:pt>
                <c:pt idx="15725">
                  <c:v>2533</c:v>
                </c:pt>
                <c:pt idx="15726">
                  <c:v>2529</c:v>
                </c:pt>
                <c:pt idx="15727">
                  <c:v>2463</c:v>
                </c:pt>
                <c:pt idx="15728">
                  <c:v>701</c:v>
                </c:pt>
                <c:pt idx="15729">
                  <c:v>660</c:v>
                </c:pt>
                <c:pt idx="15730">
                  <c:v>587</c:v>
                </c:pt>
                <c:pt idx="15731">
                  <c:v>1571</c:v>
                </c:pt>
                <c:pt idx="15732">
                  <c:v>1590</c:v>
                </c:pt>
                <c:pt idx="15733">
                  <c:v>1590</c:v>
                </c:pt>
                <c:pt idx="15734">
                  <c:v>1590</c:v>
                </c:pt>
                <c:pt idx="15735">
                  <c:v>1590</c:v>
                </c:pt>
                <c:pt idx="15736">
                  <c:v>1590</c:v>
                </c:pt>
                <c:pt idx="15737">
                  <c:v>1590</c:v>
                </c:pt>
                <c:pt idx="15738">
                  <c:v>1170</c:v>
                </c:pt>
                <c:pt idx="15739">
                  <c:v>166</c:v>
                </c:pt>
                <c:pt idx="15740">
                  <c:v>116</c:v>
                </c:pt>
                <c:pt idx="15741">
                  <c:v>948</c:v>
                </c:pt>
                <c:pt idx="15742">
                  <c:v>946</c:v>
                </c:pt>
                <c:pt idx="15743">
                  <c:v>946</c:v>
                </c:pt>
                <c:pt idx="15744">
                  <c:v>946</c:v>
                </c:pt>
                <c:pt idx="15745">
                  <c:v>946</c:v>
                </c:pt>
                <c:pt idx="15746">
                  <c:v>946</c:v>
                </c:pt>
                <c:pt idx="15747">
                  <c:v>946</c:v>
                </c:pt>
                <c:pt idx="15748">
                  <c:v>946</c:v>
                </c:pt>
                <c:pt idx="15749">
                  <c:v>909</c:v>
                </c:pt>
                <c:pt idx="15750">
                  <c:v>862</c:v>
                </c:pt>
                <c:pt idx="15751">
                  <c:v>811</c:v>
                </c:pt>
                <c:pt idx="15752">
                  <c:v>749</c:v>
                </c:pt>
                <c:pt idx="15753">
                  <c:v>709</c:v>
                </c:pt>
                <c:pt idx="15754">
                  <c:v>2468</c:v>
                </c:pt>
                <c:pt idx="15755">
                  <c:v>2522</c:v>
                </c:pt>
                <c:pt idx="15756">
                  <c:v>2716</c:v>
                </c:pt>
                <c:pt idx="15757">
                  <c:v>2871</c:v>
                </c:pt>
                <c:pt idx="15758">
                  <c:v>2879</c:v>
                </c:pt>
                <c:pt idx="15759">
                  <c:v>2879</c:v>
                </c:pt>
                <c:pt idx="15760">
                  <c:v>2879</c:v>
                </c:pt>
                <c:pt idx="15761">
                  <c:v>2879</c:v>
                </c:pt>
                <c:pt idx="15762">
                  <c:v>2879</c:v>
                </c:pt>
                <c:pt idx="15763">
                  <c:v>2879</c:v>
                </c:pt>
                <c:pt idx="15764">
                  <c:v>2879</c:v>
                </c:pt>
                <c:pt idx="15765">
                  <c:v>2879</c:v>
                </c:pt>
                <c:pt idx="15766">
                  <c:v>2879</c:v>
                </c:pt>
                <c:pt idx="15767">
                  <c:v>2879</c:v>
                </c:pt>
                <c:pt idx="15768">
                  <c:v>2879</c:v>
                </c:pt>
                <c:pt idx="15769">
                  <c:v>2879</c:v>
                </c:pt>
                <c:pt idx="15770">
                  <c:v>2879</c:v>
                </c:pt>
                <c:pt idx="15771">
                  <c:v>2879</c:v>
                </c:pt>
                <c:pt idx="15772">
                  <c:v>2879</c:v>
                </c:pt>
                <c:pt idx="15773">
                  <c:v>2879</c:v>
                </c:pt>
                <c:pt idx="15774">
                  <c:v>2879</c:v>
                </c:pt>
                <c:pt idx="15775">
                  <c:v>2879</c:v>
                </c:pt>
                <c:pt idx="15776">
                  <c:v>2879</c:v>
                </c:pt>
                <c:pt idx="15777">
                  <c:v>2879</c:v>
                </c:pt>
                <c:pt idx="15778">
                  <c:v>2879</c:v>
                </c:pt>
                <c:pt idx="15779">
                  <c:v>2891</c:v>
                </c:pt>
                <c:pt idx="15780">
                  <c:v>2934</c:v>
                </c:pt>
                <c:pt idx="15781">
                  <c:v>2976</c:v>
                </c:pt>
                <c:pt idx="15782">
                  <c:v>3005</c:v>
                </c:pt>
                <c:pt idx="15783">
                  <c:v>3005</c:v>
                </c:pt>
                <c:pt idx="15784">
                  <c:v>3005</c:v>
                </c:pt>
                <c:pt idx="15785">
                  <c:v>3005</c:v>
                </c:pt>
                <c:pt idx="15786">
                  <c:v>3005</c:v>
                </c:pt>
                <c:pt idx="15787">
                  <c:v>3005</c:v>
                </c:pt>
                <c:pt idx="15788">
                  <c:v>3005</c:v>
                </c:pt>
                <c:pt idx="15789">
                  <c:v>3005</c:v>
                </c:pt>
                <c:pt idx="15790">
                  <c:v>3005</c:v>
                </c:pt>
                <c:pt idx="15791">
                  <c:v>3005</c:v>
                </c:pt>
                <c:pt idx="15792">
                  <c:v>3005</c:v>
                </c:pt>
                <c:pt idx="15793">
                  <c:v>3005</c:v>
                </c:pt>
                <c:pt idx="15794">
                  <c:v>3005</c:v>
                </c:pt>
                <c:pt idx="15795">
                  <c:v>3005</c:v>
                </c:pt>
                <c:pt idx="15796">
                  <c:v>3005</c:v>
                </c:pt>
                <c:pt idx="15797">
                  <c:v>3005</c:v>
                </c:pt>
                <c:pt idx="15798">
                  <c:v>3005</c:v>
                </c:pt>
                <c:pt idx="15799">
                  <c:v>3005</c:v>
                </c:pt>
                <c:pt idx="15800">
                  <c:v>3005</c:v>
                </c:pt>
                <c:pt idx="15801">
                  <c:v>5202</c:v>
                </c:pt>
                <c:pt idx="15802">
                  <c:v>5202</c:v>
                </c:pt>
                <c:pt idx="15803">
                  <c:v>5223</c:v>
                </c:pt>
                <c:pt idx="15804">
                  <c:v>5281</c:v>
                </c:pt>
                <c:pt idx="15805">
                  <c:v>5354</c:v>
                </c:pt>
                <c:pt idx="15806">
                  <c:v>5354</c:v>
                </c:pt>
                <c:pt idx="15807">
                  <c:v>5354</c:v>
                </c:pt>
                <c:pt idx="15808">
                  <c:v>5354</c:v>
                </c:pt>
                <c:pt idx="15809">
                  <c:v>5354</c:v>
                </c:pt>
                <c:pt idx="15810">
                  <c:v>5354</c:v>
                </c:pt>
                <c:pt idx="15811">
                  <c:v>5354</c:v>
                </c:pt>
                <c:pt idx="15812">
                  <c:v>5354</c:v>
                </c:pt>
                <c:pt idx="15813">
                  <c:v>5354</c:v>
                </c:pt>
                <c:pt idx="15814">
                  <c:v>5354</c:v>
                </c:pt>
                <c:pt idx="15815">
                  <c:v>5354</c:v>
                </c:pt>
                <c:pt idx="15816">
                  <c:v>5354</c:v>
                </c:pt>
                <c:pt idx="15817">
                  <c:v>5432</c:v>
                </c:pt>
                <c:pt idx="15818">
                  <c:v>5520</c:v>
                </c:pt>
                <c:pt idx="15819">
                  <c:v>5826</c:v>
                </c:pt>
                <c:pt idx="15820">
                  <c:v>5864</c:v>
                </c:pt>
                <c:pt idx="15821">
                  <c:v>5864</c:v>
                </c:pt>
                <c:pt idx="15822">
                  <c:v>5864</c:v>
                </c:pt>
                <c:pt idx="15823">
                  <c:v>5864</c:v>
                </c:pt>
                <c:pt idx="15824">
                  <c:v>0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0</c:v>
                </c:pt>
                <c:pt idx="15829">
                  <c:v>0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34</c:v>
                </c:pt>
                <c:pt idx="15840">
                  <c:v>96</c:v>
                </c:pt>
                <c:pt idx="15841">
                  <c:v>145</c:v>
                </c:pt>
                <c:pt idx="15842">
                  <c:v>177</c:v>
                </c:pt>
                <c:pt idx="15843">
                  <c:v>217</c:v>
                </c:pt>
                <c:pt idx="15844">
                  <c:v>162</c:v>
                </c:pt>
                <c:pt idx="15845">
                  <c:v>961</c:v>
                </c:pt>
                <c:pt idx="15846">
                  <c:v>926</c:v>
                </c:pt>
                <c:pt idx="15847">
                  <c:v>875</c:v>
                </c:pt>
                <c:pt idx="15848">
                  <c:v>847</c:v>
                </c:pt>
                <c:pt idx="15849">
                  <c:v>847</c:v>
                </c:pt>
                <c:pt idx="15850">
                  <c:v>847</c:v>
                </c:pt>
                <c:pt idx="15851">
                  <c:v>847</c:v>
                </c:pt>
                <c:pt idx="15852">
                  <c:v>847</c:v>
                </c:pt>
                <c:pt idx="15853">
                  <c:v>847</c:v>
                </c:pt>
                <c:pt idx="15854">
                  <c:v>847</c:v>
                </c:pt>
                <c:pt idx="15855">
                  <c:v>847</c:v>
                </c:pt>
                <c:pt idx="15856">
                  <c:v>847</c:v>
                </c:pt>
                <c:pt idx="15857">
                  <c:v>847</c:v>
                </c:pt>
                <c:pt idx="15858">
                  <c:v>847</c:v>
                </c:pt>
                <c:pt idx="15859">
                  <c:v>847</c:v>
                </c:pt>
                <c:pt idx="15860">
                  <c:v>847</c:v>
                </c:pt>
                <c:pt idx="15861">
                  <c:v>847</c:v>
                </c:pt>
                <c:pt idx="15862">
                  <c:v>847</c:v>
                </c:pt>
                <c:pt idx="15863">
                  <c:v>847</c:v>
                </c:pt>
                <c:pt idx="15864">
                  <c:v>847</c:v>
                </c:pt>
                <c:pt idx="15865">
                  <c:v>847</c:v>
                </c:pt>
                <c:pt idx="15866">
                  <c:v>847</c:v>
                </c:pt>
                <c:pt idx="15867">
                  <c:v>841</c:v>
                </c:pt>
                <c:pt idx="15868">
                  <c:v>841</c:v>
                </c:pt>
                <c:pt idx="15869">
                  <c:v>841</c:v>
                </c:pt>
                <c:pt idx="15870">
                  <c:v>841</c:v>
                </c:pt>
                <c:pt idx="15871">
                  <c:v>841</c:v>
                </c:pt>
                <c:pt idx="15872">
                  <c:v>841</c:v>
                </c:pt>
                <c:pt idx="15873">
                  <c:v>841</c:v>
                </c:pt>
                <c:pt idx="15874">
                  <c:v>841</c:v>
                </c:pt>
                <c:pt idx="15875">
                  <c:v>841</c:v>
                </c:pt>
                <c:pt idx="15876">
                  <c:v>841</c:v>
                </c:pt>
                <c:pt idx="15877">
                  <c:v>841</c:v>
                </c:pt>
                <c:pt idx="15878">
                  <c:v>841</c:v>
                </c:pt>
                <c:pt idx="15879">
                  <c:v>3207</c:v>
                </c:pt>
                <c:pt idx="15880">
                  <c:v>3207</c:v>
                </c:pt>
                <c:pt idx="15881">
                  <c:v>3207</c:v>
                </c:pt>
                <c:pt idx="15882">
                  <c:v>3207</c:v>
                </c:pt>
                <c:pt idx="15883">
                  <c:v>3207</c:v>
                </c:pt>
                <c:pt idx="15884">
                  <c:v>3207</c:v>
                </c:pt>
                <c:pt idx="15885">
                  <c:v>0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0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</c:v>
                </c:pt>
                <c:pt idx="15896">
                  <c:v>0</c:v>
                </c:pt>
                <c:pt idx="15897">
                  <c:v>0</c:v>
                </c:pt>
                <c:pt idx="15898">
                  <c:v>0</c:v>
                </c:pt>
                <c:pt idx="15899">
                  <c:v>0</c:v>
                </c:pt>
                <c:pt idx="15900">
                  <c:v>0</c:v>
                </c:pt>
                <c:pt idx="15901">
                  <c:v>0</c:v>
                </c:pt>
                <c:pt idx="15902">
                  <c:v>2257</c:v>
                </c:pt>
                <c:pt idx="15903">
                  <c:v>3205</c:v>
                </c:pt>
                <c:pt idx="15904">
                  <c:v>8479</c:v>
                </c:pt>
                <c:pt idx="15905">
                  <c:v>8479</c:v>
                </c:pt>
                <c:pt idx="15906">
                  <c:v>13595</c:v>
                </c:pt>
                <c:pt idx="15907">
                  <c:v>14674</c:v>
                </c:pt>
                <c:pt idx="15908">
                  <c:v>18668</c:v>
                </c:pt>
                <c:pt idx="15909">
                  <c:v>16772</c:v>
                </c:pt>
                <c:pt idx="15910">
                  <c:v>21590</c:v>
                </c:pt>
                <c:pt idx="15911">
                  <c:v>24878</c:v>
                </c:pt>
                <c:pt idx="15912">
                  <c:v>22339</c:v>
                </c:pt>
                <c:pt idx="15913">
                  <c:v>22276</c:v>
                </c:pt>
                <c:pt idx="15914">
                  <c:v>18682</c:v>
                </c:pt>
                <c:pt idx="15915">
                  <c:v>21867</c:v>
                </c:pt>
                <c:pt idx="15916">
                  <c:v>20619</c:v>
                </c:pt>
                <c:pt idx="15917">
                  <c:v>19946</c:v>
                </c:pt>
                <c:pt idx="15918">
                  <c:v>19767</c:v>
                </c:pt>
                <c:pt idx="15919">
                  <c:v>20541</c:v>
                </c:pt>
                <c:pt idx="15920">
                  <c:v>19606</c:v>
                </c:pt>
                <c:pt idx="15921">
                  <c:v>19722</c:v>
                </c:pt>
                <c:pt idx="15922">
                  <c:v>18451</c:v>
                </c:pt>
                <c:pt idx="15923">
                  <c:v>18433</c:v>
                </c:pt>
                <c:pt idx="15924">
                  <c:v>21437</c:v>
                </c:pt>
                <c:pt idx="15925">
                  <c:v>18395</c:v>
                </c:pt>
                <c:pt idx="15926">
                  <c:v>18517</c:v>
                </c:pt>
                <c:pt idx="15927">
                  <c:v>19734</c:v>
                </c:pt>
                <c:pt idx="15928">
                  <c:v>19726</c:v>
                </c:pt>
                <c:pt idx="15929">
                  <c:v>18456</c:v>
                </c:pt>
                <c:pt idx="15930">
                  <c:v>19628</c:v>
                </c:pt>
                <c:pt idx="15931">
                  <c:v>22249</c:v>
                </c:pt>
                <c:pt idx="15932">
                  <c:v>18409</c:v>
                </c:pt>
                <c:pt idx="15933">
                  <c:v>18301</c:v>
                </c:pt>
                <c:pt idx="15934">
                  <c:v>19659</c:v>
                </c:pt>
                <c:pt idx="15935">
                  <c:v>15030</c:v>
                </c:pt>
                <c:pt idx="15936">
                  <c:v>19520</c:v>
                </c:pt>
                <c:pt idx="15937">
                  <c:v>19560</c:v>
                </c:pt>
                <c:pt idx="15938">
                  <c:v>18161</c:v>
                </c:pt>
                <c:pt idx="15939">
                  <c:v>17621</c:v>
                </c:pt>
                <c:pt idx="15940">
                  <c:v>19467</c:v>
                </c:pt>
                <c:pt idx="15941">
                  <c:v>19424</c:v>
                </c:pt>
                <c:pt idx="15942">
                  <c:v>17959</c:v>
                </c:pt>
                <c:pt idx="15943">
                  <c:v>18112</c:v>
                </c:pt>
                <c:pt idx="15944">
                  <c:v>21991</c:v>
                </c:pt>
                <c:pt idx="15945">
                  <c:v>16744</c:v>
                </c:pt>
                <c:pt idx="15946">
                  <c:v>17256</c:v>
                </c:pt>
                <c:pt idx="15947">
                  <c:v>15598</c:v>
                </c:pt>
                <c:pt idx="15948">
                  <c:v>14739</c:v>
                </c:pt>
                <c:pt idx="15949">
                  <c:v>13366</c:v>
                </c:pt>
                <c:pt idx="15950">
                  <c:v>16917</c:v>
                </c:pt>
                <c:pt idx="15951">
                  <c:v>13336</c:v>
                </c:pt>
                <c:pt idx="15952">
                  <c:v>13292</c:v>
                </c:pt>
                <c:pt idx="15953">
                  <c:v>14875</c:v>
                </c:pt>
                <c:pt idx="15954">
                  <c:v>13292</c:v>
                </c:pt>
                <c:pt idx="15955">
                  <c:v>19313</c:v>
                </c:pt>
                <c:pt idx="15956">
                  <c:v>14550</c:v>
                </c:pt>
                <c:pt idx="15957">
                  <c:v>15360</c:v>
                </c:pt>
                <c:pt idx="15958">
                  <c:v>13293</c:v>
                </c:pt>
                <c:pt idx="15959">
                  <c:v>7272</c:v>
                </c:pt>
                <c:pt idx="15960">
                  <c:v>13302</c:v>
                </c:pt>
                <c:pt idx="15961">
                  <c:v>14647</c:v>
                </c:pt>
                <c:pt idx="15962">
                  <c:v>13260</c:v>
                </c:pt>
                <c:pt idx="15963">
                  <c:v>11816</c:v>
                </c:pt>
                <c:pt idx="15964">
                  <c:v>11092</c:v>
                </c:pt>
                <c:pt idx="15965">
                  <c:v>10863</c:v>
                </c:pt>
                <c:pt idx="15966">
                  <c:v>12596</c:v>
                </c:pt>
                <c:pt idx="15967">
                  <c:v>13262</c:v>
                </c:pt>
                <c:pt idx="15968">
                  <c:v>17274</c:v>
                </c:pt>
                <c:pt idx="15969">
                  <c:v>19378</c:v>
                </c:pt>
                <c:pt idx="15970">
                  <c:v>24029</c:v>
                </c:pt>
                <c:pt idx="15971">
                  <c:v>13248</c:v>
                </c:pt>
                <c:pt idx="15972">
                  <c:v>13248</c:v>
                </c:pt>
                <c:pt idx="15973">
                  <c:v>7132</c:v>
                </c:pt>
                <c:pt idx="15974">
                  <c:v>13264</c:v>
                </c:pt>
                <c:pt idx="15975">
                  <c:v>13092</c:v>
                </c:pt>
                <c:pt idx="15976">
                  <c:v>13246</c:v>
                </c:pt>
                <c:pt idx="15977">
                  <c:v>9227</c:v>
                </c:pt>
                <c:pt idx="15978">
                  <c:v>10675</c:v>
                </c:pt>
                <c:pt idx="15979">
                  <c:v>10962</c:v>
                </c:pt>
                <c:pt idx="15980">
                  <c:v>10904</c:v>
                </c:pt>
                <c:pt idx="15981">
                  <c:v>13290</c:v>
                </c:pt>
                <c:pt idx="15982">
                  <c:v>6284</c:v>
                </c:pt>
                <c:pt idx="15983">
                  <c:v>9633</c:v>
                </c:pt>
                <c:pt idx="15984">
                  <c:v>11199</c:v>
                </c:pt>
                <c:pt idx="15985">
                  <c:v>11323</c:v>
                </c:pt>
                <c:pt idx="15986">
                  <c:v>6934</c:v>
                </c:pt>
                <c:pt idx="15987">
                  <c:v>14259</c:v>
                </c:pt>
                <c:pt idx="15988">
                  <c:v>13528</c:v>
                </c:pt>
                <c:pt idx="15989">
                  <c:v>14442</c:v>
                </c:pt>
                <c:pt idx="15990">
                  <c:v>15951</c:v>
                </c:pt>
                <c:pt idx="15991">
                  <c:v>12412</c:v>
                </c:pt>
                <c:pt idx="15992">
                  <c:v>11925</c:v>
                </c:pt>
                <c:pt idx="15993">
                  <c:v>13912</c:v>
                </c:pt>
                <c:pt idx="15994">
                  <c:v>9958</c:v>
                </c:pt>
                <c:pt idx="15995">
                  <c:v>12471</c:v>
                </c:pt>
                <c:pt idx="15996">
                  <c:v>14488</c:v>
                </c:pt>
                <c:pt idx="15997">
                  <c:v>18439</c:v>
                </c:pt>
                <c:pt idx="15998">
                  <c:v>10651</c:v>
                </c:pt>
                <c:pt idx="15999">
                  <c:v>10483</c:v>
                </c:pt>
                <c:pt idx="16000">
                  <c:v>8114</c:v>
                </c:pt>
                <c:pt idx="16001">
                  <c:v>10010</c:v>
                </c:pt>
                <c:pt idx="16002">
                  <c:v>9849</c:v>
                </c:pt>
                <c:pt idx="16003">
                  <c:v>9157</c:v>
                </c:pt>
                <c:pt idx="16004">
                  <c:v>12841</c:v>
                </c:pt>
                <c:pt idx="16005">
                  <c:v>16361</c:v>
                </c:pt>
                <c:pt idx="16006">
                  <c:v>17616</c:v>
                </c:pt>
                <c:pt idx="16007">
                  <c:v>10714</c:v>
                </c:pt>
                <c:pt idx="16008">
                  <c:v>12232</c:v>
                </c:pt>
                <c:pt idx="16009">
                  <c:v>7754</c:v>
                </c:pt>
                <c:pt idx="16010">
                  <c:v>8539</c:v>
                </c:pt>
                <c:pt idx="16011">
                  <c:v>10224</c:v>
                </c:pt>
                <c:pt idx="16012">
                  <c:v>8333</c:v>
                </c:pt>
                <c:pt idx="16013">
                  <c:v>6998</c:v>
                </c:pt>
                <c:pt idx="16014">
                  <c:v>7273</c:v>
                </c:pt>
                <c:pt idx="16015">
                  <c:v>7662</c:v>
                </c:pt>
                <c:pt idx="16016">
                  <c:v>7171</c:v>
                </c:pt>
                <c:pt idx="16017">
                  <c:v>9878</c:v>
                </c:pt>
                <c:pt idx="16018">
                  <c:v>10666</c:v>
                </c:pt>
                <c:pt idx="16019">
                  <c:v>9028</c:v>
                </c:pt>
                <c:pt idx="16020">
                  <c:v>7201</c:v>
                </c:pt>
                <c:pt idx="16021">
                  <c:v>12897</c:v>
                </c:pt>
                <c:pt idx="16022">
                  <c:v>12897</c:v>
                </c:pt>
                <c:pt idx="16023">
                  <c:v>16304</c:v>
                </c:pt>
                <c:pt idx="16024">
                  <c:v>10519</c:v>
                </c:pt>
                <c:pt idx="16025">
                  <c:v>8427</c:v>
                </c:pt>
                <c:pt idx="16026">
                  <c:v>7126</c:v>
                </c:pt>
                <c:pt idx="16027">
                  <c:v>7024</c:v>
                </c:pt>
                <c:pt idx="16028">
                  <c:v>8620</c:v>
                </c:pt>
                <c:pt idx="16029">
                  <c:v>4811</c:v>
                </c:pt>
                <c:pt idx="16030">
                  <c:v>8587</c:v>
                </c:pt>
                <c:pt idx="16031">
                  <c:v>9577</c:v>
                </c:pt>
                <c:pt idx="16032">
                  <c:v>9747</c:v>
                </c:pt>
                <c:pt idx="16033">
                  <c:v>268018</c:v>
                </c:pt>
                <c:pt idx="16034">
                  <c:v>8876</c:v>
                </c:pt>
                <c:pt idx="16035">
                  <c:v>6680</c:v>
                </c:pt>
                <c:pt idx="16036">
                  <c:v>4677</c:v>
                </c:pt>
                <c:pt idx="16037">
                  <c:v>8562</c:v>
                </c:pt>
                <c:pt idx="16038">
                  <c:v>8246</c:v>
                </c:pt>
                <c:pt idx="16039">
                  <c:v>9759</c:v>
                </c:pt>
                <c:pt idx="16040">
                  <c:v>7173</c:v>
                </c:pt>
                <c:pt idx="16041">
                  <c:v>8666</c:v>
                </c:pt>
                <c:pt idx="16042">
                  <c:v>5428</c:v>
                </c:pt>
                <c:pt idx="16043">
                  <c:v>4727</c:v>
                </c:pt>
                <c:pt idx="16044">
                  <c:v>8508</c:v>
                </c:pt>
                <c:pt idx="16045">
                  <c:v>7041</c:v>
                </c:pt>
                <c:pt idx="16046">
                  <c:v>7466</c:v>
                </c:pt>
                <c:pt idx="16047">
                  <c:v>7078</c:v>
                </c:pt>
                <c:pt idx="16048">
                  <c:v>8997</c:v>
                </c:pt>
                <c:pt idx="16049">
                  <c:v>12639</c:v>
                </c:pt>
                <c:pt idx="16050">
                  <c:v>12639</c:v>
                </c:pt>
                <c:pt idx="16051">
                  <c:v>12639</c:v>
                </c:pt>
                <c:pt idx="16052">
                  <c:v>16443</c:v>
                </c:pt>
                <c:pt idx="16053">
                  <c:v>17235</c:v>
                </c:pt>
                <c:pt idx="16054">
                  <c:v>7787</c:v>
                </c:pt>
                <c:pt idx="16055">
                  <c:v>7044</c:v>
                </c:pt>
                <c:pt idx="16056">
                  <c:v>6582</c:v>
                </c:pt>
                <c:pt idx="16057">
                  <c:v>6897</c:v>
                </c:pt>
                <c:pt idx="16058">
                  <c:v>4748</c:v>
                </c:pt>
                <c:pt idx="16059">
                  <c:v>4628</c:v>
                </c:pt>
                <c:pt idx="16060">
                  <c:v>6175</c:v>
                </c:pt>
                <c:pt idx="16061">
                  <c:v>10692</c:v>
                </c:pt>
                <c:pt idx="16062">
                  <c:v>12737</c:v>
                </c:pt>
                <c:pt idx="16063">
                  <c:v>8237</c:v>
                </c:pt>
                <c:pt idx="16064">
                  <c:v>10007</c:v>
                </c:pt>
                <c:pt idx="16065">
                  <c:v>8043</c:v>
                </c:pt>
                <c:pt idx="16066">
                  <c:v>8455</c:v>
                </c:pt>
                <c:pt idx="16067">
                  <c:v>11773</c:v>
                </c:pt>
                <c:pt idx="16068">
                  <c:v>3999</c:v>
                </c:pt>
                <c:pt idx="16069">
                  <c:v>7371</c:v>
                </c:pt>
                <c:pt idx="16070">
                  <c:v>7887</c:v>
                </c:pt>
                <c:pt idx="16071">
                  <c:v>4553</c:v>
                </c:pt>
                <c:pt idx="16072">
                  <c:v>8242</c:v>
                </c:pt>
                <c:pt idx="16073">
                  <c:v>6864</c:v>
                </c:pt>
                <c:pt idx="16074">
                  <c:v>4995</c:v>
                </c:pt>
                <c:pt idx="16075">
                  <c:v>4727</c:v>
                </c:pt>
                <c:pt idx="16076">
                  <c:v>4607</c:v>
                </c:pt>
                <c:pt idx="16077">
                  <c:v>3651</c:v>
                </c:pt>
                <c:pt idx="16078">
                  <c:v>9367</c:v>
                </c:pt>
                <c:pt idx="16079">
                  <c:v>6826</c:v>
                </c:pt>
                <c:pt idx="16080">
                  <c:v>7086</c:v>
                </c:pt>
                <c:pt idx="16081">
                  <c:v>12307</c:v>
                </c:pt>
                <c:pt idx="16082">
                  <c:v>12751</c:v>
                </c:pt>
                <c:pt idx="16083">
                  <c:v>12751</c:v>
                </c:pt>
                <c:pt idx="16084">
                  <c:v>8553</c:v>
                </c:pt>
                <c:pt idx="16085">
                  <c:v>9484</c:v>
                </c:pt>
                <c:pt idx="16086">
                  <c:v>8162</c:v>
                </c:pt>
                <c:pt idx="16087">
                  <c:v>10486</c:v>
                </c:pt>
                <c:pt idx="16088">
                  <c:v>6840</c:v>
                </c:pt>
                <c:pt idx="16089">
                  <c:v>8216</c:v>
                </c:pt>
                <c:pt idx="16090">
                  <c:v>4693</c:v>
                </c:pt>
                <c:pt idx="16091">
                  <c:v>10182</c:v>
                </c:pt>
                <c:pt idx="16092">
                  <c:v>9394</c:v>
                </c:pt>
                <c:pt idx="16093">
                  <c:v>9432</c:v>
                </c:pt>
                <c:pt idx="16094">
                  <c:v>8801</c:v>
                </c:pt>
                <c:pt idx="16095">
                  <c:v>8723</c:v>
                </c:pt>
                <c:pt idx="16096">
                  <c:v>6853</c:v>
                </c:pt>
                <c:pt idx="16097">
                  <c:v>8449</c:v>
                </c:pt>
                <c:pt idx="16098">
                  <c:v>9502</c:v>
                </c:pt>
                <c:pt idx="16099">
                  <c:v>11683</c:v>
                </c:pt>
                <c:pt idx="16100">
                  <c:v>10374</c:v>
                </c:pt>
                <c:pt idx="16101">
                  <c:v>5720</c:v>
                </c:pt>
                <c:pt idx="16102">
                  <c:v>6965</c:v>
                </c:pt>
                <c:pt idx="16103">
                  <c:v>8076</c:v>
                </c:pt>
                <c:pt idx="16104">
                  <c:v>10467</c:v>
                </c:pt>
                <c:pt idx="16105">
                  <c:v>11723</c:v>
                </c:pt>
                <c:pt idx="16106">
                  <c:v>10403</c:v>
                </c:pt>
                <c:pt idx="16107">
                  <c:v>12815</c:v>
                </c:pt>
                <c:pt idx="16108">
                  <c:v>12815</c:v>
                </c:pt>
                <c:pt idx="16109">
                  <c:v>16601</c:v>
                </c:pt>
                <c:pt idx="16110">
                  <c:v>10575</c:v>
                </c:pt>
                <c:pt idx="16111">
                  <c:v>10569</c:v>
                </c:pt>
                <c:pt idx="16112">
                  <c:v>11657</c:v>
                </c:pt>
                <c:pt idx="16113">
                  <c:v>5776</c:v>
                </c:pt>
                <c:pt idx="16114">
                  <c:v>8199</c:v>
                </c:pt>
                <c:pt idx="16115">
                  <c:v>10493</c:v>
                </c:pt>
                <c:pt idx="16116">
                  <c:v>10413</c:v>
                </c:pt>
                <c:pt idx="16117">
                  <c:v>12316</c:v>
                </c:pt>
                <c:pt idx="16118">
                  <c:v>10522</c:v>
                </c:pt>
                <c:pt idx="16119">
                  <c:v>7877</c:v>
                </c:pt>
                <c:pt idx="16120">
                  <c:v>7020</c:v>
                </c:pt>
                <c:pt idx="16121">
                  <c:v>10572</c:v>
                </c:pt>
                <c:pt idx="16122">
                  <c:v>10541</c:v>
                </c:pt>
                <c:pt idx="16123">
                  <c:v>12046</c:v>
                </c:pt>
                <c:pt idx="16124">
                  <c:v>11198</c:v>
                </c:pt>
                <c:pt idx="16125">
                  <c:v>6991</c:v>
                </c:pt>
                <c:pt idx="16126">
                  <c:v>10695</c:v>
                </c:pt>
                <c:pt idx="16127">
                  <c:v>10560</c:v>
                </c:pt>
                <c:pt idx="16128">
                  <c:v>10509</c:v>
                </c:pt>
                <c:pt idx="16129">
                  <c:v>5820</c:v>
                </c:pt>
                <c:pt idx="16130">
                  <c:v>7132</c:v>
                </c:pt>
                <c:pt idx="16131">
                  <c:v>6550</c:v>
                </c:pt>
                <c:pt idx="16132">
                  <c:v>8933</c:v>
                </c:pt>
                <c:pt idx="16133">
                  <c:v>10396</c:v>
                </c:pt>
                <c:pt idx="16134">
                  <c:v>10851</c:v>
                </c:pt>
                <c:pt idx="16135">
                  <c:v>65794</c:v>
                </c:pt>
                <c:pt idx="16136">
                  <c:v>65350</c:v>
                </c:pt>
                <c:pt idx="16137">
                  <c:v>10718</c:v>
                </c:pt>
                <c:pt idx="16138">
                  <c:v>11884</c:v>
                </c:pt>
                <c:pt idx="16139">
                  <c:v>12301</c:v>
                </c:pt>
                <c:pt idx="16140">
                  <c:v>9033</c:v>
                </c:pt>
                <c:pt idx="16141">
                  <c:v>6816</c:v>
                </c:pt>
                <c:pt idx="16142">
                  <c:v>9866</c:v>
                </c:pt>
                <c:pt idx="16143">
                  <c:v>9961</c:v>
                </c:pt>
                <c:pt idx="16144">
                  <c:v>11920</c:v>
                </c:pt>
                <c:pt idx="16145">
                  <c:v>11920</c:v>
                </c:pt>
                <c:pt idx="16146">
                  <c:v>15689</c:v>
                </c:pt>
                <c:pt idx="16147">
                  <c:v>8939</c:v>
                </c:pt>
                <c:pt idx="16148">
                  <c:v>33702</c:v>
                </c:pt>
                <c:pt idx="16149">
                  <c:v>33702</c:v>
                </c:pt>
                <c:pt idx="16150">
                  <c:v>7723</c:v>
                </c:pt>
                <c:pt idx="16151">
                  <c:v>12533</c:v>
                </c:pt>
                <c:pt idx="16152">
                  <c:v>7001</c:v>
                </c:pt>
                <c:pt idx="16153">
                  <c:v>10781</c:v>
                </c:pt>
                <c:pt idx="16154">
                  <c:v>9621</c:v>
                </c:pt>
                <c:pt idx="16155">
                  <c:v>9352</c:v>
                </c:pt>
                <c:pt idx="16156">
                  <c:v>9131</c:v>
                </c:pt>
                <c:pt idx="16157">
                  <c:v>15662</c:v>
                </c:pt>
                <c:pt idx="16158">
                  <c:v>15282</c:v>
                </c:pt>
                <c:pt idx="16159">
                  <c:v>13245</c:v>
                </c:pt>
                <c:pt idx="16160">
                  <c:v>10046</c:v>
                </c:pt>
                <c:pt idx="16161">
                  <c:v>9103</c:v>
                </c:pt>
                <c:pt idx="16162">
                  <c:v>7016</c:v>
                </c:pt>
                <c:pt idx="16163">
                  <c:v>63946</c:v>
                </c:pt>
                <c:pt idx="16164">
                  <c:v>160904</c:v>
                </c:pt>
                <c:pt idx="16165">
                  <c:v>247749</c:v>
                </c:pt>
                <c:pt idx="16166">
                  <c:v>347623</c:v>
                </c:pt>
                <c:pt idx="16167">
                  <c:v>391076</c:v>
                </c:pt>
                <c:pt idx="16168">
                  <c:v>382758</c:v>
                </c:pt>
                <c:pt idx="16169">
                  <c:v>376714</c:v>
                </c:pt>
                <c:pt idx="16170">
                  <c:v>376688</c:v>
                </c:pt>
                <c:pt idx="16171">
                  <c:v>380298</c:v>
                </c:pt>
                <c:pt idx="16172">
                  <c:v>389086</c:v>
                </c:pt>
                <c:pt idx="16173">
                  <c:v>333211</c:v>
                </c:pt>
                <c:pt idx="16174">
                  <c:v>236931</c:v>
                </c:pt>
                <c:pt idx="16175">
                  <c:v>150321</c:v>
                </c:pt>
                <c:pt idx="16176">
                  <c:v>65706</c:v>
                </c:pt>
                <c:pt idx="16177">
                  <c:v>12752</c:v>
                </c:pt>
                <c:pt idx="16178">
                  <c:v>12754</c:v>
                </c:pt>
                <c:pt idx="16179">
                  <c:v>13122</c:v>
                </c:pt>
                <c:pt idx="16180">
                  <c:v>14208</c:v>
                </c:pt>
                <c:pt idx="16181">
                  <c:v>12577</c:v>
                </c:pt>
                <c:pt idx="16182">
                  <c:v>13177</c:v>
                </c:pt>
                <c:pt idx="16183">
                  <c:v>11309</c:v>
                </c:pt>
                <c:pt idx="16184">
                  <c:v>14470</c:v>
                </c:pt>
                <c:pt idx="16185">
                  <c:v>109797</c:v>
                </c:pt>
                <c:pt idx="16186">
                  <c:v>201266</c:v>
                </c:pt>
                <c:pt idx="16187">
                  <c:v>291596</c:v>
                </c:pt>
                <c:pt idx="16188">
                  <c:v>386999</c:v>
                </c:pt>
                <c:pt idx="16189">
                  <c:v>401357</c:v>
                </c:pt>
                <c:pt idx="16190">
                  <c:v>405971</c:v>
                </c:pt>
                <c:pt idx="16191">
                  <c:v>403516</c:v>
                </c:pt>
                <c:pt idx="16192">
                  <c:v>350956</c:v>
                </c:pt>
                <c:pt idx="16193">
                  <c:v>303114</c:v>
                </c:pt>
                <c:pt idx="16194">
                  <c:v>259732</c:v>
                </c:pt>
                <c:pt idx="16195">
                  <c:v>227509</c:v>
                </c:pt>
                <c:pt idx="16196">
                  <c:v>194909</c:v>
                </c:pt>
                <c:pt idx="16197">
                  <c:v>159886</c:v>
                </c:pt>
                <c:pt idx="16198">
                  <c:v>121065</c:v>
                </c:pt>
                <c:pt idx="16199">
                  <c:v>79610</c:v>
                </c:pt>
                <c:pt idx="16200">
                  <c:v>51720</c:v>
                </c:pt>
                <c:pt idx="16201">
                  <c:v>54284</c:v>
                </c:pt>
                <c:pt idx="16202">
                  <c:v>57704</c:v>
                </c:pt>
                <c:pt idx="16203">
                  <c:v>61085</c:v>
                </c:pt>
                <c:pt idx="16204">
                  <c:v>55908</c:v>
                </c:pt>
                <c:pt idx="16205">
                  <c:v>65160</c:v>
                </c:pt>
                <c:pt idx="16206">
                  <c:v>62782</c:v>
                </c:pt>
                <c:pt idx="16207">
                  <c:v>58185</c:v>
                </c:pt>
                <c:pt idx="16208">
                  <c:v>53663</c:v>
                </c:pt>
                <c:pt idx="16209">
                  <c:v>55942</c:v>
                </c:pt>
                <c:pt idx="16210">
                  <c:v>49162</c:v>
                </c:pt>
                <c:pt idx="16211">
                  <c:v>45776</c:v>
                </c:pt>
                <c:pt idx="16212">
                  <c:v>53942</c:v>
                </c:pt>
                <c:pt idx="16213">
                  <c:v>57320</c:v>
                </c:pt>
                <c:pt idx="16214">
                  <c:v>57309</c:v>
                </c:pt>
                <c:pt idx="16215">
                  <c:v>51544</c:v>
                </c:pt>
                <c:pt idx="16216">
                  <c:v>52617</c:v>
                </c:pt>
                <c:pt idx="16217">
                  <c:v>57534</c:v>
                </c:pt>
                <c:pt idx="16218">
                  <c:v>58663</c:v>
                </c:pt>
                <c:pt idx="16219">
                  <c:v>62149</c:v>
                </c:pt>
                <c:pt idx="16220">
                  <c:v>64294</c:v>
                </c:pt>
                <c:pt idx="16221">
                  <c:v>56288</c:v>
                </c:pt>
                <c:pt idx="16222">
                  <c:v>55282</c:v>
                </c:pt>
                <c:pt idx="16223">
                  <c:v>49437</c:v>
                </c:pt>
                <c:pt idx="16224">
                  <c:v>55164</c:v>
                </c:pt>
                <c:pt idx="16225">
                  <c:v>49585</c:v>
                </c:pt>
                <c:pt idx="16226">
                  <c:v>51981</c:v>
                </c:pt>
                <c:pt idx="16227">
                  <c:v>58719</c:v>
                </c:pt>
                <c:pt idx="16228">
                  <c:v>58278</c:v>
                </c:pt>
                <c:pt idx="16229">
                  <c:v>53047</c:v>
                </c:pt>
                <c:pt idx="16230">
                  <c:v>49559</c:v>
                </c:pt>
                <c:pt idx="16231">
                  <c:v>49535</c:v>
                </c:pt>
                <c:pt idx="16232">
                  <c:v>55204</c:v>
                </c:pt>
                <c:pt idx="16233">
                  <c:v>55883</c:v>
                </c:pt>
                <c:pt idx="16234">
                  <c:v>55514</c:v>
                </c:pt>
                <c:pt idx="16235">
                  <c:v>54016</c:v>
                </c:pt>
                <c:pt idx="16236">
                  <c:v>51581</c:v>
                </c:pt>
                <c:pt idx="16237">
                  <c:v>48251</c:v>
                </c:pt>
                <c:pt idx="16238">
                  <c:v>51469</c:v>
                </c:pt>
                <c:pt idx="16239">
                  <c:v>50156</c:v>
                </c:pt>
                <c:pt idx="16240">
                  <c:v>53694</c:v>
                </c:pt>
                <c:pt idx="16241">
                  <c:v>52171</c:v>
                </c:pt>
                <c:pt idx="16242">
                  <c:v>50160</c:v>
                </c:pt>
                <c:pt idx="16243">
                  <c:v>51717</c:v>
                </c:pt>
                <c:pt idx="16244">
                  <c:v>51541</c:v>
                </c:pt>
                <c:pt idx="16245">
                  <c:v>53260</c:v>
                </c:pt>
                <c:pt idx="16246">
                  <c:v>53638</c:v>
                </c:pt>
                <c:pt idx="16247">
                  <c:v>49746</c:v>
                </c:pt>
                <c:pt idx="16248">
                  <c:v>46672</c:v>
                </c:pt>
                <c:pt idx="16249">
                  <c:v>50131</c:v>
                </c:pt>
                <c:pt idx="16250">
                  <c:v>49836</c:v>
                </c:pt>
                <c:pt idx="16251">
                  <c:v>54568</c:v>
                </c:pt>
                <c:pt idx="16252">
                  <c:v>51556</c:v>
                </c:pt>
                <c:pt idx="16253">
                  <c:v>51551</c:v>
                </c:pt>
                <c:pt idx="16254">
                  <c:v>49806</c:v>
                </c:pt>
                <c:pt idx="16255">
                  <c:v>51692</c:v>
                </c:pt>
                <c:pt idx="16256">
                  <c:v>51691</c:v>
                </c:pt>
                <c:pt idx="16257">
                  <c:v>51713</c:v>
                </c:pt>
                <c:pt idx="16258">
                  <c:v>51711</c:v>
                </c:pt>
                <c:pt idx="16259">
                  <c:v>49723</c:v>
                </c:pt>
                <c:pt idx="16260">
                  <c:v>48139</c:v>
                </c:pt>
                <c:pt idx="16261">
                  <c:v>41254</c:v>
                </c:pt>
                <c:pt idx="16262">
                  <c:v>37666</c:v>
                </c:pt>
                <c:pt idx="16263">
                  <c:v>34173</c:v>
                </c:pt>
                <c:pt idx="16264">
                  <c:v>32434</c:v>
                </c:pt>
                <c:pt idx="16265">
                  <c:v>30638</c:v>
                </c:pt>
                <c:pt idx="16266">
                  <c:v>24028</c:v>
                </c:pt>
                <c:pt idx="16267">
                  <c:v>23915</c:v>
                </c:pt>
                <c:pt idx="16268">
                  <c:v>24066</c:v>
                </c:pt>
                <c:pt idx="16269">
                  <c:v>23790</c:v>
                </c:pt>
                <c:pt idx="16270">
                  <c:v>25176</c:v>
                </c:pt>
                <c:pt idx="16271">
                  <c:v>19751</c:v>
                </c:pt>
                <c:pt idx="16272">
                  <c:v>17710</c:v>
                </c:pt>
                <c:pt idx="16273">
                  <c:v>11719</c:v>
                </c:pt>
                <c:pt idx="16274">
                  <c:v>8453</c:v>
                </c:pt>
                <c:pt idx="16275">
                  <c:v>9489</c:v>
                </c:pt>
                <c:pt idx="16276">
                  <c:v>13161</c:v>
                </c:pt>
                <c:pt idx="16277">
                  <c:v>13161</c:v>
                </c:pt>
                <c:pt idx="16278">
                  <c:v>19301</c:v>
                </c:pt>
                <c:pt idx="16279">
                  <c:v>10885</c:v>
                </c:pt>
                <c:pt idx="16280">
                  <c:v>12063</c:v>
                </c:pt>
                <c:pt idx="16281">
                  <c:v>9557</c:v>
                </c:pt>
                <c:pt idx="16282">
                  <c:v>7087</c:v>
                </c:pt>
                <c:pt idx="16283">
                  <c:v>8877</c:v>
                </c:pt>
                <c:pt idx="16284">
                  <c:v>9032</c:v>
                </c:pt>
                <c:pt idx="16285">
                  <c:v>8620</c:v>
                </c:pt>
                <c:pt idx="16286">
                  <c:v>10893</c:v>
                </c:pt>
                <c:pt idx="16287">
                  <c:v>7834</c:v>
                </c:pt>
                <c:pt idx="16288">
                  <c:v>7477</c:v>
                </c:pt>
                <c:pt idx="16289">
                  <c:v>7055</c:v>
                </c:pt>
                <c:pt idx="16290">
                  <c:v>8864</c:v>
                </c:pt>
                <c:pt idx="16291">
                  <c:v>11836</c:v>
                </c:pt>
                <c:pt idx="16292">
                  <c:v>8460</c:v>
                </c:pt>
                <c:pt idx="16293">
                  <c:v>10703</c:v>
                </c:pt>
                <c:pt idx="16294">
                  <c:v>7409</c:v>
                </c:pt>
                <c:pt idx="16295">
                  <c:v>7166</c:v>
                </c:pt>
                <c:pt idx="16296">
                  <c:v>8537</c:v>
                </c:pt>
                <c:pt idx="16297">
                  <c:v>8492</c:v>
                </c:pt>
                <c:pt idx="16298">
                  <c:v>7908</c:v>
                </c:pt>
                <c:pt idx="16299">
                  <c:v>9780</c:v>
                </c:pt>
                <c:pt idx="16300">
                  <c:v>9902</c:v>
                </c:pt>
                <c:pt idx="16301">
                  <c:v>9290</c:v>
                </c:pt>
                <c:pt idx="16302">
                  <c:v>8642</c:v>
                </c:pt>
                <c:pt idx="16303">
                  <c:v>6516</c:v>
                </c:pt>
                <c:pt idx="16304">
                  <c:v>8809</c:v>
                </c:pt>
                <c:pt idx="16305">
                  <c:v>8465</c:v>
                </c:pt>
                <c:pt idx="16306">
                  <c:v>8271</c:v>
                </c:pt>
                <c:pt idx="16307">
                  <c:v>10679</c:v>
                </c:pt>
                <c:pt idx="16308">
                  <c:v>7546</c:v>
                </c:pt>
                <c:pt idx="16309">
                  <c:v>7260</c:v>
                </c:pt>
                <c:pt idx="16310">
                  <c:v>8000</c:v>
                </c:pt>
                <c:pt idx="16311">
                  <c:v>9277</c:v>
                </c:pt>
                <c:pt idx="16312">
                  <c:v>9191</c:v>
                </c:pt>
                <c:pt idx="16313">
                  <c:v>5495</c:v>
                </c:pt>
                <c:pt idx="16314">
                  <c:v>12002</c:v>
                </c:pt>
                <c:pt idx="16315">
                  <c:v>9019</c:v>
                </c:pt>
                <c:pt idx="16316">
                  <c:v>9199</c:v>
                </c:pt>
                <c:pt idx="16317">
                  <c:v>11401</c:v>
                </c:pt>
                <c:pt idx="16318">
                  <c:v>7882</c:v>
                </c:pt>
                <c:pt idx="16319">
                  <c:v>6568</c:v>
                </c:pt>
                <c:pt idx="16320">
                  <c:v>8156</c:v>
                </c:pt>
                <c:pt idx="16321">
                  <c:v>8156</c:v>
                </c:pt>
                <c:pt idx="16322">
                  <c:v>8156</c:v>
                </c:pt>
                <c:pt idx="16323">
                  <c:v>5805</c:v>
                </c:pt>
                <c:pt idx="16324">
                  <c:v>8011</c:v>
                </c:pt>
                <c:pt idx="16325">
                  <c:v>8024</c:v>
                </c:pt>
                <c:pt idx="16326">
                  <c:v>6058</c:v>
                </c:pt>
                <c:pt idx="16327">
                  <c:v>6671</c:v>
                </c:pt>
                <c:pt idx="16328">
                  <c:v>6263</c:v>
                </c:pt>
                <c:pt idx="16329">
                  <c:v>4020</c:v>
                </c:pt>
                <c:pt idx="16330">
                  <c:v>4020</c:v>
                </c:pt>
                <c:pt idx="16331">
                  <c:v>7383</c:v>
                </c:pt>
                <c:pt idx="16332">
                  <c:v>4003</c:v>
                </c:pt>
                <c:pt idx="16333">
                  <c:v>3817</c:v>
                </c:pt>
                <c:pt idx="16334">
                  <c:v>7089</c:v>
                </c:pt>
                <c:pt idx="16335">
                  <c:v>8383</c:v>
                </c:pt>
                <c:pt idx="16336">
                  <c:v>10983</c:v>
                </c:pt>
                <c:pt idx="16337">
                  <c:v>9182</c:v>
                </c:pt>
                <c:pt idx="16338">
                  <c:v>9182</c:v>
                </c:pt>
                <c:pt idx="16339">
                  <c:v>7671</c:v>
                </c:pt>
                <c:pt idx="16340">
                  <c:v>3197</c:v>
                </c:pt>
                <c:pt idx="16341">
                  <c:v>5389</c:v>
                </c:pt>
                <c:pt idx="16342">
                  <c:v>6485</c:v>
                </c:pt>
                <c:pt idx="16343">
                  <c:v>5379</c:v>
                </c:pt>
                <c:pt idx="16344">
                  <c:v>4209</c:v>
                </c:pt>
                <c:pt idx="16345">
                  <c:v>996</c:v>
                </c:pt>
                <c:pt idx="16346">
                  <c:v>8600</c:v>
                </c:pt>
                <c:pt idx="16347">
                  <c:v>8784</c:v>
                </c:pt>
                <c:pt idx="16348">
                  <c:v>8321</c:v>
                </c:pt>
                <c:pt idx="16349">
                  <c:v>8321</c:v>
                </c:pt>
                <c:pt idx="16350">
                  <c:v>10705</c:v>
                </c:pt>
                <c:pt idx="16351">
                  <c:v>8941</c:v>
                </c:pt>
                <c:pt idx="16352">
                  <c:v>9115</c:v>
                </c:pt>
                <c:pt idx="16353">
                  <c:v>9115</c:v>
                </c:pt>
                <c:pt idx="16354">
                  <c:v>12773</c:v>
                </c:pt>
                <c:pt idx="16355">
                  <c:v>7458</c:v>
                </c:pt>
                <c:pt idx="16356">
                  <c:v>10295</c:v>
                </c:pt>
                <c:pt idx="16357">
                  <c:v>7695</c:v>
                </c:pt>
                <c:pt idx="16358">
                  <c:v>6939</c:v>
                </c:pt>
                <c:pt idx="16359">
                  <c:v>6216</c:v>
                </c:pt>
                <c:pt idx="16360">
                  <c:v>7960</c:v>
                </c:pt>
                <c:pt idx="16361">
                  <c:v>3894</c:v>
                </c:pt>
                <c:pt idx="16362">
                  <c:v>4985</c:v>
                </c:pt>
                <c:pt idx="16363">
                  <c:v>8507</c:v>
                </c:pt>
                <c:pt idx="16364">
                  <c:v>8507</c:v>
                </c:pt>
                <c:pt idx="16365">
                  <c:v>4638</c:v>
                </c:pt>
                <c:pt idx="16366">
                  <c:v>8714</c:v>
                </c:pt>
                <c:pt idx="16367">
                  <c:v>3047</c:v>
                </c:pt>
                <c:pt idx="16368">
                  <c:v>5373</c:v>
                </c:pt>
                <c:pt idx="16369">
                  <c:v>4746</c:v>
                </c:pt>
                <c:pt idx="16370">
                  <c:v>7684</c:v>
                </c:pt>
                <c:pt idx="16371">
                  <c:v>5496</c:v>
                </c:pt>
                <c:pt idx="16372">
                  <c:v>7861</c:v>
                </c:pt>
                <c:pt idx="16373">
                  <c:v>7274</c:v>
                </c:pt>
                <c:pt idx="16374">
                  <c:v>6678</c:v>
                </c:pt>
                <c:pt idx="16375">
                  <c:v>10006</c:v>
                </c:pt>
                <c:pt idx="16376">
                  <c:v>10786</c:v>
                </c:pt>
                <c:pt idx="16377">
                  <c:v>6714</c:v>
                </c:pt>
                <c:pt idx="16378">
                  <c:v>5682</c:v>
                </c:pt>
                <c:pt idx="16379">
                  <c:v>10980</c:v>
                </c:pt>
                <c:pt idx="16380">
                  <c:v>10980</c:v>
                </c:pt>
                <c:pt idx="16381">
                  <c:v>6477</c:v>
                </c:pt>
                <c:pt idx="16382">
                  <c:v>8042</c:v>
                </c:pt>
                <c:pt idx="16383">
                  <c:v>8052</c:v>
                </c:pt>
                <c:pt idx="16384">
                  <c:v>5677</c:v>
                </c:pt>
                <c:pt idx="16385">
                  <c:v>3714</c:v>
                </c:pt>
                <c:pt idx="16386">
                  <c:v>5081</c:v>
                </c:pt>
                <c:pt idx="16387">
                  <c:v>8186</c:v>
                </c:pt>
                <c:pt idx="16388">
                  <c:v>5263</c:v>
                </c:pt>
                <c:pt idx="16389">
                  <c:v>3892</c:v>
                </c:pt>
                <c:pt idx="16390">
                  <c:v>5654</c:v>
                </c:pt>
                <c:pt idx="16391">
                  <c:v>4258</c:v>
                </c:pt>
                <c:pt idx="16392">
                  <c:v>4786</c:v>
                </c:pt>
                <c:pt idx="16393">
                  <c:v>8202</c:v>
                </c:pt>
                <c:pt idx="16394">
                  <c:v>8073</c:v>
                </c:pt>
                <c:pt idx="16395">
                  <c:v>8184</c:v>
                </c:pt>
                <c:pt idx="16396">
                  <c:v>9927</c:v>
                </c:pt>
                <c:pt idx="16397">
                  <c:v>11098</c:v>
                </c:pt>
                <c:pt idx="16398">
                  <c:v>11676</c:v>
                </c:pt>
                <c:pt idx="16399">
                  <c:v>16319</c:v>
                </c:pt>
                <c:pt idx="16400">
                  <c:v>16541</c:v>
                </c:pt>
                <c:pt idx="16401">
                  <c:v>16541</c:v>
                </c:pt>
                <c:pt idx="16402">
                  <c:v>3687</c:v>
                </c:pt>
                <c:pt idx="16403">
                  <c:v>3687</c:v>
                </c:pt>
                <c:pt idx="16404">
                  <c:v>3687</c:v>
                </c:pt>
                <c:pt idx="16405">
                  <c:v>4644</c:v>
                </c:pt>
                <c:pt idx="16406">
                  <c:v>8065</c:v>
                </c:pt>
                <c:pt idx="16407">
                  <c:v>8102</c:v>
                </c:pt>
                <c:pt idx="16408">
                  <c:v>9888</c:v>
                </c:pt>
                <c:pt idx="16409">
                  <c:v>10607</c:v>
                </c:pt>
                <c:pt idx="16410">
                  <c:v>5783</c:v>
                </c:pt>
                <c:pt idx="16411">
                  <c:v>4421</c:v>
                </c:pt>
                <c:pt idx="16412">
                  <c:v>4421</c:v>
                </c:pt>
                <c:pt idx="16413">
                  <c:v>4618</c:v>
                </c:pt>
                <c:pt idx="16414">
                  <c:v>1289</c:v>
                </c:pt>
                <c:pt idx="16415">
                  <c:v>6132</c:v>
                </c:pt>
                <c:pt idx="16416">
                  <c:v>1878</c:v>
                </c:pt>
                <c:pt idx="16417">
                  <c:v>2944</c:v>
                </c:pt>
                <c:pt idx="16418">
                  <c:v>7854</c:v>
                </c:pt>
                <c:pt idx="16419">
                  <c:v>3078</c:v>
                </c:pt>
                <c:pt idx="16420">
                  <c:v>1899</c:v>
                </c:pt>
                <c:pt idx="16421">
                  <c:v>2992</c:v>
                </c:pt>
                <c:pt idx="16422">
                  <c:v>2992</c:v>
                </c:pt>
                <c:pt idx="16423">
                  <c:v>7846</c:v>
                </c:pt>
                <c:pt idx="16424">
                  <c:v>5947</c:v>
                </c:pt>
                <c:pt idx="16425">
                  <c:v>5841</c:v>
                </c:pt>
                <c:pt idx="16426">
                  <c:v>2978</c:v>
                </c:pt>
                <c:pt idx="16427">
                  <c:v>633</c:v>
                </c:pt>
                <c:pt idx="16428">
                  <c:v>1069</c:v>
                </c:pt>
                <c:pt idx="16429">
                  <c:v>1069</c:v>
                </c:pt>
                <c:pt idx="16430">
                  <c:v>1069</c:v>
                </c:pt>
                <c:pt idx="16431">
                  <c:v>0</c:v>
                </c:pt>
                <c:pt idx="16432">
                  <c:v>1211</c:v>
                </c:pt>
                <c:pt idx="16433">
                  <c:v>1211</c:v>
                </c:pt>
                <c:pt idx="16434">
                  <c:v>1211</c:v>
                </c:pt>
                <c:pt idx="16435">
                  <c:v>1211</c:v>
                </c:pt>
                <c:pt idx="16436">
                  <c:v>2925</c:v>
                </c:pt>
                <c:pt idx="16437">
                  <c:v>3257</c:v>
                </c:pt>
                <c:pt idx="16438">
                  <c:v>3257</c:v>
                </c:pt>
                <c:pt idx="16439">
                  <c:v>3257</c:v>
                </c:pt>
                <c:pt idx="16440">
                  <c:v>3257</c:v>
                </c:pt>
                <c:pt idx="16441">
                  <c:v>8038</c:v>
                </c:pt>
                <c:pt idx="16442">
                  <c:v>3302</c:v>
                </c:pt>
                <c:pt idx="16443">
                  <c:v>3302</c:v>
                </c:pt>
                <c:pt idx="16444">
                  <c:v>3302</c:v>
                </c:pt>
                <c:pt idx="16445">
                  <c:v>3302</c:v>
                </c:pt>
                <c:pt idx="16446">
                  <c:v>3302</c:v>
                </c:pt>
                <c:pt idx="16447">
                  <c:v>4504</c:v>
                </c:pt>
                <c:pt idx="16448">
                  <c:v>3321</c:v>
                </c:pt>
                <c:pt idx="16449">
                  <c:v>3321</c:v>
                </c:pt>
                <c:pt idx="16450">
                  <c:v>3321</c:v>
                </c:pt>
                <c:pt idx="16451">
                  <c:v>3321</c:v>
                </c:pt>
                <c:pt idx="16452">
                  <c:v>6497</c:v>
                </c:pt>
                <c:pt idx="16453">
                  <c:v>3302</c:v>
                </c:pt>
                <c:pt idx="16454">
                  <c:v>3302</c:v>
                </c:pt>
                <c:pt idx="16455">
                  <c:v>2439</c:v>
                </c:pt>
                <c:pt idx="16456">
                  <c:v>3102</c:v>
                </c:pt>
                <c:pt idx="16457">
                  <c:v>3342</c:v>
                </c:pt>
                <c:pt idx="16458">
                  <c:v>3342</c:v>
                </c:pt>
                <c:pt idx="16459">
                  <c:v>177</c:v>
                </c:pt>
                <c:pt idx="16460">
                  <c:v>0</c:v>
                </c:pt>
                <c:pt idx="16461">
                  <c:v>946</c:v>
                </c:pt>
                <c:pt idx="16462">
                  <c:v>1189</c:v>
                </c:pt>
                <c:pt idx="16463">
                  <c:v>1189</c:v>
                </c:pt>
                <c:pt idx="16464">
                  <c:v>1189</c:v>
                </c:pt>
                <c:pt idx="16465">
                  <c:v>1189</c:v>
                </c:pt>
                <c:pt idx="16466">
                  <c:v>3184</c:v>
                </c:pt>
                <c:pt idx="16467">
                  <c:v>3319</c:v>
                </c:pt>
                <c:pt idx="16468">
                  <c:v>3319</c:v>
                </c:pt>
                <c:pt idx="16469">
                  <c:v>3319</c:v>
                </c:pt>
                <c:pt idx="16470">
                  <c:v>3319</c:v>
                </c:pt>
                <c:pt idx="16471">
                  <c:v>3319</c:v>
                </c:pt>
                <c:pt idx="16472">
                  <c:v>3330</c:v>
                </c:pt>
                <c:pt idx="16473">
                  <c:v>3330</c:v>
                </c:pt>
                <c:pt idx="16474">
                  <c:v>3330</c:v>
                </c:pt>
                <c:pt idx="16475">
                  <c:v>3330</c:v>
                </c:pt>
                <c:pt idx="16476">
                  <c:v>3219</c:v>
                </c:pt>
                <c:pt idx="16477">
                  <c:v>3265</c:v>
                </c:pt>
                <c:pt idx="16478">
                  <c:v>3265</c:v>
                </c:pt>
                <c:pt idx="16479">
                  <c:v>3265</c:v>
                </c:pt>
                <c:pt idx="16480">
                  <c:v>2844</c:v>
                </c:pt>
                <c:pt idx="16481">
                  <c:v>3282</c:v>
                </c:pt>
                <c:pt idx="16482">
                  <c:v>3282</c:v>
                </c:pt>
                <c:pt idx="16483">
                  <c:v>3282</c:v>
                </c:pt>
                <c:pt idx="16484">
                  <c:v>0</c:v>
                </c:pt>
                <c:pt idx="16485">
                  <c:v>683</c:v>
                </c:pt>
                <c:pt idx="16486">
                  <c:v>1192</c:v>
                </c:pt>
                <c:pt idx="16487">
                  <c:v>1192</c:v>
                </c:pt>
                <c:pt idx="16488">
                  <c:v>467</c:v>
                </c:pt>
                <c:pt idx="16489">
                  <c:v>0</c:v>
                </c:pt>
                <c:pt idx="16490">
                  <c:v>750</c:v>
                </c:pt>
                <c:pt idx="16491">
                  <c:v>1186</c:v>
                </c:pt>
                <c:pt idx="16492">
                  <c:v>1186</c:v>
                </c:pt>
                <c:pt idx="16493">
                  <c:v>1186</c:v>
                </c:pt>
                <c:pt idx="16494">
                  <c:v>1186</c:v>
                </c:pt>
                <c:pt idx="16495">
                  <c:v>2971</c:v>
                </c:pt>
                <c:pt idx="16496">
                  <c:v>3272</c:v>
                </c:pt>
                <c:pt idx="16497">
                  <c:v>3272</c:v>
                </c:pt>
                <c:pt idx="16498">
                  <c:v>3272</c:v>
                </c:pt>
                <c:pt idx="16499">
                  <c:v>3272</c:v>
                </c:pt>
                <c:pt idx="16500">
                  <c:v>3272</c:v>
                </c:pt>
                <c:pt idx="16501">
                  <c:v>4486</c:v>
                </c:pt>
                <c:pt idx="16502">
                  <c:v>3312</c:v>
                </c:pt>
                <c:pt idx="16503">
                  <c:v>3312</c:v>
                </c:pt>
                <c:pt idx="16504">
                  <c:v>3312</c:v>
                </c:pt>
                <c:pt idx="16505">
                  <c:v>3218</c:v>
                </c:pt>
                <c:pt idx="16506">
                  <c:v>3218</c:v>
                </c:pt>
                <c:pt idx="16507">
                  <c:v>3218</c:v>
                </c:pt>
                <c:pt idx="16508">
                  <c:v>3218</c:v>
                </c:pt>
                <c:pt idx="16509">
                  <c:v>3218</c:v>
                </c:pt>
                <c:pt idx="16510">
                  <c:v>3213</c:v>
                </c:pt>
                <c:pt idx="16511">
                  <c:v>3267</c:v>
                </c:pt>
                <c:pt idx="16512">
                  <c:v>3267</c:v>
                </c:pt>
                <c:pt idx="16513">
                  <c:v>0</c:v>
                </c:pt>
                <c:pt idx="16514">
                  <c:v>868</c:v>
                </c:pt>
                <c:pt idx="16515">
                  <c:v>1176</c:v>
                </c:pt>
                <c:pt idx="16516">
                  <c:v>1176</c:v>
                </c:pt>
                <c:pt idx="16517">
                  <c:v>247</c:v>
                </c:pt>
                <c:pt idx="16518">
                  <c:v>0</c:v>
                </c:pt>
                <c:pt idx="16519">
                  <c:v>973</c:v>
                </c:pt>
                <c:pt idx="16520">
                  <c:v>1166</c:v>
                </c:pt>
                <c:pt idx="16521">
                  <c:v>1166</c:v>
                </c:pt>
                <c:pt idx="16522">
                  <c:v>1166</c:v>
                </c:pt>
                <c:pt idx="16523">
                  <c:v>1166</c:v>
                </c:pt>
                <c:pt idx="16524">
                  <c:v>3114</c:v>
                </c:pt>
                <c:pt idx="16525">
                  <c:v>3262</c:v>
                </c:pt>
                <c:pt idx="16526">
                  <c:v>3262</c:v>
                </c:pt>
                <c:pt idx="16527">
                  <c:v>3262</c:v>
                </c:pt>
                <c:pt idx="16528">
                  <c:v>3262</c:v>
                </c:pt>
                <c:pt idx="16529">
                  <c:v>3262</c:v>
                </c:pt>
                <c:pt idx="16530">
                  <c:v>3263</c:v>
                </c:pt>
                <c:pt idx="16531">
                  <c:v>3263</c:v>
                </c:pt>
                <c:pt idx="16532">
                  <c:v>3263</c:v>
                </c:pt>
                <c:pt idx="16533">
                  <c:v>3263</c:v>
                </c:pt>
                <c:pt idx="16534">
                  <c:v>3324</c:v>
                </c:pt>
                <c:pt idx="16535">
                  <c:v>3324</c:v>
                </c:pt>
                <c:pt idx="16536">
                  <c:v>3324</c:v>
                </c:pt>
                <c:pt idx="16537">
                  <c:v>3324</c:v>
                </c:pt>
                <c:pt idx="16538">
                  <c:v>2857</c:v>
                </c:pt>
                <c:pt idx="16539">
                  <c:v>3306</c:v>
                </c:pt>
                <c:pt idx="16540">
                  <c:v>3306</c:v>
                </c:pt>
                <c:pt idx="16541">
                  <c:v>3306</c:v>
                </c:pt>
                <c:pt idx="16542">
                  <c:v>0</c:v>
                </c:pt>
                <c:pt idx="16543">
                  <c:v>731</c:v>
                </c:pt>
                <c:pt idx="16544">
                  <c:v>1192</c:v>
                </c:pt>
                <c:pt idx="16545">
                  <c:v>1192</c:v>
                </c:pt>
                <c:pt idx="16546">
                  <c:v>455</c:v>
                </c:pt>
                <c:pt idx="16547">
                  <c:v>0</c:v>
                </c:pt>
                <c:pt idx="16548">
                  <c:v>818</c:v>
                </c:pt>
                <c:pt idx="16549">
                  <c:v>1192</c:v>
                </c:pt>
                <c:pt idx="16550">
                  <c:v>1192</c:v>
                </c:pt>
                <c:pt idx="16551">
                  <c:v>1192</c:v>
                </c:pt>
                <c:pt idx="16552">
                  <c:v>1192</c:v>
                </c:pt>
                <c:pt idx="16553">
                  <c:v>3142</c:v>
                </c:pt>
                <c:pt idx="16554">
                  <c:v>3325</c:v>
                </c:pt>
                <c:pt idx="16555">
                  <c:v>3325</c:v>
                </c:pt>
                <c:pt idx="16556">
                  <c:v>3325</c:v>
                </c:pt>
                <c:pt idx="16557">
                  <c:v>3325</c:v>
                </c:pt>
                <c:pt idx="16558">
                  <c:v>3325</c:v>
                </c:pt>
                <c:pt idx="16559">
                  <c:v>3339</c:v>
                </c:pt>
                <c:pt idx="16560">
                  <c:v>3332</c:v>
                </c:pt>
                <c:pt idx="16561">
                  <c:v>3332</c:v>
                </c:pt>
                <c:pt idx="16562">
                  <c:v>3332</c:v>
                </c:pt>
                <c:pt idx="16563">
                  <c:v>3310</c:v>
                </c:pt>
                <c:pt idx="16564">
                  <c:v>3315</c:v>
                </c:pt>
                <c:pt idx="16565">
                  <c:v>3315</c:v>
                </c:pt>
                <c:pt idx="16566">
                  <c:v>3315</c:v>
                </c:pt>
                <c:pt idx="16567">
                  <c:v>3315</c:v>
                </c:pt>
                <c:pt idx="16568">
                  <c:v>3315</c:v>
                </c:pt>
                <c:pt idx="16569">
                  <c:v>3349</c:v>
                </c:pt>
                <c:pt idx="16570">
                  <c:v>3349</c:v>
                </c:pt>
                <c:pt idx="16571">
                  <c:v>3349</c:v>
                </c:pt>
                <c:pt idx="16572">
                  <c:v>3349</c:v>
                </c:pt>
                <c:pt idx="16573">
                  <c:v>3327</c:v>
                </c:pt>
                <c:pt idx="16574">
                  <c:v>1198</c:v>
                </c:pt>
                <c:pt idx="16575">
                  <c:v>227</c:v>
                </c:pt>
                <c:pt idx="16576">
                  <c:v>465</c:v>
                </c:pt>
                <c:pt idx="16577">
                  <c:v>1111</c:v>
                </c:pt>
                <c:pt idx="16578">
                  <c:v>1221</c:v>
                </c:pt>
                <c:pt idx="16579">
                  <c:v>1221</c:v>
                </c:pt>
                <c:pt idx="16580">
                  <c:v>1221</c:v>
                </c:pt>
                <c:pt idx="16581">
                  <c:v>2350</c:v>
                </c:pt>
                <c:pt idx="16582">
                  <c:v>3310</c:v>
                </c:pt>
                <c:pt idx="16583">
                  <c:v>3336</c:v>
                </c:pt>
                <c:pt idx="16584">
                  <c:v>3336</c:v>
                </c:pt>
                <c:pt idx="16585">
                  <c:v>3336</c:v>
                </c:pt>
                <c:pt idx="16586">
                  <c:v>3336</c:v>
                </c:pt>
                <c:pt idx="16587">
                  <c:v>3346</c:v>
                </c:pt>
                <c:pt idx="16588">
                  <c:v>3346</c:v>
                </c:pt>
                <c:pt idx="16589">
                  <c:v>3331</c:v>
                </c:pt>
                <c:pt idx="16590">
                  <c:v>3331</c:v>
                </c:pt>
                <c:pt idx="16591">
                  <c:v>3331</c:v>
                </c:pt>
                <c:pt idx="16592">
                  <c:v>3331</c:v>
                </c:pt>
                <c:pt idx="16593">
                  <c:v>3288</c:v>
                </c:pt>
                <c:pt idx="16594">
                  <c:v>3288</c:v>
                </c:pt>
                <c:pt idx="16595">
                  <c:v>0</c:v>
                </c:pt>
                <c:pt idx="16596">
                  <c:v>917</c:v>
                </c:pt>
                <c:pt idx="16597">
                  <c:v>1202</c:v>
                </c:pt>
                <c:pt idx="16598">
                  <c:v>1202</c:v>
                </c:pt>
                <c:pt idx="16599">
                  <c:v>291</c:v>
                </c:pt>
                <c:pt idx="16600">
                  <c:v>0</c:v>
                </c:pt>
                <c:pt idx="16601">
                  <c:v>1032</c:v>
                </c:pt>
                <c:pt idx="16602">
                  <c:v>1205</c:v>
                </c:pt>
                <c:pt idx="16603">
                  <c:v>1205</c:v>
                </c:pt>
                <c:pt idx="16604">
                  <c:v>1205</c:v>
                </c:pt>
                <c:pt idx="16605">
                  <c:v>2432</c:v>
                </c:pt>
                <c:pt idx="16606">
                  <c:v>3230</c:v>
                </c:pt>
                <c:pt idx="16607">
                  <c:v>3304</c:v>
                </c:pt>
                <c:pt idx="16608">
                  <c:v>3304</c:v>
                </c:pt>
                <c:pt idx="16609">
                  <c:v>3304</c:v>
                </c:pt>
                <c:pt idx="16610">
                  <c:v>3304</c:v>
                </c:pt>
                <c:pt idx="16611">
                  <c:v>3304</c:v>
                </c:pt>
                <c:pt idx="16612">
                  <c:v>3277</c:v>
                </c:pt>
                <c:pt idx="16613">
                  <c:v>3314</c:v>
                </c:pt>
                <c:pt idx="16614">
                  <c:v>3314</c:v>
                </c:pt>
                <c:pt idx="16615">
                  <c:v>3314</c:v>
                </c:pt>
                <c:pt idx="16616">
                  <c:v>3260</c:v>
                </c:pt>
                <c:pt idx="16617">
                  <c:v>3260</c:v>
                </c:pt>
                <c:pt idx="16618">
                  <c:v>3260</c:v>
                </c:pt>
                <c:pt idx="16619">
                  <c:v>3260</c:v>
                </c:pt>
                <c:pt idx="16620">
                  <c:v>2981</c:v>
                </c:pt>
                <c:pt idx="16621">
                  <c:v>3313</c:v>
                </c:pt>
                <c:pt idx="16622">
                  <c:v>3313</c:v>
                </c:pt>
                <c:pt idx="16623">
                  <c:v>3313</c:v>
                </c:pt>
                <c:pt idx="16624">
                  <c:v>0</c:v>
                </c:pt>
                <c:pt idx="16625">
                  <c:v>977</c:v>
                </c:pt>
                <c:pt idx="16626">
                  <c:v>1178</c:v>
                </c:pt>
                <c:pt idx="16627">
                  <c:v>1178</c:v>
                </c:pt>
                <c:pt idx="16628">
                  <c:v>168</c:v>
                </c:pt>
                <c:pt idx="16629">
                  <c:v>535</c:v>
                </c:pt>
                <c:pt idx="16630">
                  <c:v>1183</c:v>
                </c:pt>
                <c:pt idx="16631">
                  <c:v>1183</c:v>
                </c:pt>
                <c:pt idx="16632">
                  <c:v>1183</c:v>
                </c:pt>
                <c:pt idx="16633">
                  <c:v>1183</c:v>
                </c:pt>
                <c:pt idx="16634">
                  <c:v>2148</c:v>
                </c:pt>
                <c:pt idx="16635">
                  <c:v>3232</c:v>
                </c:pt>
                <c:pt idx="16636">
                  <c:v>3232</c:v>
                </c:pt>
                <c:pt idx="16637">
                  <c:v>3232</c:v>
                </c:pt>
                <c:pt idx="16638">
                  <c:v>3232</c:v>
                </c:pt>
                <c:pt idx="16639">
                  <c:v>3232</c:v>
                </c:pt>
                <c:pt idx="16640">
                  <c:v>3257</c:v>
                </c:pt>
                <c:pt idx="16641">
                  <c:v>3221</c:v>
                </c:pt>
                <c:pt idx="16642">
                  <c:v>4814</c:v>
                </c:pt>
                <c:pt idx="16643">
                  <c:v>4814</c:v>
                </c:pt>
                <c:pt idx="16644">
                  <c:v>4814</c:v>
                </c:pt>
                <c:pt idx="16645">
                  <c:v>1522</c:v>
                </c:pt>
                <c:pt idx="16646">
                  <c:v>2954</c:v>
                </c:pt>
                <c:pt idx="16647">
                  <c:v>4841</c:v>
                </c:pt>
                <c:pt idx="16648">
                  <c:v>4841</c:v>
                </c:pt>
                <c:pt idx="16649">
                  <c:v>4841</c:v>
                </c:pt>
                <c:pt idx="16650">
                  <c:v>4841</c:v>
                </c:pt>
                <c:pt idx="16651">
                  <c:v>3317</c:v>
                </c:pt>
                <c:pt idx="16652">
                  <c:v>3317</c:v>
                </c:pt>
                <c:pt idx="16653">
                  <c:v>2286</c:v>
                </c:pt>
                <c:pt idx="16654">
                  <c:v>1885</c:v>
                </c:pt>
                <c:pt idx="16655">
                  <c:v>5202</c:v>
                </c:pt>
                <c:pt idx="16656">
                  <c:v>2949</c:v>
                </c:pt>
                <c:pt idx="16657">
                  <c:v>85</c:v>
                </c:pt>
                <c:pt idx="16658">
                  <c:v>3295</c:v>
                </c:pt>
                <c:pt idx="16659">
                  <c:v>3295</c:v>
                </c:pt>
                <c:pt idx="16660">
                  <c:v>3295</c:v>
                </c:pt>
                <c:pt idx="16661">
                  <c:v>3295</c:v>
                </c:pt>
                <c:pt idx="16662">
                  <c:v>0</c:v>
                </c:pt>
                <c:pt idx="16663">
                  <c:v>3328</c:v>
                </c:pt>
                <c:pt idx="16664">
                  <c:v>3328</c:v>
                </c:pt>
                <c:pt idx="16665">
                  <c:v>3328</c:v>
                </c:pt>
                <c:pt idx="16666">
                  <c:v>3328</c:v>
                </c:pt>
                <c:pt idx="16667">
                  <c:v>6494</c:v>
                </c:pt>
                <c:pt idx="16668">
                  <c:v>1905</c:v>
                </c:pt>
                <c:pt idx="16669">
                  <c:v>5234</c:v>
                </c:pt>
                <c:pt idx="16670">
                  <c:v>3141</c:v>
                </c:pt>
                <c:pt idx="16671">
                  <c:v>4860</c:v>
                </c:pt>
                <c:pt idx="16672">
                  <c:v>4860</c:v>
                </c:pt>
                <c:pt idx="16673">
                  <c:v>6626</c:v>
                </c:pt>
                <c:pt idx="16674">
                  <c:v>5191</c:v>
                </c:pt>
                <c:pt idx="16675">
                  <c:v>3297</c:v>
                </c:pt>
                <c:pt idx="16676">
                  <c:v>3297</c:v>
                </c:pt>
                <c:pt idx="16677">
                  <c:v>6583</c:v>
                </c:pt>
                <c:pt idx="16678">
                  <c:v>3286</c:v>
                </c:pt>
                <c:pt idx="16679">
                  <c:v>3286</c:v>
                </c:pt>
                <c:pt idx="16680">
                  <c:v>3286</c:v>
                </c:pt>
                <c:pt idx="16681">
                  <c:v>3286</c:v>
                </c:pt>
                <c:pt idx="16682">
                  <c:v>2025</c:v>
                </c:pt>
                <c:pt idx="16683">
                  <c:v>5171</c:v>
                </c:pt>
                <c:pt idx="16684">
                  <c:v>5152</c:v>
                </c:pt>
                <c:pt idx="16685">
                  <c:v>4805</c:v>
                </c:pt>
                <c:pt idx="16686">
                  <c:v>4805</c:v>
                </c:pt>
                <c:pt idx="16687">
                  <c:v>5954</c:v>
                </c:pt>
                <c:pt idx="16688">
                  <c:v>3295</c:v>
                </c:pt>
                <c:pt idx="16689">
                  <c:v>3295</c:v>
                </c:pt>
                <c:pt idx="16690">
                  <c:v>322</c:v>
                </c:pt>
                <c:pt idx="16691">
                  <c:v>3315</c:v>
                </c:pt>
                <c:pt idx="16692">
                  <c:v>3377</c:v>
                </c:pt>
                <c:pt idx="16693">
                  <c:v>3377</c:v>
                </c:pt>
                <c:pt idx="16694">
                  <c:v>3377</c:v>
                </c:pt>
                <c:pt idx="16695">
                  <c:v>3377</c:v>
                </c:pt>
                <c:pt idx="16696">
                  <c:v>2286</c:v>
                </c:pt>
                <c:pt idx="16697">
                  <c:v>5275</c:v>
                </c:pt>
                <c:pt idx="16698">
                  <c:v>5275</c:v>
                </c:pt>
                <c:pt idx="16699">
                  <c:v>3076</c:v>
                </c:pt>
                <c:pt idx="16700">
                  <c:v>4896</c:v>
                </c:pt>
                <c:pt idx="16701">
                  <c:v>4896</c:v>
                </c:pt>
                <c:pt idx="16702">
                  <c:v>6580</c:v>
                </c:pt>
                <c:pt idx="16703">
                  <c:v>5205</c:v>
                </c:pt>
                <c:pt idx="16704">
                  <c:v>3321</c:v>
                </c:pt>
                <c:pt idx="16705">
                  <c:v>6553</c:v>
                </c:pt>
                <c:pt idx="16706">
                  <c:v>5257</c:v>
                </c:pt>
                <c:pt idx="16707">
                  <c:v>5211</c:v>
                </c:pt>
                <c:pt idx="16708">
                  <c:v>5165</c:v>
                </c:pt>
                <c:pt idx="16709">
                  <c:v>4846</c:v>
                </c:pt>
                <c:pt idx="16710">
                  <c:v>5517</c:v>
                </c:pt>
                <c:pt idx="16711">
                  <c:v>2737</c:v>
                </c:pt>
                <c:pt idx="16712">
                  <c:v>6252</c:v>
                </c:pt>
                <c:pt idx="16713">
                  <c:v>2949</c:v>
                </c:pt>
                <c:pt idx="16714">
                  <c:v>62</c:v>
                </c:pt>
                <c:pt idx="16715">
                  <c:v>3310</c:v>
                </c:pt>
                <c:pt idx="16716">
                  <c:v>3310</c:v>
                </c:pt>
                <c:pt idx="16717">
                  <c:v>3310</c:v>
                </c:pt>
                <c:pt idx="16718">
                  <c:v>3310</c:v>
                </c:pt>
                <c:pt idx="16719">
                  <c:v>6282</c:v>
                </c:pt>
                <c:pt idx="16720">
                  <c:v>2002</c:v>
                </c:pt>
                <c:pt idx="16721">
                  <c:v>5199</c:v>
                </c:pt>
                <c:pt idx="16722">
                  <c:v>5171</c:v>
                </c:pt>
                <c:pt idx="16723">
                  <c:v>4830</c:v>
                </c:pt>
                <c:pt idx="16724">
                  <c:v>4830</c:v>
                </c:pt>
                <c:pt idx="16725">
                  <c:v>4830</c:v>
                </c:pt>
                <c:pt idx="16726">
                  <c:v>6227</c:v>
                </c:pt>
                <c:pt idx="16727">
                  <c:v>3028</c:v>
                </c:pt>
                <c:pt idx="16728">
                  <c:v>4796</c:v>
                </c:pt>
                <c:pt idx="16729">
                  <c:v>4796</c:v>
                </c:pt>
                <c:pt idx="16730">
                  <c:v>8076</c:v>
                </c:pt>
                <c:pt idx="16731">
                  <c:v>3280</c:v>
                </c:pt>
                <c:pt idx="16732">
                  <c:v>3280</c:v>
                </c:pt>
                <c:pt idx="16733">
                  <c:v>6113</c:v>
                </c:pt>
                <c:pt idx="16734">
                  <c:v>2101</c:v>
                </c:pt>
                <c:pt idx="16735">
                  <c:v>5107</c:v>
                </c:pt>
                <c:pt idx="16736">
                  <c:v>5107</c:v>
                </c:pt>
                <c:pt idx="16737">
                  <c:v>4738</c:v>
                </c:pt>
                <c:pt idx="16738">
                  <c:v>0</c:v>
                </c:pt>
                <c:pt idx="16739">
                  <c:v>3304</c:v>
                </c:pt>
                <c:pt idx="16740">
                  <c:v>3304</c:v>
                </c:pt>
                <c:pt idx="16741">
                  <c:v>3304</c:v>
                </c:pt>
                <c:pt idx="16742">
                  <c:v>460</c:v>
                </c:pt>
                <c:pt idx="16743">
                  <c:v>3155</c:v>
                </c:pt>
                <c:pt idx="16744">
                  <c:v>3320</c:v>
                </c:pt>
                <c:pt idx="16745">
                  <c:v>3320</c:v>
                </c:pt>
                <c:pt idx="16746">
                  <c:v>3320</c:v>
                </c:pt>
                <c:pt idx="16747">
                  <c:v>3320</c:v>
                </c:pt>
                <c:pt idx="16748">
                  <c:v>825</c:v>
                </c:pt>
                <c:pt idx="16749">
                  <c:v>5214</c:v>
                </c:pt>
                <c:pt idx="16750">
                  <c:v>5214</c:v>
                </c:pt>
                <c:pt idx="16751">
                  <c:v>2937</c:v>
                </c:pt>
                <c:pt idx="16752">
                  <c:v>4838</c:v>
                </c:pt>
                <c:pt idx="16753">
                  <c:v>4838</c:v>
                </c:pt>
                <c:pt idx="16754">
                  <c:v>6607</c:v>
                </c:pt>
                <c:pt idx="16755">
                  <c:v>5189</c:v>
                </c:pt>
                <c:pt idx="16756">
                  <c:v>4814</c:v>
                </c:pt>
                <c:pt idx="16757">
                  <c:v>4814</c:v>
                </c:pt>
                <c:pt idx="16758">
                  <c:v>4814</c:v>
                </c:pt>
                <c:pt idx="16759">
                  <c:v>3296</c:v>
                </c:pt>
                <c:pt idx="16760">
                  <c:v>3296</c:v>
                </c:pt>
                <c:pt idx="16761">
                  <c:v>3296</c:v>
                </c:pt>
                <c:pt idx="16762">
                  <c:v>6237</c:v>
                </c:pt>
                <c:pt idx="16763">
                  <c:v>1905</c:v>
                </c:pt>
                <c:pt idx="16764">
                  <c:v>5168</c:v>
                </c:pt>
                <c:pt idx="16765">
                  <c:v>5130</c:v>
                </c:pt>
                <c:pt idx="16766">
                  <c:v>4803</c:v>
                </c:pt>
                <c:pt idx="16767">
                  <c:v>4803</c:v>
                </c:pt>
                <c:pt idx="16768">
                  <c:v>8102</c:v>
                </c:pt>
                <c:pt idx="16769">
                  <c:v>6284</c:v>
                </c:pt>
                <c:pt idx="16770">
                  <c:v>3299</c:v>
                </c:pt>
                <c:pt idx="16771">
                  <c:v>3122</c:v>
                </c:pt>
                <c:pt idx="16772">
                  <c:v>3310</c:v>
                </c:pt>
                <c:pt idx="16773">
                  <c:v>3310</c:v>
                </c:pt>
                <c:pt idx="16774">
                  <c:v>3310</c:v>
                </c:pt>
                <c:pt idx="16775">
                  <c:v>3310</c:v>
                </c:pt>
                <c:pt idx="16776">
                  <c:v>6301</c:v>
                </c:pt>
                <c:pt idx="16777">
                  <c:v>1950</c:v>
                </c:pt>
                <c:pt idx="16778">
                  <c:v>3312</c:v>
                </c:pt>
                <c:pt idx="16779">
                  <c:v>5138</c:v>
                </c:pt>
                <c:pt idx="16780">
                  <c:v>4835</c:v>
                </c:pt>
                <c:pt idx="16781">
                  <c:v>4835</c:v>
                </c:pt>
                <c:pt idx="16782">
                  <c:v>5855</c:v>
                </c:pt>
                <c:pt idx="16783">
                  <c:v>6385</c:v>
                </c:pt>
                <c:pt idx="16784">
                  <c:v>5140</c:v>
                </c:pt>
                <c:pt idx="16785">
                  <c:v>3345</c:v>
                </c:pt>
                <c:pt idx="16786">
                  <c:v>3345</c:v>
                </c:pt>
                <c:pt idx="16787">
                  <c:v>3317</c:v>
                </c:pt>
                <c:pt idx="16788">
                  <c:v>3317</c:v>
                </c:pt>
                <c:pt idx="16789">
                  <c:v>3317</c:v>
                </c:pt>
                <c:pt idx="16790">
                  <c:v>3317</c:v>
                </c:pt>
                <c:pt idx="16791">
                  <c:v>871</c:v>
                </c:pt>
                <c:pt idx="16792">
                  <c:v>3187</c:v>
                </c:pt>
                <c:pt idx="16793">
                  <c:v>3309</c:v>
                </c:pt>
                <c:pt idx="16794">
                  <c:v>4802</c:v>
                </c:pt>
                <c:pt idx="16795">
                  <c:v>101</c:v>
                </c:pt>
                <c:pt idx="16796">
                  <c:v>3260</c:v>
                </c:pt>
                <c:pt idx="16797">
                  <c:v>3260</c:v>
                </c:pt>
                <c:pt idx="16798">
                  <c:v>3260</c:v>
                </c:pt>
                <c:pt idx="16799">
                  <c:v>3260</c:v>
                </c:pt>
                <c:pt idx="16800">
                  <c:v>2847</c:v>
                </c:pt>
                <c:pt idx="16801">
                  <c:v>3225</c:v>
                </c:pt>
                <c:pt idx="16802">
                  <c:v>3225</c:v>
                </c:pt>
                <c:pt idx="16803">
                  <c:v>3225</c:v>
                </c:pt>
                <c:pt idx="16804">
                  <c:v>3225</c:v>
                </c:pt>
                <c:pt idx="16805">
                  <c:v>1051</c:v>
                </c:pt>
                <c:pt idx="16806">
                  <c:v>4947</c:v>
                </c:pt>
                <c:pt idx="16807">
                  <c:v>4946</c:v>
                </c:pt>
                <c:pt idx="16808">
                  <c:v>4758</c:v>
                </c:pt>
                <c:pt idx="16809">
                  <c:v>4575</c:v>
                </c:pt>
                <c:pt idx="16810">
                  <c:v>7735</c:v>
                </c:pt>
                <c:pt idx="16811">
                  <c:v>6279</c:v>
                </c:pt>
                <c:pt idx="16812">
                  <c:v>4917</c:v>
                </c:pt>
                <c:pt idx="16813">
                  <c:v>6016</c:v>
                </c:pt>
                <c:pt idx="16814">
                  <c:v>3239</c:v>
                </c:pt>
                <c:pt idx="16815">
                  <c:v>3148</c:v>
                </c:pt>
                <c:pt idx="16816">
                  <c:v>3148</c:v>
                </c:pt>
                <c:pt idx="16817">
                  <c:v>5827</c:v>
                </c:pt>
                <c:pt idx="16818">
                  <c:v>6283</c:v>
                </c:pt>
                <c:pt idx="16819">
                  <c:v>3135</c:v>
                </c:pt>
                <c:pt idx="16820">
                  <c:v>3135</c:v>
                </c:pt>
                <c:pt idx="16821">
                  <c:v>5642</c:v>
                </c:pt>
                <c:pt idx="16822">
                  <c:v>6310</c:v>
                </c:pt>
                <c:pt idx="16823">
                  <c:v>4959</c:v>
                </c:pt>
                <c:pt idx="16824">
                  <c:v>4959</c:v>
                </c:pt>
                <c:pt idx="16825">
                  <c:v>4631</c:v>
                </c:pt>
                <c:pt idx="16826">
                  <c:v>4586</c:v>
                </c:pt>
                <c:pt idx="16827">
                  <c:v>7696</c:v>
                </c:pt>
                <c:pt idx="16828">
                  <c:v>5987</c:v>
                </c:pt>
                <c:pt idx="16829">
                  <c:v>4617</c:v>
                </c:pt>
                <c:pt idx="16830">
                  <c:v>4531</c:v>
                </c:pt>
                <c:pt idx="16831">
                  <c:v>7667</c:v>
                </c:pt>
                <c:pt idx="16832">
                  <c:v>3136</c:v>
                </c:pt>
                <c:pt idx="16833">
                  <c:v>3136</c:v>
                </c:pt>
                <c:pt idx="16834">
                  <c:v>3181</c:v>
                </c:pt>
                <c:pt idx="16835">
                  <c:v>3180</c:v>
                </c:pt>
                <c:pt idx="16836">
                  <c:v>3180</c:v>
                </c:pt>
                <c:pt idx="16837">
                  <c:v>3180</c:v>
                </c:pt>
                <c:pt idx="16838">
                  <c:v>3180</c:v>
                </c:pt>
                <c:pt idx="16839">
                  <c:v>808</c:v>
                </c:pt>
                <c:pt idx="16840">
                  <c:v>3190</c:v>
                </c:pt>
                <c:pt idx="16841">
                  <c:v>3322</c:v>
                </c:pt>
                <c:pt idx="16842">
                  <c:v>4594</c:v>
                </c:pt>
                <c:pt idx="16843">
                  <c:v>5630</c:v>
                </c:pt>
                <c:pt idx="16844">
                  <c:v>4518</c:v>
                </c:pt>
                <c:pt idx="16845">
                  <c:v>3157</c:v>
                </c:pt>
                <c:pt idx="16846">
                  <c:v>4585</c:v>
                </c:pt>
                <c:pt idx="16847">
                  <c:v>5543</c:v>
                </c:pt>
                <c:pt idx="16848">
                  <c:v>5954</c:v>
                </c:pt>
                <c:pt idx="16849">
                  <c:v>3159</c:v>
                </c:pt>
                <c:pt idx="16850">
                  <c:v>3174</c:v>
                </c:pt>
                <c:pt idx="16851">
                  <c:v>4093</c:v>
                </c:pt>
                <c:pt idx="16852">
                  <c:v>3204</c:v>
                </c:pt>
                <c:pt idx="16853">
                  <c:v>3204</c:v>
                </c:pt>
                <c:pt idx="16854">
                  <c:v>3204</c:v>
                </c:pt>
                <c:pt idx="16855">
                  <c:v>4238</c:v>
                </c:pt>
                <c:pt idx="16856">
                  <c:v>3208</c:v>
                </c:pt>
                <c:pt idx="16857">
                  <c:v>3315</c:v>
                </c:pt>
                <c:pt idx="16858">
                  <c:v>4660</c:v>
                </c:pt>
                <c:pt idx="16859">
                  <c:v>5822</c:v>
                </c:pt>
                <c:pt idx="16860">
                  <c:v>4575</c:v>
                </c:pt>
                <c:pt idx="16861">
                  <c:v>3487</c:v>
                </c:pt>
                <c:pt idx="16862">
                  <c:v>4649</c:v>
                </c:pt>
                <c:pt idx="16863">
                  <c:v>3136</c:v>
                </c:pt>
                <c:pt idx="16864">
                  <c:v>3136</c:v>
                </c:pt>
                <c:pt idx="16865">
                  <c:v>3136</c:v>
                </c:pt>
                <c:pt idx="16866">
                  <c:v>3100</c:v>
                </c:pt>
                <c:pt idx="16867">
                  <c:v>3155</c:v>
                </c:pt>
                <c:pt idx="16868">
                  <c:v>3155</c:v>
                </c:pt>
                <c:pt idx="16869">
                  <c:v>3155</c:v>
                </c:pt>
                <c:pt idx="16870">
                  <c:v>3155</c:v>
                </c:pt>
                <c:pt idx="16871">
                  <c:v>5576</c:v>
                </c:pt>
                <c:pt idx="16872">
                  <c:v>3252</c:v>
                </c:pt>
                <c:pt idx="16873">
                  <c:v>3252</c:v>
                </c:pt>
                <c:pt idx="16874">
                  <c:v>3212</c:v>
                </c:pt>
                <c:pt idx="16875">
                  <c:v>3286</c:v>
                </c:pt>
                <c:pt idx="16876">
                  <c:v>3286</c:v>
                </c:pt>
                <c:pt idx="16877">
                  <c:v>4519</c:v>
                </c:pt>
                <c:pt idx="16878">
                  <c:v>3146</c:v>
                </c:pt>
                <c:pt idx="16879">
                  <c:v>3326</c:v>
                </c:pt>
                <c:pt idx="16880">
                  <c:v>5481</c:v>
                </c:pt>
                <c:pt idx="16881">
                  <c:v>3309</c:v>
                </c:pt>
                <c:pt idx="16882">
                  <c:v>3309</c:v>
                </c:pt>
                <c:pt idx="16883">
                  <c:v>3309</c:v>
                </c:pt>
                <c:pt idx="16884">
                  <c:v>3309</c:v>
                </c:pt>
                <c:pt idx="16885">
                  <c:v>5501</c:v>
                </c:pt>
                <c:pt idx="16886">
                  <c:v>3041</c:v>
                </c:pt>
                <c:pt idx="16887">
                  <c:v>3308</c:v>
                </c:pt>
                <c:pt idx="16888">
                  <c:v>3238</c:v>
                </c:pt>
                <c:pt idx="16889">
                  <c:v>3309</c:v>
                </c:pt>
                <c:pt idx="16890">
                  <c:v>3309</c:v>
                </c:pt>
                <c:pt idx="16891">
                  <c:v>4676</c:v>
                </c:pt>
                <c:pt idx="16892">
                  <c:v>3317</c:v>
                </c:pt>
                <c:pt idx="16893">
                  <c:v>3317</c:v>
                </c:pt>
                <c:pt idx="16894">
                  <c:v>2758</c:v>
                </c:pt>
                <c:pt idx="16895">
                  <c:v>3280</c:v>
                </c:pt>
                <c:pt idx="16896">
                  <c:v>3280</c:v>
                </c:pt>
                <c:pt idx="16897">
                  <c:v>3280</c:v>
                </c:pt>
                <c:pt idx="16898">
                  <c:v>3280</c:v>
                </c:pt>
                <c:pt idx="16899">
                  <c:v>3280</c:v>
                </c:pt>
                <c:pt idx="16900">
                  <c:v>5355</c:v>
                </c:pt>
                <c:pt idx="16901">
                  <c:v>5190</c:v>
                </c:pt>
                <c:pt idx="16902">
                  <c:v>5190</c:v>
                </c:pt>
                <c:pt idx="16903">
                  <c:v>3001</c:v>
                </c:pt>
                <c:pt idx="16904">
                  <c:v>3148</c:v>
                </c:pt>
                <c:pt idx="16905">
                  <c:v>3286</c:v>
                </c:pt>
                <c:pt idx="16906">
                  <c:v>3312</c:v>
                </c:pt>
                <c:pt idx="16907">
                  <c:v>5213</c:v>
                </c:pt>
                <c:pt idx="16908">
                  <c:v>5116</c:v>
                </c:pt>
                <c:pt idx="16909">
                  <c:v>3319</c:v>
                </c:pt>
                <c:pt idx="16910">
                  <c:v>3319</c:v>
                </c:pt>
                <c:pt idx="16911">
                  <c:v>3322</c:v>
                </c:pt>
                <c:pt idx="16912">
                  <c:v>3322</c:v>
                </c:pt>
                <c:pt idx="16913">
                  <c:v>3322</c:v>
                </c:pt>
                <c:pt idx="16914">
                  <c:v>3322</c:v>
                </c:pt>
                <c:pt idx="16915">
                  <c:v>5333</c:v>
                </c:pt>
                <c:pt idx="16916">
                  <c:v>5187</c:v>
                </c:pt>
                <c:pt idx="16917">
                  <c:v>5187</c:v>
                </c:pt>
                <c:pt idx="16918">
                  <c:v>5125</c:v>
                </c:pt>
                <c:pt idx="16919">
                  <c:v>2932</c:v>
                </c:pt>
                <c:pt idx="16920">
                  <c:v>2744</c:v>
                </c:pt>
                <c:pt idx="16921">
                  <c:v>3308</c:v>
                </c:pt>
                <c:pt idx="16922">
                  <c:v>3308</c:v>
                </c:pt>
                <c:pt idx="16923">
                  <c:v>3308</c:v>
                </c:pt>
                <c:pt idx="16924">
                  <c:v>680</c:v>
                </c:pt>
                <c:pt idx="16925">
                  <c:v>83</c:v>
                </c:pt>
                <c:pt idx="16926">
                  <c:v>3074</c:v>
                </c:pt>
                <c:pt idx="16927">
                  <c:v>3291</c:v>
                </c:pt>
                <c:pt idx="16928">
                  <c:v>3291</c:v>
                </c:pt>
                <c:pt idx="16929">
                  <c:v>3291</c:v>
                </c:pt>
                <c:pt idx="16930">
                  <c:v>3291</c:v>
                </c:pt>
                <c:pt idx="16931">
                  <c:v>5335</c:v>
                </c:pt>
                <c:pt idx="16932">
                  <c:v>5166</c:v>
                </c:pt>
                <c:pt idx="16933">
                  <c:v>5166</c:v>
                </c:pt>
                <c:pt idx="16934">
                  <c:v>5096</c:v>
                </c:pt>
                <c:pt idx="16935">
                  <c:v>2995</c:v>
                </c:pt>
                <c:pt idx="16936">
                  <c:v>3288</c:v>
                </c:pt>
                <c:pt idx="16937">
                  <c:v>3288</c:v>
                </c:pt>
                <c:pt idx="16938">
                  <c:v>1875</c:v>
                </c:pt>
                <c:pt idx="16939">
                  <c:v>1965</c:v>
                </c:pt>
                <c:pt idx="16940">
                  <c:v>2432</c:v>
                </c:pt>
                <c:pt idx="16941">
                  <c:v>2776</c:v>
                </c:pt>
                <c:pt idx="16942">
                  <c:v>833</c:v>
                </c:pt>
                <c:pt idx="16943">
                  <c:v>5055</c:v>
                </c:pt>
                <c:pt idx="16944">
                  <c:v>5161</c:v>
                </c:pt>
                <c:pt idx="16945">
                  <c:v>4949</c:v>
                </c:pt>
                <c:pt idx="16946">
                  <c:v>4333</c:v>
                </c:pt>
                <c:pt idx="16947">
                  <c:v>4328</c:v>
                </c:pt>
                <c:pt idx="16948">
                  <c:v>4328</c:v>
                </c:pt>
                <c:pt idx="16949">
                  <c:v>4328</c:v>
                </c:pt>
                <c:pt idx="16950">
                  <c:v>4566</c:v>
                </c:pt>
                <c:pt idx="16951">
                  <c:v>7613</c:v>
                </c:pt>
                <c:pt idx="16952">
                  <c:v>2282</c:v>
                </c:pt>
                <c:pt idx="16953">
                  <c:v>3285</c:v>
                </c:pt>
                <c:pt idx="16954">
                  <c:v>3179</c:v>
                </c:pt>
                <c:pt idx="16955">
                  <c:v>4947</c:v>
                </c:pt>
                <c:pt idx="16956">
                  <c:v>1698</c:v>
                </c:pt>
                <c:pt idx="16957">
                  <c:v>3302</c:v>
                </c:pt>
                <c:pt idx="16958">
                  <c:v>3302</c:v>
                </c:pt>
                <c:pt idx="16959">
                  <c:v>1386</c:v>
                </c:pt>
                <c:pt idx="16960">
                  <c:v>1654</c:v>
                </c:pt>
                <c:pt idx="16961">
                  <c:v>1946</c:v>
                </c:pt>
                <c:pt idx="16962">
                  <c:v>3289</c:v>
                </c:pt>
                <c:pt idx="16963">
                  <c:v>5213</c:v>
                </c:pt>
                <c:pt idx="16964">
                  <c:v>4881</c:v>
                </c:pt>
                <c:pt idx="16965">
                  <c:v>3064</c:v>
                </c:pt>
                <c:pt idx="16966">
                  <c:v>1964</c:v>
                </c:pt>
                <c:pt idx="16967">
                  <c:v>3246</c:v>
                </c:pt>
                <c:pt idx="16968">
                  <c:v>3246</c:v>
                </c:pt>
                <c:pt idx="16969">
                  <c:v>2931</c:v>
                </c:pt>
                <c:pt idx="16970">
                  <c:v>3035</c:v>
                </c:pt>
                <c:pt idx="16971">
                  <c:v>2140</c:v>
                </c:pt>
                <c:pt idx="16972">
                  <c:v>0</c:v>
                </c:pt>
                <c:pt idx="16973">
                  <c:v>0</c:v>
                </c:pt>
                <c:pt idx="16974">
                  <c:v>1648</c:v>
                </c:pt>
                <c:pt idx="16975">
                  <c:v>1672</c:v>
                </c:pt>
                <c:pt idx="16976">
                  <c:v>2320</c:v>
                </c:pt>
                <c:pt idx="16977">
                  <c:v>3281</c:v>
                </c:pt>
                <c:pt idx="16978">
                  <c:v>4941</c:v>
                </c:pt>
                <c:pt idx="16979">
                  <c:v>4915</c:v>
                </c:pt>
                <c:pt idx="16980">
                  <c:v>2836</c:v>
                </c:pt>
                <c:pt idx="16981">
                  <c:v>3282</c:v>
                </c:pt>
                <c:pt idx="16982">
                  <c:v>3282</c:v>
                </c:pt>
                <c:pt idx="16983">
                  <c:v>3155</c:v>
                </c:pt>
                <c:pt idx="16984">
                  <c:v>4933</c:v>
                </c:pt>
                <c:pt idx="16985">
                  <c:v>1661</c:v>
                </c:pt>
                <c:pt idx="16986">
                  <c:v>2294</c:v>
                </c:pt>
                <c:pt idx="16987">
                  <c:v>3293</c:v>
                </c:pt>
                <c:pt idx="16988">
                  <c:v>0</c:v>
                </c:pt>
                <c:pt idx="16989">
                  <c:v>1658</c:v>
                </c:pt>
                <c:pt idx="16990">
                  <c:v>1658</c:v>
                </c:pt>
                <c:pt idx="16991">
                  <c:v>2092</c:v>
                </c:pt>
                <c:pt idx="16992">
                  <c:v>3318</c:v>
                </c:pt>
                <c:pt idx="16993">
                  <c:v>5057</c:v>
                </c:pt>
                <c:pt idx="16994">
                  <c:v>4951</c:v>
                </c:pt>
                <c:pt idx="16995">
                  <c:v>2986</c:v>
                </c:pt>
                <c:pt idx="16996">
                  <c:v>1951</c:v>
                </c:pt>
                <c:pt idx="16997">
                  <c:v>3291</c:v>
                </c:pt>
                <c:pt idx="16998">
                  <c:v>3291</c:v>
                </c:pt>
                <c:pt idx="16999">
                  <c:v>2957</c:v>
                </c:pt>
                <c:pt idx="17000">
                  <c:v>4770</c:v>
                </c:pt>
                <c:pt idx="17001">
                  <c:v>1793</c:v>
                </c:pt>
                <c:pt idx="17002">
                  <c:v>3304</c:v>
                </c:pt>
                <c:pt idx="17003">
                  <c:v>3304</c:v>
                </c:pt>
                <c:pt idx="17004">
                  <c:v>1184</c:v>
                </c:pt>
                <c:pt idx="17005">
                  <c:v>1647</c:v>
                </c:pt>
                <c:pt idx="17006">
                  <c:v>1647</c:v>
                </c:pt>
                <c:pt idx="17007">
                  <c:v>2206</c:v>
                </c:pt>
                <c:pt idx="17008">
                  <c:v>2243</c:v>
                </c:pt>
                <c:pt idx="17009">
                  <c:v>4950</c:v>
                </c:pt>
                <c:pt idx="17010">
                  <c:v>4950</c:v>
                </c:pt>
                <c:pt idx="17011">
                  <c:v>2874</c:v>
                </c:pt>
                <c:pt idx="17012">
                  <c:v>2025</c:v>
                </c:pt>
                <c:pt idx="17013">
                  <c:v>3295</c:v>
                </c:pt>
                <c:pt idx="17014">
                  <c:v>3295</c:v>
                </c:pt>
                <c:pt idx="17015">
                  <c:v>2830</c:v>
                </c:pt>
                <c:pt idx="17016">
                  <c:v>1661</c:v>
                </c:pt>
                <c:pt idx="17017">
                  <c:v>1791</c:v>
                </c:pt>
                <c:pt idx="17018">
                  <c:v>3304</c:v>
                </c:pt>
                <c:pt idx="17019">
                  <c:v>3304</c:v>
                </c:pt>
                <c:pt idx="17020">
                  <c:v>1143</c:v>
                </c:pt>
                <c:pt idx="17021">
                  <c:v>1635</c:v>
                </c:pt>
                <c:pt idx="17022">
                  <c:v>1635</c:v>
                </c:pt>
                <c:pt idx="17023">
                  <c:v>2255</c:v>
                </c:pt>
                <c:pt idx="17024">
                  <c:v>2274</c:v>
                </c:pt>
                <c:pt idx="17025">
                  <c:v>4998</c:v>
                </c:pt>
                <c:pt idx="17026">
                  <c:v>4998</c:v>
                </c:pt>
                <c:pt idx="17027">
                  <c:v>4507</c:v>
                </c:pt>
                <c:pt idx="17028">
                  <c:v>3339</c:v>
                </c:pt>
                <c:pt idx="17029">
                  <c:v>3339</c:v>
                </c:pt>
                <c:pt idx="17030">
                  <c:v>3339</c:v>
                </c:pt>
                <c:pt idx="17031">
                  <c:v>1643</c:v>
                </c:pt>
                <c:pt idx="17032">
                  <c:v>1643</c:v>
                </c:pt>
                <c:pt idx="17033">
                  <c:v>540</c:v>
                </c:pt>
                <c:pt idx="17034">
                  <c:v>0</c:v>
                </c:pt>
                <c:pt idx="17035">
                  <c:v>0</c:v>
                </c:pt>
                <c:pt idx="17036">
                  <c:v>1615</c:v>
                </c:pt>
                <c:pt idx="17037">
                  <c:v>1648</c:v>
                </c:pt>
                <c:pt idx="17038">
                  <c:v>2062</c:v>
                </c:pt>
                <c:pt idx="17039">
                  <c:v>2396</c:v>
                </c:pt>
                <c:pt idx="17040">
                  <c:v>5041</c:v>
                </c:pt>
                <c:pt idx="17041">
                  <c:v>4891</c:v>
                </c:pt>
                <c:pt idx="17042">
                  <c:v>4604</c:v>
                </c:pt>
                <c:pt idx="17043">
                  <c:v>2115</c:v>
                </c:pt>
                <c:pt idx="17044">
                  <c:v>3268</c:v>
                </c:pt>
                <c:pt idx="17045">
                  <c:v>3268</c:v>
                </c:pt>
                <c:pt idx="17046">
                  <c:v>6155</c:v>
                </c:pt>
                <c:pt idx="17047">
                  <c:v>1653</c:v>
                </c:pt>
                <c:pt idx="17048">
                  <c:v>1967</c:v>
                </c:pt>
                <c:pt idx="17049">
                  <c:v>3249</c:v>
                </c:pt>
                <c:pt idx="17050">
                  <c:v>0</c:v>
                </c:pt>
                <c:pt idx="17051">
                  <c:v>1421</c:v>
                </c:pt>
                <c:pt idx="17052">
                  <c:v>1636</c:v>
                </c:pt>
                <c:pt idx="17053">
                  <c:v>1820</c:v>
                </c:pt>
                <c:pt idx="17054">
                  <c:v>3265</c:v>
                </c:pt>
                <c:pt idx="17055">
                  <c:v>1975</c:v>
                </c:pt>
                <c:pt idx="17056">
                  <c:v>4906</c:v>
                </c:pt>
                <c:pt idx="17057">
                  <c:v>4851</c:v>
                </c:pt>
                <c:pt idx="17058">
                  <c:v>2615</c:v>
                </c:pt>
                <c:pt idx="17059">
                  <c:v>3277</c:v>
                </c:pt>
                <c:pt idx="17060">
                  <c:v>3277</c:v>
                </c:pt>
                <c:pt idx="17061">
                  <c:v>3205</c:v>
                </c:pt>
                <c:pt idx="17062">
                  <c:v>4931</c:v>
                </c:pt>
                <c:pt idx="17063">
                  <c:v>1655</c:v>
                </c:pt>
                <c:pt idx="17064">
                  <c:v>2036</c:v>
                </c:pt>
                <c:pt idx="17065">
                  <c:v>3295</c:v>
                </c:pt>
                <c:pt idx="17066">
                  <c:v>3295</c:v>
                </c:pt>
                <c:pt idx="17067">
                  <c:v>1481</c:v>
                </c:pt>
                <c:pt idx="17068">
                  <c:v>1638</c:v>
                </c:pt>
                <c:pt idx="17069">
                  <c:v>1880</c:v>
                </c:pt>
                <c:pt idx="17070">
                  <c:v>3294</c:v>
                </c:pt>
                <c:pt idx="17071">
                  <c:v>1944</c:v>
                </c:pt>
                <c:pt idx="17072">
                  <c:v>4946</c:v>
                </c:pt>
                <c:pt idx="17073">
                  <c:v>4822</c:v>
                </c:pt>
                <c:pt idx="17074">
                  <c:v>1701</c:v>
                </c:pt>
                <c:pt idx="17075">
                  <c:v>3290</c:v>
                </c:pt>
                <c:pt idx="17076">
                  <c:v>3290</c:v>
                </c:pt>
                <c:pt idx="17077">
                  <c:v>3169</c:v>
                </c:pt>
                <c:pt idx="17078">
                  <c:v>4962</c:v>
                </c:pt>
                <c:pt idx="17079">
                  <c:v>1661</c:v>
                </c:pt>
                <c:pt idx="17080">
                  <c:v>3321</c:v>
                </c:pt>
                <c:pt idx="17081">
                  <c:v>3321</c:v>
                </c:pt>
                <c:pt idx="17082">
                  <c:v>0</c:v>
                </c:pt>
                <c:pt idx="17083">
                  <c:v>1518</c:v>
                </c:pt>
                <c:pt idx="17084">
                  <c:v>1636</c:v>
                </c:pt>
                <c:pt idx="17085">
                  <c:v>1923</c:v>
                </c:pt>
                <c:pt idx="17086">
                  <c:v>3268</c:v>
                </c:pt>
                <c:pt idx="17087">
                  <c:v>1877</c:v>
                </c:pt>
                <c:pt idx="17088">
                  <c:v>4904</c:v>
                </c:pt>
                <c:pt idx="17089">
                  <c:v>4742</c:v>
                </c:pt>
                <c:pt idx="17090">
                  <c:v>2074</c:v>
                </c:pt>
                <c:pt idx="17091">
                  <c:v>3272</c:v>
                </c:pt>
                <c:pt idx="17092">
                  <c:v>6597</c:v>
                </c:pt>
                <c:pt idx="17093">
                  <c:v>1565</c:v>
                </c:pt>
                <c:pt idx="17094">
                  <c:v>1673</c:v>
                </c:pt>
                <c:pt idx="17095">
                  <c:v>2004</c:v>
                </c:pt>
                <c:pt idx="17096">
                  <c:v>38</c:v>
                </c:pt>
                <c:pt idx="17097">
                  <c:v>0</c:v>
                </c:pt>
                <c:pt idx="17098">
                  <c:v>1437</c:v>
                </c:pt>
                <c:pt idx="17099">
                  <c:v>1668</c:v>
                </c:pt>
                <c:pt idx="17100">
                  <c:v>1832</c:v>
                </c:pt>
                <c:pt idx="17101">
                  <c:v>3336</c:v>
                </c:pt>
                <c:pt idx="17102">
                  <c:v>2025</c:v>
                </c:pt>
                <c:pt idx="17103">
                  <c:v>4938</c:v>
                </c:pt>
                <c:pt idx="17104">
                  <c:v>4889</c:v>
                </c:pt>
                <c:pt idx="17105">
                  <c:v>1660</c:v>
                </c:pt>
                <c:pt idx="17106">
                  <c:v>3270</c:v>
                </c:pt>
                <c:pt idx="17107">
                  <c:v>3270</c:v>
                </c:pt>
                <c:pt idx="17108">
                  <c:v>6333</c:v>
                </c:pt>
                <c:pt idx="17109">
                  <c:v>4809</c:v>
                </c:pt>
                <c:pt idx="17110">
                  <c:v>1574</c:v>
                </c:pt>
                <c:pt idx="17111">
                  <c:v>3176</c:v>
                </c:pt>
                <c:pt idx="17112">
                  <c:v>3176</c:v>
                </c:pt>
                <c:pt idx="17113">
                  <c:v>1238</c:v>
                </c:pt>
                <c:pt idx="17114">
                  <c:v>1501</c:v>
                </c:pt>
                <c:pt idx="17115">
                  <c:v>1734</c:v>
                </c:pt>
                <c:pt idx="17116">
                  <c:v>3018</c:v>
                </c:pt>
                <c:pt idx="17117">
                  <c:v>0</c:v>
                </c:pt>
                <c:pt idx="17118">
                  <c:v>1486</c:v>
                </c:pt>
                <c:pt idx="17119">
                  <c:v>1637</c:v>
                </c:pt>
                <c:pt idx="17120">
                  <c:v>1891</c:v>
                </c:pt>
                <c:pt idx="17121">
                  <c:v>3200</c:v>
                </c:pt>
                <c:pt idx="17122">
                  <c:v>3200</c:v>
                </c:pt>
                <c:pt idx="17123">
                  <c:v>6179</c:v>
                </c:pt>
                <c:pt idx="17124">
                  <c:v>4765</c:v>
                </c:pt>
                <c:pt idx="17125">
                  <c:v>1655</c:v>
                </c:pt>
                <c:pt idx="17126">
                  <c:v>10273</c:v>
                </c:pt>
                <c:pt idx="17127">
                  <c:v>20686</c:v>
                </c:pt>
                <c:pt idx="17128">
                  <c:v>27641</c:v>
                </c:pt>
                <c:pt idx="17129">
                  <c:v>36265</c:v>
                </c:pt>
                <c:pt idx="17130">
                  <c:v>38228</c:v>
                </c:pt>
                <c:pt idx="17131">
                  <c:v>36705</c:v>
                </c:pt>
                <c:pt idx="17132">
                  <c:v>38259</c:v>
                </c:pt>
                <c:pt idx="17133">
                  <c:v>34192</c:v>
                </c:pt>
                <c:pt idx="17134">
                  <c:v>25496</c:v>
                </c:pt>
                <c:pt idx="17135">
                  <c:v>14271</c:v>
                </c:pt>
                <c:pt idx="17136">
                  <c:v>4949</c:v>
                </c:pt>
                <c:pt idx="17137">
                  <c:v>0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0</c:v>
                </c:pt>
                <c:pt idx="17152">
                  <c:v>1791</c:v>
                </c:pt>
                <c:pt idx="17153">
                  <c:v>1857</c:v>
                </c:pt>
                <c:pt idx="17154">
                  <c:v>1917</c:v>
                </c:pt>
                <c:pt idx="17155">
                  <c:v>1917</c:v>
                </c:pt>
                <c:pt idx="17156">
                  <c:v>1917</c:v>
                </c:pt>
                <c:pt idx="17157">
                  <c:v>1917</c:v>
                </c:pt>
                <c:pt idx="17158">
                  <c:v>1917</c:v>
                </c:pt>
                <c:pt idx="17159">
                  <c:v>1917</c:v>
                </c:pt>
                <c:pt idx="17160">
                  <c:v>1327</c:v>
                </c:pt>
                <c:pt idx="17161">
                  <c:v>1279</c:v>
                </c:pt>
                <c:pt idx="17162">
                  <c:v>1213</c:v>
                </c:pt>
                <c:pt idx="17163">
                  <c:v>1170</c:v>
                </c:pt>
                <c:pt idx="17164">
                  <c:v>1095</c:v>
                </c:pt>
                <c:pt idx="17165">
                  <c:v>1019</c:v>
                </c:pt>
                <c:pt idx="17166">
                  <c:v>972</c:v>
                </c:pt>
                <c:pt idx="17167">
                  <c:v>972</c:v>
                </c:pt>
                <c:pt idx="17168">
                  <c:v>972</c:v>
                </c:pt>
                <c:pt idx="17169">
                  <c:v>972</c:v>
                </c:pt>
                <c:pt idx="17170">
                  <c:v>972</c:v>
                </c:pt>
                <c:pt idx="17171">
                  <c:v>972</c:v>
                </c:pt>
                <c:pt idx="17172">
                  <c:v>972</c:v>
                </c:pt>
                <c:pt idx="17173">
                  <c:v>972</c:v>
                </c:pt>
                <c:pt idx="17174">
                  <c:v>972</c:v>
                </c:pt>
                <c:pt idx="17175">
                  <c:v>972</c:v>
                </c:pt>
                <c:pt idx="17176">
                  <c:v>972</c:v>
                </c:pt>
                <c:pt idx="17177">
                  <c:v>1020</c:v>
                </c:pt>
                <c:pt idx="17178">
                  <c:v>1116</c:v>
                </c:pt>
                <c:pt idx="17179">
                  <c:v>1948</c:v>
                </c:pt>
                <c:pt idx="17180">
                  <c:v>1864</c:v>
                </c:pt>
                <c:pt idx="17181">
                  <c:v>1164</c:v>
                </c:pt>
                <c:pt idx="17182">
                  <c:v>1068</c:v>
                </c:pt>
                <c:pt idx="17183">
                  <c:v>888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16</c:v>
                </c:pt>
                <c:pt idx="17196">
                  <c:v>16</c:v>
                </c:pt>
                <c:pt idx="17197">
                  <c:v>16</c:v>
                </c:pt>
                <c:pt idx="17198">
                  <c:v>16</c:v>
                </c:pt>
                <c:pt idx="17199">
                  <c:v>11</c:v>
                </c:pt>
                <c:pt idx="17200">
                  <c:v>281</c:v>
                </c:pt>
                <c:pt idx="17201">
                  <c:v>283</c:v>
                </c:pt>
                <c:pt idx="17202">
                  <c:v>327</c:v>
                </c:pt>
                <c:pt idx="17203">
                  <c:v>337</c:v>
                </c:pt>
                <c:pt idx="17204">
                  <c:v>251</c:v>
                </c:pt>
                <c:pt idx="17205">
                  <c:v>183</c:v>
                </c:pt>
                <c:pt idx="17206">
                  <c:v>77</c:v>
                </c:pt>
                <c:pt idx="17207">
                  <c:v>6</c:v>
                </c:pt>
                <c:pt idx="17208">
                  <c:v>0</c:v>
                </c:pt>
                <c:pt idx="17209">
                  <c:v>0</c:v>
                </c:pt>
                <c:pt idx="17210">
                  <c:v>0</c:v>
                </c:pt>
                <c:pt idx="17211">
                  <c:v>0</c:v>
                </c:pt>
                <c:pt idx="17212">
                  <c:v>0</c:v>
                </c:pt>
                <c:pt idx="17213">
                  <c:v>0</c:v>
                </c:pt>
                <c:pt idx="17214">
                  <c:v>0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0</c:v>
                </c:pt>
                <c:pt idx="17224">
                  <c:v>0</c:v>
                </c:pt>
                <c:pt idx="17225">
                  <c:v>0</c:v>
                </c:pt>
                <c:pt idx="17226">
                  <c:v>0</c:v>
                </c:pt>
                <c:pt idx="17227">
                  <c:v>0</c:v>
                </c:pt>
                <c:pt idx="17228">
                  <c:v>0</c:v>
                </c:pt>
                <c:pt idx="17229">
                  <c:v>61</c:v>
                </c:pt>
                <c:pt idx="17230">
                  <c:v>98</c:v>
                </c:pt>
                <c:pt idx="17231">
                  <c:v>164</c:v>
                </c:pt>
                <c:pt idx="17232">
                  <c:v>210</c:v>
                </c:pt>
                <c:pt idx="17233">
                  <c:v>220</c:v>
                </c:pt>
                <c:pt idx="17234">
                  <c:v>248</c:v>
                </c:pt>
                <c:pt idx="17235">
                  <c:v>1352</c:v>
                </c:pt>
                <c:pt idx="17236">
                  <c:v>1302</c:v>
                </c:pt>
                <c:pt idx="17237">
                  <c:v>1245</c:v>
                </c:pt>
                <c:pt idx="17238">
                  <c:v>1192</c:v>
                </c:pt>
                <c:pt idx="17239">
                  <c:v>1130</c:v>
                </c:pt>
                <c:pt idx="17240">
                  <c:v>1101</c:v>
                </c:pt>
                <c:pt idx="17241">
                  <c:v>1101</c:v>
                </c:pt>
                <c:pt idx="17242">
                  <c:v>1101</c:v>
                </c:pt>
                <c:pt idx="17243">
                  <c:v>1101</c:v>
                </c:pt>
                <c:pt idx="17244">
                  <c:v>1101</c:v>
                </c:pt>
                <c:pt idx="17245">
                  <c:v>1101</c:v>
                </c:pt>
                <c:pt idx="17246">
                  <c:v>1101</c:v>
                </c:pt>
                <c:pt idx="17247">
                  <c:v>1101</c:v>
                </c:pt>
                <c:pt idx="17248">
                  <c:v>1101</c:v>
                </c:pt>
                <c:pt idx="17249">
                  <c:v>1085</c:v>
                </c:pt>
                <c:pt idx="17250">
                  <c:v>1030</c:v>
                </c:pt>
                <c:pt idx="17251">
                  <c:v>981</c:v>
                </c:pt>
                <c:pt idx="17252">
                  <c:v>813</c:v>
                </c:pt>
                <c:pt idx="17253">
                  <c:v>755</c:v>
                </c:pt>
                <c:pt idx="17254">
                  <c:v>690</c:v>
                </c:pt>
                <c:pt idx="17255">
                  <c:v>0</c:v>
                </c:pt>
                <c:pt idx="17256">
                  <c:v>0</c:v>
                </c:pt>
                <c:pt idx="17257">
                  <c:v>0</c:v>
                </c:pt>
                <c:pt idx="17258">
                  <c:v>1717</c:v>
                </c:pt>
                <c:pt idx="17259">
                  <c:v>1758</c:v>
                </c:pt>
                <c:pt idx="17260">
                  <c:v>1823</c:v>
                </c:pt>
                <c:pt idx="17261">
                  <c:v>1851</c:v>
                </c:pt>
                <c:pt idx="17262">
                  <c:v>1888</c:v>
                </c:pt>
                <c:pt idx="17263">
                  <c:v>1905</c:v>
                </c:pt>
                <c:pt idx="17264">
                  <c:v>1905</c:v>
                </c:pt>
                <c:pt idx="17265">
                  <c:v>1905</c:v>
                </c:pt>
                <c:pt idx="17266">
                  <c:v>1905</c:v>
                </c:pt>
                <c:pt idx="17267">
                  <c:v>1905</c:v>
                </c:pt>
                <c:pt idx="17268">
                  <c:v>1905</c:v>
                </c:pt>
                <c:pt idx="17269">
                  <c:v>1905</c:v>
                </c:pt>
                <c:pt idx="17270">
                  <c:v>1905</c:v>
                </c:pt>
                <c:pt idx="17271">
                  <c:v>1905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</c:v>
                </c:pt>
                <c:pt idx="17276">
                  <c:v>0</c:v>
                </c:pt>
                <c:pt idx="17277">
                  <c:v>0</c:v>
                </c:pt>
                <c:pt idx="17278">
                  <c:v>0</c:v>
                </c:pt>
                <c:pt idx="17279">
                  <c:v>0</c:v>
                </c:pt>
                <c:pt idx="17280">
                  <c:v>0</c:v>
                </c:pt>
                <c:pt idx="17281">
                  <c:v>0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0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</c:v>
                </c:pt>
                <c:pt idx="17292">
                  <c:v>0</c:v>
                </c:pt>
                <c:pt idx="17293">
                  <c:v>0</c:v>
                </c:pt>
                <c:pt idx="17294">
                  <c:v>0</c:v>
                </c:pt>
                <c:pt idx="17295">
                  <c:v>0</c:v>
                </c:pt>
                <c:pt idx="17296">
                  <c:v>0</c:v>
                </c:pt>
                <c:pt idx="17297">
                  <c:v>28</c:v>
                </c:pt>
                <c:pt idx="17298">
                  <c:v>50</c:v>
                </c:pt>
                <c:pt idx="17299">
                  <c:v>83</c:v>
                </c:pt>
                <c:pt idx="17300">
                  <c:v>116</c:v>
                </c:pt>
                <c:pt idx="17301">
                  <c:v>191</c:v>
                </c:pt>
                <c:pt idx="17302">
                  <c:v>202</c:v>
                </c:pt>
                <c:pt idx="17303">
                  <c:v>219</c:v>
                </c:pt>
                <c:pt idx="17304">
                  <c:v>191</c:v>
                </c:pt>
                <c:pt idx="17305">
                  <c:v>98</c:v>
                </c:pt>
                <c:pt idx="17306">
                  <c:v>1131</c:v>
                </c:pt>
                <c:pt idx="17307">
                  <c:v>1076</c:v>
                </c:pt>
                <c:pt idx="17308">
                  <c:v>1055</c:v>
                </c:pt>
                <c:pt idx="17309">
                  <c:v>1055</c:v>
                </c:pt>
                <c:pt idx="17310">
                  <c:v>1055</c:v>
                </c:pt>
                <c:pt idx="17311">
                  <c:v>1055</c:v>
                </c:pt>
                <c:pt idx="17312">
                  <c:v>1055</c:v>
                </c:pt>
                <c:pt idx="17313">
                  <c:v>1055</c:v>
                </c:pt>
                <c:pt idx="17314">
                  <c:v>1055</c:v>
                </c:pt>
                <c:pt idx="17315">
                  <c:v>1055</c:v>
                </c:pt>
                <c:pt idx="17316">
                  <c:v>1055</c:v>
                </c:pt>
                <c:pt idx="17317">
                  <c:v>1055</c:v>
                </c:pt>
                <c:pt idx="17318">
                  <c:v>1055</c:v>
                </c:pt>
                <c:pt idx="17319">
                  <c:v>1055</c:v>
                </c:pt>
                <c:pt idx="17320">
                  <c:v>1055</c:v>
                </c:pt>
                <c:pt idx="17321">
                  <c:v>1055</c:v>
                </c:pt>
                <c:pt idx="17322">
                  <c:v>1055</c:v>
                </c:pt>
                <c:pt idx="17323">
                  <c:v>1055</c:v>
                </c:pt>
                <c:pt idx="17324">
                  <c:v>1027</c:v>
                </c:pt>
                <c:pt idx="17325">
                  <c:v>943</c:v>
                </c:pt>
                <c:pt idx="17326">
                  <c:v>943</c:v>
                </c:pt>
                <c:pt idx="17327">
                  <c:v>943</c:v>
                </c:pt>
                <c:pt idx="17328">
                  <c:v>943</c:v>
                </c:pt>
                <c:pt idx="17329">
                  <c:v>943</c:v>
                </c:pt>
                <c:pt idx="17330">
                  <c:v>943</c:v>
                </c:pt>
                <c:pt idx="17331">
                  <c:v>943</c:v>
                </c:pt>
                <c:pt idx="17332">
                  <c:v>943</c:v>
                </c:pt>
                <c:pt idx="17333">
                  <c:v>943</c:v>
                </c:pt>
                <c:pt idx="17334">
                  <c:v>943</c:v>
                </c:pt>
                <c:pt idx="17335">
                  <c:v>943</c:v>
                </c:pt>
                <c:pt idx="17336">
                  <c:v>943</c:v>
                </c:pt>
                <c:pt idx="17337">
                  <c:v>1532</c:v>
                </c:pt>
                <c:pt idx="17338">
                  <c:v>2762</c:v>
                </c:pt>
                <c:pt idx="17339">
                  <c:v>4744</c:v>
                </c:pt>
                <c:pt idx="17340">
                  <c:v>4744</c:v>
                </c:pt>
                <c:pt idx="17341">
                  <c:v>4002</c:v>
                </c:pt>
                <c:pt idx="17342">
                  <c:v>6613</c:v>
                </c:pt>
                <c:pt idx="17343">
                  <c:v>7049</c:v>
                </c:pt>
                <c:pt idx="17344">
                  <c:v>9585</c:v>
                </c:pt>
                <c:pt idx="17345">
                  <c:v>18283</c:v>
                </c:pt>
                <c:pt idx="17346">
                  <c:v>20691</c:v>
                </c:pt>
                <c:pt idx="17347">
                  <c:v>20295</c:v>
                </c:pt>
                <c:pt idx="17348">
                  <c:v>21002</c:v>
                </c:pt>
                <c:pt idx="17349">
                  <c:v>19338</c:v>
                </c:pt>
                <c:pt idx="17350">
                  <c:v>20314</c:v>
                </c:pt>
                <c:pt idx="17351">
                  <c:v>22277</c:v>
                </c:pt>
                <c:pt idx="17352">
                  <c:v>20998</c:v>
                </c:pt>
                <c:pt idx="17353">
                  <c:v>17478</c:v>
                </c:pt>
                <c:pt idx="17354">
                  <c:v>18505</c:v>
                </c:pt>
                <c:pt idx="17355">
                  <c:v>19879</c:v>
                </c:pt>
                <c:pt idx="17356">
                  <c:v>19736</c:v>
                </c:pt>
                <c:pt idx="17357">
                  <c:v>18051</c:v>
                </c:pt>
                <c:pt idx="17358">
                  <c:v>17160</c:v>
                </c:pt>
                <c:pt idx="17359">
                  <c:v>19976</c:v>
                </c:pt>
                <c:pt idx="17360">
                  <c:v>15312</c:v>
                </c:pt>
                <c:pt idx="17361">
                  <c:v>18494</c:v>
                </c:pt>
                <c:pt idx="17362">
                  <c:v>15231</c:v>
                </c:pt>
                <c:pt idx="17363">
                  <c:v>18013</c:v>
                </c:pt>
                <c:pt idx="17364">
                  <c:v>19476</c:v>
                </c:pt>
                <c:pt idx="17365">
                  <c:v>17736</c:v>
                </c:pt>
                <c:pt idx="17366">
                  <c:v>21036</c:v>
                </c:pt>
                <c:pt idx="17367">
                  <c:v>18489</c:v>
                </c:pt>
                <c:pt idx="17368">
                  <c:v>15226</c:v>
                </c:pt>
                <c:pt idx="17369">
                  <c:v>9482</c:v>
                </c:pt>
                <c:pt idx="17370">
                  <c:v>18136</c:v>
                </c:pt>
                <c:pt idx="17371">
                  <c:v>21481</c:v>
                </c:pt>
                <c:pt idx="17372">
                  <c:v>18262</c:v>
                </c:pt>
                <c:pt idx="17373">
                  <c:v>16495</c:v>
                </c:pt>
                <c:pt idx="17374">
                  <c:v>13553</c:v>
                </c:pt>
                <c:pt idx="17375">
                  <c:v>19762</c:v>
                </c:pt>
                <c:pt idx="17376">
                  <c:v>18350</c:v>
                </c:pt>
                <c:pt idx="17377">
                  <c:v>19880</c:v>
                </c:pt>
                <c:pt idx="17378">
                  <c:v>12423</c:v>
                </c:pt>
                <c:pt idx="17379">
                  <c:v>17066</c:v>
                </c:pt>
                <c:pt idx="17380">
                  <c:v>14598</c:v>
                </c:pt>
                <c:pt idx="17381">
                  <c:v>15394</c:v>
                </c:pt>
                <c:pt idx="17382">
                  <c:v>19744</c:v>
                </c:pt>
                <c:pt idx="17383">
                  <c:v>18267</c:v>
                </c:pt>
                <c:pt idx="17384">
                  <c:v>16001</c:v>
                </c:pt>
                <c:pt idx="17385">
                  <c:v>13867</c:v>
                </c:pt>
                <c:pt idx="17386">
                  <c:v>15750</c:v>
                </c:pt>
                <c:pt idx="17387">
                  <c:v>11957</c:v>
                </c:pt>
                <c:pt idx="17388">
                  <c:v>13343</c:v>
                </c:pt>
                <c:pt idx="17389">
                  <c:v>13512</c:v>
                </c:pt>
                <c:pt idx="17390">
                  <c:v>7186</c:v>
                </c:pt>
                <c:pt idx="17391">
                  <c:v>15281</c:v>
                </c:pt>
                <c:pt idx="17392">
                  <c:v>14954</c:v>
                </c:pt>
                <c:pt idx="17393">
                  <c:v>9703</c:v>
                </c:pt>
                <c:pt idx="17394">
                  <c:v>13180</c:v>
                </c:pt>
                <c:pt idx="17395">
                  <c:v>14277</c:v>
                </c:pt>
                <c:pt idx="17396">
                  <c:v>12800</c:v>
                </c:pt>
                <c:pt idx="17397">
                  <c:v>13254</c:v>
                </c:pt>
                <c:pt idx="17398">
                  <c:v>13258</c:v>
                </c:pt>
                <c:pt idx="17399">
                  <c:v>13250</c:v>
                </c:pt>
                <c:pt idx="17400">
                  <c:v>11257</c:v>
                </c:pt>
                <c:pt idx="17401">
                  <c:v>13217</c:v>
                </c:pt>
                <c:pt idx="17402">
                  <c:v>12792</c:v>
                </c:pt>
                <c:pt idx="17403">
                  <c:v>10878</c:v>
                </c:pt>
                <c:pt idx="17404">
                  <c:v>10910</c:v>
                </c:pt>
                <c:pt idx="17405">
                  <c:v>14878</c:v>
                </c:pt>
                <c:pt idx="17406">
                  <c:v>9716</c:v>
                </c:pt>
                <c:pt idx="17407">
                  <c:v>7223</c:v>
                </c:pt>
                <c:pt idx="17408">
                  <c:v>13170</c:v>
                </c:pt>
                <c:pt idx="17409">
                  <c:v>11085</c:v>
                </c:pt>
                <c:pt idx="17410">
                  <c:v>11537</c:v>
                </c:pt>
                <c:pt idx="17411">
                  <c:v>16703</c:v>
                </c:pt>
                <c:pt idx="17412">
                  <c:v>19155</c:v>
                </c:pt>
                <c:pt idx="17413">
                  <c:v>13162</c:v>
                </c:pt>
                <c:pt idx="17414">
                  <c:v>12866</c:v>
                </c:pt>
                <c:pt idx="17415">
                  <c:v>13129</c:v>
                </c:pt>
                <c:pt idx="17416">
                  <c:v>9043</c:v>
                </c:pt>
                <c:pt idx="17417">
                  <c:v>12517</c:v>
                </c:pt>
                <c:pt idx="17418">
                  <c:v>10878</c:v>
                </c:pt>
                <c:pt idx="17419">
                  <c:v>10784</c:v>
                </c:pt>
                <c:pt idx="17420">
                  <c:v>9763</c:v>
                </c:pt>
                <c:pt idx="17421">
                  <c:v>7270</c:v>
                </c:pt>
                <c:pt idx="17422">
                  <c:v>9352</c:v>
                </c:pt>
                <c:pt idx="17423">
                  <c:v>12716</c:v>
                </c:pt>
                <c:pt idx="17424">
                  <c:v>8475</c:v>
                </c:pt>
                <c:pt idx="17425">
                  <c:v>13318</c:v>
                </c:pt>
                <c:pt idx="17426">
                  <c:v>13318</c:v>
                </c:pt>
                <c:pt idx="17427">
                  <c:v>19385</c:v>
                </c:pt>
                <c:pt idx="17428">
                  <c:v>21837</c:v>
                </c:pt>
                <c:pt idx="17429">
                  <c:v>10796</c:v>
                </c:pt>
                <c:pt idx="17430">
                  <c:v>11117</c:v>
                </c:pt>
                <c:pt idx="17431">
                  <c:v>17316</c:v>
                </c:pt>
                <c:pt idx="17432">
                  <c:v>13964</c:v>
                </c:pt>
                <c:pt idx="17433">
                  <c:v>13556</c:v>
                </c:pt>
                <c:pt idx="17434">
                  <c:v>14725</c:v>
                </c:pt>
                <c:pt idx="17435">
                  <c:v>8954</c:v>
                </c:pt>
                <c:pt idx="17436">
                  <c:v>6083</c:v>
                </c:pt>
                <c:pt idx="17437">
                  <c:v>10289</c:v>
                </c:pt>
                <c:pt idx="17438">
                  <c:v>11421</c:v>
                </c:pt>
                <c:pt idx="17439">
                  <c:v>9360</c:v>
                </c:pt>
                <c:pt idx="17440">
                  <c:v>11542</c:v>
                </c:pt>
                <c:pt idx="17441">
                  <c:v>11542</c:v>
                </c:pt>
                <c:pt idx="17442">
                  <c:v>9985</c:v>
                </c:pt>
                <c:pt idx="17443">
                  <c:v>9995</c:v>
                </c:pt>
                <c:pt idx="17444">
                  <c:v>11054</c:v>
                </c:pt>
                <c:pt idx="17445">
                  <c:v>12215</c:v>
                </c:pt>
                <c:pt idx="17446">
                  <c:v>12215</c:v>
                </c:pt>
                <c:pt idx="17447">
                  <c:v>9917</c:v>
                </c:pt>
                <c:pt idx="17448">
                  <c:v>11234</c:v>
                </c:pt>
                <c:pt idx="17449">
                  <c:v>6732</c:v>
                </c:pt>
                <c:pt idx="17450">
                  <c:v>8764</c:v>
                </c:pt>
                <c:pt idx="17451">
                  <c:v>6970</c:v>
                </c:pt>
                <c:pt idx="17452">
                  <c:v>9370</c:v>
                </c:pt>
                <c:pt idx="17453">
                  <c:v>10550</c:v>
                </c:pt>
                <c:pt idx="17454">
                  <c:v>10066</c:v>
                </c:pt>
                <c:pt idx="17455">
                  <c:v>8202</c:v>
                </c:pt>
                <c:pt idx="17456">
                  <c:v>9261</c:v>
                </c:pt>
                <c:pt idx="17457">
                  <c:v>7088</c:v>
                </c:pt>
                <c:pt idx="17458">
                  <c:v>10470</c:v>
                </c:pt>
                <c:pt idx="17459">
                  <c:v>9108</c:v>
                </c:pt>
                <c:pt idx="17460">
                  <c:v>11893</c:v>
                </c:pt>
                <c:pt idx="17461">
                  <c:v>11761</c:v>
                </c:pt>
                <c:pt idx="17462">
                  <c:v>10514</c:v>
                </c:pt>
                <c:pt idx="17463">
                  <c:v>7413</c:v>
                </c:pt>
                <c:pt idx="17464">
                  <c:v>5077</c:v>
                </c:pt>
                <c:pt idx="17465">
                  <c:v>4726</c:v>
                </c:pt>
                <c:pt idx="17466">
                  <c:v>8400</c:v>
                </c:pt>
                <c:pt idx="17467">
                  <c:v>8883</c:v>
                </c:pt>
                <c:pt idx="17468">
                  <c:v>9182</c:v>
                </c:pt>
                <c:pt idx="17469">
                  <c:v>12917</c:v>
                </c:pt>
                <c:pt idx="17470">
                  <c:v>12917</c:v>
                </c:pt>
                <c:pt idx="17471">
                  <c:v>16662</c:v>
                </c:pt>
                <c:pt idx="17472">
                  <c:v>7079</c:v>
                </c:pt>
                <c:pt idx="17473">
                  <c:v>7802</c:v>
                </c:pt>
                <c:pt idx="17474">
                  <c:v>8105</c:v>
                </c:pt>
                <c:pt idx="17475">
                  <c:v>6951</c:v>
                </c:pt>
                <c:pt idx="17476">
                  <c:v>5370</c:v>
                </c:pt>
                <c:pt idx="17477">
                  <c:v>6575</c:v>
                </c:pt>
                <c:pt idx="17478">
                  <c:v>11167</c:v>
                </c:pt>
                <c:pt idx="17479">
                  <c:v>7947</c:v>
                </c:pt>
                <c:pt idx="17480">
                  <c:v>8825</c:v>
                </c:pt>
                <c:pt idx="17481">
                  <c:v>5544</c:v>
                </c:pt>
                <c:pt idx="17482">
                  <c:v>5045</c:v>
                </c:pt>
                <c:pt idx="17483">
                  <c:v>3018</c:v>
                </c:pt>
                <c:pt idx="17484">
                  <c:v>1337</c:v>
                </c:pt>
              </c:numCache>
            </c:numRef>
          </c:xVal>
          <c:yVal>
            <c:numRef>
              <c:f>'time-window filter'!$E$1:$E$17487</c:f>
              <c:numCache>
                <c:formatCode>General</c:formatCode>
                <c:ptCount val="17487"/>
                <c:pt idx="0">
                  <c:v>0.28200000000000003</c:v>
                </c:pt>
                <c:pt idx="1">
                  <c:v>2E-3</c:v>
                </c:pt>
                <c:pt idx="2">
                  <c:v>0</c:v>
                </c:pt>
                <c:pt idx="3">
                  <c:v>1E-3</c:v>
                </c:pt>
                <c:pt idx="4">
                  <c:v>0</c:v>
                </c:pt>
                <c:pt idx="5">
                  <c:v>1E-3</c:v>
                </c:pt>
                <c:pt idx="6">
                  <c:v>1E-3</c:v>
                </c:pt>
                <c:pt idx="7">
                  <c:v>0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0</c:v>
                </c:pt>
                <c:pt idx="14">
                  <c:v>0.1</c:v>
                </c:pt>
                <c:pt idx="15">
                  <c:v>0.48399999999999999</c:v>
                </c:pt>
                <c:pt idx="16">
                  <c:v>0.499</c:v>
                </c:pt>
                <c:pt idx="17">
                  <c:v>0.10199999999999999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1E-3</c:v>
                </c:pt>
                <c:pt idx="22">
                  <c:v>1.0759999999999998</c:v>
                </c:pt>
                <c:pt idx="23">
                  <c:v>0.36200000000000004</c:v>
                </c:pt>
                <c:pt idx="24">
                  <c:v>0.35300000000000004</c:v>
                </c:pt>
                <c:pt idx="25">
                  <c:v>1.1440000000000001</c:v>
                </c:pt>
                <c:pt idx="26">
                  <c:v>1.514</c:v>
                </c:pt>
                <c:pt idx="27">
                  <c:v>0.41300000000000003</c:v>
                </c:pt>
                <c:pt idx="28">
                  <c:v>0.56200000000000006</c:v>
                </c:pt>
                <c:pt idx="29">
                  <c:v>0.98799999999999999</c:v>
                </c:pt>
                <c:pt idx="30">
                  <c:v>0.80900000000000005</c:v>
                </c:pt>
                <c:pt idx="31">
                  <c:v>0.48199999999999998</c:v>
                </c:pt>
                <c:pt idx="32">
                  <c:v>0.85699999999999998</c:v>
                </c:pt>
                <c:pt idx="33">
                  <c:v>0.99700000000000011</c:v>
                </c:pt>
                <c:pt idx="34">
                  <c:v>1.361</c:v>
                </c:pt>
                <c:pt idx="35">
                  <c:v>0.433</c:v>
                </c:pt>
                <c:pt idx="36">
                  <c:v>0.80199999999999994</c:v>
                </c:pt>
                <c:pt idx="37">
                  <c:v>1.0389999999999999</c:v>
                </c:pt>
                <c:pt idx="38">
                  <c:v>0.94200000000000006</c:v>
                </c:pt>
                <c:pt idx="39">
                  <c:v>0.32300000000000001</c:v>
                </c:pt>
                <c:pt idx="40">
                  <c:v>0.36699999999999999</c:v>
                </c:pt>
                <c:pt idx="41">
                  <c:v>0.84099999999999997</c:v>
                </c:pt>
                <c:pt idx="42">
                  <c:v>1.359</c:v>
                </c:pt>
                <c:pt idx="43">
                  <c:v>1.47</c:v>
                </c:pt>
                <c:pt idx="44">
                  <c:v>0.54199999999999993</c:v>
                </c:pt>
                <c:pt idx="45">
                  <c:v>0.35300000000000004</c:v>
                </c:pt>
                <c:pt idx="46">
                  <c:v>0.91500000000000004</c:v>
                </c:pt>
                <c:pt idx="47">
                  <c:v>1.5430000000000001</c:v>
                </c:pt>
                <c:pt idx="48">
                  <c:v>0.46</c:v>
                </c:pt>
                <c:pt idx="49">
                  <c:v>1.1759999999999999</c:v>
                </c:pt>
                <c:pt idx="50">
                  <c:v>1.373</c:v>
                </c:pt>
                <c:pt idx="51">
                  <c:v>0.98499999999999999</c:v>
                </c:pt>
                <c:pt idx="52">
                  <c:v>0.34799999999999998</c:v>
                </c:pt>
                <c:pt idx="53">
                  <c:v>0.58200000000000007</c:v>
                </c:pt>
                <c:pt idx="54">
                  <c:v>1.0109999999999999</c:v>
                </c:pt>
                <c:pt idx="55">
                  <c:v>0.38400000000000001</c:v>
                </c:pt>
                <c:pt idx="56">
                  <c:v>0.17899999999999999</c:v>
                </c:pt>
                <c:pt idx="57">
                  <c:v>0.17</c:v>
                </c:pt>
                <c:pt idx="58">
                  <c:v>6.4000000000000001E-2</c:v>
                </c:pt>
                <c:pt idx="59">
                  <c:v>0.48599999999999999</c:v>
                </c:pt>
                <c:pt idx="60">
                  <c:v>0.27200000000000002</c:v>
                </c:pt>
                <c:pt idx="61">
                  <c:v>0.17899999999999999</c:v>
                </c:pt>
                <c:pt idx="62">
                  <c:v>0.20100000000000001</c:v>
                </c:pt>
                <c:pt idx="63">
                  <c:v>0.13699999999999998</c:v>
                </c:pt>
                <c:pt idx="64">
                  <c:v>0.46900000000000003</c:v>
                </c:pt>
                <c:pt idx="65">
                  <c:v>0.87</c:v>
                </c:pt>
                <c:pt idx="66">
                  <c:v>0.216</c:v>
                </c:pt>
                <c:pt idx="67">
                  <c:v>0.156</c:v>
                </c:pt>
                <c:pt idx="68">
                  <c:v>0.16300000000000001</c:v>
                </c:pt>
                <c:pt idx="69">
                  <c:v>0.81499999999999995</c:v>
                </c:pt>
                <c:pt idx="70">
                  <c:v>0.94899999999999995</c:v>
                </c:pt>
                <c:pt idx="71">
                  <c:v>1.03</c:v>
                </c:pt>
                <c:pt idx="72">
                  <c:v>0.51800000000000002</c:v>
                </c:pt>
                <c:pt idx="73">
                  <c:v>6.8999999999999992E-2</c:v>
                </c:pt>
                <c:pt idx="74">
                  <c:v>5.0000000000000001E-3</c:v>
                </c:pt>
                <c:pt idx="75">
                  <c:v>0.5</c:v>
                </c:pt>
                <c:pt idx="76">
                  <c:v>0.38699999999999996</c:v>
                </c:pt>
                <c:pt idx="77">
                  <c:v>0.21000000000000002</c:v>
                </c:pt>
                <c:pt idx="78">
                  <c:v>0.48399999999999999</c:v>
                </c:pt>
                <c:pt idx="79">
                  <c:v>0.87</c:v>
                </c:pt>
                <c:pt idx="80">
                  <c:v>0.98</c:v>
                </c:pt>
                <c:pt idx="81">
                  <c:v>0.315</c:v>
                </c:pt>
                <c:pt idx="82">
                  <c:v>0.18000000000000002</c:v>
                </c:pt>
                <c:pt idx="83">
                  <c:v>0.54500000000000004</c:v>
                </c:pt>
                <c:pt idx="84">
                  <c:v>1.1399999999999999</c:v>
                </c:pt>
                <c:pt idx="85">
                  <c:v>0.64400000000000002</c:v>
                </c:pt>
                <c:pt idx="86">
                  <c:v>0.53</c:v>
                </c:pt>
                <c:pt idx="87">
                  <c:v>0.871</c:v>
                </c:pt>
                <c:pt idx="88">
                  <c:v>0.76100000000000001</c:v>
                </c:pt>
                <c:pt idx="89">
                  <c:v>0.45399999999999996</c:v>
                </c:pt>
                <c:pt idx="90">
                  <c:v>0.14100000000000001</c:v>
                </c:pt>
                <c:pt idx="91">
                  <c:v>1.8000000000000002E-2</c:v>
                </c:pt>
                <c:pt idx="92">
                  <c:v>0.499</c:v>
                </c:pt>
                <c:pt idx="93">
                  <c:v>0.28999999999999998</c:v>
                </c:pt>
                <c:pt idx="94">
                  <c:v>9.4E-2</c:v>
                </c:pt>
                <c:pt idx="95">
                  <c:v>1.6E-2</c:v>
                </c:pt>
                <c:pt idx="96">
                  <c:v>0.13799999999999998</c:v>
                </c:pt>
                <c:pt idx="97">
                  <c:v>0.14499999999999999</c:v>
                </c:pt>
                <c:pt idx="98">
                  <c:v>0.254</c:v>
                </c:pt>
                <c:pt idx="99">
                  <c:v>0.51700000000000002</c:v>
                </c:pt>
                <c:pt idx="100">
                  <c:v>0.65200000000000002</c:v>
                </c:pt>
                <c:pt idx="101">
                  <c:v>0.90399999999999991</c:v>
                </c:pt>
                <c:pt idx="102">
                  <c:v>0.998</c:v>
                </c:pt>
                <c:pt idx="103">
                  <c:v>1.35</c:v>
                </c:pt>
                <c:pt idx="104">
                  <c:v>1.39</c:v>
                </c:pt>
                <c:pt idx="105">
                  <c:v>1.3539999999999999</c:v>
                </c:pt>
                <c:pt idx="106">
                  <c:v>1.85</c:v>
                </c:pt>
                <c:pt idx="107">
                  <c:v>2.11</c:v>
                </c:pt>
                <c:pt idx="108">
                  <c:v>0.54299999999999993</c:v>
                </c:pt>
                <c:pt idx="109">
                  <c:v>0.443</c:v>
                </c:pt>
                <c:pt idx="110">
                  <c:v>0.36299999999999999</c:v>
                </c:pt>
                <c:pt idx="111">
                  <c:v>6.9999999999999993E-2</c:v>
                </c:pt>
                <c:pt idx="112">
                  <c:v>0.25900000000000001</c:v>
                </c:pt>
                <c:pt idx="113">
                  <c:v>0.29899999999999999</c:v>
                </c:pt>
                <c:pt idx="114">
                  <c:v>0.318</c:v>
                </c:pt>
                <c:pt idx="115">
                  <c:v>0.32899999999999996</c:v>
                </c:pt>
                <c:pt idx="116">
                  <c:v>0.31</c:v>
                </c:pt>
                <c:pt idx="117">
                  <c:v>0.23100000000000001</c:v>
                </c:pt>
                <c:pt idx="118">
                  <c:v>0.42399999999999999</c:v>
                </c:pt>
                <c:pt idx="119">
                  <c:v>0.33700000000000002</c:v>
                </c:pt>
                <c:pt idx="120">
                  <c:v>7.4999999999999997E-2</c:v>
                </c:pt>
                <c:pt idx="121">
                  <c:v>0.26600000000000001</c:v>
                </c:pt>
                <c:pt idx="122">
                  <c:v>0.28999999999999998</c:v>
                </c:pt>
                <c:pt idx="123">
                  <c:v>0.30599999999999999</c:v>
                </c:pt>
                <c:pt idx="124">
                  <c:v>7.1000000000000008E-2</c:v>
                </c:pt>
                <c:pt idx="125">
                  <c:v>2.7E-2</c:v>
                </c:pt>
                <c:pt idx="126">
                  <c:v>0.27399999999999997</c:v>
                </c:pt>
                <c:pt idx="127">
                  <c:v>0.38499999999999995</c:v>
                </c:pt>
                <c:pt idx="128">
                  <c:v>0.439</c:v>
                </c:pt>
                <c:pt idx="129">
                  <c:v>0.158</c:v>
                </c:pt>
                <c:pt idx="130">
                  <c:v>0.23200000000000001</c:v>
                </c:pt>
                <c:pt idx="131">
                  <c:v>0.19799999999999998</c:v>
                </c:pt>
                <c:pt idx="132">
                  <c:v>0.27300000000000002</c:v>
                </c:pt>
                <c:pt idx="133">
                  <c:v>6.0000000000000005E-2</c:v>
                </c:pt>
                <c:pt idx="134">
                  <c:v>0.115</c:v>
                </c:pt>
                <c:pt idx="135">
                  <c:v>0.15100000000000002</c:v>
                </c:pt>
                <c:pt idx="136">
                  <c:v>0.08</c:v>
                </c:pt>
                <c:pt idx="137">
                  <c:v>0.27099999999999996</c:v>
                </c:pt>
                <c:pt idx="138">
                  <c:v>0.252</c:v>
                </c:pt>
                <c:pt idx="139">
                  <c:v>0.48899999999999993</c:v>
                </c:pt>
                <c:pt idx="140">
                  <c:v>0.56200000000000006</c:v>
                </c:pt>
                <c:pt idx="141">
                  <c:v>0.60099999999999998</c:v>
                </c:pt>
                <c:pt idx="142">
                  <c:v>0.86</c:v>
                </c:pt>
                <c:pt idx="143">
                  <c:v>0.21199999999999999</c:v>
                </c:pt>
                <c:pt idx="144">
                  <c:v>0.26300000000000001</c:v>
                </c:pt>
                <c:pt idx="145">
                  <c:v>0.22900000000000001</c:v>
                </c:pt>
                <c:pt idx="146">
                  <c:v>0.308</c:v>
                </c:pt>
                <c:pt idx="147">
                  <c:v>6.2E-2</c:v>
                </c:pt>
                <c:pt idx="148">
                  <c:v>1E-3</c:v>
                </c:pt>
                <c:pt idx="149">
                  <c:v>0.121</c:v>
                </c:pt>
                <c:pt idx="150">
                  <c:v>0.41699999999999998</c:v>
                </c:pt>
                <c:pt idx="151">
                  <c:v>0.53500000000000003</c:v>
                </c:pt>
                <c:pt idx="152">
                  <c:v>0.54600000000000004</c:v>
                </c:pt>
                <c:pt idx="153">
                  <c:v>0.12000000000000001</c:v>
                </c:pt>
                <c:pt idx="154">
                  <c:v>0.42099999999999999</c:v>
                </c:pt>
                <c:pt idx="155">
                  <c:v>0.54600000000000004</c:v>
                </c:pt>
                <c:pt idx="156">
                  <c:v>0.57700000000000007</c:v>
                </c:pt>
                <c:pt idx="157">
                  <c:v>0.65700000000000003</c:v>
                </c:pt>
                <c:pt idx="158">
                  <c:v>0.87</c:v>
                </c:pt>
                <c:pt idx="159">
                  <c:v>0.21000000000000002</c:v>
                </c:pt>
                <c:pt idx="160">
                  <c:v>0.27999999999999997</c:v>
                </c:pt>
                <c:pt idx="161">
                  <c:v>0.26300000000000001</c:v>
                </c:pt>
                <c:pt idx="162">
                  <c:v>0.45399999999999996</c:v>
                </c:pt>
                <c:pt idx="163">
                  <c:v>0.12000000000000001</c:v>
                </c:pt>
                <c:pt idx="164">
                  <c:v>7.0000000000000001E-3</c:v>
                </c:pt>
                <c:pt idx="165">
                  <c:v>1.2999999999999999E-2</c:v>
                </c:pt>
                <c:pt idx="166">
                  <c:v>0.10500000000000001</c:v>
                </c:pt>
                <c:pt idx="167">
                  <c:v>0.217</c:v>
                </c:pt>
                <c:pt idx="168">
                  <c:v>0.223</c:v>
                </c:pt>
                <c:pt idx="169">
                  <c:v>0.46200000000000002</c:v>
                </c:pt>
                <c:pt idx="170">
                  <c:v>0.51300000000000001</c:v>
                </c:pt>
                <c:pt idx="171">
                  <c:v>0.61899999999999999</c:v>
                </c:pt>
                <c:pt idx="172">
                  <c:v>0.63600000000000001</c:v>
                </c:pt>
                <c:pt idx="173">
                  <c:v>0.86799999999999999</c:v>
                </c:pt>
                <c:pt idx="174">
                  <c:v>0.877</c:v>
                </c:pt>
                <c:pt idx="175">
                  <c:v>1.1739999999999999</c:v>
                </c:pt>
                <c:pt idx="176">
                  <c:v>0.27099999999999996</c:v>
                </c:pt>
                <c:pt idx="177">
                  <c:v>0.26600000000000001</c:v>
                </c:pt>
                <c:pt idx="178">
                  <c:v>6.0000000000000005E-2</c:v>
                </c:pt>
                <c:pt idx="179">
                  <c:v>0.28400000000000003</c:v>
                </c:pt>
                <c:pt idx="180">
                  <c:v>0.35499999999999998</c:v>
                </c:pt>
                <c:pt idx="181">
                  <c:v>0.23800000000000002</c:v>
                </c:pt>
                <c:pt idx="182">
                  <c:v>0.44400000000000001</c:v>
                </c:pt>
                <c:pt idx="183">
                  <c:v>0.504</c:v>
                </c:pt>
                <c:pt idx="184">
                  <c:v>0.61499999999999999</c:v>
                </c:pt>
                <c:pt idx="185">
                  <c:v>0.60499999999999998</c:v>
                </c:pt>
                <c:pt idx="186">
                  <c:v>0.84000000000000008</c:v>
                </c:pt>
                <c:pt idx="187">
                  <c:v>0.88800000000000001</c:v>
                </c:pt>
                <c:pt idx="188">
                  <c:v>0.91900000000000004</c:v>
                </c:pt>
                <c:pt idx="189">
                  <c:v>0.16300000000000001</c:v>
                </c:pt>
                <c:pt idx="190">
                  <c:v>0</c:v>
                </c:pt>
                <c:pt idx="191">
                  <c:v>0.12999999999999998</c:v>
                </c:pt>
                <c:pt idx="192">
                  <c:v>0.43</c:v>
                </c:pt>
                <c:pt idx="193">
                  <c:v>0.15</c:v>
                </c:pt>
                <c:pt idx="194">
                  <c:v>1.6E-2</c:v>
                </c:pt>
                <c:pt idx="195">
                  <c:v>0</c:v>
                </c:pt>
                <c:pt idx="196">
                  <c:v>4.9000000000000002E-2</c:v>
                </c:pt>
                <c:pt idx="197">
                  <c:v>0.27</c:v>
                </c:pt>
                <c:pt idx="198">
                  <c:v>0.26200000000000001</c:v>
                </c:pt>
                <c:pt idx="199">
                  <c:v>0.29199999999999998</c:v>
                </c:pt>
                <c:pt idx="200">
                  <c:v>0.28800000000000003</c:v>
                </c:pt>
                <c:pt idx="201">
                  <c:v>0.317</c:v>
                </c:pt>
                <c:pt idx="202">
                  <c:v>0.29500000000000004</c:v>
                </c:pt>
                <c:pt idx="203">
                  <c:v>0.46200000000000002</c:v>
                </c:pt>
                <c:pt idx="204">
                  <c:v>0.115</c:v>
                </c:pt>
                <c:pt idx="205">
                  <c:v>2E-3</c:v>
                </c:pt>
                <c:pt idx="206">
                  <c:v>0.42000000000000004</c:v>
                </c:pt>
                <c:pt idx="207">
                  <c:v>0.3</c:v>
                </c:pt>
                <c:pt idx="208">
                  <c:v>0.255</c:v>
                </c:pt>
                <c:pt idx="209">
                  <c:v>0.214</c:v>
                </c:pt>
                <c:pt idx="210">
                  <c:v>0.28999999999999998</c:v>
                </c:pt>
                <c:pt idx="211">
                  <c:v>0.25800000000000001</c:v>
                </c:pt>
                <c:pt idx="212">
                  <c:v>0.312</c:v>
                </c:pt>
                <c:pt idx="213">
                  <c:v>0.23599999999999999</c:v>
                </c:pt>
                <c:pt idx="214">
                  <c:v>0.49399999999999999</c:v>
                </c:pt>
                <c:pt idx="215">
                  <c:v>0.121</c:v>
                </c:pt>
                <c:pt idx="216">
                  <c:v>1E-3</c:v>
                </c:pt>
                <c:pt idx="217">
                  <c:v>0.08</c:v>
                </c:pt>
                <c:pt idx="218">
                  <c:v>7.3999999999999996E-2</c:v>
                </c:pt>
                <c:pt idx="219">
                  <c:v>0.26500000000000001</c:v>
                </c:pt>
                <c:pt idx="220">
                  <c:v>7.5999999999999998E-2</c:v>
                </c:pt>
                <c:pt idx="221">
                  <c:v>0.29399999999999998</c:v>
                </c:pt>
                <c:pt idx="222">
                  <c:v>0.25600000000000001</c:v>
                </c:pt>
                <c:pt idx="223">
                  <c:v>0.13600000000000001</c:v>
                </c:pt>
                <c:pt idx="224">
                  <c:v>2.8000000000000001E-2</c:v>
                </c:pt>
                <c:pt idx="225">
                  <c:v>8.6000000000000007E-2</c:v>
                </c:pt>
                <c:pt idx="226">
                  <c:v>0.25900000000000001</c:v>
                </c:pt>
                <c:pt idx="227">
                  <c:v>0.49799999999999994</c:v>
                </c:pt>
                <c:pt idx="228">
                  <c:v>0.55300000000000005</c:v>
                </c:pt>
                <c:pt idx="229">
                  <c:v>0.90600000000000003</c:v>
                </c:pt>
                <c:pt idx="230">
                  <c:v>0.92900000000000005</c:v>
                </c:pt>
                <c:pt idx="231">
                  <c:v>0.24299999999999999</c:v>
                </c:pt>
                <c:pt idx="232">
                  <c:v>0.30399999999999999</c:v>
                </c:pt>
                <c:pt idx="233">
                  <c:v>0.51999999999999991</c:v>
                </c:pt>
                <c:pt idx="234">
                  <c:v>0.10500000000000001</c:v>
                </c:pt>
                <c:pt idx="235">
                  <c:v>6.2E-2</c:v>
                </c:pt>
                <c:pt idx="236">
                  <c:v>1.9E-2</c:v>
                </c:pt>
                <c:pt idx="237">
                  <c:v>0.41499999999999998</c:v>
                </c:pt>
                <c:pt idx="238">
                  <c:v>0.155</c:v>
                </c:pt>
                <c:pt idx="239">
                  <c:v>6.4000000000000001E-2</c:v>
                </c:pt>
                <c:pt idx="240">
                  <c:v>0.27</c:v>
                </c:pt>
                <c:pt idx="241">
                  <c:v>8.2000000000000003E-2</c:v>
                </c:pt>
                <c:pt idx="242">
                  <c:v>0.28800000000000003</c:v>
                </c:pt>
                <c:pt idx="243">
                  <c:v>0.52800000000000002</c:v>
                </c:pt>
                <c:pt idx="244">
                  <c:v>0.13400000000000001</c:v>
                </c:pt>
                <c:pt idx="245">
                  <c:v>0.10299999999999999</c:v>
                </c:pt>
                <c:pt idx="246">
                  <c:v>0.23699999999999999</c:v>
                </c:pt>
                <c:pt idx="247">
                  <c:v>0.502</c:v>
                </c:pt>
                <c:pt idx="248">
                  <c:v>0.60799999999999998</c:v>
                </c:pt>
                <c:pt idx="249">
                  <c:v>0.34200000000000003</c:v>
                </c:pt>
                <c:pt idx="250">
                  <c:v>8.3999999999999991E-2</c:v>
                </c:pt>
                <c:pt idx="251">
                  <c:v>3.7999999999999999E-2</c:v>
                </c:pt>
                <c:pt idx="252">
                  <c:v>1.0999999999999999E-2</c:v>
                </c:pt>
                <c:pt idx="253">
                  <c:v>0</c:v>
                </c:pt>
                <c:pt idx="254">
                  <c:v>0.05</c:v>
                </c:pt>
                <c:pt idx="255">
                  <c:v>0.28499999999999998</c:v>
                </c:pt>
                <c:pt idx="256">
                  <c:v>0.26699999999999996</c:v>
                </c:pt>
                <c:pt idx="257">
                  <c:v>0.46200000000000002</c:v>
                </c:pt>
                <c:pt idx="258">
                  <c:v>0.60599999999999998</c:v>
                </c:pt>
                <c:pt idx="259">
                  <c:v>0.85699999999999998</c:v>
                </c:pt>
                <c:pt idx="260">
                  <c:v>1.1930000000000001</c:v>
                </c:pt>
                <c:pt idx="261">
                  <c:v>1.2049999999999998</c:v>
                </c:pt>
                <c:pt idx="262">
                  <c:v>1.34</c:v>
                </c:pt>
                <c:pt idx="263">
                  <c:v>1.869</c:v>
                </c:pt>
                <c:pt idx="264">
                  <c:v>1.8940000000000001</c:v>
                </c:pt>
                <c:pt idx="265">
                  <c:v>0.76100000000000001</c:v>
                </c:pt>
                <c:pt idx="266">
                  <c:v>0.59500000000000008</c:v>
                </c:pt>
                <c:pt idx="267">
                  <c:v>0.85899999999999999</c:v>
                </c:pt>
                <c:pt idx="268">
                  <c:v>0.95100000000000007</c:v>
                </c:pt>
                <c:pt idx="269">
                  <c:v>1.2979999999999998</c:v>
                </c:pt>
                <c:pt idx="270">
                  <c:v>1.6119999999999999</c:v>
                </c:pt>
                <c:pt idx="271">
                  <c:v>1.7260000000000002</c:v>
                </c:pt>
                <c:pt idx="272">
                  <c:v>1.8029999999999999</c:v>
                </c:pt>
                <c:pt idx="273">
                  <c:v>0.57399999999999995</c:v>
                </c:pt>
                <c:pt idx="274">
                  <c:v>0.48299999999999998</c:v>
                </c:pt>
                <c:pt idx="275">
                  <c:v>0.154</c:v>
                </c:pt>
                <c:pt idx="276">
                  <c:v>0.28400000000000003</c:v>
                </c:pt>
                <c:pt idx="277">
                  <c:v>0.127</c:v>
                </c:pt>
                <c:pt idx="278">
                  <c:v>0.24600000000000002</c:v>
                </c:pt>
                <c:pt idx="279">
                  <c:v>0.502</c:v>
                </c:pt>
                <c:pt idx="280">
                  <c:v>0.11600000000000001</c:v>
                </c:pt>
                <c:pt idx="281">
                  <c:v>0.13200000000000001</c:v>
                </c:pt>
                <c:pt idx="282">
                  <c:v>8.1000000000000003E-2</c:v>
                </c:pt>
                <c:pt idx="283">
                  <c:v>0.29199999999999998</c:v>
                </c:pt>
                <c:pt idx="284">
                  <c:v>0.23800000000000002</c:v>
                </c:pt>
                <c:pt idx="285">
                  <c:v>0.54299999999999993</c:v>
                </c:pt>
                <c:pt idx="286">
                  <c:v>0.91500000000000004</c:v>
                </c:pt>
                <c:pt idx="287">
                  <c:v>1.0070000000000001</c:v>
                </c:pt>
                <c:pt idx="288">
                  <c:v>1.1329999999999998</c:v>
                </c:pt>
                <c:pt idx="289">
                  <c:v>0.29500000000000004</c:v>
                </c:pt>
                <c:pt idx="290">
                  <c:v>0.153</c:v>
                </c:pt>
                <c:pt idx="291">
                  <c:v>0.13600000000000001</c:v>
                </c:pt>
                <c:pt idx="292">
                  <c:v>0.23499999999999999</c:v>
                </c:pt>
                <c:pt idx="293">
                  <c:v>0.49399999999999999</c:v>
                </c:pt>
                <c:pt idx="294">
                  <c:v>0.17799999999999999</c:v>
                </c:pt>
                <c:pt idx="295">
                  <c:v>0.27900000000000003</c:v>
                </c:pt>
                <c:pt idx="296">
                  <c:v>0.17499999999999999</c:v>
                </c:pt>
                <c:pt idx="297">
                  <c:v>0.22599999999999998</c:v>
                </c:pt>
                <c:pt idx="298">
                  <c:v>9.1999999999999998E-2</c:v>
                </c:pt>
                <c:pt idx="299">
                  <c:v>4.3000000000000003E-2</c:v>
                </c:pt>
                <c:pt idx="300">
                  <c:v>0.3</c:v>
                </c:pt>
                <c:pt idx="301">
                  <c:v>0.252</c:v>
                </c:pt>
                <c:pt idx="302">
                  <c:v>9.6000000000000002E-2</c:v>
                </c:pt>
                <c:pt idx="303">
                  <c:v>0.28200000000000003</c:v>
                </c:pt>
                <c:pt idx="304">
                  <c:v>7.4999999999999997E-2</c:v>
                </c:pt>
                <c:pt idx="305">
                  <c:v>0.14499999999999999</c:v>
                </c:pt>
                <c:pt idx="306">
                  <c:v>0.48799999999999999</c:v>
                </c:pt>
                <c:pt idx="307">
                  <c:v>0.10199999999999999</c:v>
                </c:pt>
                <c:pt idx="308">
                  <c:v>0.10500000000000001</c:v>
                </c:pt>
                <c:pt idx="309">
                  <c:v>0.24099999999999999</c:v>
                </c:pt>
                <c:pt idx="310">
                  <c:v>0.56300000000000006</c:v>
                </c:pt>
                <c:pt idx="311">
                  <c:v>0.92100000000000004</c:v>
                </c:pt>
                <c:pt idx="312">
                  <c:v>0.97099999999999997</c:v>
                </c:pt>
                <c:pt idx="313">
                  <c:v>0.35100000000000003</c:v>
                </c:pt>
                <c:pt idx="314">
                  <c:v>0.14599999999999999</c:v>
                </c:pt>
                <c:pt idx="315">
                  <c:v>0.16699999999999998</c:v>
                </c:pt>
                <c:pt idx="316">
                  <c:v>5.3999999999999999E-2</c:v>
                </c:pt>
                <c:pt idx="317">
                  <c:v>0.43</c:v>
                </c:pt>
                <c:pt idx="318">
                  <c:v>0.57399999999999995</c:v>
                </c:pt>
                <c:pt idx="319">
                  <c:v>0.22800000000000001</c:v>
                </c:pt>
                <c:pt idx="320">
                  <c:v>3.9E-2</c:v>
                </c:pt>
                <c:pt idx="321">
                  <c:v>0.13799999999999998</c:v>
                </c:pt>
                <c:pt idx="322">
                  <c:v>0.10900000000000001</c:v>
                </c:pt>
                <c:pt idx="323">
                  <c:v>0.251</c:v>
                </c:pt>
                <c:pt idx="324">
                  <c:v>0.315</c:v>
                </c:pt>
                <c:pt idx="325">
                  <c:v>7.4999999999999997E-2</c:v>
                </c:pt>
                <c:pt idx="326">
                  <c:v>0.46200000000000002</c:v>
                </c:pt>
                <c:pt idx="327">
                  <c:v>0.89200000000000002</c:v>
                </c:pt>
                <c:pt idx="328">
                  <c:v>0.19699999999999998</c:v>
                </c:pt>
                <c:pt idx="329">
                  <c:v>0.128</c:v>
                </c:pt>
                <c:pt idx="330">
                  <c:v>0.104</c:v>
                </c:pt>
                <c:pt idx="331">
                  <c:v>0.25900000000000001</c:v>
                </c:pt>
                <c:pt idx="332">
                  <c:v>0.33399999999999996</c:v>
                </c:pt>
                <c:pt idx="333">
                  <c:v>0.55300000000000005</c:v>
                </c:pt>
                <c:pt idx="334">
                  <c:v>0.55099999999999993</c:v>
                </c:pt>
                <c:pt idx="335">
                  <c:v>0.18100000000000002</c:v>
                </c:pt>
                <c:pt idx="336">
                  <c:v>0.27599999999999997</c:v>
                </c:pt>
                <c:pt idx="337">
                  <c:v>0.184</c:v>
                </c:pt>
                <c:pt idx="338">
                  <c:v>3.3000000000000002E-2</c:v>
                </c:pt>
                <c:pt idx="339">
                  <c:v>0.127</c:v>
                </c:pt>
                <c:pt idx="340">
                  <c:v>0.21800000000000003</c:v>
                </c:pt>
                <c:pt idx="341">
                  <c:v>0.14499999999999999</c:v>
                </c:pt>
                <c:pt idx="342">
                  <c:v>0.22900000000000001</c:v>
                </c:pt>
                <c:pt idx="343">
                  <c:v>0.50600000000000001</c:v>
                </c:pt>
                <c:pt idx="344">
                  <c:v>0.89899999999999991</c:v>
                </c:pt>
                <c:pt idx="345">
                  <c:v>1.08</c:v>
                </c:pt>
                <c:pt idx="346">
                  <c:v>1.131</c:v>
                </c:pt>
                <c:pt idx="347">
                  <c:v>0.27300000000000002</c:v>
                </c:pt>
                <c:pt idx="348">
                  <c:v>0.13600000000000001</c:v>
                </c:pt>
                <c:pt idx="349">
                  <c:v>4.5000000000000005E-2</c:v>
                </c:pt>
                <c:pt idx="350">
                  <c:v>0.10500000000000001</c:v>
                </c:pt>
                <c:pt idx="351">
                  <c:v>0.23800000000000002</c:v>
                </c:pt>
                <c:pt idx="352">
                  <c:v>0.49799999999999994</c:v>
                </c:pt>
                <c:pt idx="353">
                  <c:v>0.154</c:v>
                </c:pt>
                <c:pt idx="354">
                  <c:v>0.26899999999999996</c:v>
                </c:pt>
                <c:pt idx="355">
                  <c:v>0.49299999999999994</c:v>
                </c:pt>
                <c:pt idx="356">
                  <c:v>9.8000000000000004E-2</c:v>
                </c:pt>
                <c:pt idx="357">
                  <c:v>0.107</c:v>
                </c:pt>
                <c:pt idx="358">
                  <c:v>0.224</c:v>
                </c:pt>
                <c:pt idx="359">
                  <c:v>0.318</c:v>
                </c:pt>
                <c:pt idx="360">
                  <c:v>6.4999999999999988E-2</c:v>
                </c:pt>
                <c:pt idx="361">
                  <c:v>0.44</c:v>
                </c:pt>
                <c:pt idx="362">
                  <c:v>0.60299999999999998</c:v>
                </c:pt>
                <c:pt idx="363">
                  <c:v>0.214</c:v>
                </c:pt>
                <c:pt idx="364">
                  <c:v>3.3000000000000002E-2</c:v>
                </c:pt>
                <c:pt idx="365">
                  <c:v>0.28499999999999998</c:v>
                </c:pt>
                <c:pt idx="366">
                  <c:v>6.8999999999999992E-2</c:v>
                </c:pt>
                <c:pt idx="367">
                  <c:v>0.107</c:v>
                </c:pt>
                <c:pt idx="368">
                  <c:v>0.20399999999999999</c:v>
                </c:pt>
                <c:pt idx="369">
                  <c:v>0.502</c:v>
                </c:pt>
                <c:pt idx="370">
                  <c:v>0.56599999999999995</c:v>
                </c:pt>
                <c:pt idx="371">
                  <c:v>0.48799999999999999</c:v>
                </c:pt>
                <c:pt idx="372">
                  <c:v>0.48199999999999998</c:v>
                </c:pt>
                <c:pt idx="373">
                  <c:v>0.56899999999999995</c:v>
                </c:pt>
                <c:pt idx="374">
                  <c:v>0.159</c:v>
                </c:pt>
                <c:pt idx="375">
                  <c:v>0.28600000000000003</c:v>
                </c:pt>
                <c:pt idx="376">
                  <c:v>0.33399999999999996</c:v>
                </c:pt>
                <c:pt idx="377">
                  <c:v>9.0000000000000011E-2</c:v>
                </c:pt>
                <c:pt idx="378">
                  <c:v>0.11699999999999999</c:v>
                </c:pt>
                <c:pt idx="379">
                  <c:v>3.2000000000000001E-2</c:v>
                </c:pt>
                <c:pt idx="380">
                  <c:v>0.10500000000000001</c:v>
                </c:pt>
                <c:pt idx="381">
                  <c:v>0.215</c:v>
                </c:pt>
                <c:pt idx="382">
                  <c:v>0.45300000000000001</c:v>
                </c:pt>
                <c:pt idx="383">
                  <c:v>0.13600000000000001</c:v>
                </c:pt>
                <c:pt idx="384">
                  <c:v>0.26899999999999996</c:v>
                </c:pt>
                <c:pt idx="385">
                  <c:v>0.28200000000000003</c:v>
                </c:pt>
                <c:pt idx="386">
                  <c:v>0.45500000000000002</c:v>
                </c:pt>
                <c:pt idx="387">
                  <c:v>0.10299999999999999</c:v>
                </c:pt>
                <c:pt idx="388">
                  <c:v>0.25900000000000001</c:v>
                </c:pt>
                <c:pt idx="389">
                  <c:v>0.314</c:v>
                </c:pt>
                <c:pt idx="390">
                  <c:v>0.47199999999999998</c:v>
                </c:pt>
                <c:pt idx="391">
                  <c:v>0.50900000000000001</c:v>
                </c:pt>
                <c:pt idx="392">
                  <c:v>0.114</c:v>
                </c:pt>
                <c:pt idx="393">
                  <c:v>0.38900000000000001</c:v>
                </c:pt>
                <c:pt idx="394">
                  <c:v>0.496</c:v>
                </c:pt>
                <c:pt idx="395">
                  <c:v>0.57999999999999996</c:v>
                </c:pt>
                <c:pt idx="396">
                  <c:v>0.64200000000000002</c:v>
                </c:pt>
                <c:pt idx="397">
                  <c:v>0.84900000000000009</c:v>
                </c:pt>
                <c:pt idx="398">
                  <c:v>1.198</c:v>
                </c:pt>
                <c:pt idx="399">
                  <c:v>1.252</c:v>
                </c:pt>
                <c:pt idx="400">
                  <c:v>0.46400000000000002</c:v>
                </c:pt>
                <c:pt idx="401">
                  <c:v>0.32200000000000001</c:v>
                </c:pt>
                <c:pt idx="402">
                  <c:v>0.19500000000000001</c:v>
                </c:pt>
                <c:pt idx="403">
                  <c:v>0.28800000000000003</c:v>
                </c:pt>
                <c:pt idx="404">
                  <c:v>7.5999999999999998E-2</c:v>
                </c:pt>
                <c:pt idx="405">
                  <c:v>1.5000000000000001E-2</c:v>
                </c:pt>
                <c:pt idx="406">
                  <c:v>0.27300000000000002</c:v>
                </c:pt>
                <c:pt idx="407">
                  <c:v>0.254</c:v>
                </c:pt>
                <c:pt idx="408">
                  <c:v>0.42499999999999999</c:v>
                </c:pt>
                <c:pt idx="409">
                  <c:v>0.49700000000000005</c:v>
                </c:pt>
                <c:pt idx="410">
                  <c:v>0.155</c:v>
                </c:pt>
                <c:pt idx="411">
                  <c:v>5.7000000000000002E-2</c:v>
                </c:pt>
                <c:pt idx="412">
                  <c:v>1.2999999999999999E-2</c:v>
                </c:pt>
                <c:pt idx="413">
                  <c:v>0.24399999999999999</c:v>
                </c:pt>
                <c:pt idx="414">
                  <c:v>0.32100000000000001</c:v>
                </c:pt>
                <c:pt idx="415">
                  <c:v>0.22699999999999998</c:v>
                </c:pt>
                <c:pt idx="416">
                  <c:v>0.40499999999999997</c:v>
                </c:pt>
                <c:pt idx="417">
                  <c:v>0.34099999999999997</c:v>
                </c:pt>
                <c:pt idx="418">
                  <c:v>7.4999999999999997E-2</c:v>
                </c:pt>
                <c:pt idx="419">
                  <c:v>1E-3</c:v>
                </c:pt>
                <c:pt idx="420">
                  <c:v>9.8000000000000004E-2</c:v>
                </c:pt>
                <c:pt idx="421">
                  <c:v>2.9000000000000001E-2</c:v>
                </c:pt>
                <c:pt idx="422">
                  <c:v>0.17399999999999999</c:v>
                </c:pt>
                <c:pt idx="423">
                  <c:v>0.41599999999999998</c:v>
                </c:pt>
                <c:pt idx="424">
                  <c:v>0.45700000000000002</c:v>
                </c:pt>
                <c:pt idx="425">
                  <c:v>0.30599999999999999</c:v>
                </c:pt>
                <c:pt idx="426">
                  <c:v>0.255</c:v>
                </c:pt>
                <c:pt idx="427">
                  <c:v>5.2999999999999999E-2</c:v>
                </c:pt>
                <c:pt idx="428">
                  <c:v>0.20100000000000001</c:v>
                </c:pt>
                <c:pt idx="429">
                  <c:v>0.10500000000000001</c:v>
                </c:pt>
                <c:pt idx="430">
                  <c:v>1.2999999999999999E-2</c:v>
                </c:pt>
                <c:pt idx="431">
                  <c:v>0.20699999999999999</c:v>
                </c:pt>
                <c:pt idx="432">
                  <c:v>0.29500000000000004</c:v>
                </c:pt>
                <c:pt idx="433">
                  <c:v>0.24000000000000002</c:v>
                </c:pt>
                <c:pt idx="434">
                  <c:v>0.17899999999999999</c:v>
                </c:pt>
                <c:pt idx="435">
                  <c:v>0.41300000000000003</c:v>
                </c:pt>
                <c:pt idx="436">
                  <c:v>9.0999999999999998E-2</c:v>
                </c:pt>
                <c:pt idx="437">
                  <c:v>1E-3</c:v>
                </c:pt>
                <c:pt idx="438">
                  <c:v>1E-3</c:v>
                </c:pt>
                <c:pt idx="439">
                  <c:v>0.38</c:v>
                </c:pt>
                <c:pt idx="440">
                  <c:v>8.8999999999999996E-2</c:v>
                </c:pt>
                <c:pt idx="441">
                  <c:v>0.193</c:v>
                </c:pt>
                <c:pt idx="442">
                  <c:v>8.7999999999999995E-2</c:v>
                </c:pt>
                <c:pt idx="443">
                  <c:v>1.0999999999999999E-2</c:v>
                </c:pt>
                <c:pt idx="444">
                  <c:v>0.01</c:v>
                </c:pt>
                <c:pt idx="445">
                  <c:v>0.23800000000000002</c:v>
                </c:pt>
                <c:pt idx="446">
                  <c:v>0.24899999999999997</c:v>
                </c:pt>
                <c:pt idx="447">
                  <c:v>0.16899999999999998</c:v>
                </c:pt>
                <c:pt idx="448">
                  <c:v>0.26500000000000001</c:v>
                </c:pt>
                <c:pt idx="449">
                  <c:v>0.28499999999999998</c:v>
                </c:pt>
                <c:pt idx="450">
                  <c:v>6.8999999999999992E-2</c:v>
                </c:pt>
                <c:pt idx="451">
                  <c:v>0.23599999999999999</c:v>
                </c:pt>
                <c:pt idx="452">
                  <c:v>0.32899999999999996</c:v>
                </c:pt>
                <c:pt idx="453">
                  <c:v>7.1000000000000008E-2</c:v>
                </c:pt>
                <c:pt idx="454">
                  <c:v>0</c:v>
                </c:pt>
                <c:pt idx="455">
                  <c:v>0</c:v>
                </c:pt>
                <c:pt idx="456">
                  <c:v>0.23599999999999999</c:v>
                </c:pt>
                <c:pt idx="457">
                  <c:v>0.45100000000000001</c:v>
                </c:pt>
                <c:pt idx="458">
                  <c:v>0.69300000000000006</c:v>
                </c:pt>
                <c:pt idx="459">
                  <c:v>0.78</c:v>
                </c:pt>
                <c:pt idx="460">
                  <c:v>0.747</c:v>
                </c:pt>
                <c:pt idx="461">
                  <c:v>0.23900000000000002</c:v>
                </c:pt>
                <c:pt idx="462">
                  <c:v>0.253</c:v>
                </c:pt>
                <c:pt idx="463">
                  <c:v>5.3999999999999999E-2</c:v>
                </c:pt>
                <c:pt idx="464">
                  <c:v>0.245</c:v>
                </c:pt>
                <c:pt idx="465">
                  <c:v>0.28200000000000003</c:v>
                </c:pt>
                <c:pt idx="466">
                  <c:v>6.0000000000000005E-2</c:v>
                </c:pt>
                <c:pt idx="467">
                  <c:v>7.6999999999999999E-2</c:v>
                </c:pt>
                <c:pt idx="468">
                  <c:v>2.5000000000000001E-2</c:v>
                </c:pt>
                <c:pt idx="469">
                  <c:v>1E-3</c:v>
                </c:pt>
                <c:pt idx="470">
                  <c:v>0</c:v>
                </c:pt>
                <c:pt idx="471">
                  <c:v>0</c:v>
                </c:pt>
                <c:pt idx="472">
                  <c:v>1.6E-2</c:v>
                </c:pt>
                <c:pt idx="473">
                  <c:v>3.6999999999999998E-2</c:v>
                </c:pt>
                <c:pt idx="474">
                  <c:v>0.21299999999999999</c:v>
                </c:pt>
                <c:pt idx="475">
                  <c:v>0.26100000000000001</c:v>
                </c:pt>
                <c:pt idx="476">
                  <c:v>0.2</c:v>
                </c:pt>
                <c:pt idx="477">
                  <c:v>0.22800000000000001</c:v>
                </c:pt>
                <c:pt idx="478">
                  <c:v>0.26300000000000001</c:v>
                </c:pt>
                <c:pt idx="479">
                  <c:v>5.5E-2</c:v>
                </c:pt>
                <c:pt idx="480">
                  <c:v>0.20300000000000001</c:v>
                </c:pt>
                <c:pt idx="481">
                  <c:v>8.5000000000000006E-2</c:v>
                </c:pt>
                <c:pt idx="482">
                  <c:v>1.0999999999999999E-2</c:v>
                </c:pt>
                <c:pt idx="483">
                  <c:v>0.214</c:v>
                </c:pt>
                <c:pt idx="484">
                  <c:v>0.32</c:v>
                </c:pt>
                <c:pt idx="485">
                  <c:v>0.27999999999999997</c:v>
                </c:pt>
                <c:pt idx="486">
                  <c:v>0.21000000000000002</c:v>
                </c:pt>
                <c:pt idx="487">
                  <c:v>0.17599999999999999</c:v>
                </c:pt>
                <c:pt idx="488">
                  <c:v>0.37</c:v>
                </c:pt>
                <c:pt idx="489">
                  <c:v>0.41499999999999998</c:v>
                </c:pt>
                <c:pt idx="490">
                  <c:v>0.45600000000000002</c:v>
                </c:pt>
                <c:pt idx="491">
                  <c:v>0.66200000000000003</c:v>
                </c:pt>
                <c:pt idx="492">
                  <c:v>0.72900000000000009</c:v>
                </c:pt>
                <c:pt idx="493">
                  <c:v>0.13600000000000001</c:v>
                </c:pt>
                <c:pt idx="494">
                  <c:v>0.193</c:v>
                </c:pt>
                <c:pt idx="495">
                  <c:v>0.25</c:v>
                </c:pt>
                <c:pt idx="496">
                  <c:v>4.9000000000000002E-2</c:v>
                </c:pt>
                <c:pt idx="497">
                  <c:v>0</c:v>
                </c:pt>
                <c:pt idx="498">
                  <c:v>0.224</c:v>
                </c:pt>
                <c:pt idx="499">
                  <c:v>5.6000000000000001E-2</c:v>
                </c:pt>
                <c:pt idx="500">
                  <c:v>1E-3</c:v>
                </c:pt>
                <c:pt idx="501">
                  <c:v>0.23900000000000002</c:v>
                </c:pt>
                <c:pt idx="502">
                  <c:v>0.29500000000000004</c:v>
                </c:pt>
                <c:pt idx="503">
                  <c:v>6.9999999999999993E-2</c:v>
                </c:pt>
                <c:pt idx="504">
                  <c:v>0.16400000000000001</c:v>
                </c:pt>
                <c:pt idx="505">
                  <c:v>0.42599999999999999</c:v>
                </c:pt>
                <c:pt idx="506">
                  <c:v>0.108</c:v>
                </c:pt>
                <c:pt idx="507">
                  <c:v>0</c:v>
                </c:pt>
                <c:pt idx="508">
                  <c:v>4.9000000000000002E-2</c:v>
                </c:pt>
                <c:pt idx="509">
                  <c:v>1.9E-2</c:v>
                </c:pt>
                <c:pt idx="510">
                  <c:v>1.7000000000000001E-2</c:v>
                </c:pt>
                <c:pt idx="511">
                  <c:v>7.0000000000000001E-3</c:v>
                </c:pt>
                <c:pt idx="512">
                  <c:v>9.0000000000000011E-3</c:v>
                </c:pt>
                <c:pt idx="513">
                  <c:v>0.19600000000000001</c:v>
                </c:pt>
                <c:pt idx="514">
                  <c:v>0.248</c:v>
                </c:pt>
                <c:pt idx="515">
                  <c:v>0.17</c:v>
                </c:pt>
                <c:pt idx="516">
                  <c:v>0.12999999999999998</c:v>
                </c:pt>
                <c:pt idx="517">
                  <c:v>0.10500000000000001</c:v>
                </c:pt>
                <c:pt idx="518">
                  <c:v>9.8999999999999991E-2</c:v>
                </c:pt>
                <c:pt idx="519">
                  <c:v>9.7000000000000003E-2</c:v>
                </c:pt>
                <c:pt idx="520">
                  <c:v>0.27200000000000002</c:v>
                </c:pt>
                <c:pt idx="521">
                  <c:v>0.20699999999999999</c:v>
                </c:pt>
                <c:pt idx="522">
                  <c:v>0.19900000000000001</c:v>
                </c:pt>
                <c:pt idx="523">
                  <c:v>0.24299999999999999</c:v>
                </c:pt>
                <c:pt idx="524">
                  <c:v>0.188</c:v>
                </c:pt>
                <c:pt idx="525">
                  <c:v>0.17499999999999999</c:v>
                </c:pt>
                <c:pt idx="526">
                  <c:v>0.16400000000000001</c:v>
                </c:pt>
                <c:pt idx="527">
                  <c:v>0.17300000000000001</c:v>
                </c:pt>
                <c:pt idx="528">
                  <c:v>0.152</c:v>
                </c:pt>
                <c:pt idx="529">
                  <c:v>0.14300000000000002</c:v>
                </c:pt>
                <c:pt idx="530">
                  <c:v>0.129</c:v>
                </c:pt>
                <c:pt idx="531">
                  <c:v>0.40400000000000003</c:v>
                </c:pt>
                <c:pt idx="532">
                  <c:v>0.51999999999999991</c:v>
                </c:pt>
                <c:pt idx="533">
                  <c:v>0.54400000000000004</c:v>
                </c:pt>
                <c:pt idx="534">
                  <c:v>0.53300000000000003</c:v>
                </c:pt>
                <c:pt idx="535">
                  <c:v>0.54</c:v>
                </c:pt>
                <c:pt idx="536">
                  <c:v>0.53799999999999992</c:v>
                </c:pt>
                <c:pt idx="537">
                  <c:v>0.54</c:v>
                </c:pt>
                <c:pt idx="538">
                  <c:v>0.55900000000000005</c:v>
                </c:pt>
                <c:pt idx="539">
                  <c:v>0.55699999999999994</c:v>
                </c:pt>
                <c:pt idx="540">
                  <c:v>0.53500000000000003</c:v>
                </c:pt>
                <c:pt idx="541">
                  <c:v>0.54799999999999993</c:v>
                </c:pt>
                <c:pt idx="542">
                  <c:v>0.10900000000000001</c:v>
                </c:pt>
                <c:pt idx="543">
                  <c:v>0</c:v>
                </c:pt>
                <c:pt idx="544">
                  <c:v>0</c:v>
                </c:pt>
                <c:pt idx="545">
                  <c:v>0.02</c:v>
                </c:pt>
                <c:pt idx="546">
                  <c:v>7.0000000000000001E-3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1E-3</c:v>
                </c:pt>
                <c:pt idx="557">
                  <c:v>0</c:v>
                </c:pt>
                <c:pt idx="558">
                  <c:v>1E-3</c:v>
                </c:pt>
                <c:pt idx="559">
                  <c:v>0</c:v>
                </c:pt>
                <c:pt idx="560">
                  <c:v>1E-3</c:v>
                </c:pt>
                <c:pt idx="561">
                  <c:v>0</c:v>
                </c:pt>
                <c:pt idx="562">
                  <c:v>0.14200000000000002</c:v>
                </c:pt>
                <c:pt idx="563">
                  <c:v>3.3000000000000002E-2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0.14300000000000002</c:v>
                </c:pt>
                <c:pt idx="573">
                  <c:v>0.17300000000000001</c:v>
                </c:pt>
                <c:pt idx="574">
                  <c:v>0.2</c:v>
                </c:pt>
                <c:pt idx="575">
                  <c:v>0.183</c:v>
                </c:pt>
                <c:pt idx="576">
                  <c:v>0.182</c:v>
                </c:pt>
                <c:pt idx="577">
                  <c:v>0.191</c:v>
                </c:pt>
                <c:pt idx="578">
                  <c:v>0.16799999999999998</c:v>
                </c:pt>
                <c:pt idx="579">
                  <c:v>0.158</c:v>
                </c:pt>
                <c:pt idx="580">
                  <c:v>0.152</c:v>
                </c:pt>
                <c:pt idx="581">
                  <c:v>3.4999999999999996E-2</c:v>
                </c:pt>
                <c:pt idx="582">
                  <c:v>0</c:v>
                </c:pt>
                <c:pt idx="583">
                  <c:v>0</c:v>
                </c:pt>
                <c:pt idx="584">
                  <c:v>1E-3</c:v>
                </c:pt>
                <c:pt idx="585">
                  <c:v>0</c:v>
                </c:pt>
                <c:pt idx="586">
                  <c:v>0.10299999999999999</c:v>
                </c:pt>
                <c:pt idx="587">
                  <c:v>3.1E-2</c:v>
                </c:pt>
                <c:pt idx="588">
                  <c:v>1E-3</c:v>
                </c:pt>
                <c:pt idx="589">
                  <c:v>1E-3</c:v>
                </c:pt>
                <c:pt idx="590">
                  <c:v>0</c:v>
                </c:pt>
                <c:pt idx="591">
                  <c:v>1E-3</c:v>
                </c:pt>
                <c:pt idx="592">
                  <c:v>1E-3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0.14799999999999999</c:v>
                </c:pt>
                <c:pt idx="599">
                  <c:v>4.5000000000000005E-2</c:v>
                </c:pt>
                <c:pt idx="600">
                  <c:v>0.157</c:v>
                </c:pt>
                <c:pt idx="601">
                  <c:v>0.20300000000000001</c:v>
                </c:pt>
                <c:pt idx="602">
                  <c:v>0.19400000000000001</c:v>
                </c:pt>
                <c:pt idx="603">
                  <c:v>0.19500000000000001</c:v>
                </c:pt>
                <c:pt idx="604">
                  <c:v>0.19</c:v>
                </c:pt>
                <c:pt idx="605">
                  <c:v>0.15</c:v>
                </c:pt>
                <c:pt idx="606">
                  <c:v>0.13200000000000001</c:v>
                </c:pt>
                <c:pt idx="607">
                  <c:v>0.13200000000000001</c:v>
                </c:pt>
                <c:pt idx="608">
                  <c:v>2.9000000000000001E-2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0.14100000000000001</c:v>
                </c:pt>
                <c:pt idx="613">
                  <c:v>0.20399999999999999</c:v>
                </c:pt>
                <c:pt idx="614">
                  <c:v>0.19600000000000001</c:v>
                </c:pt>
                <c:pt idx="615">
                  <c:v>0.182</c:v>
                </c:pt>
                <c:pt idx="616">
                  <c:v>0.17399999999999999</c:v>
                </c:pt>
                <c:pt idx="617">
                  <c:v>0.16300000000000001</c:v>
                </c:pt>
                <c:pt idx="618">
                  <c:v>0.124</c:v>
                </c:pt>
                <c:pt idx="619">
                  <c:v>0.11299999999999999</c:v>
                </c:pt>
                <c:pt idx="620">
                  <c:v>2.5000000000000001E-2</c:v>
                </c:pt>
                <c:pt idx="621">
                  <c:v>0</c:v>
                </c:pt>
                <c:pt idx="622">
                  <c:v>0</c:v>
                </c:pt>
                <c:pt idx="623">
                  <c:v>1E-3</c:v>
                </c:pt>
                <c:pt idx="624">
                  <c:v>1E-3</c:v>
                </c:pt>
                <c:pt idx="625">
                  <c:v>1E-3</c:v>
                </c:pt>
                <c:pt idx="626">
                  <c:v>1E-3</c:v>
                </c:pt>
                <c:pt idx="627">
                  <c:v>1E-3</c:v>
                </c:pt>
                <c:pt idx="628">
                  <c:v>1E-3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1E-3</c:v>
                </c:pt>
                <c:pt idx="635">
                  <c:v>0</c:v>
                </c:pt>
                <c:pt idx="636">
                  <c:v>0</c:v>
                </c:pt>
                <c:pt idx="637">
                  <c:v>0.152</c:v>
                </c:pt>
                <c:pt idx="638">
                  <c:v>3.6000000000000004E-2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1E-3</c:v>
                </c:pt>
                <c:pt idx="643">
                  <c:v>1E-3</c:v>
                </c:pt>
                <c:pt idx="644">
                  <c:v>2E-3</c:v>
                </c:pt>
                <c:pt idx="645">
                  <c:v>1E-3</c:v>
                </c:pt>
                <c:pt idx="646">
                  <c:v>2E-3</c:v>
                </c:pt>
                <c:pt idx="647">
                  <c:v>1E-3</c:v>
                </c:pt>
                <c:pt idx="648">
                  <c:v>0</c:v>
                </c:pt>
                <c:pt idx="649">
                  <c:v>9.8999999999999991E-2</c:v>
                </c:pt>
                <c:pt idx="650">
                  <c:v>0.111</c:v>
                </c:pt>
                <c:pt idx="651">
                  <c:v>0.10299999999999999</c:v>
                </c:pt>
                <c:pt idx="652">
                  <c:v>0.157</c:v>
                </c:pt>
                <c:pt idx="653">
                  <c:v>0.19900000000000001</c:v>
                </c:pt>
                <c:pt idx="654">
                  <c:v>0.20499999999999999</c:v>
                </c:pt>
                <c:pt idx="655">
                  <c:v>0.216</c:v>
                </c:pt>
                <c:pt idx="656">
                  <c:v>0.20799999999999999</c:v>
                </c:pt>
                <c:pt idx="657">
                  <c:v>0.19600000000000001</c:v>
                </c:pt>
                <c:pt idx="658">
                  <c:v>0.41199999999999998</c:v>
                </c:pt>
                <c:pt idx="659">
                  <c:v>0.1</c:v>
                </c:pt>
                <c:pt idx="660">
                  <c:v>1E-3</c:v>
                </c:pt>
                <c:pt idx="661">
                  <c:v>1E-3</c:v>
                </c:pt>
                <c:pt idx="662">
                  <c:v>0.10299999999999999</c:v>
                </c:pt>
                <c:pt idx="663">
                  <c:v>2.7E-2</c:v>
                </c:pt>
                <c:pt idx="664">
                  <c:v>1E-3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1E-3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1E-3</c:v>
                </c:pt>
                <c:pt idx="676">
                  <c:v>0.11699999999999999</c:v>
                </c:pt>
                <c:pt idx="677">
                  <c:v>0.22900000000000001</c:v>
                </c:pt>
                <c:pt idx="678">
                  <c:v>5.2999999999999999E-2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0.161</c:v>
                </c:pt>
                <c:pt idx="683">
                  <c:v>3.7999999999999999E-2</c:v>
                </c:pt>
                <c:pt idx="684">
                  <c:v>1E-3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0.15</c:v>
                </c:pt>
                <c:pt idx="689">
                  <c:v>0.183</c:v>
                </c:pt>
                <c:pt idx="690">
                  <c:v>0.17499999999999999</c:v>
                </c:pt>
                <c:pt idx="691">
                  <c:v>0.185</c:v>
                </c:pt>
                <c:pt idx="692">
                  <c:v>0.19</c:v>
                </c:pt>
                <c:pt idx="693">
                  <c:v>0.184</c:v>
                </c:pt>
                <c:pt idx="694">
                  <c:v>0.182</c:v>
                </c:pt>
                <c:pt idx="695">
                  <c:v>0.17200000000000001</c:v>
                </c:pt>
                <c:pt idx="696">
                  <c:v>0.161</c:v>
                </c:pt>
                <c:pt idx="697">
                  <c:v>0.16699999999999998</c:v>
                </c:pt>
                <c:pt idx="698">
                  <c:v>3.9E-2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1E-3</c:v>
                </c:pt>
                <c:pt idx="703">
                  <c:v>0</c:v>
                </c:pt>
                <c:pt idx="704">
                  <c:v>0</c:v>
                </c:pt>
                <c:pt idx="705">
                  <c:v>1E-3</c:v>
                </c:pt>
                <c:pt idx="706">
                  <c:v>1E-3</c:v>
                </c:pt>
                <c:pt idx="707">
                  <c:v>1E-3</c:v>
                </c:pt>
                <c:pt idx="708">
                  <c:v>1E-3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1E-3</c:v>
                </c:pt>
                <c:pt idx="714">
                  <c:v>1E-3</c:v>
                </c:pt>
                <c:pt idx="715">
                  <c:v>0</c:v>
                </c:pt>
                <c:pt idx="716">
                  <c:v>0.24099999999999999</c:v>
                </c:pt>
                <c:pt idx="717">
                  <c:v>0.28200000000000003</c:v>
                </c:pt>
                <c:pt idx="718">
                  <c:v>0.23900000000000002</c:v>
                </c:pt>
                <c:pt idx="719">
                  <c:v>0.223</c:v>
                </c:pt>
                <c:pt idx="720">
                  <c:v>0.22599999999999998</c:v>
                </c:pt>
                <c:pt idx="721">
                  <c:v>0.217</c:v>
                </c:pt>
                <c:pt idx="722">
                  <c:v>0.221</c:v>
                </c:pt>
                <c:pt idx="723">
                  <c:v>4.1000000000000002E-2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0.10500000000000001</c:v>
                </c:pt>
                <c:pt idx="728">
                  <c:v>0.127</c:v>
                </c:pt>
                <c:pt idx="729">
                  <c:v>0.13600000000000001</c:v>
                </c:pt>
                <c:pt idx="730">
                  <c:v>0.17699999999999999</c:v>
                </c:pt>
                <c:pt idx="731">
                  <c:v>0.17399999999999999</c:v>
                </c:pt>
                <c:pt idx="732">
                  <c:v>0.16799999999999998</c:v>
                </c:pt>
                <c:pt idx="733">
                  <c:v>0.16200000000000001</c:v>
                </c:pt>
                <c:pt idx="734">
                  <c:v>0.14899999999999999</c:v>
                </c:pt>
                <c:pt idx="735">
                  <c:v>0.14499999999999999</c:v>
                </c:pt>
                <c:pt idx="736">
                  <c:v>0.14899999999999999</c:v>
                </c:pt>
                <c:pt idx="737">
                  <c:v>3.0000000000000002E-2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0.14400000000000002</c:v>
                </c:pt>
                <c:pt idx="743">
                  <c:v>3.6000000000000004E-2</c:v>
                </c:pt>
                <c:pt idx="744">
                  <c:v>1E-3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1E-3</c:v>
                </c:pt>
                <c:pt idx="750">
                  <c:v>0</c:v>
                </c:pt>
                <c:pt idx="751">
                  <c:v>0</c:v>
                </c:pt>
                <c:pt idx="752">
                  <c:v>1E-3</c:v>
                </c:pt>
                <c:pt idx="753">
                  <c:v>1E-3</c:v>
                </c:pt>
                <c:pt idx="754">
                  <c:v>0.13600000000000001</c:v>
                </c:pt>
                <c:pt idx="755">
                  <c:v>0.161</c:v>
                </c:pt>
                <c:pt idx="756">
                  <c:v>0.17</c:v>
                </c:pt>
                <c:pt idx="757">
                  <c:v>0.18100000000000002</c:v>
                </c:pt>
                <c:pt idx="758">
                  <c:v>0.313</c:v>
                </c:pt>
                <c:pt idx="759">
                  <c:v>0.308</c:v>
                </c:pt>
                <c:pt idx="760">
                  <c:v>0.30499999999999999</c:v>
                </c:pt>
                <c:pt idx="761">
                  <c:v>6.0000000000000005E-2</c:v>
                </c:pt>
                <c:pt idx="762">
                  <c:v>0</c:v>
                </c:pt>
                <c:pt idx="763">
                  <c:v>1E-3</c:v>
                </c:pt>
                <c:pt idx="764">
                  <c:v>0</c:v>
                </c:pt>
                <c:pt idx="765">
                  <c:v>1.2999999999999999E-2</c:v>
                </c:pt>
                <c:pt idx="766">
                  <c:v>0.04</c:v>
                </c:pt>
                <c:pt idx="767">
                  <c:v>1.0999999999999999E-2</c:v>
                </c:pt>
                <c:pt idx="768">
                  <c:v>1E-3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1E-3</c:v>
                </c:pt>
                <c:pt idx="780">
                  <c:v>0</c:v>
                </c:pt>
                <c:pt idx="781">
                  <c:v>0</c:v>
                </c:pt>
                <c:pt idx="782">
                  <c:v>0.14100000000000001</c:v>
                </c:pt>
                <c:pt idx="783">
                  <c:v>0.20799999999999999</c:v>
                </c:pt>
                <c:pt idx="784">
                  <c:v>0.19699999999999998</c:v>
                </c:pt>
                <c:pt idx="785">
                  <c:v>0.193</c:v>
                </c:pt>
                <c:pt idx="786">
                  <c:v>0.19</c:v>
                </c:pt>
                <c:pt idx="787">
                  <c:v>0.19500000000000001</c:v>
                </c:pt>
                <c:pt idx="788">
                  <c:v>0.14499999999999999</c:v>
                </c:pt>
                <c:pt idx="789">
                  <c:v>0.13500000000000001</c:v>
                </c:pt>
                <c:pt idx="790">
                  <c:v>0.41</c:v>
                </c:pt>
                <c:pt idx="791">
                  <c:v>9.1999999999999998E-2</c:v>
                </c:pt>
                <c:pt idx="792">
                  <c:v>0</c:v>
                </c:pt>
                <c:pt idx="793">
                  <c:v>0</c:v>
                </c:pt>
                <c:pt idx="794">
                  <c:v>1E-3</c:v>
                </c:pt>
                <c:pt idx="795">
                  <c:v>0</c:v>
                </c:pt>
                <c:pt idx="796">
                  <c:v>0.14400000000000002</c:v>
                </c:pt>
                <c:pt idx="797">
                  <c:v>0.184</c:v>
                </c:pt>
                <c:pt idx="798">
                  <c:v>0.22</c:v>
                </c:pt>
                <c:pt idx="799">
                  <c:v>0.219</c:v>
                </c:pt>
                <c:pt idx="800">
                  <c:v>0.219</c:v>
                </c:pt>
                <c:pt idx="801">
                  <c:v>0.219</c:v>
                </c:pt>
                <c:pt idx="802">
                  <c:v>0.21800000000000003</c:v>
                </c:pt>
                <c:pt idx="803">
                  <c:v>4.5999999999999999E-2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0.11600000000000001</c:v>
                </c:pt>
                <c:pt idx="808">
                  <c:v>0.20399999999999999</c:v>
                </c:pt>
                <c:pt idx="809">
                  <c:v>0.19699999999999998</c:v>
                </c:pt>
                <c:pt idx="810">
                  <c:v>0.19500000000000001</c:v>
                </c:pt>
                <c:pt idx="811">
                  <c:v>0.19</c:v>
                </c:pt>
                <c:pt idx="812">
                  <c:v>0.184</c:v>
                </c:pt>
                <c:pt idx="813">
                  <c:v>4.3999999999999997E-2</c:v>
                </c:pt>
                <c:pt idx="814">
                  <c:v>0</c:v>
                </c:pt>
                <c:pt idx="815">
                  <c:v>1E-3</c:v>
                </c:pt>
                <c:pt idx="816">
                  <c:v>0</c:v>
                </c:pt>
                <c:pt idx="817">
                  <c:v>1E-3</c:v>
                </c:pt>
                <c:pt idx="818">
                  <c:v>1E-3</c:v>
                </c:pt>
                <c:pt idx="819">
                  <c:v>1E-3</c:v>
                </c:pt>
                <c:pt idx="820">
                  <c:v>0.14799999999999999</c:v>
                </c:pt>
                <c:pt idx="821">
                  <c:v>0.193</c:v>
                </c:pt>
                <c:pt idx="822">
                  <c:v>0.19500000000000001</c:v>
                </c:pt>
                <c:pt idx="823">
                  <c:v>4.1000000000000002E-2</c:v>
                </c:pt>
                <c:pt idx="824">
                  <c:v>0</c:v>
                </c:pt>
                <c:pt idx="825">
                  <c:v>0</c:v>
                </c:pt>
                <c:pt idx="826">
                  <c:v>0.215</c:v>
                </c:pt>
                <c:pt idx="827">
                  <c:v>0.314</c:v>
                </c:pt>
                <c:pt idx="828">
                  <c:v>7.2000000000000008E-2</c:v>
                </c:pt>
                <c:pt idx="829">
                  <c:v>1E-3</c:v>
                </c:pt>
                <c:pt idx="830">
                  <c:v>0</c:v>
                </c:pt>
                <c:pt idx="831">
                  <c:v>0</c:v>
                </c:pt>
                <c:pt idx="832">
                  <c:v>1E-3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8.7999999999999995E-2</c:v>
                </c:pt>
                <c:pt idx="843">
                  <c:v>0.248</c:v>
                </c:pt>
                <c:pt idx="844">
                  <c:v>0.26600000000000001</c:v>
                </c:pt>
                <c:pt idx="845">
                  <c:v>0.23</c:v>
                </c:pt>
                <c:pt idx="846">
                  <c:v>0.221</c:v>
                </c:pt>
                <c:pt idx="847">
                  <c:v>0.22</c:v>
                </c:pt>
                <c:pt idx="848">
                  <c:v>0.221</c:v>
                </c:pt>
                <c:pt idx="849">
                  <c:v>0.219</c:v>
                </c:pt>
                <c:pt idx="850">
                  <c:v>0.22</c:v>
                </c:pt>
                <c:pt idx="851">
                  <c:v>0.22500000000000001</c:v>
                </c:pt>
                <c:pt idx="852">
                  <c:v>0.222</c:v>
                </c:pt>
                <c:pt idx="853">
                  <c:v>0.221</c:v>
                </c:pt>
                <c:pt idx="854">
                  <c:v>0.22</c:v>
                </c:pt>
                <c:pt idx="855">
                  <c:v>0.221</c:v>
                </c:pt>
                <c:pt idx="856">
                  <c:v>0.30299999999999999</c:v>
                </c:pt>
                <c:pt idx="857">
                  <c:v>8.5000000000000006E-2</c:v>
                </c:pt>
                <c:pt idx="858">
                  <c:v>0.24299999999999999</c:v>
                </c:pt>
                <c:pt idx="859">
                  <c:v>0.3</c:v>
                </c:pt>
                <c:pt idx="860">
                  <c:v>0.28200000000000003</c:v>
                </c:pt>
                <c:pt idx="861">
                  <c:v>0.28699999999999998</c:v>
                </c:pt>
                <c:pt idx="862">
                  <c:v>0.28800000000000003</c:v>
                </c:pt>
                <c:pt idx="863">
                  <c:v>0.29300000000000004</c:v>
                </c:pt>
                <c:pt idx="864">
                  <c:v>0.28600000000000003</c:v>
                </c:pt>
                <c:pt idx="865">
                  <c:v>0.30499999999999999</c:v>
                </c:pt>
                <c:pt idx="866">
                  <c:v>0.28699999999999998</c:v>
                </c:pt>
                <c:pt idx="867">
                  <c:v>0.34799999999999998</c:v>
                </c:pt>
                <c:pt idx="868">
                  <c:v>0.41599999999999998</c:v>
                </c:pt>
                <c:pt idx="869">
                  <c:v>8.6999999999999994E-2</c:v>
                </c:pt>
                <c:pt idx="870">
                  <c:v>9.0000000000000011E-3</c:v>
                </c:pt>
                <c:pt idx="871">
                  <c:v>0.223</c:v>
                </c:pt>
                <c:pt idx="872">
                  <c:v>0.26600000000000001</c:v>
                </c:pt>
                <c:pt idx="873">
                  <c:v>0.255</c:v>
                </c:pt>
                <c:pt idx="874">
                  <c:v>0.25</c:v>
                </c:pt>
                <c:pt idx="875">
                  <c:v>0.255</c:v>
                </c:pt>
                <c:pt idx="876">
                  <c:v>0.252</c:v>
                </c:pt>
                <c:pt idx="877">
                  <c:v>0.254</c:v>
                </c:pt>
                <c:pt idx="878">
                  <c:v>0.253</c:v>
                </c:pt>
                <c:pt idx="879">
                  <c:v>0.252</c:v>
                </c:pt>
                <c:pt idx="880">
                  <c:v>0.251</c:v>
                </c:pt>
                <c:pt idx="881">
                  <c:v>0.252</c:v>
                </c:pt>
                <c:pt idx="882">
                  <c:v>0.313</c:v>
                </c:pt>
                <c:pt idx="883">
                  <c:v>0.34600000000000003</c:v>
                </c:pt>
                <c:pt idx="884">
                  <c:v>0.34699999999999998</c:v>
                </c:pt>
                <c:pt idx="885">
                  <c:v>0.35300000000000004</c:v>
                </c:pt>
                <c:pt idx="886">
                  <c:v>0.40799999999999997</c:v>
                </c:pt>
                <c:pt idx="887">
                  <c:v>8.3000000000000004E-2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0.24099999999999999</c:v>
                </c:pt>
                <c:pt idx="898">
                  <c:v>0.28800000000000003</c:v>
                </c:pt>
                <c:pt idx="899">
                  <c:v>0.23499999999999999</c:v>
                </c:pt>
                <c:pt idx="900">
                  <c:v>0.21199999999999999</c:v>
                </c:pt>
                <c:pt idx="901">
                  <c:v>0.20399999999999999</c:v>
                </c:pt>
                <c:pt idx="902">
                  <c:v>0.184</c:v>
                </c:pt>
                <c:pt idx="903">
                  <c:v>3.6000000000000004E-2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0.108</c:v>
                </c:pt>
                <c:pt idx="913">
                  <c:v>3.9E-2</c:v>
                </c:pt>
                <c:pt idx="914">
                  <c:v>7.2000000000000008E-2</c:v>
                </c:pt>
                <c:pt idx="915">
                  <c:v>0.20399999999999999</c:v>
                </c:pt>
                <c:pt idx="916">
                  <c:v>8.7999999999999995E-2</c:v>
                </c:pt>
                <c:pt idx="917">
                  <c:v>1.5000000000000001E-2</c:v>
                </c:pt>
                <c:pt idx="918">
                  <c:v>1.9E-2</c:v>
                </c:pt>
                <c:pt idx="919">
                  <c:v>0.126</c:v>
                </c:pt>
                <c:pt idx="920">
                  <c:v>0.115</c:v>
                </c:pt>
                <c:pt idx="921">
                  <c:v>0.12300000000000001</c:v>
                </c:pt>
                <c:pt idx="922">
                  <c:v>0.31</c:v>
                </c:pt>
                <c:pt idx="923">
                  <c:v>0.11900000000000001</c:v>
                </c:pt>
                <c:pt idx="924">
                  <c:v>1.0999999999999999E-2</c:v>
                </c:pt>
                <c:pt idx="925">
                  <c:v>9.7000000000000003E-2</c:v>
                </c:pt>
                <c:pt idx="926">
                  <c:v>2.5000000000000001E-2</c:v>
                </c:pt>
                <c:pt idx="927">
                  <c:v>5.8999999999999997E-2</c:v>
                </c:pt>
                <c:pt idx="928">
                  <c:v>0.11699999999999999</c:v>
                </c:pt>
                <c:pt idx="929">
                  <c:v>0.14599999999999999</c:v>
                </c:pt>
                <c:pt idx="930">
                  <c:v>8.2000000000000003E-2</c:v>
                </c:pt>
                <c:pt idx="931">
                  <c:v>6.7000000000000004E-2</c:v>
                </c:pt>
                <c:pt idx="932">
                  <c:v>2.7E-2</c:v>
                </c:pt>
                <c:pt idx="933">
                  <c:v>0.11600000000000001</c:v>
                </c:pt>
                <c:pt idx="934">
                  <c:v>0.14100000000000001</c:v>
                </c:pt>
                <c:pt idx="935">
                  <c:v>8.3000000000000004E-2</c:v>
                </c:pt>
                <c:pt idx="936">
                  <c:v>8.6000000000000007E-2</c:v>
                </c:pt>
                <c:pt idx="937">
                  <c:v>0.13699999999999998</c:v>
                </c:pt>
                <c:pt idx="938">
                  <c:v>0.126</c:v>
                </c:pt>
                <c:pt idx="939">
                  <c:v>4.9000000000000002E-2</c:v>
                </c:pt>
                <c:pt idx="940">
                  <c:v>5.2999999999999999E-2</c:v>
                </c:pt>
                <c:pt idx="941">
                  <c:v>6.0999999999999999E-2</c:v>
                </c:pt>
                <c:pt idx="942">
                  <c:v>0.19500000000000001</c:v>
                </c:pt>
                <c:pt idx="943">
                  <c:v>0.13699999999999998</c:v>
                </c:pt>
                <c:pt idx="944">
                  <c:v>0.11600000000000001</c:v>
                </c:pt>
                <c:pt idx="945">
                  <c:v>0.112</c:v>
                </c:pt>
                <c:pt idx="946">
                  <c:v>0.13899999999999998</c:v>
                </c:pt>
                <c:pt idx="947">
                  <c:v>0.13799999999999998</c:v>
                </c:pt>
                <c:pt idx="948">
                  <c:v>8.6999999999999994E-2</c:v>
                </c:pt>
                <c:pt idx="949">
                  <c:v>5.8999999999999997E-2</c:v>
                </c:pt>
                <c:pt idx="950">
                  <c:v>3.2000000000000001E-2</c:v>
                </c:pt>
                <c:pt idx="951">
                  <c:v>7.0000000000000001E-3</c:v>
                </c:pt>
                <c:pt idx="952">
                  <c:v>7.1000000000000008E-2</c:v>
                </c:pt>
                <c:pt idx="953">
                  <c:v>6.9999999999999993E-2</c:v>
                </c:pt>
                <c:pt idx="954">
                  <c:v>6.6000000000000003E-2</c:v>
                </c:pt>
                <c:pt idx="955">
                  <c:v>8.7999999999999995E-2</c:v>
                </c:pt>
                <c:pt idx="956">
                  <c:v>3.7999999999999999E-2</c:v>
                </c:pt>
                <c:pt idx="957">
                  <c:v>0.15100000000000002</c:v>
                </c:pt>
                <c:pt idx="958">
                  <c:v>0.17699999999999999</c:v>
                </c:pt>
                <c:pt idx="959">
                  <c:v>0.17699999999999999</c:v>
                </c:pt>
                <c:pt idx="960">
                  <c:v>0.127</c:v>
                </c:pt>
                <c:pt idx="961">
                  <c:v>0.11</c:v>
                </c:pt>
                <c:pt idx="962">
                  <c:v>0.15100000000000002</c:v>
                </c:pt>
                <c:pt idx="963">
                  <c:v>0.114</c:v>
                </c:pt>
                <c:pt idx="964">
                  <c:v>0.1</c:v>
                </c:pt>
                <c:pt idx="965">
                  <c:v>0.02</c:v>
                </c:pt>
                <c:pt idx="966">
                  <c:v>1.5000000000000001E-2</c:v>
                </c:pt>
                <c:pt idx="967">
                  <c:v>0.125</c:v>
                </c:pt>
                <c:pt idx="968">
                  <c:v>5.0999999999999997E-2</c:v>
                </c:pt>
                <c:pt idx="969">
                  <c:v>7.6999999999999999E-2</c:v>
                </c:pt>
                <c:pt idx="970">
                  <c:v>6.0000000000000005E-2</c:v>
                </c:pt>
                <c:pt idx="971">
                  <c:v>9.7000000000000003E-2</c:v>
                </c:pt>
                <c:pt idx="972">
                  <c:v>4.1000000000000002E-2</c:v>
                </c:pt>
                <c:pt idx="973">
                  <c:v>5.0000000000000001E-3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1E-3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7.4999999999999997E-2</c:v>
                </c:pt>
                <c:pt idx="983">
                  <c:v>2.0999999999999998E-2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0.39800000000000002</c:v>
                </c:pt>
                <c:pt idx="993">
                  <c:v>0.503</c:v>
                </c:pt>
                <c:pt idx="994">
                  <c:v>0.51400000000000001</c:v>
                </c:pt>
                <c:pt idx="995">
                  <c:v>0.5</c:v>
                </c:pt>
                <c:pt idx="996">
                  <c:v>0.5109999999999999</c:v>
                </c:pt>
                <c:pt idx="997">
                  <c:v>0.50700000000000001</c:v>
                </c:pt>
                <c:pt idx="998">
                  <c:v>0.51</c:v>
                </c:pt>
                <c:pt idx="999">
                  <c:v>0.53399999999999992</c:v>
                </c:pt>
                <c:pt idx="1000">
                  <c:v>0.11299999999999999</c:v>
                </c:pt>
                <c:pt idx="1001">
                  <c:v>0</c:v>
                </c:pt>
                <c:pt idx="1002">
                  <c:v>1E-3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8.3999999999999991E-2</c:v>
                </c:pt>
                <c:pt idx="1012">
                  <c:v>6.4999999999999988E-2</c:v>
                </c:pt>
                <c:pt idx="1013">
                  <c:v>0.219</c:v>
                </c:pt>
                <c:pt idx="1014">
                  <c:v>0.254</c:v>
                </c:pt>
                <c:pt idx="1015">
                  <c:v>0.251</c:v>
                </c:pt>
                <c:pt idx="1016">
                  <c:v>0.251</c:v>
                </c:pt>
                <c:pt idx="1017">
                  <c:v>0.46700000000000003</c:v>
                </c:pt>
                <c:pt idx="1018">
                  <c:v>0.48199999999999998</c:v>
                </c:pt>
                <c:pt idx="1019">
                  <c:v>0.46099999999999997</c:v>
                </c:pt>
                <c:pt idx="1020">
                  <c:v>0.45600000000000002</c:v>
                </c:pt>
                <c:pt idx="1021">
                  <c:v>0.45899999999999996</c:v>
                </c:pt>
                <c:pt idx="1022">
                  <c:v>0.44700000000000001</c:v>
                </c:pt>
                <c:pt idx="1023">
                  <c:v>0.45600000000000002</c:v>
                </c:pt>
                <c:pt idx="1024">
                  <c:v>0.13200000000000001</c:v>
                </c:pt>
                <c:pt idx="1025">
                  <c:v>0.10299999999999999</c:v>
                </c:pt>
                <c:pt idx="1026">
                  <c:v>2.4E-2</c:v>
                </c:pt>
                <c:pt idx="1027">
                  <c:v>0</c:v>
                </c:pt>
                <c:pt idx="1028">
                  <c:v>0</c:v>
                </c:pt>
                <c:pt idx="1029">
                  <c:v>0.107</c:v>
                </c:pt>
                <c:pt idx="1030">
                  <c:v>2.8000000000000001E-2</c:v>
                </c:pt>
                <c:pt idx="1031">
                  <c:v>1E-3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1E-3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0.254</c:v>
                </c:pt>
                <c:pt idx="1046">
                  <c:v>0.30399999999999999</c:v>
                </c:pt>
                <c:pt idx="1047">
                  <c:v>0.29799999999999999</c:v>
                </c:pt>
                <c:pt idx="1048">
                  <c:v>0.23200000000000001</c:v>
                </c:pt>
                <c:pt idx="1049">
                  <c:v>0.224</c:v>
                </c:pt>
                <c:pt idx="1050">
                  <c:v>0.22500000000000001</c:v>
                </c:pt>
                <c:pt idx="1051">
                  <c:v>0.21800000000000003</c:v>
                </c:pt>
                <c:pt idx="1052">
                  <c:v>0.21800000000000003</c:v>
                </c:pt>
                <c:pt idx="1053">
                  <c:v>0.22</c:v>
                </c:pt>
                <c:pt idx="1054">
                  <c:v>0.19900000000000001</c:v>
                </c:pt>
                <c:pt idx="1055">
                  <c:v>0.04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0.38</c:v>
                </c:pt>
                <c:pt idx="1060">
                  <c:v>0.47399999999999998</c:v>
                </c:pt>
                <c:pt idx="1061">
                  <c:v>0.45500000000000002</c:v>
                </c:pt>
                <c:pt idx="1062">
                  <c:v>0.44600000000000001</c:v>
                </c:pt>
                <c:pt idx="1063">
                  <c:v>0.442</c:v>
                </c:pt>
                <c:pt idx="1064">
                  <c:v>0.44400000000000001</c:v>
                </c:pt>
                <c:pt idx="1065">
                  <c:v>0.44700000000000001</c:v>
                </c:pt>
                <c:pt idx="1066">
                  <c:v>0.44499999999999995</c:v>
                </c:pt>
                <c:pt idx="1067">
                  <c:v>0.441</c:v>
                </c:pt>
                <c:pt idx="1068">
                  <c:v>0.28400000000000003</c:v>
                </c:pt>
                <c:pt idx="1069">
                  <c:v>0.248</c:v>
                </c:pt>
                <c:pt idx="1070">
                  <c:v>0.24600000000000002</c:v>
                </c:pt>
                <c:pt idx="1071">
                  <c:v>0.245</c:v>
                </c:pt>
                <c:pt idx="1072">
                  <c:v>0.20699999999999999</c:v>
                </c:pt>
                <c:pt idx="1073">
                  <c:v>0.192</c:v>
                </c:pt>
                <c:pt idx="1074">
                  <c:v>0.19900000000000001</c:v>
                </c:pt>
                <c:pt idx="1075">
                  <c:v>0.186</c:v>
                </c:pt>
                <c:pt idx="1076">
                  <c:v>0.184</c:v>
                </c:pt>
                <c:pt idx="1077">
                  <c:v>0.185</c:v>
                </c:pt>
                <c:pt idx="1078">
                  <c:v>0.184</c:v>
                </c:pt>
                <c:pt idx="1079">
                  <c:v>0.184</c:v>
                </c:pt>
                <c:pt idx="1080">
                  <c:v>0.184</c:v>
                </c:pt>
                <c:pt idx="1081">
                  <c:v>0.189</c:v>
                </c:pt>
                <c:pt idx="1082">
                  <c:v>0.188</c:v>
                </c:pt>
                <c:pt idx="1083">
                  <c:v>0.36699999999999999</c:v>
                </c:pt>
                <c:pt idx="1084">
                  <c:v>0.39900000000000002</c:v>
                </c:pt>
                <c:pt idx="1085">
                  <c:v>0.40799999999999997</c:v>
                </c:pt>
                <c:pt idx="1086">
                  <c:v>0.39500000000000002</c:v>
                </c:pt>
                <c:pt idx="1087">
                  <c:v>0.27200000000000002</c:v>
                </c:pt>
                <c:pt idx="1088">
                  <c:v>5.6000000000000001E-2</c:v>
                </c:pt>
                <c:pt idx="1089">
                  <c:v>0.17599999999999999</c:v>
                </c:pt>
                <c:pt idx="1090">
                  <c:v>0.20200000000000001</c:v>
                </c:pt>
                <c:pt idx="1091">
                  <c:v>0.20200000000000001</c:v>
                </c:pt>
                <c:pt idx="1092">
                  <c:v>0.20200000000000001</c:v>
                </c:pt>
                <c:pt idx="1093">
                  <c:v>0.20100000000000001</c:v>
                </c:pt>
                <c:pt idx="1094">
                  <c:v>0.20100000000000001</c:v>
                </c:pt>
                <c:pt idx="1095">
                  <c:v>0.20300000000000001</c:v>
                </c:pt>
                <c:pt idx="1096">
                  <c:v>0.20100000000000001</c:v>
                </c:pt>
                <c:pt idx="1097">
                  <c:v>0.20900000000000002</c:v>
                </c:pt>
                <c:pt idx="1098">
                  <c:v>0.35300000000000004</c:v>
                </c:pt>
                <c:pt idx="1099">
                  <c:v>0.38699999999999996</c:v>
                </c:pt>
                <c:pt idx="1100">
                  <c:v>0.39100000000000001</c:v>
                </c:pt>
                <c:pt idx="1101">
                  <c:v>0.4</c:v>
                </c:pt>
                <c:pt idx="1102">
                  <c:v>0.30599999999999999</c:v>
                </c:pt>
                <c:pt idx="1103">
                  <c:v>0.23599999999999999</c:v>
                </c:pt>
                <c:pt idx="1104">
                  <c:v>0.216</c:v>
                </c:pt>
                <c:pt idx="1105">
                  <c:v>0.21800000000000003</c:v>
                </c:pt>
                <c:pt idx="1106">
                  <c:v>0.21299999999999999</c:v>
                </c:pt>
                <c:pt idx="1107">
                  <c:v>0.214</c:v>
                </c:pt>
                <c:pt idx="1108">
                  <c:v>0.21299999999999999</c:v>
                </c:pt>
                <c:pt idx="1109">
                  <c:v>0.21199999999999999</c:v>
                </c:pt>
                <c:pt idx="1110">
                  <c:v>0.214</c:v>
                </c:pt>
                <c:pt idx="1111">
                  <c:v>0.21299999999999999</c:v>
                </c:pt>
                <c:pt idx="1112">
                  <c:v>0.214</c:v>
                </c:pt>
                <c:pt idx="1113">
                  <c:v>0.36200000000000004</c:v>
                </c:pt>
                <c:pt idx="1114">
                  <c:v>0.39500000000000002</c:v>
                </c:pt>
                <c:pt idx="1115">
                  <c:v>0.39399999999999996</c:v>
                </c:pt>
                <c:pt idx="1116">
                  <c:v>0.39700000000000002</c:v>
                </c:pt>
                <c:pt idx="1117">
                  <c:v>0.38800000000000001</c:v>
                </c:pt>
                <c:pt idx="1118">
                  <c:v>0.26300000000000001</c:v>
                </c:pt>
                <c:pt idx="1119">
                  <c:v>0.23</c:v>
                </c:pt>
                <c:pt idx="1120">
                  <c:v>0.19799999999999998</c:v>
                </c:pt>
                <c:pt idx="1121">
                  <c:v>0.19</c:v>
                </c:pt>
                <c:pt idx="1122">
                  <c:v>0.189</c:v>
                </c:pt>
                <c:pt idx="1123">
                  <c:v>0.19</c:v>
                </c:pt>
                <c:pt idx="1124">
                  <c:v>0.19</c:v>
                </c:pt>
                <c:pt idx="1125">
                  <c:v>0.189</c:v>
                </c:pt>
                <c:pt idx="1126">
                  <c:v>0.19</c:v>
                </c:pt>
                <c:pt idx="1127">
                  <c:v>0.188</c:v>
                </c:pt>
                <c:pt idx="1128">
                  <c:v>0.189</c:v>
                </c:pt>
                <c:pt idx="1129">
                  <c:v>0.19</c:v>
                </c:pt>
                <c:pt idx="1130">
                  <c:v>0.189</c:v>
                </c:pt>
                <c:pt idx="1131">
                  <c:v>0.36699999999999999</c:v>
                </c:pt>
                <c:pt idx="1132">
                  <c:v>0.39100000000000001</c:v>
                </c:pt>
                <c:pt idx="1133">
                  <c:v>0.24399999999999999</c:v>
                </c:pt>
                <c:pt idx="1134">
                  <c:v>0.216</c:v>
                </c:pt>
                <c:pt idx="1135">
                  <c:v>0.20900000000000002</c:v>
                </c:pt>
                <c:pt idx="1136">
                  <c:v>0.20200000000000001</c:v>
                </c:pt>
                <c:pt idx="1137">
                  <c:v>0.20200000000000001</c:v>
                </c:pt>
                <c:pt idx="1138">
                  <c:v>0.188</c:v>
                </c:pt>
                <c:pt idx="1139">
                  <c:v>0.186</c:v>
                </c:pt>
                <c:pt idx="1140">
                  <c:v>0.19500000000000001</c:v>
                </c:pt>
                <c:pt idx="1141">
                  <c:v>0.186</c:v>
                </c:pt>
                <c:pt idx="1142">
                  <c:v>0.186</c:v>
                </c:pt>
                <c:pt idx="1143">
                  <c:v>0.186</c:v>
                </c:pt>
                <c:pt idx="1144">
                  <c:v>0.40799999999999997</c:v>
                </c:pt>
                <c:pt idx="1145">
                  <c:v>0.44900000000000001</c:v>
                </c:pt>
                <c:pt idx="1146">
                  <c:v>0.44700000000000001</c:v>
                </c:pt>
                <c:pt idx="1147">
                  <c:v>0.23299999999999998</c:v>
                </c:pt>
                <c:pt idx="1148">
                  <c:v>0.15100000000000002</c:v>
                </c:pt>
                <c:pt idx="1149">
                  <c:v>0.159</c:v>
                </c:pt>
                <c:pt idx="1150">
                  <c:v>0.19699999999999998</c:v>
                </c:pt>
                <c:pt idx="1151">
                  <c:v>0.20699999999999999</c:v>
                </c:pt>
                <c:pt idx="1152">
                  <c:v>0.20699999999999999</c:v>
                </c:pt>
                <c:pt idx="1153">
                  <c:v>0.193</c:v>
                </c:pt>
                <c:pt idx="1154">
                  <c:v>0.19</c:v>
                </c:pt>
                <c:pt idx="1155">
                  <c:v>0.188</c:v>
                </c:pt>
                <c:pt idx="1156">
                  <c:v>0.186</c:v>
                </c:pt>
                <c:pt idx="1157">
                  <c:v>0.188</c:v>
                </c:pt>
                <c:pt idx="1158">
                  <c:v>0.20300000000000001</c:v>
                </c:pt>
                <c:pt idx="1159">
                  <c:v>0.214</c:v>
                </c:pt>
                <c:pt idx="1160">
                  <c:v>0.19500000000000001</c:v>
                </c:pt>
                <c:pt idx="1161">
                  <c:v>0.22500000000000001</c:v>
                </c:pt>
                <c:pt idx="1162">
                  <c:v>0.26400000000000001</c:v>
                </c:pt>
                <c:pt idx="1163">
                  <c:v>0.25999999999999995</c:v>
                </c:pt>
                <c:pt idx="1164">
                  <c:v>0.255</c:v>
                </c:pt>
                <c:pt idx="1165">
                  <c:v>0.26699999999999996</c:v>
                </c:pt>
                <c:pt idx="1166">
                  <c:v>0.255</c:v>
                </c:pt>
                <c:pt idx="1167">
                  <c:v>0.26400000000000001</c:v>
                </c:pt>
                <c:pt idx="1168">
                  <c:v>0.223</c:v>
                </c:pt>
                <c:pt idx="1169">
                  <c:v>0.20900000000000002</c:v>
                </c:pt>
                <c:pt idx="1170">
                  <c:v>0.20699999999999999</c:v>
                </c:pt>
                <c:pt idx="1171">
                  <c:v>0.20699999999999999</c:v>
                </c:pt>
                <c:pt idx="1172">
                  <c:v>0.21099999999999999</c:v>
                </c:pt>
                <c:pt idx="1173">
                  <c:v>0.21099999999999999</c:v>
                </c:pt>
                <c:pt idx="1174">
                  <c:v>0.215</c:v>
                </c:pt>
                <c:pt idx="1175">
                  <c:v>0.20300000000000001</c:v>
                </c:pt>
                <c:pt idx="1176">
                  <c:v>0.19900000000000001</c:v>
                </c:pt>
                <c:pt idx="1177">
                  <c:v>0.38400000000000001</c:v>
                </c:pt>
                <c:pt idx="1178">
                  <c:v>0.29300000000000004</c:v>
                </c:pt>
                <c:pt idx="1179">
                  <c:v>0.27399999999999997</c:v>
                </c:pt>
                <c:pt idx="1180">
                  <c:v>0.26100000000000001</c:v>
                </c:pt>
                <c:pt idx="1181">
                  <c:v>0.27399999999999997</c:v>
                </c:pt>
                <c:pt idx="1182">
                  <c:v>0.26699999999999996</c:v>
                </c:pt>
                <c:pt idx="1183">
                  <c:v>0.20699999999999999</c:v>
                </c:pt>
                <c:pt idx="1184">
                  <c:v>0.20100000000000001</c:v>
                </c:pt>
                <c:pt idx="1185">
                  <c:v>0.19600000000000001</c:v>
                </c:pt>
                <c:pt idx="1186">
                  <c:v>0.19699999999999998</c:v>
                </c:pt>
                <c:pt idx="1187">
                  <c:v>0.19600000000000001</c:v>
                </c:pt>
                <c:pt idx="1188">
                  <c:v>0.19799999999999998</c:v>
                </c:pt>
                <c:pt idx="1189">
                  <c:v>0.19500000000000001</c:v>
                </c:pt>
                <c:pt idx="1190">
                  <c:v>0.19699999999999998</c:v>
                </c:pt>
                <c:pt idx="1191">
                  <c:v>0.19500000000000001</c:v>
                </c:pt>
                <c:pt idx="1192">
                  <c:v>0.441</c:v>
                </c:pt>
                <c:pt idx="1193">
                  <c:v>0.217</c:v>
                </c:pt>
                <c:pt idx="1194">
                  <c:v>0.158</c:v>
                </c:pt>
                <c:pt idx="1195">
                  <c:v>0.14899999999999999</c:v>
                </c:pt>
                <c:pt idx="1196">
                  <c:v>0.14400000000000002</c:v>
                </c:pt>
                <c:pt idx="1197">
                  <c:v>0.19400000000000001</c:v>
                </c:pt>
                <c:pt idx="1198">
                  <c:v>0.20399999999999999</c:v>
                </c:pt>
                <c:pt idx="1199">
                  <c:v>0.20699999999999999</c:v>
                </c:pt>
                <c:pt idx="1200">
                  <c:v>0.20499999999999999</c:v>
                </c:pt>
                <c:pt idx="1201">
                  <c:v>0.20499999999999999</c:v>
                </c:pt>
                <c:pt idx="1202">
                  <c:v>0.20499999999999999</c:v>
                </c:pt>
                <c:pt idx="1203">
                  <c:v>0.20300000000000001</c:v>
                </c:pt>
                <c:pt idx="1204">
                  <c:v>0.20499999999999999</c:v>
                </c:pt>
                <c:pt idx="1205">
                  <c:v>0.20599999999999999</c:v>
                </c:pt>
                <c:pt idx="1206">
                  <c:v>0.20399999999999999</c:v>
                </c:pt>
                <c:pt idx="1207">
                  <c:v>0.20499999999999999</c:v>
                </c:pt>
                <c:pt idx="1208">
                  <c:v>0.17899999999999999</c:v>
                </c:pt>
                <c:pt idx="1209">
                  <c:v>0.17499999999999999</c:v>
                </c:pt>
                <c:pt idx="1210">
                  <c:v>0.14100000000000001</c:v>
                </c:pt>
                <c:pt idx="1211">
                  <c:v>0.13799999999999998</c:v>
                </c:pt>
                <c:pt idx="1212">
                  <c:v>0.13100000000000001</c:v>
                </c:pt>
                <c:pt idx="1213">
                  <c:v>0.22699999999999998</c:v>
                </c:pt>
                <c:pt idx="1214">
                  <c:v>0.255</c:v>
                </c:pt>
                <c:pt idx="1215">
                  <c:v>0.24399999999999999</c:v>
                </c:pt>
                <c:pt idx="1216">
                  <c:v>4.9000000000000002E-2</c:v>
                </c:pt>
                <c:pt idx="1217">
                  <c:v>5.5E-2</c:v>
                </c:pt>
                <c:pt idx="1218">
                  <c:v>3.3000000000000002E-2</c:v>
                </c:pt>
                <c:pt idx="1219">
                  <c:v>5.0000000000000001E-3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1E-3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1E-3</c:v>
                </c:pt>
                <c:pt idx="1229">
                  <c:v>0</c:v>
                </c:pt>
                <c:pt idx="1230">
                  <c:v>0</c:v>
                </c:pt>
                <c:pt idx="1231">
                  <c:v>1E-3</c:v>
                </c:pt>
                <c:pt idx="1232">
                  <c:v>0</c:v>
                </c:pt>
                <c:pt idx="1233">
                  <c:v>2.0999999999999998E-2</c:v>
                </c:pt>
                <c:pt idx="1234">
                  <c:v>8.0000000000000002E-3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1E-3</c:v>
                </c:pt>
                <c:pt idx="1241">
                  <c:v>0</c:v>
                </c:pt>
                <c:pt idx="1242">
                  <c:v>1E-3</c:v>
                </c:pt>
                <c:pt idx="1243">
                  <c:v>2E-3</c:v>
                </c:pt>
                <c:pt idx="1244">
                  <c:v>1E-3</c:v>
                </c:pt>
                <c:pt idx="1245">
                  <c:v>1E-3</c:v>
                </c:pt>
                <c:pt idx="1246">
                  <c:v>1E-3</c:v>
                </c:pt>
                <c:pt idx="1247">
                  <c:v>0</c:v>
                </c:pt>
                <c:pt idx="1248">
                  <c:v>2.0999999999999998E-2</c:v>
                </c:pt>
                <c:pt idx="1249">
                  <c:v>1.2999999999999999E-2</c:v>
                </c:pt>
                <c:pt idx="1250">
                  <c:v>1.0999999999999999E-2</c:v>
                </c:pt>
                <c:pt idx="1251">
                  <c:v>3.0000000000000001E-3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2E-3</c:v>
                </c:pt>
                <c:pt idx="1265">
                  <c:v>1E-3</c:v>
                </c:pt>
                <c:pt idx="1266">
                  <c:v>2.0999999999999998E-2</c:v>
                </c:pt>
                <c:pt idx="1267">
                  <c:v>2.1999999999999999E-2</c:v>
                </c:pt>
                <c:pt idx="1268">
                  <c:v>5.0000000000000001E-3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1E-3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0.16600000000000001</c:v>
                </c:pt>
                <c:pt idx="1283">
                  <c:v>3.6999999999999998E-2</c:v>
                </c:pt>
                <c:pt idx="1284">
                  <c:v>12.859</c:v>
                </c:pt>
                <c:pt idx="1285">
                  <c:v>6.399</c:v>
                </c:pt>
                <c:pt idx="1286">
                  <c:v>3.3010000000000002</c:v>
                </c:pt>
                <c:pt idx="1287">
                  <c:v>9.68</c:v>
                </c:pt>
                <c:pt idx="1288">
                  <c:v>3.9670000000000001</c:v>
                </c:pt>
                <c:pt idx="1289">
                  <c:v>13.952000000000002</c:v>
                </c:pt>
                <c:pt idx="1290">
                  <c:v>9.0739999999999998</c:v>
                </c:pt>
                <c:pt idx="1291">
                  <c:v>12.222</c:v>
                </c:pt>
                <c:pt idx="1292">
                  <c:v>24.585000000000001</c:v>
                </c:pt>
                <c:pt idx="1293">
                  <c:v>33.293999999999997</c:v>
                </c:pt>
                <c:pt idx="1294">
                  <c:v>37.414000000000001</c:v>
                </c:pt>
                <c:pt idx="1295">
                  <c:v>30.872</c:v>
                </c:pt>
                <c:pt idx="1296">
                  <c:v>25.408000000000001</c:v>
                </c:pt>
                <c:pt idx="1297">
                  <c:v>25.712</c:v>
                </c:pt>
                <c:pt idx="1298">
                  <c:v>27.435000000000002</c:v>
                </c:pt>
                <c:pt idx="1299">
                  <c:v>27.883000000000003</c:v>
                </c:pt>
                <c:pt idx="1300">
                  <c:v>26.103000000000002</c:v>
                </c:pt>
                <c:pt idx="1301">
                  <c:v>26.815999999999999</c:v>
                </c:pt>
                <c:pt idx="1302">
                  <c:v>28.368000000000002</c:v>
                </c:pt>
                <c:pt idx="1303">
                  <c:v>28.058</c:v>
                </c:pt>
                <c:pt idx="1304">
                  <c:v>27.019000000000002</c:v>
                </c:pt>
                <c:pt idx="1305">
                  <c:v>26.491</c:v>
                </c:pt>
                <c:pt idx="1306">
                  <c:v>25.459</c:v>
                </c:pt>
                <c:pt idx="1307">
                  <c:v>25.257000000000001</c:v>
                </c:pt>
                <c:pt idx="1308">
                  <c:v>25.821000000000002</c:v>
                </c:pt>
                <c:pt idx="1309">
                  <c:v>26.051000000000002</c:v>
                </c:pt>
                <c:pt idx="1310">
                  <c:v>25.128</c:v>
                </c:pt>
                <c:pt idx="1311">
                  <c:v>25.582000000000001</c:v>
                </c:pt>
                <c:pt idx="1312">
                  <c:v>23.099999999999998</c:v>
                </c:pt>
                <c:pt idx="1313">
                  <c:v>23.623999999999999</c:v>
                </c:pt>
                <c:pt idx="1314">
                  <c:v>23.328000000000003</c:v>
                </c:pt>
                <c:pt idx="1315">
                  <c:v>25.097000000000001</c:v>
                </c:pt>
                <c:pt idx="1316">
                  <c:v>23.869</c:v>
                </c:pt>
                <c:pt idx="1317">
                  <c:v>24.823</c:v>
                </c:pt>
                <c:pt idx="1318">
                  <c:v>25.864999999999998</c:v>
                </c:pt>
                <c:pt idx="1319">
                  <c:v>28.032999999999998</c:v>
                </c:pt>
                <c:pt idx="1320">
                  <c:v>26.879000000000001</c:v>
                </c:pt>
                <c:pt idx="1321">
                  <c:v>24.032999999999998</c:v>
                </c:pt>
                <c:pt idx="1322">
                  <c:v>25.81</c:v>
                </c:pt>
                <c:pt idx="1323">
                  <c:v>23.487000000000002</c:v>
                </c:pt>
                <c:pt idx="1324">
                  <c:v>25.707000000000001</c:v>
                </c:pt>
                <c:pt idx="1325">
                  <c:v>24.777000000000001</c:v>
                </c:pt>
                <c:pt idx="1326">
                  <c:v>26.523999999999997</c:v>
                </c:pt>
                <c:pt idx="1327">
                  <c:v>29.117000000000001</c:v>
                </c:pt>
                <c:pt idx="1328">
                  <c:v>27.236000000000001</c:v>
                </c:pt>
                <c:pt idx="1329">
                  <c:v>27.372</c:v>
                </c:pt>
                <c:pt idx="1330">
                  <c:v>23.547999999999998</c:v>
                </c:pt>
                <c:pt idx="1331">
                  <c:v>25.785</c:v>
                </c:pt>
                <c:pt idx="1332">
                  <c:v>22.466000000000001</c:v>
                </c:pt>
                <c:pt idx="1333">
                  <c:v>25.337</c:v>
                </c:pt>
                <c:pt idx="1334">
                  <c:v>23.963999999999999</c:v>
                </c:pt>
                <c:pt idx="1335">
                  <c:v>22.102</c:v>
                </c:pt>
                <c:pt idx="1336">
                  <c:v>23.949000000000002</c:v>
                </c:pt>
                <c:pt idx="1337">
                  <c:v>26.026</c:v>
                </c:pt>
                <c:pt idx="1338">
                  <c:v>25.861999999999998</c:v>
                </c:pt>
                <c:pt idx="1339">
                  <c:v>23.477</c:v>
                </c:pt>
                <c:pt idx="1340">
                  <c:v>24.334000000000003</c:v>
                </c:pt>
                <c:pt idx="1341">
                  <c:v>24.163</c:v>
                </c:pt>
                <c:pt idx="1342">
                  <c:v>26.183999999999997</c:v>
                </c:pt>
                <c:pt idx="1343">
                  <c:v>25.123999999999999</c:v>
                </c:pt>
                <c:pt idx="1344">
                  <c:v>23.335000000000001</c:v>
                </c:pt>
                <c:pt idx="1345">
                  <c:v>21.966999999999999</c:v>
                </c:pt>
                <c:pt idx="1346">
                  <c:v>24.333000000000002</c:v>
                </c:pt>
                <c:pt idx="1347">
                  <c:v>23.459</c:v>
                </c:pt>
                <c:pt idx="1348">
                  <c:v>25.125999999999998</c:v>
                </c:pt>
                <c:pt idx="1349">
                  <c:v>24.225000000000001</c:v>
                </c:pt>
                <c:pt idx="1350">
                  <c:v>25.294</c:v>
                </c:pt>
                <c:pt idx="1351">
                  <c:v>26.096</c:v>
                </c:pt>
                <c:pt idx="1352">
                  <c:v>26.164000000000001</c:v>
                </c:pt>
                <c:pt idx="1353">
                  <c:v>26.512</c:v>
                </c:pt>
                <c:pt idx="1354">
                  <c:v>24.566000000000003</c:v>
                </c:pt>
                <c:pt idx="1355">
                  <c:v>23.795000000000002</c:v>
                </c:pt>
                <c:pt idx="1356">
                  <c:v>26.241</c:v>
                </c:pt>
                <c:pt idx="1357">
                  <c:v>24.69</c:v>
                </c:pt>
                <c:pt idx="1358">
                  <c:v>23.394000000000002</c:v>
                </c:pt>
                <c:pt idx="1359">
                  <c:v>23.276999999999997</c:v>
                </c:pt>
                <c:pt idx="1360">
                  <c:v>24.181000000000001</c:v>
                </c:pt>
                <c:pt idx="1361">
                  <c:v>23.122</c:v>
                </c:pt>
                <c:pt idx="1362">
                  <c:v>25.284000000000002</c:v>
                </c:pt>
                <c:pt idx="1363">
                  <c:v>27.228999999999999</c:v>
                </c:pt>
                <c:pt idx="1364">
                  <c:v>27.471</c:v>
                </c:pt>
                <c:pt idx="1365">
                  <c:v>25.36</c:v>
                </c:pt>
                <c:pt idx="1366">
                  <c:v>204.315</c:v>
                </c:pt>
                <c:pt idx="1367">
                  <c:v>26.538</c:v>
                </c:pt>
                <c:pt idx="1368">
                  <c:v>27.276000000000003</c:v>
                </c:pt>
                <c:pt idx="1369">
                  <c:v>25.044</c:v>
                </c:pt>
                <c:pt idx="1370">
                  <c:v>20.743000000000002</c:v>
                </c:pt>
                <c:pt idx="1371">
                  <c:v>22.827999999999999</c:v>
                </c:pt>
                <c:pt idx="1372">
                  <c:v>22.582000000000001</c:v>
                </c:pt>
                <c:pt idx="1373">
                  <c:v>25.326999999999998</c:v>
                </c:pt>
                <c:pt idx="1374">
                  <c:v>22.878</c:v>
                </c:pt>
                <c:pt idx="1375">
                  <c:v>22.004999999999999</c:v>
                </c:pt>
                <c:pt idx="1376">
                  <c:v>22.614999999999998</c:v>
                </c:pt>
                <c:pt idx="1377">
                  <c:v>26.143000000000001</c:v>
                </c:pt>
                <c:pt idx="1378">
                  <c:v>31.86</c:v>
                </c:pt>
                <c:pt idx="1379">
                  <c:v>38.396000000000001</c:v>
                </c:pt>
                <c:pt idx="1380">
                  <c:v>28.048999999999999</c:v>
                </c:pt>
                <c:pt idx="1381">
                  <c:v>25.919999999999998</c:v>
                </c:pt>
                <c:pt idx="1382">
                  <c:v>28.337999999999997</c:v>
                </c:pt>
                <c:pt idx="1383">
                  <c:v>25.141000000000002</c:v>
                </c:pt>
                <c:pt idx="1384">
                  <c:v>25.683999999999997</c:v>
                </c:pt>
                <c:pt idx="1385">
                  <c:v>26.236000000000001</c:v>
                </c:pt>
                <c:pt idx="1386">
                  <c:v>27.318999999999999</c:v>
                </c:pt>
                <c:pt idx="1387">
                  <c:v>23.18</c:v>
                </c:pt>
                <c:pt idx="1388">
                  <c:v>26.68</c:v>
                </c:pt>
                <c:pt idx="1389">
                  <c:v>26.641999999999999</c:v>
                </c:pt>
                <c:pt idx="1390">
                  <c:v>24.477</c:v>
                </c:pt>
                <c:pt idx="1391">
                  <c:v>6.782</c:v>
                </c:pt>
                <c:pt idx="1392">
                  <c:v>0.52200000000000002</c:v>
                </c:pt>
                <c:pt idx="1393">
                  <c:v>0</c:v>
                </c:pt>
                <c:pt idx="1394">
                  <c:v>1E-3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5.7000000000000002E-2</c:v>
                </c:pt>
                <c:pt idx="1401">
                  <c:v>0.29300000000000004</c:v>
                </c:pt>
                <c:pt idx="1402">
                  <c:v>0.68199999999999994</c:v>
                </c:pt>
                <c:pt idx="1403">
                  <c:v>3.2509999999999999</c:v>
                </c:pt>
                <c:pt idx="1404">
                  <c:v>3.661</c:v>
                </c:pt>
                <c:pt idx="1405">
                  <c:v>2.157</c:v>
                </c:pt>
                <c:pt idx="1406">
                  <c:v>2.2669999999999999</c:v>
                </c:pt>
                <c:pt idx="1407">
                  <c:v>2.4529999999999998</c:v>
                </c:pt>
                <c:pt idx="1408">
                  <c:v>1.0579999999999998</c:v>
                </c:pt>
                <c:pt idx="1409">
                  <c:v>0.65799999999999992</c:v>
                </c:pt>
                <c:pt idx="1410">
                  <c:v>0.67500000000000004</c:v>
                </c:pt>
                <c:pt idx="1411">
                  <c:v>0.72799999999999998</c:v>
                </c:pt>
                <c:pt idx="1412">
                  <c:v>0.58200000000000007</c:v>
                </c:pt>
                <c:pt idx="1413">
                  <c:v>0.64</c:v>
                </c:pt>
                <c:pt idx="1414">
                  <c:v>0.625</c:v>
                </c:pt>
                <c:pt idx="1415">
                  <c:v>0.89200000000000002</c:v>
                </c:pt>
                <c:pt idx="1416">
                  <c:v>0.76300000000000001</c:v>
                </c:pt>
                <c:pt idx="1417">
                  <c:v>0.67599999999999993</c:v>
                </c:pt>
                <c:pt idx="1418">
                  <c:v>0.88200000000000001</c:v>
                </c:pt>
                <c:pt idx="1419">
                  <c:v>0.94700000000000006</c:v>
                </c:pt>
                <c:pt idx="1420">
                  <c:v>1.1080000000000001</c:v>
                </c:pt>
                <c:pt idx="1421">
                  <c:v>1.9330000000000001</c:v>
                </c:pt>
                <c:pt idx="1422">
                  <c:v>0.89800000000000002</c:v>
                </c:pt>
                <c:pt idx="1423">
                  <c:v>0.39500000000000002</c:v>
                </c:pt>
                <c:pt idx="1424">
                  <c:v>0.68800000000000006</c:v>
                </c:pt>
                <c:pt idx="1425">
                  <c:v>0.81400000000000006</c:v>
                </c:pt>
                <c:pt idx="1426">
                  <c:v>0.746</c:v>
                </c:pt>
                <c:pt idx="1427">
                  <c:v>197.33700000000002</c:v>
                </c:pt>
                <c:pt idx="1428">
                  <c:v>239.47499999999999</c:v>
                </c:pt>
                <c:pt idx="1429">
                  <c:v>236.26300000000001</c:v>
                </c:pt>
                <c:pt idx="1430">
                  <c:v>238.60999999999999</c:v>
                </c:pt>
                <c:pt idx="1431">
                  <c:v>236.63600000000002</c:v>
                </c:pt>
                <c:pt idx="1432">
                  <c:v>236.00899999999999</c:v>
                </c:pt>
                <c:pt idx="1433">
                  <c:v>234.03199999999998</c:v>
                </c:pt>
                <c:pt idx="1434">
                  <c:v>233.36699999999999</c:v>
                </c:pt>
                <c:pt idx="1435">
                  <c:v>233.07400000000001</c:v>
                </c:pt>
                <c:pt idx="1436">
                  <c:v>230.82300000000001</c:v>
                </c:pt>
                <c:pt idx="1437">
                  <c:v>231.42699999999999</c:v>
                </c:pt>
                <c:pt idx="1438">
                  <c:v>232.97300000000001</c:v>
                </c:pt>
                <c:pt idx="1439">
                  <c:v>227.87799999999999</c:v>
                </c:pt>
                <c:pt idx="1440">
                  <c:v>40.795999999999999</c:v>
                </c:pt>
                <c:pt idx="1441">
                  <c:v>0.68099999999999994</c:v>
                </c:pt>
                <c:pt idx="1442">
                  <c:v>0.125</c:v>
                </c:pt>
                <c:pt idx="1443">
                  <c:v>1E-3</c:v>
                </c:pt>
                <c:pt idx="1444">
                  <c:v>1E-3</c:v>
                </c:pt>
                <c:pt idx="1445">
                  <c:v>0.41499999999999998</c:v>
                </c:pt>
                <c:pt idx="1446">
                  <c:v>1.1820000000000002</c:v>
                </c:pt>
                <c:pt idx="1447">
                  <c:v>0.76900000000000002</c:v>
                </c:pt>
                <c:pt idx="1448">
                  <c:v>0.91900000000000004</c:v>
                </c:pt>
                <c:pt idx="1449">
                  <c:v>1.3069999999999999</c:v>
                </c:pt>
                <c:pt idx="1450">
                  <c:v>0.53700000000000003</c:v>
                </c:pt>
                <c:pt idx="1451">
                  <c:v>0.379</c:v>
                </c:pt>
                <c:pt idx="1452">
                  <c:v>0.57999999999999996</c:v>
                </c:pt>
                <c:pt idx="1453">
                  <c:v>0.65600000000000003</c:v>
                </c:pt>
                <c:pt idx="1454">
                  <c:v>0.19</c:v>
                </c:pt>
                <c:pt idx="1455">
                  <c:v>0.34499999999999997</c:v>
                </c:pt>
                <c:pt idx="1456">
                  <c:v>0.38400000000000001</c:v>
                </c:pt>
                <c:pt idx="1457">
                  <c:v>0.60299999999999998</c:v>
                </c:pt>
                <c:pt idx="1458">
                  <c:v>0.66799999999999993</c:v>
                </c:pt>
                <c:pt idx="1459">
                  <c:v>0.70499999999999996</c:v>
                </c:pt>
                <c:pt idx="1460">
                  <c:v>0.42299999999999999</c:v>
                </c:pt>
                <c:pt idx="1461">
                  <c:v>0.375</c:v>
                </c:pt>
                <c:pt idx="1462">
                  <c:v>0.60099999999999998</c:v>
                </c:pt>
                <c:pt idx="1463">
                  <c:v>1.2260000000000002</c:v>
                </c:pt>
                <c:pt idx="1464">
                  <c:v>1.3539999999999999</c:v>
                </c:pt>
                <c:pt idx="1465">
                  <c:v>0.57499999999999996</c:v>
                </c:pt>
                <c:pt idx="1466">
                  <c:v>9.4E-2</c:v>
                </c:pt>
                <c:pt idx="1467">
                  <c:v>0.52899999999999991</c:v>
                </c:pt>
                <c:pt idx="1468">
                  <c:v>0.43099999999999999</c:v>
                </c:pt>
                <c:pt idx="1469">
                  <c:v>0.377</c:v>
                </c:pt>
                <c:pt idx="1470">
                  <c:v>0.35899999999999999</c:v>
                </c:pt>
                <c:pt idx="1471">
                  <c:v>0.38400000000000001</c:v>
                </c:pt>
                <c:pt idx="1472">
                  <c:v>0.7649999999999999</c:v>
                </c:pt>
                <c:pt idx="1473">
                  <c:v>0.46</c:v>
                </c:pt>
                <c:pt idx="1474">
                  <c:v>0.35699999999999998</c:v>
                </c:pt>
                <c:pt idx="1475">
                  <c:v>0.57999999999999996</c:v>
                </c:pt>
                <c:pt idx="1476">
                  <c:v>0.438</c:v>
                </c:pt>
                <c:pt idx="1477">
                  <c:v>0.28600000000000003</c:v>
                </c:pt>
                <c:pt idx="1478">
                  <c:v>0.56800000000000006</c:v>
                </c:pt>
                <c:pt idx="1479">
                  <c:v>1.1910000000000001</c:v>
                </c:pt>
                <c:pt idx="1480">
                  <c:v>0.73599999999999999</c:v>
                </c:pt>
                <c:pt idx="1481">
                  <c:v>0.40299999999999997</c:v>
                </c:pt>
                <c:pt idx="1482">
                  <c:v>0.53900000000000003</c:v>
                </c:pt>
                <c:pt idx="1483">
                  <c:v>0.56099999999999994</c:v>
                </c:pt>
                <c:pt idx="1484">
                  <c:v>0.40600000000000003</c:v>
                </c:pt>
                <c:pt idx="1485">
                  <c:v>0.58799999999999997</c:v>
                </c:pt>
                <c:pt idx="1486">
                  <c:v>0.4</c:v>
                </c:pt>
                <c:pt idx="1487">
                  <c:v>0.63400000000000001</c:v>
                </c:pt>
                <c:pt idx="1488">
                  <c:v>0.42700000000000005</c:v>
                </c:pt>
                <c:pt idx="1489">
                  <c:v>0.67699999999999994</c:v>
                </c:pt>
                <c:pt idx="1490">
                  <c:v>0.42899999999999999</c:v>
                </c:pt>
                <c:pt idx="1491">
                  <c:v>0.35799999999999998</c:v>
                </c:pt>
                <c:pt idx="1492">
                  <c:v>0.65600000000000003</c:v>
                </c:pt>
                <c:pt idx="1493">
                  <c:v>0.45</c:v>
                </c:pt>
                <c:pt idx="1494">
                  <c:v>0.26600000000000001</c:v>
                </c:pt>
                <c:pt idx="1495">
                  <c:v>0.55699999999999994</c:v>
                </c:pt>
                <c:pt idx="1496">
                  <c:v>0.36900000000000005</c:v>
                </c:pt>
                <c:pt idx="1497">
                  <c:v>0.35899999999999999</c:v>
                </c:pt>
                <c:pt idx="1498">
                  <c:v>0.55099999999999993</c:v>
                </c:pt>
                <c:pt idx="1499">
                  <c:v>0.628</c:v>
                </c:pt>
                <c:pt idx="1500">
                  <c:v>0.65500000000000003</c:v>
                </c:pt>
                <c:pt idx="1501">
                  <c:v>0.432</c:v>
                </c:pt>
                <c:pt idx="1502">
                  <c:v>0.27</c:v>
                </c:pt>
                <c:pt idx="1503">
                  <c:v>0.36599999999999999</c:v>
                </c:pt>
                <c:pt idx="1504">
                  <c:v>0.32300000000000001</c:v>
                </c:pt>
                <c:pt idx="1505">
                  <c:v>0.35</c:v>
                </c:pt>
                <c:pt idx="1506">
                  <c:v>0.35799999999999998</c:v>
                </c:pt>
                <c:pt idx="1507">
                  <c:v>0.378</c:v>
                </c:pt>
                <c:pt idx="1508">
                  <c:v>0.33</c:v>
                </c:pt>
                <c:pt idx="1509">
                  <c:v>0.53300000000000003</c:v>
                </c:pt>
                <c:pt idx="1510">
                  <c:v>0.92500000000000004</c:v>
                </c:pt>
                <c:pt idx="1511">
                  <c:v>0.49299999999999994</c:v>
                </c:pt>
                <c:pt idx="1512">
                  <c:v>0.56899999999999995</c:v>
                </c:pt>
                <c:pt idx="1513">
                  <c:v>0.51999999999999991</c:v>
                </c:pt>
                <c:pt idx="1514">
                  <c:v>0.59100000000000008</c:v>
                </c:pt>
                <c:pt idx="1515">
                  <c:v>0.33900000000000002</c:v>
                </c:pt>
                <c:pt idx="1516">
                  <c:v>0.51300000000000001</c:v>
                </c:pt>
                <c:pt idx="1517">
                  <c:v>0.90500000000000003</c:v>
                </c:pt>
                <c:pt idx="1518">
                  <c:v>0.42799999999999999</c:v>
                </c:pt>
                <c:pt idx="1519">
                  <c:v>0.34600000000000003</c:v>
                </c:pt>
                <c:pt idx="1520">
                  <c:v>0.34299999999999997</c:v>
                </c:pt>
                <c:pt idx="1521">
                  <c:v>0.36599999999999999</c:v>
                </c:pt>
                <c:pt idx="1522">
                  <c:v>0.36200000000000004</c:v>
                </c:pt>
                <c:pt idx="1523">
                  <c:v>0.26800000000000002</c:v>
                </c:pt>
                <c:pt idx="1524">
                  <c:v>0.55900000000000005</c:v>
                </c:pt>
                <c:pt idx="1525">
                  <c:v>0.90500000000000003</c:v>
                </c:pt>
                <c:pt idx="1526">
                  <c:v>0.46099999999999997</c:v>
                </c:pt>
                <c:pt idx="1527">
                  <c:v>0.29699999999999999</c:v>
                </c:pt>
                <c:pt idx="1528">
                  <c:v>0.14100000000000001</c:v>
                </c:pt>
                <c:pt idx="1529">
                  <c:v>0.33</c:v>
                </c:pt>
                <c:pt idx="1530">
                  <c:v>7.2999999999999995E-2</c:v>
                </c:pt>
                <c:pt idx="1531">
                  <c:v>0</c:v>
                </c:pt>
                <c:pt idx="1532">
                  <c:v>0.51600000000000001</c:v>
                </c:pt>
                <c:pt idx="1533">
                  <c:v>0.215</c:v>
                </c:pt>
                <c:pt idx="1534">
                  <c:v>0.311</c:v>
                </c:pt>
                <c:pt idx="1535">
                  <c:v>0.35699999999999998</c:v>
                </c:pt>
                <c:pt idx="1536">
                  <c:v>0.34900000000000003</c:v>
                </c:pt>
                <c:pt idx="1537">
                  <c:v>0.34299999999999997</c:v>
                </c:pt>
                <c:pt idx="1538">
                  <c:v>0.35499999999999998</c:v>
                </c:pt>
                <c:pt idx="1539">
                  <c:v>8.3000000000000004E-2</c:v>
                </c:pt>
                <c:pt idx="1540">
                  <c:v>0.45300000000000001</c:v>
                </c:pt>
                <c:pt idx="1541">
                  <c:v>0.63400000000000001</c:v>
                </c:pt>
                <c:pt idx="1542">
                  <c:v>0.91100000000000003</c:v>
                </c:pt>
                <c:pt idx="1543">
                  <c:v>0.434</c:v>
                </c:pt>
                <c:pt idx="1544">
                  <c:v>0.24600000000000002</c:v>
                </c:pt>
                <c:pt idx="1545">
                  <c:v>8.6000000000000007E-2</c:v>
                </c:pt>
                <c:pt idx="1546">
                  <c:v>0.32500000000000001</c:v>
                </c:pt>
                <c:pt idx="1547">
                  <c:v>0.36099999999999999</c:v>
                </c:pt>
                <c:pt idx="1548">
                  <c:v>0.27200000000000002</c:v>
                </c:pt>
                <c:pt idx="1549">
                  <c:v>0.49200000000000005</c:v>
                </c:pt>
                <c:pt idx="1550">
                  <c:v>0.63500000000000001</c:v>
                </c:pt>
                <c:pt idx="1551">
                  <c:v>0.89800000000000002</c:v>
                </c:pt>
                <c:pt idx="1552">
                  <c:v>1.075</c:v>
                </c:pt>
                <c:pt idx="1553">
                  <c:v>1.137</c:v>
                </c:pt>
                <c:pt idx="1554">
                  <c:v>1.1260000000000001</c:v>
                </c:pt>
                <c:pt idx="1555">
                  <c:v>1.9189999999999998</c:v>
                </c:pt>
                <c:pt idx="1556">
                  <c:v>2.121</c:v>
                </c:pt>
                <c:pt idx="1557">
                  <c:v>0.374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1E-3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1E-3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1E-3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1E-3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1E-3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1E-3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1E-3</c:v>
                </c:pt>
                <c:pt idx="1670">
                  <c:v>1E-3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1E-3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1E-3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1E-3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1E-3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1E-3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1E-3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1E-3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1E-3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1E-3</c:v>
                </c:pt>
                <c:pt idx="1799">
                  <c:v>0</c:v>
                </c:pt>
                <c:pt idx="1800">
                  <c:v>1E-3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1E-3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1E-3</c:v>
                </c:pt>
                <c:pt idx="1854">
                  <c:v>0</c:v>
                </c:pt>
                <c:pt idx="1855">
                  <c:v>1E-3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1E-3</c:v>
                </c:pt>
                <c:pt idx="1862">
                  <c:v>0</c:v>
                </c:pt>
                <c:pt idx="1863">
                  <c:v>1E-3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1E-3</c:v>
                </c:pt>
                <c:pt idx="1874">
                  <c:v>1E-3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1E-3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1E-3</c:v>
                </c:pt>
                <c:pt idx="1909">
                  <c:v>1E-3</c:v>
                </c:pt>
                <c:pt idx="1910">
                  <c:v>1E-3</c:v>
                </c:pt>
                <c:pt idx="1911">
                  <c:v>1E-3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1E-3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1E-3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1E-3</c:v>
                </c:pt>
                <c:pt idx="1980">
                  <c:v>0</c:v>
                </c:pt>
                <c:pt idx="1981">
                  <c:v>1E-3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1E-3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1E-3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1E-3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1E-3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1E-3</c:v>
                </c:pt>
                <c:pt idx="2084">
                  <c:v>0</c:v>
                </c:pt>
                <c:pt idx="2085">
                  <c:v>0</c:v>
                </c:pt>
                <c:pt idx="2086">
                  <c:v>1E-3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1E-3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1E-3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1E-3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1E-3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1E-3</c:v>
                </c:pt>
                <c:pt idx="2154">
                  <c:v>0</c:v>
                </c:pt>
                <c:pt idx="2155">
                  <c:v>1E-3</c:v>
                </c:pt>
                <c:pt idx="2156">
                  <c:v>0</c:v>
                </c:pt>
                <c:pt idx="2157">
                  <c:v>1E-3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1E-3</c:v>
                </c:pt>
                <c:pt idx="2164">
                  <c:v>1E-3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1E-3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1E-3</c:v>
                </c:pt>
                <c:pt idx="2193">
                  <c:v>0</c:v>
                </c:pt>
                <c:pt idx="2194">
                  <c:v>1E-3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1E-3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1E-3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1E-3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1E-3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1E-3</c:v>
                </c:pt>
                <c:pt idx="2271">
                  <c:v>0</c:v>
                </c:pt>
                <c:pt idx="2272">
                  <c:v>1E-3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1E-3</c:v>
                </c:pt>
                <c:pt idx="2286">
                  <c:v>1E-3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1E-3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1E-3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1E-3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1E-3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1E-3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1E-3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1E-3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1E-3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1E-3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1E-3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1E-3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1E-3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7.0000000000000001E-3</c:v>
                </c:pt>
                <c:pt idx="2421">
                  <c:v>1.2E-2</c:v>
                </c:pt>
                <c:pt idx="2422">
                  <c:v>1.2E-2</c:v>
                </c:pt>
                <c:pt idx="2423">
                  <c:v>0.01</c:v>
                </c:pt>
                <c:pt idx="2424">
                  <c:v>0.01</c:v>
                </c:pt>
                <c:pt idx="2425">
                  <c:v>4.0000000000000001E-3</c:v>
                </c:pt>
                <c:pt idx="2426">
                  <c:v>1E-3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1E-3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1E-3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1E-3</c:v>
                </c:pt>
                <c:pt idx="2471">
                  <c:v>0</c:v>
                </c:pt>
                <c:pt idx="2472">
                  <c:v>1E-3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1E-3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1E-3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1E-3</c:v>
                </c:pt>
                <c:pt idx="2516">
                  <c:v>1E-3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1E-3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1E-3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1E-3</c:v>
                </c:pt>
                <c:pt idx="2539">
                  <c:v>1E-3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1E-3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1E-3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1E-3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1E-3</c:v>
                </c:pt>
                <c:pt idx="2575">
                  <c:v>0</c:v>
                </c:pt>
                <c:pt idx="2576">
                  <c:v>1E-3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1E-3</c:v>
                </c:pt>
                <c:pt idx="2584">
                  <c:v>0</c:v>
                </c:pt>
                <c:pt idx="2585">
                  <c:v>0</c:v>
                </c:pt>
                <c:pt idx="2586">
                  <c:v>1E-3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4.5459999999999994</c:v>
                </c:pt>
                <c:pt idx="2615">
                  <c:v>5.6690000000000005</c:v>
                </c:pt>
                <c:pt idx="2616">
                  <c:v>5.36</c:v>
                </c:pt>
                <c:pt idx="2617">
                  <c:v>5.52</c:v>
                </c:pt>
                <c:pt idx="2618">
                  <c:v>5.3970000000000002</c:v>
                </c:pt>
                <c:pt idx="2619">
                  <c:v>5.5189999999999992</c:v>
                </c:pt>
                <c:pt idx="2620">
                  <c:v>5.41</c:v>
                </c:pt>
                <c:pt idx="2621">
                  <c:v>5.266</c:v>
                </c:pt>
                <c:pt idx="2622">
                  <c:v>5.4609999999999994</c:v>
                </c:pt>
                <c:pt idx="2623">
                  <c:v>5.3529999999999998</c:v>
                </c:pt>
                <c:pt idx="2624">
                  <c:v>5.4809999999999999</c:v>
                </c:pt>
                <c:pt idx="2625">
                  <c:v>5.3049999999999997</c:v>
                </c:pt>
                <c:pt idx="2626">
                  <c:v>5.2549999999999999</c:v>
                </c:pt>
                <c:pt idx="2627">
                  <c:v>5.9690000000000003</c:v>
                </c:pt>
                <c:pt idx="2628">
                  <c:v>5.9359999999999999</c:v>
                </c:pt>
                <c:pt idx="2629">
                  <c:v>6.0259999999999998</c:v>
                </c:pt>
                <c:pt idx="2630">
                  <c:v>6.1219999999999999</c:v>
                </c:pt>
                <c:pt idx="2631">
                  <c:v>5.9820000000000002</c:v>
                </c:pt>
                <c:pt idx="2632">
                  <c:v>5.97</c:v>
                </c:pt>
                <c:pt idx="2633">
                  <c:v>5.9420000000000002</c:v>
                </c:pt>
                <c:pt idx="2634">
                  <c:v>6.1739999999999995</c:v>
                </c:pt>
                <c:pt idx="2635">
                  <c:v>6.0949999999999998</c:v>
                </c:pt>
                <c:pt idx="2636">
                  <c:v>6.1280000000000001</c:v>
                </c:pt>
                <c:pt idx="2637">
                  <c:v>6.1370000000000005</c:v>
                </c:pt>
                <c:pt idx="2638">
                  <c:v>5.9530000000000003</c:v>
                </c:pt>
                <c:pt idx="2639">
                  <c:v>5.923</c:v>
                </c:pt>
                <c:pt idx="2640">
                  <c:v>5.9350000000000005</c:v>
                </c:pt>
                <c:pt idx="2641">
                  <c:v>6.0389999999999997</c:v>
                </c:pt>
                <c:pt idx="2642">
                  <c:v>5.9379999999999997</c:v>
                </c:pt>
                <c:pt idx="2643">
                  <c:v>5.9729999999999999</c:v>
                </c:pt>
                <c:pt idx="2644">
                  <c:v>5.923</c:v>
                </c:pt>
                <c:pt idx="2645">
                  <c:v>6.0200000000000005</c:v>
                </c:pt>
                <c:pt idx="2646">
                  <c:v>6</c:v>
                </c:pt>
                <c:pt idx="2647">
                  <c:v>6.04</c:v>
                </c:pt>
                <c:pt idx="2648">
                  <c:v>6.0430000000000001</c:v>
                </c:pt>
                <c:pt idx="2649">
                  <c:v>5.8999999999999995</c:v>
                </c:pt>
                <c:pt idx="2650">
                  <c:v>5.9449999999999994</c:v>
                </c:pt>
                <c:pt idx="2651">
                  <c:v>5.9269999999999996</c:v>
                </c:pt>
                <c:pt idx="2652">
                  <c:v>6.0299999999999994</c:v>
                </c:pt>
                <c:pt idx="2653">
                  <c:v>6.01</c:v>
                </c:pt>
                <c:pt idx="2654">
                  <c:v>5.9189999999999996</c:v>
                </c:pt>
                <c:pt idx="2655">
                  <c:v>5.8729999999999993</c:v>
                </c:pt>
                <c:pt idx="2656">
                  <c:v>5.9849999999999994</c:v>
                </c:pt>
                <c:pt idx="2657">
                  <c:v>6.22</c:v>
                </c:pt>
                <c:pt idx="2658">
                  <c:v>6.0910000000000002</c:v>
                </c:pt>
                <c:pt idx="2659">
                  <c:v>6.1580000000000004</c:v>
                </c:pt>
                <c:pt idx="2660">
                  <c:v>6.1779999999999999</c:v>
                </c:pt>
                <c:pt idx="2661">
                  <c:v>6.3250000000000002</c:v>
                </c:pt>
                <c:pt idx="2662">
                  <c:v>6.2229999999999999</c:v>
                </c:pt>
                <c:pt idx="2663">
                  <c:v>6.1749999999999998</c:v>
                </c:pt>
                <c:pt idx="2664">
                  <c:v>6.3870000000000005</c:v>
                </c:pt>
                <c:pt idx="2665">
                  <c:v>6.2679999999999998</c:v>
                </c:pt>
                <c:pt idx="2666">
                  <c:v>6.2850000000000001</c:v>
                </c:pt>
                <c:pt idx="2667">
                  <c:v>6.31</c:v>
                </c:pt>
                <c:pt idx="2668">
                  <c:v>6.3629999999999995</c:v>
                </c:pt>
                <c:pt idx="2669">
                  <c:v>6.22</c:v>
                </c:pt>
                <c:pt idx="2670">
                  <c:v>6.1260000000000003</c:v>
                </c:pt>
                <c:pt idx="2671">
                  <c:v>6.1320000000000006</c:v>
                </c:pt>
                <c:pt idx="2672">
                  <c:v>6.117</c:v>
                </c:pt>
                <c:pt idx="2673">
                  <c:v>6.1840000000000002</c:v>
                </c:pt>
                <c:pt idx="2674">
                  <c:v>6.1040000000000001</c:v>
                </c:pt>
                <c:pt idx="2675">
                  <c:v>6.3639999999999999</c:v>
                </c:pt>
                <c:pt idx="2676">
                  <c:v>6.3390000000000004</c:v>
                </c:pt>
                <c:pt idx="2677">
                  <c:v>6.306</c:v>
                </c:pt>
                <c:pt idx="2678">
                  <c:v>6.2360000000000007</c:v>
                </c:pt>
                <c:pt idx="2679">
                  <c:v>6.2090000000000005</c:v>
                </c:pt>
                <c:pt idx="2680">
                  <c:v>6.234</c:v>
                </c:pt>
                <c:pt idx="2681">
                  <c:v>6.1260000000000003</c:v>
                </c:pt>
                <c:pt idx="2682">
                  <c:v>6.2170000000000005</c:v>
                </c:pt>
                <c:pt idx="2683">
                  <c:v>6.391</c:v>
                </c:pt>
                <c:pt idx="2684">
                  <c:v>6.2170000000000005</c:v>
                </c:pt>
                <c:pt idx="2685">
                  <c:v>6.19</c:v>
                </c:pt>
                <c:pt idx="2686">
                  <c:v>6.2880000000000003</c:v>
                </c:pt>
                <c:pt idx="2687">
                  <c:v>6.2170000000000005</c:v>
                </c:pt>
                <c:pt idx="2688">
                  <c:v>6.2170000000000005</c:v>
                </c:pt>
                <c:pt idx="2689">
                  <c:v>6.2379999999999995</c:v>
                </c:pt>
                <c:pt idx="2690">
                  <c:v>6.1609999999999996</c:v>
                </c:pt>
                <c:pt idx="2691">
                  <c:v>6.3840000000000003</c:v>
                </c:pt>
                <c:pt idx="2692">
                  <c:v>6.2310000000000008</c:v>
                </c:pt>
                <c:pt idx="2693">
                  <c:v>6.1339999999999995</c:v>
                </c:pt>
                <c:pt idx="2694">
                  <c:v>6.2610000000000001</c:v>
                </c:pt>
                <c:pt idx="2695">
                  <c:v>6.2290000000000001</c:v>
                </c:pt>
                <c:pt idx="2696">
                  <c:v>6.41</c:v>
                </c:pt>
                <c:pt idx="2697">
                  <c:v>6.391</c:v>
                </c:pt>
                <c:pt idx="2698">
                  <c:v>6.4180000000000001</c:v>
                </c:pt>
                <c:pt idx="2699">
                  <c:v>6.1739999999999995</c:v>
                </c:pt>
                <c:pt idx="2700">
                  <c:v>6.2440000000000007</c:v>
                </c:pt>
                <c:pt idx="2701">
                  <c:v>6.1820000000000004</c:v>
                </c:pt>
                <c:pt idx="2702">
                  <c:v>6.3259999999999996</c:v>
                </c:pt>
                <c:pt idx="2703">
                  <c:v>6.2679999999999998</c:v>
                </c:pt>
                <c:pt idx="2704">
                  <c:v>6.3280000000000003</c:v>
                </c:pt>
                <c:pt idx="2705">
                  <c:v>6.4060000000000006</c:v>
                </c:pt>
                <c:pt idx="2706">
                  <c:v>6.4339999999999993</c:v>
                </c:pt>
                <c:pt idx="2707">
                  <c:v>6.8999999999999995</c:v>
                </c:pt>
                <c:pt idx="2708">
                  <c:v>6.9359999999999999</c:v>
                </c:pt>
                <c:pt idx="2709">
                  <c:v>6.8919999999999995</c:v>
                </c:pt>
                <c:pt idx="2710">
                  <c:v>7.1019999999999994</c:v>
                </c:pt>
                <c:pt idx="2711">
                  <c:v>7.0920000000000005</c:v>
                </c:pt>
                <c:pt idx="2712">
                  <c:v>6.923</c:v>
                </c:pt>
                <c:pt idx="2713">
                  <c:v>7.1789999999999994</c:v>
                </c:pt>
                <c:pt idx="2714">
                  <c:v>6.9740000000000002</c:v>
                </c:pt>
                <c:pt idx="2715">
                  <c:v>7.1640000000000006</c:v>
                </c:pt>
                <c:pt idx="2716">
                  <c:v>7.0920000000000005</c:v>
                </c:pt>
                <c:pt idx="2717">
                  <c:v>6.9950000000000001</c:v>
                </c:pt>
                <c:pt idx="2718">
                  <c:v>6.8970000000000002</c:v>
                </c:pt>
                <c:pt idx="2719">
                  <c:v>6.944</c:v>
                </c:pt>
                <c:pt idx="2720">
                  <c:v>6.8860000000000001</c:v>
                </c:pt>
                <c:pt idx="2721">
                  <c:v>7.0990000000000002</c:v>
                </c:pt>
                <c:pt idx="2722">
                  <c:v>7.0190000000000001</c:v>
                </c:pt>
                <c:pt idx="2723">
                  <c:v>7.0520000000000005</c:v>
                </c:pt>
                <c:pt idx="2724">
                  <c:v>6.9530000000000003</c:v>
                </c:pt>
                <c:pt idx="2725">
                  <c:v>7.0280000000000005</c:v>
                </c:pt>
                <c:pt idx="2726">
                  <c:v>6.9550000000000001</c:v>
                </c:pt>
                <c:pt idx="2727">
                  <c:v>6.9809999999999999</c:v>
                </c:pt>
                <c:pt idx="2728">
                  <c:v>6.9959999999999996</c:v>
                </c:pt>
                <c:pt idx="2729">
                  <c:v>6.992</c:v>
                </c:pt>
                <c:pt idx="2730">
                  <c:v>7.2459999999999996</c:v>
                </c:pt>
                <c:pt idx="2731">
                  <c:v>7.0470000000000006</c:v>
                </c:pt>
                <c:pt idx="2732">
                  <c:v>7.1209999999999996</c:v>
                </c:pt>
                <c:pt idx="2733">
                  <c:v>6.8689999999999998</c:v>
                </c:pt>
                <c:pt idx="2734">
                  <c:v>7.093</c:v>
                </c:pt>
                <c:pt idx="2735">
                  <c:v>7.0049999999999999</c:v>
                </c:pt>
                <c:pt idx="2736">
                  <c:v>7.0349999999999993</c:v>
                </c:pt>
                <c:pt idx="2737">
                  <c:v>7.2789999999999999</c:v>
                </c:pt>
                <c:pt idx="2738">
                  <c:v>7.226</c:v>
                </c:pt>
                <c:pt idx="2739">
                  <c:v>7.0039999999999996</c:v>
                </c:pt>
                <c:pt idx="2740">
                  <c:v>6.97</c:v>
                </c:pt>
                <c:pt idx="2741">
                  <c:v>7.1339999999999995</c:v>
                </c:pt>
                <c:pt idx="2742">
                  <c:v>7.2469999999999999</c:v>
                </c:pt>
                <c:pt idx="2743">
                  <c:v>7.0410000000000004</c:v>
                </c:pt>
                <c:pt idx="2744">
                  <c:v>7.1630000000000003</c:v>
                </c:pt>
                <c:pt idx="2745">
                  <c:v>7.0070000000000006</c:v>
                </c:pt>
                <c:pt idx="2746">
                  <c:v>7.0540000000000003</c:v>
                </c:pt>
                <c:pt idx="2747">
                  <c:v>7.2040000000000006</c:v>
                </c:pt>
                <c:pt idx="2748">
                  <c:v>6.9300000000000006</c:v>
                </c:pt>
                <c:pt idx="2749">
                  <c:v>6.9969999999999999</c:v>
                </c:pt>
                <c:pt idx="2750">
                  <c:v>7.1180000000000003</c:v>
                </c:pt>
                <c:pt idx="2751">
                  <c:v>6.9750000000000005</c:v>
                </c:pt>
                <c:pt idx="2752">
                  <c:v>7.3559999999999999</c:v>
                </c:pt>
                <c:pt idx="2753">
                  <c:v>7.3489999999999993</c:v>
                </c:pt>
                <c:pt idx="2754">
                  <c:v>7.3810000000000002</c:v>
                </c:pt>
                <c:pt idx="2755">
                  <c:v>7.4380000000000006</c:v>
                </c:pt>
                <c:pt idx="2756">
                  <c:v>7.4859999999999998</c:v>
                </c:pt>
                <c:pt idx="2757">
                  <c:v>7.4479999999999995</c:v>
                </c:pt>
                <c:pt idx="2758">
                  <c:v>7.2700000000000005</c:v>
                </c:pt>
                <c:pt idx="2759">
                  <c:v>7.4390000000000001</c:v>
                </c:pt>
                <c:pt idx="2760">
                  <c:v>7.3079999999999998</c:v>
                </c:pt>
                <c:pt idx="2761">
                  <c:v>7.2810000000000006</c:v>
                </c:pt>
                <c:pt idx="2762">
                  <c:v>7.2030000000000003</c:v>
                </c:pt>
                <c:pt idx="2763">
                  <c:v>7.4330000000000007</c:v>
                </c:pt>
                <c:pt idx="2764">
                  <c:v>7.5090000000000003</c:v>
                </c:pt>
                <c:pt idx="2765">
                  <c:v>7.5529999999999999</c:v>
                </c:pt>
                <c:pt idx="2766">
                  <c:v>7.399</c:v>
                </c:pt>
                <c:pt idx="2767">
                  <c:v>7.351</c:v>
                </c:pt>
                <c:pt idx="2768">
                  <c:v>7.3579999999999997</c:v>
                </c:pt>
                <c:pt idx="2769">
                  <c:v>7.3769999999999998</c:v>
                </c:pt>
                <c:pt idx="2770">
                  <c:v>7.7060000000000004</c:v>
                </c:pt>
                <c:pt idx="2771">
                  <c:v>7.7349999999999994</c:v>
                </c:pt>
                <c:pt idx="2772">
                  <c:v>7.7050000000000001</c:v>
                </c:pt>
                <c:pt idx="2773">
                  <c:v>7.7969999999999997</c:v>
                </c:pt>
                <c:pt idx="2774">
                  <c:v>7.52</c:v>
                </c:pt>
                <c:pt idx="2775">
                  <c:v>7.4739999999999993</c:v>
                </c:pt>
                <c:pt idx="2776">
                  <c:v>7.726</c:v>
                </c:pt>
                <c:pt idx="2777">
                  <c:v>7.5249999999999995</c:v>
                </c:pt>
                <c:pt idx="2778">
                  <c:v>7.8259999999999996</c:v>
                </c:pt>
                <c:pt idx="2779">
                  <c:v>7.56</c:v>
                </c:pt>
                <c:pt idx="2780">
                  <c:v>7.6099999999999994</c:v>
                </c:pt>
                <c:pt idx="2781">
                  <c:v>7.8169999999999993</c:v>
                </c:pt>
                <c:pt idx="2782">
                  <c:v>7.8480000000000008</c:v>
                </c:pt>
                <c:pt idx="2783">
                  <c:v>7.3550000000000004</c:v>
                </c:pt>
                <c:pt idx="2784">
                  <c:v>7.5129999999999999</c:v>
                </c:pt>
                <c:pt idx="2785">
                  <c:v>7.3</c:v>
                </c:pt>
                <c:pt idx="2786">
                  <c:v>7.5590000000000002</c:v>
                </c:pt>
                <c:pt idx="2787">
                  <c:v>7.2919999999999998</c:v>
                </c:pt>
                <c:pt idx="2788">
                  <c:v>7.399</c:v>
                </c:pt>
                <c:pt idx="2789">
                  <c:v>7.367</c:v>
                </c:pt>
                <c:pt idx="2790">
                  <c:v>7.5969999999999995</c:v>
                </c:pt>
                <c:pt idx="2791">
                  <c:v>7.4420000000000002</c:v>
                </c:pt>
                <c:pt idx="2792">
                  <c:v>7.4939999999999998</c:v>
                </c:pt>
                <c:pt idx="2793">
                  <c:v>7.2649999999999997</c:v>
                </c:pt>
                <c:pt idx="2794">
                  <c:v>7.3129999999999997</c:v>
                </c:pt>
                <c:pt idx="2795">
                  <c:v>7.2649999999999997</c:v>
                </c:pt>
                <c:pt idx="2796">
                  <c:v>7.3979999999999997</c:v>
                </c:pt>
                <c:pt idx="2797">
                  <c:v>7.2570000000000006</c:v>
                </c:pt>
                <c:pt idx="2798">
                  <c:v>7.3979999999999997</c:v>
                </c:pt>
                <c:pt idx="2799">
                  <c:v>7.5459999999999994</c:v>
                </c:pt>
                <c:pt idx="2800">
                  <c:v>7.4550000000000001</c:v>
                </c:pt>
                <c:pt idx="2801">
                  <c:v>7.5069999999999997</c:v>
                </c:pt>
                <c:pt idx="2802">
                  <c:v>7.2679999999999998</c:v>
                </c:pt>
                <c:pt idx="2803">
                  <c:v>7.3109999999999999</c:v>
                </c:pt>
                <c:pt idx="2804">
                  <c:v>7.4980000000000002</c:v>
                </c:pt>
                <c:pt idx="2805">
                  <c:v>7.258</c:v>
                </c:pt>
                <c:pt idx="2806">
                  <c:v>5.4249999999999998</c:v>
                </c:pt>
                <c:pt idx="2807">
                  <c:v>6.327</c:v>
                </c:pt>
                <c:pt idx="2808">
                  <c:v>6.34</c:v>
                </c:pt>
                <c:pt idx="2809">
                  <c:v>6.391</c:v>
                </c:pt>
                <c:pt idx="2810">
                  <c:v>6.2279999999999998</c:v>
                </c:pt>
                <c:pt idx="2811">
                  <c:v>6.18</c:v>
                </c:pt>
                <c:pt idx="2812">
                  <c:v>6.4889999999999999</c:v>
                </c:pt>
                <c:pt idx="2813">
                  <c:v>6.0759999999999996</c:v>
                </c:pt>
                <c:pt idx="2814">
                  <c:v>5.9980000000000002</c:v>
                </c:pt>
                <c:pt idx="2815">
                  <c:v>6.2139999999999995</c:v>
                </c:pt>
                <c:pt idx="2816">
                  <c:v>6.1630000000000003</c:v>
                </c:pt>
                <c:pt idx="2817">
                  <c:v>1.0029999999999999</c:v>
                </c:pt>
                <c:pt idx="2818">
                  <c:v>1E-3</c:v>
                </c:pt>
                <c:pt idx="2819">
                  <c:v>1.5649999999999999</c:v>
                </c:pt>
                <c:pt idx="2820">
                  <c:v>2.5339999999999998</c:v>
                </c:pt>
                <c:pt idx="2821">
                  <c:v>3.2320000000000002</c:v>
                </c:pt>
                <c:pt idx="2822">
                  <c:v>0.99599999999999989</c:v>
                </c:pt>
                <c:pt idx="2823">
                  <c:v>0.49099999999999999</c:v>
                </c:pt>
                <c:pt idx="2824">
                  <c:v>0.41399999999999998</c:v>
                </c:pt>
                <c:pt idx="2825">
                  <c:v>0.88500000000000001</c:v>
                </c:pt>
                <c:pt idx="2826">
                  <c:v>1.1689999999999998</c:v>
                </c:pt>
                <c:pt idx="2827">
                  <c:v>0.6130000000000001</c:v>
                </c:pt>
                <c:pt idx="2828">
                  <c:v>0.55699999999999994</c:v>
                </c:pt>
                <c:pt idx="2829">
                  <c:v>0.50600000000000001</c:v>
                </c:pt>
                <c:pt idx="2830">
                  <c:v>0.38800000000000001</c:v>
                </c:pt>
                <c:pt idx="2831">
                  <c:v>0.38</c:v>
                </c:pt>
                <c:pt idx="2832">
                  <c:v>0.40799999999999997</c:v>
                </c:pt>
                <c:pt idx="2833">
                  <c:v>0.372</c:v>
                </c:pt>
                <c:pt idx="2834">
                  <c:v>0.48199999999999998</c:v>
                </c:pt>
                <c:pt idx="2835">
                  <c:v>0.59000000000000008</c:v>
                </c:pt>
                <c:pt idx="2836">
                  <c:v>0.99199999999999999</c:v>
                </c:pt>
                <c:pt idx="2837">
                  <c:v>1.6819999999999999</c:v>
                </c:pt>
                <c:pt idx="2838">
                  <c:v>0.67</c:v>
                </c:pt>
                <c:pt idx="2839">
                  <c:v>0.88200000000000001</c:v>
                </c:pt>
                <c:pt idx="2840">
                  <c:v>0.5</c:v>
                </c:pt>
                <c:pt idx="2841">
                  <c:v>0.45600000000000002</c:v>
                </c:pt>
                <c:pt idx="2842">
                  <c:v>1.089</c:v>
                </c:pt>
                <c:pt idx="2843">
                  <c:v>0.54500000000000004</c:v>
                </c:pt>
                <c:pt idx="2844">
                  <c:v>0.27200000000000002</c:v>
                </c:pt>
                <c:pt idx="2845">
                  <c:v>0.35</c:v>
                </c:pt>
                <c:pt idx="2846">
                  <c:v>0.41699999999999998</c:v>
                </c:pt>
                <c:pt idx="2847">
                  <c:v>0.27599999999999997</c:v>
                </c:pt>
                <c:pt idx="2848">
                  <c:v>0.35199999999999998</c:v>
                </c:pt>
                <c:pt idx="2849">
                  <c:v>0.39399999999999996</c:v>
                </c:pt>
                <c:pt idx="2850">
                  <c:v>0.40799999999999997</c:v>
                </c:pt>
                <c:pt idx="2851">
                  <c:v>0.88900000000000001</c:v>
                </c:pt>
                <c:pt idx="2852">
                  <c:v>1.218</c:v>
                </c:pt>
                <c:pt idx="2853">
                  <c:v>0.59699999999999998</c:v>
                </c:pt>
                <c:pt idx="2854">
                  <c:v>0.65100000000000002</c:v>
                </c:pt>
                <c:pt idx="2855">
                  <c:v>0.92800000000000005</c:v>
                </c:pt>
                <c:pt idx="2856">
                  <c:v>0.5</c:v>
                </c:pt>
                <c:pt idx="2857">
                  <c:v>0.41199999999999998</c:v>
                </c:pt>
                <c:pt idx="2858">
                  <c:v>0.53200000000000003</c:v>
                </c:pt>
                <c:pt idx="2859">
                  <c:v>0.44499999999999995</c:v>
                </c:pt>
                <c:pt idx="2860">
                  <c:v>0.36900000000000005</c:v>
                </c:pt>
                <c:pt idx="2861">
                  <c:v>0.48500000000000004</c:v>
                </c:pt>
                <c:pt idx="2862">
                  <c:v>0.78700000000000003</c:v>
                </c:pt>
                <c:pt idx="2863">
                  <c:v>0.96100000000000008</c:v>
                </c:pt>
                <c:pt idx="2864">
                  <c:v>0.47100000000000003</c:v>
                </c:pt>
                <c:pt idx="2865">
                  <c:v>0.87</c:v>
                </c:pt>
                <c:pt idx="2866">
                  <c:v>0.8630000000000001</c:v>
                </c:pt>
                <c:pt idx="2867">
                  <c:v>0.97799999999999987</c:v>
                </c:pt>
                <c:pt idx="2868">
                  <c:v>0.51900000000000002</c:v>
                </c:pt>
                <c:pt idx="2869">
                  <c:v>0.42899999999999999</c:v>
                </c:pt>
                <c:pt idx="2870">
                  <c:v>1.0660000000000001</c:v>
                </c:pt>
                <c:pt idx="2871">
                  <c:v>1.0939999999999999</c:v>
                </c:pt>
                <c:pt idx="2872">
                  <c:v>0.47600000000000003</c:v>
                </c:pt>
                <c:pt idx="2873">
                  <c:v>0.35399999999999998</c:v>
                </c:pt>
                <c:pt idx="2874">
                  <c:v>0.375</c:v>
                </c:pt>
                <c:pt idx="2875">
                  <c:v>0.40299999999999997</c:v>
                </c:pt>
                <c:pt idx="2876">
                  <c:v>0.36799999999999999</c:v>
                </c:pt>
                <c:pt idx="2877">
                  <c:v>0.36000000000000004</c:v>
                </c:pt>
                <c:pt idx="2878">
                  <c:v>0.55999999999999994</c:v>
                </c:pt>
                <c:pt idx="2879">
                  <c:v>0.628</c:v>
                </c:pt>
                <c:pt idx="2880">
                  <c:v>0.68099999999999994</c:v>
                </c:pt>
                <c:pt idx="2881">
                  <c:v>0.52400000000000002</c:v>
                </c:pt>
                <c:pt idx="2882">
                  <c:v>0.39700000000000002</c:v>
                </c:pt>
                <c:pt idx="2883">
                  <c:v>0.76999999999999991</c:v>
                </c:pt>
                <c:pt idx="2884">
                  <c:v>0.998</c:v>
                </c:pt>
                <c:pt idx="2885">
                  <c:v>0.53100000000000003</c:v>
                </c:pt>
                <c:pt idx="2886">
                  <c:v>0.40200000000000002</c:v>
                </c:pt>
                <c:pt idx="2887">
                  <c:v>0.53600000000000003</c:v>
                </c:pt>
                <c:pt idx="2888">
                  <c:v>0.42099999999999999</c:v>
                </c:pt>
                <c:pt idx="2889">
                  <c:v>0.52700000000000002</c:v>
                </c:pt>
                <c:pt idx="2890">
                  <c:v>0.40299999999999997</c:v>
                </c:pt>
                <c:pt idx="2891">
                  <c:v>0.38</c:v>
                </c:pt>
                <c:pt idx="2892">
                  <c:v>0.873</c:v>
                </c:pt>
                <c:pt idx="2893">
                  <c:v>0.72299999999999998</c:v>
                </c:pt>
                <c:pt idx="2894">
                  <c:v>0.65600000000000003</c:v>
                </c:pt>
                <c:pt idx="2895">
                  <c:v>0.437</c:v>
                </c:pt>
                <c:pt idx="2896">
                  <c:v>0.29799999999999999</c:v>
                </c:pt>
                <c:pt idx="2897">
                  <c:v>0.874</c:v>
                </c:pt>
                <c:pt idx="2898">
                  <c:v>1.1910000000000001</c:v>
                </c:pt>
                <c:pt idx="2899">
                  <c:v>1.6910000000000001</c:v>
                </c:pt>
                <c:pt idx="2900">
                  <c:v>0.80099999999999993</c:v>
                </c:pt>
                <c:pt idx="2901">
                  <c:v>0.40700000000000003</c:v>
                </c:pt>
                <c:pt idx="2902">
                  <c:v>0.73399999999999999</c:v>
                </c:pt>
                <c:pt idx="2903">
                  <c:v>0.44900000000000001</c:v>
                </c:pt>
                <c:pt idx="2904">
                  <c:v>0.34600000000000003</c:v>
                </c:pt>
                <c:pt idx="2905">
                  <c:v>0.34099999999999997</c:v>
                </c:pt>
                <c:pt idx="2906">
                  <c:v>0.35799999999999998</c:v>
                </c:pt>
                <c:pt idx="2907">
                  <c:v>0.58399999999999996</c:v>
                </c:pt>
                <c:pt idx="2908">
                  <c:v>1.1679999999999999</c:v>
                </c:pt>
                <c:pt idx="2909">
                  <c:v>0.746</c:v>
                </c:pt>
                <c:pt idx="2910">
                  <c:v>0.16699999999999998</c:v>
                </c:pt>
                <c:pt idx="2911">
                  <c:v>0.33100000000000002</c:v>
                </c:pt>
                <c:pt idx="2912">
                  <c:v>0.57300000000000006</c:v>
                </c:pt>
                <c:pt idx="2913">
                  <c:v>0.36699999999999999</c:v>
                </c:pt>
                <c:pt idx="2914">
                  <c:v>0.58299999999999996</c:v>
                </c:pt>
                <c:pt idx="2915">
                  <c:v>0.39700000000000002</c:v>
                </c:pt>
                <c:pt idx="2916">
                  <c:v>0.35899999999999999</c:v>
                </c:pt>
                <c:pt idx="2917">
                  <c:v>0.55699999999999994</c:v>
                </c:pt>
                <c:pt idx="2918">
                  <c:v>0.876</c:v>
                </c:pt>
                <c:pt idx="2919">
                  <c:v>0.45600000000000002</c:v>
                </c:pt>
                <c:pt idx="2920">
                  <c:v>0.34200000000000003</c:v>
                </c:pt>
                <c:pt idx="2921">
                  <c:v>0.376</c:v>
                </c:pt>
                <c:pt idx="2922">
                  <c:v>0.52800000000000002</c:v>
                </c:pt>
                <c:pt idx="2923">
                  <c:v>0.41499999999999998</c:v>
                </c:pt>
                <c:pt idx="2924">
                  <c:v>0.35300000000000004</c:v>
                </c:pt>
                <c:pt idx="2925">
                  <c:v>0.51600000000000001</c:v>
                </c:pt>
                <c:pt idx="2926">
                  <c:v>0.40700000000000003</c:v>
                </c:pt>
                <c:pt idx="2927">
                  <c:v>0.26699999999999996</c:v>
                </c:pt>
                <c:pt idx="2928">
                  <c:v>0.56499999999999995</c:v>
                </c:pt>
                <c:pt idx="2929">
                  <c:v>0.97199999999999998</c:v>
                </c:pt>
                <c:pt idx="2930">
                  <c:v>1.228</c:v>
                </c:pt>
                <c:pt idx="2931">
                  <c:v>0.54299999999999993</c:v>
                </c:pt>
                <c:pt idx="2932">
                  <c:v>0.53300000000000003</c:v>
                </c:pt>
                <c:pt idx="2933">
                  <c:v>0.41599999999999998</c:v>
                </c:pt>
                <c:pt idx="2934">
                  <c:v>0.26600000000000001</c:v>
                </c:pt>
                <c:pt idx="2935">
                  <c:v>0.32600000000000001</c:v>
                </c:pt>
                <c:pt idx="2936">
                  <c:v>0.33500000000000002</c:v>
                </c:pt>
                <c:pt idx="2937">
                  <c:v>0.35199999999999998</c:v>
                </c:pt>
                <c:pt idx="2938">
                  <c:v>0.51600000000000001</c:v>
                </c:pt>
                <c:pt idx="2939">
                  <c:v>0.439</c:v>
                </c:pt>
                <c:pt idx="2940">
                  <c:v>9.0000000000000011E-2</c:v>
                </c:pt>
                <c:pt idx="2941">
                  <c:v>0.53900000000000003</c:v>
                </c:pt>
                <c:pt idx="2942">
                  <c:v>0.94300000000000006</c:v>
                </c:pt>
                <c:pt idx="2943">
                  <c:v>0.48799999999999999</c:v>
                </c:pt>
                <c:pt idx="2944">
                  <c:v>0.34900000000000003</c:v>
                </c:pt>
                <c:pt idx="2945">
                  <c:v>0.59199999999999997</c:v>
                </c:pt>
                <c:pt idx="2946">
                  <c:v>0.11699999999999999</c:v>
                </c:pt>
                <c:pt idx="2947">
                  <c:v>0.47399999999999998</c:v>
                </c:pt>
                <c:pt idx="2948">
                  <c:v>0.44900000000000001</c:v>
                </c:pt>
                <c:pt idx="2949">
                  <c:v>0.59199999999999997</c:v>
                </c:pt>
                <c:pt idx="2950">
                  <c:v>0.13300000000000001</c:v>
                </c:pt>
                <c:pt idx="2951">
                  <c:v>0.31</c:v>
                </c:pt>
                <c:pt idx="2952">
                  <c:v>0.57200000000000006</c:v>
                </c:pt>
                <c:pt idx="2953">
                  <c:v>0.111</c:v>
                </c:pt>
                <c:pt idx="2954">
                  <c:v>0.47</c:v>
                </c:pt>
                <c:pt idx="2955">
                  <c:v>0.44900000000000001</c:v>
                </c:pt>
                <c:pt idx="2956">
                  <c:v>0.28699999999999998</c:v>
                </c:pt>
                <c:pt idx="2957">
                  <c:v>0.34099999999999997</c:v>
                </c:pt>
                <c:pt idx="2958">
                  <c:v>0.36299999999999999</c:v>
                </c:pt>
                <c:pt idx="2959">
                  <c:v>0.38200000000000001</c:v>
                </c:pt>
                <c:pt idx="2960">
                  <c:v>0.30599999999999999</c:v>
                </c:pt>
                <c:pt idx="2961">
                  <c:v>0.495</c:v>
                </c:pt>
                <c:pt idx="2962">
                  <c:v>0.39500000000000002</c:v>
                </c:pt>
                <c:pt idx="2963">
                  <c:v>0.28800000000000003</c:v>
                </c:pt>
                <c:pt idx="2964">
                  <c:v>0.11900000000000001</c:v>
                </c:pt>
                <c:pt idx="2965">
                  <c:v>0.30599999999999999</c:v>
                </c:pt>
                <c:pt idx="2966">
                  <c:v>0.371</c:v>
                </c:pt>
                <c:pt idx="2967">
                  <c:v>0.38400000000000001</c:v>
                </c:pt>
                <c:pt idx="2968">
                  <c:v>0.27999999999999997</c:v>
                </c:pt>
                <c:pt idx="2969">
                  <c:v>0.54299999999999993</c:v>
                </c:pt>
                <c:pt idx="2970">
                  <c:v>0.91100000000000003</c:v>
                </c:pt>
                <c:pt idx="2971">
                  <c:v>1.256</c:v>
                </c:pt>
                <c:pt idx="2972">
                  <c:v>1.33</c:v>
                </c:pt>
                <c:pt idx="2973">
                  <c:v>1.3089999999999999</c:v>
                </c:pt>
                <c:pt idx="2974">
                  <c:v>1.629</c:v>
                </c:pt>
                <c:pt idx="2975">
                  <c:v>2.089</c:v>
                </c:pt>
                <c:pt idx="2976">
                  <c:v>2.44</c:v>
                </c:pt>
                <c:pt idx="2977">
                  <c:v>2.4750000000000001</c:v>
                </c:pt>
                <c:pt idx="2978">
                  <c:v>0.44400000000000001</c:v>
                </c:pt>
                <c:pt idx="2979">
                  <c:v>12.142999999999999</c:v>
                </c:pt>
                <c:pt idx="2980">
                  <c:v>32.065999999999995</c:v>
                </c:pt>
                <c:pt idx="2981">
                  <c:v>44.398000000000003</c:v>
                </c:pt>
                <c:pt idx="2982">
                  <c:v>45.311</c:v>
                </c:pt>
                <c:pt idx="2983">
                  <c:v>44.763999999999996</c:v>
                </c:pt>
                <c:pt idx="2984">
                  <c:v>45.386000000000003</c:v>
                </c:pt>
                <c:pt idx="2985">
                  <c:v>45.379000000000005</c:v>
                </c:pt>
                <c:pt idx="2986">
                  <c:v>45.213999999999999</c:v>
                </c:pt>
                <c:pt idx="2987">
                  <c:v>45.35</c:v>
                </c:pt>
                <c:pt idx="2988">
                  <c:v>45.744999999999997</c:v>
                </c:pt>
                <c:pt idx="2989">
                  <c:v>43.102000000000004</c:v>
                </c:pt>
                <c:pt idx="2990">
                  <c:v>43.122</c:v>
                </c:pt>
                <c:pt idx="2991">
                  <c:v>43.210999999999999</c:v>
                </c:pt>
                <c:pt idx="2992">
                  <c:v>44.326000000000001</c:v>
                </c:pt>
                <c:pt idx="2993">
                  <c:v>45.481999999999999</c:v>
                </c:pt>
                <c:pt idx="2994">
                  <c:v>45.218000000000004</c:v>
                </c:pt>
                <c:pt idx="2995">
                  <c:v>43.085000000000001</c:v>
                </c:pt>
                <c:pt idx="2996">
                  <c:v>42.407000000000004</c:v>
                </c:pt>
                <c:pt idx="2997">
                  <c:v>41.783999999999999</c:v>
                </c:pt>
                <c:pt idx="2998">
                  <c:v>41.584999999999994</c:v>
                </c:pt>
                <c:pt idx="2999">
                  <c:v>43.748000000000005</c:v>
                </c:pt>
                <c:pt idx="3000">
                  <c:v>42.480999999999995</c:v>
                </c:pt>
                <c:pt idx="3001">
                  <c:v>44.606000000000002</c:v>
                </c:pt>
                <c:pt idx="3002">
                  <c:v>45.710999999999999</c:v>
                </c:pt>
                <c:pt idx="3003">
                  <c:v>45.911000000000001</c:v>
                </c:pt>
                <c:pt idx="3004">
                  <c:v>44.557000000000002</c:v>
                </c:pt>
                <c:pt idx="3005">
                  <c:v>43.435000000000002</c:v>
                </c:pt>
                <c:pt idx="3006">
                  <c:v>40.192999999999998</c:v>
                </c:pt>
                <c:pt idx="3007">
                  <c:v>43.767000000000003</c:v>
                </c:pt>
                <c:pt idx="3008">
                  <c:v>44.454000000000001</c:v>
                </c:pt>
                <c:pt idx="3009">
                  <c:v>43.448999999999998</c:v>
                </c:pt>
                <c:pt idx="3010">
                  <c:v>41.22</c:v>
                </c:pt>
                <c:pt idx="3011">
                  <c:v>42.338999999999999</c:v>
                </c:pt>
                <c:pt idx="3012">
                  <c:v>44.637</c:v>
                </c:pt>
                <c:pt idx="3013">
                  <c:v>43.267000000000003</c:v>
                </c:pt>
                <c:pt idx="3014">
                  <c:v>40.984000000000002</c:v>
                </c:pt>
                <c:pt idx="3015">
                  <c:v>41.620999999999995</c:v>
                </c:pt>
                <c:pt idx="3016">
                  <c:v>42.604999999999997</c:v>
                </c:pt>
                <c:pt idx="3017">
                  <c:v>40.4</c:v>
                </c:pt>
                <c:pt idx="3018">
                  <c:v>31.448999999999998</c:v>
                </c:pt>
                <c:pt idx="3019">
                  <c:v>27.206</c:v>
                </c:pt>
                <c:pt idx="3020">
                  <c:v>23.802</c:v>
                </c:pt>
                <c:pt idx="3021">
                  <c:v>22.355</c:v>
                </c:pt>
                <c:pt idx="3022">
                  <c:v>22.381</c:v>
                </c:pt>
                <c:pt idx="3023">
                  <c:v>22.416999999999998</c:v>
                </c:pt>
                <c:pt idx="3024">
                  <c:v>23.266999999999999</c:v>
                </c:pt>
                <c:pt idx="3025">
                  <c:v>20.45</c:v>
                </c:pt>
                <c:pt idx="3026">
                  <c:v>21.405000000000001</c:v>
                </c:pt>
                <c:pt idx="3027">
                  <c:v>18.594999999999999</c:v>
                </c:pt>
                <c:pt idx="3028">
                  <c:v>18.962</c:v>
                </c:pt>
                <c:pt idx="3029">
                  <c:v>19.923999999999999</c:v>
                </c:pt>
                <c:pt idx="3030">
                  <c:v>19.213000000000001</c:v>
                </c:pt>
                <c:pt idx="3031">
                  <c:v>18.558999999999997</c:v>
                </c:pt>
                <c:pt idx="3032">
                  <c:v>18.259</c:v>
                </c:pt>
                <c:pt idx="3033">
                  <c:v>19.774000000000001</c:v>
                </c:pt>
                <c:pt idx="3034">
                  <c:v>20.161999999999999</c:v>
                </c:pt>
                <c:pt idx="3035">
                  <c:v>19.27</c:v>
                </c:pt>
                <c:pt idx="3036">
                  <c:v>18.835000000000001</c:v>
                </c:pt>
                <c:pt idx="3037">
                  <c:v>18.91</c:v>
                </c:pt>
                <c:pt idx="3038">
                  <c:v>19.495999999999999</c:v>
                </c:pt>
                <c:pt idx="3039">
                  <c:v>20.407999999999998</c:v>
                </c:pt>
                <c:pt idx="3040">
                  <c:v>19.777999999999999</c:v>
                </c:pt>
                <c:pt idx="3041">
                  <c:v>19.602999999999998</c:v>
                </c:pt>
                <c:pt idx="3042">
                  <c:v>18.951000000000001</c:v>
                </c:pt>
                <c:pt idx="3043">
                  <c:v>18.228999999999999</c:v>
                </c:pt>
                <c:pt idx="3044">
                  <c:v>18.259</c:v>
                </c:pt>
                <c:pt idx="3045">
                  <c:v>16.608999999999998</c:v>
                </c:pt>
                <c:pt idx="3046">
                  <c:v>17.931999999999999</c:v>
                </c:pt>
                <c:pt idx="3047">
                  <c:v>18.391000000000002</c:v>
                </c:pt>
                <c:pt idx="3048">
                  <c:v>18.233000000000001</c:v>
                </c:pt>
                <c:pt idx="3049">
                  <c:v>18.672000000000001</c:v>
                </c:pt>
                <c:pt idx="3050">
                  <c:v>18.450000000000003</c:v>
                </c:pt>
                <c:pt idx="3051">
                  <c:v>19.068000000000001</c:v>
                </c:pt>
                <c:pt idx="3052">
                  <c:v>19.026</c:v>
                </c:pt>
                <c:pt idx="3053">
                  <c:v>16.785999999999998</c:v>
                </c:pt>
                <c:pt idx="3054">
                  <c:v>13.625</c:v>
                </c:pt>
                <c:pt idx="3055">
                  <c:v>15.097</c:v>
                </c:pt>
                <c:pt idx="3056">
                  <c:v>15.775</c:v>
                </c:pt>
                <c:pt idx="3057">
                  <c:v>14.037000000000001</c:v>
                </c:pt>
                <c:pt idx="3058">
                  <c:v>14.683</c:v>
                </c:pt>
                <c:pt idx="3059">
                  <c:v>15.643000000000001</c:v>
                </c:pt>
                <c:pt idx="3060">
                  <c:v>14.491</c:v>
                </c:pt>
                <c:pt idx="3061">
                  <c:v>13.859</c:v>
                </c:pt>
                <c:pt idx="3062">
                  <c:v>14.391999999999999</c:v>
                </c:pt>
                <c:pt idx="3063">
                  <c:v>13.485999999999999</c:v>
                </c:pt>
                <c:pt idx="3064">
                  <c:v>13.110999999999999</c:v>
                </c:pt>
                <c:pt idx="3065">
                  <c:v>14.845000000000001</c:v>
                </c:pt>
                <c:pt idx="3066">
                  <c:v>13.270000000000001</c:v>
                </c:pt>
                <c:pt idx="3067">
                  <c:v>12.638999999999999</c:v>
                </c:pt>
                <c:pt idx="3068">
                  <c:v>13.388999999999999</c:v>
                </c:pt>
                <c:pt idx="3069">
                  <c:v>12.673</c:v>
                </c:pt>
                <c:pt idx="3070">
                  <c:v>14.082000000000001</c:v>
                </c:pt>
                <c:pt idx="3071">
                  <c:v>13.423</c:v>
                </c:pt>
                <c:pt idx="3072">
                  <c:v>13.153</c:v>
                </c:pt>
                <c:pt idx="3073">
                  <c:v>14.039</c:v>
                </c:pt>
                <c:pt idx="3074">
                  <c:v>14.065</c:v>
                </c:pt>
                <c:pt idx="3075">
                  <c:v>11.378</c:v>
                </c:pt>
                <c:pt idx="3076">
                  <c:v>10.916</c:v>
                </c:pt>
                <c:pt idx="3077">
                  <c:v>11.852</c:v>
                </c:pt>
                <c:pt idx="3078">
                  <c:v>11.613999999999999</c:v>
                </c:pt>
                <c:pt idx="3079">
                  <c:v>11.577999999999999</c:v>
                </c:pt>
                <c:pt idx="3080">
                  <c:v>11.08</c:v>
                </c:pt>
                <c:pt idx="3081">
                  <c:v>10.584</c:v>
                </c:pt>
                <c:pt idx="3082">
                  <c:v>11.553000000000001</c:v>
                </c:pt>
                <c:pt idx="3083">
                  <c:v>10.151999999999999</c:v>
                </c:pt>
                <c:pt idx="3084">
                  <c:v>10.628</c:v>
                </c:pt>
                <c:pt idx="3085">
                  <c:v>11.235999999999999</c:v>
                </c:pt>
                <c:pt idx="3086">
                  <c:v>11.969000000000001</c:v>
                </c:pt>
                <c:pt idx="3087">
                  <c:v>12.985999999999999</c:v>
                </c:pt>
                <c:pt idx="3088">
                  <c:v>11.575000000000001</c:v>
                </c:pt>
                <c:pt idx="3089">
                  <c:v>11.629999999999999</c:v>
                </c:pt>
                <c:pt idx="3090">
                  <c:v>11.452</c:v>
                </c:pt>
                <c:pt idx="3091">
                  <c:v>10.772</c:v>
                </c:pt>
                <c:pt idx="3092">
                  <c:v>11.443</c:v>
                </c:pt>
                <c:pt idx="3093">
                  <c:v>9.1760000000000002</c:v>
                </c:pt>
                <c:pt idx="3094">
                  <c:v>10.866000000000001</c:v>
                </c:pt>
                <c:pt idx="3095">
                  <c:v>11.634</c:v>
                </c:pt>
                <c:pt idx="3096">
                  <c:v>10.737</c:v>
                </c:pt>
                <c:pt idx="3097">
                  <c:v>9.0579999999999998</c:v>
                </c:pt>
                <c:pt idx="3098">
                  <c:v>10.201000000000001</c:v>
                </c:pt>
                <c:pt idx="3099">
                  <c:v>10.024999999999999</c:v>
                </c:pt>
                <c:pt idx="3100">
                  <c:v>10.288</c:v>
                </c:pt>
                <c:pt idx="3101">
                  <c:v>9.1109999999999989</c:v>
                </c:pt>
                <c:pt idx="3102">
                  <c:v>8.8439999999999994</c:v>
                </c:pt>
                <c:pt idx="3103">
                  <c:v>9.6100000000000012</c:v>
                </c:pt>
                <c:pt idx="3104">
                  <c:v>10.417</c:v>
                </c:pt>
                <c:pt idx="3105">
                  <c:v>10.604000000000001</c:v>
                </c:pt>
                <c:pt idx="3106">
                  <c:v>9.8010000000000002</c:v>
                </c:pt>
                <c:pt idx="3107">
                  <c:v>9.0670000000000002</c:v>
                </c:pt>
                <c:pt idx="3108">
                  <c:v>7.9419999999999993</c:v>
                </c:pt>
                <c:pt idx="3109">
                  <c:v>7.0609999999999999</c:v>
                </c:pt>
                <c:pt idx="3110">
                  <c:v>5.4019999999999992</c:v>
                </c:pt>
                <c:pt idx="3111">
                  <c:v>7.452</c:v>
                </c:pt>
                <c:pt idx="3112">
                  <c:v>5.891</c:v>
                </c:pt>
                <c:pt idx="3113">
                  <c:v>7.1450000000000005</c:v>
                </c:pt>
                <c:pt idx="3114">
                  <c:v>5.2229999999999999</c:v>
                </c:pt>
                <c:pt idx="3115">
                  <c:v>6.1280000000000001</c:v>
                </c:pt>
                <c:pt idx="3116">
                  <c:v>6.1840000000000002</c:v>
                </c:pt>
                <c:pt idx="3117">
                  <c:v>4.54</c:v>
                </c:pt>
                <c:pt idx="3118">
                  <c:v>1.129</c:v>
                </c:pt>
                <c:pt idx="3119">
                  <c:v>0.46299999999999997</c:v>
                </c:pt>
                <c:pt idx="3120">
                  <c:v>0.88099999999999989</c:v>
                </c:pt>
                <c:pt idx="3121">
                  <c:v>1.3370000000000002</c:v>
                </c:pt>
                <c:pt idx="3122">
                  <c:v>2.1350000000000002</c:v>
                </c:pt>
                <c:pt idx="3123">
                  <c:v>1.2329999999999999</c:v>
                </c:pt>
                <c:pt idx="3124">
                  <c:v>0.624</c:v>
                </c:pt>
                <c:pt idx="3125">
                  <c:v>0.41499999999999998</c:v>
                </c:pt>
                <c:pt idx="3126">
                  <c:v>0.89200000000000002</c:v>
                </c:pt>
                <c:pt idx="3127">
                  <c:v>0.63800000000000001</c:v>
                </c:pt>
                <c:pt idx="3128">
                  <c:v>1.1620000000000001</c:v>
                </c:pt>
                <c:pt idx="3129">
                  <c:v>0.97400000000000009</c:v>
                </c:pt>
                <c:pt idx="3130">
                  <c:v>0.48000000000000004</c:v>
                </c:pt>
                <c:pt idx="3131">
                  <c:v>0.7</c:v>
                </c:pt>
                <c:pt idx="3132">
                  <c:v>0.85400000000000009</c:v>
                </c:pt>
                <c:pt idx="3133">
                  <c:v>0.95100000000000007</c:v>
                </c:pt>
                <c:pt idx="3134">
                  <c:v>0.47699999999999998</c:v>
                </c:pt>
                <c:pt idx="3135">
                  <c:v>1.099</c:v>
                </c:pt>
                <c:pt idx="3136">
                  <c:v>1.2550000000000001</c:v>
                </c:pt>
                <c:pt idx="3137">
                  <c:v>1.0649999999999999</c:v>
                </c:pt>
                <c:pt idx="3138">
                  <c:v>1.212</c:v>
                </c:pt>
                <c:pt idx="3139">
                  <c:v>0.57600000000000007</c:v>
                </c:pt>
                <c:pt idx="3140">
                  <c:v>0.42700000000000005</c:v>
                </c:pt>
                <c:pt idx="3141">
                  <c:v>1.2509999999999999</c:v>
                </c:pt>
                <c:pt idx="3142">
                  <c:v>1.21</c:v>
                </c:pt>
                <c:pt idx="3143">
                  <c:v>0.53799999999999992</c:v>
                </c:pt>
                <c:pt idx="3144">
                  <c:v>0.91500000000000004</c:v>
                </c:pt>
                <c:pt idx="3145">
                  <c:v>0.496</c:v>
                </c:pt>
                <c:pt idx="3146">
                  <c:v>0.40400000000000003</c:v>
                </c:pt>
                <c:pt idx="3147">
                  <c:v>1.0880000000000001</c:v>
                </c:pt>
                <c:pt idx="3148">
                  <c:v>0.58299999999999996</c:v>
                </c:pt>
                <c:pt idx="3149">
                  <c:v>0.39100000000000001</c:v>
                </c:pt>
                <c:pt idx="3150">
                  <c:v>0.38</c:v>
                </c:pt>
                <c:pt idx="3151">
                  <c:v>0.39599999999999996</c:v>
                </c:pt>
                <c:pt idx="3152">
                  <c:v>0.92300000000000004</c:v>
                </c:pt>
                <c:pt idx="3153">
                  <c:v>0.51600000000000001</c:v>
                </c:pt>
                <c:pt idx="3154">
                  <c:v>0.40400000000000003</c:v>
                </c:pt>
                <c:pt idx="3155">
                  <c:v>1.1299999999999999</c:v>
                </c:pt>
                <c:pt idx="3156">
                  <c:v>0.95600000000000007</c:v>
                </c:pt>
                <c:pt idx="3157">
                  <c:v>1.175</c:v>
                </c:pt>
                <c:pt idx="3158">
                  <c:v>1.38</c:v>
                </c:pt>
                <c:pt idx="3159">
                  <c:v>0.65300000000000002</c:v>
                </c:pt>
                <c:pt idx="3160">
                  <c:v>0.67500000000000004</c:v>
                </c:pt>
                <c:pt idx="3161">
                  <c:v>0.48500000000000004</c:v>
                </c:pt>
                <c:pt idx="3162">
                  <c:v>1.073</c:v>
                </c:pt>
                <c:pt idx="3163">
                  <c:v>0.76100000000000001</c:v>
                </c:pt>
                <c:pt idx="3164">
                  <c:v>0.57700000000000007</c:v>
                </c:pt>
                <c:pt idx="3165">
                  <c:v>0.55099999999999993</c:v>
                </c:pt>
                <c:pt idx="3166">
                  <c:v>1.1879999999999999</c:v>
                </c:pt>
                <c:pt idx="3167">
                  <c:v>1.2769999999999999</c:v>
                </c:pt>
                <c:pt idx="3168">
                  <c:v>1.403</c:v>
                </c:pt>
                <c:pt idx="3169">
                  <c:v>0.61199999999999999</c:v>
                </c:pt>
                <c:pt idx="3170">
                  <c:v>0.88200000000000001</c:v>
                </c:pt>
                <c:pt idx="3171">
                  <c:v>1.024</c:v>
                </c:pt>
                <c:pt idx="3172">
                  <c:v>1.1830000000000001</c:v>
                </c:pt>
                <c:pt idx="3173">
                  <c:v>0.94</c:v>
                </c:pt>
                <c:pt idx="3174">
                  <c:v>0.81099999999999994</c:v>
                </c:pt>
                <c:pt idx="3175">
                  <c:v>0.57999999999999996</c:v>
                </c:pt>
                <c:pt idx="3176">
                  <c:v>1.6759999999999999</c:v>
                </c:pt>
                <c:pt idx="3177">
                  <c:v>0.65</c:v>
                </c:pt>
                <c:pt idx="3178">
                  <c:v>0.55199999999999994</c:v>
                </c:pt>
                <c:pt idx="3179">
                  <c:v>0.624</c:v>
                </c:pt>
                <c:pt idx="3180">
                  <c:v>1.64</c:v>
                </c:pt>
                <c:pt idx="3181">
                  <c:v>1.5330000000000001</c:v>
                </c:pt>
                <c:pt idx="3182">
                  <c:v>0.92599999999999993</c:v>
                </c:pt>
                <c:pt idx="3183">
                  <c:v>0.54600000000000004</c:v>
                </c:pt>
                <c:pt idx="3184">
                  <c:v>0.95699999999999996</c:v>
                </c:pt>
                <c:pt idx="3185">
                  <c:v>1.7190000000000001</c:v>
                </c:pt>
                <c:pt idx="3186">
                  <c:v>0.99</c:v>
                </c:pt>
                <c:pt idx="3187">
                  <c:v>1.3979999999999999</c:v>
                </c:pt>
                <c:pt idx="3188">
                  <c:v>1.2650000000000001</c:v>
                </c:pt>
                <c:pt idx="3189">
                  <c:v>1.141</c:v>
                </c:pt>
                <c:pt idx="3190">
                  <c:v>0.52800000000000002</c:v>
                </c:pt>
                <c:pt idx="3191">
                  <c:v>0.42099999999999999</c:v>
                </c:pt>
                <c:pt idx="3192">
                  <c:v>0.54400000000000004</c:v>
                </c:pt>
                <c:pt idx="3193">
                  <c:v>1.276</c:v>
                </c:pt>
                <c:pt idx="3194">
                  <c:v>1.863</c:v>
                </c:pt>
                <c:pt idx="3195">
                  <c:v>0.71500000000000008</c:v>
                </c:pt>
                <c:pt idx="3196">
                  <c:v>0.53799999999999992</c:v>
                </c:pt>
                <c:pt idx="3197">
                  <c:v>0.44400000000000001</c:v>
                </c:pt>
                <c:pt idx="3198">
                  <c:v>1.6240000000000001</c:v>
                </c:pt>
                <c:pt idx="3199">
                  <c:v>0.91</c:v>
                </c:pt>
                <c:pt idx="3200">
                  <c:v>0.77500000000000002</c:v>
                </c:pt>
                <c:pt idx="3201">
                  <c:v>0.99099999999999988</c:v>
                </c:pt>
                <c:pt idx="3202">
                  <c:v>1.3780000000000001</c:v>
                </c:pt>
                <c:pt idx="3203">
                  <c:v>0.71100000000000008</c:v>
                </c:pt>
                <c:pt idx="3204">
                  <c:v>1.17</c:v>
                </c:pt>
                <c:pt idx="3205">
                  <c:v>1.9059999999999999</c:v>
                </c:pt>
                <c:pt idx="3206">
                  <c:v>1.5680000000000001</c:v>
                </c:pt>
                <c:pt idx="3207">
                  <c:v>0.90900000000000003</c:v>
                </c:pt>
                <c:pt idx="3208">
                  <c:v>1.3680000000000001</c:v>
                </c:pt>
                <c:pt idx="3209">
                  <c:v>1.464</c:v>
                </c:pt>
                <c:pt idx="3210">
                  <c:v>0.63900000000000001</c:v>
                </c:pt>
                <c:pt idx="3211">
                  <c:v>1.5640000000000001</c:v>
                </c:pt>
                <c:pt idx="3212">
                  <c:v>1.577</c:v>
                </c:pt>
                <c:pt idx="3213">
                  <c:v>0.91</c:v>
                </c:pt>
                <c:pt idx="3214">
                  <c:v>1.6240000000000001</c:v>
                </c:pt>
                <c:pt idx="3215">
                  <c:v>1.373</c:v>
                </c:pt>
                <c:pt idx="3216">
                  <c:v>0.47499999999999998</c:v>
                </c:pt>
                <c:pt idx="3217">
                  <c:v>0.71500000000000008</c:v>
                </c:pt>
                <c:pt idx="3218">
                  <c:v>0.46599999999999997</c:v>
                </c:pt>
                <c:pt idx="3219">
                  <c:v>0.55400000000000005</c:v>
                </c:pt>
                <c:pt idx="3220">
                  <c:v>1.296</c:v>
                </c:pt>
                <c:pt idx="3221">
                  <c:v>1.2969999999999999</c:v>
                </c:pt>
                <c:pt idx="3222">
                  <c:v>0.89200000000000002</c:v>
                </c:pt>
                <c:pt idx="3223">
                  <c:v>1.383</c:v>
                </c:pt>
                <c:pt idx="3224">
                  <c:v>0.93199999999999994</c:v>
                </c:pt>
                <c:pt idx="3225">
                  <c:v>1.0209999999999999</c:v>
                </c:pt>
                <c:pt idx="3226">
                  <c:v>0.89700000000000002</c:v>
                </c:pt>
                <c:pt idx="3227">
                  <c:v>1.367</c:v>
                </c:pt>
                <c:pt idx="3228">
                  <c:v>1.4569999999999999</c:v>
                </c:pt>
                <c:pt idx="3229">
                  <c:v>1.6579999999999999</c:v>
                </c:pt>
                <c:pt idx="3230">
                  <c:v>0.98</c:v>
                </c:pt>
                <c:pt idx="3231">
                  <c:v>0.98799999999999999</c:v>
                </c:pt>
                <c:pt idx="3232">
                  <c:v>1.859</c:v>
                </c:pt>
                <c:pt idx="3233">
                  <c:v>1.4829999999999999</c:v>
                </c:pt>
                <c:pt idx="3234">
                  <c:v>1.2529999999999999</c:v>
                </c:pt>
                <c:pt idx="3235">
                  <c:v>1.252</c:v>
                </c:pt>
                <c:pt idx="3236">
                  <c:v>1.2470000000000001</c:v>
                </c:pt>
                <c:pt idx="3237">
                  <c:v>1.46</c:v>
                </c:pt>
                <c:pt idx="3238">
                  <c:v>1.681</c:v>
                </c:pt>
                <c:pt idx="3239">
                  <c:v>1.1640000000000001</c:v>
                </c:pt>
                <c:pt idx="3240">
                  <c:v>0.63800000000000001</c:v>
                </c:pt>
                <c:pt idx="3241">
                  <c:v>1.016</c:v>
                </c:pt>
                <c:pt idx="3242">
                  <c:v>1.22</c:v>
                </c:pt>
                <c:pt idx="3243">
                  <c:v>1.121</c:v>
                </c:pt>
                <c:pt idx="3244">
                  <c:v>1.853</c:v>
                </c:pt>
                <c:pt idx="3245">
                  <c:v>0.66799999999999993</c:v>
                </c:pt>
                <c:pt idx="3246">
                  <c:v>1.3179999999999998</c:v>
                </c:pt>
                <c:pt idx="3247">
                  <c:v>1.2190000000000001</c:v>
                </c:pt>
                <c:pt idx="3248">
                  <c:v>1.748</c:v>
                </c:pt>
                <c:pt idx="3249">
                  <c:v>0.97699999999999998</c:v>
                </c:pt>
                <c:pt idx="3250">
                  <c:v>1.48</c:v>
                </c:pt>
                <c:pt idx="3251">
                  <c:v>0.63500000000000001</c:v>
                </c:pt>
                <c:pt idx="3252">
                  <c:v>0.52800000000000002</c:v>
                </c:pt>
                <c:pt idx="3253">
                  <c:v>1.3280000000000001</c:v>
                </c:pt>
                <c:pt idx="3254">
                  <c:v>1.27</c:v>
                </c:pt>
                <c:pt idx="3255">
                  <c:v>1.6759999999999999</c:v>
                </c:pt>
                <c:pt idx="3256">
                  <c:v>1.3010000000000002</c:v>
                </c:pt>
                <c:pt idx="3257">
                  <c:v>1.07</c:v>
                </c:pt>
                <c:pt idx="3258">
                  <c:v>2.125</c:v>
                </c:pt>
                <c:pt idx="3259">
                  <c:v>1.583</c:v>
                </c:pt>
                <c:pt idx="3260">
                  <c:v>1.4610000000000001</c:v>
                </c:pt>
                <c:pt idx="3261">
                  <c:v>0.92199999999999993</c:v>
                </c:pt>
                <c:pt idx="3262">
                  <c:v>0.82799999999999996</c:v>
                </c:pt>
                <c:pt idx="3263">
                  <c:v>1.103</c:v>
                </c:pt>
                <c:pt idx="3264">
                  <c:v>1.2669999999999999</c:v>
                </c:pt>
                <c:pt idx="3265">
                  <c:v>1.36</c:v>
                </c:pt>
                <c:pt idx="3266">
                  <c:v>2.15</c:v>
                </c:pt>
                <c:pt idx="3267">
                  <c:v>1.6039999999999999</c:v>
                </c:pt>
                <c:pt idx="3268">
                  <c:v>1.242</c:v>
                </c:pt>
                <c:pt idx="3269">
                  <c:v>1.6869999999999998</c:v>
                </c:pt>
                <c:pt idx="3270">
                  <c:v>0.96000000000000008</c:v>
                </c:pt>
                <c:pt idx="3271">
                  <c:v>1.887</c:v>
                </c:pt>
                <c:pt idx="3272">
                  <c:v>1.2969999999999999</c:v>
                </c:pt>
                <c:pt idx="3273">
                  <c:v>1.129</c:v>
                </c:pt>
                <c:pt idx="3274">
                  <c:v>1.0009999999999999</c:v>
                </c:pt>
                <c:pt idx="3275">
                  <c:v>0.95699999999999996</c:v>
                </c:pt>
                <c:pt idx="3276">
                  <c:v>1.4369999999999998</c:v>
                </c:pt>
                <c:pt idx="3277">
                  <c:v>1.321</c:v>
                </c:pt>
                <c:pt idx="3278">
                  <c:v>1.42</c:v>
                </c:pt>
                <c:pt idx="3279">
                  <c:v>1.774</c:v>
                </c:pt>
                <c:pt idx="3280">
                  <c:v>1.704</c:v>
                </c:pt>
                <c:pt idx="3281">
                  <c:v>1.248</c:v>
                </c:pt>
                <c:pt idx="3282">
                  <c:v>1.1910000000000001</c:v>
                </c:pt>
                <c:pt idx="3283">
                  <c:v>1.385</c:v>
                </c:pt>
                <c:pt idx="3284">
                  <c:v>1.1559999999999999</c:v>
                </c:pt>
                <c:pt idx="3285">
                  <c:v>1.4450000000000001</c:v>
                </c:pt>
                <c:pt idx="3286">
                  <c:v>0.95100000000000007</c:v>
                </c:pt>
                <c:pt idx="3287">
                  <c:v>0.82200000000000006</c:v>
                </c:pt>
                <c:pt idx="3288">
                  <c:v>1.0089999999999999</c:v>
                </c:pt>
                <c:pt idx="3289">
                  <c:v>2.0979999999999999</c:v>
                </c:pt>
                <c:pt idx="3290">
                  <c:v>1.675</c:v>
                </c:pt>
                <c:pt idx="3291">
                  <c:v>1.5399999999999998</c:v>
                </c:pt>
                <c:pt idx="3292">
                  <c:v>1.7589999999999999</c:v>
                </c:pt>
                <c:pt idx="3293">
                  <c:v>1.0469999999999999</c:v>
                </c:pt>
                <c:pt idx="3294">
                  <c:v>1.3819999999999999</c:v>
                </c:pt>
                <c:pt idx="3295">
                  <c:v>1.482</c:v>
                </c:pt>
                <c:pt idx="3296">
                  <c:v>1.3290000000000002</c:v>
                </c:pt>
                <c:pt idx="3297">
                  <c:v>1.5230000000000001</c:v>
                </c:pt>
                <c:pt idx="3298">
                  <c:v>1.3290000000000002</c:v>
                </c:pt>
                <c:pt idx="3299">
                  <c:v>0.98799999999999999</c:v>
                </c:pt>
                <c:pt idx="3300">
                  <c:v>1.3519999999999999</c:v>
                </c:pt>
                <c:pt idx="3301">
                  <c:v>1.645</c:v>
                </c:pt>
                <c:pt idx="3302">
                  <c:v>1.5330000000000001</c:v>
                </c:pt>
                <c:pt idx="3303">
                  <c:v>1.254</c:v>
                </c:pt>
                <c:pt idx="3304">
                  <c:v>1.6659999999999999</c:v>
                </c:pt>
                <c:pt idx="3305">
                  <c:v>1.5720000000000001</c:v>
                </c:pt>
                <c:pt idx="3306">
                  <c:v>0.92800000000000005</c:v>
                </c:pt>
                <c:pt idx="3307">
                  <c:v>1.2069999999999999</c:v>
                </c:pt>
                <c:pt idx="3308">
                  <c:v>1.591</c:v>
                </c:pt>
                <c:pt idx="3309">
                  <c:v>1.5050000000000001</c:v>
                </c:pt>
                <c:pt idx="3310">
                  <c:v>1.2930000000000001</c:v>
                </c:pt>
                <c:pt idx="3311">
                  <c:v>1.641</c:v>
                </c:pt>
                <c:pt idx="3312">
                  <c:v>2.3280000000000003</c:v>
                </c:pt>
                <c:pt idx="3313">
                  <c:v>1.6779999999999999</c:v>
                </c:pt>
                <c:pt idx="3314">
                  <c:v>1.8619999999999999</c:v>
                </c:pt>
                <c:pt idx="3315">
                  <c:v>1.6859999999999999</c:v>
                </c:pt>
                <c:pt idx="3316">
                  <c:v>1.5669999999999999</c:v>
                </c:pt>
                <c:pt idx="3317">
                  <c:v>1.31</c:v>
                </c:pt>
                <c:pt idx="3318">
                  <c:v>1.766</c:v>
                </c:pt>
                <c:pt idx="3319">
                  <c:v>1.2310000000000001</c:v>
                </c:pt>
                <c:pt idx="3320">
                  <c:v>1.4350000000000001</c:v>
                </c:pt>
                <c:pt idx="3321">
                  <c:v>0.97900000000000009</c:v>
                </c:pt>
                <c:pt idx="3322">
                  <c:v>1.127</c:v>
                </c:pt>
                <c:pt idx="3323">
                  <c:v>1.659</c:v>
                </c:pt>
                <c:pt idx="3324">
                  <c:v>1.343</c:v>
                </c:pt>
                <c:pt idx="3325">
                  <c:v>1.4259999999999999</c:v>
                </c:pt>
                <c:pt idx="3326">
                  <c:v>0.97000000000000008</c:v>
                </c:pt>
                <c:pt idx="3327">
                  <c:v>1.474</c:v>
                </c:pt>
                <c:pt idx="3328">
                  <c:v>1.7910000000000001</c:v>
                </c:pt>
                <c:pt idx="3329">
                  <c:v>1.4159999999999999</c:v>
                </c:pt>
                <c:pt idx="3330">
                  <c:v>1.0510000000000002</c:v>
                </c:pt>
                <c:pt idx="3331">
                  <c:v>1.1950000000000001</c:v>
                </c:pt>
                <c:pt idx="3332">
                  <c:v>1.4690000000000001</c:v>
                </c:pt>
                <c:pt idx="3333">
                  <c:v>1.2630000000000001</c:v>
                </c:pt>
                <c:pt idx="3334">
                  <c:v>1.657</c:v>
                </c:pt>
                <c:pt idx="3335">
                  <c:v>2.27</c:v>
                </c:pt>
                <c:pt idx="3336">
                  <c:v>1.706</c:v>
                </c:pt>
                <c:pt idx="3337">
                  <c:v>0.96899999999999997</c:v>
                </c:pt>
                <c:pt idx="3338">
                  <c:v>1.5</c:v>
                </c:pt>
                <c:pt idx="3339">
                  <c:v>1.5569999999999999</c:v>
                </c:pt>
                <c:pt idx="3340">
                  <c:v>1.266</c:v>
                </c:pt>
                <c:pt idx="3341">
                  <c:v>1.6900000000000002</c:v>
                </c:pt>
                <c:pt idx="3342">
                  <c:v>1.3840000000000001</c:v>
                </c:pt>
                <c:pt idx="3343">
                  <c:v>1.121</c:v>
                </c:pt>
                <c:pt idx="3344">
                  <c:v>0.85699999999999998</c:v>
                </c:pt>
                <c:pt idx="3345">
                  <c:v>1.1379999999999999</c:v>
                </c:pt>
                <c:pt idx="3346">
                  <c:v>0.89300000000000002</c:v>
                </c:pt>
                <c:pt idx="3347">
                  <c:v>1.6900000000000002</c:v>
                </c:pt>
                <c:pt idx="3348">
                  <c:v>1.627</c:v>
                </c:pt>
                <c:pt idx="3349">
                  <c:v>1.4530000000000001</c:v>
                </c:pt>
                <c:pt idx="3350">
                  <c:v>1.6280000000000001</c:v>
                </c:pt>
                <c:pt idx="3351">
                  <c:v>1.1820000000000002</c:v>
                </c:pt>
                <c:pt idx="3352">
                  <c:v>1.6540000000000001</c:v>
                </c:pt>
                <c:pt idx="3353">
                  <c:v>1.1779999999999999</c:v>
                </c:pt>
                <c:pt idx="3354">
                  <c:v>1.095</c:v>
                </c:pt>
                <c:pt idx="3355">
                  <c:v>1.2</c:v>
                </c:pt>
                <c:pt idx="3356">
                  <c:v>1.4850000000000001</c:v>
                </c:pt>
                <c:pt idx="3357">
                  <c:v>1.1919999999999999</c:v>
                </c:pt>
                <c:pt idx="3358">
                  <c:v>0.95699999999999996</c:v>
                </c:pt>
                <c:pt idx="3359">
                  <c:v>1.1019999999999999</c:v>
                </c:pt>
                <c:pt idx="3360">
                  <c:v>0.92300000000000004</c:v>
                </c:pt>
                <c:pt idx="3361">
                  <c:v>1.042</c:v>
                </c:pt>
                <c:pt idx="3362">
                  <c:v>0.96699999999999997</c:v>
                </c:pt>
                <c:pt idx="3363">
                  <c:v>1.087</c:v>
                </c:pt>
                <c:pt idx="3364">
                  <c:v>1.218</c:v>
                </c:pt>
                <c:pt idx="3365">
                  <c:v>1.48</c:v>
                </c:pt>
                <c:pt idx="3366">
                  <c:v>0.97299999999999998</c:v>
                </c:pt>
                <c:pt idx="3367">
                  <c:v>1.734</c:v>
                </c:pt>
                <c:pt idx="3368">
                  <c:v>1.4390000000000001</c:v>
                </c:pt>
                <c:pt idx="3369">
                  <c:v>1.024</c:v>
                </c:pt>
                <c:pt idx="3370">
                  <c:v>1.5920000000000001</c:v>
                </c:pt>
                <c:pt idx="3371">
                  <c:v>1.1160000000000001</c:v>
                </c:pt>
                <c:pt idx="3372">
                  <c:v>1.4319999999999999</c:v>
                </c:pt>
                <c:pt idx="3373">
                  <c:v>1.111</c:v>
                </c:pt>
                <c:pt idx="3374">
                  <c:v>1.4419999999999999</c:v>
                </c:pt>
                <c:pt idx="3375">
                  <c:v>1.1160000000000001</c:v>
                </c:pt>
                <c:pt idx="3376">
                  <c:v>1.4480000000000002</c:v>
                </c:pt>
                <c:pt idx="3377">
                  <c:v>0.98699999999999999</c:v>
                </c:pt>
                <c:pt idx="3378">
                  <c:v>1.38</c:v>
                </c:pt>
                <c:pt idx="3379">
                  <c:v>0.94</c:v>
                </c:pt>
                <c:pt idx="3380">
                  <c:v>1.736</c:v>
                </c:pt>
                <c:pt idx="3381">
                  <c:v>1.3519999999999999</c:v>
                </c:pt>
                <c:pt idx="3382">
                  <c:v>1.256</c:v>
                </c:pt>
                <c:pt idx="3383">
                  <c:v>1.4549999999999998</c:v>
                </c:pt>
                <c:pt idx="3384">
                  <c:v>1.2370000000000001</c:v>
                </c:pt>
                <c:pt idx="3385">
                  <c:v>1.2650000000000001</c:v>
                </c:pt>
                <c:pt idx="3386">
                  <c:v>0.96799999999999997</c:v>
                </c:pt>
                <c:pt idx="3387">
                  <c:v>1.7440000000000002</c:v>
                </c:pt>
                <c:pt idx="3388">
                  <c:v>1.544</c:v>
                </c:pt>
                <c:pt idx="3389">
                  <c:v>1.1540000000000001</c:v>
                </c:pt>
                <c:pt idx="3390">
                  <c:v>1.821</c:v>
                </c:pt>
                <c:pt idx="3391">
                  <c:v>1.1240000000000001</c:v>
                </c:pt>
                <c:pt idx="3392">
                  <c:v>1.196</c:v>
                </c:pt>
                <c:pt idx="3393">
                  <c:v>0.90700000000000003</c:v>
                </c:pt>
                <c:pt idx="3394">
                  <c:v>1.2</c:v>
                </c:pt>
                <c:pt idx="3395">
                  <c:v>0.90399999999999991</c:v>
                </c:pt>
                <c:pt idx="3396">
                  <c:v>1.7650000000000001</c:v>
                </c:pt>
                <c:pt idx="3397">
                  <c:v>1.119</c:v>
                </c:pt>
                <c:pt idx="3398">
                  <c:v>1.5780000000000001</c:v>
                </c:pt>
                <c:pt idx="3399">
                  <c:v>1.014</c:v>
                </c:pt>
                <c:pt idx="3400">
                  <c:v>1.0189999999999999</c:v>
                </c:pt>
                <c:pt idx="3401">
                  <c:v>0.871</c:v>
                </c:pt>
                <c:pt idx="3402">
                  <c:v>1.7810000000000001</c:v>
                </c:pt>
                <c:pt idx="3403">
                  <c:v>1.585</c:v>
                </c:pt>
                <c:pt idx="3404">
                  <c:v>0.92100000000000004</c:v>
                </c:pt>
                <c:pt idx="3405">
                  <c:v>1.4009999999999998</c:v>
                </c:pt>
                <c:pt idx="3406">
                  <c:v>2.262</c:v>
                </c:pt>
                <c:pt idx="3407">
                  <c:v>1.504</c:v>
                </c:pt>
                <c:pt idx="3408">
                  <c:v>0.91400000000000003</c:v>
                </c:pt>
                <c:pt idx="3409">
                  <c:v>1.24</c:v>
                </c:pt>
                <c:pt idx="3410">
                  <c:v>0.95</c:v>
                </c:pt>
                <c:pt idx="3411">
                  <c:v>1.4790000000000001</c:v>
                </c:pt>
                <c:pt idx="3412">
                  <c:v>1.45</c:v>
                </c:pt>
                <c:pt idx="3413">
                  <c:v>1.627</c:v>
                </c:pt>
                <c:pt idx="3414">
                  <c:v>1.1720000000000002</c:v>
                </c:pt>
                <c:pt idx="3415">
                  <c:v>1.2010000000000001</c:v>
                </c:pt>
                <c:pt idx="3416">
                  <c:v>1.163</c:v>
                </c:pt>
                <c:pt idx="3417">
                  <c:v>1.2110000000000001</c:v>
                </c:pt>
                <c:pt idx="3418">
                  <c:v>1.4530000000000001</c:v>
                </c:pt>
                <c:pt idx="3419">
                  <c:v>1.274</c:v>
                </c:pt>
                <c:pt idx="3420">
                  <c:v>1.1599999999999999</c:v>
                </c:pt>
                <c:pt idx="3421">
                  <c:v>0.90200000000000002</c:v>
                </c:pt>
                <c:pt idx="3422">
                  <c:v>0.90799999999999992</c:v>
                </c:pt>
                <c:pt idx="3423">
                  <c:v>1.4040000000000001</c:v>
                </c:pt>
                <c:pt idx="3424">
                  <c:v>1.8550000000000002</c:v>
                </c:pt>
                <c:pt idx="3425">
                  <c:v>2.3440000000000003</c:v>
                </c:pt>
                <c:pt idx="3426">
                  <c:v>1.1739999999999999</c:v>
                </c:pt>
                <c:pt idx="3427">
                  <c:v>1.163</c:v>
                </c:pt>
                <c:pt idx="3428">
                  <c:v>1.1599999999999999</c:v>
                </c:pt>
                <c:pt idx="3429">
                  <c:v>1.268</c:v>
                </c:pt>
                <c:pt idx="3430">
                  <c:v>1.2570000000000001</c:v>
                </c:pt>
                <c:pt idx="3431">
                  <c:v>1.845</c:v>
                </c:pt>
                <c:pt idx="3432">
                  <c:v>1.206</c:v>
                </c:pt>
                <c:pt idx="3433">
                  <c:v>1.7949999999999999</c:v>
                </c:pt>
                <c:pt idx="3434">
                  <c:v>1.36</c:v>
                </c:pt>
                <c:pt idx="3435">
                  <c:v>1.9379999999999999</c:v>
                </c:pt>
                <c:pt idx="3436">
                  <c:v>1.6720000000000002</c:v>
                </c:pt>
                <c:pt idx="3437">
                  <c:v>1.0389999999999999</c:v>
                </c:pt>
                <c:pt idx="3438">
                  <c:v>1.6779999999999999</c:v>
                </c:pt>
                <c:pt idx="3439">
                  <c:v>1.0399999999999998</c:v>
                </c:pt>
                <c:pt idx="3440">
                  <c:v>1.387</c:v>
                </c:pt>
                <c:pt idx="3441">
                  <c:v>0.97900000000000009</c:v>
                </c:pt>
                <c:pt idx="3442">
                  <c:v>1.2</c:v>
                </c:pt>
                <c:pt idx="3443">
                  <c:v>1.056</c:v>
                </c:pt>
                <c:pt idx="3444">
                  <c:v>1.446</c:v>
                </c:pt>
                <c:pt idx="3445">
                  <c:v>0.99199999999999999</c:v>
                </c:pt>
                <c:pt idx="3446">
                  <c:v>0.94799999999999995</c:v>
                </c:pt>
                <c:pt idx="3447">
                  <c:v>1.095</c:v>
                </c:pt>
                <c:pt idx="3448">
                  <c:v>0.90700000000000003</c:v>
                </c:pt>
                <c:pt idx="3449">
                  <c:v>1.403</c:v>
                </c:pt>
                <c:pt idx="3450">
                  <c:v>1.278</c:v>
                </c:pt>
                <c:pt idx="3451">
                  <c:v>1.1869999999999998</c:v>
                </c:pt>
                <c:pt idx="3452">
                  <c:v>0.879</c:v>
                </c:pt>
                <c:pt idx="3453">
                  <c:v>1.776</c:v>
                </c:pt>
                <c:pt idx="3454">
                  <c:v>2.3109999999999999</c:v>
                </c:pt>
                <c:pt idx="3455">
                  <c:v>1.145</c:v>
                </c:pt>
                <c:pt idx="3456">
                  <c:v>1.1060000000000001</c:v>
                </c:pt>
                <c:pt idx="3457">
                  <c:v>1.8819999999999999</c:v>
                </c:pt>
                <c:pt idx="3458">
                  <c:v>1.528</c:v>
                </c:pt>
                <c:pt idx="3459">
                  <c:v>1.081</c:v>
                </c:pt>
                <c:pt idx="3460">
                  <c:v>1.2899999999999998</c:v>
                </c:pt>
                <c:pt idx="3461">
                  <c:v>0.92300000000000004</c:v>
                </c:pt>
                <c:pt idx="3462">
                  <c:v>1.7210000000000001</c:v>
                </c:pt>
                <c:pt idx="3463">
                  <c:v>0.94399999999999995</c:v>
                </c:pt>
                <c:pt idx="3464">
                  <c:v>1.5399999999999998</c:v>
                </c:pt>
                <c:pt idx="3465">
                  <c:v>1.2030000000000001</c:v>
                </c:pt>
                <c:pt idx="3466">
                  <c:v>1.042</c:v>
                </c:pt>
                <c:pt idx="3467">
                  <c:v>1.1039999999999999</c:v>
                </c:pt>
                <c:pt idx="3468">
                  <c:v>1.26</c:v>
                </c:pt>
                <c:pt idx="3469">
                  <c:v>1.4770000000000001</c:v>
                </c:pt>
                <c:pt idx="3470">
                  <c:v>1.2979999999999998</c:v>
                </c:pt>
                <c:pt idx="3471">
                  <c:v>1.0780000000000001</c:v>
                </c:pt>
                <c:pt idx="3472">
                  <c:v>1.149</c:v>
                </c:pt>
                <c:pt idx="3473">
                  <c:v>1.6800000000000002</c:v>
                </c:pt>
                <c:pt idx="3474">
                  <c:v>0.99400000000000011</c:v>
                </c:pt>
                <c:pt idx="3475">
                  <c:v>1.359</c:v>
                </c:pt>
                <c:pt idx="3476">
                  <c:v>2.226</c:v>
                </c:pt>
                <c:pt idx="3477">
                  <c:v>1.2249999999999999</c:v>
                </c:pt>
                <c:pt idx="3478">
                  <c:v>1.663</c:v>
                </c:pt>
                <c:pt idx="3479">
                  <c:v>1.0109999999999999</c:v>
                </c:pt>
                <c:pt idx="3480">
                  <c:v>1.41</c:v>
                </c:pt>
                <c:pt idx="3481">
                  <c:v>1.3220000000000001</c:v>
                </c:pt>
                <c:pt idx="3482">
                  <c:v>1.431</c:v>
                </c:pt>
                <c:pt idx="3483">
                  <c:v>0.98</c:v>
                </c:pt>
                <c:pt idx="3484">
                  <c:v>1.39</c:v>
                </c:pt>
                <c:pt idx="3485">
                  <c:v>0.93199999999999994</c:v>
                </c:pt>
                <c:pt idx="3486">
                  <c:v>1.7170000000000001</c:v>
                </c:pt>
                <c:pt idx="3487">
                  <c:v>1.008</c:v>
                </c:pt>
                <c:pt idx="3488">
                  <c:v>1.512</c:v>
                </c:pt>
                <c:pt idx="3489">
                  <c:v>1.0219999999999998</c:v>
                </c:pt>
                <c:pt idx="3490">
                  <c:v>0.95799999999999996</c:v>
                </c:pt>
                <c:pt idx="3491">
                  <c:v>1.4410000000000001</c:v>
                </c:pt>
                <c:pt idx="3492">
                  <c:v>1.599</c:v>
                </c:pt>
                <c:pt idx="3493">
                  <c:v>1.26</c:v>
                </c:pt>
                <c:pt idx="3494">
                  <c:v>0.88900000000000001</c:v>
                </c:pt>
                <c:pt idx="3495">
                  <c:v>1.1599999999999999</c:v>
                </c:pt>
                <c:pt idx="3496">
                  <c:v>0.92400000000000004</c:v>
                </c:pt>
                <c:pt idx="3497">
                  <c:v>1.389</c:v>
                </c:pt>
                <c:pt idx="3498">
                  <c:v>2.2590000000000003</c:v>
                </c:pt>
                <c:pt idx="3499">
                  <c:v>1.431</c:v>
                </c:pt>
                <c:pt idx="3500">
                  <c:v>1.6949999999999998</c:v>
                </c:pt>
                <c:pt idx="3501">
                  <c:v>1.1419999999999999</c:v>
                </c:pt>
                <c:pt idx="3502">
                  <c:v>1.093</c:v>
                </c:pt>
                <c:pt idx="3503">
                  <c:v>0.96399999999999997</c:v>
                </c:pt>
                <c:pt idx="3504">
                  <c:v>1.381</c:v>
                </c:pt>
                <c:pt idx="3505">
                  <c:v>1.66</c:v>
                </c:pt>
                <c:pt idx="3506">
                  <c:v>0.98100000000000009</c:v>
                </c:pt>
                <c:pt idx="3507">
                  <c:v>1.4189999999999998</c:v>
                </c:pt>
                <c:pt idx="3508">
                  <c:v>1.278</c:v>
                </c:pt>
                <c:pt idx="3509">
                  <c:v>1.456</c:v>
                </c:pt>
                <c:pt idx="3510">
                  <c:v>1.2769999999999999</c:v>
                </c:pt>
                <c:pt idx="3511">
                  <c:v>1.508</c:v>
                </c:pt>
                <c:pt idx="3512">
                  <c:v>1.0009999999999999</c:v>
                </c:pt>
                <c:pt idx="3513">
                  <c:v>1.4009999999999998</c:v>
                </c:pt>
                <c:pt idx="3514">
                  <c:v>0.96299999999999997</c:v>
                </c:pt>
                <c:pt idx="3515">
                  <c:v>1.5050000000000001</c:v>
                </c:pt>
                <c:pt idx="3516">
                  <c:v>1.5289999999999999</c:v>
                </c:pt>
                <c:pt idx="3517">
                  <c:v>0.96599999999999997</c:v>
                </c:pt>
                <c:pt idx="3518">
                  <c:v>1.5939999999999999</c:v>
                </c:pt>
                <c:pt idx="3519">
                  <c:v>1.0820000000000001</c:v>
                </c:pt>
                <c:pt idx="3520">
                  <c:v>1.657</c:v>
                </c:pt>
                <c:pt idx="3521">
                  <c:v>2.2690000000000001</c:v>
                </c:pt>
                <c:pt idx="3522">
                  <c:v>1.7010000000000001</c:v>
                </c:pt>
                <c:pt idx="3523">
                  <c:v>1.6830000000000001</c:v>
                </c:pt>
                <c:pt idx="3524">
                  <c:v>1.7170000000000001</c:v>
                </c:pt>
                <c:pt idx="3525">
                  <c:v>1.167</c:v>
                </c:pt>
                <c:pt idx="3526">
                  <c:v>1.5569999999999999</c:v>
                </c:pt>
                <c:pt idx="3527">
                  <c:v>1.5880000000000001</c:v>
                </c:pt>
                <c:pt idx="3528">
                  <c:v>1.5230000000000001</c:v>
                </c:pt>
                <c:pt idx="3529">
                  <c:v>1.2080000000000002</c:v>
                </c:pt>
                <c:pt idx="3530">
                  <c:v>1.2750000000000001</c:v>
                </c:pt>
                <c:pt idx="3531">
                  <c:v>1.706</c:v>
                </c:pt>
                <c:pt idx="3532">
                  <c:v>1.042</c:v>
                </c:pt>
                <c:pt idx="3533">
                  <c:v>0.85299999999999998</c:v>
                </c:pt>
                <c:pt idx="3534">
                  <c:v>1.202</c:v>
                </c:pt>
                <c:pt idx="3535">
                  <c:v>1.454</c:v>
                </c:pt>
                <c:pt idx="3536">
                  <c:v>1.6679999999999999</c:v>
                </c:pt>
                <c:pt idx="3537">
                  <c:v>1.0269999999999999</c:v>
                </c:pt>
                <c:pt idx="3538">
                  <c:v>0.85899999999999999</c:v>
                </c:pt>
                <c:pt idx="3539">
                  <c:v>1.17</c:v>
                </c:pt>
                <c:pt idx="3540">
                  <c:v>1.4549999999999998</c:v>
                </c:pt>
                <c:pt idx="3541">
                  <c:v>0.96500000000000008</c:v>
                </c:pt>
                <c:pt idx="3542">
                  <c:v>1.427</c:v>
                </c:pt>
                <c:pt idx="3543">
                  <c:v>2.101</c:v>
                </c:pt>
                <c:pt idx="3544">
                  <c:v>1.7619999999999998</c:v>
                </c:pt>
                <c:pt idx="3545">
                  <c:v>1.3680000000000001</c:v>
                </c:pt>
                <c:pt idx="3546">
                  <c:v>1.5410000000000001</c:v>
                </c:pt>
                <c:pt idx="3547">
                  <c:v>0.95100000000000007</c:v>
                </c:pt>
                <c:pt idx="3548">
                  <c:v>0.84099999999999997</c:v>
                </c:pt>
                <c:pt idx="3549">
                  <c:v>1.395</c:v>
                </c:pt>
                <c:pt idx="3550">
                  <c:v>1.9239999999999999</c:v>
                </c:pt>
                <c:pt idx="3551">
                  <c:v>1.6019999999999999</c:v>
                </c:pt>
                <c:pt idx="3552">
                  <c:v>1.0169999999999999</c:v>
                </c:pt>
                <c:pt idx="3553">
                  <c:v>1.657</c:v>
                </c:pt>
                <c:pt idx="3554">
                  <c:v>1.0330000000000001</c:v>
                </c:pt>
                <c:pt idx="3555">
                  <c:v>1.746</c:v>
                </c:pt>
                <c:pt idx="3556">
                  <c:v>1.143</c:v>
                </c:pt>
                <c:pt idx="3557">
                  <c:v>1.9580000000000002</c:v>
                </c:pt>
                <c:pt idx="3558">
                  <c:v>1.1280000000000001</c:v>
                </c:pt>
                <c:pt idx="3559">
                  <c:v>1.2010000000000001</c:v>
                </c:pt>
                <c:pt idx="3560">
                  <c:v>0.95100000000000007</c:v>
                </c:pt>
                <c:pt idx="3561">
                  <c:v>1.1910000000000001</c:v>
                </c:pt>
                <c:pt idx="3562">
                  <c:v>1.486</c:v>
                </c:pt>
                <c:pt idx="3563">
                  <c:v>1.292</c:v>
                </c:pt>
                <c:pt idx="3564">
                  <c:v>1.095</c:v>
                </c:pt>
                <c:pt idx="3565">
                  <c:v>1.2450000000000001</c:v>
                </c:pt>
                <c:pt idx="3566">
                  <c:v>1.4510000000000001</c:v>
                </c:pt>
                <c:pt idx="3567">
                  <c:v>0.98100000000000009</c:v>
                </c:pt>
                <c:pt idx="3568">
                  <c:v>1.3639999999999999</c:v>
                </c:pt>
                <c:pt idx="3569">
                  <c:v>0.93700000000000006</c:v>
                </c:pt>
                <c:pt idx="3570">
                  <c:v>1.101</c:v>
                </c:pt>
                <c:pt idx="3571">
                  <c:v>1.6440000000000001</c:v>
                </c:pt>
                <c:pt idx="3572">
                  <c:v>1.9</c:v>
                </c:pt>
                <c:pt idx="3573">
                  <c:v>3.3140000000000001</c:v>
                </c:pt>
                <c:pt idx="3574">
                  <c:v>1.718</c:v>
                </c:pt>
                <c:pt idx="3575">
                  <c:v>1.498</c:v>
                </c:pt>
                <c:pt idx="3576">
                  <c:v>1.1060000000000001</c:v>
                </c:pt>
                <c:pt idx="3577">
                  <c:v>1.7669999999999999</c:v>
                </c:pt>
                <c:pt idx="3578">
                  <c:v>1.7869999999999999</c:v>
                </c:pt>
                <c:pt idx="3579">
                  <c:v>1.9040000000000001</c:v>
                </c:pt>
                <c:pt idx="3580">
                  <c:v>1.0569999999999999</c:v>
                </c:pt>
                <c:pt idx="3581">
                  <c:v>1.7149999999999999</c:v>
                </c:pt>
                <c:pt idx="3582">
                  <c:v>0.95299999999999996</c:v>
                </c:pt>
                <c:pt idx="3583">
                  <c:v>0.877</c:v>
                </c:pt>
                <c:pt idx="3584">
                  <c:v>0.7</c:v>
                </c:pt>
                <c:pt idx="3585">
                  <c:v>1.1329999999999998</c:v>
                </c:pt>
                <c:pt idx="3586">
                  <c:v>1.478</c:v>
                </c:pt>
                <c:pt idx="3587">
                  <c:v>1.194</c:v>
                </c:pt>
                <c:pt idx="3588">
                  <c:v>1.4379999999999999</c:v>
                </c:pt>
                <c:pt idx="3589">
                  <c:v>1.8779999999999999</c:v>
                </c:pt>
                <c:pt idx="3590">
                  <c:v>1.9889999999999999</c:v>
                </c:pt>
                <c:pt idx="3591">
                  <c:v>1.5880000000000001</c:v>
                </c:pt>
                <c:pt idx="3592">
                  <c:v>1.3</c:v>
                </c:pt>
                <c:pt idx="3593">
                  <c:v>1.498</c:v>
                </c:pt>
                <c:pt idx="3594">
                  <c:v>1.976</c:v>
                </c:pt>
                <c:pt idx="3595">
                  <c:v>1.546</c:v>
                </c:pt>
                <c:pt idx="3596">
                  <c:v>1.266</c:v>
                </c:pt>
                <c:pt idx="3597">
                  <c:v>1.38</c:v>
                </c:pt>
                <c:pt idx="3598">
                  <c:v>0.96399999999999997</c:v>
                </c:pt>
                <c:pt idx="3599">
                  <c:v>0.71100000000000008</c:v>
                </c:pt>
                <c:pt idx="3600">
                  <c:v>0.82700000000000007</c:v>
                </c:pt>
                <c:pt idx="3601">
                  <c:v>1.776</c:v>
                </c:pt>
                <c:pt idx="3602">
                  <c:v>1.794</c:v>
                </c:pt>
                <c:pt idx="3603">
                  <c:v>1.609</c:v>
                </c:pt>
                <c:pt idx="3604">
                  <c:v>0.94899999999999995</c:v>
                </c:pt>
                <c:pt idx="3605">
                  <c:v>1.1219999999999999</c:v>
                </c:pt>
                <c:pt idx="3606">
                  <c:v>1.494</c:v>
                </c:pt>
                <c:pt idx="3607">
                  <c:v>0.99</c:v>
                </c:pt>
                <c:pt idx="3608">
                  <c:v>1.6990000000000001</c:v>
                </c:pt>
                <c:pt idx="3609">
                  <c:v>1.4159999999999999</c:v>
                </c:pt>
                <c:pt idx="3610">
                  <c:v>1.4989999999999999</c:v>
                </c:pt>
                <c:pt idx="3611">
                  <c:v>0.95200000000000007</c:v>
                </c:pt>
                <c:pt idx="3612">
                  <c:v>1.7619999999999998</c:v>
                </c:pt>
                <c:pt idx="3613">
                  <c:v>1.5070000000000001</c:v>
                </c:pt>
                <c:pt idx="3614">
                  <c:v>1.262</c:v>
                </c:pt>
                <c:pt idx="3615">
                  <c:v>1.6839999999999999</c:v>
                </c:pt>
                <c:pt idx="3616">
                  <c:v>1.389</c:v>
                </c:pt>
                <c:pt idx="3617">
                  <c:v>1.4410000000000001</c:v>
                </c:pt>
                <c:pt idx="3618">
                  <c:v>0.76400000000000001</c:v>
                </c:pt>
                <c:pt idx="3619">
                  <c:v>1.3190000000000002</c:v>
                </c:pt>
                <c:pt idx="3620">
                  <c:v>0.95</c:v>
                </c:pt>
                <c:pt idx="3621">
                  <c:v>1.7619999999999998</c:v>
                </c:pt>
                <c:pt idx="3622">
                  <c:v>0.95899999999999996</c:v>
                </c:pt>
                <c:pt idx="3623">
                  <c:v>1.712</c:v>
                </c:pt>
                <c:pt idx="3624">
                  <c:v>3.27</c:v>
                </c:pt>
                <c:pt idx="3625">
                  <c:v>1.675</c:v>
                </c:pt>
                <c:pt idx="3626">
                  <c:v>0.93199999999999994</c:v>
                </c:pt>
                <c:pt idx="3627">
                  <c:v>1.1150000000000002</c:v>
                </c:pt>
                <c:pt idx="3628">
                  <c:v>1.4569999999999999</c:v>
                </c:pt>
                <c:pt idx="3629">
                  <c:v>2.2749999999999999</c:v>
                </c:pt>
                <c:pt idx="3630">
                  <c:v>1.571</c:v>
                </c:pt>
                <c:pt idx="3631">
                  <c:v>1.2669999999999999</c:v>
                </c:pt>
                <c:pt idx="3632">
                  <c:v>1.4590000000000001</c:v>
                </c:pt>
                <c:pt idx="3633">
                  <c:v>0.99099999999999988</c:v>
                </c:pt>
                <c:pt idx="3634">
                  <c:v>1.7589999999999999</c:v>
                </c:pt>
                <c:pt idx="3635">
                  <c:v>1.946</c:v>
                </c:pt>
                <c:pt idx="3636">
                  <c:v>1.2869999999999999</c:v>
                </c:pt>
                <c:pt idx="3637">
                  <c:v>1.6919999999999999</c:v>
                </c:pt>
                <c:pt idx="3638">
                  <c:v>1.0780000000000001</c:v>
                </c:pt>
                <c:pt idx="3639">
                  <c:v>1.627</c:v>
                </c:pt>
                <c:pt idx="3640">
                  <c:v>1.869</c:v>
                </c:pt>
                <c:pt idx="3641">
                  <c:v>1.893</c:v>
                </c:pt>
                <c:pt idx="3642">
                  <c:v>0.73299999999999998</c:v>
                </c:pt>
                <c:pt idx="3643">
                  <c:v>1.649</c:v>
                </c:pt>
                <c:pt idx="3644">
                  <c:v>1.3359999999999999</c:v>
                </c:pt>
                <c:pt idx="3645">
                  <c:v>1.2989999999999999</c:v>
                </c:pt>
                <c:pt idx="3646">
                  <c:v>1.3149999999999999</c:v>
                </c:pt>
                <c:pt idx="3647">
                  <c:v>1.2589999999999999</c:v>
                </c:pt>
                <c:pt idx="3648">
                  <c:v>0.79100000000000004</c:v>
                </c:pt>
                <c:pt idx="3649">
                  <c:v>1.149</c:v>
                </c:pt>
                <c:pt idx="3650">
                  <c:v>1.4829999999999999</c:v>
                </c:pt>
                <c:pt idx="3651">
                  <c:v>2.2759999999999998</c:v>
                </c:pt>
                <c:pt idx="3652">
                  <c:v>1.6479999999999999</c:v>
                </c:pt>
                <c:pt idx="3653">
                  <c:v>0.96000000000000008</c:v>
                </c:pt>
                <c:pt idx="3654">
                  <c:v>1.35</c:v>
                </c:pt>
                <c:pt idx="3655">
                  <c:v>1.7010000000000001</c:v>
                </c:pt>
                <c:pt idx="3656">
                  <c:v>1.9390000000000001</c:v>
                </c:pt>
                <c:pt idx="3657">
                  <c:v>1.327</c:v>
                </c:pt>
                <c:pt idx="3658">
                  <c:v>2.0660000000000003</c:v>
                </c:pt>
                <c:pt idx="3659">
                  <c:v>1.6980000000000002</c:v>
                </c:pt>
                <c:pt idx="3660">
                  <c:v>1.327</c:v>
                </c:pt>
                <c:pt idx="3661">
                  <c:v>1.3619999999999999</c:v>
                </c:pt>
                <c:pt idx="3662">
                  <c:v>1.2570000000000001</c:v>
                </c:pt>
                <c:pt idx="3663">
                  <c:v>1.7110000000000001</c:v>
                </c:pt>
                <c:pt idx="3664">
                  <c:v>0.99400000000000011</c:v>
                </c:pt>
                <c:pt idx="3665">
                  <c:v>0.65899999999999992</c:v>
                </c:pt>
                <c:pt idx="3666">
                  <c:v>0.81700000000000006</c:v>
                </c:pt>
                <c:pt idx="3667">
                  <c:v>1.1329999999999998</c:v>
                </c:pt>
                <c:pt idx="3668">
                  <c:v>1.1779999999999999</c:v>
                </c:pt>
                <c:pt idx="3669">
                  <c:v>0.67699999999999994</c:v>
                </c:pt>
                <c:pt idx="3670">
                  <c:v>1.0589999999999999</c:v>
                </c:pt>
                <c:pt idx="3671">
                  <c:v>1.2210000000000001</c:v>
                </c:pt>
                <c:pt idx="3672">
                  <c:v>1.1060000000000001</c:v>
                </c:pt>
                <c:pt idx="3673">
                  <c:v>0.97599999999999998</c:v>
                </c:pt>
                <c:pt idx="3674">
                  <c:v>1.7470000000000001</c:v>
                </c:pt>
                <c:pt idx="3675">
                  <c:v>1.002</c:v>
                </c:pt>
                <c:pt idx="3676">
                  <c:v>1.72</c:v>
                </c:pt>
                <c:pt idx="3677">
                  <c:v>1.0050000000000001</c:v>
                </c:pt>
                <c:pt idx="3678">
                  <c:v>0.81499999999999995</c:v>
                </c:pt>
                <c:pt idx="3679">
                  <c:v>1.6839999999999999</c:v>
                </c:pt>
                <c:pt idx="3680">
                  <c:v>2.298</c:v>
                </c:pt>
                <c:pt idx="3681">
                  <c:v>3.3620000000000001</c:v>
                </c:pt>
                <c:pt idx="3682">
                  <c:v>1.4339999999999999</c:v>
                </c:pt>
                <c:pt idx="3683">
                  <c:v>1.085</c:v>
                </c:pt>
                <c:pt idx="3684">
                  <c:v>2.145</c:v>
                </c:pt>
                <c:pt idx="3685">
                  <c:v>1.359</c:v>
                </c:pt>
                <c:pt idx="3686">
                  <c:v>0.86</c:v>
                </c:pt>
                <c:pt idx="3687">
                  <c:v>1.222</c:v>
                </c:pt>
                <c:pt idx="3688">
                  <c:v>1.2090000000000001</c:v>
                </c:pt>
                <c:pt idx="3689">
                  <c:v>1.631</c:v>
                </c:pt>
                <c:pt idx="3690">
                  <c:v>1.367</c:v>
                </c:pt>
                <c:pt idx="3691">
                  <c:v>1.052</c:v>
                </c:pt>
                <c:pt idx="3692">
                  <c:v>1.335</c:v>
                </c:pt>
                <c:pt idx="3693">
                  <c:v>1.1299999999999999</c:v>
                </c:pt>
                <c:pt idx="3694">
                  <c:v>1.1440000000000001</c:v>
                </c:pt>
                <c:pt idx="3695">
                  <c:v>1.0250000000000001</c:v>
                </c:pt>
                <c:pt idx="3696">
                  <c:v>1.0679999999999998</c:v>
                </c:pt>
                <c:pt idx="3697">
                  <c:v>0.98</c:v>
                </c:pt>
                <c:pt idx="3698">
                  <c:v>1.4289999999999998</c:v>
                </c:pt>
                <c:pt idx="3699">
                  <c:v>0.94099999999999995</c:v>
                </c:pt>
                <c:pt idx="3700">
                  <c:v>0.67400000000000004</c:v>
                </c:pt>
                <c:pt idx="3701">
                  <c:v>1.0780000000000001</c:v>
                </c:pt>
                <c:pt idx="3702">
                  <c:v>1.3370000000000002</c:v>
                </c:pt>
                <c:pt idx="3703">
                  <c:v>1.5050000000000001</c:v>
                </c:pt>
                <c:pt idx="3704">
                  <c:v>0.745</c:v>
                </c:pt>
                <c:pt idx="3705">
                  <c:v>1.351</c:v>
                </c:pt>
                <c:pt idx="3706">
                  <c:v>1.3190000000000002</c:v>
                </c:pt>
                <c:pt idx="3707">
                  <c:v>1.4870000000000001</c:v>
                </c:pt>
                <c:pt idx="3708">
                  <c:v>0.99199999999999999</c:v>
                </c:pt>
                <c:pt idx="3709">
                  <c:v>1.403</c:v>
                </c:pt>
                <c:pt idx="3710">
                  <c:v>2.2880000000000003</c:v>
                </c:pt>
                <c:pt idx="3711">
                  <c:v>1.427</c:v>
                </c:pt>
                <c:pt idx="3712">
                  <c:v>1.1479999999999999</c:v>
                </c:pt>
                <c:pt idx="3713">
                  <c:v>1.621</c:v>
                </c:pt>
                <c:pt idx="3714">
                  <c:v>1.83</c:v>
                </c:pt>
                <c:pt idx="3715">
                  <c:v>1.444</c:v>
                </c:pt>
                <c:pt idx="3716">
                  <c:v>1.25</c:v>
                </c:pt>
                <c:pt idx="3717">
                  <c:v>0.99599999999999989</c:v>
                </c:pt>
                <c:pt idx="3718">
                  <c:v>1.9789999999999999</c:v>
                </c:pt>
                <c:pt idx="3719">
                  <c:v>1.829</c:v>
                </c:pt>
                <c:pt idx="3720">
                  <c:v>1.3290000000000002</c:v>
                </c:pt>
                <c:pt idx="3721">
                  <c:v>1.081</c:v>
                </c:pt>
                <c:pt idx="3722">
                  <c:v>0.86399999999999999</c:v>
                </c:pt>
                <c:pt idx="3723">
                  <c:v>1.7049999999999998</c:v>
                </c:pt>
                <c:pt idx="3724">
                  <c:v>1.0510000000000002</c:v>
                </c:pt>
                <c:pt idx="3725">
                  <c:v>1.395</c:v>
                </c:pt>
                <c:pt idx="3726">
                  <c:v>1.101</c:v>
                </c:pt>
                <c:pt idx="3727">
                  <c:v>1.288</c:v>
                </c:pt>
                <c:pt idx="3728">
                  <c:v>1.085</c:v>
                </c:pt>
                <c:pt idx="3729">
                  <c:v>1.585</c:v>
                </c:pt>
                <c:pt idx="3730">
                  <c:v>1.0209999999999999</c:v>
                </c:pt>
                <c:pt idx="3731">
                  <c:v>1.395</c:v>
                </c:pt>
                <c:pt idx="3732">
                  <c:v>2.2749999999999999</c:v>
                </c:pt>
                <c:pt idx="3733">
                  <c:v>1.391</c:v>
                </c:pt>
                <c:pt idx="3734">
                  <c:v>1.4970000000000001</c:v>
                </c:pt>
                <c:pt idx="3735">
                  <c:v>1.65</c:v>
                </c:pt>
                <c:pt idx="3736">
                  <c:v>1.5349999999999999</c:v>
                </c:pt>
                <c:pt idx="3737">
                  <c:v>1.327</c:v>
                </c:pt>
                <c:pt idx="3738">
                  <c:v>1.4850000000000001</c:v>
                </c:pt>
                <c:pt idx="3739">
                  <c:v>1.0469999999999999</c:v>
                </c:pt>
                <c:pt idx="3740">
                  <c:v>1.0430000000000001</c:v>
                </c:pt>
                <c:pt idx="3741">
                  <c:v>1.71</c:v>
                </c:pt>
                <c:pt idx="3742">
                  <c:v>1.591</c:v>
                </c:pt>
                <c:pt idx="3743">
                  <c:v>0.65799999999999992</c:v>
                </c:pt>
                <c:pt idx="3744">
                  <c:v>1.45</c:v>
                </c:pt>
                <c:pt idx="3745">
                  <c:v>1.3380000000000001</c:v>
                </c:pt>
                <c:pt idx="3746">
                  <c:v>1.659</c:v>
                </c:pt>
                <c:pt idx="3747">
                  <c:v>1.47</c:v>
                </c:pt>
                <c:pt idx="3748">
                  <c:v>1.016</c:v>
                </c:pt>
                <c:pt idx="3749">
                  <c:v>1.6459999999999999</c:v>
                </c:pt>
                <c:pt idx="3750">
                  <c:v>1.8</c:v>
                </c:pt>
                <c:pt idx="3751">
                  <c:v>1.044</c:v>
                </c:pt>
                <c:pt idx="3752">
                  <c:v>1.024</c:v>
                </c:pt>
                <c:pt idx="3753">
                  <c:v>1.5629999999999999</c:v>
                </c:pt>
                <c:pt idx="3754">
                  <c:v>1.599</c:v>
                </c:pt>
                <c:pt idx="3755">
                  <c:v>0.77200000000000002</c:v>
                </c:pt>
                <c:pt idx="3756">
                  <c:v>1.3539999999999999</c:v>
                </c:pt>
                <c:pt idx="3757">
                  <c:v>1.3</c:v>
                </c:pt>
                <c:pt idx="3758">
                  <c:v>1.6689999999999998</c:v>
                </c:pt>
                <c:pt idx="3759">
                  <c:v>0.97699999999999998</c:v>
                </c:pt>
                <c:pt idx="3760">
                  <c:v>1.3660000000000001</c:v>
                </c:pt>
                <c:pt idx="3761">
                  <c:v>1.306</c:v>
                </c:pt>
                <c:pt idx="3762">
                  <c:v>1.48</c:v>
                </c:pt>
                <c:pt idx="3763">
                  <c:v>0.66699999999999993</c:v>
                </c:pt>
                <c:pt idx="3764">
                  <c:v>1.409</c:v>
                </c:pt>
                <c:pt idx="3765">
                  <c:v>0.89200000000000002</c:v>
                </c:pt>
                <c:pt idx="3766">
                  <c:v>1.171</c:v>
                </c:pt>
                <c:pt idx="3767">
                  <c:v>1.706</c:v>
                </c:pt>
                <c:pt idx="3768">
                  <c:v>2.0190000000000001</c:v>
                </c:pt>
                <c:pt idx="3769">
                  <c:v>1.3169999999999999</c:v>
                </c:pt>
                <c:pt idx="3770">
                  <c:v>1.73</c:v>
                </c:pt>
                <c:pt idx="3771">
                  <c:v>1.5640000000000001</c:v>
                </c:pt>
                <c:pt idx="3772">
                  <c:v>1.875</c:v>
                </c:pt>
                <c:pt idx="3773">
                  <c:v>2.0140000000000002</c:v>
                </c:pt>
                <c:pt idx="3774">
                  <c:v>1.595</c:v>
                </c:pt>
                <c:pt idx="3775">
                  <c:v>1.86</c:v>
                </c:pt>
                <c:pt idx="3776">
                  <c:v>1.8560000000000001</c:v>
                </c:pt>
                <c:pt idx="3777">
                  <c:v>1.3190000000000002</c:v>
                </c:pt>
                <c:pt idx="3778">
                  <c:v>1.4400000000000002</c:v>
                </c:pt>
                <c:pt idx="3779">
                  <c:v>1.3339999999999999</c:v>
                </c:pt>
                <c:pt idx="3780">
                  <c:v>1.484</c:v>
                </c:pt>
                <c:pt idx="3781">
                  <c:v>1.6459999999999999</c:v>
                </c:pt>
                <c:pt idx="3782">
                  <c:v>1.3680000000000001</c:v>
                </c:pt>
                <c:pt idx="3783">
                  <c:v>1.204</c:v>
                </c:pt>
                <c:pt idx="3784">
                  <c:v>1.2210000000000001</c:v>
                </c:pt>
                <c:pt idx="3785">
                  <c:v>1.5150000000000001</c:v>
                </c:pt>
                <c:pt idx="3786">
                  <c:v>1.591</c:v>
                </c:pt>
                <c:pt idx="3787">
                  <c:v>1.552</c:v>
                </c:pt>
                <c:pt idx="3788">
                  <c:v>1.377</c:v>
                </c:pt>
                <c:pt idx="3789">
                  <c:v>2.016</c:v>
                </c:pt>
                <c:pt idx="3790">
                  <c:v>2.1139999999999999</c:v>
                </c:pt>
                <c:pt idx="3791">
                  <c:v>1.2570000000000001</c:v>
                </c:pt>
                <c:pt idx="3792">
                  <c:v>1.1900000000000002</c:v>
                </c:pt>
                <c:pt idx="3793">
                  <c:v>1.4359999999999999</c:v>
                </c:pt>
                <c:pt idx="3794">
                  <c:v>1.6559999999999999</c:v>
                </c:pt>
                <c:pt idx="3795">
                  <c:v>1.5269999999999999</c:v>
                </c:pt>
                <c:pt idx="3796">
                  <c:v>1.206</c:v>
                </c:pt>
                <c:pt idx="3797">
                  <c:v>1.8680000000000001</c:v>
                </c:pt>
                <c:pt idx="3798">
                  <c:v>1.2979999999999998</c:v>
                </c:pt>
                <c:pt idx="3799">
                  <c:v>1.27</c:v>
                </c:pt>
                <c:pt idx="3800">
                  <c:v>1.385</c:v>
                </c:pt>
                <c:pt idx="3801">
                  <c:v>1.3010000000000002</c:v>
                </c:pt>
                <c:pt idx="3802">
                  <c:v>1.4649999999999999</c:v>
                </c:pt>
                <c:pt idx="3803">
                  <c:v>1.522</c:v>
                </c:pt>
                <c:pt idx="3804">
                  <c:v>1.296</c:v>
                </c:pt>
                <c:pt idx="3805">
                  <c:v>1.849</c:v>
                </c:pt>
                <c:pt idx="3806">
                  <c:v>1.248</c:v>
                </c:pt>
                <c:pt idx="3807">
                  <c:v>1.407</c:v>
                </c:pt>
                <c:pt idx="3808">
                  <c:v>1.26</c:v>
                </c:pt>
                <c:pt idx="3809">
                  <c:v>1.4339999999999999</c:v>
                </c:pt>
                <c:pt idx="3810">
                  <c:v>1.3120000000000001</c:v>
                </c:pt>
                <c:pt idx="3811">
                  <c:v>2.008</c:v>
                </c:pt>
                <c:pt idx="3812">
                  <c:v>2.3860000000000001</c:v>
                </c:pt>
                <c:pt idx="3813">
                  <c:v>1.5980000000000001</c:v>
                </c:pt>
                <c:pt idx="3814">
                  <c:v>0.95799999999999996</c:v>
                </c:pt>
                <c:pt idx="3815">
                  <c:v>1.3619999999999999</c:v>
                </c:pt>
                <c:pt idx="3816">
                  <c:v>0.86599999999999999</c:v>
                </c:pt>
                <c:pt idx="3817">
                  <c:v>1.1460000000000001</c:v>
                </c:pt>
                <c:pt idx="3818">
                  <c:v>1.1299999999999999</c:v>
                </c:pt>
                <c:pt idx="3819">
                  <c:v>1.4339999999999999</c:v>
                </c:pt>
                <c:pt idx="3820">
                  <c:v>1.5250000000000001</c:v>
                </c:pt>
                <c:pt idx="3821">
                  <c:v>1.454</c:v>
                </c:pt>
                <c:pt idx="3822">
                  <c:v>0.91100000000000003</c:v>
                </c:pt>
                <c:pt idx="3823">
                  <c:v>1.4079999999999999</c:v>
                </c:pt>
                <c:pt idx="3824">
                  <c:v>1.8090000000000002</c:v>
                </c:pt>
                <c:pt idx="3825">
                  <c:v>1.631</c:v>
                </c:pt>
                <c:pt idx="3826">
                  <c:v>1.1199999999999999</c:v>
                </c:pt>
                <c:pt idx="3827">
                  <c:v>1.444</c:v>
                </c:pt>
                <c:pt idx="3828">
                  <c:v>1.9989999999999999</c:v>
                </c:pt>
                <c:pt idx="3829">
                  <c:v>1.8439999999999999</c:v>
                </c:pt>
                <c:pt idx="3830">
                  <c:v>1.3129999999999999</c:v>
                </c:pt>
                <c:pt idx="3831">
                  <c:v>1.6830000000000001</c:v>
                </c:pt>
                <c:pt idx="3832">
                  <c:v>1.327</c:v>
                </c:pt>
                <c:pt idx="3833">
                  <c:v>1.4510000000000001</c:v>
                </c:pt>
                <c:pt idx="3834">
                  <c:v>0.95499999999999996</c:v>
                </c:pt>
                <c:pt idx="3835">
                  <c:v>1.383</c:v>
                </c:pt>
                <c:pt idx="3836">
                  <c:v>0.66400000000000003</c:v>
                </c:pt>
                <c:pt idx="3837">
                  <c:v>1.0620000000000001</c:v>
                </c:pt>
                <c:pt idx="3838">
                  <c:v>1.6340000000000001</c:v>
                </c:pt>
                <c:pt idx="3839">
                  <c:v>1.7229999999999999</c:v>
                </c:pt>
                <c:pt idx="3840">
                  <c:v>1.1950000000000001</c:v>
                </c:pt>
                <c:pt idx="3841">
                  <c:v>0.79600000000000004</c:v>
                </c:pt>
                <c:pt idx="3842">
                  <c:v>1.349</c:v>
                </c:pt>
                <c:pt idx="3843">
                  <c:v>2.234</c:v>
                </c:pt>
                <c:pt idx="3844">
                  <c:v>1.0759999999999998</c:v>
                </c:pt>
                <c:pt idx="3845">
                  <c:v>1.1620000000000001</c:v>
                </c:pt>
                <c:pt idx="3846">
                  <c:v>1.0759999999999998</c:v>
                </c:pt>
                <c:pt idx="3847">
                  <c:v>0.20200000000000001</c:v>
                </c:pt>
                <c:pt idx="3848">
                  <c:v>0</c:v>
                </c:pt>
                <c:pt idx="3849">
                  <c:v>0</c:v>
                </c:pt>
                <c:pt idx="3850">
                  <c:v>1E-3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6.2E-2</c:v>
                </c:pt>
                <c:pt idx="3861">
                  <c:v>0.66200000000000003</c:v>
                </c:pt>
                <c:pt idx="3862">
                  <c:v>1.5790000000000002</c:v>
                </c:pt>
                <c:pt idx="3863">
                  <c:v>1.359</c:v>
                </c:pt>
                <c:pt idx="3864">
                  <c:v>1.494</c:v>
                </c:pt>
                <c:pt idx="3865">
                  <c:v>2.278</c:v>
                </c:pt>
                <c:pt idx="3866">
                  <c:v>1.71</c:v>
                </c:pt>
                <c:pt idx="3867">
                  <c:v>1.331</c:v>
                </c:pt>
                <c:pt idx="3868">
                  <c:v>1.6280000000000001</c:v>
                </c:pt>
                <c:pt idx="3869">
                  <c:v>1.26</c:v>
                </c:pt>
                <c:pt idx="3870">
                  <c:v>1.603</c:v>
                </c:pt>
                <c:pt idx="3871">
                  <c:v>1.413</c:v>
                </c:pt>
                <c:pt idx="3872">
                  <c:v>1.282</c:v>
                </c:pt>
                <c:pt idx="3873">
                  <c:v>1.3290000000000002</c:v>
                </c:pt>
                <c:pt idx="3874">
                  <c:v>1.2979999999999998</c:v>
                </c:pt>
                <c:pt idx="3875">
                  <c:v>1.4970000000000001</c:v>
                </c:pt>
                <c:pt idx="3876">
                  <c:v>1.4059999999999999</c:v>
                </c:pt>
                <c:pt idx="3877">
                  <c:v>1.1990000000000001</c:v>
                </c:pt>
                <c:pt idx="3878">
                  <c:v>0.65399999999999991</c:v>
                </c:pt>
                <c:pt idx="3879">
                  <c:v>1.3819999999999999</c:v>
                </c:pt>
                <c:pt idx="3880">
                  <c:v>1.5780000000000001</c:v>
                </c:pt>
                <c:pt idx="3881">
                  <c:v>1.2869999999999999</c:v>
                </c:pt>
                <c:pt idx="3882">
                  <c:v>1.206</c:v>
                </c:pt>
                <c:pt idx="3883">
                  <c:v>0.95200000000000007</c:v>
                </c:pt>
                <c:pt idx="3884">
                  <c:v>1.405</c:v>
                </c:pt>
                <c:pt idx="3885">
                  <c:v>1.3</c:v>
                </c:pt>
                <c:pt idx="3886">
                  <c:v>1.41</c:v>
                </c:pt>
                <c:pt idx="3887">
                  <c:v>2.2920000000000003</c:v>
                </c:pt>
                <c:pt idx="3888">
                  <c:v>1.5610000000000002</c:v>
                </c:pt>
                <c:pt idx="3889">
                  <c:v>1.1890000000000001</c:v>
                </c:pt>
                <c:pt idx="3890">
                  <c:v>1.2769999999999999</c:v>
                </c:pt>
                <c:pt idx="3891">
                  <c:v>1.206</c:v>
                </c:pt>
                <c:pt idx="3892">
                  <c:v>1.1720000000000002</c:v>
                </c:pt>
                <c:pt idx="3893">
                  <c:v>1.508</c:v>
                </c:pt>
                <c:pt idx="3894">
                  <c:v>2.3159999999999998</c:v>
                </c:pt>
                <c:pt idx="3895">
                  <c:v>1.6440000000000001</c:v>
                </c:pt>
                <c:pt idx="3896">
                  <c:v>1.2609999999999999</c:v>
                </c:pt>
                <c:pt idx="3897">
                  <c:v>1.34</c:v>
                </c:pt>
                <c:pt idx="3898">
                  <c:v>0.95600000000000007</c:v>
                </c:pt>
                <c:pt idx="3899">
                  <c:v>1.2409999999999999</c:v>
                </c:pt>
                <c:pt idx="3900">
                  <c:v>0.86099999999999999</c:v>
                </c:pt>
                <c:pt idx="3901">
                  <c:v>1.1900000000000002</c:v>
                </c:pt>
                <c:pt idx="3902">
                  <c:v>1.875</c:v>
                </c:pt>
                <c:pt idx="3903">
                  <c:v>1.6139999999999999</c:v>
                </c:pt>
                <c:pt idx="3904">
                  <c:v>1.206</c:v>
                </c:pt>
                <c:pt idx="3905">
                  <c:v>1.236</c:v>
                </c:pt>
                <c:pt idx="3906">
                  <c:v>1.5</c:v>
                </c:pt>
                <c:pt idx="3907">
                  <c:v>1.5690000000000002</c:v>
                </c:pt>
                <c:pt idx="3908">
                  <c:v>0.95899999999999996</c:v>
                </c:pt>
                <c:pt idx="3909">
                  <c:v>1.1900000000000002</c:v>
                </c:pt>
                <c:pt idx="3910">
                  <c:v>1.6900000000000002</c:v>
                </c:pt>
                <c:pt idx="3911">
                  <c:v>1.0269999999999999</c:v>
                </c:pt>
                <c:pt idx="3912">
                  <c:v>1.175</c:v>
                </c:pt>
                <c:pt idx="3913">
                  <c:v>1.4950000000000001</c:v>
                </c:pt>
                <c:pt idx="3914">
                  <c:v>1.2899999999999998</c:v>
                </c:pt>
                <c:pt idx="3915">
                  <c:v>1.839</c:v>
                </c:pt>
                <c:pt idx="3916">
                  <c:v>2.2399999999999998</c:v>
                </c:pt>
                <c:pt idx="3917">
                  <c:v>1.6980000000000002</c:v>
                </c:pt>
                <c:pt idx="3918">
                  <c:v>1.125</c:v>
                </c:pt>
                <c:pt idx="3919">
                  <c:v>1.444</c:v>
                </c:pt>
                <c:pt idx="3920">
                  <c:v>0.94899999999999995</c:v>
                </c:pt>
                <c:pt idx="3921">
                  <c:v>1.399</c:v>
                </c:pt>
                <c:pt idx="3922">
                  <c:v>1.585</c:v>
                </c:pt>
                <c:pt idx="3923">
                  <c:v>2.1269999999999998</c:v>
                </c:pt>
                <c:pt idx="3924">
                  <c:v>1.3290000000000002</c:v>
                </c:pt>
                <c:pt idx="3925">
                  <c:v>1.173</c:v>
                </c:pt>
                <c:pt idx="3926">
                  <c:v>1.6559999999999999</c:v>
                </c:pt>
                <c:pt idx="3927">
                  <c:v>1.129</c:v>
                </c:pt>
                <c:pt idx="3928">
                  <c:v>0.79699999999999993</c:v>
                </c:pt>
                <c:pt idx="3929">
                  <c:v>1.1319999999999999</c:v>
                </c:pt>
                <c:pt idx="3930">
                  <c:v>1.1540000000000001</c:v>
                </c:pt>
                <c:pt idx="3931">
                  <c:v>0.92599999999999993</c:v>
                </c:pt>
                <c:pt idx="3932">
                  <c:v>1.4450000000000001</c:v>
                </c:pt>
                <c:pt idx="3933">
                  <c:v>1.6</c:v>
                </c:pt>
                <c:pt idx="3934">
                  <c:v>1.89</c:v>
                </c:pt>
                <c:pt idx="3935">
                  <c:v>1.538</c:v>
                </c:pt>
                <c:pt idx="3936">
                  <c:v>1.0880000000000001</c:v>
                </c:pt>
                <c:pt idx="3937">
                  <c:v>0.74299999999999999</c:v>
                </c:pt>
                <c:pt idx="3938">
                  <c:v>1.788</c:v>
                </c:pt>
                <c:pt idx="3939">
                  <c:v>3.3080000000000003</c:v>
                </c:pt>
                <c:pt idx="3940">
                  <c:v>1.3740000000000001</c:v>
                </c:pt>
                <c:pt idx="3941">
                  <c:v>1.405</c:v>
                </c:pt>
                <c:pt idx="3942">
                  <c:v>213.89500000000001</c:v>
                </c:pt>
                <c:pt idx="3943">
                  <c:v>46.175000000000004</c:v>
                </c:pt>
                <c:pt idx="3944">
                  <c:v>0.56700000000000006</c:v>
                </c:pt>
                <c:pt idx="3945">
                  <c:v>1.639</c:v>
                </c:pt>
                <c:pt idx="3946">
                  <c:v>1.5649999999999999</c:v>
                </c:pt>
                <c:pt idx="3947">
                  <c:v>1.032</c:v>
                </c:pt>
                <c:pt idx="3948">
                  <c:v>1.4009999999999998</c:v>
                </c:pt>
                <c:pt idx="3949">
                  <c:v>2.0289999999999999</c:v>
                </c:pt>
                <c:pt idx="3950">
                  <c:v>1.909</c:v>
                </c:pt>
                <c:pt idx="3951">
                  <c:v>1.091</c:v>
                </c:pt>
                <c:pt idx="3952">
                  <c:v>1.7969999999999999</c:v>
                </c:pt>
                <c:pt idx="3953">
                  <c:v>1.1180000000000001</c:v>
                </c:pt>
                <c:pt idx="3954">
                  <c:v>1.4319999999999999</c:v>
                </c:pt>
                <c:pt idx="3955">
                  <c:v>1.3029999999999999</c:v>
                </c:pt>
                <c:pt idx="3956">
                  <c:v>1.4590000000000001</c:v>
                </c:pt>
                <c:pt idx="3957">
                  <c:v>1.4870000000000001</c:v>
                </c:pt>
                <c:pt idx="3958">
                  <c:v>1.8480000000000001</c:v>
                </c:pt>
                <c:pt idx="3959">
                  <c:v>1.603</c:v>
                </c:pt>
                <c:pt idx="3960">
                  <c:v>1.867</c:v>
                </c:pt>
                <c:pt idx="3961">
                  <c:v>1.603</c:v>
                </c:pt>
                <c:pt idx="3962">
                  <c:v>1.0389999999999999</c:v>
                </c:pt>
                <c:pt idx="3963">
                  <c:v>1.6360000000000001</c:v>
                </c:pt>
                <c:pt idx="3964">
                  <c:v>1.1340000000000001</c:v>
                </c:pt>
                <c:pt idx="3965">
                  <c:v>1.4469999999999998</c:v>
                </c:pt>
                <c:pt idx="3966">
                  <c:v>1.706</c:v>
                </c:pt>
                <c:pt idx="3967">
                  <c:v>1.5980000000000001</c:v>
                </c:pt>
                <c:pt idx="3968">
                  <c:v>2.7729999999999997</c:v>
                </c:pt>
                <c:pt idx="3969">
                  <c:v>1.48</c:v>
                </c:pt>
                <c:pt idx="3970">
                  <c:v>1.399</c:v>
                </c:pt>
                <c:pt idx="3971">
                  <c:v>1.833</c:v>
                </c:pt>
                <c:pt idx="3972">
                  <c:v>1.6119999999999999</c:v>
                </c:pt>
                <c:pt idx="3973">
                  <c:v>1.119</c:v>
                </c:pt>
                <c:pt idx="3974">
                  <c:v>1.4040000000000001</c:v>
                </c:pt>
                <c:pt idx="3975">
                  <c:v>0.89800000000000002</c:v>
                </c:pt>
                <c:pt idx="3976">
                  <c:v>1.58</c:v>
                </c:pt>
                <c:pt idx="3977">
                  <c:v>1.1540000000000001</c:v>
                </c:pt>
                <c:pt idx="3978">
                  <c:v>1.3699999999999999</c:v>
                </c:pt>
                <c:pt idx="3979">
                  <c:v>0.88800000000000001</c:v>
                </c:pt>
                <c:pt idx="3980">
                  <c:v>1.633</c:v>
                </c:pt>
                <c:pt idx="3981">
                  <c:v>1.754</c:v>
                </c:pt>
                <c:pt idx="3982">
                  <c:v>1.2310000000000001</c:v>
                </c:pt>
                <c:pt idx="3983">
                  <c:v>1.3740000000000001</c:v>
                </c:pt>
                <c:pt idx="3984">
                  <c:v>1.1930000000000001</c:v>
                </c:pt>
                <c:pt idx="3985">
                  <c:v>1.341</c:v>
                </c:pt>
                <c:pt idx="3986">
                  <c:v>1.222</c:v>
                </c:pt>
                <c:pt idx="3987">
                  <c:v>0.64600000000000002</c:v>
                </c:pt>
                <c:pt idx="3988">
                  <c:v>1.3110000000000002</c:v>
                </c:pt>
                <c:pt idx="3989">
                  <c:v>1.5669999999999999</c:v>
                </c:pt>
                <c:pt idx="3990">
                  <c:v>2.8780000000000001</c:v>
                </c:pt>
                <c:pt idx="3991">
                  <c:v>1.1830000000000001</c:v>
                </c:pt>
                <c:pt idx="3992">
                  <c:v>1.4569999999999999</c:v>
                </c:pt>
                <c:pt idx="3993">
                  <c:v>1.01</c:v>
                </c:pt>
                <c:pt idx="3994">
                  <c:v>1.643</c:v>
                </c:pt>
                <c:pt idx="3995">
                  <c:v>0.78900000000000003</c:v>
                </c:pt>
                <c:pt idx="3996">
                  <c:v>1.3280000000000001</c:v>
                </c:pt>
                <c:pt idx="3997">
                  <c:v>1.0569999999999999</c:v>
                </c:pt>
                <c:pt idx="3998">
                  <c:v>1.611</c:v>
                </c:pt>
                <c:pt idx="3999">
                  <c:v>0.72699999999999998</c:v>
                </c:pt>
                <c:pt idx="4000">
                  <c:v>1.554</c:v>
                </c:pt>
                <c:pt idx="4001">
                  <c:v>1.504</c:v>
                </c:pt>
                <c:pt idx="4002">
                  <c:v>1.621</c:v>
                </c:pt>
                <c:pt idx="4003">
                  <c:v>1.49</c:v>
                </c:pt>
                <c:pt idx="4004">
                  <c:v>0.748</c:v>
                </c:pt>
                <c:pt idx="4005">
                  <c:v>0.439</c:v>
                </c:pt>
                <c:pt idx="4006">
                  <c:v>1.0569999999999999</c:v>
                </c:pt>
                <c:pt idx="4007">
                  <c:v>1.044</c:v>
                </c:pt>
                <c:pt idx="4008">
                  <c:v>1.3740000000000001</c:v>
                </c:pt>
                <c:pt idx="4009">
                  <c:v>1.4400000000000002</c:v>
                </c:pt>
                <c:pt idx="4010">
                  <c:v>1.4390000000000001</c:v>
                </c:pt>
                <c:pt idx="4011">
                  <c:v>1.4390000000000001</c:v>
                </c:pt>
                <c:pt idx="4012">
                  <c:v>1.4410000000000001</c:v>
                </c:pt>
                <c:pt idx="4013">
                  <c:v>1.254</c:v>
                </c:pt>
                <c:pt idx="4014">
                  <c:v>1.6319999999999999</c:v>
                </c:pt>
                <c:pt idx="4015">
                  <c:v>0.92100000000000004</c:v>
                </c:pt>
                <c:pt idx="4016">
                  <c:v>1.55</c:v>
                </c:pt>
                <c:pt idx="4017">
                  <c:v>1.07</c:v>
                </c:pt>
                <c:pt idx="4018">
                  <c:v>94.823000000000008</c:v>
                </c:pt>
                <c:pt idx="4019">
                  <c:v>115.63</c:v>
                </c:pt>
                <c:pt idx="4020">
                  <c:v>21.355</c:v>
                </c:pt>
                <c:pt idx="4021">
                  <c:v>2.0409999999999999</c:v>
                </c:pt>
                <c:pt idx="4022">
                  <c:v>1.5389999999999999</c:v>
                </c:pt>
                <c:pt idx="4023">
                  <c:v>1.2329999999999999</c:v>
                </c:pt>
                <c:pt idx="4024">
                  <c:v>1.4059999999999999</c:v>
                </c:pt>
                <c:pt idx="4025">
                  <c:v>1.5369999999999999</c:v>
                </c:pt>
                <c:pt idx="4026">
                  <c:v>1.508</c:v>
                </c:pt>
                <c:pt idx="4027">
                  <c:v>1.5009999999999999</c:v>
                </c:pt>
                <c:pt idx="4028">
                  <c:v>1.032</c:v>
                </c:pt>
                <c:pt idx="4029">
                  <c:v>1.304</c:v>
                </c:pt>
                <c:pt idx="4030">
                  <c:v>0.66799999999999993</c:v>
                </c:pt>
                <c:pt idx="4031">
                  <c:v>1.5349999999999999</c:v>
                </c:pt>
                <c:pt idx="4032">
                  <c:v>1.1240000000000001</c:v>
                </c:pt>
                <c:pt idx="4033">
                  <c:v>1.34</c:v>
                </c:pt>
                <c:pt idx="4034">
                  <c:v>0.60799999999999998</c:v>
                </c:pt>
                <c:pt idx="4035">
                  <c:v>1.1319999999999999</c:v>
                </c:pt>
                <c:pt idx="4036">
                  <c:v>0.54600000000000004</c:v>
                </c:pt>
                <c:pt idx="4037">
                  <c:v>1.9689999999999999</c:v>
                </c:pt>
                <c:pt idx="4038">
                  <c:v>1.494</c:v>
                </c:pt>
                <c:pt idx="4039">
                  <c:v>0.98100000000000009</c:v>
                </c:pt>
                <c:pt idx="4040">
                  <c:v>1.635</c:v>
                </c:pt>
                <c:pt idx="4041">
                  <c:v>1.3280000000000001</c:v>
                </c:pt>
                <c:pt idx="4042">
                  <c:v>1.5790000000000002</c:v>
                </c:pt>
                <c:pt idx="4043">
                  <c:v>1.2869999999999999</c:v>
                </c:pt>
                <c:pt idx="4044">
                  <c:v>1.2370000000000001</c:v>
                </c:pt>
                <c:pt idx="4045">
                  <c:v>1.036</c:v>
                </c:pt>
                <c:pt idx="4046">
                  <c:v>0.8</c:v>
                </c:pt>
                <c:pt idx="4047">
                  <c:v>1.3819999999999999</c:v>
                </c:pt>
                <c:pt idx="4048">
                  <c:v>0.99700000000000011</c:v>
                </c:pt>
                <c:pt idx="4049">
                  <c:v>1.4530000000000001</c:v>
                </c:pt>
                <c:pt idx="4050">
                  <c:v>0.70200000000000007</c:v>
                </c:pt>
                <c:pt idx="4051">
                  <c:v>1.3179999999999998</c:v>
                </c:pt>
                <c:pt idx="4052">
                  <c:v>1.2609999999999999</c:v>
                </c:pt>
                <c:pt idx="4053">
                  <c:v>42.628999999999998</c:v>
                </c:pt>
                <c:pt idx="4054">
                  <c:v>9.9850000000000012</c:v>
                </c:pt>
                <c:pt idx="4055">
                  <c:v>1.345</c:v>
                </c:pt>
                <c:pt idx="4056">
                  <c:v>2.1970000000000001</c:v>
                </c:pt>
                <c:pt idx="4057">
                  <c:v>1.135</c:v>
                </c:pt>
                <c:pt idx="4058">
                  <c:v>0.495</c:v>
                </c:pt>
                <c:pt idx="4059">
                  <c:v>1.9970000000000001</c:v>
                </c:pt>
                <c:pt idx="4060">
                  <c:v>1.591</c:v>
                </c:pt>
                <c:pt idx="4061">
                  <c:v>1.2550000000000001</c:v>
                </c:pt>
                <c:pt idx="4062">
                  <c:v>1.1260000000000001</c:v>
                </c:pt>
                <c:pt idx="4063">
                  <c:v>0.83899999999999997</c:v>
                </c:pt>
                <c:pt idx="4064">
                  <c:v>1.355</c:v>
                </c:pt>
                <c:pt idx="4065">
                  <c:v>0.71199999999999997</c:v>
                </c:pt>
                <c:pt idx="4066">
                  <c:v>1.518</c:v>
                </c:pt>
                <c:pt idx="4067">
                  <c:v>1.1800000000000002</c:v>
                </c:pt>
                <c:pt idx="4068">
                  <c:v>1.1869999999999998</c:v>
                </c:pt>
                <c:pt idx="4069">
                  <c:v>20.141999999999999</c:v>
                </c:pt>
                <c:pt idx="4070">
                  <c:v>5.2830000000000004</c:v>
                </c:pt>
                <c:pt idx="4071">
                  <c:v>0.54</c:v>
                </c:pt>
                <c:pt idx="4072">
                  <c:v>1.0579999999999998</c:v>
                </c:pt>
                <c:pt idx="4073">
                  <c:v>1.0690000000000002</c:v>
                </c:pt>
                <c:pt idx="4074">
                  <c:v>1.105</c:v>
                </c:pt>
                <c:pt idx="4075">
                  <c:v>1.091</c:v>
                </c:pt>
                <c:pt idx="4076">
                  <c:v>0.86099999999999999</c:v>
                </c:pt>
                <c:pt idx="4077">
                  <c:v>0.99900000000000011</c:v>
                </c:pt>
                <c:pt idx="4078">
                  <c:v>2.1359999999999997</c:v>
                </c:pt>
                <c:pt idx="4079">
                  <c:v>1.4059999999999999</c:v>
                </c:pt>
                <c:pt idx="4080">
                  <c:v>1.4120000000000001</c:v>
                </c:pt>
                <c:pt idx="4081">
                  <c:v>5.117</c:v>
                </c:pt>
                <c:pt idx="4082">
                  <c:v>2.2130000000000001</c:v>
                </c:pt>
                <c:pt idx="4083">
                  <c:v>2.9790000000000001</c:v>
                </c:pt>
                <c:pt idx="4084">
                  <c:v>2.3849999999999998</c:v>
                </c:pt>
                <c:pt idx="4085">
                  <c:v>2.8180000000000001</c:v>
                </c:pt>
                <c:pt idx="4086">
                  <c:v>1.6879999999999999</c:v>
                </c:pt>
                <c:pt idx="4087">
                  <c:v>1</c:v>
                </c:pt>
                <c:pt idx="4088">
                  <c:v>1.363</c:v>
                </c:pt>
                <c:pt idx="4089">
                  <c:v>0.90600000000000003</c:v>
                </c:pt>
                <c:pt idx="4090">
                  <c:v>1.339</c:v>
                </c:pt>
                <c:pt idx="4091">
                  <c:v>1.4359999999999999</c:v>
                </c:pt>
                <c:pt idx="4092">
                  <c:v>1.8049999999999999</c:v>
                </c:pt>
                <c:pt idx="4093">
                  <c:v>1.417</c:v>
                </c:pt>
                <c:pt idx="4094">
                  <c:v>1.1460000000000001</c:v>
                </c:pt>
                <c:pt idx="4095">
                  <c:v>1.593</c:v>
                </c:pt>
                <c:pt idx="4096">
                  <c:v>2.2909999999999999</c:v>
                </c:pt>
                <c:pt idx="4097">
                  <c:v>1.236</c:v>
                </c:pt>
                <c:pt idx="4098">
                  <c:v>0.99599999999999989</c:v>
                </c:pt>
                <c:pt idx="4099">
                  <c:v>1.369</c:v>
                </c:pt>
                <c:pt idx="4100">
                  <c:v>1.0330000000000001</c:v>
                </c:pt>
                <c:pt idx="4101">
                  <c:v>1.335</c:v>
                </c:pt>
                <c:pt idx="4102">
                  <c:v>1.494</c:v>
                </c:pt>
                <c:pt idx="4103">
                  <c:v>1.788</c:v>
                </c:pt>
                <c:pt idx="4104">
                  <c:v>1.5169999999999999</c:v>
                </c:pt>
                <c:pt idx="4105">
                  <c:v>1.21</c:v>
                </c:pt>
                <c:pt idx="4106">
                  <c:v>1.3960000000000001</c:v>
                </c:pt>
                <c:pt idx="4107">
                  <c:v>1.2589999999999999</c:v>
                </c:pt>
                <c:pt idx="4108">
                  <c:v>1.7730000000000001</c:v>
                </c:pt>
                <c:pt idx="4109">
                  <c:v>1.0089999999999999</c:v>
                </c:pt>
                <c:pt idx="4110">
                  <c:v>1.1280000000000001</c:v>
                </c:pt>
                <c:pt idx="4111">
                  <c:v>0.84799999999999998</c:v>
                </c:pt>
                <c:pt idx="4112">
                  <c:v>1.677</c:v>
                </c:pt>
                <c:pt idx="4113">
                  <c:v>1.339</c:v>
                </c:pt>
                <c:pt idx="4114">
                  <c:v>1.732</c:v>
                </c:pt>
                <c:pt idx="4115">
                  <c:v>1.387</c:v>
                </c:pt>
                <c:pt idx="4116">
                  <c:v>1.613</c:v>
                </c:pt>
                <c:pt idx="4117">
                  <c:v>2.911</c:v>
                </c:pt>
                <c:pt idx="4118">
                  <c:v>4.2789999999999999</c:v>
                </c:pt>
                <c:pt idx="4119">
                  <c:v>5.9059999999999997</c:v>
                </c:pt>
                <c:pt idx="4120">
                  <c:v>7.0819999999999999</c:v>
                </c:pt>
                <c:pt idx="4121">
                  <c:v>8.7100000000000009</c:v>
                </c:pt>
                <c:pt idx="4122">
                  <c:v>9.6329999999999991</c:v>
                </c:pt>
                <c:pt idx="4123">
                  <c:v>11.198</c:v>
                </c:pt>
                <c:pt idx="4124">
                  <c:v>12.340999999999999</c:v>
                </c:pt>
                <c:pt idx="4125">
                  <c:v>14.909000000000001</c:v>
                </c:pt>
                <c:pt idx="4126">
                  <c:v>16.462</c:v>
                </c:pt>
                <c:pt idx="4127">
                  <c:v>18.134</c:v>
                </c:pt>
                <c:pt idx="4128">
                  <c:v>4.9139999999999997</c:v>
                </c:pt>
                <c:pt idx="4129">
                  <c:v>1.3220000000000001</c:v>
                </c:pt>
                <c:pt idx="4130">
                  <c:v>1.387</c:v>
                </c:pt>
                <c:pt idx="4131">
                  <c:v>1.0620000000000001</c:v>
                </c:pt>
                <c:pt idx="4132">
                  <c:v>1.7689999999999999</c:v>
                </c:pt>
                <c:pt idx="4133">
                  <c:v>1.516</c:v>
                </c:pt>
                <c:pt idx="4134">
                  <c:v>1.677</c:v>
                </c:pt>
                <c:pt idx="4135">
                  <c:v>1.536</c:v>
                </c:pt>
                <c:pt idx="4136">
                  <c:v>1.8560000000000001</c:v>
                </c:pt>
                <c:pt idx="4137">
                  <c:v>1.782</c:v>
                </c:pt>
                <c:pt idx="4138">
                  <c:v>1.8259999999999998</c:v>
                </c:pt>
                <c:pt idx="4139">
                  <c:v>1.6869999999999998</c:v>
                </c:pt>
                <c:pt idx="4140">
                  <c:v>1.3089999999999999</c:v>
                </c:pt>
                <c:pt idx="4141">
                  <c:v>1.671</c:v>
                </c:pt>
                <c:pt idx="4142">
                  <c:v>1.2689999999999999</c:v>
                </c:pt>
                <c:pt idx="4143">
                  <c:v>1.724</c:v>
                </c:pt>
                <c:pt idx="4144">
                  <c:v>0.67300000000000004</c:v>
                </c:pt>
                <c:pt idx="4145">
                  <c:v>1.609</c:v>
                </c:pt>
                <c:pt idx="4146">
                  <c:v>0.70699999999999996</c:v>
                </c:pt>
                <c:pt idx="4147">
                  <c:v>1.38</c:v>
                </c:pt>
                <c:pt idx="4148">
                  <c:v>0.58200000000000007</c:v>
                </c:pt>
                <c:pt idx="4149">
                  <c:v>1.0399999999999998</c:v>
                </c:pt>
                <c:pt idx="4150">
                  <c:v>1.6739999999999999</c:v>
                </c:pt>
                <c:pt idx="4151">
                  <c:v>1.1789999999999998</c:v>
                </c:pt>
                <c:pt idx="4152">
                  <c:v>0.83299999999999996</c:v>
                </c:pt>
                <c:pt idx="4153">
                  <c:v>0.96599999999999997</c:v>
                </c:pt>
                <c:pt idx="4154">
                  <c:v>1.7030000000000001</c:v>
                </c:pt>
                <c:pt idx="4155">
                  <c:v>0.64700000000000002</c:v>
                </c:pt>
                <c:pt idx="4156">
                  <c:v>0.72599999999999998</c:v>
                </c:pt>
                <c:pt idx="4157">
                  <c:v>1.3069999999999999</c:v>
                </c:pt>
                <c:pt idx="4158">
                  <c:v>1.228</c:v>
                </c:pt>
                <c:pt idx="4159">
                  <c:v>1.597</c:v>
                </c:pt>
                <c:pt idx="4160">
                  <c:v>0.90700000000000003</c:v>
                </c:pt>
                <c:pt idx="4161">
                  <c:v>1.0389999999999999</c:v>
                </c:pt>
                <c:pt idx="4162">
                  <c:v>1.1779999999999999</c:v>
                </c:pt>
                <c:pt idx="4163">
                  <c:v>1.4040000000000001</c:v>
                </c:pt>
                <c:pt idx="4164">
                  <c:v>0.88500000000000001</c:v>
                </c:pt>
                <c:pt idx="4165">
                  <c:v>1.633</c:v>
                </c:pt>
                <c:pt idx="4166">
                  <c:v>1.5399999999999998</c:v>
                </c:pt>
                <c:pt idx="4167">
                  <c:v>1.173</c:v>
                </c:pt>
                <c:pt idx="4168">
                  <c:v>1.304</c:v>
                </c:pt>
                <c:pt idx="4169">
                  <c:v>1.859</c:v>
                </c:pt>
                <c:pt idx="4170">
                  <c:v>1.508</c:v>
                </c:pt>
                <c:pt idx="4171">
                  <c:v>1.7550000000000001</c:v>
                </c:pt>
                <c:pt idx="4172">
                  <c:v>1.4649999999999999</c:v>
                </c:pt>
                <c:pt idx="4173">
                  <c:v>1.4009999999999998</c:v>
                </c:pt>
                <c:pt idx="4174">
                  <c:v>1.556</c:v>
                </c:pt>
                <c:pt idx="4175">
                  <c:v>1.6739999999999999</c:v>
                </c:pt>
                <c:pt idx="4176">
                  <c:v>0.95399999999999996</c:v>
                </c:pt>
                <c:pt idx="4177">
                  <c:v>1.51</c:v>
                </c:pt>
                <c:pt idx="4178">
                  <c:v>1.3190000000000002</c:v>
                </c:pt>
                <c:pt idx="4179">
                  <c:v>1.3919999999999999</c:v>
                </c:pt>
                <c:pt idx="4180">
                  <c:v>1.1969999999999998</c:v>
                </c:pt>
                <c:pt idx="4181">
                  <c:v>1.38</c:v>
                </c:pt>
                <c:pt idx="4182">
                  <c:v>1.224</c:v>
                </c:pt>
                <c:pt idx="4183">
                  <c:v>1.58</c:v>
                </c:pt>
                <c:pt idx="4184">
                  <c:v>2.1909999999999998</c:v>
                </c:pt>
                <c:pt idx="4185">
                  <c:v>1.5590000000000002</c:v>
                </c:pt>
                <c:pt idx="4186">
                  <c:v>1.468</c:v>
                </c:pt>
                <c:pt idx="4187">
                  <c:v>1.593</c:v>
                </c:pt>
                <c:pt idx="4188">
                  <c:v>1.4630000000000001</c:v>
                </c:pt>
                <c:pt idx="4189">
                  <c:v>1.1789999999999998</c:v>
                </c:pt>
                <c:pt idx="4190">
                  <c:v>1.3840000000000001</c:v>
                </c:pt>
                <c:pt idx="4191">
                  <c:v>1.2249999999999999</c:v>
                </c:pt>
                <c:pt idx="4192">
                  <c:v>1.7</c:v>
                </c:pt>
                <c:pt idx="4193">
                  <c:v>1.2910000000000001</c:v>
                </c:pt>
                <c:pt idx="4194">
                  <c:v>1.4279999999999999</c:v>
                </c:pt>
                <c:pt idx="4195">
                  <c:v>1.5009999999999999</c:v>
                </c:pt>
                <c:pt idx="4196">
                  <c:v>1.506</c:v>
                </c:pt>
                <c:pt idx="4197">
                  <c:v>0.91299999999999992</c:v>
                </c:pt>
                <c:pt idx="4198">
                  <c:v>1.091</c:v>
                </c:pt>
                <c:pt idx="4199">
                  <c:v>1.048</c:v>
                </c:pt>
                <c:pt idx="4200">
                  <c:v>1.1579999999999999</c:v>
                </c:pt>
                <c:pt idx="4201">
                  <c:v>1.427</c:v>
                </c:pt>
                <c:pt idx="4202">
                  <c:v>1.2130000000000001</c:v>
                </c:pt>
                <c:pt idx="4203">
                  <c:v>1.3480000000000001</c:v>
                </c:pt>
                <c:pt idx="4204">
                  <c:v>1.23</c:v>
                </c:pt>
                <c:pt idx="4205">
                  <c:v>1.6340000000000001</c:v>
                </c:pt>
                <c:pt idx="4206">
                  <c:v>2.2210000000000001</c:v>
                </c:pt>
                <c:pt idx="4207">
                  <c:v>1.0640000000000001</c:v>
                </c:pt>
                <c:pt idx="4208">
                  <c:v>0.78900000000000003</c:v>
                </c:pt>
                <c:pt idx="4209">
                  <c:v>1.6949999999999998</c:v>
                </c:pt>
                <c:pt idx="4210">
                  <c:v>0.96899999999999997</c:v>
                </c:pt>
                <c:pt idx="4211">
                  <c:v>0.76200000000000001</c:v>
                </c:pt>
                <c:pt idx="4212">
                  <c:v>1.353</c:v>
                </c:pt>
                <c:pt idx="4213">
                  <c:v>2.1739999999999999</c:v>
                </c:pt>
                <c:pt idx="4214">
                  <c:v>1.81</c:v>
                </c:pt>
                <c:pt idx="4215">
                  <c:v>0.98100000000000009</c:v>
                </c:pt>
                <c:pt idx="4216">
                  <c:v>1.583</c:v>
                </c:pt>
                <c:pt idx="4217">
                  <c:v>0.95600000000000007</c:v>
                </c:pt>
                <c:pt idx="4218">
                  <c:v>1.7260000000000002</c:v>
                </c:pt>
                <c:pt idx="4219">
                  <c:v>0.66200000000000003</c:v>
                </c:pt>
                <c:pt idx="4220">
                  <c:v>1.613</c:v>
                </c:pt>
                <c:pt idx="4221">
                  <c:v>1.724</c:v>
                </c:pt>
                <c:pt idx="4222">
                  <c:v>1.0469999999999999</c:v>
                </c:pt>
                <c:pt idx="4223">
                  <c:v>1.583</c:v>
                </c:pt>
                <c:pt idx="4224">
                  <c:v>1.093</c:v>
                </c:pt>
                <c:pt idx="4225">
                  <c:v>1.1839999999999999</c:v>
                </c:pt>
                <c:pt idx="4226">
                  <c:v>0.95100000000000007</c:v>
                </c:pt>
                <c:pt idx="4227">
                  <c:v>1.0189999999999999</c:v>
                </c:pt>
                <c:pt idx="4228">
                  <c:v>1.0089999999999999</c:v>
                </c:pt>
                <c:pt idx="4229">
                  <c:v>1.381</c:v>
                </c:pt>
                <c:pt idx="4230">
                  <c:v>0.9</c:v>
                </c:pt>
                <c:pt idx="4231">
                  <c:v>1.3660000000000001</c:v>
                </c:pt>
                <c:pt idx="4232">
                  <c:v>0.94700000000000006</c:v>
                </c:pt>
                <c:pt idx="4233">
                  <c:v>1.0679999999999998</c:v>
                </c:pt>
                <c:pt idx="4234">
                  <c:v>1.623</c:v>
                </c:pt>
                <c:pt idx="4235">
                  <c:v>1.851</c:v>
                </c:pt>
                <c:pt idx="4236">
                  <c:v>3.5239999999999996</c:v>
                </c:pt>
                <c:pt idx="4237">
                  <c:v>1.6679999999999999</c:v>
                </c:pt>
                <c:pt idx="4238">
                  <c:v>1.3539999999999999</c:v>
                </c:pt>
                <c:pt idx="4239">
                  <c:v>1.1869999999999998</c:v>
                </c:pt>
                <c:pt idx="4240">
                  <c:v>1.425</c:v>
                </c:pt>
                <c:pt idx="4241">
                  <c:v>1.4330000000000001</c:v>
                </c:pt>
                <c:pt idx="4242">
                  <c:v>1.7910000000000001</c:v>
                </c:pt>
                <c:pt idx="4243">
                  <c:v>1.2529999999999999</c:v>
                </c:pt>
                <c:pt idx="4244">
                  <c:v>0.91299999999999992</c:v>
                </c:pt>
                <c:pt idx="4245">
                  <c:v>1.9369999999999998</c:v>
                </c:pt>
                <c:pt idx="4246">
                  <c:v>1.3</c:v>
                </c:pt>
                <c:pt idx="4247">
                  <c:v>1.9729999999999999</c:v>
                </c:pt>
                <c:pt idx="4248">
                  <c:v>1.3259999999999998</c:v>
                </c:pt>
                <c:pt idx="4249">
                  <c:v>1.1319999999999999</c:v>
                </c:pt>
                <c:pt idx="4250">
                  <c:v>0.94</c:v>
                </c:pt>
                <c:pt idx="4251">
                  <c:v>1.1599999999999999</c:v>
                </c:pt>
                <c:pt idx="4252">
                  <c:v>0.87</c:v>
                </c:pt>
                <c:pt idx="4253">
                  <c:v>1.6980000000000002</c:v>
                </c:pt>
                <c:pt idx="4254">
                  <c:v>1.1839999999999999</c:v>
                </c:pt>
                <c:pt idx="4255">
                  <c:v>1.7</c:v>
                </c:pt>
                <c:pt idx="4256">
                  <c:v>1.5289999999999999</c:v>
                </c:pt>
                <c:pt idx="4257">
                  <c:v>1.9</c:v>
                </c:pt>
                <c:pt idx="4258">
                  <c:v>1.1689999999999998</c:v>
                </c:pt>
                <c:pt idx="4259">
                  <c:v>0.92</c:v>
                </c:pt>
                <c:pt idx="4260">
                  <c:v>1.1599999999999999</c:v>
                </c:pt>
                <c:pt idx="4261">
                  <c:v>1.581</c:v>
                </c:pt>
                <c:pt idx="4262">
                  <c:v>1.2949999999999999</c:v>
                </c:pt>
                <c:pt idx="4263">
                  <c:v>0.89600000000000002</c:v>
                </c:pt>
                <c:pt idx="4264">
                  <c:v>1.99</c:v>
                </c:pt>
                <c:pt idx="4265">
                  <c:v>1.9079999999999999</c:v>
                </c:pt>
                <c:pt idx="4266">
                  <c:v>0.96000000000000008</c:v>
                </c:pt>
                <c:pt idx="4267">
                  <c:v>1.1640000000000001</c:v>
                </c:pt>
                <c:pt idx="4268">
                  <c:v>0.86199999999999999</c:v>
                </c:pt>
                <c:pt idx="4269">
                  <c:v>0.84099999999999997</c:v>
                </c:pt>
                <c:pt idx="4270">
                  <c:v>1.028</c:v>
                </c:pt>
                <c:pt idx="4271">
                  <c:v>0.90900000000000003</c:v>
                </c:pt>
                <c:pt idx="4272">
                  <c:v>0.96599999999999997</c:v>
                </c:pt>
                <c:pt idx="4273">
                  <c:v>1.198</c:v>
                </c:pt>
                <c:pt idx="4274">
                  <c:v>0.88400000000000001</c:v>
                </c:pt>
                <c:pt idx="4275">
                  <c:v>1.0469999999999999</c:v>
                </c:pt>
                <c:pt idx="4276">
                  <c:v>1.085</c:v>
                </c:pt>
                <c:pt idx="4277">
                  <c:v>1.5299999999999998</c:v>
                </c:pt>
                <c:pt idx="4278">
                  <c:v>0.91299999999999992</c:v>
                </c:pt>
                <c:pt idx="4279">
                  <c:v>0.94200000000000006</c:v>
                </c:pt>
                <c:pt idx="4280">
                  <c:v>0.82</c:v>
                </c:pt>
                <c:pt idx="4281">
                  <c:v>0.78299999999999992</c:v>
                </c:pt>
                <c:pt idx="4282">
                  <c:v>0.35100000000000003</c:v>
                </c:pt>
                <c:pt idx="4283">
                  <c:v>0.63100000000000001</c:v>
                </c:pt>
                <c:pt idx="4284">
                  <c:v>0.80599999999999994</c:v>
                </c:pt>
                <c:pt idx="4285">
                  <c:v>0.65799999999999992</c:v>
                </c:pt>
                <c:pt idx="4286">
                  <c:v>1.2349999999999999</c:v>
                </c:pt>
                <c:pt idx="4287">
                  <c:v>1.071</c:v>
                </c:pt>
                <c:pt idx="4288">
                  <c:v>1.004</c:v>
                </c:pt>
                <c:pt idx="4289">
                  <c:v>1.702</c:v>
                </c:pt>
                <c:pt idx="4290">
                  <c:v>1.399</c:v>
                </c:pt>
                <c:pt idx="4291">
                  <c:v>0.81700000000000006</c:v>
                </c:pt>
                <c:pt idx="4292">
                  <c:v>0.308</c:v>
                </c:pt>
                <c:pt idx="4293">
                  <c:v>0.20300000000000001</c:v>
                </c:pt>
                <c:pt idx="4294">
                  <c:v>0.57799999999999996</c:v>
                </c:pt>
                <c:pt idx="4295">
                  <c:v>0.68300000000000005</c:v>
                </c:pt>
                <c:pt idx="4296">
                  <c:v>0.27200000000000002</c:v>
                </c:pt>
                <c:pt idx="4297">
                  <c:v>0.82099999999999995</c:v>
                </c:pt>
                <c:pt idx="4298">
                  <c:v>0.99299999999999999</c:v>
                </c:pt>
                <c:pt idx="4299">
                  <c:v>0.47199999999999998</c:v>
                </c:pt>
                <c:pt idx="4300">
                  <c:v>0.26899999999999996</c:v>
                </c:pt>
                <c:pt idx="4301">
                  <c:v>1.1910000000000001</c:v>
                </c:pt>
                <c:pt idx="4302">
                  <c:v>0.70600000000000007</c:v>
                </c:pt>
                <c:pt idx="4303">
                  <c:v>0.74399999999999999</c:v>
                </c:pt>
                <c:pt idx="4304">
                  <c:v>0.34299999999999997</c:v>
                </c:pt>
                <c:pt idx="4305">
                  <c:v>0.95499999999999996</c:v>
                </c:pt>
                <c:pt idx="4306">
                  <c:v>0.52600000000000002</c:v>
                </c:pt>
                <c:pt idx="4307">
                  <c:v>0.70799999999999996</c:v>
                </c:pt>
                <c:pt idx="4308">
                  <c:v>0.61899999999999999</c:v>
                </c:pt>
                <c:pt idx="4309">
                  <c:v>0.39700000000000002</c:v>
                </c:pt>
                <c:pt idx="4310">
                  <c:v>0.17599999999999999</c:v>
                </c:pt>
                <c:pt idx="4311">
                  <c:v>0.128</c:v>
                </c:pt>
                <c:pt idx="4312">
                  <c:v>0.22800000000000001</c:v>
                </c:pt>
                <c:pt idx="4313">
                  <c:v>0.19699999999999998</c:v>
                </c:pt>
                <c:pt idx="4314">
                  <c:v>0.16699999999999998</c:v>
                </c:pt>
                <c:pt idx="4315">
                  <c:v>0.47899999999999998</c:v>
                </c:pt>
                <c:pt idx="4316">
                  <c:v>0.193</c:v>
                </c:pt>
                <c:pt idx="4317">
                  <c:v>0.23900000000000002</c:v>
                </c:pt>
                <c:pt idx="4318">
                  <c:v>0.53500000000000003</c:v>
                </c:pt>
                <c:pt idx="4319">
                  <c:v>0.90799999999999992</c:v>
                </c:pt>
                <c:pt idx="4320">
                  <c:v>0.45399999999999996</c:v>
                </c:pt>
                <c:pt idx="4321">
                  <c:v>0.34699999999999998</c:v>
                </c:pt>
                <c:pt idx="4322">
                  <c:v>0.67800000000000005</c:v>
                </c:pt>
                <c:pt idx="4323">
                  <c:v>0.51999999999999991</c:v>
                </c:pt>
                <c:pt idx="4324">
                  <c:v>0.57499999999999996</c:v>
                </c:pt>
                <c:pt idx="4325">
                  <c:v>0.34400000000000003</c:v>
                </c:pt>
                <c:pt idx="4326">
                  <c:v>0.186</c:v>
                </c:pt>
                <c:pt idx="4327">
                  <c:v>0.153</c:v>
                </c:pt>
                <c:pt idx="4328">
                  <c:v>0.48500000000000004</c:v>
                </c:pt>
                <c:pt idx="4329">
                  <c:v>0.55800000000000005</c:v>
                </c:pt>
                <c:pt idx="4330">
                  <c:v>0.54900000000000004</c:v>
                </c:pt>
                <c:pt idx="4331">
                  <c:v>0.87200000000000011</c:v>
                </c:pt>
                <c:pt idx="4332">
                  <c:v>0.45700000000000002</c:v>
                </c:pt>
                <c:pt idx="4333">
                  <c:v>0.318</c:v>
                </c:pt>
                <c:pt idx="4334">
                  <c:v>0.28800000000000003</c:v>
                </c:pt>
                <c:pt idx="4335">
                  <c:v>0.53300000000000003</c:v>
                </c:pt>
                <c:pt idx="4336">
                  <c:v>0.55400000000000005</c:v>
                </c:pt>
                <c:pt idx="4337">
                  <c:v>0.56899999999999995</c:v>
                </c:pt>
                <c:pt idx="4338">
                  <c:v>0.37</c:v>
                </c:pt>
                <c:pt idx="4339">
                  <c:v>0.33200000000000002</c:v>
                </c:pt>
                <c:pt idx="4340">
                  <c:v>0.17200000000000001</c:v>
                </c:pt>
                <c:pt idx="4341">
                  <c:v>0.23</c:v>
                </c:pt>
                <c:pt idx="4342">
                  <c:v>0.51800000000000002</c:v>
                </c:pt>
                <c:pt idx="4343">
                  <c:v>0.53600000000000003</c:v>
                </c:pt>
                <c:pt idx="4344">
                  <c:v>0.59199999999999997</c:v>
                </c:pt>
                <c:pt idx="4345">
                  <c:v>0.89300000000000002</c:v>
                </c:pt>
                <c:pt idx="4346">
                  <c:v>1.266</c:v>
                </c:pt>
                <c:pt idx="4347">
                  <c:v>1.6620000000000001</c:v>
                </c:pt>
                <c:pt idx="4348">
                  <c:v>1.7409999999999999</c:v>
                </c:pt>
                <c:pt idx="4349">
                  <c:v>0.46099999999999997</c:v>
                </c:pt>
                <c:pt idx="4350">
                  <c:v>0.6130000000000001</c:v>
                </c:pt>
                <c:pt idx="4351">
                  <c:v>0.215</c:v>
                </c:pt>
                <c:pt idx="4352">
                  <c:v>0.375</c:v>
                </c:pt>
                <c:pt idx="4353">
                  <c:v>0.66100000000000003</c:v>
                </c:pt>
                <c:pt idx="4354">
                  <c:v>0.36499999999999999</c:v>
                </c:pt>
                <c:pt idx="4355">
                  <c:v>0.121</c:v>
                </c:pt>
                <c:pt idx="4356">
                  <c:v>0.35599999999999998</c:v>
                </c:pt>
                <c:pt idx="4357">
                  <c:v>0.67699999999999994</c:v>
                </c:pt>
                <c:pt idx="4358">
                  <c:v>0.77899999999999991</c:v>
                </c:pt>
                <c:pt idx="4359">
                  <c:v>0.33300000000000002</c:v>
                </c:pt>
                <c:pt idx="4360">
                  <c:v>0.28299999999999997</c:v>
                </c:pt>
                <c:pt idx="4361">
                  <c:v>0.42000000000000004</c:v>
                </c:pt>
                <c:pt idx="4362">
                  <c:v>0.44</c:v>
                </c:pt>
                <c:pt idx="4363">
                  <c:v>0.502</c:v>
                </c:pt>
                <c:pt idx="4364">
                  <c:v>0.28999999999999998</c:v>
                </c:pt>
                <c:pt idx="4365">
                  <c:v>0.29699999999999999</c:v>
                </c:pt>
                <c:pt idx="4366">
                  <c:v>0.309</c:v>
                </c:pt>
                <c:pt idx="4367">
                  <c:v>0.311</c:v>
                </c:pt>
                <c:pt idx="4368">
                  <c:v>0.32899999999999996</c:v>
                </c:pt>
                <c:pt idx="4369">
                  <c:v>0.24299999999999999</c:v>
                </c:pt>
                <c:pt idx="4370">
                  <c:v>0.46799999999999997</c:v>
                </c:pt>
                <c:pt idx="4371">
                  <c:v>0.17599999999999999</c:v>
                </c:pt>
                <c:pt idx="4372">
                  <c:v>0.27799999999999997</c:v>
                </c:pt>
                <c:pt idx="4373">
                  <c:v>0.49099999999999999</c:v>
                </c:pt>
                <c:pt idx="4374">
                  <c:v>0.35599999999999998</c:v>
                </c:pt>
                <c:pt idx="4375">
                  <c:v>0.40499999999999997</c:v>
                </c:pt>
                <c:pt idx="4376">
                  <c:v>0.27500000000000002</c:v>
                </c:pt>
                <c:pt idx="4377">
                  <c:v>0.46700000000000003</c:v>
                </c:pt>
                <c:pt idx="4378">
                  <c:v>0.61399999999999999</c:v>
                </c:pt>
                <c:pt idx="4379">
                  <c:v>0.86</c:v>
                </c:pt>
                <c:pt idx="4380">
                  <c:v>1.222</c:v>
                </c:pt>
                <c:pt idx="4381">
                  <c:v>1.288</c:v>
                </c:pt>
                <c:pt idx="4382">
                  <c:v>0.57200000000000006</c:v>
                </c:pt>
                <c:pt idx="4383">
                  <c:v>0.33599999999999997</c:v>
                </c:pt>
                <c:pt idx="4384">
                  <c:v>0.29100000000000004</c:v>
                </c:pt>
                <c:pt idx="4385">
                  <c:v>0.15</c:v>
                </c:pt>
                <c:pt idx="4386">
                  <c:v>0.21299999999999999</c:v>
                </c:pt>
                <c:pt idx="4387">
                  <c:v>0.46299999999999997</c:v>
                </c:pt>
                <c:pt idx="4388">
                  <c:v>0.57999999999999996</c:v>
                </c:pt>
                <c:pt idx="4389">
                  <c:v>0.34699999999999998</c:v>
                </c:pt>
                <c:pt idx="4390">
                  <c:v>0.46500000000000002</c:v>
                </c:pt>
                <c:pt idx="4391">
                  <c:v>0.377</c:v>
                </c:pt>
                <c:pt idx="4392">
                  <c:v>0.152</c:v>
                </c:pt>
                <c:pt idx="4393">
                  <c:v>0.20799999999999999</c:v>
                </c:pt>
                <c:pt idx="4394">
                  <c:v>0.49399999999999999</c:v>
                </c:pt>
                <c:pt idx="4395">
                  <c:v>0.55300000000000005</c:v>
                </c:pt>
                <c:pt idx="4396">
                  <c:v>0.52600000000000002</c:v>
                </c:pt>
                <c:pt idx="4397">
                  <c:v>0.53100000000000003</c:v>
                </c:pt>
                <c:pt idx="4398">
                  <c:v>0.16400000000000001</c:v>
                </c:pt>
                <c:pt idx="4399">
                  <c:v>1.8000000000000002E-2</c:v>
                </c:pt>
                <c:pt idx="4400">
                  <c:v>0.26800000000000002</c:v>
                </c:pt>
                <c:pt idx="4401">
                  <c:v>0.26899999999999996</c:v>
                </c:pt>
                <c:pt idx="4402">
                  <c:v>0.32400000000000001</c:v>
                </c:pt>
                <c:pt idx="4403">
                  <c:v>0.47600000000000003</c:v>
                </c:pt>
                <c:pt idx="4404">
                  <c:v>0.53100000000000003</c:v>
                </c:pt>
                <c:pt idx="4405">
                  <c:v>0.10900000000000001</c:v>
                </c:pt>
                <c:pt idx="4406">
                  <c:v>0.40900000000000003</c:v>
                </c:pt>
                <c:pt idx="4407">
                  <c:v>0.53399999999999992</c:v>
                </c:pt>
                <c:pt idx="4408">
                  <c:v>0.59299999999999997</c:v>
                </c:pt>
                <c:pt idx="4409">
                  <c:v>0.83399999999999996</c:v>
                </c:pt>
                <c:pt idx="4410">
                  <c:v>1.1839999999999999</c:v>
                </c:pt>
                <c:pt idx="4411">
                  <c:v>1.2329999999999999</c:v>
                </c:pt>
                <c:pt idx="4412">
                  <c:v>0.47199999999999998</c:v>
                </c:pt>
                <c:pt idx="4413">
                  <c:v>6.7000000000000004E-2</c:v>
                </c:pt>
                <c:pt idx="4414">
                  <c:v>7.2000000000000008E-2</c:v>
                </c:pt>
                <c:pt idx="4415">
                  <c:v>0.221</c:v>
                </c:pt>
                <c:pt idx="4416">
                  <c:v>0.20300000000000001</c:v>
                </c:pt>
                <c:pt idx="4417">
                  <c:v>0.46700000000000003</c:v>
                </c:pt>
                <c:pt idx="4418">
                  <c:v>0.59500000000000008</c:v>
                </c:pt>
                <c:pt idx="4419">
                  <c:v>0.84900000000000009</c:v>
                </c:pt>
                <c:pt idx="4420">
                  <c:v>0.89200000000000002</c:v>
                </c:pt>
                <c:pt idx="4421">
                  <c:v>1.2149999999999999</c:v>
                </c:pt>
                <c:pt idx="4422">
                  <c:v>1.2609999999999999</c:v>
                </c:pt>
                <c:pt idx="4423">
                  <c:v>1.58</c:v>
                </c:pt>
                <c:pt idx="4424">
                  <c:v>1.9400000000000002</c:v>
                </c:pt>
                <c:pt idx="4425">
                  <c:v>0.39100000000000001</c:v>
                </c:pt>
                <c:pt idx="4426">
                  <c:v>8.0000000000000002E-3</c:v>
                </c:pt>
                <c:pt idx="4427">
                  <c:v>0.372</c:v>
                </c:pt>
                <c:pt idx="4428">
                  <c:v>0.495</c:v>
                </c:pt>
                <c:pt idx="4429">
                  <c:v>0.157</c:v>
                </c:pt>
                <c:pt idx="4430">
                  <c:v>6.4999999999999988E-2</c:v>
                </c:pt>
                <c:pt idx="4431">
                  <c:v>2.8000000000000001E-2</c:v>
                </c:pt>
                <c:pt idx="4432">
                  <c:v>0.25600000000000001</c:v>
                </c:pt>
                <c:pt idx="4433">
                  <c:v>0.316</c:v>
                </c:pt>
                <c:pt idx="4434">
                  <c:v>0.33200000000000002</c:v>
                </c:pt>
                <c:pt idx="4435">
                  <c:v>0.33500000000000002</c:v>
                </c:pt>
                <c:pt idx="4436">
                  <c:v>0.35199999999999998</c:v>
                </c:pt>
                <c:pt idx="4437">
                  <c:v>0.33500000000000002</c:v>
                </c:pt>
                <c:pt idx="4438">
                  <c:v>7.2999999999999995E-2</c:v>
                </c:pt>
                <c:pt idx="4439">
                  <c:v>0.39900000000000002</c:v>
                </c:pt>
                <c:pt idx="4440">
                  <c:v>0.53399999999999992</c:v>
                </c:pt>
                <c:pt idx="4441">
                  <c:v>0.58799999999999997</c:v>
                </c:pt>
                <c:pt idx="4442">
                  <c:v>0.81800000000000006</c:v>
                </c:pt>
                <c:pt idx="4443">
                  <c:v>0.20200000000000001</c:v>
                </c:pt>
                <c:pt idx="4444">
                  <c:v>0.27399999999999997</c:v>
                </c:pt>
                <c:pt idx="4445">
                  <c:v>0.51</c:v>
                </c:pt>
                <c:pt idx="4446">
                  <c:v>0.11</c:v>
                </c:pt>
                <c:pt idx="4447">
                  <c:v>9.0999999999999998E-2</c:v>
                </c:pt>
                <c:pt idx="4448">
                  <c:v>0.222</c:v>
                </c:pt>
                <c:pt idx="4449">
                  <c:v>0.47300000000000003</c:v>
                </c:pt>
                <c:pt idx="4450">
                  <c:v>0.12300000000000001</c:v>
                </c:pt>
                <c:pt idx="4451">
                  <c:v>0.27300000000000002</c:v>
                </c:pt>
                <c:pt idx="4452">
                  <c:v>0.27200000000000002</c:v>
                </c:pt>
                <c:pt idx="4453">
                  <c:v>0.15100000000000002</c:v>
                </c:pt>
                <c:pt idx="4454">
                  <c:v>0.3</c:v>
                </c:pt>
                <c:pt idx="4455">
                  <c:v>0.182</c:v>
                </c:pt>
                <c:pt idx="4456">
                  <c:v>9.1999999999999998E-2</c:v>
                </c:pt>
                <c:pt idx="4457">
                  <c:v>0.193</c:v>
                </c:pt>
                <c:pt idx="4458">
                  <c:v>0.16699999999999998</c:v>
                </c:pt>
                <c:pt idx="4459">
                  <c:v>0.47199999999999998</c:v>
                </c:pt>
                <c:pt idx="4460">
                  <c:v>0.37</c:v>
                </c:pt>
                <c:pt idx="4461">
                  <c:v>0.27399999999999997</c:v>
                </c:pt>
                <c:pt idx="4462">
                  <c:v>0.314</c:v>
                </c:pt>
                <c:pt idx="4463">
                  <c:v>7.2000000000000008E-2</c:v>
                </c:pt>
                <c:pt idx="4464">
                  <c:v>0.115</c:v>
                </c:pt>
                <c:pt idx="4465">
                  <c:v>0.191</c:v>
                </c:pt>
                <c:pt idx="4466">
                  <c:v>0.13400000000000001</c:v>
                </c:pt>
                <c:pt idx="4467">
                  <c:v>2.7E-2</c:v>
                </c:pt>
                <c:pt idx="4468">
                  <c:v>0.40799999999999997</c:v>
                </c:pt>
                <c:pt idx="4469">
                  <c:v>0.57200000000000006</c:v>
                </c:pt>
                <c:pt idx="4470">
                  <c:v>0.83899999999999997</c:v>
                </c:pt>
                <c:pt idx="4471">
                  <c:v>0.995</c:v>
                </c:pt>
                <c:pt idx="4472">
                  <c:v>0.23299999999999998</c:v>
                </c:pt>
                <c:pt idx="4473">
                  <c:v>0.11299999999999999</c:v>
                </c:pt>
                <c:pt idx="4474">
                  <c:v>0.48700000000000004</c:v>
                </c:pt>
                <c:pt idx="4475">
                  <c:v>0.111</c:v>
                </c:pt>
                <c:pt idx="4476">
                  <c:v>0.40900000000000003</c:v>
                </c:pt>
                <c:pt idx="4477">
                  <c:v>0.57899999999999996</c:v>
                </c:pt>
                <c:pt idx="4478">
                  <c:v>0.16</c:v>
                </c:pt>
                <c:pt idx="4479">
                  <c:v>7.2000000000000008E-2</c:v>
                </c:pt>
                <c:pt idx="4480">
                  <c:v>1.8000000000000002E-2</c:v>
                </c:pt>
                <c:pt idx="4481">
                  <c:v>0.11</c:v>
                </c:pt>
                <c:pt idx="4482">
                  <c:v>0.20799999999999999</c:v>
                </c:pt>
                <c:pt idx="4483">
                  <c:v>0.5</c:v>
                </c:pt>
                <c:pt idx="4484">
                  <c:v>0.53300000000000003</c:v>
                </c:pt>
                <c:pt idx="4485">
                  <c:v>0.58299999999999996</c:v>
                </c:pt>
                <c:pt idx="4486">
                  <c:v>0.34400000000000003</c:v>
                </c:pt>
                <c:pt idx="4487">
                  <c:v>0.10900000000000001</c:v>
                </c:pt>
                <c:pt idx="4488">
                  <c:v>0.28800000000000003</c:v>
                </c:pt>
                <c:pt idx="4489">
                  <c:v>0.19500000000000001</c:v>
                </c:pt>
                <c:pt idx="4490">
                  <c:v>0.216</c:v>
                </c:pt>
                <c:pt idx="4491">
                  <c:v>0.503</c:v>
                </c:pt>
                <c:pt idx="4492">
                  <c:v>0.52600000000000002</c:v>
                </c:pt>
                <c:pt idx="4493">
                  <c:v>0.57399999999999995</c:v>
                </c:pt>
                <c:pt idx="4494">
                  <c:v>0.17899999999999999</c:v>
                </c:pt>
                <c:pt idx="4495">
                  <c:v>0.104</c:v>
                </c:pt>
                <c:pt idx="4496">
                  <c:v>3.7999999999999999E-2</c:v>
                </c:pt>
                <c:pt idx="4497">
                  <c:v>0.115</c:v>
                </c:pt>
                <c:pt idx="4498">
                  <c:v>0.48599999999999999</c:v>
                </c:pt>
                <c:pt idx="4499">
                  <c:v>0.114</c:v>
                </c:pt>
                <c:pt idx="4500">
                  <c:v>9.7000000000000003E-2</c:v>
                </c:pt>
                <c:pt idx="4501">
                  <c:v>0.42299999999999999</c:v>
                </c:pt>
                <c:pt idx="4502">
                  <c:v>0.56200000000000006</c:v>
                </c:pt>
                <c:pt idx="4503">
                  <c:v>0.89700000000000002</c:v>
                </c:pt>
                <c:pt idx="4504">
                  <c:v>0.22599999999999998</c:v>
                </c:pt>
                <c:pt idx="4505">
                  <c:v>0.28200000000000003</c:v>
                </c:pt>
                <c:pt idx="4506">
                  <c:v>0.187</c:v>
                </c:pt>
                <c:pt idx="4507">
                  <c:v>0.157</c:v>
                </c:pt>
                <c:pt idx="4508">
                  <c:v>0.36799999999999999</c:v>
                </c:pt>
                <c:pt idx="4509">
                  <c:v>0.5109999999999999</c:v>
                </c:pt>
                <c:pt idx="4510">
                  <c:v>0.86199999999999999</c:v>
                </c:pt>
                <c:pt idx="4511">
                  <c:v>0.183</c:v>
                </c:pt>
                <c:pt idx="4512">
                  <c:v>0.122</c:v>
                </c:pt>
                <c:pt idx="4513">
                  <c:v>0.104</c:v>
                </c:pt>
                <c:pt idx="4514">
                  <c:v>0.23100000000000001</c:v>
                </c:pt>
                <c:pt idx="4515">
                  <c:v>0.30299999999999999</c:v>
                </c:pt>
                <c:pt idx="4516">
                  <c:v>0.50800000000000001</c:v>
                </c:pt>
                <c:pt idx="4517">
                  <c:v>0.60699999999999998</c:v>
                </c:pt>
                <c:pt idx="4518">
                  <c:v>0.89800000000000002</c:v>
                </c:pt>
                <c:pt idx="4519">
                  <c:v>1.0900000000000001</c:v>
                </c:pt>
                <c:pt idx="4520">
                  <c:v>0.23599999999999999</c:v>
                </c:pt>
                <c:pt idx="4521">
                  <c:v>0.126</c:v>
                </c:pt>
                <c:pt idx="4522">
                  <c:v>0.28999999999999998</c:v>
                </c:pt>
                <c:pt idx="4523">
                  <c:v>0.45</c:v>
                </c:pt>
                <c:pt idx="4524">
                  <c:v>0.59399999999999997</c:v>
                </c:pt>
                <c:pt idx="4525">
                  <c:v>0.36200000000000004</c:v>
                </c:pt>
                <c:pt idx="4526">
                  <c:v>0.152</c:v>
                </c:pt>
                <c:pt idx="4527">
                  <c:v>2.5000000000000001E-2</c:v>
                </c:pt>
                <c:pt idx="4528">
                  <c:v>0.124</c:v>
                </c:pt>
                <c:pt idx="4529">
                  <c:v>0.27999999999999997</c:v>
                </c:pt>
                <c:pt idx="4530">
                  <c:v>0.42299999999999999</c:v>
                </c:pt>
                <c:pt idx="4531">
                  <c:v>0.53600000000000003</c:v>
                </c:pt>
                <c:pt idx="4532">
                  <c:v>0.82799999999999996</c:v>
                </c:pt>
                <c:pt idx="4533">
                  <c:v>0.42399999999999999</c:v>
                </c:pt>
                <c:pt idx="4534">
                  <c:v>0.46900000000000003</c:v>
                </c:pt>
                <c:pt idx="4535">
                  <c:v>0.27900000000000003</c:v>
                </c:pt>
                <c:pt idx="4536">
                  <c:v>0.28200000000000003</c:v>
                </c:pt>
                <c:pt idx="4537">
                  <c:v>0.21000000000000002</c:v>
                </c:pt>
                <c:pt idx="4538">
                  <c:v>0.46</c:v>
                </c:pt>
                <c:pt idx="4539">
                  <c:v>0.61599999999999999</c:v>
                </c:pt>
                <c:pt idx="4540">
                  <c:v>0.36099999999999999</c:v>
                </c:pt>
                <c:pt idx="4541">
                  <c:v>0.25600000000000001</c:v>
                </c:pt>
                <c:pt idx="4542">
                  <c:v>0.39900000000000002</c:v>
                </c:pt>
                <c:pt idx="4543">
                  <c:v>0.48399999999999999</c:v>
                </c:pt>
                <c:pt idx="4544">
                  <c:v>0.108</c:v>
                </c:pt>
                <c:pt idx="4545">
                  <c:v>0.39800000000000002</c:v>
                </c:pt>
                <c:pt idx="4546">
                  <c:v>0.56899999999999995</c:v>
                </c:pt>
                <c:pt idx="4547">
                  <c:v>0.17100000000000001</c:v>
                </c:pt>
                <c:pt idx="4548">
                  <c:v>3.0000000000000002E-2</c:v>
                </c:pt>
                <c:pt idx="4549">
                  <c:v>0.154</c:v>
                </c:pt>
                <c:pt idx="4550">
                  <c:v>0.18000000000000002</c:v>
                </c:pt>
                <c:pt idx="4551">
                  <c:v>0.23100000000000001</c:v>
                </c:pt>
                <c:pt idx="4552">
                  <c:v>0.51800000000000002</c:v>
                </c:pt>
                <c:pt idx="4553">
                  <c:v>0.53900000000000003</c:v>
                </c:pt>
                <c:pt idx="4554">
                  <c:v>0.58799999999999997</c:v>
                </c:pt>
                <c:pt idx="4555">
                  <c:v>0.36799999999999999</c:v>
                </c:pt>
                <c:pt idx="4556">
                  <c:v>7.6999999999999999E-2</c:v>
                </c:pt>
                <c:pt idx="4557">
                  <c:v>0.12300000000000001</c:v>
                </c:pt>
                <c:pt idx="4558">
                  <c:v>0.10299999999999999</c:v>
                </c:pt>
                <c:pt idx="4559">
                  <c:v>0.22800000000000001</c:v>
                </c:pt>
                <c:pt idx="4560">
                  <c:v>0.309</c:v>
                </c:pt>
                <c:pt idx="4561">
                  <c:v>6.7000000000000004E-2</c:v>
                </c:pt>
                <c:pt idx="4562">
                  <c:v>0.42799999999999999</c:v>
                </c:pt>
                <c:pt idx="4563">
                  <c:v>0.84099999999999997</c:v>
                </c:pt>
                <c:pt idx="4564">
                  <c:v>0.91</c:v>
                </c:pt>
                <c:pt idx="4565">
                  <c:v>1.0399999999999998</c:v>
                </c:pt>
                <c:pt idx="4566">
                  <c:v>1.2509999999999999</c:v>
                </c:pt>
                <c:pt idx="4567">
                  <c:v>0.35100000000000003</c:v>
                </c:pt>
                <c:pt idx="4568">
                  <c:v>0.46200000000000002</c:v>
                </c:pt>
                <c:pt idx="4569">
                  <c:v>0.108</c:v>
                </c:pt>
                <c:pt idx="4570">
                  <c:v>0.40299999999999997</c:v>
                </c:pt>
                <c:pt idx="4571">
                  <c:v>0.81400000000000006</c:v>
                </c:pt>
                <c:pt idx="4572">
                  <c:v>0.20900000000000002</c:v>
                </c:pt>
                <c:pt idx="4573">
                  <c:v>0.26200000000000001</c:v>
                </c:pt>
                <c:pt idx="4574">
                  <c:v>0.48500000000000004</c:v>
                </c:pt>
                <c:pt idx="4575">
                  <c:v>0.107</c:v>
                </c:pt>
                <c:pt idx="4576">
                  <c:v>9.0000000000000011E-2</c:v>
                </c:pt>
                <c:pt idx="4577">
                  <c:v>0.21099999999999999</c:v>
                </c:pt>
                <c:pt idx="4578">
                  <c:v>0.51600000000000001</c:v>
                </c:pt>
                <c:pt idx="4579">
                  <c:v>0.36299999999999999</c:v>
                </c:pt>
                <c:pt idx="4580">
                  <c:v>7.5999999999999998E-2</c:v>
                </c:pt>
                <c:pt idx="4581">
                  <c:v>1.2999999999999999E-2</c:v>
                </c:pt>
                <c:pt idx="4582">
                  <c:v>0.108</c:v>
                </c:pt>
                <c:pt idx="4583">
                  <c:v>3.1E-2</c:v>
                </c:pt>
                <c:pt idx="4584">
                  <c:v>9.4E-2</c:v>
                </c:pt>
                <c:pt idx="4585">
                  <c:v>0.219</c:v>
                </c:pt>
                <c:pt idx="4586">
                  <c:v>0.1</c:v>
                </c:pt>
                <c:pt idx="4587">
                  <c:v>0.27</c:v>
                </c:pt>
                <c:pt idx="4588">
                  <c:v>0.24299999999999999</c:v>
                </c:pt>
                <c:pt idx="4589">
                  <c:v>0.313</c:v>
                </c:pt>
                <c:pt idx="4590">
                  <c:v>0.39599999999999996</c:v>
                </c:pt>
                <c:pt idx="4591">
                  <c:v>0.20699999999999999</c:v>
                </c:pt>
                <c:pt idx="4592">
                  <c:v>0.127</c:v>
                </c:pt>
                <c:pt idx="4593">
                  <c:v>0.216</c:v>
                </c:pt>
                <c:pt idx="4594">
                  <c:v>0.47899999999999998</c:v>
                </c:pt>
                <c:pt idx="4595">
                  <c:v>0.20100000000000001</c:v>
                </c:pt>
                <c:pt idx="4596">
                  <c:v>0.23800000000000002</c:v>
                </c:pt>
                <c:pt idx="4597">
                  <c:v>0.14100000000000001</c:v>
                </c:pt>
                <c:pt idx="4598">
                  <c:v>3.3000000000000002E-2</c:v>
                </c:pt>
                <c:pt idx="4599">
                  <c:v>0.115</c:v>
                </c:pt>
                <c:pt idx="4600">
                  <c:v>3.4000000000000002E-2</c:v>
                </c:pt>
                <c:pt idx="4601">
                  <c:v>0.121</c:v>
                </c:pt>
                <c:pt idx="4602">
                  <c:v>0.49700000000000005</c:v>
                </c:pt>
                <c:pt idx="4603">
                  <c:v>0.11600000000000001</c:v>
                </c:pt>
                <c:pt idx="4604">
                  <c:v>0.41300000000000003</c:v>
                </c:pt>
                <c:pt idx="4605">
                  <c:v>0.57899999999999996</c:v>
                </c:pt>
                <c:pt idx="4606">
                  <c:v>0.86799999999999999</c:v>
                </c:pt>
                <c:pt idx="4607">
                  <c:v>0.20799999999999999</c:v>
                </c:pt>
                <c:pt idx="4608">
                  <c:v>0.11799999999999999</c:v>
                </c:pt>
                <c:pt idx="4609">
                  <c:v>3.4999999999999996E-2</c:v>
                </c:pt>
                <c:pt idx="4610">
                  <c:v>0</c:v>
                </c:pt>
                <c:pt idx="4611">
                  <c:v>3.7999999999999999E-2</c:v>
                </c:pt>
                <c:pt idx="4612">
                  <c:v>1.2E-2</c:v>
                </c:pt>
                <c:pt idx="4613">
                  <c:v>0.38699999999999996</c:v>
                </c:pt>
                <c:pt idx="4614">
                  <c:v>0.12000000000000001</c:v>
                </c:pt>
                <c:pt idx="4615">
                  <c:v>5.7000000000000002E-2</c:v>
                </c:pt>
                <c:pt idx="4616">
                  <c:v>2.3E-2</c:v>
                </c:pt>
                <c:pt idx="4617">
                  <c:v>0.04</c:v>
                </c:pt>
                <c:pt idx="4618">
                  <c:v>0.26600000000000001</c:v>
                </c:pt>
                <c:pt idx="4619">
                  <c:v>0.495</c:v>
                </c:pt>
                <c:pt idx="4620">
                  <c:v>0.106</c:v>
                </c:pt>
                <c:pt idx="4621">
                  <c:v>5.3999999999999999E-2</c:v>
                </c:pt>
                <c:pt idx="4622">
                  <c:v>0.247</c:v>
                </c:pt>
                <c:pt idx="4623">
                  <c:v>0.23599999999999999</c:v>
                </c:pt>
                <c:pt idx="4624">
                  <c:v>0.45600000000000002</c:v>
                </c:pt>
                <c:pt idx="4625">
                  <c:v>0.56300000000000006</c:v>
                </c:pt>
                <c:pt idx="4626">
                  <c:v>0.34699999999999998</c:v>
                </c:pt>
                <c:pt idx="4627">
                  <c:v>6.6000000000000003E-2</c:v>
                </c:pt>
                <c:pt idx="4628">
                  <c:v>2.3E-2</c:v>
                </c:pt>
                <c:pt idx="4629">
                  <c:v>8.0000000000000002E-3</c:v>
                </c:pt>
                <c:pt idx="4630">
                  <c:v>0.10900000000000001</c:v>
                </c:pt>
                <c:pt idx="4631">
                  <c:v>0.04</c:v>
                </c:pt>
                <c:pt idx="4632">
                  <c:v>8.6000000000000007E-2</c:v>
                </c:pt>
                <c:pt idx="4633">
                  <c:v>2.5999999999999999E-2</c:v>
                </c:pt>
                <c:pt idx="4634">
                  <c:v>0.39900000000000002</c:v>
                </c:pt>
                <c:pt idx="4635">
                  <c:v>0.53799999999999992</c:v>
                </c:pt>
                <c:pt idx="4636">
                  <c:v>0.59000000000000008</c:v>
                </c:pt>
                <c:pt idx="4637">
                  <c:v>0.82399999999999995</c:v>
                </c:pt>
                <c:pt idx="4638">
                  <c:v>1.17</c:v>
                </c:pt>
                <c:pt idx="4639">
                  <c:v>1.2210000000000001</c:v>
                </c:pt>
                <c:pt idx="4640">
                  <c:v>1.2669999999999999</c:v>
                </c:pt>
                <c:pt idx="4641">
                  <c:v>1.528</c:v>
                </c:pt>
                <c:pt idx="4642">
                  <c:v>0.29799999999999999</c:v>
                </c:pt>
                <c:pt idx="4643">
                  <c:v>8.6000000000000007E-2</c:v>
                </c:pt>
                <c:pt idx="4644">
                  <c:v>0.19699999999999998</c:v>
                </c:pt>
                <c:pt idx="4645">
                  <c:v>0.441</c:v>
                </c:pt>
                <c:pt idx="4646">
                  <c:v>0.48199999999999998</c:v>
                </c:pt>
                <c:pt idx="4647">
                  <c:v>0.53100000000000003</c:v>
                </c:pt>
                <c:pt idx="4648">
                  <c:v>0.80099999999999993</c:v>
                </c:pt>
                <c:pt idx="4649">
                  <c:v>0.84799999999999998</c:v>
                </c:pt>
                <c:pt idx="4650">
                  <c:v>0.85899999999999999</c:v>
                </c:pt>
                <c:pt idx="4651">
                  <c:v>1.1360000000000001</c:v>
                </c:pt>
                <c:pt idx="4652">
                  <c:v>1.1830000000000001</c:v>
                </c:pt>
                <c:pt idx="4653">
                  <c:v>1.5009999999999999</c:v>
                </c:pt>
                <c:pt idx="4654">
                  <c:v>1.5939999999999999</c:v>
                </c:pt>
                <c:pt idx="4655">
                  <c:v>1.647</c:v>
                </c:pt>
                <c:pt idx="4656">
                  <c:v>1.774</c:v>
                </c:pt>
                <c:pt idx="4657">
                  <c:v>0.31</c:v>
                </c:pt>
                <c:pt idx="4658">
                  <c:v>0.39200000000000002</c:v>
                </c:pt>
                <c:pt idx="4659">
                  <c:v>0.52300000000000002</c:v>
                </c:pt>
                <c:pt idx="4660">
                  <c:v>0.33799999999999997</c:v>
                </c:pt>
                <c:pt idx="4661">
                  <c:v>6.3E-2</c:v>
                </c:pt>
                <c:pt idx="4662">
                  <c:v>0.20799999999999999</c:v>
                </c:pt>
                <c:pt idx="4663">
                  <c:v>0.30200000000000005</c:v>
                </c:pt>
                <c:pt idx="4664">
                  <c:v>0.221</c:v>
                </c:pt>
                <c:pt idx="4665">
                  <c:v>0.41800000000000004</c:v>
                </c:pt>
                <c:pt idx="4666">
                  <c:v>0.45600000000000002</c:v>
                </c:pt>
                <c:pt idx="4667">
                  <c:v>9.4E-2</c:v>
                </c:pt>
                <c:pt idx="4668">
                  <c:v>2.0999999999999998E-2</c:v>
                </c:pt>
                <c:pt idx="4669">
                  <c:v>0.24299999999999999</c:v>
                </c:pt>
                <c:pt idx="4670">
                  <c:v>0.22800000000000001</c:v>
                </c:pt>
                <c:pt idx="4671">
                  <c:v>0.185</c:v>
                </c:pt>
                <c:pt idx="4672">
                  <c:v>0.42700000000000005</c:v>
                </c:pt>
                <c:pt idx="4673">
                  <c:v>0.47399999999999998</c:v>
                </c:pt>
                <c:pt idx="4674">
                  <c:v>0.13799999999999998</c:v>
                </c:pt>
                <c:pt idx="4675">
                  <c:v>5.3999999999999999E-2</c:v>
                </c:pt>
                <c:pt idx="4676">
                  <c:v>1.5000000000000001E-2</c:v>
                </c:pt>
                <c:pt idx="4677">
                  <c:v>0.192</c:v>
                </c:pt>
                <c:pt idx="4678">
                  <c:v>0.29500000000000004</c:v>
                </c:pt>
                <c:pt idx="4679">
                  <c:v>0.24899999999999997</c:v>
                </c:pt>
                <c:pt idx="4680">
                  <c:v>0.17100000000000001</c:v>
                </c:pt>
                <c:pt idx="4681">
                  <c:v>0.28499999999999998</c:v>
                </c:pt>
                <c:pt idx="4682">
                  <c:v>0.30399999999999999</c:v>
                </c:pt>
                <c:pt idx="4683">
                  <c:v>6.8000000000000005E-2</c:v>
                </c:pt>
                <c:pt idx="4684">
                  <c:v>1.0999999999999999E-2</c:v>
                </c:pt>
                <c:pt idx="4685">
                  <c:v>0.25600000000000001</c:v>
                </c:pt>
                <c:pt idx="4686">
                  <c:v>0.22800000000000001</c:v>
                </c:pt>
                <c:pt idx="4687">
                  <c:v>0.219</c:v>
                </c:pt>
                <c:pt idx="4688">
                  <c:v>0.39300000000000002</c:v>
                </c:pt>
                <c:pt idx="4689">
                  <c:v>0.45800000000000002</c:v>
                </c:pt>
                <c:pt idx="4690">
                  <c:v>0.46</c:v>
                </c:pt>
                <c:pt idx="4691">
                  <c:v>0.27900000000000003</c:v>
                </c:pt>
                <c:pt idx="4692">
                  <c:v>0.251</c:v>
                </c:pt>
                <c:pt idx="4693">
                  <c:v>5.5E-2</c:v>
                </c:pt>
                <c:pt idx="4694">
                  <c:v>0</c:v>
                </c:pt>
                <c:pt idx="4695">
                  <c:v>0.215</c:v>
                </c:pt>
                <c:pt idx="4696">
                  <c:v>0.28999999999999998</c:v>
                </c:pt>
                <c:pt idx="4697">
                  <c:v>0.224</c:v>
                </c:pt>
                <c:pt idx="4698">
                  <c:v>0.16799999999999998</c:v>
                </c:pt>
                <c:pt idx="4699">
                  <c:v>0.13500000000000001</c:v>
                </c:pt>
                <c:pt idx="4700">
                  <c:v>0.36900000000000005</c:v>
                </c:pt>
                <c:pt idx="4701">
                  <c:v>0.42299999999999999</c:v>
                </c:pt>
                <c:pt idx="4702">
                  <c:v>9.1999999999999998E-2</c:v>
                </c:pt>
                <c:pt idx="4703">
                  <c:v>0.222</c:v>
                </c:pt>
                <c:pt idx="4704">
                  <c:v>8.1000000000000003E-2</c:v>
                </c:pt>
                <c:pt idx="4705">
                  <c:v>8.0000000000000002E-3</c:v>
                </c:pt>
                <c:pt idx="4706">
                  <c:v>0</c:v>
                </c:pt>
                <c:pt idx="4707">
                  <c:v>0</c:v>
                </c:pt>
                <c:pt idx="4708">
                  <c:v>0.35100000000000003</c:v>
                </c:pt>
                <c:pt idx="4709">
                  <c:v>0.46700000000000003</c:v>
                </c:pt>
                <c:pt idx="4710">
                  <c:v>0.47499999999999998</c:v>
                </c:pt>
                <c:pt idx="4711">
                  <c:v>0.51300000000000001</c:v>
                </c:pt>
                <c:pt idx="4712">
                  <c:v>0.27900000000000003</c:v>
                </c:pt>
                <c:pt idx="4713">
                  <c:v>0.24199999999999999</c:v>
                </c:pt>
                <c:pt idx="4714">
                  <c:v>6.9999999999999993E-2</c:v>
                </c:pt>
                <c:pt idx="4715">
                  <c:v>0.18100000000000002</c:v>
                </c:pt>
                <c:pt idx="4716">
                  <c:v>0.27399999999999997</c:v>
                </c:pt>
                <c:pt idx="4717">
                  <c:v>0.28800000000000003</c:v>
                </c:pt>
                <c:pt idx="4718">
                  <c:v>0.28899999999999998</c:v>
                </c:pt>
                <c:pt idx="4719">
                  <c:v>0.253</c:v>
                </c:pt>
                <c:pt idx="4720">
                  <c:v>0.27500000000000002</c:v>
                </c:pt>
                <c:pt idx="4721">
                  <c:v>0.22699999999999998</c:v>
                </c:pt>
                <c:pt idx="4722">
                  <c:v>0.16899999999999998</c:v>
                </c:pt>
                <c:pt idx="4723">
                  <c:v>0.42199999999999999</c:v>
                </c:pt>
                <c:pt idx="4724">
                  <c:v>0.11600000000000001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3.2000000000000001E-2</c:v>
                </c:pt>
                <c:pt idx="4729">
                  <c:v>1.2999999999999999E-2</c:v>
                </c:pt>
                <c:pt idx="4730">
                  <c:v>0.189</c:v>
                </c:pt>
                <c:pt idx="4731">
                  <c:v>0.25900000000000001</c:v>
                </c:pt>
                <c:pt idx="4732">
                  <c:v>0.247</c:v>
                </c:pt>
                <c:pt idx="4733">
                  <c:v>0.17200000000000001</c:v>
                </c:pt>
                <c:pt idx="4734">
                  <c:v>0.379</c:v>
                </c:pt>
                <c:pt idx="4735">
                  <c:v>0.44900000000000001</c:v>
                </c:pt>
                <c:pt idx="4736">
                  <c:v>8.8999999999999996E-2</c:v>
                </c:pt>
                <c:pt idx="4737">
                  <c:v>0.17699999999999999</c:v>
                </c:pt>
                <c:pt idx="4738">
                  <c:v>0.104</c:v>
                </c:pt>
                <c:pt idx="4739">
                  <c:v>0.02</c:v>
                </c:pt>
                <c:pt idx="4740">
                  <c:v>0</c:v>
                </c:pt>
                <c:pt idx="4741">
                  <c:v>0.20399999999999999</c:v>
                </c:pt>
                <c:pt idx="4742">
                  <c:v>0.308</c:v>
                </c:pt>
                <c:pt idx="4743">
                  <c:v>0.29500000000000004</c:v>
                </c:pt>
                <c:pt idx="4744">
                  <c:v>0.22900000000000001</c:v>
                </c:pt>
                <c:pt idx="4745">
                  <c:v>0.21299999999999999</c:v>
                </c:pt>
                <c:pt idx="4746">
                  <c:v>4.8000000000000001E-2</c:v>
                </c:pt>
                <c:pt idx="4747">
                  <c:v>0.35699999999999998</c:v>
                </c:pt>
                <c:pt idx="4748">
                  <c:v>0.44499999999999995</c:v>
                </c:pt>
                <c:pt idx="4749">
                  <c:v>0.44900000000000001</c:v>
                </c:pt>
                <c:pt idx="4750">
                  <c:v>0.499</c:v>
                </c:pt>
                <c:pt idx="4751">
                  <c:v>0.5109999999999999</c:v>
                </c:pt>
                <c:pt idx="4752">
                  <c:v>0.56400000000000006</c:v>
                </c:pt>
                <c:pt idx="4753">
                  <c:v>0.59299999999999997</c:v>
                </c:pt>
                <c:pt idx="4754">
                  <c:v>0.73</c:v>
                </c:pt>
                <c:pt idx="4755">
                  <c:v>0.754</c:v>
                </c:pt>
                <c:pt idx="4756">
                  <c:v>0.81300000000000006</c:v>
                </c:pt>
                <c:pt idx="4757">
                  <c:v>1.004</c:v>
                </c:pt>
                <c:pt idx="4758">
                  <c:v>1.071</c:v>
                </c:pt>
                <c:pt idx="4759">
                  <c:v>1.282</c:v>
                </c:pt>
                <c:pt idx="4760">
                  <c:v>1.369</c:v>
                </c:pt>
                <c:pt idx="4761">
                  <c:v>1.3819999999999999</c:v>
                </c:pt>
                <c:pt idx="4762">
                  <c:v>1.4339999999999999</c:v>
                </c:pt>
                <c:pt idx="4763">
                  <c:v>1.3639999999999999</c:v>
                </c:pt>
                <c:pt idx="4764">
                  <c:v>1.4239999999999999</c:v>
                </c:pt>
                <c:pt idx="4765">
                  <c:v>1.4359999999999999</c:v>
                </c:pt>
                <c:pt idx="4766">
                  <c:v>1.46</c:v>
                </c:pt>
                <c:pt idx="4767">
                  <c:v>1.4510000000000001</c:v>
                </c:pt>
                <c:pt idx="4768">
                  <c:v>0.28999999999999998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0.30299999999999999</c:v>
                </c:pt>
                <c:pt idx="4773">
                  <c:v>0.378</c:v>
                </c:pt>
                <c:pt idx="4774">
                  <c:v>0.11799999999999999</c:v>
                </c:pt>
                <c:pt idx="4775">
                  <c:v>1.0999999999999999E-2</c:v>
                </c:pt>
                <c:pt idx="4776">
                  <c:v>3.0000000000000002E-2</c:v>
                </c:pt>
                <c:pt idx="4777">
                  <c:v>8.0000000000000002E-3</c:v>
                </c:pt>
                <c:pt idx="4778">
                  <c:v>0</c:v>
                </c:pt>
                <c:pt idx="4779">
                  <c:v>3.0000000000000001E-3</c:v>
                </c:pt>
                <c:pt idx="4780">
                  <c:v>3.7999999999999999E-2</c:v>
                </c:pt>
                <c:pt idx="4781">
                  <c:v>2.7E-2</c:v>
                </c:pt>
                <c:pt idx="4782">
                  <c:v>6.0000000000000001E-3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6.0000000000000001E-3</c:v>
                </c:pt>
                <c:pt idx="4790">
                  <c:v>4.0000000000000001E-3</c:v>
                </c:pt>
                <c:pt idx="4791">
                  <c:v>1E-3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1E-3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1E-3</c:v>
                </c:pt>
                <c:pt idx="4801">
                  <c:v>0</c:v>
                </c:pt>
                <c:pt idx="4802">
                  <c:v>0</c:v>
                </c:pt>
                <c:pt idx="4803">
                  <c:v>0.158</c:v>
                </c:pt>
                <c:pt idx="4804">
                  <c:v>0.20799999999999999</c:v>
                </c:pt>
                <c:pt idx="4805">
                  <c:v>0.21299999999999999</c:v>
                </c:pt>
                <c:pt idx="4806">
                  <c:v>0.22</c:v>
                </c:pt>
                <c:pt idx="4807">
                  <c:v>0.224</c:v>
                </c:pt>
                <c:pt idx="4808">
                  <c:v>0.22900000000000001</c:v>
                </c:pt>
                <c:pt idx="4809">
                  <c:v>0.245</c:v>
                </c:pt>
                <c:pt idx="4810">
                  <c:v>0.25600000000000001</c:v>
                </c:pt>
                <c:pt idx="4811">
                  <c:v>0.25700000000000001</c:v>
                </c:pt>
                <c:pt idx="4812">
                  <c:v>0.25700000000000001</c:v>
                </c:pt>
                <c:pt idx="4813">
                  <c:v>0.25700000000000001</c:v>
                </c:pt>
                <c:pt idx="4814">
                  <c:v>5.8999999999999997E-2</c:v>
                </c:pt>
                <c:pt idx="4815">
                  <c:v>0.124</c:v>
                </c:pt>
                <c:pt idx="4816">
                  <c:v>0.15</c:v>
                </c:pt>
                <c:pt idx="4817">
                  <c:v>0.14599999999999999</c:v>
                </c:pt>
                <c:pt idx="4818">
                  <c:v>0.13699999999999998</c:v>
                </c:pt>
                <c:pt idx="4819">
                  <c:v>0.129</c:v>
                </c:pt>
                <c:pt idx="4820">
                  <c:v>0.122</c:v>
                </c:pt>
                <c:pt idx="4821">
                  <c:v>0.12999999999999998</c:v>
                </c:pt>
                <c:pt idx="4822">
                  <c:v>0.122</c:v>
                </c:pt>
                <c:pt idx="4823">
                  <c:v>0.13899999999999998</c:v>
                </c:pt>
                <c:pt idx="4824">
                  <c:v>0.121</c:v>
                </c:pt>
                <c:pt idx="4825">
                  <c:v>0.128</c:v>
                </c:pt>
                <c:pt idx="4826">
                  <c:v>0.121</c:v>
                </c:pt>
                <c:pt idx="4827">
                  <c:v>0.128</c:v>
                </c:pt>
                <c:pt idx="4828">
                  <c:v>0.12000000000000001</c:v>
                </c:pt>
                <c:pt idx="4829">
                  <c:v>0.121</c:v>
                </c:pt>
                <c:pt idx="4830">
                  <c:v>0.121</c:v>
                </c:pt>
                <c:pt idx="4831">
                  <c:v>0.12000000000000001</c:v>
                </c:pt>
                <c:pt idx="4832">
                  <c:v>0.11900000000000001</c:v>
                </c:pt>
                <c:pt idx="4833">
                  <c:v>0.114</c:v>
                </c:pt>
                <c:pt idx="4834">
                  <c:v>0.112</c:v>
                </c:pt>
                <c:pt idx="4835">
                  <c:v>0.10199999999999999</c:v>
                </c:pt>
                <c:pt idx="4836">
                  <c:v>9.6000000000000002E-2</c:v>
                </c:pt>
                <c:pt idx="4837">
                  <c:v>8.6000000000000007E-2</c:v>
                </c:pt>
                <c:pt idx="4838">
                  <c:v>7.3999999999999996E-2</c:v>
                </c:pt>
                <c:pt idx="4839">
                  <c:v>2.5999999999999999E-2</c:v>
                </c:pt>
                <c:pt idx="4840">
                  <c:v>0.01</c:v>
                </c:pt>
                <c:pt idx="4841">
                  <c:v>7.0000000000000001E-3</c:v>
                </c:pt>
                <c:pt idx="4842">
                  <c:v>7.0000000000000001E-3</c:v>
                </c:pt>
                <c:pt idx="4843">
                  <c:v>2E-3</c:v>
                </c:pt>
                <c:pt idx="4844">
                  <c:v>1E-3</c:v>
                </c:pt>
                <c:pt idx="4845">
                  <c:v>0</c:v>
                </c:pt>
                <c:pt idx="4846">
                  <c:v>1E-3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9.0000000000000011E-3</c:v>
                </c:pt>
                <c:pt idx="4863">
                  <c:v>3.0000000000000001E-3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0.17699999999999999</c:v>
                </c:pt>
                <c:pt idx="4872">
                  <c:v>0.216</c:v>
                </c:pt>
                <c:pt idx="4873">
                  <c:v>0.05</c:v>
                </c:pt>
                <c:pt idx="4874">
                  <c:v>1E-3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1E-3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4.0000000000000001E-3</c:v>
                </c:pt>
                <c:pt idx="4901">
                  <c:v>6.0000000000000001E-3</c:v>
                </c:pt>
                <c:pt idx="4902">
                  <c:v>9.0000000000000011E-3</c:v>
                </c:pt>
                <c:pt idx="4903">
                  <c:v>9.0000000000000011E-3</c:v>
                </c:pt>
                <c:pt idx="4904">
                  <c:v>0.23599999999999999</c:v>
                </c:pt>
                <c:pt idx="4905">
                  <c:v>0.26899999999999996</c:v>
                </c:pt>
                <c:pt idx="4906">
                  <c:v>0.251</c:v>
                </c:pt>
                <c:pt idx="4907">
                  <c:v>0.23599999999999999</c:v>
                </c:pt>
                <c:pt idx="4908">
                  <c:v>5.2999999999999999E-2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1E-3</c:v>
                </c:pt>
                <c:pt idx="4917">
                  <c:v>4.0000000000000001E-3</c:v>
                </c:pt>
                <c:pt idx="4918">
                  <c:v>0.01</c:v>
                </c:pt>
                <c:pt idx="4919">
                  <c:v>8.0000000000000002E-3</c:v>
                </c:pt>
                <c:pt idx="4920">
                  <c:v>5.0000000000000001E-3</c:v>
                </c:pt>
                <c:pt idx="4921">
                  <c:v>6.0000000000000001E-3</c:v>
                </c:pt>
                <c:pt idx="4922">
                  <c:v>0.14300000000000002</c:v>
                </c:pt>
                <c:pt idx="4923">
                  <c:v>0.17499999999999999</c:v>
                </c:pt>
                <c:pt idx="4924">
                  <c:v>0.16899999999999998</c:v>
                </c:pt>
                <c:pt idx="4925">
                  <c:v>0.379</c:v>
                </c:pt>
                <c:pt idx="4926">
                  <c:v>0.42000000000000004</c:v>
                </c:pt>
                <c:pt idx="4927">
                  <c:v>0.433</c:v>
                </c:pt>
                <c:pt idx="4928">
                  <c:v>0.439</c:v>
                </c:pt>
                <c:pt idx="4929">
                  <c:v>0.46</c:v>
                </c:pt>
                <c:pt idx="4930">
                  <c:v>0.45199999999999996</c:v>
                </c:pt>
                <c:pt idx="4931">
                  <c:v>0.46099999999999997</c:v>
                </c:pt>
                <c:pt idx="4932">
                  <c:v>0.45600000000000002</c:v>
                </c:pt>
                <c:pt idx="4933">
                  <c:v>0.45600000000000002</c:v>
                </c:pt>
                <c:pt idx="4934">
                  <c:v>0.46099999999999997</c:v>
                </c:pt>
                <c:pt idx="4935">
                  <c:v>0.45800000000000002</c:v>
                </c:pt>
                <c:pt idx="4936">
                  <c:v>0.45700000000000002</c:v>
                </c:pt>
                <c:pt idx="4937">
                  <c:v>0.10299999999999999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1E-3</c:v>
                </c:pt>
                <c:pt idx="4943">
                  <c:v>1E-3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0.17799999999999999</c:v>
                </c:pt>
                <c:pt idx="4954">
                  <c:v>0.21299999999999999</c:v>
                </c:pt>
                <c:pt idx="4955">
                  <c:v>0.219</c:v>
                </c:pt>
                <c:pt idx="4956">
                  <c:v>0.22599999999999998</c:v>
                </c:pt>
                <c:pt idx="4957">
                  <c:v>0.22900000000000001</c:v>
                </c:pt>
                <c:pt idx="4958">
                  <c:v>0.23599999999999999</c:v>
                </c:pt>
                <c:pt idx="4959">
                  <c:v>0.24399999999999999</c:v>
                </c:pt>
                <c:pt idx="4960">
                  <c:v>0.24600000000000002</c:v>
                </c:pt>
                <c:pt idx="4961">
                  <c:v>0.247</c:v>
                </c:pt>
                <c:pt idx="4962">
                  <c:v>0.247</c:v>
                </c:pt>
                <c:pt idx="4963">
                  <c:v>0.24299999999999999</c:v>
                </c:pt>
                <c:pt idx="4964">
                  <c:v>0.23800000000000002</c:v>
                </c:pt>
                <c:pt idx="4965">
                  <c:v>0.23100000000000001</c:v>
                </c:pt>
                <c:pt idx="4966">
                  <c:v>0.217</c:v>
                </c:pt>
                <c:pt idx="4967">
                  <c:v>5.8000000000000003E-2</c:v>
                </c:pt>
                <c:pt idx="4968">
                  <c:v>1.4E-2</c:v>
                </c:pt>
                <c:pt idx="4969">
                  <c:v>4.0000000000000001E-3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3.0000000000000001E-3</c:v>
                </c:pt>
                <c:pt idx="4979">
                  <c:v>7.0000000000000001E-3</c:v>
                </c:pt>
                <c:pt idx="4980">
                  <c:v>0.01</c:v>
                </c:pt>
                <c:pt idx="4981">
                  <c:v>0.13699999999999998</c:v>
                </c:pt>
                <c:pt idx="4982">
                  <c:v>0.13799999999999998</c:v>
                </c:pt>
                <c:pt idx="4983">
                  <c:v>0.127</c:v>
                </c:pt>
                <c:pt idx="4984">
                  <c:v>0.126</c:v>
                </c:pt>
                <c:pt idx="4985">
                  <c:v>0.12000000000000001</c:v>
                </c:pt>
                <c:pt idx="4986">
                  <c:v>0.11900000000000001</c:v>
                </c:pt>
                <c:pt idx="4987">
                  <c:v>0.11900000000000001</c:v>
                </c:pt>
                <c:pt idx="4988">
                  <c:v>0.124</c:v>
                </c:pt>
                <c:pt idx="4989">
                  <c:v>0.12000000000000001</c:v>
                </c:pt>
                <c:pt idx="4990">
                  <c:v>0.12000000000000001</c:v>
                </c:pt>
                <c:pt idx="4991">
                  <c:v>0.11699999999999999</c:v>
                </c:pt>
                <c:pt idx="4992">
                  <c:v>0.36399999999999999</c:v>
                </c:pt>
                <c:pt idx="4993">
                  <c:v>0.42599999999999999</c:v>
                </c:pt>
                <c:pt idx="4994">
                  <c:v>0.42099999999999999</c:v>
                </c:pt>
                <c:pt idx="4995">
                  <c:v>0.42700000000000005</c:v>
                </c:pt>
                <c:pt idx="4996">
                  <c:v>0.42799999999999999</c:v>
                </c:pt>
                <c:pt idx="4997">
                  <c:v>0.42299999999999999</c:v>
                </c:pt>
                <c:pt idx="4998">
                  <c:v>0.42000000000000004</c:v>
                </c:pt>
                <c:pt idx="4999">
                  <c:v>0.42899999999999999</c:v>
                </c:pt>
                <c:pt idx="5000">
                  <c:v>0.43099999999999999</c:v>
                </c:pt>
                <c:pt idx="5001">
                  <c:v>0.42499999999999999</c:v>
                </c:pt>
                <c:pt idx="5002">
                  <c:v>0.42099999999999999</c:v>
                </c:pt>
                <c:pt idx="5003">
                  <c:v>0.45100000000000001</c:v>
                </c:pt>
                <c:pt idx="5004">
                  <c:v>0.42099999999999999</c:v>
                </c:pt>
                <c:pt idx="5005">
                  <c:v>0.42599999999999999</c:v>
                </c:pt>
                <c:pt idx="5006">
                  <c:v>0.42799999999999999</c:v>
                </c:pt>
                <c:pt idx="5007">
                  <c:v>0.41699999999999998</c:v>
                </c:pt>
                <c:pt idx="5008">
                  <c:v>0.434</c:v>
                </c:pt>
                <c:pt idx="5009">
                  <c:v>0.43</c:v>
                </c:pt>
                <c:pt idx="5010">
                  <c:v>0.42899999999999999</c:v>
                </c:pt>
                <c:pt idx="5011">
                  <c:v>0.41399999999999998</c:v>
                </c:pt>
                <c:pt idx="5012">
                  <c:v>0.42299999999999999</c:v>
                </c:pt>
                <c:pt idx="5013">
                  <c:v>0.42299999999999999</c:v>
                </c:pt>
                <c:pt idx="5014">
                  <c:v>0.42899999999999999</c:v>
                </c:pt>
                <c:pt idx="5015">
                  <c:v>0.434</c:v>
                </c:pt>
                <c:pt idx="5016">
                  <c:v>0.43099999999999999</c:v>
                </c:pt>
                <c:pt idx="5017">
                  <c:v>0.42099999999999999</c:v>
                </c:pt>
                <c:pt idx="5018">
                  <c:v>0.42099999999999999</c:v>
                </c:pt>
                <c:pt idx="5019">
                  <c:v>0.42599999999999999</c:v>
                </c:pt>
                <c:pt idx="5020">
                  <c:v>0.60299999999999998</c:v>
                </c:pt>
                <c:pt idx="5021">
                  <c:v>0.64499999999999991</c:v>
                </c:pt>
                <c:pt idx="5022">
                  <c:v>0.64</c:v>
                </c:pt>
                <c:pt idx="5023">
                  <c:v>0.63700000000000001</c:v>
                </c:pt>
                <c:pt idx="5024">
                  <c:v>0.63600000000000001</c:v>
                </c:pt>
                <c:pt idx="5025">
                  <c:v>0.63</c:v>
                </c:pt>
                <c:pt idx="5026">
                  <c:v>0.64</c:v>
                </c:pt>
                <c:pt idx="5027">
                  <c:v>0.63600000000000001</c:v>
                </c:pt>
                <c:pt idx="5028">
                  <c:v>0.63900000000000001</c:v>
                </c:pt>
                <c:pt idx="5029">
                  <c:v>0.63</c:v>
                </c:pt>
                <c:pt idx="5030">
                  <c:v>0.62</c:v>
                </c:pt>
                <c:pt idx="5031">
                  <c:v>0.52100000000000002</c:v>
                </c:pt>
                <c:pt idx="5032">
                  <c:v>0.47699999999999998</c:v>
                </c:pt>
                <c:pt idx="5033">
                  <c:v>0.24600000000000002</c:v>
                </c:pt>
                <c:pt idx="5034">
                  <c:v>0.19400000000000001</c:v>
                </c:pt>
                <c:pt idx="5035">
                  <c:v>0.317</c:v>
                </c:pt>
                <c:pt idx="5036">
                  <c:v>0.35499999999999998</c:v>
                </c:pt>
                <c:pt idx="5037">
                  <c:v>7.6999999999999999E-2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1E-3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1E-3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1E-3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1E-3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0.17599999999999999</c:v>
                </c:pt>
                <c:pt idx="5071">
                  <c:v>0.21099999999999999</c:v>
                </c:pt>
                <c:pt idx="5072">
                  <c:v>0.22500000000000001</c:v>
                </c:pt>
                <c:pt idx="5073">
                  <c:v>0.22900000000000001</c:v>
                </c:pt>
                <c:pt idx="5074">
                  <c:v>0.23900000000000002</c:v>
                </c:pt>
                <c:pt idx="5075">
                  <c:v>0.25</c:v>
                </c:pt>
                <c:pt idx="5076">
                  <c:v>0.25999999999999995</c:v>
                </c:pt>
                <c:pt idx="5077">
                  <c:v>0.26200000000000001</c:v>
                </c:pt>
                <c:pt idx="5078">
                  <c:v>0.26400000000000001</c:v>
                </c:pt>
                <c:pt idx="5079">
                  <c:v>0.26200000000000001</c:v>
                </c:pt>
                <c:pt idx="5080">
                  <c:v>0.26300000000000001</c:v>
                </c:pt>
                <c:pt idx="5081">
                  <c:v>0.26600000000000001</c:v>
                </c:pt>
                <c:pt idx="5082">
                  <c:v>0.26600000000000001</c:v>
                </c:pt>
                <c:pt idx="5083">
                  <c:v>6.2E-2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0.17200000000000001</c:v>
                </c:pt>
                <c:pt idx="5094">
                  <c:v>0.215</c:v>
                </c:pt>
                <c:pt idx="5095">
                  <c:v>0.23</c:v>
                </c:pt>
                <c:pt idx="5096">
                  <c:v>0.25900000000000001</c:v>
                </c:pt>
                <c:pt idx="5097">
                  <c:v>6.8000000000000005E-2</c:v>
                </c:pt>
                <c:pt idx="5098">
                  <c:v>3.0000000000000001E-3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1E-3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9.4E-2</c:v>
                </c:pt>
                <c:pt idx="5134">
                  <c:v>0.11299999999999999</c:v>
                </c:pt>
                <c:pt idx="5135">
                  <c:v>0.12000000000000001</c:v>
                </c:pt>
                <c:pt idx="5136">
                  <c:v>0.126</c:v>
                </c:pt>
                <c:pt idx="5137">
                  <c:v>0.13600000000000001</c:v>
                </c:pt>
                <c:pt idx="5138">
                  <c:v>0.14599999999999999</c:v>
                </c:pt>
                <c:pt idx="5139">
                  <c:v>0.159</c:v>
                </c:pt>
                <c:pt idx="5140">
                  <c:v>0.16600000000000001</c:v>
                </c:pt>
                <c:pt idx="5141">
                  <c:v>0.17499999999999999</c:v>
                </c:pt>
                <c:pt idx="5142">
                  <c:v>0.26200000000000001</c:v>
                </c:pt>
                <c:pt idx="5143">
                  <c:v>0.27399999999999997</c:v>
                </c:pt>
                <c:pt idx="5144">
                  <c:v>0.26200000000000001</c:v>
                </c:pt>
                <c:pt idx="5145">
                  <c:v>0.255</c:v>
                </c:pt>
                <c:pt idx="5146">
                  <c:v>0.254</c:v>
                </c:pt>
                <c:pt idx="5147">
                  <c:v>0.24600000000000002</c:v>
                </c:pt>
                <c:pt idx="5148">
                  <c:v>0.24399999999999999</c:v>
                </c:pt>
                <c:pt idx="5149">
                  <c:v>0.23699999999999999</c:v>
                </c:pt>
                <c:pt idx="5150">
                  <c:v>0.14799999999999999</c:v>
                </c:pt>
                <c:pt idx="5151">
                  <c:v>0.125</c:v>
                </c:pt>
                <c:pt idx="5152">
                  <c:v>0.12300000000000001</c:v>
                </c:pt>
                <c:pt idx="5153">
                  <c:v>0.121</c:v>
                </c:pt>
                <c:pt idx="5154">
                  <c:v>0.121</c:v>
                </c:pt>
                <c:pt idx="5155">
                  <c:v>0.124</c:v>
                </c:pt>
                <c:pt idx="5156">
                  <c:v>0.121</c:v>
                </c:pt>
                <c:pt idx="5157">
                  <c:v>0.122</c:v>
                </c:pt>
                <c:pt idx="5158">
                  <c:v>0.124</c:v>
                </c:pt>
                <c:pt idx="5159">
                  <c:v>0.13899999999999998</c:v>
                </c:pt>
                <c:pt idx="5160">
                  <c:v>0.15100000000000002</c:v>
                </c:pt>
                <c:pt idx="5161">
                  <c:v>0.159</c:v>
                </c:pt>
                <c:pt idx="5162">
                  <c:v>0.17599999999999999</c:v>
                </c:pt>
                <c:pt idx="5163">
                  <c:v>0.187</c:v>
                </c:pt>
                <c:pt idx="5164">
                  <c:v>0.18100000000000002</c:v>
                </c:pt>
                <c:pt idx="5165">
                  <c:v>0.18000000000000002</c:v>
                </c:pt>
                <c:pt idx="5166">
                  <c:v>0.18100000000000002</c:v>
                </c:pt>
                <c:pt idx="5167">
                  <c:v>0.183</c:v>
                </c:pt>
                <c:pt idx="5168">
                  <c:v>0.18100000000000002</c:v>
                </c:pt>
                <c:pt idx="5169">
                  <c:v>0.18100000000000002</c:v>
                </c:pt>
                <c:pt idx="5170">
                  <c:v>0.19</c:v>
                </c:pt>
                <c:pt idx="5171">
                  <c:v>0.18100000000000002</c:v>
                </c:pt>
                <c:pt idx="5172">
                  <c:v>0.18100000000000002</c:v>
                </c:pt>
                <c:pt idx="5173">
                  <c:v>0.18000000000000002</c:v>
                </c:pt>
                <c:pt idx="5174">
                  <c:v>0.17899999999999999</c:v>
                </c:pt>
                <c:pt idx="5175">
                  <c:v>0.17899999999999999</c:v>
                </c:pt>
                <c:pt idx="5176">
                  <c:v>0.17899999999999999</c:v>
                </c:pt>
                <c:pt idx="5177">
                  <c:v>0.16899999999999998</c:v>
                </c:pt>
                <c:pt idx="5178">
                  <c:v>0.17200000000000001</c:v>
                </c:pt>
                <c:pt idx="5179">
                  <c:v>0.16600000000000001</c:v>
                </c:pt>
                <c:pt idx="5180">
                  <c:v>0.153</c:v>
                </c:pt>
                <c:pt idx="5181">
                  <c:v>0.153</c:v>
                </c:pt>
                <c:pt idx="5182">
                  <c:v>0.153</c:v>
                </c:pt>
                <c:pt idx="5183">
                  <c:v>0.156</c:v>
                </c:pt>
                <c:pt idx="5184">
                  <c:v>0.153</c:v>
                </c:pt>
                <c:pt idx="5185">
                  <c:v>0.17</c:v>
                </c:pt>
                <c:pt idx="5186">
                  <c:v>0.157</c:v>
                </c:pt>
                <c:pt idx="5187">
                  <c:v>0.153</c:v>
                </c:pt>
                <c:pt idx="5188">
                  <c:v>0.153</c:v>
                </c:pt>
                <c:pt idx="5189">
                  <c:v>0.16200000000000001</c:v>
                </c:pt>
                <c:pt idx="5190">
                  <c:v>0.183</c:v>
                </c:pt>
                <c:pt idx="5191">
                  <c:v>0.18100000000000002</c:v>
                </c:pt>
                <c:pt idx="5192">
                  <c:v>0.192</c:v>
                </c:pt>
                <c:pt idx="5193">
                  <c:v>0.19900000000000001</c:v>
                </c:pt>
                <c:pt idx="5194">
                  <c:v>0.26899999999999996</c:v>
                </c:pt>
                <c:pt idx="5195">
                  <c:v>0.27900000000000003</c:v>
                </c:pt>
                <c:pt idx="5196">
                  <c:v>0.28600000000000003</c:v>
                </c:pt>
                <c:pt idx="5197">
                  <c:v>0.29300000000000004</c:v>
                </c:pt>
                <c:pt idx="5198">
                  <c:v>0.30299999999999999</c:v>
                </c:pt>
                <c:pt idx="5199">
                  <c:v>0.374</c:v>
                </c:pt>
                <c:pt idx="5200">
                  <c:v>0.39100000000000001</c:v>
                </c:pt>
                <c:pt idx="5201">
                  <c:v>0.39100000000000001</c:v>
                </c:pt>
                <c:pt idx="5202">
                  <c:v>0.39599999999999996</c:v>
                </c:pt>
                <c:pt idx="5203">
                  <c:v>0.38699999999999996</c:v>
                </c:pt>
                <c:pt idx="5204">
                  <c:v>0.39100000000000001</c:v>
                </c:pt>
                <c:pt idx="5205">
                  <c:v>0.38699999999999996</c:v>
                </c:pt>
                <c:pt idx="5206">
                  <c:v>0.39100000000000001</c:v>
                </c:pt>
                <c:pt idx="5207">
                  <c:v>0.39200000000000002</c:v>
                </c:pt>
                <c:pt idx="5208">
                  <c:v>0.38699999999999996</c:v>
                </c:pt>
                <c:pt idx="5209">
                  <c:v>0.38300000000000001</c:v>
                </c:pt>
                <c:pt idx="5210">
                  <c:v>0.38800000000000001</c:v>
                </c:pt>
                <c:pt idx="5211">
                  <c:v>0.38499999999999995</c:v>
                </c:pt>
                <c:pt idx="5212">
                  <c:v>0.38800000000000001</c:v>
                </c:pt>
                <c:pt idx="5213">
                  <c:v>0.39200000000000002</c:v>
                </c:pt>
                <c:pt idx="5214">
                  <c:v>0.39500000000000002</c:v>
                </c:pt>
                <c:pt idx="5215">
                  <c:v>0.39100000000000001</c:v>
                </c:pt>
                <c:pt idx="5216">
                  <c:v>0.38100000000000001</c:v>
                </c:pt>
                <c:pt idx="5217">
                  <c:v>0.38600000000000001</c:v>
                </c:pt>
                <c:pt idx="5218">
                  <c:v>0.38800000000000001</c:v>
                </c:pt>
                <c:pt idx="5219">
                  <c:v>0.38499999999999995</c:v>
                </c:pt>
                <c:pt idx="5220">
                  <c:v>0.40600000000000003</c:v>
                </c:pt>
                <c:pt idx="5221">
                  <c:v>0.58799999999999997</c:v>
                </c:pt>
                <c:pt idx="5222">
                  <c:v>0.629</c:v>
                </c:pt>
                <c:pt idx="5223">
                  <c:v>0.63</c:v>
                </c:pt>
                <c:pt idx="5224">
                  <c:v>0.77800000000000002</c:v>
                </c:pt>
                <c:pt idx="5225">
                  <c:v>0.80300000000000005</c:v>
                </c:pt>
                <c:pt idx="5226">
                  <c:v>0.65799999999999992</c:v>
                </c:pt>
                <c:pt idx="5227">
                  <c:v>0.26200000000000001</c:v>
                </c:pt>
                <c:pt idx="5228">
                  <c:v>0.16200000000000001</c:v>
                </c:pt>
                <c:pt idx="5229">
                  <c:v>0.153</c:v>
                </c:pt>
                <c:pt idx="5230">
                  <c:v>0.154</c:v>
                </c:pt>
                <c:pt idx="5231">
                  <c:v>0.154</c:v>
                </c:pt>
                <c:pt idx="5232">
                  <c:v>0.154</c:v>
                </c:pt>
                <c:pt idx="5233">
                  <c:v>0.154</c:v>
                </c:pt>
                <c:pt idx="5234">
                  <c:v>0.154</c:v>
                </c:pt>
                <c:pt idx="5235">
                  <c:v>0.154</c:v>
                </c:pt>
                <c:pt idx="5236">
                  <c:v>0.154</c:v>
                </c:pt>
                <c:pt idx="5237">
                  <c:v>0.154</c:v>
                </c:pt>
                <c:pt idx="5238">
                  <c:v>0.154</c:v>
                </c:pt>
                <c:pt idx="5239">
                  <c:v>0.154</c:v>
                </c:pt>
                <c:pt idx="5240">
                  <c:v>0.154</c:v>
                </c:pt>
                <c:pt idx="5241">
                  <c:v>0.154</c:v>
                </c:pt>
                <c:pt idx="5242">
                  <c:v>0.154</c:v>
                </c:pt>
                <c:pt idx="5243">
                  <c:v>0.154</c:v>
                </c:pt>
                <c:pt idx="5244">
                  <c:v>0.154</c:v>
                </c:pt>
                <c:pt idx="5245">
                  <c:v>0.153</c:v>
                </c:pt>
                <c:pt idx="5246">
                  <c:v>0.161</c:v>
                </c:pt>
                <c:pt idx="5247">
                  <c:v>0.153</c:v>
                </c:pt>
                <c:pt idx="5248">
                  <c:v>0.17799999999999999</c:v>
                </c:pt>
                <c:pt idx="5249">
                  <c:v>0.184</c:v>
                </c:pt>
                <c:pt idx="5250">
                  <c:v>0.191</c:v>
                </c:pt>
                <c:pt idx="5251">
                  <c:v>0.19699999999999998</c:v>
                </c:pt>
                <c:pt idx="5252">
                  <c:v>0.2</c:v>
                </c:pt>
                <c:pt idx="5253">
                  <c:v>0.34600000000000003</c:v>
                </c:pt>
                <c:pt idx="5254">
                  <c:v>0.38</c:v>
                </c:pt>
                <c:pt idx="5255">
                  <c:v>0.38400000000000001</c:v>
                </c:pt>
                <c:pt idx="5256">
                  <c:v>0.36000000000000004</c:v>
                </c:pt>
                <c:pt idx="5257">
                  <c:v>0.374</c:v>
                </c:pt>
                <c:pt idx="5258">
                  <c:v>0.36399999999999999</c:v>
                </c:pt>
                <c:pt idx="5259">
                  <c:v>0.36399999999999999</c:v>
                </c:pt>
                <c:pt idx="5260">
                  <c:v>0.33799999999999997</c:v>
                </c:pt>
                <c:pt idx="5261">
                  <c:v>0.32800000000000001</c:v>
                </c:pt>
                <c:pt idx="5262">
                  <c:v>0.23200000000000001</c:v>
                </c:pt>
                <c:pt idx="5263">
                  <c:v>0.2</c:v>
                </c:pt>
                <c:pt idx="5264">
                  <c:v>0.20399999999999999</c:v>
                </c:pt>
                <c:pt idx="5265">
                  <c:v>0.20200000000000001</c:v>
                </c:pt>
                <c:pt idx="5266">
                  <c:v>0.20300000000000001</c:v>
                </c:pt>
                <c:pt idx="5267">
                  <c:v>0.20399999999999999</c:v>
                </c:pt>
                <c:pt idx="5268">
                  <c:v>0.20300000000000001</c:v>
                </c:pt>
                <c:pt idx="5269">
                  <c:v>0.20300000000000001</c:v>
                </c:pt>
                <c:pt idx="5270">
                  <c:v>0.129</c:v>
                </c:pt>
                <c:pt idx="5271">
                  <c:v>0.11299999999999999</c:v>
                </c:pt>
                <c:pt idx="5272">
                  <c:v>0.108</c:v>
                </c:pt>
                <c:pt idx="5273">
                  <c:v>0.107</c:v>
                </c:pt>
                <c:pt idx="5274">
                  <c:v>0.104</c:v>
                </c:pt>
                <c:pt idx="5275">
                  <c:v>9.7000000000000003E-2</c:v>
                </c:pt>
                <c:pt idx="5276">
                  <c:v>2.3E-2</c:v>
                </c:pt>
                <c:pt idx="5277">
                  <c:v>0</c:v>
                </c:pt>
                <c:pt idx="5278">
                  <c:v>0.16200000000000001</c:v>
                </c:pt>
                <c:pt idx="5279">
                  <c:v>0.216</c:v>
                </c:pt>
                <c:pt idx="5280">
                  <c:v>0.22800000000000001</c:v>
                </c:pt>
                <c:pt idx="5281">
                  <c:v>0.23200000000000001</c:v>
                </c:pt>
                <c:pt idx="5282">
                  <c:v>0.23200000000000001</c:v>
                </c:pt>
                <c:pt idx="5283">
                  <c:v>0.23100000000000001</c:v>
                </c:pt>
                <c:pt idx="5284">
                  <c:v>0.23100000000000001</c:v>
                </c:pt>
                <c:pt idx="5285">
                  <c:v>6.3E-2</c:v>
                </c:pt>
                <c:pt idx="5286">
                  <c:v>1E-3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1E-3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1E-3</c:v>
                </c:pt>
                <c:pt idx="5299">
                  <c:v>1E-3</c:v>
                </c:pt>
                <c:pt idx="5300">
                  <c:v>2E-3</c:v>
                </c:pt>
                <c:pt idx="5301">
                  <c:v>7.0000000000000001E-3</c:v>
                </c:pt>
                <c:pt idx="5302">
                  <c:v>0.01</c:v>
                </c:pt>
                <c:pt idx="5303">
                  <c:v>9.0000000000000011E-3</c:v>
                </c:pt>
                <c:pt idx="5304">
                  <c:v>4.0000000000000001E-3</c:v>
                </c:pt>
                <c:pt idx="5305">
                  <c:v>7.0000000000000001E-3</c:v>
                </c:pt>
                <c:pt idx="5306">
                  <c:v>7.0000000000000001E-3</c:v>
                </c:pt>
                <c:pt idx="5307">
                  <c:v>6.0000000000000001E-3</c:v>
                </c:pt>
                <c:pt idx="5308">
                  <c:v>7.0000000000000001E-3</c:v>
                </c:pt>
                <c:pt idx="5309">
                  <c:v>0.01</c:v>
                </c:pt>
                <c:pt idx="5310">
                  <c:v>5.0000000000000001E-3</c:v>
                </c:pt>
                <c:pt idx="5311">
                  <c:v>3.0000000000000001E-3</c:v>
                </c:pt>
                <c:pt idx="5312">
                  <c:v>4.0000000000000001E-3</c:v>
                </c:pt>
                <c:pt idx="5313">
                  <c:v>3.0000000000000001E-3</c:v>
                </c:pt>
                <c:pt idx="5314">
                  <c:v>2E-3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0.307</c:v>
                </c:pt>
                <c:pt idx="5338">
                  <c:v>0.33500000000000002</c:v>
                </c:pt>
                <c:pt idx="5339">
                  <c:v>0.35199999999999998</c:v>
                </c:pt>
                <c:pt idx="5340">
                  <c:v>0.34600000000000003</c:v>
                </c:pt>
                <c:pt idx="5341">
                  <c:v>0.34099999999999997</c:v>
                </c:pt>
                <c:pt idx="5342">
                  <c:v>0.35699999999999998</c:v>
                </c:pt>
                <c:pt idx="5343">
                  <c:v>0.34099999999999997</c:v>
                </c:pt>
                <c:pt idx="5344">
                  <c:v>0.34299999999999997</c:v>
                </c:pt>
                <c:pt idx="5345">
                  <c:v>0.36499999999999999</c:v>
                </c:pt>
                <c:pt idx="5346">
                  <c:v>0.35199999999999998</c:v>
                </c:pt>
                <c:pt idx="5347">
                  <c:v>0.35499999999999998</c:v>
                </c:pt>
                <c:pt idx="5348">
                  <c:v>0.34</c:v>
                </c:pt>
                <c:pt idx="5349">
                  <c:v>0.34299999999999997</c:v>
                </c:pt>
                <c:pt idx="5350">
                  <c:v>0.34400000000000003</c:v>
                </c:pt>
                <c:pt idx="5351">
                  <c:v>0.33799999999999997</c:v>
                </c:pt>
                <c:pt idx="5352">
                  <c:v>0.34</c:v>
                </c:pt>
                <c:pt idx="5353">
                  <c:v>0.34299999999999997</c:v>
                </c:pt>
                <c:pt idx="5354">
                  <c:v>0.33799999999999997</c:v>
                </c:pt>
                <c:pt idx="5355">
                  <c:v>0.35599999999999998</c:v>
                </c:pt>
                <c:pt idx="5356">
                  <c:v>0.377</c:v>
                </c:pt>
                <c:pt idx="5357">
                  <c:v>0.36900000000000005</c:v>
                </c:pt>
                <c:pt idx="5358">
                  <c:v>0.36699999999999999</c:v>
                </c:pt>
                <c:pt idx="5359">
                  <c:v>0.373</c:v>
                </c:pt>
                <c:pt idx="5360">
                  <c:v>0.36900000000000005</c:v>
                </c:pt>
                <c:pt idx="5361">
                  <c:v>0.36799999999999999</c:v>
                </c:pt>
                <c:pt idx="5362">
                  <c:v>0.39500000000000002</c:v>
                </c:pt>
                <c:pt idx="5363">
                  <c:v>0.36200000000000004</c:v>
                </c:pt>
                <c:pt idx="5364">
                  <c:v>0.36399999999999999</c:v>
                </c:pt>
                <c:pt idx="5365">
                  <c:v>0.36699999999999999</c:v>
                </c:pt>
                <c:pt idx="5366">
                  <c:v>0.36200000000000004</c:v>
                </c:pt>
                <c:pt idx="5367">
                  <c:v>0.36499999999999999</c:v>
                </c:pt>
                <c:pt idx="5368">
                  <c:v>0.39100000000000001</c:v>
                </c:pt>
                <c:pt idx="5369">
                  <c:v>0.376</c:v>
                </c:pt>
                <c:pt idx="5370">
                  <c:v>0.36699999999999999</c:v>
                </c:pt>
                <c:pt idx="5371">
                  <c:v>0.375</c:v>
                </c:pt>
                <c:pt idx="5372">
                  <c:v>0.36499999999999999</c:v>
                </c:pt>
                <c:pt idx="5373">
                  <c:v>0.35699999999999998</c:v>
                </c:pt>
                <c:pt idx="5374">
                  <c:v>0.34699999999999998</c:v>
                </c:pt>
                <c:pt idx="5375">
                  <c:v>0.34499999999999997</c:v>
                </c:pt>
                <c:pt idx="5376">
                  <c:v>0.34099999999999997</c:v>
                </c:pt>
                <c:pt idx="5377">
                  <c:v>0.33799999999999997</c:v>
                </c:pt>
                <c:pt idx="5378">
                  <c:v>0.25999999999999995</c:v>
                </c:pt>
                <c:pt idx="5379">
                  <c:v>0.23900000000000002</c:v>
                </c:pt>
                <c:pt idx="5380">
                  <c:v>0.23900000000000002</c:v>
                </c:pt>
                <c:pt idx="5381">
                  <c:v>0.245</c:v>
                </c:pt>
                <c:pt idx="5382">
                  <c:v>0.24000000000000002</c:v>
                </c:pt>
                <c:pt idx="5383">
                  <c:v>0.23800000000000002</c:v>
                </c:pt>
                <c:pt idx="5384">
                  <c:v>0.23499999999999999</c:v>
                </c:pt>
                <c:pt idx="5385">
                  <c:v>0.24099999999999999</c:v>
                </c:pt>
                <c:pt idx="5386">
                  <c:v>0.247</c:v>
                </c:pt>
                <c:pt idx="5387">
                  <c:v>0.23399999999999999</c:v>
                </c:pt>
                <c:pt idx="5388">
                  <c:v>0.23900000000000002</c:v>
                </c:pt>
                <c:pt idx="5389">
                  <c:v>0.23800000000000002</c:v>
                </c:pt>
                <c:pt idx="5390">
                  <c:v>0.23399999999999999</c:v>
                </c:pt>
                <c:pt idx="5391">
                  <c:v>0.24099999999999999</c:v>
                </c:pt>
                <c:pt idx="5392">
                  <c:v>0.23699999999999999</c:v>
                </c:pt>
                <c:pt idx="5393">
                  <c:v>0.23599999999999999</c:v>
                </c:pt>
                <c:pt idx="5394">
                  <c:v>0.24199999999999999</c:v>
                </c:pt>
                <c:pt idx="5395">
                  <c:v>0.29699999999999999</c:v>
                </c:pt>
                <c:pt idx="5396">
                  <c:v>0.317</c:v>
                </c:pt>
                <c:pt idx="5397">
                  <c:v>0.32200000000000001</c:v>
                </c:pt>
                <c:pt idx="5398">
                  <c:v>0.32699999999999996</c:v>
                </c:pt>
                <c:pt idx="5399">
                  <c:v>0.34400000000000003</c:v>
                </c:pt>
                <c:pt idx="5400">
                  <c:v>0.36099999999999999</c:v>
                </c:pt>
                <c:pt idx="5401">
                  <c:v>0.35899999999999999</c:v>
                </c:pt>
                <c:pt idx="5402">
                  <c:v>0.35899999999999999</c:v>
                </c:pt>
                <c:pt idx="5403">
                  <c:v>0.35899999999999999</c:v>
                </c:pt>
                <c:pt idx="5404">
                  <c:v>0.35599999999999998</c:v>
                </c:pt>
                <c:pt idx="5405">
                  <c:v>7.5999999999999998E-2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1E-3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1E-3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4.8000000000000001E-2</c:v>
                </c:pt>
                <c:pt idx="5432">
                  <c:v>6.0000000000000005E-2</c:v>
                </c:pt>
                <c:pt idx="5433">
                  <c:v>6.6000000000000003E-2</c:v>
                </c:pt>
                <c:pt idx="5434">
                  <c:v>6.8999999999999992E-2</c:v>
                </c:pt>
                <c:pt idx="5435">
                  <c:v>7.2999999999999995E-2</c:v>
                </c:pt>
                <c:pt idx="5436">
                  <c:v>7.5999999999999998E-2</c:v>
                </c:pt>
                <c:pt idx="5437">
                  <c:v>7.9000000000000001E-2</c:v>
                </c:pt>
                <c:pt idx="5438">
                  <c:v>8.3000000000000004E-2</c:v>
                </c:pt>
                <c:pt idx="5439">
                  <c:v>8.5000000000000006E-2</c:v>
                </c:pt>
                <c:pt idx="5440">
                  <c:v>9.0000000000000011E-2</c:v>
                </c:pt>
                <c:pt idx="5441">
                  <c:v>2.5000000000000001E-2</c:v>
                </c:pt>
                <c:pt idx="5442">
                  <c:v>4.0000000000000001E-3</c:v>
                </c:pt>
                <c:pt idx="5443">
                  <c:v>3.0000000000000001E-3</c:v>
                </c:pt>
                <c:pt idx="5444">
                  <c:v>5.0000000000000001E-3</c:v>
                </c:pt>
                <c:pt idx="5445">
                  <c:v>2E-3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1E-3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1E-3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1E-3</c:v>
                </c:pt>
                <c:pt idx="5472">
                  <c:v>0</c:v>
                </c:pt>
                <c:pt idx="5473">
                  <c:v>0</c:v>
                </c:pt>
                <c:pt idx="5474">
                  <c:v>0.17799999999999999</c:v>
                </c:pt>
                <c:pt idx="5475">
                  <c:v>0.20599999999999999</c:v>
                </c:pt>
                <c:pt idx="5476">
                  <c:v>0.216</c:v>
                </c:pt>
                <c:pt idx="5477">
                  <c:v>0.214</c:v>
                </c:pt>
                <c:pt idx="5478">
                  <c:v>0.222</c:v>
                </c:pt>
                <c:pt idx="5479">
                  <c:v>0.22500000000000001</c:v>
                </c:pt>
                <c:pt idx="5480">
                  <c:v>0.23</c:v>
                </c:pt>
                <c:pt idx="5481">
                  <c:v>0.23599999999999999</c:v>
                </c:pt>
                <c:pt idx="5482">
                  <c:v>0.27099999999999996</c:v>
                </c:pt>
                <c:pt idx="5483">
                  <c:v>0.24399999999999999</c:v>
                </c:pt>
                <c:pt idx="5484">
                  <c:v>0.252</c:v>
                </c:pt>
                <c:pt idx="5485">
                  <c:v>0.251</c:v>
                </c:pt>
                <c:pt idx="5486">
                  <c:v>0.252</c:v>
                </c:pt>
                <c:pt idx="5487">
                  <c:v>0.34400000000000003</c:v>
                </c:pt>
                <c:pt idx="5488">
                  <c:v>0.36499999999999999</c:v>
                </c:pt>
                <c:pt idx="5489">
                  <c:v>0.23699999999999999</c:v>
                </c:pt>
                <c:pt idx="5490">
                  <c:v>0.189</c:v>
                </c:pt>
                <c:pt idx="5491">
                  <c:v>0.11799999999999999</c:v>
                </c:pt>
                <c:pt idx="5492">
                  <c:v>9.5000000000000001E-2</c:v>
                </c:pt>
                <c:pt idx="5493">
                  <c:v>8.3999999999999991E-2</c:v>
                </c:pt>
                <c:pt idx="5494">
                  <c:v>0.128</c:v>
                </c:pt>
                <c:pt idx="5495">
                  <c:v>0.13999999999999999</c:v>
                </c:pt>
                <c:pt idx="5496">
                  <c:v>0.13999999999999999</c:v>
                </c:pt>
                <c:pt idx="5497">
                  <c:v>0.13999999999999999</c:v>
                </c:pt>
                <c:pt idx="5498">
                  <c:v>0.14100000000000001</c:v>
                </c:pt>
                <c:pt idx="5499">
                  <c:v>0.13999999999999999</c:v>
                </c:pt>
                <c:pt idx="5500">
                  <c:v>0.14300000000000002</c:v>
                </c:pt>
                <c:pt idx="5501">
                  <c:v>0.14100000000000001</c:v>
                </c:pt>
                <c:pt idx="5502">
                  <c:v>0.13999999999999999</c:v>
                </c:pt>
                <c:pt idx="5503">
                  <c:v>0.13999999999999999</c:v>
                </c:pt>
                <c:pt idx="5504">
                  <c:v>0.13999999999999999</c:v>
                </c:pt>
                <c:pt idx="5505">
                  <c:v>0.14100000000000001</c:v>
                </c:pt>
                <c:pt idx="5506">
                  <c:v>0.14100000000000001</c:v>
                </c:pt>
                <c:pt idx="5507">
                  <c:v>0.14100000000000001</c:v>
                </c:pt>
                <c:pt idx="5508">
                  <c:v>0.13999999999999999</c:v>
                </c:pt>
                <c:pt idx="5509">
                  <c:v>0.13999999999999999</c:v>
                </c:pt>
                <c:pt idx="5510">
                  <c:v>0.14100000000000001</c:v>
                </c:pt>
                <c:pt idx="5511">
                  <c:v>0.13999999999999999</c:v>
                </c:pt>
                <c:pt idx="5512">
                  <c:v>0.14200000000000002</c:v>
                </c:pt>
                <c:pt idx="5513">
                  <c:v>0.13999999999999999</c:v>
                </c:pt>
                <c:pt idx="5514">
                  <c:v>0.13999999999999999</c:v>
                </c:pt>
                <c:pt idx="5515">
                  <c:v>0.13999999999999999</c:v>
                </c:pt>
                <c:pt idx="5516">
                  <c:v>0.13999999999999999</c:v>
                </c:pt>
                <c:pt idx="5517">
                  <c:v>0.13999999999999999</c:v>
                </c:pt>
                <c:pt idx="5518">
                  <c:v>0.13999999999999999</c:v>
                </c:pt>
                <c:pt idx="5519">
                  <c:v>0.13899999999999998</c:v>
                </c:pt>
                <c:pt idx="5520">
                  <c:v>0.13999999999999999</c:v>
                </c:pt>
                <c:pt idx="5521">
                  <c:v>0.13999999999999999</c:v>
                </c:pt>
                <c:pt idx="5522">
                  <c:v>0.14100000000000001</c:v>
                </c:pt>
                <c:pt idx="5523">
                  <c:v>0.14200000000000002</c:v>
                </c:pt>
                <c:pt idx="5524">
                  <c:v>0.19500000000000001</c:v>
                </c:pt>
                <c:pt idx="5525">
                  <c:v>0.219</c:v>
                </c:pt>
                <c:pt idx="5526">
                  <c:v>0.23900000000000002</c:v>
                </c:pt>
                <c:pt idx="5527">
                  <c:v>0.25600000000000001</c:v>
                </c:pt>
                <c:pt idx="5528">
                  <c:v>0.27</c:v>
                </c:pt>
                <c:pt idx="5529">
                  <c:v>0.27200000000000002</c:v>
                </c:pt>
                <c:pt idx="5530">
                  <c:v>0.27099999999999996</c:v>
                </c:pt>
                <c:pt idx="5531">
                  <c:v>0.27200000000000002</c:v>
                </c:pt>
                <c:pt idx="5532">
                  <c:v>0.27200000000000002</c:v>
                </c:pt>
                <c:pt idx="5533">
                  <c:v>0.27200000000000002</c:v>
                </c:pt>
                <c:pt idx="5534">
                  <c:v>6.0999999999999999E-2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1E-3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1E-3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1E-3</c:v>
                </c:pt>
                <c:pt idx="5555">
                  <c:v>0</c:v>
                </c:pt>
                <c:pt idx="5556">
                  <c:v>1E-3</c:v>
                </c:pt>
                <c:pt idx="5557">
                  <c:v>0.187</c:v>
                </c:pt>
                <c:pt idx="5558">
                  <c:v>0.21099999999999999</c:v>
                </c:pt>
                <c:pt idx="5559">
                  <c:v>0.23200000000000001</c:v>
                </c:pt>
                <c:pt idx="5560">
                  <c:v>0.23</c:v>
                </c:pt>
                <c:pt idx="5561">
                  <c:v>0.24099999999999999</c:v>
                </c:pt>
                <c:pt idx="5562">
                  <c:v>0.254</c:v>
                </c:pt>
                <c:pt idx="5563">
                  <c:v>0.251</c:v>
                </c:pt>
                <c:pt idx="5564">
                  <c:v>0.252</c:v>
                </c:pt>
                <c:pt idx="5565">
                  <c:v>0.251</c:v>
                </c:pt>
                <c:pt idx="5566">
                  <c:v>0.253</c:v>
                </c:pt>
                <c:pt idx="5567">
                  <c:v>0.251</c:v>
                </c:pt>
                <c:pt idx="5568">
                  <c:v>0.251</c:v>
                </c:pt>
                <c:pt idx="5569">
                  <c:v>0.253</c:v>
                </c:pt>
                <c:pt idx="5570">
                  <c:v>5.6000000000000001E-2</c:v>
                </c:pt>
                <c:pt idx="5571">
                  <c:v>1E-3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1E-3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1E-3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0.19799999999999998</c:v>
                </c:pt>
                <c:pt idx="5592">
                  <c:v>0.23900000000000002</c:v>
                </c:pt>
                <c:pt idx="5593">
                  <c:v>0.24299999999999999</c:v>
                </c:pt>
                <c:pt idx="5594">
                  <c:v>0.24299999999999999</c:v>
                </c:pt>
                <c:pt idx="5595">
                  <c:v>0.251</c:v>
                </c:pt>
                <c:pt idx="5596">
                  <c:v>0.24000000000000002</c:v>
                </c:pt>
                <c:pt idx="5597">
                  <c:v>0.24399999999999999</c:v>
                </c:pt>
                <c:pt idx="5598">
                  <c:v>0.24099999999999999</c:v>
                </c:pt>
                <c:pt idx="5599">
                  <c:v>0.24399999999999999</c:v>
                </c:pt>
                <c:pt idx="5600">
                  <c:v>0.115</c:v>
                </c:pt>
                <c:pt idx="5601">
                  <c:v>7.5999999999999998E-2</c:v>
                </c:pt>
                <c:pt idx="5602">
                  <c:v>6.8999999999999992E-2</c:v>
                </c:pt>
                <c:pt idx="5603">
                  <c:v>6.8999999999999992E-2</c:v>
                </c:pt>
                <c:pt idx="5604">
                  <c:v>0.14400000000000002</c:v>
                </c:pt>
                <c:pt idx="5605">
                  <c:v>0.156</c:v>
                </c:pt>
                <c:pt idx="5606">
                  <c:v>0.15100000000000002</c:v>
                </c:pt>
                <c:pt idx="5607">
                  <c:v>0.14599999999999999</c:v>
                </c:pt>
                <c:pt idx="5608">
                  <c:v>0.13999999999999999</c:v>
                </c:pt>
                <c:pt idx="5609">
                  <c:v>0.11</c:v>
                </c:pt>
                <c:pt idx="5610">
                  <c:v>9.8000000000000004E-2</c:v>
                </c:pt>
                <c:pt idx="5611">
                  <c:v>9.6000000000000002E-2</c:v>
                </c:pt>
                <c:pt idx="5612">
                  <c:v>2.4E-2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3.0000000000000001E-3</c:v>
                </c:pt>
                <c:pt idx="5618">
                  <c:v>5.0000000000000001E-3</c:v>
                </c:pt>
                <c:pt idx="5619">
                  <c:v>7.0000000000000001E-3</c:v>
                </c:pt>
                <c:pt idx="5620">
                  <c:v>5.0000000000000001E-3</c:v>
                </c:pt>
                <c:pt idx="5621">
                  <c:v>2E-3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1E-3</c:v>
                </c:pt>
                <c:pt idx="5632">
                  <c:v>0</c:v>
                </c:pt>
                <c:pt idx="5633">
                  <c:v>0</c:v>
                </c:pt>
                <c:pt idx="5634">
                  <c:v>1E-3</c:v>
                </c:pt>
                <c:pt idx="5635">
                  <c:v>1E-3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0.154</c:v>
                </c:pt>
                <c:pt idx="5648">
                  <c:v>0.18000000000000002</c:v>
                </c:pt>
                <c:pt idx="5649">
                  <c:v>0.19900000000000001</c:v>
                </c:pt>
                <c:pt idx="5650">
                  <c:v>0.19900000000000001</c:v>
                </c:pt>
                <c:pt idx="5651">
                  <c:v>0.19699999999999998</c:v>
                </c:pt>
                <c:pt idx="5652">
                  <c:v>0.19699999999999998</c:v>
                </c:pt>
                <c:pt idx="5653">
                  <c:v>0.19699999999999998</c:v>
                </c:pt>
                <c:pt idx="5654">
                  <c:v>0.20200000000000001</c:v>
                </c:pt>
                <c:pt idx="5655">
                  <c:v>0.19699999999999998</c:v>
                </c:pt>
                <c:pt idx="5656">
                  <c:v>0.19699999999999998</c:v>
                </c:pt>
                <c:pt idx="5657">
                  <c:v>0.19699999999999998</c:v>
                </c:pt>
                <c:pt idx="5658">
                  <c:v>0.19699999999999998</c:v>
                </c:pt>
                <c:pt idx="5659">
                  <c:v>0.19699999999999998</c:v>
                </c:pt>
                <c:pt idx="5660">
                  <c:v>0.26600000000000001</c:v>
                </c:pt>
                <c:pt idx="5661">
                  <c:v>0.27500000000000002</c:v>
                </c:pt>
                <c:pt idx="5662">
                  <c:v>0.27700000000000002</c:v>
                </c:pt>
                <c:pt idx="5663">
                  <c:v>0.27900000000000003</c:v>
                </c:pt>
                <c:pt idx="5664">
                  <c:v>0.26600000000000001</c:v>
                </c:pt>
                <c:pt idx="5665">
                  <c:v>0.26699999999999996</c:v>
                </c:pt>
                <c:pt idx="5666">
                  <c:v>0.27599999999999997</c:v>
                </c:pt>
                <c:pt idx="5667">
                  <c:v>0.27599999999999997</c:v>
                </c:pt>
                <c:pt idx="5668">
                  <c:v>0.27700000000000002</c:v>
                </c:pt>
                <c:pt idx="5669">
                  <c:v>0.27700000000000002</c:v>
                </c:pt>
                <c:pt idx="5670">
                  <c:v>0.27500000000000002</c:v>
                </c:pt>
                <c:pt idx="5671">
                  <c:v>0.27599999999999997</c:v>
                </c:pt>
                <c:pt idx="5672">
                  <c:v>0.28800000000000003</c:v>
                </c:pt>
                <c:pt idx="5673">
                  <c:v>0.27599999999999997</c:v>
                </c:pt>
                <c:pt idx="5674">
                  <c:v>0.29199999999999998</c:v>
                </c:pt>
                <c:pt idx="5675">
                  <c:v>0.27700000000000002</c:v>
                </c:pt>
                <c:pt idx="5676">
                  <c:v>0.27700000000000002</c:v>
                </c:pt>
                <c:pt idx="5677">
                  <c:v>0.27599999999999997</c:v>
                </c:pt>
                <c:pt idx="5678">
                  <c:v>0.28100000000000003</c:v>
                </c:pt>
                <c:pt idx="5679">
                  <c:v>0.27399999999999997</c:v>
                </c:pt>
                <c:pt idx="5680">
                  <c:v>0.27599999999999997</c:v>
                </c:pt>
                <c:pt idx="5681">
                  <c:v>0.27599999999999997</c:v>
                </c:pt>
                <c:pt idx="5682">
                  <c:v>0.27700000000000002</c:v>
                </c:pt>
                <c:pt idx="5683">
                  <c:v>0.27599999999999997</c:v>
                </c:pt>
                <c:pt idx="5684">
                  <c:v>0.27799999999999997</c:v>
                </c:pt>
                <c:pt idx="5685">
                  <c:v>0.27399999999999997</c:v>
                </c:pt>
                <c:pt idx="5686">
                  <c:v>0.27599999999999997</c:v>
                </c:pt>
                <c:pt idx="5687">
                  <c:v>0.27700000000000002</c:v>
                </c:pt>
                <c:pt idx="5688">
                  <c:v>0.27599999999999997</c:v>
                </c:pt>
                <c:pt idx="5689">
                  <c:v>0.28800000000000003</c:v>
                </c:pt>
                <c:pt idx="5690">
                  <c:v>0.29100000000000004</c:v>
                </c:pt>
                <c:pt idx="5691">
                  <c:v>0.27599999999999997</c:v>
                </c:pt>
                <c:pt idx="5692">
                  <c:v>0.27700000000000002</c:v>
                </c:pt>
                <c:pt idx="5693">
                  <c:v>0.27700000000000002</c:v>
                </c:pt>
                <c:pt idx="5694">
                  <c:v>0.56400000000000006</c:v>
                </c:pt>
                <c:pt idx="5695">
                  <c:v>0.25900000000000001</c:v>
                </c:pt>
                <c:pt idx="5696">
                  <c:v>0.29300000000000004</c:v>
                </c:pt>
                <c:pt idx="5697">
                  <c:v>0.317</c:v>
                </c:pt>
                <c:pt idx="5698">
                  <c:v>0.32100000000000001</c:v>
                </c:pt>
                <c:pt idx="5699">
                  <c:v>0.316</c:v>
                </c:pt>
                <c:pt idx="5700">
                  <c:v>0.32200000000000001</c:v>
                </c:pt>
                <c:pt idx="5701">
                  <c:v>0.32200000000000001</c:v>
                </c:pt>
                <c:pt idx="5702">
                  <c:v>0.32300000000000001</c:v>
                </c:pt>
                <c:pt idx="5703">
                  <c:v>0.32899999999999996</c:v>
                </c:pt>
                <c:pt idx="5704">
                  <c:v>0.317</c:v>
                </c:pt>
                <c:pt idx="5705">
                  <c:v>0.32</c:v>
                </c:pt>
                <c:pt idx="5706">
                  <c:v>0.31900000000000001</c:v>
                </c:pt>
                <c:pt idx="5707">
                  <c:v>0.36200000000000004</c:v>
                </c:pt>
                <c:pt idx="5708">
                  <c:v>0.49299999999999994</c:v>
                </c:pt>
                <c:pt idx="5709">
                  <c:v>1.1000000000000001</c:v>
                </c:pt>
                <c:pt idx="5710">
                  <c:v>1.6139999999999999</c:v>
                </c:pt>
                <c:pt idx="5711">
                  <c:v>1.4059999999999999</c:v>
                </c:pt>
                <c:pt idx="5712">
                  <c:v>0.69</c:v>
                </c:pt>
                <c:pt idx="5713">
                  <c:v>0.42399999999999999</c:v>
                </c:pt>
                <c:pt idx="5714">
                  <c:v>1.2489999999999999</c:v>
                </c:pt>
                <c:pt idx="5715">
                  <c:v>0.41</c:v>
                </c:pt>
                <c:pt idx="5716">
                  <c:v>0.35100000000000003</c:v>
                </c:pt>
                <c:pt idx="5717">
                  <c:v>0.4</c:v>
                </c:pt>
                <c:pt idx="5718">
                  <c:v>0.7</c:v>
                </c:pt>
                <c:pt idx="5719">
                  <c:v>0.77300000000000002</c:v>
                </c:pt>
                <c:pt idx="5720">
                  <c:v>0.503</c:v>
                </c:pt>
                <c:pt idx="5721">
                  <c:v>0.24899999999999997</c:v>
                </c:pt>
                <c:pt idx="5722">
                  <c:v>0.83799999999999997</c:v>
                </c:pt>
                <c:pt idx="5723">
                  <c:v>1.3719999999999999</c:v>
                </c:pt>
                <c:pt idx="5724">
                  <c:v>0.98199999999999998</c:v>
                </c:pt>
                <c:pt idx="5725">
                  <c:v>0.46200000000000002</c:v>
                </c:pt>
                <c:pt idx="5726">
                  <c:v>0.71399999999999997</c:v>
                </c:pt>
                <c:pt idx="5727">
                  <c:v>0.41</c:v>
                </c:pt>
                <c:pt idx="5728">
                  <c:v>1.4770000000000001</c:v>
                </c:pt>
                <c:pt idx="5729">
                  <c:v>2.7390000000000003</c:v>
                </c:pt>
                <c:pt idx="5730">
                  <c:v>3.246</c:v>
                </c:pt>
                <c:pt idx="5731">
                  <c:v>4.05</c:v>
                </c:pt>
                <c:pt idx="5732">
                  <c:v>4.8919999999999995</c:v>
                </c:pt>
                <c:pt idx="5733">
                  <c:v>5.3340000000000005</c:v>
                </c:pt>
                <c:pt idx="5734">
                  <c:v>5.5579999999999998</c:v>
                </c:pt>
                <c:pt idx="5735">
                  <c:v>5.6420000000000003</c:v>
                </c:pt>
                <c:pt idx="5736">
                  <c:v>5.423</c:v>
                </c:pt>
                <c:pt idx="5737">
                  <c:v>7.9380000000000006</c:v>
                </c:pt>
                <c:pt idx="5738">
                  <c:v>2.5449999999999999</c:v>
                </c:pt>
                <c:pt idx="5739">
                  <c:v>1.2889999999999999</c:v>
                </c:pt>
                <c:pt idx="5740">
                  <c:v>0.58699999999999997</c:v>
                </c:pt>
                <c:pt idx="5741">
                  <c:v>0.52100000000000002</c:v>
                </c:pt>
                <c:pt idx="5742">
                  <c:v>0.82499999999999996</c:v>
                </c:pt>
                <c:pt idx="5743">
                  <c:v>0.44700000000000001</c:v>
                </c:pt>
                <c:pt idx="5744">
                  <c:v>0.16899999999999998</c:v>
                </c:pt>
                <c:pt idx="5745">
                  <c:v>0.125</c:v>
                </c:pt>
                <c:pt idx="5746">
                  <c:v>0.746</c:v>
                </c:pt>
                <c:pt idx="5747">
                  <c:v>1.2689999999999999</c:v>
                </c:pt>
                <c:pt idx="5748">
                  <c:v>0.85599999999999998</c:v>
                </c:pt>
                <c:pt idx="5749">
                  <c:v>0.51200000000000001</c:v>
                </c:pt>
                <c:pt idx="5750">
                  <c:v>0.33500000000000002</c:v>
                </c:pt>
                <c:pt idx="5751">
                  <c:v>0.75</c:v>
                </c:pt>
                <c:pt idx="5752">
                  <c:v>0.93800000000000006</c:v>
                </c:pt>
                <c:pt idx="5753">
                  <c:v>0.30299999999999999</c:v>
                </c:pt>
                <c:pt idx="5754">
                  <c:v>0.15100000000000002</c:v>
                </c:pt>
                <c:pt idx="5755">
                  <c:v>0.28600000000000003</c:v>
                </c:pt>
                <c:pt idx="5756">
                  <c:v>0.52899999999999991</c:v>
                </c:pt>
                <c:pt idx="5757">
                  <c:v>0.80999999999999994</c:v>
                </c:pt>
                <c:pt idx="5758">
                  <c:v>0.23499999999999999</c:v>
                </c:pt>
                <c:pt idx="5759">
                  <c:v>0.14899999999999999</c:v>
                </c:pt>
                <c:pt idx="5760">
                  <c:v>0.152</c:v>
                </c:pt>
                <c:pt idx="5761">
                  <c:v>0.255</c:v>
                </c:pt>
                <c:pt idx="5762">
                  <c:v>0.29699999999999999</c:v>
                </c:pt>
                <c:pt idx="5763">
                  <c:v>0.57200000000000006</c:v>
                </c:pt>
                <c:pt idx="5764">
                  <c:v>0.91500000000000004</c:v>
                </c:pt>
                <c:pt idx="5765">
                  <c:v>1.31</c:v>
                </c:pt>
                <c:pt idx="5766">
                  <c:v>1.6800000000000002</c:v>
                </c:pt>
                <c:pt idx="5767">
                  <c:v>2.1110000000000002</c:v>
                </c:pt>
                <c:pt idx="5768">
                  <c:v>0.76100000000000001</c:v>
                </c:pt>
                <c:pt idx="5769">
                  <c:v>7.2000000000000008E-2</c:v>
                </c:pt>
                <c:pt idx="5770">
                  <c:v>0.10100000000000001</c:v>
                </c:pt>
                <c:pt idx="5771">
                  <c:v>0.24000000000000002</c:v>
                </c:pt>
                <c:pt idx="5772">
                  <c:v>0.20499999999999999</c:v>
                </c:pt>
                <c:pt idx="5773">
                  <c:v>0.16400000000000001</c:v>
                </c:pt>
                <c:pt idx="5774">
                  <c:v>0.111</c:v>
                </c:pt>
                <c:pt idx="5775">
                  <c:v>2.0999999999999998E-2</c:v>
                </c:pt>
                <c:pt idx="5776">
                  <c:v>0.58499999999999996</c:v>
                </c:pt>
                <c:pt idx="5777">
                  <c:v>0.28299999999999997</c:v>
                </c:pt>
                <c:pt idx="5778">
                  <c:v>0.26500000000000001</c:v>
                </c:pt>
                <c:pt idx="5779">
                  <c:v>0.21099999999999999</c:v>
                </c:pt>
                <c:pt idx="5780">
                  <c:v>0.49099999999999999</c:v>
                </c:pt>
                <c:pt idx="5781">
                  <c:v>0.12300000000000001</c:v>
                </c:pt>
                <c:pt idx="5782">
                  <c:v>0.24099999999999999</c:v>
                </c:pt>
                <c:pt idx="5783">
                  <c:v>0.42899999999999999</c:v>
                </c:pt>
                <c:pt idx="5784">
                  <c:v>0.17699999999999999</c:v>
                </c:pt>
                <c:pt idx="5785">
                  <c:v>0.20499999999999999</c:v>
                </c:pt>
                <c:pt idx="5786">
                  <c:v>0.44900000000000001</c:v>
                </c:pt>
                <c:pt idx="5787">
                  <c:v>0.80900000000000005</c:v>
                </c:pt>
                <c:pt idx="5788">
                  <c:v>0.18000000000000002</c:v>
                </c:pt>
                <c:pt idx="5789">
                  <c:v>0.23399999999999999</c:v>
                </c:pt>
                <c:pt idx="5790">
                  <c:v>0.16</c:v>
                </c:pt>
                <c:pt idx="5791">
                  <c:v>0.11299999999999999</c:v>
                </c:pt>
                <c:pt idx="5792">
                  <c:v>0.20200000000000001</c:v>
                </c:pt>
                <c:pt idx="5793">
                  <c:v>0.41800000000000004</c:v>
                </c:pt>
                <c:pt idx="5794">
                  <c:v>1.1399999999999999</c:v>
                </c:pt>
                <c:pt idx="5795">
                  <c:v>0.35499999999999998</c:v>
                </c:pt>
                <c:pt idx="5796">
                  <c:v>0.37</c:v>
                </c:pt>
                <c:pt idx="5797">
                  <c:v>0.20699999999999999</c:v>
                </c:pt>
                <c:pt idx="5798">
                  <c:v>0.254</c:v>
                </c:pt>
                <c:pt idx="5799">
                  <c:v>5.8999999999999997E-2</c:v>
                </c:pt>
                <c:pt idx="5800">
                  <c:v>0.10500000000000001</c:v>
                </c:pt>
                <c:pt idx="5801">
                  <c:v>0.121</c:v>
                </c:pt>
                <c:pt idx="5802">
                  <c:v>4.9000000000000002E-2</c:v>
                </c:pt>
                <c:pt idx="5803">
                  <c:v>0.23900000000000002</c:v>
                </c:pt>
                <c:pt idx="5804">
                  <c:v>0.21099999999999999</c:v>
                </c:pt>
                <c:pt idx="5805">
                  <c:v>0.47100000000000003</c:v>
                </c:pt>
                <c:pt idx="5806">
                  <c:v>0.317</c:v>
                </c:pt>
                <c:pt idx="5807">
                  <c:v>6.6000000000000003E-2</c:v>
                </c:pt>
                <c:pt idx="5808">
                  <c:v>0.11600000000000001</c:v>
                </c:pt>
                <c:pt idx="5809">
                  <c:v>0.10500000000000001</c:v>
                </c:pt>
                <c:pt idx="5810">
                  <c:v>2.3E-2</c:v>
                </c:pt>
                <c:pt idx="5811">
                  <c:v>8.6000000000000007E-2</c:v>
                </c:pt>
                <c:pt idx="5812">
                  <c:v>0.19500000000000001</c:v>
                </c:pt>
                <c:pt idx="5813">
                  <c:v>8.1000000000000003E-2</c:v>
                </c:pt>
                <c:pt idx="5814">
                  <c:v>0.13300000000000001</c:v>
                </c:pt>
                <c:pt idx="5815">
                  <c:v>0.20100000000000001</c:v>
                </c:pt>
                <c:pt idx="5816">
                  <c:v>0.16699999999999998</c:v>
                </c:pt>
                <c:pt idx="5817">
                  <c:v>0.61</c:v>
                </c:pt>
                <c:pt idx="5818">
                  <c:v>0.26100000000000001</c:v>
                </c:pt>
                <c:pt idx="5819">
                  <c:v>0.126</c:v>
                </c:pt>
                <c:pt idx="5820">
                  <c:v>0.221</c:v>
                </c:pt>
                <c:pt idx="5821">
                  <c:v>5.5E-2</c:v>
                </c:pt>
                <c:pt idx="5822">
                  <c:v>7.5999999999999998E-2</c:v>
                </c:pt>
                <c:pt idx="5823">
                  <c:v>0.251</c:v>
                </c:pt>
                <c:pt idx="5824">
                  <c:v>0.17200000000000001</c:v>
                </c:pt>
                <c:pt idx="5825">
                  <c:v>3.4999999999999996E-2</c:v>
                </c:pt>
                <c:pt idx="5826">
                  <c:v>0.111</c:v>
                </c:pt>
                <c:pt idx="5827">
                  <c:v>6.7000000000000004E-2</c:v>
                </c:pt>
                <c:pt idx="5828">
                  <c:v>0.1</c:v>
                </c:pt>
                <c:pt idx="5829">
                  <c:v>0.17799999999999999</c:v>
                </c:pt>
                <c:pt idx="5830">
                  <c:v>0.502</c:v>
                </c:pt>
                <c:pt idx="5831">
                  <c:v>0.84399999999999997</c:v>
                </c:pt>
                <c:pt idx="5832">
                  <c:v>0.90700000000000003</c:v>
                </c:pt>
                <c:pt idx="5833">
                  <c:v>1.254</c:v>
                </c:pt>
                <c:pt idx="5834">
                  <c:v>0.28499999999999998</c:v>
                </c:pt>
                <c:pt idx="5835">
                  <c:v>0</c:v>
                </c:pt>
                <c:pt idx="5836">
                  <c:v>0.108</c:v>
                </c:pt>
                <c:pt idx="5837">
                  <c:v>0.18000000000000002</c:v>
                </c:pt>
                <c:pt idx="5838">
                  <c:v>7.2999999999999995E-2</c:v>
                </c:pt>
                <c:pt idx="5839">
                  <c:v>1.2E-2</c:v>
                </c:pt>
                <c:pt idx="5840">
                  <c:v>0.35499999999999998</c:v>
                </c:pt>
                <c:pt idx="5841">
                  <c:v>0.49</c:v>
                </c:pt>
                <c:pt idx="5842">
                  <c:v>0.56899999999999995</c:v>
                </c:pt>
                <c:pt idx="5843">
                  <c:v>0.32699999999999996</c:v>
                </c:pt>
                <c:pt idx="5844">
                  <c:v>5.7000000000000002E-2</c:v>
                </c:pt>
                <c:pt idx="5845">
                  <c:v>7.0000000000000001E-3</c:v>
                </c:pt>
                <c:pt idx="5846">
                  <c:v>0.11299999999999999</c:v>
                </c:pt>
                <c:pt idx="5847">
                  <c:v>0.36900000000000005</c:v>
                </c:pt>
                <c:pt idx="5848">
                  <c:v>0.45899999999999996</c:v>
                </c:pt>
                <c:pt idx="5849">
                  <c:v>0.1</c:v>
                </c:pt>
                <c:pt idx="5850">
                  <c:v>1.5000000000000001E-2</c:v>
                </c:pt>
                <c:pt idx="5851">
                  <c:v>8.1000000000000003E-2</c:v>
                </c:pt>
                <c:pt idx="5852">
                  <c:v>0.20599999999999999</c:v>
                </c:pt>
                <c:pt idx="5853">
                  <c:v>0.19900000000000001</c:v>
                </c:pt>
                <c:pt idx="5854">
                  <c:v>0.45199999999999996</c:v>
                </c:pt>
                <c:pt idx="5855">
                  <c:v>0.129</c:v>
                </c:pt>
                <c:pt idx="5856">
                  <c:v>3.3000000000000002E-2</c:v>
                </c:pt>
                <c:pt idx="5857">
                  <c:v>0.23399999999999999</c:v>
                </c:pt>
                <c:pt idx="5858">
                  <c:v>0.38699999999999996</c:v>
                </c:pt>
                <c:pt idx="5859">
                  <c:v>0.13999999999999999</c:v>
                </c:pt>
                <c:pt idx="5860">
                  <c:v>1.5000000000000001E-2</c:v>
                </c:pt>
                <c:pt idx="5861">
                  <c:v>0</c:v>
                </c:pt>
                <c:pt idx="5862">
                  <c:v>5.6000000000000001E-2</c:v>
                </c:pt>
                <c:pt idx="5863">
                  <c:v>0.21299999999999999</c:v>
                </c:pt>
                <c:pt idx="5864">
                  <c:v>0.186</c:v>
                </c:pt>
                <c:pt idx="5865">
                  <c:v>0.23699999999999999</c:v>
                </c:pt>
                <c:pt idx="5866">
                  <c:v>0.27200000000000002</c:v>
                </c:pt>
                <c:pt idx="5867">
                  <c:v>6.0000000000000005E-2</c:v>
                </c:pt>
                <c:pt idx="5868">
                  <c:v>0.36599999999999999</c:v>
                </c:pt>
                <c:pt idx="5869">
                  <c:v>0.45300000000000001</c:v>
                </c:pt>
                <c:pt idx="5870">
                  <c:v>0.26300000000000001</c:v>
                </c:pt>
                <c:pt idx="5871">
                  <c:v>0.22699999999999998</c:v>
                </c:pt>
                <c:pt idx="5872">
                  <c:v>0.20399999999999999</c:v>
                </c:pt>
                <c:pt idx="5873">
                  <c:v>0.23599999999999999</c:v>
                </c:pt>
                <c:pt idx="5874">
                  <c:v>0.11</c:v>
                </c:pt>
                <c:pt idx="5875">
                  <c:v>0.23299999999999998</c:v>
                </c:pt>
                <c:pt idx="5876">
                  <c:v>0.27399999999999997</c:v>
                </c:pt>
                <c:pt idx="5877">
                  <c:v>0.186</c:v>
                </c:pt>
                <c:pt idx="5878">
                  <c:v>0.27</c:v>
                </c:pt>
                <c:pt idx="5879">
                  <c:v>0.24299999999999999</c:v>
                </c:pt>
                <c:pt idx="5880">
                  <c:v>0.215</c:v>
                </c:pt>
                <c:pt idx="5881">
                  <c:v>0.45199999999999996</c:v>
                </c:pt>
                <c:pt idx="5882">
                  <c:v>0.51600000000000001</c:v>
                </c:pt>
                <c:pt idx="5883">
                  <c:v>0.157</c:v>
                </c:pt>
                <c:pt idx="5884">
                  <c:v>2.7E-2</c:v>
                </c:pt>
                <c:pt idx="5885">
                  <c:v>1.0999999999999999E-2</c:v>
                </c:pt>
                <c:pt idx="5886">
                  <c:v>7.5999999999999998E-2</c:v>
                </c:pt>
                <c:pt idx="5887">
                  <c:v>0.14400000000000002</c:v>
                </c:pt>
                <c:pt idx="5888">
                  <c:v>3.4999999999999996E-2</c:v>
                </c:pt>
                <c:pt idx="5889">
                  <c:v>0.10500000000000001</c:v>
                </c:pt>
                <c:pt idx="5890">
                  <c:v>3.3000000000000002E-2</c:v>
                </c:pt>
                <c:pt idx="5891">
                  <c:v>8.3000000000000004E-2</c:v>
                </c:pt>
                <c:pt idx="5892">
                  <c:v>0.20900000000000002</c:v>
                </c:pt>
                <c:pt idx="5893">
                  <c:v>0.2</c:v>
                </c:pt>
                <c:pt idx="5894">
                  <c:v>0.435</c:v>
                </c:pt>
                <c:pt idx="5895">
                  <c:v>0.14300000000000002</c:v>
                </c:pt>
                <c:pt idx="5896">
                  <c:v>0.22500000000000001</c:v>
                </c:pt>
                <c:pt idx="5897">
                  <c:v>0.40499999999999997</c:v>
                </c:pt>
                <c:pt idx="5898">
                  <c:v>0.187</c:v>
                </c:pt>
                <c:pt idx="5899">
                  <c:v>2.8000000000000001E-2</c:v>
                </c:pt>
                <c:pt idx="5900">
                  <c:v>0.10900000000000001</c:v>
                </c:pt>
                <c:pt idx="5901">
                  <c:v>0.17599999999999999</c:v>
                </c:pt>
                <c:pt idx="5902">
                  <c:v>0.27599999999999997</c:v>
                </c:pt>
                <c:pt idx="5903">
                  <c:v>6.4000000000000001E-2</c:v>
                </c:pt>
                <c:pt idx="5904">
                  <c:v>0.377</c:v>
                </c:pt>
                <c:pt idx="5905">
                  <c:v>0.49200000000000005</c:v>
                </c:pt>
                <c:pt idx="5906">
                  <c:v>0.753</c:v>
                </c:pt>
                <c:pt idx="5907">
                  <c:v>0.85899999999999999</c:v>
                </c:pt>
                <c:pt idx="5908">
                  <c:v>0.16500000000000001</c:v>
                </c:pt>
                <c:pt idx="5909">
                  <c:v>6.0999999999999999E-2</c:v>
                </c:pt>
                <c:pt idx="5910">
                  <c:v>1.9E-2</c:v>
                </c:pt>
                <c:pt idx="5911">
                  <c:v>6.4000000000000001E-2</c:v>
                </c:pt>
                <c:pt idx="5912">
                  <c:v>2.1999999999999999E-2</c:v>
                </c:pt>
                <c:pt idx="5913">
                  <c:v>4.3000000000000003E-2</c:v>
                </c:pt>
                <c:pt idx="5914">
                  <c:v>0.248</c:v>
                </c:pt>
                <c:pt idx="5915">
                  <c:v>0.24099999999999999</c:v>
                </c:pt>
                <c:pt idx="5916">
                  <c:v>0.05</c:v>
                </c:pt>
                <c:pt idx="5917">
                  <c:v>4.5999999999999999E-2</c:v>
                </c:pt>
                <c:pt idx="5918">
                  <c:v>0.23900000000000002</c:v>
                </c:pt>
                <c:pt idx="5919">
                  <c:v>0.2</c:v>
                </c:pt>
                <c:pt idx="5920">
                  <c:v>0.14599999999999999</c:v>
                </c:pt>
                <c:pt idx="5921">
                  <c:v>3.0000000000000002E-2</c:v>
                </c:pt>
                <c:pt idx="5922">
                  <c:v>0.107</c:v>
                </c:pt>
                <c:pt idx="5923">
                  <c:v>0.186</c:v>
                </c:pt>
                <c:pt idx="5924">
                  <c:v>0.439</c:v>
                </c:pt>
                <c:pt idx="5925">
                  <c:v>0.53600000000000003</c:v>
                </c:pt>
                <c:pt idx="5926">
                  <c:v>0.112</c:v>
                </c:pt>
                <c:pt idx="5927">
                  <c:v>5.8000000000000003E-2</c:v>
                </c:pt>
                <c:pt idx="5928">
                  <c:v>0.21099999999999999</c:v>
                </c:pt>
                <c:pt idx="5929">
                  <c:v>0.121</c:v>
                </c:pt>
                <c:pt idx="5930">
                  <c:v>0.02</c:v>
                </c:pt>
                <c:pt idx="5931">
                  <c:v>0.10299999999999999</c:v>
                </c:pt>
                <c:pt idx="5932">
                  <c:v>0.17899999999999999</c:v>
                </c:pt>
                <c:pt idx="5933">
                  <c:v>0.27599999999999997</c:v>
                </c:pt>
                <c:pt idx="5934">
                  <c:v>0.49299999999999994</c:v>
                </c:pt>
                <c:pt idx="5935">
                  <c:v>0.108</c:v>
                </c:pt>
                <c:pt idx="5936">
                  <c:v>0.71199999999999997</c:v>
                </c:pt>
                <c:pt idx="5937">
                  <c:v>0.20599999999999999</c:v>
                </c:pt>
                <c:pt idx="5938">
                  <c:v>7.3999999999999996E-2</c:v>
                </c:pt>
                <c:pt idx="5939">
                  <c:v>0.224</c:v>
                </c:pt>
                <c:pt idx="5940">
                  <c:v>0.153</c:v>
                </c:pt>
                <c:pt idx="5941">
                  <c:v>2.5000000000000001E-2</c:v>
                </c:pt>
                <c:pt idx="5942">
                  <c:v>0.11600000000000001</c:v>
                </c:pt>
                <c:pt idx="5943">
                  <c:v>3.3000000000000002E-2</c:v>
                </c:pt>
                <c:pt idx="5944">
                  <c:v>9.0999999999999998E-2</c:v>
                </c:pt>
                <c:pt idx="5945">
                  <c:v>0.216</c:v>
                </c:pt>
                <c:pt idx="5946">
                  <c:v>0.05</c:v>
                </c:pt>
                <c:pt idx="5947">
                  <c:v>0.05</c:v>
                </c:pt>
                <c:pt idx="5948">
                  <c:v>0.24899999999999997</c:v>
                </c:pt>
                <c:pt idx="5949">
                  <c:v>0.20599999999999999</c:v>
                </c:pt>
                <c:pt idx="5950">
                  <c:v>6.6000000000000003E-2</c:v>
                </c:pt>
                <c:pt idx="5951">
                  <c:v>4.5999999999999999E-2</c:v>
                </c:pt>
                <c:pt idx="5952">
                  <c:v>0.26600000000000001</c:v>
                </c:pt>
                <c:pt idx="5953">
                  <c:v>0.13300000000000001</c:v>
                </c:pt>
                <c:pt idx="5954">
                  <c:v>0.23800000000000002</c:v>
                </c:pt>
                <c:pt idx="5955">
                  <c:v>0.19799999999999998</c:v>
                </c:pt>
                <c:pt idx="5956">
                  <c:v>0.51800000000000002</c:v>
                </c:pt>
                <c:pt idx="5957">
                  <c:v>0.35399999999999998</c:v>
                </c:pt>
                <c:pt idx="5958">
                  <c:v>0.20200000000000001</c:v>
                </c:pt>
                <c:pt idx="5959">
                  <c:v>0.16400000000000001</c:v>
                </c:pt>
                <c:pt idx="5960">
                  <c:v>0.13699999999999998</c:v>
                </c:pt>
                <c:pt idx="5961">
                  <c:v>0.187</c:v>
                </c:pt>
                <c:pt idx="5962">
                  <c:v>0.27700000000000002</c:v>
                </c:pt>
                <c:pt idx="5963">
                  <c:v>0.45399999999999996</c:v>
                </c:pt>
                <c:pt idx="5964">
                  <c:v>0.14699999999999999</c:v>
                </c:pt>
                <c:pt idx="5965">
                  <c:v>0.22800000000000001</c:v>
                </c:pt>
                <c:pt idx="5966">
                  <c:v>6.4000000000000001E-2</c:v>
                </c:pt>
                <c:pt idx="5967">
                  <c:v>0.23699999999999999</c:v>
                </c:pt>
                <c:pt idx="5968">
                  <c:v>0.17200000000000001</c:v>
                </c:pt>
                <c:pt idx="5969">
                  <c:v>0.20599999999999999</c:v>
                </c:pt>
                <c:pt idx="5970">
                  <c:v>0.434</c:v>
                </c:pt>
                <c:pt idx="5971">
                  <c:v>0.46700000000000003</c:v>
                </c:pt>
                <c:pt idx="5972">
                  <c:v>0.14400000000000002</c:v>
                </c:pt>
                <c:pt idx="5973">
                  <c:v>0.23100000000000001</c:v>
                </c:pt>
                <c:pt idx="5974">
                  <c:v>0.16899999999999998</c:v>
                </c:pt>
                <c:pt idx="5975">
                  <c:v>3.7999999999999999E-2</c:v>
                </c:pt>
                <c:pt idx="5976">
                  <c:v>0.107</c:v>
                </c:pt>
                <c:pt idx="5977">
                  <c:v>0.251</c:v>
                </c:pt>
                <c:pt idx="5978">
                  <c:v>0.47600000000000003</c:v>
                </c:pt>
                <c:pt idx="5979">
                  <c:v>0.47699999999999998</c:v>
                </c:pt>
                <c:pt idx="5980">
                  <c:v>0.19</c:v>
                </c:pt>
                <c:pt idx="5981">
                  <c:v>0.182</c:v>
                </c:pt>
                <c:pt idx="5982">
                  <c:v>0.27200000000000002</c:v>
                </c:pt>
                <c:pt idx="5983">
                  <c:v>0.14699999999999999</c:v>
                </c:pt>
                <c:pt idx="5984">
                  <c:v>2.4E-2</c:v>
                </c:pt>
                <c:pt idx="5985">
                  <c:v>9.0000000000000011E-2</c:v>
                </c:pt>
                <c:pt idx="5986">
                  <c:v>0.41399999999999998</c:v>
                </c:pt>
                <c:pt idx="5987">
                  <c:v>0.14400000000000002</c:v>
                </c:pt>
                <c:pt idx="5988">
                  <c:v>0.23900000000000002</c:v>
                </c:pt>
                <c:pt idx="5989">
                  <c:v>0.1</c:v>
                </c:pt>
                <c:pt idx="5990">
                  <c:v>0.14200000000000002</c:v>
                </c:pt>
                <c:pt idx="5991">
                  <c:v>0.14400000000000002</c:v>
                </c:pt>
                <c:pt idx="5992">
                  <c:v>0.23</c:v>
                </c:pt>
                <c:pt idx="5993">
                  <c:v>0.34099999999999997</c:v>
                </c:pt>
                <c:pt idx="5994">
                  <c:v>7.6999999999999999E-2</c:v>
                </c:pt>
                <c:pt idx="5995">
                  <c:v>0.69200000000000006</c:v>
                </c:pt>
                <c:pt idx="5996">
                  <c:v>0.20900000000000002</c:v>
                </c:pt>
                <c:pt idx="5997">
                  <c:v>0.10100000000000001</c:v>
                </c:pt>
                <c:pt idx="5998">
                  <c:v>0.187</c:v>
                </c:pt>
                <c:pt idx="5999">
                  <c:v>0.158</c:v>
                </c:pt>
                <c:pt idx="6000">
                  <c:v>8.6999999999999994E-2</c:v>
                </c:pt>
                <c:pt idx="6001">
                  <c:v>0.24899999999999997</c:v>
                </c:pt>
                <c:pt idx="6002">
                  <c:v>6.7000000000000004E-2</c:v>
                </c:pt>
                <c:pt idx="6003">
                  <c:v>0.48000000000000004</c:v>
                </c:pt>
                <c:pt idx="6004">
                  <c:v>0.8630000000000001</c:v>
                </c:pt>
                <c:pt idx="6005">
                  <c:v>0.26699999999999996</c:v>
                </c:pt>
                <c:pt idx="6006">
                  <c:v>0.20300000000000001</c:v>
                </c:pt>
                <c:pt idx="6007">
                  <c:v>8.2000000000000003E-2</c:v>
                </c:pt>
                <c:pt idx="6008">
                  <c:v>6.4000000000000001E-2</c:v>
                </c:pt>
                <c:pt idx="6009">
                  <c:v>1.8000000000000002E-2</c:v>
                </c:pt>
                <c:pt idx="6010">
                  <c:v>1E-3</c:v>
                </c:pt>
                <c:pt idx="6011">
                  <c:v>5.1999999999999998E-2</c:v>
                </c:pt>
                <c:pt idx="6012">
                  <c:v>0.26600000000000001</c:v>
                </c:pt>
                <c:pt idx="6013">
                  <c:v>0.12999999999999998</c:v>
                </c:pt>
                <c:pt idx="6014">
                  <c:v>0.22500000000000001</c:v>
                </c:pt>
                <c:pt idx="6015">
                  <c:v>0.16899999999999998</c:v>
                </c:pt>
                <c:pt idx="6016">
                  <c:v>8.6000000000000007E-2</c:v>
                </c:pt>
                <c:pt idx="6017">
                  <c:v>0.26100000000000001</c:v>
                </c:pt>
                <c:pt idx="6018">
                  <c:v>7.2999999999999995E-2</c:v>
                </c:pt>
                <c:pt idx="6019">
                  <c:v>0.48199999999999998</c:v>
                </c:pt>
                <c:pt idx="6020">
                  <c:v>0.90399999999999991</c:v>
                </c:pt>
                <c:pt idx="6021">
                  <c:v>0.25800000000000001</c:v>
                </c:pt>
                <c:pt idx="6022">
                  <c:v>0.21299999999999999</c:v>
                </c:pt>
                <c:pt idx="6023">
                  <c:v>8.7999999999999995E-2</c:v>
                </c:pt>
                <c:pt idx="6024">
                  <c:v>6.2E-2</c:v>
                </c:pt>
                <c:pt idx="6025">
                  <c:v>0.251</c:v>
                </c:pt>
                <c:pt idx="6026">
                  <c:v>6.3E-2</c:v>
                </c:pt>
                <c:pt idx="6027">
                  <c:v>5.2999999999999999E-2</c:v>
                </c:pt>
                <c:pt idx="6028">
                  <c:v>0.253</c:v>
                </c:pt>
                <c:pt idx="6029">
                  <c:v>7.2000000000000008E-2</c:v>
                </c:pt>
                <c:pt idx="6030">
                  <c:v>0.121</c:v>
                </c:pt>
                <c:pt idx="6031">
                  <c:v>0.25600000000000001</c:v>
                </c:pt>
                <c:pt idx="6032">
                  <c:v>5.8999999999999997E-2</c:v>
                </c:pt>
                <c:pt idx="6033">
                  <c:v>0.29699999999999999</c:v>
                </c:pt>
                <c:pt idx="6034">
                  <c:v>0.26600000000000001</c:v>
                </c:pt>
                <c:pt idx="6035">
                  <c:v>5.8999999999999997E-2</c:v>
                </c:pt>
                <c:pt idx="6036">
                  <c:v>0.48399999999999999</c:v>
                </c:pt>
                <c:pt idx="6037">
                  <c:v>0.35499999999999998</c:v>
                </c:pt>
                <c:pt idx="6038">
                  <c:v>7.3999999999999996E-2</c:v>
                </c:pt>
                <c:pt idx="6039">
                  <c:v>0.129</c:v>
                </c:pt>
                <c:pt idx="6040">
                  <c:v>0.26699999999999996</c:v>
                </c:pt>
                <c:pt idx="6041">
                  <c:v>6.0999999999999999E-2</c:v>
                </c:pt>
                <c:pt idx="6042">
                  <c:v>0.10299999999999999</c:v>
                </c:pt>
                <c:pt idx="6043">
                  <c:v>3.6000000000000004E-2</c:v>
                </c:pt>
                <c:pt idx="6044">
                  <c:v>0.29399999999999998</c:v>
                </c:pt>
                <c:pt idx="6045">
                  <c:v>0.28299999999999997</c:v>
                </c:pt>
                <c:pt idx="6046">
                  <c:v>5.1999999999999998E-2</c:v>
                </c:pt>
                <c:pt idx="6047">
                  <c:v>5.1999999999999998E-2</c:v>
                </c:pt>
                <c:pt idx="6048">
                  <c:v>0.24899999999999997</c:v>
                </c:pt>
                <c:pt idx="6049">
                  <c:v>0.22699999999999998</c:v>
                </c:pt>
                <c:pt idx="6050">
                  <c:v>0.159</c:v>
                </c:pt>
                <c:pt idx="6051">
                  <c:v>0.29799999999999999</c:v>
                </c:pt>
                <c:pt idx="6052">
                  <c:v>0.182</c:v>
                </c:pt>
                <c:pt idx="6053">
                  <c:v>3.0000000000000002E-2</c:v>
                </c:pt>
                <c:pt idx="6054">
                  <c:v>8.8999999999999996E-2</c:v>
                </c:pt>
                <c:pt idx="6055">
                  <c:v>0.20799999999999999</c:v>
                </c:pt>
                <c:pt idx="6056">
                  <c:v>5.1999999999999998E-2</c:v>
                </c:pt>
                <c:pt idx="6057">
                  <c:v>4.9000000000000002E-2</c:v>
                </c:pt>
                <c:pt idx="6058">
                  <c:v>6.6000000000000003E-2</c:v>
                </c:pt>
                <c:pt idx="6059">
                  <c:v>0.22900000000000001</c:v>
                </c:pt>
                <c:pt idx="6060">
                  <c:v>0.13200000000000001</c:v>
                </c:pt>
                <c:pt idx="6061">
                  <c:v>2.0999999999999998E-2</c:v>
                </c:pt>
                <c:pt idx="6062">
                  <c:v>7.2000000000000008E-2</c:v>
                </c:pt>
                <c:pt idx="6063">
                  <c:v>0.219</c:v>
                </c:pt>
                <c:pt idx="6064">
                  <c:v>0.24600000000000002</c:v>
                </c:pt>
                <c:pt idx="6065">
                  <c:v>5.1999999999999998E-2</c:v>
                </c:pt>
                <c:pt idx="6066">
                  <c:v>0</c:v>
                </c:pt>
                <c:pt idx="6067">
                  <c:v>0</c:v>
                </c:pt>
                <c:pt idx="6068">
                  <c:v>0.46799999999999997</c:v>
                </c:pt>
                <c:pt idx="6069">
                  <c:v>0.63300000000000001</c:v>
                </c:pt>
                <c:pt idx="6070">
                  <c:v>1.0880000000000001</c:v>
                </c:pt>
                <c:pt idx="6071">
                  <c:v>1.274</c:v>
                </c:pt>
                <c:pt idx="6072">
                  <c:v>1.26</c:v>
                </c:pt>
                <c:pt idx="6073">
                  <c:v>0.28800000000000003</c:v>
                </c:pt>
                <c:pt idx="6074">
                  <c:v>0.23200000000000001</c:v>
                </c:pt>
                <c:pt idx="6075">
                  <c:v>0.216</c:v>
                </c:pt>
                <c:pt idx="6076">
                  <c:v>4.3000000000000003E-2</c:v>
                </c:pt>
                <c:pt idx="6077">
                  <c:v>0</c:v>
                </c:pt>
                <c:pt idx="6078">
                  <c:v>1E-3</c:v>
                </c:pt>
                <c:pt idx="6079">
                  <c:v>2.4E-2</c:v>
                </c:pt>
                <c:pt idx="6080">
                  <c:v>4.5999999999999999E-2</c:v>
                </c:pt>
                <c:pt idx="6081">
                  <c:v>1.0999999999999999E-2</c:v>
                </c:pt>
                <c:pt idx="6082">
                  <c:v>6.0000000000000001E-3</c:v>
                </c:pt>
                <c:pt idx="6083">
                  <c:v>0.111</c:v>
                </c:pt>
                <c:pt idx="6084">
                  <c:v>0.17599999999999999</c:v>
                </c:pt>
                <c:pt idx="6085">
                  <c:v>0.44600000000000001</c:v>
                </c:pt>
                <c:pt idx="6086">
                  <c:v>9.2999999999999999E-2</c:v>
                </c:pt>
                <c:pt idx="6087">
                  <c:v>6.0999999999999999E-2</c:v>
                </c:pt>
                <c:pt idx="6088">
                  <c:v>0.22500000000000001</c:v>
                </c:pt>
                <c:pt idx="6089">
                  <c:v>0.23200000000000001</c:v>
                </c:pt>
                <c:pt idx="6090">
                  <c:v>4.9000000000000002E-2</c:v>
                </c:pt>
                <c:pt idx="6091">
                  <c:v>3.4000000000000002E-2</c:v>
                </c:pt>
                <c:pt idx="6092">
                  <c:v>2.5000000000000001E-2</c:v>
                </c:pt>
                <c:pt idx="6093">
                  <c:v>6.0000000000000001E-3</c:v>
                </c:pt>
                <c:pt idx="6094">
                  <c:v>7.0000000000000001E-3</c:v>
                </c:pt>
                <c:pt idx="6095">
                  <c:v>7.4999999999999997E-2</c:v>
                </c:pt>
                <c:pt idx="6096">
                  <c:v>0.13799999999999998</c:v>
                </c:pt>
                <c:pt idx="6097">
                  <c:v>3.9E-2</c:v>
                </c:pt>
                <c:pt idx="6098">
                  <c:v>0.10100000000000001</c:v>
                </c:pt>
                <c:pt idx="6099">
                  <c:v>0.13799999999999998</c:v>
                </c:pt>
                <c:pt idx="6100">
                  <c:v>4.7E-2</c:v>
                </c:pt>
                <c:pt idx="6101">
                  <c:v>7.3999999999999996E-2</c:v>
                </c:pt>
                <c:pt idx="6102">
                  <c:v>0.19</c:v>
                </c:pt>
                <c:pt idx="6103">
                  <c:v>4.9000000000000002E-2</c:v>
                </c:pt>
                <c:pt idx="6104">
                  <c:v>0</c:v>
                </c:pt>
                <c:pt idx="6105">
                  <c:v>0.39800000000000002</c:v>
                </c:pt>
                <c:pt idx="6106">
                  <c:v>0.14899999999999999</c:v>
                </c:pt>
                <c:pt idx="6107">
                  <c:v>0.22900000000000001</c:v>
                </c:pt>
                <c:pt idx="6108">
                  <c:v>0.21299999999999999</c:v>
                </c:pt>
                <c:pt idx="6109">
                  <c:v>5.1999999999999998E-2</c:v>
                </c:pt>
                <c:pt idx="6110">
                  <c:v>8.1000000000000003E-2</c:v>
                </c:pt>
                <c:pt idx="6111">
                  <c:v>2.3E-2</c:v>
                </c:pt>
                <c:pt idx="6112">
                  <c:v>0</c:v>
                </c:pt>
                <c:pt idx="6113">
                  <c:v>8.6000000000000007E-2</c:v>
                </c:pt>
                <c:pt idx="6114">
                  <c:v>0.192</c:v>
                </c:pt>
                <c:pt idx="6115">
                  <c:v>0.187</c:v>
                </c:pt>
                <c:pt idx="6116">
                  <c:v>0.23499999999999999</c:v>
                </c:pt>
                <c:pt idx="6117">
                  <c:v>0.27799999999999997</c:v>
                </c:pt>
                <c:pt idx="6118">
                  <c:v>6.6000000000000003E-2</c:v>
                </c:pt>
                <c:pt idx="6119">
                  <c:v>0.311</c:v>
                </c:pt>
                <c:pt idx="6120">
                  <c:v>0.442</c:v>
                </c:pt>
                <c:pt idx="6121">
                  <c:v>0.45300000000000001</c:v>
                </c:pt>
                <c:pt idx="6122">
                  <c:v>0.13100000000000001</c:v>
                </c:pt>
                <c:pt idx="6123">
                  <c:v>0.21800000000000003</c:v>
                </c:pt>
                <c:pt idx="6124">
                  <c:v>0.24299999999999999</c:v>
                </c:pt>
                <c:pt idx="6125">
                  <c:v>0.17699999999999999</c:v>
                </c:pt>
                <c:pt idx="6126">
                  <c:v>0.251</c:v>
                </c:pt>
                <c:pt idx="6127">
                  <c:v>0.27599999999999997</c:v>
                </c:pt>
                <c:pt idx="6128">
                  <c:v>6.0999999999999999E-2</c:v>
                </c:pt>
                <c:pt idx="6129">
                  <c:v>0.182</c:v>
                </c:pt>
                <c:pt idx="6130">
                  <c:v>0.28800000000000003</c:v>
                </c:pt>
                <c:pt idx="6131">
                  <c:v>0.26899999999999996</c:v>
                </c:pt>
                <c:pt idx="6132">
                  <c:v>0.27599999999999997</c:v>
                </c:pt>
                <c:pt idx="6133">
                  <c:v>6.0000000000000005E-2</c:v>
                </c:pt>
                <c:pt idx="6134">
                  <c:v>4.8000000000000001E-2</c:v>
                </c:pt>
                <c:pt idx="6135">
                  <c:v>0.192</c:v>
                </c:pt>
                <c:pt idx="6136">
                  <c:v>0.2</c:v>
                </c:pt>
                <c:pt idx="6137">
                  <c:v>0.16699999999999998</c:v>
                </c:pt>
                <c:pt idx="6138">
                  <c:v>0.39700000000000002</c:v>
                </c:pt>
                <c:pt idx="6139">
                  <c:v>0.45300000000000001</c:v>
                </c:pt>
                <c:pt idx="6140">
                  <c:v>0.124</c:v>
                </c:pt>
                <c:pt idx="6141">
                  <c:v>0.20499999999999999</c:v>
                </c:pt>
                <c:pt idx="6142">
                  <c:v>0.27399999999999997</c:v>
                </c:pt>
                <c:pt idx="6143">
                  <c:v>5.6000000000000001E-2</c:v>
                </c:pt>
                <c:pt idx="6144">
                  <c:v>7.0000000000000001E-3</c:v>
                </c:pt>
                <c:pt idx="6145">
                  <c:v>5.5E-2</c:v>
                </c:pt>
                <c:pt idx="6146">
                  <c:v>1.7000000000000001E-2</c:v>
                </c:pt>
                <c:pt idx="6147">
                  <c:v>0</c:v>
                </c:pt>
                <c:pt idx="6148">
                  <c:v>1E-3</c:v>
                </c:pt>
                <c:pt idx="6149">
                  <c:v>7.1000000000000008E-2</c:v>
                </c:pt>
                <c:pt idx="6150">
                  <c:v>0.129</c:v>
                </c:pt>
                <c:pt idx="6151">
                  <c:v>3.4000000000000002E-2</c:v>
                </c:pt>
                <c:pt idx="6152">
                  <c:v>1.6E-2</c:v>
                </c:pt>
                <c:pt idx="6153">
                  <c:v>6.0000000000000001E-3</c:v>
                </c:pt>
                <c:pt idx="6154">
                  <c:v>0</c:v>
                </c:pt>
                <c:pt idx="6155">
                  <c:v>1E-3</c:v>
                </c:pt>
                <c:pt idx="6156">
                  <c:v>0</c:v>
                </c:pt>
                <c:pt idx="6157">
                  <c:v>4.5000000000000005E-2</c:v>
                </c:pt>
                <c:pt idx="6158">
                  <c:v>1.5000000000000001E-2</c:v>
                </c:pt>
                <c:pt idx="6159">
                  <c:v>4.3000000000000003E-2</c:v>
                </c:pt>
                <c:pt idx="6160">
                  <c:v>0.22500000000000001</c:v>
                </c:pt>
                <c:pt idx="6161">
                  <c:v>0.25700000000000001</c:v>
                </c:pt>
                <c:pt idx="6162">
                  <c:v>5.8999999999999997E-2</c:v>
                </c:pt>
                <c:pt idx="6163">
                  <c:v>6.0000000000000001E-3</c:v>
                </c:pt>
                <c:pt idx="6164">
                  <c:v>0.05</c:v>
                </c:pt>
                <c:pt idx="6165">
                  <c:v>0.11799999999999999</c:v>
                </c:pt>
                <c:pt idx="6166">
                  <c:v>0.16200000000000001</c:v>
                </c:pt>
                <c:pt idx="6167">
                  <c:v>3.7999999999999999E-2</c:v>
                </c:pt>
                <c:pt idx="6168">
                  <c:v>9.0999999999999998E-2</c:v>
                </c:pt>
                <c:pt idx="6169">
                  <c:v>0.16799999999999998</c:v>
                </c:pt>
                <c:pt idx="6170">
                  <c:v>0.17</c:v>
                </c:pt>
                <c:pt idx="6171">
                  <c:v>0.185</c:v>
                </c:pt>
                <c:pt idx="6172">
                  <c:v>4.3999999999999997E-2</c:v>
                </c:pt>
                <c:pt idx="6173">
                  <c:v>1E-3</c:v>
                </c:pt>
                <c:pt idx="6174">
                  <c:v>0</c:v>
                </c:pt>
                <c:pt idx="6175">
                  <c:v>0.34699999999999998</c:v>
                </c:pt>
                <c:pt idx="6176">
                  <c:v>0.10299999999999999</c:v>
                </c:pt>
                <c:pt idx="6177">
                  <c:v>6.0000000000000001E-3</c:v>
                </c:pt>
                <c:pt idx="6178">
                  <c:v>4.3000000000000003E-2</c:v>
                </c:pt>
                <c:pt idx="6179">
                  <c:v>0.20699999999999999</c:v>
                </c:pt>
                <c:pt idx="6180">
                  <c:v>0.247</c:v>
                </c:pt>
                <c:pt idx="6181">
                  <c:v>0.19699999999999998</c:v>
                </c:pt>
                <c:pt idx="6182">
                  <c:v>0.16200000000000001</c:v>
                </c:pt>
                <c:pt idx="6183">
                  <c:v>0.25</c:v>
                </c:pt>
                <c:pt idx="6184">
                  <c:v>0.27999999999999997</c:v>
                </c:pt>
                <c:pt idx="6185">
                  <c:v>6.0999999999999999E-2</c:v>
                </c:pt>
                <c:pt idx="6186">
                  <c:v>0.155</c:v>
                </c:pt>
                <c:pt idx="6187">
                  <c:v>0.25999999999999995</c:v>
                </c:pt>
                <c:pt idx="6188">
                  <c:v>6.4999999999999988E-2</c:v>
                </c:pt>
                <c:pt idx="6189">
                  <c:v>2E-3</c:v>
                </c:pt>
                <c:pt idx="6190">
                  <c:v>0</c:v>
                </c:pt>
                <c:pt idx="6191">
                  <c:v>0</c:v>
                </c:pt>
                <c:pt idx="6192">
                  <c:v>3.7999999999999999E-2</c:v>
                </c:pt>
                <c:pt idx="6193">
                  <c:v>0.221</c:v>
                </c:pt>
                <c:pt idx="6194">
                  <c:v>0.21199999999999999</c:v>
                </c:pt>
                <c:pt idx="6195">
                  <c:v>0.20499999999999999</c:v>
                </c:pt>
                <c:pt idx="6196">
                  <c:v>0.14599999999999999</c:v>
                </c:pt>
                <c:pt idx="6197">
                  <c:v>0.373</c:v>
                </c:pt>
                <c:pt idx="6198">
                  <c:v>0.40299999999999997</c:v>
                </c:pt>
                <c:pt idx="6199">
                  <c:v>0.41899999999999998</c:v>
                </c:pt>
                <c:pt idx="6200">
                  <c:v>0.44900000000000001</c:v>
                </c:pt>
                <c:pt idx="6201">
                  <c:v>0.47300000000000003</c:v>
                </c:pt>
                <c:pt idx="6202">
                  <c:v>0.66200000000000003</c:v>
                </c:pt>
                <c:pt idx="6203">
                  <c:v>0.71599999999999997</c:v>
                </c:pt>
                <c:pt idx="6204">
                  <c:v>0.70100000000000007</c:v>
                </c:pt>
                <c:pt idx="6205">
                  <c:v>0.69700000000000006</c:v>
                </c:pt>
                <c:pt idx="6206">
                  <c:v>0.14300000000000002</c:v>
                </c:pt>
                <c:pt idx="6207">
                  <c:v>0</c:v>
                </c:pt>
                <c:pt idx="6208">
                  <c:v>0.16500000000000001</c:v>
                </c:pt>
                <c:pt idx="6209">
                  <c:v>0.23499999999999999</c:v>
                </c:pt>
                <c:pt idx="6210">
                  <c:v>5.5E-2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0.33399999999999996</c:v>
                </c:pt>
                <c:pt idx="6216">
                  <c:v>0.41699999999999998</c:v>
                </c:pt>
                <c:pt idx="6217">
                  <c:v>0.41599999999999998</c:v>
                </c:pt>
                <c:pt idx="6218">
                  <c:v>0.41800000000000004</c:v>
                </c:pt>
                <c:pt idx="6219">
                  <c:v>0.42000000000000004</c:v>
                </c:pt>
                <c:pt idx="6220">
                  <c:v>0.41800000000000004</c:v>
                </c:pt>
                <c:pt idx="6221">
                  <c:v>0.42299999999999999</c:v>
                </c:pt>
                <c:pt idx="6222">
                  <c:v>0.43600000000000005</c:v>
                </c:pt>
                <c:pt idx="6223">
                  <c:v>0.44800000000000001</c:v>
                </c:pt>
                <c:pt idx="6224">
                  <c:v>0.44700000000000001</c:v>
                </c:pt>
                <c:pt idx="6225">
                  <c:v>0.46799999999999997</c:v>
                </c:pt>
                <c:pt idx="6226">
                  <c:v>0.46099999999999997</c:v>
                </c:pt>
                <c:pt idx="6227">
                  <c:v>0.46</c:v>
                </c:pt>
                <c:pt idx="6228">
                  <c:v>0.45600000000000002</c:v>
                </c:pt>
                <c:pt idx="6229">
                  <c:v>0.46400000000000002</c:v>
                </c:pt>
                <c:pt idx="6230">
                  <c:v>0.46</c:v>
                </c:pt>
                <c:pt idx="6231">
                  <c:v>9.7000000000000003E-2</c:v>
                </c:pt>
                <c:pt idx="6232">
                  <c:v>8.0000000000000002E-3</c:v>
                </c:pt>
                <c:pt idx="6233">
                  <c:v>3.0000000000000001E-3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1E-3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1E-3</c:v>
                </c:pt>
                <c:pt idx="6257">
                  <c:v>0</c:v>
                </c:pt>
                <c:pt idx="6258">
                  <c:v>0</c:v>
                </c:pt>
                <c:pt idx="6259">
                  <c:v>3.9E-2</c:v>
                </c:pt>
                <c:pt idx="6260">
                  <c:v>0.217</c:v>
                </c:pt>
                <c:pt idx="6261">
                  <c:v>0.25</c:v>
                </c:pt>
                <c:pt idx="6262">
                  <c:v>0.22599999999999998</c:v>
                </c:pt>
                <c:pt idx="6263">
                  <c:v>0.192</c:v>
                </c:pt>
                <c:pt idx="6264">
                  <c:v>4.3999999999999997E-2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4.0000000000000001E-3</c:v>
                </c:pt>
                <c:pt idx="6269">
                  <c:v>0.13300000000000001</c:v>
                </c:pt>
                <c:pt idx="6270">
                  <c:v>0.16</c:v>
                </c:pt>
                <c:pt idx="6271">
                  <c:v>0.154</c:v>
                </c:pt>
                <c:pt idx="6272">
                  <c:v>0.14499999999999999</c:v>
                </c:pt>
                <c:pt idx="6273">
                  <c:v>0.13899999999999998</c:v>
                </c:pt>
                <c:pt idx="6274">
                  <c:v>0.124</c:v>
                </c:pt>
                <c:pt idx="6275">
                  <c:v>9.7000000000000003E-2</c:v>
                </c:pt>
                <c:pt idx="6276">
                  <c:v>2.1999999999999999E-2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0.29199999999999998</c:v>
                </c:pt>
                <c:pt idx="6283">
                  <c:v>0.36299999999999999</c:v>
                </c:pt>
                <c:pt idx="6284">
                  <c:v>0.36299999999999999</c:v>
                </c:pt>
                <c:pt idx="6285">
                  <c:v>0.374</c:v>
                </c:pt>
                <c:pt idx="6286">
                  <c:v>0.36699999999999999</c:v>
                </c:pt>
                <c:pt idx="6287">
                  <c:v>0.36900000000000005</c:v>
                </c:pt>
                <c:pt idx="6288">
                  <c:v>0.36799999999999999</c:v>
                </c:pt>
                <c:pt idx="6289">
                  <c:v>0.38699999999999996</c:v>
                </c:pt>
                <c:pt idx="6290">
                  <c:v>0.373</c:v>
                </c:pt>
                <c:pt idx="6291">
                  <c:v>0.36599999999999999</c:v>
                </c:pt>
                <c:pt idx="6292">
                  <c:v>0.39300000000000002</c:v>
                </c:pt>
                <c:pt idx="6293">
                  <c:v>0.375</c:v>
                </c:pt>
                <c:pt idx="6294">
                  <c:v>7.9000000000000001E-2</c:v>
                </c:pt>
                <c:pt idx="6295">
                  <c:v>1E-3</c:v>
                </c:pt>
                <c:pt idx="6296">
                  <c:v>3.0000000000000001E-3</c:v>
                </c:pt>
                <c:pt idx="6297">
                  <c:v>6.0000000000000001E-3</c:v>
                </c:pt>
                <c:pt idx="6298">
                  <c:v>0.14499999999999999</c:v>
                </c:pt>
                <c:pt idx="6299">
                  <c:v>0.187</c:v>
                </c:pt>
                <c:pt idx="6300">
                  <c:v>5.1999999999999998E-2</c:v>
                </c:pt>
                <c:pt idx="6301">
                  <c:v>1.2E-2</c:v>
                </c:pt>
                <c:pt idx="6302">
                  <c:v>1.0999999999999999E-2</c:v>
                </c:pt>
                <c:pt idx="6303">
                  <c:v>1.0999999999999999E-2</c:v>
                </c:pt>
                <c:pt idx="6304">
                  <c:v>1.0999999999999999E-2</c:v>
                </c:pt>
                <c:pt idx="6305">
                  <c:v>3.0000000000000001E-3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1E-3</c:v>
                </c:pt>
                <c:pt idx="6323">
                  <c:v>3.0000000000000002E-2</c:v>
                </c:pt>
                <c:pt idx="6324">
                  <c:v>4.1000000000000002E-2</c:v>
                </c:pt>
                <c:pt idx="6325">
                  <c:v>0.217</c:v>
                </c:pt>
                <c:pt idx="6326">
                  <c:v>0.215</c:v>
                </c:pt>
                <c:pt idx="6327">
                  <c:v>0.20399999999999999</c:v>
                </c:pt>
                <c:pt idx="6328">
                  <c:v>0.186</c:v>
                </c:pt>
                <c:pt idx="6329">
                  <c:v>0.184</c:v>
                </c:pt>
                <c:pt idx="6330">
                  <c:v>0.184</c:v>
                </c:pt>
                <c:pt idx="6331">
                  <c:v>0.183</c:v>
                </c:pt>
                <c:pt idx="6332">
                  <c:v>0.188</c:v>
                </c:pt>
                <c:pt idx="6333">
                  <c:v>0.183</c:v>
                </c:pt>
                <c:pt idx="6334">
                  <c:v>0.183</c:v>
                </c:pt>
                <c:pt idx="6335">
                  <c:v>0.187</c:v>
                </c:pt>
                <c:pt idx="6336">
                  <c:v>0.17</c:v>
                </c:pt>
                <c:pt idx="6337">
                  <c:v>0.04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2E-3</c:v>
                </c:pt>
                <c:pt idx="6342">
                  <c:v>5.0000000000000001E-3</c:v>
                </c:pt>
                <c:pt idx="6343">
                  <c:v>2E-3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0.30599999999999999</c:v>
                </c:pt>
                <c:pt idx="6349">
                  <c:v>0.374</c:v>
                </c:pt>
                <c:pt idx="6350">
                  <c:v>0.35699999999999998</c:v>
                </c:pt>
                <c:pt idx="6351">
                  <c:v>0.36099999999999999</c:v>
                </c:pt>
                <c:pt idx="6352">
                  <c:v>0.378</c:v>
                </c:pt>
                <c:pt idx="6353">
                  <c:v>0.36699999999999999</c:v>
                </c:pt>
                <c:pt idx="6354">
                  <c:v>0.36599999999999999</c:v>
                </c:pt>
                <c:pt idx="6355">
                  <c:v>0.36599999999999999</c:v>
                </c:pt>
                <c:pt idx="6356">
                  <c:v>0.372</c:v>
                </c:pt>
                <c:pt idx="6357">
                  <c:v>0.36799999999999999</c:v>
                </c:pt>
                <c:pt idx="6358">
                  <c:v>0.36599999999999999</c:v>
                </c:pt>
                <c:pt idx="6359">
                  <c:v>0.36699999999999999</c:v>
                </c:pt>
                <c:pt idx="6360">
                  <c:v>0.374</c:v>
                </c:pt>
                <c:pt idx="6361">
                  <c:v>0.38300000000000001</c:v>
                </c:pt>
                <c:pt idx="6362">
                  <c:v>0.40099999999999997</c:v>
                </c:pt>
                <c:pt idx="6363">
                  <c:v>0.45300000000000001</c:v>
                </c:pt>
                <c:pt idx="6364">
                  <c:v>0.434</c:v>
                </c:pt>
                <c:pt idx="6365">
                  <c:v>0.43099999999999999</c:v>
                </c:pt>
                <c:pt idx="6366">
                  <c:v>0.43099999999999999</c:v>
                </c:pt>
                <c:pt idx="6367">
                  <c:v>0.43099999999999999</c:v>
                </c:pt>
                <c:pt idx="6368">
                  <c:v>0.42700000000000005</c:v>
                </c:pt>
                <c:pt idx="6369">
                  <c:v>0.433</c:v>
                </c:pt>
                <c:pt idx="6370">
                  <c:v>0.433</c:v>
                </c:pt>
                <c:pt idx="6371">
                  <c:v>0.43</c:v>
                </c:pt>
                <c:pt idx="6372">
                  <c:v>0.45100000000000001</c:v>
                </c:pt>
                <c:pt idx="6373">
                  <c:v>0.44600000000000001</c:v>
                </c:pt>
                <c:pt idx="6374">
                  <c:v>0.42799999999999999</c:v>
                </c:pt>
                <c:pt idx="6375">
                  <c:v>0.43099999999999999</c:v>
                </c:pt>
                <c:pt idx="6376">
                  <c:v>0.434</c:v>
                </c:pt>
                <c:pt idx="6377">
                  <c:v>0.44900000000000001</c:v>
                </c:pt>
                <c:pt idx="6378">
                  <c:v>0.48299999999999998</c:v>
                </c:pt>
                <c:pt idx="6379">
                  <c:v>0.10100000000000001</c:v>
                </c:pt>
                <c:pt idx="6380">
                  <c:v>1E-3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0.155</c:v>
                </c:pt>
                <c:pt idx="6386">
                  <c:v>0.19699999999999998</c:v>
                </c:pt>
                <c:pt idx="6387">
                  <c:v>0.20699999999999999</c:v>
                </c:pt>
                <c:pt idx="6388">
                  <c:v>0.22900000000000001</c:v>
                </c:pt>
                <c:pt idx="6389">
                  <c:v>0.245</c:v>
                </c:pt>
                <c:pt idx="6390">
                  <c:v>0.25600000000000001</c:v>
                </c:pt>
                <c:pt idx="6391">
                  <c:v>0.26800000000000002</c:v>
                </c:pt>
                <c:pt idx="6392">
                  <c:v>6.8999999999999992E-2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1E-3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0.156</c:v>
                </c:pt>
                <c:pt idx="6409">
                  <c:v>0.19</c:v>
                </c:pt>
                <c:pt idx="6410">
                  <c:v>0.2</c:v>
                </c:pt>
                <c:pt idx="6411">
                  <c:v>0.21099999999999999</c:v>
                </c:pt>
                <c:pt idx="6412">
                  <c:v>6.8999999999999992E-2</c:v>
                </c:pt>
                <c:pt idx="6413">
                  <c:v>1.7000000000000001E-2</c:v>
                </c:pt>
                <c:pt idx="6414">
                  <c:v>5.0000000000000001E-3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1E-3</c:v>
                </c:pt>
                <c:pt idx="6425">
                  <c:v>1E-3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1E-3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0.42899999999999999</c:v>
                </c:pt>
                <c:pt idx="6450">
                  <c:v>0.48599999999999999</c:v>
                </c:pt>
                <c:pt idx="6451">
                  <c:v>0.51</c:v>
                </c:pt>
                <c:pt idx="6452">
                  <c:v>0.50800000000000001</c:v>
                </c:pt>
                <c:pt idx="6453">
                  <c:v>0.51200000000000001</c:v>
                </c:pt>
                <c:pt idx="6454">
                  <c:v>0.51400000000000001</c:v>
                </c:pt>
                <c:pt idx="6455">
                  <c:v>0.5109999999999999</c:v>
                </c:pt>
                <c:pt idx="6456">
                  <c:v>0.50900000000000001</c:v>
                </c:pt>
                <c:pt idx="6457">
                  <c:v>0.7</c:v>
                </c:pt>
                <c:pt idx="6458">
                  <c:v>0.75700000000000001</c:v>
                </c:pt>
                <c:pt idx="6459">
                  <c:v>0.76700000000000002</c:v>
                </c:pt>
                <c:pt idx="6460">
                  <c:v>0.32100000000000001</c:v>
                </c:pt>
                <c:pt idx="6461">
                  <c:v>0.22699999999999998</c:v>
                </c:pt>
                <c:pt idx="6462">
                  <c:v>0.216</c:v>
                </c:pt>
                <c:pt idx="6463">
                  <c:v>0.19400000000000001</c:v>
                </c:pt>
                <c:pt idx="6464">
                  <c:v>0.17699999999999999</c:v>
                </c:pt>
                <c:pt idx="6465">
                  <c:v>0.16899999999999998</c:v>
                </c:pt>
                <c:pt idx="6466">
                  <c:v>0.14799999999999999</c:v>
                </c:pt>
                <c:pt idx="6467">
                  <c:v>0.14599999999999999</c:v>
                </c:pt>
                <c:pt idx="6468">
                  <c:v>0.14699999999999999</c:v>
                </c:pt>
                <c:pt idx="6469">
                  <c:v>0.14599999999999999</c:v>
                </c:pt>
                <c:pt idx="6470">
                  <c:v>0.14599999999999999</c:v>
                </c:pt>
                <c:pt idx="6471">
                  <c:v>0.13600000000000001</c:v>
                </c:pt>
                <c:pt idx="6472">
                  <c:v>3.4000000000000002E-2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3.6999999999999998E-2</c:v>
                </c:pt>
                <c:pt idx="6480">
                  <c:v>0.21800000000000003</c:v>
                </c:pt>
                <c:pt idx="6481">
                  <c:v>0.22599999999999998</c:v>
                </c:pt>
                <c:pt idx="6482">
                  <c:v>0.22</c:v>
                </c:pt>
                <c:pt idx="6483">
                  <c:v>4.8000000000000001E-2</c:v>
                </c:pt>
                <c:pt idx="6484">
                  <c:v>0</c:v>
                </c:pt>
                <c:pt idx="6485">
                  <c:v>0</c:v>
                </c:pt>
                <c:pt idx="6486">
                  <c:v>1E-3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1E-3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1.0999999999999999E-2</c:v>
                </c:pt>
                <c:pt idx="6501">
                  <c:v>0.02</c:v>
                </c:pt>
                <c:pt idx="6502">
                  <c:v>6.0000000000000001E-3</c:v>
                </c:pt>
                <c:pt idx="6503">
                  <c:v>1E-3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1E-3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1E-3</c:v>
                </c:pt>
                <c:pt idx="6524">
                  <c:v>1E-3</c:v>
                </c:pt>
                <c:pt idx="6525">
                  <c:v>0</c:v>
                </c:pt>
                <c:pt idx="6526">
                  <c:v>1E-3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1E-3</c:v>
                </c:pt>
                <c:pt idx="6532">
                  <c:v>1E-3</c:v>
                </c:pt>
                <c:pt idx="6533">
                  <c:v>0.16300000000000001</c:v>
                </c:pt>
                <c:pt idx="6534">
                  <c:v>0.20200000000000001</c:v>
                </c:pt>
                <c:pt idx="6535">
                  <c:v>0.20699999999999999</c:v>
                </c:pt>
                <c:pt idx="6536">
                  <c:v>0.21299999999999999</c:v>
                </c:pt>
                <c:pt idx="6537">
                  <c:v>0.21000000000000002</c:v>
                </c:pt>
                <c:pt idx="6538">
                  <c:v>0.19500000000000001</c:v>
                </c:pt>
                <c:pt idx="6539">
                  <c:v>0.184</c:v>
                </c:pt>
                <c:pt idx="6540">
                  <c:v>5.3999999999999999E-2</c:v>
                </c:pt>
                <c:pt idx="6541">
                  <c:v>1.2999999999999999E-2</c:v>
                </c:pt>
                <c:pt idx="6542">
                  <c:v>4.0000000000000001E-3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1E-3</c:v>
                </c:pt>
                <c:pt idx="6547">
                  <c:v>0</c:v>
                </c:pt>
                <c:pt idx="6548">
                  <c:v>0</c:v>
                </c:pt>
                <c:pt idx="6549">
                  <c:v>3.0000000000000001E-3</c:v>
                </c:pt>
                <c:pt idx="6550">
                  <c:v>1.6E-2</c:v>
                </c:pt>
                <c:pt idx="6551">
                  <c:v>0.11900000000000001</c:v>
                </c:pt>
                <c:pt idx="6552">
                  <c:v>0.12300000000000001</c:v>
                </c:pt>
                <c:pt idx="6553">
                  <c:v>9.4E-2</c:v>
                </c:pt>
                <c:pt idx="6554">
                  <c:v>8.6999999999999994E-2</c:v>
                </c:pt>
                <c:pt idx="6555">
                  <c:v>7.6999999999999999E-2</c:v>
                </c:pt>
                <c:pt idx="6556">
                  <c:v>7.3999999999999996E-2</c:v>
                </c:pt>
                <c:pt idx="6557">
                  <c:v>7.3999999999999996E-2</c:v>
                </c:pt>
                <c:pt idx="6558">
                  <c:v>0.08</c:v>
                </c:pt>
                <c:pt idx="6559">
                  <c:v>7.6999999999999999E-2</c:v>
                </c:pt>
                <c:pt idx="6560">
                  <c:v>7.3999999999999996E-2</c:v>
                </c:pt>
                <c:pt idx="6561">
                  <c:v>7.3999999999999996E-2</c:v>
                </c:pt>
                <c:pt idx="6562">
                  <c:v>7.3999999999999996E-2</c:v>
                </c:pt>
                <c:pt idx="6563">
                  <c:v>7.3999999999999996E-2</c:v>
                </c:pt>
                <c:pt idx="6564">
                  <c:v>7.3999999999999996E-2</c:v>
                </c:pt>
                <c:pt idx="6565">
                  <c:v>7.2999999999999995E-2</c:v>
                </c:pt>
                <c:pt idx="6566">
                  <c:v>7.2999999999999995E-2</c:v>
                </c:pt>
                <c:pt idx="6567">
                  <c:v>0.26699999999999996</c:v>
                </c:pt>
                <c:pt idx="6568">
                  <c:v>0.314</c:v>
                </c:pt>
                <c:pt idx="6569">
                  <c:v>0.315</c:v>
                </c:pt>
                <c:pt idx="6570">
                  <c:v>0.33300000000000002</c:v>
                </c:pt>
                <c:pt idx="6571">
                  <c:v>0.434</c:v>
                </c:pt>
                <c:pt idx="6572">
                  <c:v>0.45199999999999996</c:v>
                </c:pt>
                <c:pt idx="6573">
                  <c:v>0.45</c:v>
                </c:pt>
                <c:pt idx="6574">
                  <c:v>0.45100000000000001</c:v>
                </c:pt>
                <c:pt idx="6575">
                  <c:v>0.44900000000000001</c:v>
                </c:pt>
                <c:pt idx="6576">
                  <c:v>0.45100000000000001</c:v>
                </c:pt>
                <c:pt idx="6577">
                  <c:v>0.45100000000000001</c:v>
                </c:pt>
                <c:pt idx="6578">
                  <c:v>0.44900000000000001</c:v>
                </c:pt>
                <c:pt idx="6579">
                  <c:v>0.45</c:v>
                </c:pt>
                <c:pt idx="6580">
                  <c:v>0.45199999999999996</c:v>
                </c:pt>
                <c:pt idx="6581">
                  <c:v>0.48799999999999999</c:v>
                </c:pt>
                <c:pt idx="6582">
                  <c:v>0.5109999999999999</c:v>
                </c:pt>
                <c:pt idx="6583">
                  <c:v>0.52800000000000002</c:v>
                </c:pt>
                <c:pt idx="6584">
                  <c:v>0.52400000000000002</c:v>
                </c:pt>
                <c:pt idx="6585">
                  <c:v>0.67800000000000005</c:v>
                </c:pt>
                <c:pt idx="6586">
                  <c:v>0.7</c:v>
                </c:pt>
                <c:pt idx="6587">
                  <c:v>0.14200000000000002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1E-3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0.14799999999999999</c:v>
                </c:pt>
                <c:pt idx="6597">
                  <c:v>0.18000000000000002</c:v>
                </c:pt>
                <c:pt idx="6598">
                  <c:v>0.191</c:v>
                </c:pt>
                <c:pt idx="6599">
                  <c:v>0.20200000000000001</c:v>
                </c:pt>
                <c:pt idx="6600">
                  <c:v>0.23</c:v>
                </c:pt>
                <c:pt idx="6601">
                  <c:v>0.23800000000000002</c:v>
                </c:pt>
                <c:pt idx="6602">
                  <c:v>0.23900000000000002</c:v>
                </c:pt>
                <c:pt idx="6603">
                  <c:v>0.24399999999999999</c:v>
                </c:pt>
                <c:pt idx="6604">
                  <c:v>0.216</c:v>
                </c:pt>
                <c:pt idx="6605">
                  <c:v>0.2</c:v>
                </c:pt>
                <c:pt idx="6606">
                  <c:v>0.193</c:v>
                </c:pt>
                <c:pt idx="6607">
                  <c:v>0.17899999999999999</c:v>
                </c:pt>
                <c:pt idx="6608">
                  <c:v>0.16799999999999998</c:v>
                </c:pt>
                <c:pt idx="6609">
                  <c:v>3.9E-2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1E-3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0.16</c:v>
                </c:pt>
                <c:pt idx="6621">
                  <c:v>0.18100000000000002</c:v>
                </c:pt>
                <c:pt idx="6622">
                  <c:v>4.9000000000000002E-2</c:v>
                </c:pt>
                <c:pt idx="6623">
                  <c:v>0.126</c:v>
                </c:pt>
                <c:pt idx="6624">
                  <c:v>0.15100000000000002</c:v>
                </c:pt>
                <c:pt idx="6625">
                  <c:v>0.13799999999999998</c:v>
                </c:pt>
                <c:pt idx="6626">
                  <c:v>0.04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0.04</c:v>
                </c:pt>
                <c:pt idx="6641">
                  <c:v>5.6000000000000001E-2</c:v>
                </c:pt>
                <c:pt idx="6642">
                  <c:v>7.1000000000000008E-2</c:v>
                </c:pt>
                <c:pt idx="6643">
                  <c:v>8.1000000000000003E-2</c:v>
                </c:pt>
                <c:pt idx="6644">
                  <c:v>9.1999999999999998E-2</c:v>
                </c:pt>
                <c:pt idx="6645">
                  <c:v>2.1999999999999999E-2</c:v>
                </c:pt>
                <c:pt idx="6646">
                  <c:v>1E-3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1E-3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1E-3</c:v>
                </c:pt>
                <c:pt idx="6661">
                  <c:v>0.28499999999999998</c:v>
                </c:pt>
                <c:pt idx="6662">
                  <c:v>0.32600000000000001</c:v>
                </c:pt>
                <c:pt idx="6663">
                  <c:v>0.33100000000000002</c:v>
                </c:pt>
                <c:pt idx="6664">
                  <c:v>0.32600000000000001</c:v>
                </c:pt>
                <c:pt idx="6665">
                  <c:v>0.32899999999999996</c:v>
                </c:pt>
                <c:pt idx="6666">
                  <c:v>0.33300000000000002</c:v>
                </c:pt>
                <c:pt idx="6667">
                  <c:v>0.32600000000000001</c:v>
                </c:pt>
                <c:pt idx="6668">
                  <c:v>0.32600000000000001</c:v>
                </c:pt>
                <c:pt idx="6669">
                  <c:v>0.33300000000000002</c:v>
                </c:pt>
                <c:pt idx="6670">
                  <c:v>0.33900000000000002</c:v>
                </c:pt>
                <c:pt idx="6671">
                  <c:v>0.34499999999999997</c:v>
                </c:pt>
                <c:pt idx="6672">
                  <c:v>0.35499999999999998</c:v>
                </c:pt>
                <c:pt idx="6673">
                  <c:v>0.36299999999999999</c:v>
                </c:pt>
                <c:pt idx="6674">
                  <c:v>0.36000000000000004</c:v>
                </c:pt>
                <c:pt idx="6675">
                  <c:v>0.51600000000000001</c:v>
                </c:pt>
                <c:pt idx="6676">
                  <c:v>0.626</c:v>
                </c:pt>
                <c:pt idx="6677">
                  <c:v>0.63400000000000001</c:v>
                </c:pt>
                <c:pt idx="6678">
                  <c:v>0.63100000000000001</c:v>
                </c:pt>
                <c:pt idx="6679">
                  <c:v>0.63900000000000001</c:v>
                </c:pt>
                <c:pt idx="6680">
                  <c:v>0.6130000000000001</c:v>
                </c:pt>
                <c:pt idx="6681">
                  <c:v>0.61199999999999999</c:v>
                </c:pt>
                <c:pt idx="6682">
                  <c:v>0.61199999999999999</c:v>
                </c:pt>
                <c:pt idx="6683">
                  <c:v>0.60599999999999998</c:v>
                </c:pt>
                <c:pt idx="6684">
                  <c:v>0.60599999999999998</c:v>
                </c:pt>
                <c:pt idx="6685">
                  <c:v>0.60799999999999998</c:v>
                </c:pt>
                <c:pt idx="6686">
                  <c:v>0.60099999999999998</c:v>
                </c:pt>
                <c:pt idx="6687">
                  <c:v>0.60299999999999998</c:v>
                </c:pt>
                <c:pt idx="6688">
                  <c:v>0.60199999999999998</c:v>
                </c:pt>
                <c:pt idx="6689">
                  <c:v>0.60599999999999998</c:v>
                </c:pt>
                <c:pt idx="6690">
                  <c:v>0.60299999999999998</c:v>
                </c:pt>
                <c:pt idx="6691">
                  <c:v>0.60199999999999998</c:v>
                </c:pt>
                <c:pt idx="6692">
                  <c:v>0.60199999999999998</c:v>
                </c:pt>
                <c:pt idx="6693">
                  <c:v>0.13200000000000001</c:v>
                </c:pt>
                <c:pt idx="6694">
                  <c:v>1E-3</c:v>
                </c:pt>
                <c:pt idx="6695">
                  <c:v>0.14699999999999999</c:v>
                </c:pt>
                <c:pt idx="6696">
                  <c:v>0.19</c:v>
                </c:pt>
                <c:pt idx="6697">
                  <c:v>0.19799999999999998</c:v>
                </c:pt>
                <c:pt idx="6698">
                  <c:v>0.20499999999999999</c:v>
                </c:pt>
                <c:pt idx="6699">
                  <c:v>0.22</c:v>
                </c:pt>
                <c:pt idx="6700">
                  <c:v>0.23100000000000001</c:v>
                </c:pt>
                <c:pt idx="6701">
                  <c:v>0.23900000000000002</c:v>
                </c:pt>
                <c:pt idx="6702">
                  <c:v>0.23800000000000002</c:v>
                </c:pt>
                <c:pt idx="6703">
                  <c:v>0.23699999999999999</c:v>
                </c:pt>
                <c:pt idx="6704">
                  <c:v>0.23499999999999999</c:v>
                </c:pt>
                <c:pt idx="6705">
                  <c:v>0.22800000000000001</c:v>
                </c:pt>
                <c:pt idx="6706">
                  <c:v>0.22800000000000001</c:v>
                </c:pt>
                <c:pt idx="6707">
                  <c:v>0.20599999999999999</c:v>
                </c:pt>
                <c:pt idx="6708">
                  <c:v>0.19600000000000001</c:v>
                </c:pt>
                <c:pt idx="6709">
                  <c:v>0.187</c:v>
                </c:pt>
                <c:pt idx="6710">
                  <c:v>0.17599999999999999</c:v>
                </c:pt>
                <c:pt idx="6711">
                  <c:v>0.17499999999999999</c:v>
                </c:pt>
                <c:pt idx="6712">
                  <c:v>0.17200000000000001</c:v>
                </c:pt>
                <c:pt idx="6713">
                  <c:v>0.17200000000000001</c:v>
                </c:pt>
                <c:pt idx="6714">
                  <c:v>0.17200000000000001</c:v>
                </c:pt>
                <c:pt idx="6715">
                  <c:v>0.17200000000000001</c:v>
                </c:pt>
                <c:pt idx="6716">
                  <c:v>0.17200000000000001</c:v>
                </c:pt>
                <c:pt idx="6717">
                  <c:v>0.17200000000000001</c:v>
                </c:pt>
                <c:pt idx="6718">
                  <c:v>0.17200000000000001</c:v>
                </c:pt>
                <c:pt idx="6719">
                  <c:v>0.17</c:v>
                </c:pt>
                <c:pt idx="6720">
                  <c:v>0.159</c:v>
                </c:pt>
                <c:pt idx="6721">
                  <c:v>0.14799999999999999</c:v>
                </c:pt>
                <c:pt idx="6722">
                  <c:v>0.13999999999999999</c:v>
                </c:pt>
                <c:pt idx="6723">
                  <c:v>3.4000000000000002E-2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1.2E-2</c:v>
                </c:pt>
                <c:pt idx="6729">
                  <c:v>1.2E-2</c:v>
                </c:pt>
                <c:pt idx="6730">
                  <c:v>1.6E-2</c:v>
                </c:pt>
                <c:pt idx="6731">
                  <c:v>1.0999999999999999E-2</c:v>
                </c:pt>
                <c:pt idx="6732">
                  <c:v>1.0999999999999999E-2</c:v>
                </c:pt>
                <c:pt idx="6733">
                  <c:v>9.0000000000000011E-3</c:v>
                </c:pt>
                <c:pt idx="6734">
                  <c:v>9.0000000000000011E-3</c:v>
                </c:pt>
                <c:pt idx="6735">
                  <c:v>5.0000000000000001E-3</c:v>
                </c:pt>
                <c:pt idx="6736">
                  <c:v>2E-3</c:v>
                </c:pt>
                <c:pt idx="6737">
                  <c:v>1E-3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5.0000000000000001E-3</c:v>
                </c:pt>
                <c:pt idx="6742">
                  <c:v>5.0000000000000001E-3</c:v>
                </c:pt>
                <c:pt idx="6743">
                  <c:v>5.0000000000000001E-3</c:v>
                </c:pt>
                <c:pt idx="6744">
                  <c:v>3.0000000000000001E-3</c:v>
                </c:pt>
                <c:pt idx="6745">
                  <c:v>4.0000000000000001E-3</c:v>
                </c:pt>
                <c:pt idx="6746">
                  <c:v>5.0000000000000001E-3</c:v>
                </c:pt>
                <c:pt idx="6747">
                  <c:v>0.01</c:v>
                </c:pt>
                <c:pt idx="6748">
                  <c:v>0.01</c:v>
                </c:pt>
                <c:pt idx="6749">
                  <c:v>3.0000000000000001E-3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1E-3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1E-3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1E-3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1E-3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1E-3</c:v>
                </c:pt>
                <c:pt idx="6797">
                  <c:v>1E-3</c:v>
                </c:pt>
                <c:pt idx="6798">
                  <c:v>0</c:v>
                </c:pt>
                <c:pt idx="6799">
                  <c:v>0</c:v>
                </c:pt>
                <c:pt idx="6800">
                  <c:v>1.0999999999999999E-2</c:v>
                </c:pt>
                <c:pt idx="6801">
                  <c:v>1.2E-2</c:v>
                </c:pt>
                <c:pt idx="6802">
                  <c:v>0.01</c:v>
                </c:pt>
                <c:pt idx="6803">
                  <c:v>9.0000000000000011E-3</c:v>
                </c:pt>
                <c:pt idx="6804">
                  <c:v>1.0999999999999999E-2</c:v>
                </c:pt>
                <c:pt idx="6805">
                  <c:v>8.0000000000000002E-3</c:v>
                </c:pt>
                <c:pt idx="6806">
                  <c:v>2E-3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1E-3</c:v>
                </c:pt>
                <c:pt idx="6813">
                  <c:v>0</c:v>
                </c:pt>
                <c:pt idx="6814">
                  <c:v>0</c:v>
                </c:pt>
                <c:pt idx="6815">
                  <c:v>1E-3</c:v>
                </c:pt>
                <c:pt idx="6816">
                  <c:v>0</c:v>
                </c:pt>
                <c:pt idx="6817">
                  <c:v>1E-3</c:v>
                </c:pt>
                <c:pt idx="6818">
                  <c:v>0</c:v>
                </c:pt>
                <c:pt idx="6819">
                  <c:v>0</c:v>
                </c:pt>
                <c:pt idx="6820">
                  <c:v>1E-3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1E-3</c:v>
                </c:pt>
                <c:pt idx="6832">
                  <c:v>0.21199999999999999</c:v>
                </c:pt>
                <c:pt idx="6833">
                  <c:v>0.22900000000000001</c:v>
                </c:pt>
                <c:pt idx="6834">
                  <c:v>0.24299999999999999</c:v>
                </c:pt>
                <c:pt idx="6835">
                  <c:v>0.21800000000000003</c:v>
                </c:pt>
                <c:pt idx="6836">
                  <c:v>0.20699999999999999</c:v>
                </c:pt>
                <c:pt idx="6837">
                  <c:v>0.193</c:v>
                </c:pt>
                <c:pt idx="6838">
                  <c:v>0.18000000000000002</c:v>
                </c:pt>
                <c:pt idx="6839">
                  <c:v>4.3999999999999997E-2</c:v>
                </c:pt>
                <c:pt idx="6840">
                  <c:v>0.13100000000000001</c:v>
                </c:pt>
                <c:pt idx="6841">
                  <c:v>0.16300000000000001</c:v>
                </c:pt>
                <c:pt idx="6842">
                  <c:v>0.16400000000000001</c:v>
                </c:pt>
                <c:pt idx="6843">
                  <c:v>0.16600000000000001</c:v>
                </c:pt>
                <c:pt idx="6844">
                  <c:v>0.16300000000000001</c:v>
                </c:pt>
                <c:pt idx="6845">
                  <c:v>0.16400000000000001</c:v>
                </c:pt>
                <c:pt idx="6846">
                  <c:v>0.16200000000000001</c:v>
                </c:pt>
                <c:pt idx="6847">
                  <c:v>0.16200000000000001</c:v>
                </c:pt>
                <c:pt idx="6848">
                  <c:v>0.16200000000000001</c:v>
                </c:pt>
                <c:pt idx="6849">
                  <c:v>0.16200000000000001</c:v>
                </c:pt>
                <c:pt idx="6850">
                  <c:v>0.154</c:v>
                </c:pt>
                <c:pt idx="6851">
                  <c:v>0.14599999999999999</c:v>
                </c:pt>
                <c:pt idx="6852">
                  <c:v>0.13799999999999998</c:v>
                </c:pt>
                <c:pt idx="6853">
                  <c:v>0.13899999999999998</c:v>
                </c:pt>
                <c:pt idx="6854">
                  <c:v>3.6000000000000004E-2</c:v>
                </c:pt>
                <c:pt idx="6855">
                  <c:v>0</c:v>
                </c:pt>
                <c:pt idx="6856">
                  <c:v>1E-3</c:v>
                </c:pt>
                <c:pt idx="6857">
                  <c:v>0</c:v>
                </c:pt>
                <c:pt idx="6858">
                  <c:v>1E-3</c:v>
                </c:pt>
                <c:pt idx="6859">
                  <c:v>0</c:v>
                </c:pt>
                <c:pt idx="6860">
                  <c:v>2.0999999999999998E-2</c:v>
                </c:pt>
                <c:pt idx="6861">
                  <c:v>1.2E-2</c:v>
                </c:pt>
                <c:pt idx="6862">
                  <c:v>6.0000000000000001E-3</c:v>
                </c:pt>
                <c:pt idx="6863">
                  <c:v>5.0000000000000001E-3</c:v>
                </c:pt>
                <c:pt idx="6864">
                  <c:v>8.0000000000000002E-3</c:v>
                </c:pt>
                <c:pt idx="6865">
                  <c:v>8.0000000000000002E-3</c:v>
                </c:pt>
                <c:pt idx="6866">
                  <c:v>6.0000000000000001E-3</c:v>
                </c:pt>
                <c:pt idx="6867">
                  <c:v>2E-3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1E-3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6.0000000000000001E-3</c:v>
                </c:pt>
                <c:pt idx="6891">
                  <c:v>9.0000000000000011E-3</c:v>
                </c:pt>
                <c:pt idx="6892">
                  <c:v>9.0000000000000011E-3</c:v>
                </c:pt>
                <c:pt idx="6893">
                  <c:v>7.0000000000000001E-3</c:v>
                </c:pt>
                <c:pt idx="6894">
                  <c:v>2.3E-2</c:v>
                </c:pt>
                <c:pt idx="6895">
                  <c:v>1.2E-2</c:v>
                </c:pt>
                <c:pt idx="6896">
                  <c:v>8.0000000000000002E-3</c:v>
                </c:pt>
                <c:pt idx="6897">
                  <c:v>7.0000000000000001E-3</c:v>
                </c:pt>
                <c:pt idx="6898">
                  <c:v>2E-3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1E-3</c:v>
                </c:pt>
                <c:pt idx="6905">
                  <c:v>1E-3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1E-3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1E-3</c:v>
                </c:pt>
                <c:pt idx="6916">
                  <c:v>0</c:v>
                </c:pt>
                <c:pt idx="6917">
                  <c:v>2E-3</c:v>
                </c:pt>
                <c:pt idx="6918">
                  <c:v>1.0999999999999999E-2</c:v>
                </c:pt>
                <c:pt idx="6919">
                  <c:v>1.0999999999999999E-2</c:v>
                </c:pt>
                <c:pt idx="6920">
                  <c:v>7.0000000000000001E-3</c:v>
                </c:pt>
                <c:pt idx="6921">
                  <c:v>3.0000000000000001E-3</c:v>
                </c:pt>
                <c:pt idx="6922">
                  <c:v>1E-3</c:v>
                </c:pt>
                <c:pt idx="6923">
                  <c:v>0</c:v>
                </c:pt>
                <c:pt idx="6924">
                  <c:v>0</c:v>
                </c:pt>
                <c:pt idx="6925">
                  <c:v>1E-3</c:v>
                </c:pt>
                <c:pt idx="6926">
                  <c:v>0</c:v>
                </c:pt>
                <c:pt idx="6927">
                  <c:v>1E-3</c:v>
                </c:pt>
                <c:pt idx="6928">
                  <c:v>1E-3</c:v>
                </c:pt>
                <c:pt idx="6929">
                  <c:v>0</c:v>
                </c:pt>
                <c:pt idx="6930">
                  <c:v>1E-3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0.311</c:v>
                </c:pt>
                <c:pt idx="6935">
                  <c:v>0.35599999999999998</c:v>
                </c:pt>
                <c:pt idx="6936">
                  <c:v>0.374</c:v>
                </c:pt>
                <c:pt idx="6937">
                  <c:v>0.38300000000000001</c:v>
                </c:pt>
                <c:pt idx="6938">
                  <c:v>0.38600000000000001</c:v>
                </c:pt>
                <c:pt idx="6939">
                  <c:v>0.39</c:v>
                </c:pt>
                <c:pt idx="6940">
                  <c:v>0.38900000000000001</c:v>
                </c:pt>
                <c:pt idx="6941">
                  <c:v>0.39700000000000002</c:v>
                </c:pt>
                <c:pt idx="6942">
                  <c:v>0.38499999999999995</c:v>
                </c:pt>
                <c:pt idx="6943">
                  <c:v>0.38499999999999995</c:v>
                </c:pt>
                <c:pt idx="6944">
                  <c:v>0.38400000000000001</c:v>
                </c:pt>
                <c:pt idx="6945">
                  <c:v>0.38400000000000001</c:v>
                </c:pt>
                <c:pt idx="6946">
                  <c:v>0.38600000000000001</c:v>
                </c:pt>
                <c:pt idx="6947">
                  <c:v>0.39200000000000002</c:v>
                </c:pt>
                <c:pt idx="6948">
                  <c:v>0.38499999999999995</c:v>
                </c:pt>
                <c:pt idx="6949">
                  <c:v>0.38699999999999996</c:v>
                </c:pt>
                <c:pt idx="6950">
                  <c:v>0.38600000000000001</c:v>
                </c:pt>
                <c:pt idx="6951">
                  <c:v>0.39</c:v>
                </c:pt>
                <c:pt idx="6952">
                  <c:v>0.40499999999999997</c:v>
                </c:pt>
                <c:pt idx="6953">
                  <c:v>0.38400000000000001</c:v>
                </c:pt>
                <c:pt idx="6954">
                  <c:v>0.38699999999999996</c:v>
                </c:pt>
                <c:pt idx="6955">
                  <c:v>0.38699999999999996</c:v>
                </c:pt>
                <c:pt idx="6956">
                  <c:v>0.38900000000000001</c:v>
                </c:pt>
                <c:pt idx="6957">
                  <c:v>0.38200000000000001</c:v>
                </c:pt>
                <c:pt idx="6958">
                  <c:v>0.38600000000000001</c:v>
                </c:pt>
                <c:pt idx="6959">
                  <c:v>0.378</c:v>
                </c:pt>
                <c:pt idx="6960">
                  <c:v>0.159</c:v>
                </c:pt>
                <c:pt idx="6961">
                  <c:v>9.8000000000000004E-2</c:v>
                </c:pt>
                <c:pt idx="6962">
                  <c:v>9.0000000000000011E-2</c:v>
                </c:pt>
                <c:pt idx="6963">
                  <c:v>0.17499999999999999</c:v>
                </c:pt>
                <c:pt idx="6964">
                  <c:v>0.20599999999999999</c:v>
                </c:pt>
                <c:pt idx="6965">
                  <c:v>0.22</c:v>
                </c:pt>
                <c:pt idx="6966">
                  <c:v>0.23399999999999999</c:v>
                </c:pt>
                <c:pt idx="6967">
                  <c:v>0.24299999999999999</c:v>
                </c:pt>
                <c:pt idx="6968">
                  <c:v>0.23699999999999999</c:v>
                </c:pt>
                <c:pt idx="6969">
                  <c:v>0.23800000000000002</c:v>
                </c:pt>
                <c:pt idx="6970">
                  <c:v>0.185</c:v>
                </c:pt>
                <c:pt idx="6971">
                  <c:v>4.8000000000000001E-2</c:v>
                </c:pt>
                <c:pt idx="6972">
                  <c:v>1.6E-2</c:v>
                </c:pt>
                <c:pt idx="6973">
                  <c:v>0.112</c:v>
                </c:pt>
                <c:pt idx="6974">
                  <c:v>0.14200000000000002</c:v>
                </c:pt>
                <c:pt idx="6975">
                  <c:v>0.14100000000000001</c:v>
                </c:pt>
                <c:pt idx="6976">
                  <c:v>0.13999999999999999</c:v>
                </c:pt>
                <c:pt idx="6977">
                  <c:v>0.13999999999999999</c:v>
                </c:pt>
                <c:pt idx="6978">
                  <c:v>0.13899999999999998</c:v>
                </c:pt>
                <c:pt idx="6979">
                  <c:v>0.13999999999999999</c:v>
                </c:pt>
                <c:pt idx="6980">
                  <c:v>0.15</c:v>
                </c:pt>
                <c:pt idx="6981">
                  <c:v>0.13600000000000001</c:v>
                </c:pt>
                <c:pt idx="6982">
                  <c:v>0.129</c:v>
                </c:pt>
                <c:pt idx="6983">
                  <c:v>0.121</c:v>
                </c:pt>
                <c:pt idx="6984">
                  <c:v>0.11299999999999999</c:v>
                </c:pt>
                <c:pt idx="6985">
                  <c:v>0.106</c:v>
                </c:pt>
                <c:pt idx="6986">
                  <c:v>0.311</c:v>
                </c:pt>
                <c:pt idx="6987">
                  <c:v>0.36299999999999999</c:v>
                </c:pt>
                <c:pt idx="6988">
                  <c:v>0.37</c:v>
                </c:pt>
                <c:pt idx="6989">
                  <c:v>0.379</c:v>
                </c:pt>
                <c:pt idx="6990">
                  <c:v>0.38200000000000001</c:v>
                </c:pt>
                <c:pt idx="6991">
                  <c:v>0.40499999999999997</c:v>
                </c:pt>
                <c:pt idx="6992">
                  <c:v>0.434</c:v>
                </c:pt>
                <c:pt idx="6993">
                  <c:v>0.441</c:v>
                </c:pt>
                <c:pt idx="6994">
                  <c:v>0.442</c:v>
                </c:pt>
                <c:pt idx="6995">
                  <c:v>0.439</c:v>
                </c:pt>
                <c:pt idx="6996">
                  <c:v>0.441</c:v>
                </c:pt>
                <c:pt idx="6997">
                  <c:v>0.441</c:v>
                </c:pt>
                <c:pt idx="6998">
                  <c:v>0.46700000000000003</c:v>
                </c:pt>
                <c:pt idx="6999">
                  <c:v>0.45399999999999996</c:v>
                </c:pt>
                <c:pt idx="7000">
                  <c:v>0.441</c:v>
                </c:pt>
                <c:pt idx="7001">
                  <c:v>0.442</c:v>
                </c:pt>
                <c:pt idx="7002">
                  <c:v>0.44</c:v>
                </c:pt>
                <c:pt idx="7003">
                  <c:v>0.437</c:v>
                </c:pt>
                <c:pt idx="7004">
                  <c:v>0.43600000000000005</c:v>
                </c:pt>
                <c:pt idx="7005">
                  <c:v>0.43600000000000005</c:v>
                </c:pt>
                <c:pt idx="7006">
                  <c:v>0.435</c:v>
                </c:pt>
                <c:pt idx="7007">
                  <c:v>0.43600000000000005</c:v>
                </c:pt>
                <c:pt idx="7008">
                  <c:v>0.433</c:v>
                </c:pt>
                <c:pt idx="7009">
                  <c:v>0.441</c:v>
                </c:pt>
                <c:pt idx="7010">
                  <c:v>0.44</c:v>
                </c:pt>
                <c:pt idx="7011">
                  <c:v>0.43600000000000005</c:v>
                </c:pt>
                <c:pt idx="7012">
                  <c:v>0.46200000000000002</c:v>
                </c:pt>
                <c:pt idx="7013">
                  <c:v>0.439</c:v>
                </c:pt>
                <c:pt idx="7014">
                  <c:v>0.439</c:v>
                </c:pt>
                <c:pt idx="7015">
                  <c:v>0.44600000000000001</c:v>
                </c:pt>
                <c:pt idx="7016">
                  <c:v>0.45399999999999996</c:v>
                </c:pt>
                <c:pt idx="7017">
                  <c:v>0.46500000000000002</c:v>
                </c:pt>
                <c:pt idx="7018">
                  <c:v>0.46</c:v>
                </c:pt>
                <c:pt idx="7019">
                  <c:v>0.47399999999999998</c:v>
                </c:pt>
                <c:pt idx="7020">
                  <c:v>0.47399999999999998</c:v>
                </c:pt>
                <c:pt idx="7021">
                  <c:v>0.45600000000000002</c:v>
                </c:pt>
                <c:pt idx="7022">
                  <c:v>0.46599999999999997</c:v>
                </c:pt>
                <c:pt idx="7023">
                  <c:v>0.46599999999999997</c:v>
                </c:pt>
                <c:pt idx="7024">
                  <c:v>0.46099999999999997</c:v>
                </c:pt>
                <c:pt idx="7025">
                  <c:v>0.46</c:v>
                </c:pt>
                <c:pt idx="7026">
                  <c:v>0.46599999999999997</c:v>
                </c:pt>
                <c:pt idx="7027">
                  <c:v>0.46099999999999997</c:v>
                </c:pt>
                <c:pt idx="7028">
                  <c:v>0.45899999999999996</c:v>
                </c:pt>
                <c:pt idx="7029">
                  <c:v>0.45800000000000002</c:v>
                </c:pt>
                <c:pt idx="7030">
                  <c:v>0.45800000000000002</c:v>
                </c:pt>
                <c:pt idx="7031">
                  <c:v>0.46299999999999997</c:v>
                </c:pt>
                <c:pt idx="7032">
                  <c:v>0.45800000000000002</c:v>
                </c:pt>
                <c:pt idx="7033">
                  <c:v>0.45899999999999996</c:v>
                </c:pt>
                <c:pt idx="7034">
                  <c:v>0.46400000000000002</c:v>
                </c:pt>
                <c:pt idx="7035">
                  <c:v>0.45500000000000002</c:v>
                </c:pt>
                <c:pt idx="7036">
                  <c:v>0.78400000000000003</c:v>
                </c:pt>
                <c:pt idx="7037">
                  <c:v>0.82399999999999995</c:v>
                </c:pt>
                <c:pt idx="7038">
                  <c:v>0.82899999999999996</c:v>
                </c:pt>
                <c:pt idx="7039">
                  <c:v>0.82899999999999996</c:v>
                </c:pt>
                <c:pt idx="7040">
                  <c:v>0.873</c:v>
                </c:pt>
                <c:pt idx="7041">
                  <c:v>0.85400000000000009</c:v>
                </c:pt>
                <c:pt idx="7042">
                  <c:v>0.84199999999999997</c:v>
                </c:pt>
                <c:pt idx="7043">
                  <c:v>0.86699999999999999</c:v>
                </c:pt>
                <c:pt idx="7044">
                  <c:v>0.86899999999999999</c:v>
                </c:pt>
                <c:pt idx="7045">
                  <c:v>0.84099999999999997</c:v>
                </c:pt>
                <c:pt idx="7046">
                  <c:v>0.85199999999999998</c:v>
                </c:pt>
                <c:pt idx="7047">
                  <c:v>0.84099999999999997</c:v>
                </c:pt>
                <c:pt idx="7048">
                  <c:v>0.84399999999999997</c:v>
                </c:pt>
                <c:pt idx="7049">
                  <c:v>0.83299999999999996</c:v>
                </c:pt>
                <c:pt idx="7050">
                  <c:v>0.84099999999999997</c:v>
                </c:pt>
                <c:pt idx="7051">
                  <c:v>0.84699999999999998</c:v>
                </c:pt>
                <c:pt idx="7052">
                  <c:v>0.84099999999999997</c:v>
                </c:pt>
                <c:pt idx="7053">
                  <c:v>0.86099999999999999</c:v>
                </c:pt>
                <c:pt idx="7054">
                  <c:v>0.90700000000000003</c:v>
                </c:pt>
                <c:pt idx="7055">
                  <c:v>0.95200000000000007</c:v>
                </c:pt>
                <c:pt idx="7056">
                  <c:v>0.192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1E-3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1E-3</c:v>
                </c:pt>
                <c:pt idx="7073">
                  <c:v>0</c:v>
                </c:pt>
                <c:pt idx="7074">
                  <c:v>5.0000000000000001E-3</c:v>
                </c:pt>
                <c:pt idx="7075">
                  <c:v>1.2E-2</c:v>
                </c:pt>
                <c:pt idx="7076">
                  <c:v>9.0000000000000011E-3</c:v>
                </c:pt>
                <c:pt idx="7077">
                  <c:v>0.129</c:v>
                </c:pt>
                <c:pt idx="7078">
                  <c:v>0.14300000000000002</c:v>
                </c:pt>
                <c:pt idx="7079">
                  <c:v>0.13500000000000001</c:v>
                </c:pt>
                <c:pt idx="7080">
                  <c:v>0.12999999999999998</c:v>
                </c:pt>
                <c:pt idx="7081">
                  <c:v>0.13200000000000001</c:v>
                </c:pt>
                <c:pt idx="7082">
                  <c:v>0.129</c:v>
                </c:pt>
                <c:pt idx="7083">
                  <c:v>0.129</c:v>
                </c:pt>
                <c:pt idx="7084">
                  <c:v>0.13200000000000001</c:v>
                </c:pt>
                <c:pt idx="7085">
                  <c:v>0.126</c:v>
                </c:pt>
                <c:pt idx="7086">
                  <c:v>0.129</c:v>
                </c:pt>
                <c:pt idx="7087">
                  <c:v>0.129</c:v>
                </c:pt>
                <c:pt idx="7088">
                  <c:v>0.129</c:v>
                </c:pt>
                <c:pt idx="7089">
                  <c:v>0.129</c:v>
                </c:pt>
                <c:pt idx="7090">
                  <c:v>0.129</c:v>
                </c:pt>
                <c:pt idx="7091">
                  <c:v>0.129</c:v>
                </c:pt>
                <c:pt idx="7092">
                  <c:v>0.129</c:v>
                </c:pt>
                <c:pt idx="7093">
                  <c:v>0.13200000000000001</c:v>
                </c:pt>
                <c:pt idx="7094">
                  <c:v>0.129</c:v>
                </c:pt>
                <c:pt idx="7095">
                  <c:v>0.12999999999999998</c:v>
                </c:pt>
                <c:pt idx="7096">
                  <c:v>0.129</c:v>
                </c:pt>
                <c:pt idx="7097">
                  <c:v>0.129</c:v>
                </c:pt>
                <c:pt idx="7098">
                  <c:v>0.129</c:v>
                </c:pt>
                <c:pt idx="7099">
                  <c:v>0.129</c:v>
                </c:pt>
                <c:pt idx="7100">
                  <c:v>0.13100000000000001</c:v>
                </c:pt>
                <c:pt idx="7101">
                  <c:v>0.14499999999999999</c:v>
                </c:pt>
                <c:pt idx="7102">
                  <c:v>0.129</c:v>
                </c:pt>
                <c:pt idx="7103">
                  <c:v>0.129</c:v>
                </c:pt>
                <c:pt idx="7104">
                  <c:v>0.128</c:v>
                </c:pt>
                <c:pt idx="7105">
                  <c:v>0.13100000000000001</c:v>
                </c:pt>
                <c:pt idx="7106">
                  <c:v>0.129</c:v>
                </c:pt>
                <c:pt idx="7107">
                  <c:v>0.129</c:v>
                </c:pt>
                <c:pt idx="7108">
                  <c:v>0.128</c:v>
                </c:pt>
                <c:pt idx="7109">
                  <c:v>0.128</c:v>
                </c:pt>
                <c:pt idx="7110">
                  <c:v>0.129</c:v>
                </c:pt>
                <c:pt idx="7111">
                  <c:v>0.128</c:v>
                </c:pt>
                <c:pt idx="7112">
                  <c:v>0.129</c:v>
                </c:pt>
                <c:pt idx="7113">
                  <c:v>0.129</c:v>
                </c:pt>
                <c:pt idx="7114">
                  <c:v>0.443</c:v>
                </c:pt>
                <c:pt idx="7115">
                  <c:v>0.5</c:v>
                </c:pt>
                <c:pt idx="7116">
                  <c:v>0.49799999999999994</c:v>
                </c:pt>
                <c:pt idx="7117">
                  <c:v>0.10500000000000001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1E-3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0.25900000000000001</c:v>
                </c:pt>
                <c:pt idx="7138">
                  <c:v>0.214</c:v>
                </c:pt>
                <c:pt idx="7139">
                  <c:v>0.76</c:v>
                </c:pt>
                <c:pt idx="7140">
                  <c:v>0.39100000000000001</c:v>
                </c:pt>
                <c:pt idx="7141">
                  <c:v>0.55900000000000005</c:v>
                </c:pt>
                <c:pt idx="7142">
                  <c:v>0.85599999999999998</c:v>
                </c:pt>
                <c:pt idx="7143">
                  <c:v>1.623</c:v>
                </c:pt>
                <c:pt idx="7144">
                  <c:v>1.107</c:v>
                </c:pt>
                <c:pt idx="7145">
                  <c:v>1.3439999999999999</c:v>
                </c:pt>
                <c:pt idx="7146">
                  <c:v>0.93800000000000006</c:v>
                </c:pt>
                <c:pt idx="7147">
                  <c:v>0.99299999999999999</c:v>
                </c:pt>
                <c:pt idx="7148">
                  <c:v>0.7649999999999999</c:v>
                </c:pt>
                <c:pt idx="7149">
                  <c:v>0.97499999999999998</c:v>
                </c:pt>
                <c:pt idx="7150">
                  <c:v>0.73899999999999999</c:v>
                </c:pt>
                <c:pt idx="7151">
                  <c:v>0.74099999999999999</c:v>
                </c:pt>
                <c:pt idx="7152">
                  <c:v>0.40799999999999997</c:v>
                </c:pt>
                <c:pt idx="7153">
                  <c:v>0.60099999999999998</c:v>
                </c:pt>
                <c:pt idx="7154">
                  <c:v>0.76800000000000002</c:v>
                </c:pt>
                <c:pt idx="7155">
                  <c:v>0.80199999999999994</c:v>
                </c:pt>
                <c:pt idx="7156">
                  <c:v>0.97099999999999997</c:v>
                </c:pt>
                <c:pt idx="7157">
                  <c:v>0.8</c:v>
                </c:pt>
                <c:pt idx="7158">
                  <c:v>0.78200000000000003</c:v>
                </c:pt>
                <c:pt idx="7159">
                  <c:v>0.97400000000000009</c:v>
                </c:pt>
                <c:pt idx="7160">
                  <c:v>0.71799999999999997</c:v>
                </c:pt>
                <c:pt idx="7161">
                  <c:v>0.75700000000000001</c:v>
                </c:pt>
                <c:pt idx="7162">
                  <c:v>0.97199999999999998</c:v>
                </c:pt>
                <c:pt idx="7163">
                  <c:v>1.3240000000000001</c:v>
                </c:pt>
                <c:pt idx="7164">
                  <c:v>0.92400000000000004</c:v>
                </c:pt>
                <c:pt idx="7165">
                  <c:v>1.351</c:v>
                </c:pt>
                <c:pt idx="7166">
                  <c:v>1.07</c:v>
                </c:pt>
                <c:pt idx="7167">
                  <c:v>0.56499999999999995</c:v>
                </c:pt>
                <c:pt idx="7168">
                  <c:v>0.40700000000000003</c:v>
                </c:pt>
                <c:pt idx="7169">
                  <c:v>0.89400000000000002</c:v>
                </c:pt>
                <c:pt idx="7170">
                  <c:v>0.8</c:v>
                </c:pt>
                <c:pt idx="7171">
                  <c:v>0.68499999999999994</c:v>
                </c:pt>
                <c:pt idx="7172">
                  <c:v>0.93300000000000005</c:v>
                </c:pt>
                <c:pt idx="7173">
                  <c:v>0.69300000000000006</c:v>
                </c:pt>
                <c:pt idx="7174">
                  <c:v>0.70499999999999996</c:v>
                </c:pt>
                <c:pt idx="7175">
                  <c:v>0.92800000000000005</c:v>
                </c:pt>
                <c:pt idx="7176">
                  <c:v>1.3280000000000001</c:v>
                </c:pt>
                <c:pt idx="7177">
                  <c:v>0.89200000000000002</c:v>
                </c:pt>
                <c:pt idx="7178">
                  <c:v>0.67800000000000005</c:v>
                </c:pt>
                <c:pt idx="7179">
                  <c:v>0.68800000000000006</c:v>
                </c:pt>
                <c:pt idx="7180">
                  <c:v>0.66100000000000003</c:v>
                </c:pt>
                <c:pt idx="7181">
                  <c:v>0.60599999999999998</c:v>
                </c:pt>
                <c:pt idx="7182">
                  <c:v>0.93099999999999994</c:v>
                </c:pt>
                <c:pt idx="7183">
                  <c:v>0.76999999999999991</c:v>
                </c:pt>
                <c:pt idx="7184">
                  <c:v>0.755</c:v>
                </c:pt>
                <c:pt idx="7185">
                  <c:v>0.61699999999999999</c:v>
                </c:pt>
                <c:pt idx="7186">
                  <c:v>0.92500000000000004</c:v>
                </c:pt>
                <c:pt idx="7187">
                  <c:v>1.3359999999999999</c:v>
                </c:pt>
                <c:pt idx="7188">
                  <c:v>0.71500000000000008</c:v>
                </c:pt>
                <c:pt idx="7189">
                  <c:v>0.43</c:v>
                </c:pt>
                <c:pt idx="7190">
                  <c:v>0.64800000000000002</c:v>
                </c:pt>
                <c:pt idx="7191">
                  <c:v>0.42700000000000005</c:v>
                </c:pt>
                <c:pt idx="7192">
                  <c:v>0.373</c:v>
                </c:pt>
                <c:pt idx="7193">
                  <c:v>0.56899999999999995</c:v>
                </c:pt>
                <c:pt idx="7194">
                  <c:v>0.626</c:v>
                </c:pt>
                <c:pt idx="7195">
                  <c:v>0.38</c:v>
                </c:pt>
                <c:pt idx="7196">
                  <c:v>0.38499999999999995</c:v>
                </c:pt>
                <c:pt idx="7197">
                  <c:v>0.40299999999999997</c:v>
                </c:pt>
                <c:pt idx="7198">
                  <c:v>0.313</c:v>
                </c:pt>
                <c:pt idx="7199">
                  <c:v>0.85199999999999998</c:v>
                </c:pt>
                <c:pt idx="7200">
                  <c:v>1.349</c:v>
                </c:pt>
                <c:pt idx="7201">
                  <c:v>1.504</c:v>
                </c:pt>
                <c:pt idx="7202">
                  <c:v>2.1139999999999999</c:v>
                </c:pt>
                <c:pt idx="7203">
                  <c:v>0.8899999999999999</c:v>
                </c:pt>
                <c:pt idx="7204">
                  <c:v>0.91500000000000004</c:v>
                </c:pt>
                <c:pt idx="7205">
                  <c:v>0.73499999999999999</c:v>
                </c:pt>
                <c:pt idx="7206">
                  <c:v>0.75700000000000001</c:v>
                </c:pt>
                <c:pt idx="7207">
                  <c:v>0.435</c:v>
                </c:pt>
                <c:pt idx="7208">
                  <c:v>0.57999999999999996</c:v>
                </c:pt>
                <c:pt idx="7209">
                  <c:v>0.69</c:v>
                </c:pt>
                <c:pt idx="7210">
                  <c:v>0.45500000000000002</c:v>
                </c:pt>
                <c:pt idx="7211">
                  <c:v>0.38499999999999995</c:v>
                </c:pt>
                <c:pt idx="7212">
                  <c:v>8.6999999999999994E-2</c:v>
                </c:pt>
                <c:pt idx="7213">
                  <c:v>0.76900000000000002</c:v>
                </c:pt>
                <c:pt idx="7214">
                  <c:v>0.496</c:v>
                </c:pt>
                <c:pt idx="7215">
                  <c:v>0.373</c:v>
                </c:pt>
                <c:pt idx="7216">
                  <c:v>0.56400000000000006</c:v>
                </c:pt>
                <c:pt idx="7217">
                  <c:v>0.73299999999999998</c:v>
                </c:pt>
                <c:pt idx="7218">
                  <c:v>0.435</c:v>
                </c:pt>
                <c:pt idx="7219">
                  <c:v>0.71199999999999997</c:v>
                </c:pt>
                <c:pt idx="7220">
                  <c:v>0.52200000000000002</c:v>
                </c:pt>
                <c:pt idx="7221">
                  <c:v>0.84000000000000008</c:v>
                </c:pt>
                <c:pt idx="7222">
                  <c:v>0.93499999999999994</c:v>
                </c:pt>
                <c:pt idx="7223">
                  <c:v>0.48000000000000004</c:v>
                </c:pt>
                <c:pt idx="7224">
                  <c:v>0.56599999999999995</c:v>
                </c:pt>
                <c:pt idx="7225">
                  <c:v>0.91400000000000003</c:v>
                </c:pt>
                <c:pt idx="7226">
                  <c:v>0.66200000000000003</c:v>
                </c:pt>
                <c:pt idx="7227">
                  <c:v>0.86</c:v>
                </c:pt>
                <c:pt idx="7228">
                  <c:v>1.175</c:v>
                </c:pt>
                <c:pt idx="7229">
                  <c:v>1.5680000000000001</c:v>
                </c:pt>
                <c:pt idx="7230">
                  <c:v>0.61499999999999999</c:v>
                </c:pt>
                <c:pt idx="7231">
                  <c:v>0.36799999999999999</c:v>
                </c:pt>
                <c:pt idx="7232">
                  <c:v>0.56499999999999995</c:v>
                </c:pt>
                <c:pt idx="7233">
                  <c:v>0.41499999999999998</c:v>
                </c:pt>
                <c:pt idx="7234">
                  <c:v>0.28400000000000003</c:v>
                </c:pt>
                <c:pt idx="7235">
                  <c:v>0.52700000000000002</c:v>
                </c:pt>
                <c:pt idx="7236">
                  <c:v>0.88900000000000001</c:v>
                </c:pt>
                <c:pt idx="7237">
                  <c:v>1.27</c:v>
                </c:pt>
                <c:pt idx="7238">
                  <c:v>1.4690000000000001</c:v>
                </c:pt>
                <c:pt idx="7239">
                  <c:v>0.58299999999999996</c:v>
                </c:pt>
                <c:pt idx="7240">
                  <c:v>0.26699999999999996</c:v>
                </c:pt>
                <c:pt idx="7241">
                  <c:v>0.35199999999999998</c:v>
                </c:pt>
                <c:pt idx="7242">
                  <c:v>0.54900000000000004</c:v>
                </c:pt>
                <c:pt idx="7243">
                  <c:v>0.59599999999999997</c:v>
                </c:pt>
                <c:pt idx="7244">
                  <c:v>0.42799999999999999</c:v>
                </c:pt>
                <c:pt idx="7245">
                  <c:v>0.08</c:v>
                </c:pt>
                <c:pt idx="7246">
                  <c:v>0.46</c:v>
                </c:pt>
                <c:pt idx="7247">
                  <c:v>0.38600000000000001</c:v>
                </c:pt>
                <c:pt idx="7248">
                  <c:v>0.38100000000000001</c:v>
                </c:pt>
                <c:pt idx="7249">
                  <c:v>0.31900000000000001</c:v>
                </c:pt>
                <c:pt idx="7250">
                  <c:v>0.68099999999999994</c:v>
                </c:pt>
                <c:pt idx="7251">
                  <c:v>0.42700000000000005</c:v>
                </c:pt>
                <c:pt idx="7252">
                  <c:v>0.501</c:v>
                </c:pt>
                <c:pt idx="7253">
                  <c:v>0.86499999999999999</c:v>
                </c:pt>
                <c:pt idx="7254">
                  <c:v>1.0219999999999998</c:v>
                </c:pt>
                <c:pt idx="7255">
                  <c:v>1.1559999999999999</c:v>
                </c:pt>
                <c:pt idx="7256">
                  <c:v>0.78700000000000003</c:v>
                </c:pt>
                <c:pt idx="7257">
                  <c:v>0.17499999999999999</c:v>
                </c:pt>
                <c:pt idx="7258">
                  <c:v>0.438</c:v>
                </c:pt>
                <c:pt idx="7259">
                  <c:v>0.39700000000000002</c:v>
                </c:pt>
                <c:pt idx="7260">
                  <c:v>0.27999999999999997</c:v>
                </c:pt>
                <c:pt idx="7261">
                  <c:v>7.2999999999999995E-2</c:v>
                </c:pt>
                <c:pt idx="7262">
                  <c:v>0.28999999999999998</c:v>
                </c:pt>
                <c:pt idx="7263">
                  <c:v>0.56700000000000006</c:v>
                </c:pt>
                <c:pt idx="7264">
                  <c:v>0.318</c:v>
                </c:pt>
                <c:pt idx="7265">
                  <c:v>47.897000000000006</c:v>
                </c:pt>
                <c:pt idx="7266">
                  <c:v>10.73</c:v>
                </c:pt>
                <c:pt idx="7267">
                  <c:v>0.27200000000000002</c:v>
                </c:pt>
                <c:pt idx="7268">
                  <c:v>0.34699999999999998</c:v>
                </c:pt>
                <c:pt idx="7269">
                  <c:v>0.60799999999999998</c:v>
                </c:pt>
                <c:pt idx="7270">
                  <c:v>0.42799999999999999</c:v>
                </c:pt>
                <c:pt idx="7271">
                  <c:v>0.26300000000000001</c:v>
                </c:pt>
                <c:pt idx="7272">
                  <c:v>0.55599999999999994</c:v>
                </c:pt>
                <c:pt idx="7273">
                  <c:v>0.22599999999999998</c:v>
                </c:pt>
                <c:pt idx="7274">
                  <c:v>0.313</c:v>
                </c:pt>
                <c:pt idx="7275">
                  <c:v>0.33700000000000002</c:v>
                </c:pt>
                <c:pt idx="7276">
                  <c:v>0.34600000000000003</c:v>
                </c:pt>
                <c:pt idx="7277">
                  <c:v>0.37</c:v>
                </c:pt>
                <c:pt idx="7278">
                  <c:v>0.27399999999999997</c:v>
                </c:pt>
                <c:pt idx="7279">
                  <c:v>0.49700000000000005</c:v>
                </c:pt>
                <c:pt idx="7280">
                  <c:v>0.874</c:v>
                </c:pt>
                <c:pt idx="7281">
                  <c:v>0.93400000000000005</c:v>
                </c:pt>
                <c:pt idx="7282">
                  <c:v>1.0839999999999999</c:v>
                </c:pt>
                <c:pt idx="7283">
                  <c:v>1.4189999999999998</c:v>
                </c:pt>
                <c:pt idx="7284">
                  <c:v>1.9629999999999999</c:v>
                </c:pt>
                <c:pt idx="7285">
                  <c:v>2.0860000000000003</c:v>
                </c:pt>
                <c:pt idx="7286">
                  <c:v>0.58200000000000007</c:v>
                </c:pt>
                <c:pt idx="7287">
                  <c:v>0.51700000000000002</c:v>
                </c:pt>
                <c:pt idx="7288">
                  <c:v>0.21299999999999999</c:v>
                </c:pt>
                <c:pt idx="7289">
                  <c:v>0.29100000000000004</c:v>
                </c:pt>
                <c:pt idx="7290">
                  <c:v>8.6999999999999994E-2</c:v>
                </c:pt>
                <c:pt idx="7291">
                  <c:v>0.29300000000000004</c:v>
                </c:pt>
                <c:pt idx="7292">
                  <c:v>0.36399999999999999</c:v>
                </c:pt>
                <c:pt idx="7293">
                  <c:v>0.372</c:v>
                </c:pt>
                <c:pt idx="7294">
                  <c:v>0.26600000000000001</c:v>
                </c:pt>
                <c:pt idx="7295">
                  <c:v>9.5000000000000001E-2</c:v>
                </c:pt>
                <c:pt idx="7296">
                  <c:v>0.59799999999999998</c:v>
                </c:pt>
                <c:pt idx="7297">
                  <c:v>0.41599999999999998</c:v>
                </c:pt>
                <c:pt idx="7298">
                  <c:v>0.63400000000000001</c:v>
                </c:pt>
                <c:pt idx="7299">
                  <c:v>1.01</c:v>
                </c:pt>
                <c:pt idx="7300">
                  <c:v>0.499</c:v>
                </c:pt>
                <c:pt idx="7301">
                  <c:v>0.17200000000000001</c:v>
                </c:pt>
                <c:pt idx="7302">
                  <c:v>0.44900000000000001</c:v>
                </c:pt>
                <c:pt idx="7303">
                  <c:v>0.36799999999999999</c:v>
                </c:pt>
                <c:pt idx="7304">
                  <c:v>0.29500000000000004</c:v>
                </c:pt>
                <c:pt idx="7305">
                  <c:v>0.33200000000000002</c:v>
                </c:pt>
                <c:pt idx="7306">
                  <c:v>0.35</c:v>
                </c:pt>
                <c:pt idx="7307">
                  <c:v>9.1999999999999998E-2</c:v>
                </c:pt>
                <c:pt idx="7308">
                  <c:v>0.28100000000000003</c:v>
                </c:pt>
                <c:pt idx="7309">
                  <c:v>0.23399999999999999</c:v>
                </c:pt>
                <c:pt idx="7310">
                  <c:v>0.49</c:v>
                </c:pt>
                <c:pt idx="7311">
                  <c:v>0.11299999999999999</c:v>
                </c:pt>
                <c:pt idx="7312">
                  <c:v>0.46900000000000003</c:v>
                </c:pt>
                <c:pt idx="7313">
                  <c:v>0.85699999999999998</c:v>
                </c:pt>
                <c:pt idx="7314">
                  <c:v>1.0589999999999999</c:v>
                </c:pt>
                <c:pt idx="7315">
                  <c:v>1.119</c:v>
                </c:pt>
                <c:pt idx="7316">
                  <c:v>0.49799999999999994</c:v>
                </c:pt>
                <c:pt idx="7317">
                  <c:v>0.31900000000000001</c:v>
                </c:pt>
                <c:pt idx="7318">
                  <c:v>6.8999999999999992E-2</c:v>
                </c:pt>
                <c:pt idx="7319">
                  <c:v>0.46200000000000002</c:v>
                </c:pt>
                <c:pt idx="7320">
                  <c:v>0.38200000000000001</c:v>
                </c:pt>
                <c:pt idx="7321">
                  <c:v>0.27300000000000002</c:v>
                </c:pt>
                <c:pt idx="7322">
                  <c:v>5.8000000000000003E-2</c:v>
                </c:pt>
                <c:pt idx="7323">
                  <c:v>0.28699999999999998</c:v>
                </c:pt>
                <c:pt idx="7324">
                  <c:v>0.55599999999999994</c:v>
                </c:pt>
                <c:pt idx="7325">
                  <c:v>0.30200000000000005</c:v>
                </c:pt>
                <c:pt idx="7326">
                  <c:v>0.51400000000000001</c:v>
                </c:pt>
                <c:pt idx="7327">
                  <c:v>0.34400000000000003</c:v>
                </c:pt>
                <c:pt idx="7328">
                  <c:v>0.32800000000000001</c:v>
                </c:pt>
                <c:pt idx="7329">
                  <c:v>0.33700000000000002</c:v>
                </c:pt>
                <c:pt idx="7330">
                  <c:v>0.27099999999999996</c:v>
                </c:pt>
                <c:pt idx="7331">
                  <c:v>0.51500000000000001</c:v>
                </c:pt>
                <c:pt idx="7332">
                  <c:v>0.55099999999999993</c:v>
                </c:pt>
                <c:pt idx="7333">
                  <c:v>0.41</c:v>
                </c:pt>
                <c:pt idx="7334">
                  <c:v>0.36799999999999999</c:v>
                </c:pt>
                <c:pt idx="7335">
                  <c:v>0.36499999999999999</c:v>
                </c:pt>
                <c:pt idx="7336">
                  <c:v>0.64200000000000002</c:v>
                </c:pt>
                <c:pt idx="7337">
                  <c:v>0.59000000000000008</c:v>
                </c:pt>
                <c:pt idx="7338">
                  <c:v>0.52899999999999991</c:v>
                </c:pt>
                <c:pt idx="7339">
                  <c:v>0.876</c:v>
                </c:pt>
                <c:pt idx="7340">
                  <c:v>1.258</c:v>
                </c:pt>
                <c:pt idx="7341">
                  <c:v>1.66</c:v>
                </c:pt>
                <c:pt idx="7342">
                  <c:v>0.90300000000000002</c:v>
                </c:pt>
                <c:pt idx="7343">
                  <c:v>0.47699999999999998</c:v>
                </c:pt>
                <c:pt idx="7344">
                  <c:v>0.65600000000000003</c:v>
                </c:pt>
                <c:pt idx="7345">
                  <c:v>0.438</c:v>
                </c:pt>
                <c:pt idx="7346">
                  <c:v>0.504</c:v>
                </c:pt>
                <c:pt idx="7347">
                  <c:v>0.39599999999999996</c:v>
                </c:pt>
                <c:pt idx="7348">
                  <c:v>0.36200000000000004</c:v>
                </c:pt>
                <c:pt idx="7349">
                  <c:v>0.32400000000000001</c:v>
                </c:pt>
                <c:pt idx="7350">
                  <c:v>0.55300000000000005</c:v>
                </c:pt>
                <c:pt idx="7351">
                  <c:v>0.36799999999999999</c:v>
                </c:pt>
                <c:pt idx="7352">
                  <c:v>0.33900000000000002</c:v>
                </c:pt>
                <c:pt idx="7353">
                  <c:v>0.57499999999999996</c:v>
                </c:pt>
                <c:pt idx="7354">
                  <c:v>0.42000000000000004</c:v>
                </c:pt>
                <c:pt idx="7355">
                  <c:v>0.28800000000000003</c:v>
                </c:pt>
                <c:pt idx="7356">
                  <c:v>0.81200000000000006</c:v>
                </c:pt>
                <c:pt idx="7357">
                  <c:v>0.46400000000000002</c:v>
                </c:pt>
                <c:pt idx="7358">
                  <c:v>0.53600000000000003</c:v>
                </c:pt>
                <c:pt idx="7359">
                  <c:v>0.40400000000000003</c:v>
                </c:pt>
                <c:pt idx="7360">
                  <c:v>7.6999999999999999E-2</c:v>
                </c:pt>
                <c:pt idx="7361">
                  <c:v>0.30200000000000005</c:v>
                </c:pt>
                <c:pt idx="7362">
                  <c:v>0.36699999999999999</c:v>
                </c:pt>
                <c:pt idx="7363">
                  <c:v>0.59799999999999998</c:v>
                </c:pt>
                <c:pt idx="7364">
                  <c:v>0.433</c:v>
                </c:pt>
                <c:pt idx="7365">
                  <c:v>0.33500000000000002</c:v>
                </c:pt>
                <c:pt idx="7366">
                  <c:v>0.56099999999999994</c:v>
                </c:pt>
                <c:pt idx="7367">
                  <c:v>10.211</c:v>
                </c:pt>
                <c:pt idx="7368">
                  <c:v>12.274000000000001</c:v>
                </c:pt>
                <c:pt idx="7369">
                  <c:v>2.601</c:v>
                </c:pt>
                <c:pt idx="7370">
                  <c:v>0.57300000000000006</c:v>
                </c:pt>
                <c:pt idx="7371">
                  <c:v>0.58699999999999997</c:v>
                </c:pt>
                <c:pt idx="7372">
                  <c:v>0.38499999999999995</c:v>
                </c:pt>
                <c:pt idx="7373">
                  <c:v>0.35799999999999998</c:v>
                </c:pt>
                <c:pt idx="7374">
                  <c:v>0.36200000000000004</c:v>
                </c:pt>
                <c:pt idx="7375">
                  <c:v>0.33700000000000002</c:v>
                </c:pt>
                <c:pt idx="7376">
                  <c:v>0.505</c:v>
                </c:pt>
                <c:pt idx="7377">
                  <c:v>0.81099999999999994</c:v>
                </c:pt>
                <c:pt idx="7378">
                  <c:v>1.1779999999999999</c:v>
                </c:pt>
                <c:pt idx="7379">
                  <c:v>0.59799999999999998</c:v>
                </c:pt>
                <c:pt idx="7380">
                  <c:v>5.0679999999999996</c:v>
                </c:pt>
                <c:pt idx="7381">
                  <c:v>6.1469999999999994</c:v>
                </c:pt>
                <c:pt idx="7382">
                  <c:v>1.5980000000000001</c:v>
                </c:pt>
                <c:pt idx="7383">
                  <c:v>0.65</c:v>
                </c:pt>
                <c:pt idx="7384">
                  <c:v>0.71100000000000008</c:v>
                </c:pt>
                <c:pt idx="7385">
                  <c:v>0.442</c:v>
                </c:pt>
                <c:pt idx="7386">
                  <c:v>0.36200000000000004</c:v>
                </c:pt>
                <c:pt idx="7387">
                  <c:v>0.57499999999999996</c:v>
                </c:pt>
                <c:pt idx="7388">
                  <c:v>0.65500000000000003</c:v>
                </c:pt>
                <c:pt idx="7389">
                  <c:v>0.73699999999999999</c:v>
                </c:pt>
                <c:pt idx="7390">
                  <c:v>0.61899999999999999</c:v>
                </c:pt>
                <c:pt idx="7391">
                  <c:v>0.88700000000000001</c:v>
                </c:pt>
                <c:pt idx="7392">
                  <c:v>0.34099999999999997</c:v>
                </c:pt>
                <c:pt idx="7393">
                  <c:v>0.58699999999999997</c:v>
                </c:pt>
                <c:pt idx="7394">
                  <c:v>0.71</c:v>
                </c:pt>
                <c:pt idx="7395">
                  <c:v>0.44800000000000001</c:v>
                </c:pt>
                <c:pt idx="7396">
                  <c:v>0.30099999999999999</c:v>
                </c:pt>
                <c:pt idx="7397">
                  <c:v>0.86699999999999999</c:v>
                </c:pt>
                <c:pt idx="7398">
                  <c:v>6.3570000000000002</c:v>
                </c:pt>
                <c:pt idx="7399">
                  <c:v>16.173999999999999</c:v>
                </c:pt>
                <c:pt idx="7400">
                  <c:v>18.934999999999999</c:v>
                </c:pt>
                <c:pt idx="7401">
                  <c:v>18.825000000000003</c:v>
                </c:pt>
                <c:pt idx="7402">
                  <c:v>18.535</c:v>
                </c:pt>
                <c:pt idx="7403">
                  <c:v>16.865000000000002</c:v>
                </c:pt>
                <c:pt idx="7404">
                  <c:v>16.920999999999999</c:v>
                </c:pt>
                <c:pt idx="7405">
                  <c:v>18.632999999999999</c:v>
                </c:pt>
                <c:pt idx="7406">
                  <c:v>18.029</c:v>
                </c:pt>
                <c:pt idx="7407">
                  <c:v>17.2</c:v>
                </c:pt>
                <c:pt idx="7408">
                  <c:v>11.795999999999999</c:v>
                </c:pt>
                <c:pt idx="7409">
                  <c:v>2.2030000000000003</c:v>
                </c:pt>
                <c:pt idx="7410">
                  <c:v>0.36699999999999999</c:v>
                </c:pt>
                <c:pt idx="7411">
                  <c:v>0.39300000000000002</c:v>
                </c:pt>
                <c:pt idx="7412">
                  <c:v>0.58499999999999996</c:v>
                </c:pt>
                <c:pt idx="7413">
                  <c:v>0.36599999999999999</c:v>
                </c:pt>
                <c:pt idx="7414">
                  <c:v>0.86199999999999999</c:v>
                </c:pt>
                <c:pt idx="7415">
                  <c:v>0.31900000000000001</c:v>
                </c:pt>
                <c:pt idx="7416">
                  <c:v>0.157</c:v>
                </c:pt>
                <c:pt idx="7417">
                  <c:v>0.32300000000000001</c:v>
                </c:pt>
                <c:pt idx="7418">
                  <c:v>0.55400000000000005</c:v>
                </c:pt>
                <c:pt idx="7419">
                  <c:v>0.42899999999999999</c:v>
                </c:pt>
                <c:pt idx="7420">
                  <c:v>13.511000000000001</c:v>
                </c:pt>
                <c:pt idx="7421">
                  <c:v>17.448999999999998</c:v>
                </c:pt>
                <c:pt idx="7422">
                  <c:v>19.178000000000001</c:v>
                </c:pt>
                <c:pt idx="7423">
                  <c:v>18.864999999999998</c:v>
                </c:pt>
                <c:pt idx="7424">
                  <c:v>18.936999999999998</c:v>
                </c:pt>
                <c:pt idx="7425">
                  <c:v>18.712</c:v>
                </c:pt>
                <c:pt idx="7426">
                  <c:v>17.517000000000003</c:v>
                </c:pt>
                <c:pt idx="7427">
                  <c:v>12.163</c:v>
                </c:pt>
                <c:pt idx="7428">
                  <c:v>9.5689999999999991</c:v>
                </c:pt>
                <c:pt idx="7429">
                  <c:v>9.4990000000000006</c:v>
                </c:pt>
                <c:pt idx="7430">
                  <c:v>9.2639999999999993</c:v>
                </c:pt>
                <c:pt idx="7431">
                  <c:v>7.1349999999999998</c:v>
                </c:pt>
                <c:pt idx="7432">
                  <c:v>2.7959999999999998</c:v>
                </c:pt>
                <c:pt idx="7433">
                  <c:v>1.9980000000000002</c:v>
                </c:pt>
                <c:pt idx="7434">
                  <c:v>2.7149999999999999</c:v>
                </c:pt>
                <c:pt idx="7435">
                  <c:v>2.3839999999999999</c:v>
                </c:pt>
                <c:pt idx="7436">
                  <c:v>2.6710000000000003</c:v>
                </c:pt>
                <c:pt idx="7437">
                  <c:v>2.5950000000000002</c:v>
                </c:pt>
                <c:pt idx="7438">
                  <c:v>3.1740000000000004</c:v>
                </c:pt>
                <c:pt idx="7439">
                  <c:v>2.4369999999999998</c:v>
                </c:pt>
                <c:pt idx="7440">
                  <c:v>3.0030000000000001</c:v>
                </c:pt>
                <c:pt idx="7441">
                  <c:v>2.2290000000000001</c:v>
                </c:pt>
                <c:pt idx="7442">
                  <c:v>1.889</c:v>
                </c:pt>
                <c:pt idx="7443">
                  <c:v>1.6949999999999998</c:v>
                </c:pt>
                <c:pt idx="7444">
                  <c:v>2.5379999999999998</c:v>
                </c:pt>
                <c:pt idx="7445">
                  <c:v>3.2480000000000002</c:v>
                </c:pt>
                <c:pt idx="7446">
                  <c:v>2.512</c:v>
                </c:pt>
                <c:pt idx="7447">
                  <c:v>2.4369999999999998</c:v>
                </c:pt>
                <c:pt idx="7448">
                  <c:v>1.486</c:v>
                </c:pt>
                <c:pt idx="7449">
                  <c:v>2.1</c:v>
                </c:pt>
                <c:pt idx="7450">
                  <c:v>2.359</c:v>
                </c:pt>
                <c:pt idx="7451">
                  <c:v>2.1179999999999999</c:v>
                </c:pt>
                <c:pt idx="7452">
                  <c:v>2.2920000000000003</c:v>
                </c:pt>
                <c:pt idx="7453">
                  <c:v>2.0460000000000003</c:v>
                </c:pt>
                <c:pt idx="7454">
                  <c:v>2.419</c:v>
                </c:pt>
                <c:pt idx="7455">
                  <c:v>1.8140000000000001</c:v>
                </c:pt>
                <c:pt idx="7456">
                  <c:v>2.1640000000000001</c:v>
                </c:pt>
                <c:pt idx="7457">
                  <c:v>1.4670000000000001</c:v>
                </c:pt>
                <c:pt idx="7458">
                  <c:v>1.7229999999999999</c:v>
                </c:pt>
                <c:pt idx="7459">
                  <c:v>2.7330000000000001</c:v>
                </c:pt>
                <c:pt idx="7460">
                  <c:v>2.7250000000000001</c:v>
                </c:pt>
                <c:pt idx="7461">
                  <c:v>2.367</c:v>
                </c:pt>
                <c:pt idx="7462">
                  <c:v>2.2920000000000003</c:v>
                </c:pt>
                <c:pt idx="7463">
                  <c:v>2.319</c:v>
                </c:pt>
                <c:pt idx="7464">
                  <c:v>2.7349999999999999</c:v>
                </c:pt>
                <c:pt idx="7465">
                  <c:v>2.375</c:v>
                </c:pt>
                <c:pt idx="7466">
                  <c:v>2.2759999999999998</c:v>
                </c:pt>
                <c:pt idx="7467">
                  <c:v>2.2850000000000001</c:v>
                </c:pt>
                <c:pt idx="7468">
                  <c:v>1.7979999999999998</c:v>
                </c:pt>
                <c:pt idx="7469">
                  <c:v>1.7370000000000001</c:v>
                </c:pt>
                <c:pt idx="7470">
                  <c:v>1.7190000000000001</c:v>
                </c:pt>
                <c:pt idx="7471">
                  <c:v>1.905</c:v>
                </c:pt>
                <c:pt idx="7472">
                  <c:v>1.7930000000000001</c:v>
                </c:pt>
                <c:pt idx="7473">
                  <c:v>2.0550000000000002</c:v>
                </c:pt>
                <c:pt idx="7474">
                  <c:v>2.0720000000000001</c:v>
                </c:pt>
                <c:pt idx="7475">
                  <c:v>2.5260000000000002</c:v>
                </c:pt>
                <c:pt idx="7476">
                  <c:v>2.6189999999999998</c:v>
                </c:pt>
                <c:pt idx="7477">
                  <c:v>1.8240000000000001</c:v>
                </c:pt>
                <c:pt idx="7478">
                  <c:v>1.984</c:v>
                </c:pt>
                <c:pt idx="7479">
                  <c:v>2.2469999999999999</c:v>
                </c:pt>
                <c:pt idx="7480">
                  <c:v>1.7849999999999999</c:v>
                </c:pt>
                <c:pt idx="7481">
                  <c:v>2.1930000000000001</c:v>
                </c:pt>
                <c:pt idx="7482">
                  <c:v>2.2320000000000002</c:v>
                </c:pt>
                <c:pt idx="7483">
                  <c:v>2.0869999999999997</c:v>
                </c:pt>
                <c:pt idx="7484">
                  <c:v>1.9159999999999999</c:v>
                </c:pt>
                <c:pt idx="7485">
                  <c:v>1.9330000000000001</c:v>
                </c:pt>
                <c:pt idx="7486">
                  <c:v>1.9369999999999998</c:v>
                </c:pt>
                <c:pt idx="7487">
                  <c:v>2.7520000000000002</c:v>
                </c:pt>
                <c:pt idx="7488">
                  <c:v>2.0249999999999999</c:v>
                </c:pt>
                <c:pt idx="7489">
                  <c:v>1.696</c:v>
                </c:pt>
                <c:pt idx="7490">
                  <c:v>1.764</c:v>
                </c:pt>
                <c:pt idx="7491">
                  <c:v>1.71</c:v>
                </c:pt>
                <c:pt idx="7492">
                  <c:v>2.202</c:v>
                </c:pt>
                <c:pt idx="7493">
                  <c:v>2.3180000000000001</c:v>
                </c:pt>
                <c:pt idx="7494">
                  <c:v>1.8560000000000001</c:v>
                </c:pt>
                <c:pt idx="7495">
                  <c:v>1.736</c:v>
                </c:pt>
                <c:pt idx="7496">
                  <c:v>1.677</c:v>
                </c:pt>
                <c:pt idx="7497">
                  <c:v>1.673</c:v>
                </c:pt>
                <c:pt idx="7498">
                  <c:v>1.764</c:v>
                </c:pt>
                <c:pt idx="7499">
                  <c:v>1.1990000000000001</c:v>
                </c:pt>
                <c:pt idx="7500">
                  <c:v>1.1280000000000001</c:v>
                </c:pt>
                <c:pt idx="7501">
                  <c:v>0.66100000000000003</c:v>
                </c:pt>
                <c:pt idx="7502">
                  <c:v>1.004</c:v>
                </c:pt>
                <c:pt idx="7503">
                  <c:v>0.48599999999999999</c:v>
                </c:pt>
                <c:pt idx="7504">
                  <c:v>0.91799999999999993</c:v>
                </c:pt>
                <c:pt idx="7505">
                  <c:v>0.84599999999999997</c:v>
                </c:pt>
                <c:pt idx="7506">
                  <c:v>0.157</c:v>
                </c:pt>
                <c:pt idx="7507">
                  <c:v>0.53</c:v>
                </c:pt>
                <c:pt idx="7508">
                  <c:v>0.95</c:v>
                </c:pt>
                <c:pt idx="7509">
                  <c:v>1.331</c:v>
                </c:pt>
                <c:pt idx="7510">
                  <c:v>1.534</c:v>
                </c:pt>
                <c:pt idx="7511">
                  <c:v>0.59100000000000008</c:v>
                </c:pt>
                <c:pt idx="7512">
                  <c:v>0.70699999999999996</c:v>
                </c:pt>
                <c:pt idx="7513">
                  <c:v>0.93800000000000006</c:v>
                </c:pt>
                <c:pt idx="7514">
                  <c:v>0.32699999999999996</c:v>
                </c:pt>
                <c:pt idx="7515">
                  <c:v>0.156</c:v>
                </c:pt>
                <c:pt idx="7516">
                  <c:v>0.32899999999999996</c:v>
                </c:pt>
                <c:pt idx="7517">
                  <c:v>8.3999999999999991E-2</c:v>
                </c:pt>
                <c:pt idx="7518">
                  <c:v>0.5109999999999999</c:v>
                </c:pt>
                <c:pt idx="7519">
                  <c:v>0.42899999999999999</c:v>
                </c:pt>
                <c:pt idx="7520">
                  <c:v>0.32800000000000001</c:v>
                </c:pt>
                <c:pt idx="7521">
                  <c:v>0.188</c:v>
                </c:pt>
                <c:pt idx="7522">
                  <c:v>0.156</c:v>
                </c:pt>
                <c:pt idx="7523">
                  <c:v>0.29799999999999999</c:v>
                </c:pt>
                <c:pt idx="7524">
                  <c:v>7.2000000000000008E-2</c:v>
                </c:pt>
                <c:pt idx="7525">
                  <c:v>0.50900000000000001</c:v>
                </c:pt>
                <c:pt idx="7526">
                  <c:v>0.377</c:v>
                </c:pt>
                <c:pt idx="7527">
                  <c:v>0.187</c:v>
                </c:pt>
                <c:pt idx="7528">
                  <c:v>0.15</c:v>
                </c:pt>
                <c:pt idx="7529">
                  <c:v>0.35300000000000004</c:v>
                </c:pt>
                <c:pt idx="7530">
                  <c:v>0.20699999999999999</c:v>
                </c:pt>
                <c:pt idx="7531">
                  <c:v>0.48500000000000004</c:v>
                </c:pt>
                <c:pt idx="7532">
                  <c:v>0.191</c:v>
                </c:pt>
                <c:pt idx="7533">
                  <c:v>0.69099999999999995</c:v>
                </c:pt>
                <c:pt idx="7534">
                  <c:v>0.63900000000000001</c:v>
                </c:pt>
                <c:pt idx="7535">
                  <c:v>0.33700000000000002</c:v>
                </c:pt>
                <c:pt idx="7536">
                  <c:v>0.11900000000000001</c:v>
                </c:pt>
                <c:pt idx="7537">
                  <c:v>0.311</c:v>
                </c:pt>
                <c:pt idx="7538">
                  <c:v>9.2999999999999999E-2</c:v>
                </c:pt>
                <c:pt idx="7539">
                  <c:v>0.504</c:v>
                </c:pt>
                <c:pt idx="7540">
                  <c:v>0.161</c:v>
                </c:pt>
                <c:pt idx="7541">
                  <c:v>0.13100000000000001</c:v>
                </c:pt>
                <c:pt idx="7542">
                  <c:v>0.32800000000000001</c:v>
                </c:pt>
                <c:pt idx="7543">
                  <c:v>0.28400000000000003</c:v>
                </c:pt>
                <c:pt idx="7544">
                  <c:v>0.56999999999999995</c:v>
                </c:pt>
                <c:pt idx="7545">
                  <c:v>0.315</c:v>
                </c:pt>
                <c:pt idx="7546">
                  <c:v>0.58399999999999996</c:v>
                </c:pt>
                <c:pt idx="7547">
                  <c:v>0.373</c:v>
                </c:pt>
                <c:pt idx="7548">
                  <c:v>6.6000000000000003E-2</c:v>
                </c:pt>
                <c:pt idx="7549">
                  <c:v>0.44700000000000001</c:v>
                </c:pt>
                <c:pt idx="7550">
                  <c:v>0.23299999999999998</c:v>
                </c:pt>
                <c:pt idx="7551">
                  <c:v>0.47600000000000003</c:v>
                </c:pt>
                <c:pt idx="7552">
                  <c:v>0.61699999999999999</c:v>
                </c:pt>
                <c:pt idx="7553">
                  <c:v>0.88400000000000001</c:v>
                </c:pt>
                <c:pt idx="7554">
                  <c:v>1.046</c:v>
                </c:pt>
                <c:pt idx="7555">
                  <c:v>0.21299999999999999</c:v>
                </c:pt>
                <c:pt idx="7556">
                  <c:v>0.433</c:v>
                </c:pt>
                <c:pt idx="7557">
                  <c:v>0.66799999999999993</c:v>
                </c:pt>
                <c:pt idx="7558">
                  <c:v>0.42299999999999999</c:v>
                </c:pt>
                <c:pt idx="7559">
                  <c:v>0.372</c:v>
                </c:pt>
                <c:pt idx="7560">
                  <c:v>0.27300000000000002</c:v>
                </c:pt>
                <c:pt idx="7561">
                  <c:v>5.5E-2</c:v>
                </c:pt>
                <c:pt idx="7562">
                  <c:v>0.32899999999999996</c:v>
                </c:pt>
                <c:pt idx="7563">
                  <c:v>0.68400000000000005</c:v>
                </c:pt>
                <c:pt idx="7564">
                  <c:v>0.505</c:v>
                </c:pt>
                <c:pt idx="7565">
                  <c:v>0.38900000000000001</c:v>
                </c:pt>
                <c:pt idx="7566">
                  <c:v>9.1999999999999998E-2</c:v>
                </c:pt>
                <c:pt idx="7567">
                  <c:v>0.65</c:v>
                </c:pt>
                <c:pt idx="7568">
                  <c:v>0.79600000000000004</c:v>
                </c:pt>
                <c:pt idx="7569">
                  <c:v>0.16400000000000001</c:v>
                </c:pt>
                <c:pt idx="7570">
                  <c:v>0.24899999999999997</c:v>
                </c:pt>
                <c:pt idx="7571">
                  <c:v>0.28200000000000003</c:v>
                </c:pt>
                <c:pt idx="7572">
                  <c:v>0.32500000000000001</c:v>
                </c:pt>
                <c:pt idx="7573">
                  <c:v>0.47300000000000003</c:v>
                </c:pt>
                <c:pt idx="7574">
                  <c:v>0.495</c:v>
                </c:pt>
                <c:pt idx="7575">
                  <c:v>0.48899999999999993</c:v>
                </c:pt>
                <c:pt idx="7576">
                  <c:v>0.13300000000000001</c:v>
                </c:pt>
                <c:pt idx="7577">
                  <c:v>1.2999999999999999E-2</c:v>
                </c:pt>
                <c:pt idx="7578">
                  <c:v>6.4999999999999988E-2</c:v>
                </c:pt>
                <c:pt idx="7579">
                  <c:v>0.35300000000000004</c:v>
                </c:pt>
                <c:pt idx="7580">
                  <c:v>0.46099999999999997</c:v>
                </c:pt>
                <c:pt idx="7581">
                  <c:v>0.51300000000000001</c:v>
                </c:pt>
                <c:pt idx="7582">
                  <c:v>0.76400000000000001</c:v>
                </c:pt>
                <c:pt idx="7583">
                  <c:v>0.80400000000000005</c:v>
                </c:pt>
                <c:pt idx="7584">
                  <c:v>1.2390000000000001</c:v>
                </c:pt>
                <c:pt idx="7585">
                  <c:v>1.3149999999999999</c:v>
                </c:pt>
                <c:pt idx="7586">
                  <c:v>1.4</c:v>
                </c:pt>
                <c:pt idx="7587">
                  <c:v>0.90300000000000002</c:v>
                </c:pt>
                <c:pt idx="7588">
                  <c:v>1.0070000000000001</c:v>
                </c:pt>
                <c:pt idx="7589">
                  <c:v>0.503</c:v>
                </c:pt>
                <c:pt idx="7590">
                  <c:v>0.66600000000000004</c:v>
                </c:pt>
                <c:pt idx="7591">
                  <c:v>0.56200000000000006</c:v>
                </c:pt>
                <c:pt idx="7592">
                  <c:v>0.16500000000000001</c:v>
                </c:pt>
                <c:pt idx="7593">
                  <c:v>0.20699999999999999</c:v>
                </c:pt>
                <c:pt idx="7594">
                  <c:v>8.3999999999999991E-2</c:v>
                </c:pt>
                <c:pt idx="7595">
                  <c:v>1.0999999999999999E-2</c:v>
                </c:pt>
                <c:pt idx="7596">
                  <c:v>0.496</c:v>
                </c:pt>
                <c:pt idx="7597">
                  <c:v>0.22</c:v>
                </c:pt>
                <c:pt idx="7598">
                  <c:v>0.17699999999999999</c:v>
                </c:pt>
                <c:pt idx="7599">
                  <c:v>4.3999999999999997E-2</c:v>
                </c:pt>
                <c:pt idx="7600">
                  <c:v>0.14400000000000002</c:v>
                </c:pt>
                <c:pt idx="7601">
                  <c:v>4.3999999999999997E-2</c:v>
                </c:pt>
                <c:pt idx="7602">
                  <c:v>0.28100000000000003</c:v>
                </c:pt>
                <c:pt idx="7603">
                  <c:v>0.38200000000000001</c:v>
                </c:pt>
                <c:pt idx="7604">
                  <c:v>0.39200000000000002</c:v>
                </c:pt>
                <c:pt idx="7605">
                  <c:v>0.71599999999999997</c:v>
                </c:pt>
                <c:pt idx="7606">
                  <c:v>0.69300000000000006</c:v>
                </c:pt>
                <c:pt idx="7607">
                  <c:v>0.998</c:v>
                </c:pt>
                <c:pt idx="7608">
                  <c:v>1.071</c:v>
                </c:pt>
                <c:pt idx="7609">
                  <c:v>0.77399999999999991</c:v>
                </c:pt>
                <c:pt idx="7610">
                  <c:v>0.54799999999999993</c:v>
                </c:pt>
                <c:pt idx="7611">
                  <c:v>0.85</c:v>
                </c:pt>
                <c:pt idx="7612">
                  <c:v>0.90500000000000003</c:v>
                </c:pt>
                <c:pt idx="7613">
                  <c:v>0.58299999999999996</c:v>
                </c:pt>
                <c:pt idx="7614">
                  <c:v>0.5109999999999999</c:v>
                </c:pt>
                <c:pt idx="7615">
                  <c:v>0.78600000000000003</c:v>
                </c:pt>
                <c:pt idx="7616">
                  <c:v>0.5</c:v>
                </c:pt>
                <c:pt idx="7617">
                  <c:v>0.1</c:v>
                </c:pt>
                <c:pt idx="7618">
                  <c:v>0.16699999999999998</c:v>
                </c:pt>
                <c:pt idx="7619">
                  <c:v>0.40400000000000003</c:v>
                </c:pt>
                <c:pt idx="7620">
                  <c:v>0.35</c:v>
                </c:pt>
                <c:pt idx="7621">
                  <c:v>7.2999999999999995E-2</c:v>
                </c:pt>
                <c:pt idx="7622">
                  <c:v>0</c:v>
                </c:pt>
                <c:pt idx="7623">
                  <c:v>0.25600000000000001</c:v>
                </c:pt>
                <c:pt idx="7624">
                  <c:v>0.36900000000000005</c:v>
                </c:pt>
                <c:pt idx="7625">
                  <c:v>0.29599999999999999</c:v>
                </c:pt>
                <c:pt idx="7626">
                  <c:v>0.25600000000000001</c:v>
                </c:pt>
                <c:pt idx="7627">
                  <c:v>0.49799999999999994</c:v>
                </c:pt>
                <c:pt idx="7628">
                  <c:v>0.746</c:v>
                </c:pt>
                <c:pt idx="7629">
                  <c:v>1.0330000000000001</c:v>
                </c:pt>
                <c:pt idx="7630">
                  <c:v>1.2969999999999999</c:v>
                </c:pt>
                <c:pt idx="7631">
                  <c:v>1.3290000000000002</c:v>
                </c:pt>
                <c:pt idx="7632">
                  <c:v>1.792</c:v>
                </c:pt>
                <c:pt idx="7633">
                  <c:v>1.9079999999999999</c:v>
                </c:pt>
                <c:pt idx="7634">
                  <c:v>0.41</c:v>
                </c:pt>
                <c:pt idx="7635">
                  <c:v>0</c:v>
                </c:pt>
                <c:pt idx="7636">
                  <c:v>0.40200000000000002</c:v>
                </c:pt>
                <c:pt idx="7637">
                  <c:v>0.27900000000000003</c:v>
                </c:pt>
                <c:pt idx="7638">
                  <c:v>0.315</c:v>
                </c:pt>
                <c:pt idx="7639">
                  <c:v>0.39900000000000002</c:v>
                </c:pt>
                <c:pt idx="7640">
                  <c:v>0.46900000000000003</c:v>
                </c:pt>
                <c:pt idx="7641">
                  <c:v>0.48099999999999998</c:v>
                </c:pt>
                <c:pt idx="7642">
                  <c:v>0.47899999999999998</c:v>
                </c:pt>
                <c:pt idx="7643">
                  <c:v>9.4E-2</c:v>
                </c:pt>
                <c:pt idx="7644">
                  <c:v>0.56099999999999994</c:v>
                </c:pt>
                <c:pt idx="7645">
                  <c:v>0.69</c:v>
                </c:pt>
                <c:pt idx="7646">
                  <c:v>0.13999999999999999</c:v>
                </c:pt>
                <c:pt idx="7647">
                  <c:v>0.159</c:v>
                </c:pt>
                <c:pt idx="7648">
                  <c:v>4.7E-2</c:v>
                </c:pt>
                <c:pt idx="7649">
                  <c:v>1E-3</c:v>
                </c:pt>
                <c:pt idx="7650">
                  <c:v>1E-3</c:v>
                </c:pt>
                <c:pt idx="7651">
                  <c:v>0.251</c:v>
                </c:pt>
                <c:pt idx="7652">
                  <c:v>7.2000000000000008E-2</c:v>
                </c:pt>
                <c:pt idx="7653">
                  <c:v>0</c:v>
                </c:pt>
                <c:pt idx="7654">
                  <c:v>0</c:v>
                </c:pt>
                <c:pt idx="7655">
                  <c:v>0.22800000000000001</c:v>
                </c:pt>
                <c:pt idx="7656">
                  <c:v>0.192</c:v>
                </c:pt>
                <c:pt idx="7657">
                  <c:v>0.153</c:v>
                </c:pt>
                <c:pt idx="7658">
                  <c:v>3.4999999999999996E-2</c:v>
                </c:pt>
                <c:pt idx="7659">
                  <c:v>0</c:v>
                </c:pt>
                <c:pt idx="7660">
                  <c:v>1E-3</c:v>
                </c:pt>
                <c:pt idx="7661">
                  <c:v>0</c:v>
                </c:pt>
                <c:pt idx="7662">
                  <c:v>6.0999999999999999E-2</c:v>
                </c:pt>
                <c:pt idx="7663">
                  <c:v>0.02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0.159</c:v>
                </c:pt>
                <c:pt idx="7668">
                  <c:v>0.30499999999999999</c:v>
                </c:pt>
                <c:pt idx="7669">
                  <c:v>0.32</c:v>
                </c:pt>
                <c:pt idx="7670">
                  <c:v>0.316</c:v>
                </c:pt>
                <c:pt idx="7671">
                  <c:v>0.316</c:v>
                </c:pt>
                <c:pt idx="7672">
                  <c:v>0.48099999999999998</c:v>
                </c:pt>
                <c:pt idx="7673">
                  <c:v>0.441</c:v>
                </c:pt>
                <c:pt idx="7674">
                  <c:v>0.34400000000000003</c:v>
                </c:pt>
                <c:pt idx="7675">
                  <c:v>0.32600000000000001</c:v>
                </c:pt>
                <c:pt idx="7676">
                  <c:v>0.33100000000000002</c:v>
                </c:pt>
                <c:pt idx="7677">
                  <c:v>0.48199999999999998</c:v>
                </c:pt>
                <c:pt idx="7678">
                  <c:v>0.50700000000000001</c:v>
                </c:pt>
                <c:pt idx="7679">
                  <c:v>0.245</c:v>
                </c:pt>
                <c:pt idx="7680">
                  <c:v>0.3</c:v>
                </c:pt>
                <c:pt idx="7681">
                  <c:v>0.43600000000000005</c:v>
                </c:pt>
                <c:pt idx="7682">
                  <c:v>0.502</c:v>
                </c:pt>
                <c:pt idx="7683">
                  <c:v>0.51800000000000002</c:v>
                </c:pt>
                <c:pt idx="7684">
                  <c:v>0.49</c:v>
                </c:pt>
                <c:pt idx="7685">
                  <c:v>0.35699999999999998</c:v>
                </c:pt>
                <c:pt idx="7686">
                  <c:v>0.439</c:v>
                </c:pt>
                <c:pt idx="7687">
                  <c:v>0.39399999999999996</c:v>
                </c:pt>
                <c:pt idx="7688">
                  <c:v>0.34699999999999998</c:v>
                </c:pt>
                <c:pt idx="7689">
                  <c:v>0.34099999999999997</c:v>
                </c:pt>
                <c:pt idx="7690">
                  <c:v>0.34099999999999997</c:v>
                </c:pt>
                <c:pt idx="7691">
                  <c:v>9.2999999999999999E-2</c:v>
                </c:pt>
                <c:pt idx="7692">
                  <c:v>8.0000000000000002E-3</c:v>
                </c:pt>
                <c:pt idx="7693">
                  <c:v>1E-3</c:v>
                </c:pt>
                <c:pt idx="7694">
                  <c:v>1E-3</c:v>
                </c:pt>
                <c:pt idx="7695">
                  <c:v>0</c:v>
                </c:pt>
                <c:pt idx="7696">
                  <c:v>9.5000000000000001E-2</c:v>
                </c:pt>
                <c:pt idx="7697">
                  <c:v>0.16600000000000001</c:v>
                </c:pt>
                <c:pt idx="7698">
                  <c:v>0.30099999999999999</c:v>
                </c:pt>
                <c:pt idx="7699">
                  <c:v>0.32899999999999996</c:v>
                </c:pt>
                <c:pt idx="7700">
                  <c:v>0.32899999999999996</c:v>
                </c:pt>
                <c:pt idx="7701">
                  <c:v>0.45700000000000002</c:v>
                </c:pt>
                <c:pt idx="7702">
                  <c:v>0.52800000000000002</c:v>
                </c:pt>
                <c:pt idx="7703">
                  <c:v>0.54600000000000004</c:v>
                </c:pt>
                <c:pt idx="7704">
                  <c:v>0.36900000000000005</c:v>
                </c:pt>
                <c:pt idx="7705">
                  <c:v>0.32899999999999996</c:v>
                </c:pt>
                <c:pt idx="7706">
                  <c:v>0.45700000000000002</c:v>
                </c:pt>
                <c:pt idx="7707">
                  <c:v>0.51999999999999991</c:v>
                </c:pt>
                <c:pt idx="7708">
                  <c:v>0.379</c:v>
                </c:pt>
                <c:pt idx="7709">
                  <c:v>0.32500000000000001</c:v>
                </c:pt>
                <c:pt idx="7710">
                  <c:v>0.32800000000000001</c:v>
                </c:pt>
                <c:pt idx="7711">
                  <c:v>0.45100000000000001</c:v>
                </c:pt>
                <c:pt idx="7712">
                  <c:v>0.38200000000000001</c:v>
                </c:pt>
                <c:pt idx="7713">
                  <c:v>0.33900000000000002</c:v>
                </c:pt>
                <c:pt idx="7714">
                  <c:v>0.32699999999999996</c:v>
                </c:pt>
                <c:pt idx="7715">
                  <c:v>0.32699999999999996</c:v>
                </c:pt>
                <c:pt idx="7716">
                  <c:v>8.6999999999999994E-2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5.6000000000000001E-2</c:v>
                </c:pt>
                <c:pt idx="7721">
                  <c:v>0.02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8.2000000000000003E-2</c:v>
                </c:pt>
                <c:pt idx="7726">
                  <c:v>0.17100000000000001</c:v>
                </c:pt>
                <c:pt idx="7727">
                  <c:v>0.308</c:v>
                </c:pt>
                <c:pt idx="7728">
                  <c:v>0.32600000000000001</c:v>
                </c:pt>
                <c:pt idx="7729">
                  <c:v>0.32899999999999996</c:v>
                </c:pt>
                <c:pt idx="7730">
                  <c:v>0.42399999999999999</c:v>
                </c:pt>
                <c:pt idx="7731">
                  <c:v>0.5</c:v>
                </c:pt>
                <c:pt idx="7732">
                  <c:v>0.51300000000000001</c:v>
                </c:pt>
                <c:pt idx="7733">
                  <c:v>0.24299999999999999</c:v>
                </c:pt>
                <c:pt idx="7734">
                  <c:v>0.29899999999999999</c:v>
                </c:pt>
                <c:pt idx="7735">
                  <c:v>0.48799999999999999</c:v>
                </c:pt>
                <c:pt idx="7736">
                  <c:v>0.50900000000000001</c:v>
                </c:pt>
                <c:pt idx="7737">
                  <c:v>0.35499999999999998</c:v>
                </c:pt>
                <c:pt idx="7738">
                  <c:v>0.32300000000000001</c:v>
                </c:pt>
                <c:pt idx="7739">
                  <c:v>0.32400000000000001</c:v>
                </c:pt>
                <c:pt idx="7740">
                  <c:v>0.49399999999999999</c:v>
                </c:pt>
                <c:pt idx="7741">
                  <c:v>0.502</c:v>
                </c:pt>
                <c:pt idx="7742">
                  <c:v>0.499</c:v>
                </c:pt>
                <c:pt idx="7743">
                  <c:v>0.35599999999999998</c:v>
                </c:pt>
                <c:pt idx="7744">
                  <c:v>0.42799999999999999</c:v>
                </c:pt>
                <c:pt idx="7745">
                  <c:v>9.2999999999999999E-2</c:v>
                </c:pt>
                <c:pt idx="7746">
                  <c:v>0</c:v>
                </c:pt>
                <c:pt idx="7747">
                  <c:v>1E-3</c:v>
                </c:pt>
                <c:pt idx="7748">
                  <c:v>0</c:v>
                </c:pt>
                <c:pt idx="7749">
                  <c:v>3.3000000000000002E-2</c:v>
                </c:pt>
                <c:pt idx="7750">
                  <c:v>1.4E-2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0.10500000000000001</c:v>
                </c:pt>
                <c:pt idx="7755">
                  <c:v>0.16799999999999998</c:v>
                </c:pt>
                <c:pt idx="7756">
                  <c:v>0.309</c:v>
                </c:pt>
                <c:pt idx="7757">
                  <c:v>0.32500000000000001</c:v>
                </c:pt>
                <c:pt idx="7758">
                  <c:v>0.33599999999999997</c:v>
                </c:pt>
                <c:pt idx="7759">
                  <c:v>0.46</c:v>
                </c:pt>
                <c:pt idx="7760">
                  <c:v>0.51600000000000001</c:v>
                </c:pt>
                <c:pt idx="7761">
                  <c:v>0.51</c:v>
                </c:pt>
                <c:pt idx="7762">
                  <c:v>0.36200000000000004</c:v>
                </c:pt>
                <c:pt idx="7763">
                  <c:v>0.32699999999999996</c:v>
                </c:pt>
                <c:pt idx="7764">
                  <c:v>0.46099999999999997</c:v>
                </c:pt>
                <c:pt idx="7765">
                  <c:v>0.504</c:v>
                </c:pt>
                <c:pt idx="7766">
                  <c:v>0.36599999999999999</c:v>
                </c:pt>
                <c:pt idx="7767">
                  <c:v>0.33</c:v>
                </c:pt>
                <c:pt idx="7768">
                  <c:v>0.33100000000000002</c:v>
                </c:pt>
                <c:pt idx="7769">
                  <c:v>0.5109999999999999</c:v>
                </c:pt>
                <c:pt idx="7770">
                  <c:v>0.36399999999999999</c:v>
                </c:pt>
                <c:pt idx="7771">
                  <c:v>0.35199999999999998</c:v>
                </c:pt>
                <c:pt idx="7772">
                  <c:v>0.33300000000000002</c:v>
                </c:pt>
                <c:pt idx="7773">
                  <c:v>0.40799999999999997</c:v>
                </c:pt>
                <c:pt idx="7774">
                  <c:v>9.1999999999999998E-2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5.2999999999999999E-2</c:v>
                </c:pt>
                <c:pt idx="7779">
                  <c:v>1.6E-2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8.3999999999999991E-2</c:v>
                </c:pt>
                <c:pt idx="7784">
                  <c:v>0.17</c:v>
                </c:pt>
                <c:pt idx="7785">
                  <c:v>0.33300000000000002</c:v>
                </c:pt>
                <c:pt idx="7786">
                  <c:v>0.33700000000000002</c:v>
                </c:pt>
                <c:pt idx="7787">
                  <c:v>0.33300000000000002</c:v>
                </c:pt>
                <c:pt idx="7788">
                  <c:v>0.44400000000000001</c:v>
                </c:pt>
                <c:pt idx="7789">
                  <c:v>0.51999999999999991</c:v>
                </c:pt>
                <c:pt idx="7790">
                  <c:v>0.51999999999999991</c:v>
                </c:pt>
                <c:pt idx="7791">
                  <c:v>0.24000000000000002</c:v>
                </c:pt>
                <c:pt idx="7792">
                  <c:v>0.307</c:v>
                </c:pt>
                <c:pt idx="7793">
                  <c:v>0.46400000000000002</c:v>
                </c:pt>
                <c:pt idx="7794">
                  <c:v>0.52100000000000002</c:v>
                </c:pt>
                <c:pt idx="7795">
                  <c:v>0.377</c:v>
                </c:pt>
                <c:pt idx="7796">
                  <c:v>0.33399999999999996</c:v>
                </c:pt>
                <c:pt idx="7797">
                  <c:v>0.33200000000000002</c:v>
                </c:pt>
                <c:pt idx="7798">
                  <c:v>0.47399999999999998</c:v>
                </c:pt>
                <c:pt idx="7799">
                  <c:v>0.51300000000000001</c:v>
                </c:pt>
                <c:pt idx="7800">
                  <c:v>0.51800000000000002</c:v>
                </c:pt>
                <c:pt idx="7801">
                  <c:v>0.37</c:v>
                </c:pt>
                <c:pt idx="7802">
                  <c:v>0.33599999999999997</c:v>
                </c:pt>
                <c:pt idx="7803">
                  <c:v>0.48799999999999999</c:v>
                </c:pt>
                <c:pt idx="7804">
                  <c:v>0.51800000000000002</c:v>
                </c:pt>
                <c:pt idx="7805">
                  <c:v>0.254</c:v>
                </c:pt>
                <c:pt idx="7806">
                  <c:v>4.1999999999999996E-2</c:v>
                </c:pt>
                <c:pt idx="7807">
                  <c:v>2.8000000000000001E-2</c:v>
                </c:pt>
                <c:pt idx="7808">
                  <c:v>9.0000000000000011E-3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0.121</c:v>
                </c:pt>
                <c:pt idx="7813">
                  <c:v>0.33</c:v>
                </c:pt>
                <c:pt idx="7814">
                  <c:v>0.33</c:v>
                </c:pt>
                <c:pt idx="7815">
                  <c:v>0.32899999999999996</c:v>
                </c:pt>
                <c:pt idx="7816">
                  <c:v>0.32300000000000001</c:v>
                </c:pt>
                <c:pt idx="7817">
                  <c:v>0.45700000000000002</c:v>
                </c:pt>
                <c:pt idx="7818">
                  <c:v>0.51300000000000001</c:v>
                </c:pt>
                <c:pt idx="7819">
                  <c:v>0.25600000000000001</c:v>
                </c:pt>
                <c:pt idx="7820">
                  <c:v>0.186</c:v>
                </c:pt>
                <c:pt idx="7821">
                  <c:v>0.30299999999999999</c:v>
                </c:pt>
                <c:pt idx="7822">
                  <c:v>0.47499999999999998</c:v>
                </c:pt>
                <c:pt idx="7823">
                  <c:v>0.51800000000000002</c:v>
                </c:pt>
                <c:pt idx="7824">
                  <c:v>0.51800000000000002</c:v>
                </c:pt>
                <c:pt idx="7825">
                  <c:v>0.36200000000000004</c:v>
                </c:pt>
                <c:pt idx="7826">
                  <c:v>0.39900000000000002</c:v>
                </c:pt>
                <c:pt idx="7827">
                  <c:v>9.4E-2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3.6000000000000004E-2</c:v>
                </c:pt>
                <c:pt idx="7832">
                  <c:v>1.0999999999999999E-2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0.11600000000000001</c:v>
                </c:pt>
                <c:pt idx="7837">
                  <c:v>0.34799999999999998</c:v>
                </c:pt>
                <c:pt idx="7838">
                  <c:v>0.34400000000000003</c:v>
                </c:pt>
                <c:pt idx="7839">
                  <c:v>0.33500000000000002</c:v>
                </c:pt>
                <c:pt idx="7840">
                  <c:v>0.33399999999999996</c:v>
                </c:pt>
                <c:pt idx="7841">
                  <c:v>0.45399999999999996</c:v>
                </c:pt>
                <c:pt idx="7842">
                  <c:v>0.52800000000000002</c:v>
                </c:pt>
                <c:pt idx="7843">
                  <c:v>0.51700000000000002</c:v>
                </c:pt>
                <c:pt idx="7844">
                  <c:v>0.24600000000000002</c:v>
                </c:pt>
                <c:pt idx="7845">
                  <c:v>0.372</c:v>
                </c:pt>
                <c:pt idx="7846">
                  <c:v>0.50900000000000001</c:v>
                </c:pt>
                <c:pt idx="7847">
                  <c:v>0.53100000000000003</c:v>
                </c:pt>
                <c:pt idx="7848">
                  <c:v>0.36200000000000004</c:v>
                </c:pt>
                <c:pt idx="7849">
                  <c:v>0.32800000000000001</c:v>
                </c:pt>
                <c:pt idx="7850">
                  <c:v>0.39800000000000002</c:v>
                </c:pt>
                <c:pt idx="7851">
                  <c:v>0.505</c:v>
                </c:pt>
                <c:pt idx="7852">
                  <c:v>0.36299999999999999</c:v>
                </c:pt>
                <c:pt idx="7853">
                  <c:v>0.33300000000000002</c:v>
                </c:pt>
                <c:pt idx="7854">
                  <c:v>0.34400000000000003</c:v>
                </c:pt>
                <c:pt idx="7855">
                  <c:v>0.437</c:v>
                </c:pt>
                <c:pt idx="7856">
                  <c:v>9.2999999999999999E-2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0.02</c:v>
                </c:pt>
                <c:pt idx="7861">
                  <c:v>8.0000000000000002E-3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0.13300000000000001</c:v>
                </c:pt>
                <c:pt idx="7866">
                  <c:v>0.31</c:v>
                </c:pt>
                <c:pt idx="7867">
                  <c:v>0.33700000000000002</c:v>
                </c:pt>
                <c:pt idx="7868">
                  <c:v>0.33200000000000002</c:v>
                </c:pt>
                <c:pt idx="7869">
                  <c:v>0.39300000000000002</c:v>
                </c:pt>
                <c:pt idx="7870">
                  <c:v>0.49200000000000005</c:v>
                </c:pt>
                <c:pt idx="7871">
                  <c:v>0.502</c:v>
                </c:pt>
                <c:pt idx="7872">
                  <c:v>0.24299999999999999</c:v>
                </c:pt>
                <c:pt idx="7873">
                  <c:v>0.17300000000000001</c:v>
                </c:pt>
                <c:pt idx="7874">
                  <c:v>0.375</c:v>
                </c:pt>
                <c:pt idx="7875">
                  <c:v>0.72799999999999998</c:v>
                </c:pt>
                <c:pt idx="7876">
                  <c:v>0.77300000000000002</c:v>
                </c:pt>
                <c:pt idx="7877">
                  <c:v>0.33599999999999997</c:v>
                </c:pt>
                <c:pt idx="7878">
                  <c:v>0.23599999999999999</c:v>
                </c:pt>
                <c:pt idx="7879">
                  <c:v>0.23299999999999998</c:v>
                </c:pt>
                <c:pt idx="7880">
                  <c:v>0.23299999999999998</c:v>
                </c:pt>
                <c:pt idx="7881">
                  <c:v>0.42099999999999999</c:v>
                </c:pt>
                <c:pt idx="7882">
                  <c:v>0.49099999999999999</c:v>
                </c:pt>
                <c:pt idx="7883">
                  <c:v>0.10199999999999999</c:v>
                </c:pt>
                <c:pt idx="7884">
                  <c:v>0.41</c:v>
                </c:pt>
                <c:pt idx="7885">
                  <c:v>0.38200000000000001</c:v>
                </c:pt>
                <c:pt idx="7886">
                  <c:v>0.29899999999999999</c:v>
                </c:pt>
                <c:pt idx="7887">
                  <c:v>0.28600000000000003</c:v>
                </c:pt>
                <c:pt idx="7888">
                  <c:v>0.24399999999999999</c:v>
                </c:pt>
                <c:pt idx="7889">
                  <c:v>5.8999999999999997E-2</c:v>
                </c:pt>
                <c:pt idx="7890">
                  <c:v>7.0000000000000001E-3</c:v>
                </c:pt>
                <c:pt idx="7891">
                  <c:v>0</c:v>
                </c:pt>
                <c:pt idx="7892">
                  <c:v>1E-3</c:v>
                </c:pt>
                <c:pt idx="7893">
                  <c:v>0.433</c:v>
                </c:pt>
                <c:pt idx="7894">
                  <c:v>0.121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0.42599999999999999</c:v>
                </c:pt>
                <c:pt idx="7899">
                  <c:v>0.52100000000000002</c:v>
                </c:pt>
                <c:pt idx="7900">
                  <c:v>0.34200000000000003</c:v>
                </c:pt>
                <c:pt idx="7901">
                  <c:v>0.3</c:v>
                </c:pt>
                <c:pt idx="7902">
                  <c:v>0.27999999999999997</c:v>
                </c:pt>
                <c:pt idx="7903">
                  <c:v>0.24000000000000002</c:v>
                </c:pt>
                <c:pt idx="7904">
                  <c:v>0.23499999999999999</c:v>
                </c:pt>
                <c:pt idx="7905">
                  <c:v>0.505</c:v>
                </c:pt>
                <c:pt idx="7906">
                  <c:v>0.35100000000000003</c:v>
                </c:pt>
                <c:pt idx="7907">
                  <c:v>0.46</c:v>
                </c:pt>
                <c:pt idx="7908">
                  <c:v>0.501</c:v>
                </c:pt>
                <c:pt idx="7909">
                  <c:v>0.51600000000000001</c:v>
                </c:pt>
                <c:pt idx="7910">
                  <c:v>0.10199999999999999</c:v>
                </c:pt>
                <c:pt idx="7911">
                  <c:v>0</c:v>
                </c:pt>
                <c:pt idx="7912">
                  <c:v>0.41300000000000003</c:v>
                </c:pt>
                <c:pt idx="7913">
                  <c:v>0.51500000000000001</c:v>
                </c:pt>
                <c:pt idx="7914">
                  <c:v>0.35799999999999998</c:v>
                </c:pt>
                <c:pt idx="7915">
                  <c:v>0.29799999999999999</c:v>
                </c:pt>
                <c:pt idx="7916">
                  <c:v>0.28699999999999998</c:v>
                </c:pt>
                <c:pt idx="7917">
                  <c:v>0.24199999999999999</c:v>
                </c:pt>
                <c:pt idx="7918">
                  <c:v>0.23200000000000001</c:v>
                </c:pt>
                <c:pt idx="7919">
                  <c:v>0.41399999999999998</c:v>
                </c:pt>
                <c:pt idx="7920">
                  <c:v>9.7000000000000003E-2</c:v>
                </c:pt>
                <c:pt idx="7921">
                  <c:v>0</c:v>
                </c:pt>
                <c:pt idx="7922">
                  <c:v>3.7999999999999999E-2</c:v>
                </c:pt>
                <c:pt idx="7923">
                  <c:v>1.2999999999999999E-2</c:v>
                </c:pt>
                <c:pt idx="7924">
                  <c:v>0</c:v>
                </c:pt>
                <c:pt idx="7925">
                  <c:v>0</c:v>
                </c:pt>
                <c:pt idx="7926">
                  <c:v>0.40299999999999997</c:v>
                </c:pt>
                <c:pt idx="7927">
                  <c:v>0.52200000000000002</c:v>
                </c:pt>
                <c:pt idx="7928">
                  <c:v>0.38200000000000001</c:v>
                </c:pt>
                <c:pt idx="7929">
                  <c:v>0.308</c:v>
                </c:pt>
                <c:pt idx="7930">
                  <c:v>0.29599999999999999</c:v>
                </c:pt>
                <c:pt idx="7931">
                  <c:v>0.247</c:v>
                </c:pt>
                <c:pt idx="7932">
                  <c:v>0.23399999999999999</c:v>
                </c:pt>
                <c:pt idx="7933">
                  <c:v>0.42700000000000005</c:v>
                </c:pt>
                <c:pt idx="7934">
                  <c:v>0.502</c:v>
                </c:pt>
                <c:pt idx="7935">
                  <c:v>0.33399999999999996</c:v>
                </c:pt>
                <c:pt idx="7936">
                  <c:v>0.47199999999999998</c:v>
                </c:pt>
                <c:pt idx="7937">
                  <c:v>0.50700000000000001</c:v>
                </c:pt>
                <c:pt idx="7938">
                  <c:v>0.34699999999999998</c:v>
                </c:pt>
                <c:pt idx="7939">
                  <c:v>0.29199999999999998</c:v>
                </c:pt>
                <c:pt idx="7940">
                  <c:v>0.28400000000000003</c:v>
                </c:pt>
                <c:pt idx="7941">
                  <c:v>0.24199999999999999</c:v>
                </c:pt>
                <c:pt idx="7942">
                  <c:v>0.23100000000000001</c:v>
                </c:pt>
                <c:pt idx="7943">
                  <c:v>0.34099999999999997</c:v>
                </c:pt>
                <c:pt idx="7944">
                  <c:v>0.24399999999999999</c:v>
                </c:pt>
                <c:pt idx="7945">
                  <c:v>0.22699999999999998</c:v>
                </c:pt>
                <c:pt idx="7946">
                  <c:v>6.0999999999999999E-2</c:v>
                </c:pt>
                <c:pt idx="7947">
                  <c:v>3.0000000000000001E-3</c:v>
                </c:pt>
                <c:pt idx="7948">
                  <c:v>0</c:v>
                </c:pt>
                <c:pt idx="7949">
                  <c:v>1E-3</c:v>
                </c:pt>
                <c:pt idx="7950">
                  <c:v>0.434</c:v>
                </c:pt>
                <c:pt idx="7951">
                  <c:v>0.53200000000000003</c:v>
                </c:pt>
                <c:pt idx="7952">
                  <c:v>0.35199999999999998</c:v>
                </c:pt>
                <c:pt idx="7953">
                  <c:v>0.29699999999999999</c:v>
                </c:pt>
                <c:pt idx="7954">
                  <c:v>0.29199999999999998</c:v>
                </c:pt>
                <c:pt idx="7955">
                  <c:v>0.24600000000000002</c:v>
                </c:pt>
                <c:pt idx="7956">
                  <c:v>0.23499999999999999</c:v>
                </c:pt>
                <c:pt idx="7957">
                  <c:v>0.41899999999999998</c:v>
                </c:pt>
                <c:pt idx="7958">
                  <c:v>0.252</c:v>
                </c:pt>
                <c:pt idx="7959">
                  <c:v>0.23900000000000002</c:v>
                </c:pt>
                <c:pt idx="7960">
                  <c:v>0.23399999999999999</c:v>
                </c:pt>
                <c:pt idx="7961">
                  <c:v>0.23399999999999999</c:v>
                </c:pt>
                <c:pt idx="7962">
                  <c:v>0.41499999999999998</c:v>
                </c:pt>
                <c:pt idx="7963">
                  <c:v>9.8000000000000004E-2</c:v>
                </c:pt>
                <c:pt idx="7964">
                  <c:v>0.41199999999999998</c:v>
                </c:pt>
                <c:pt idx="7965">
                  <c:v>0.53399999999999992</c:v>
                </c:pt>
                <c:pt idx="7966">
                  <c:v>0.35599999999999998</c:v>
                </c:pt>
                <c:pt idx="7967">
                  <c:v>0.29500000000000004</c:v>
                </c:pt>
                <c:pt idx="7968">
                  <c:v>0.28400000000000003</c:v>
                </c:pt>
                <c:pt idx="7969">
                  <c:v>0.23900000000000002</c:v>
                </c:pt>
                <c:pt idx="7970">
                  <c:v>5.0999999999999997E-2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5.7000000000000002E-2</c:v>
                </c:pt>
                <c:pt idx="7975">
                  <c:v>1.9E-2</c:v>
                </c:pt>
                <c:pt idx="7976">
                  <c:v>0</c:v>
                </c:pt>
                <c:pt idx="7977">
                  <c:v>0</c:v>
                </c:pt>
                <c:pt idx="7978">
                  <c:v>0.38699999999999996</c:v>
                </c:pt>
                <c:pt idx="7979">
                  <c:v>0.503</c:v>
                </c:pt>
                <c:pt idx="7980">
                  <c:v>0.15100000000000002</c:v>
                </c:pt>
                <c:pt idx="7981">
                  <c:v>0.245</c:v>
                </c:pt>
                <c:pt idx="7982">
                  <c:v>0.28499999999999998</c:v>
                </c:pt>
                <c:pt idx="7983">
                  <c:v>0.23699999999999999</c:v>
                </c:pt>
                <c:pt idx="7984">
                  <c:v>0.375</c:v>
                </c:pt>
                <c:pt idx="7985">
                  <c:v>0.45399999999999996</c:v>
                </c:pt>
                <c:pt idx="7986">
                  <c:v>0.501</c:v>
                </c:pt>
                <c:pt idx="7987">
                  <c:v>0.33399999999999996</c:v>
                </c:pt>
                <c:pt idx="7988">
                  <c:v>0.24000000000000002</c:v>
                </c:pt>
                <c:pt idx="7989">
                  <c:v>0.39</c:v>
                </c:pt>
                <c:pt idx="7990">
                  <c:v>0.45899999999999996</c:v>
                </c:pt>
                <c:pt idx="7991">
                  <c:v>0.112</c:v>
                </c:pt>
                <c:pt idx="7992">
                  <c:v>0</c:v>
                </c:pt>
                <c:pt idx="7993">
                  <c:v>0.41100000000000003</c:v>
                </c:pt>
                <c:pt idx="7994">
                  <c:v>0.50600000000000001</c:v>
                </c:pt>
                <c:pt idx="7995">
                  <c:v>0.34400000000000003</c:v>
                </c:pt>
                <c:pt idx="7996">
                  <c:v>0.29399999999999998</c:v>
                </c:pt>
                <c:pt idx="7997">
                  <c:v>0.28600000000000003</c:v>
                </c:pt>
                <c:pt idx="7998">
                  <c:v>0.34600000000000003</c:v>
                </c:pt>
                <c:pt idx="7999">
                  <c:v>0.442</c:v>
                </c:pt>
                <c:pt idx="8000">
                  <c:v>0.45700000000000002</c:v>
                </c:pt>
                <c:pt idx="8001">
                  <c:v>0.46099999999999997</c:v>
                </c:pt>
                <c:pt idx="8002">
                  <c:v>0.46900000000000003</c:v>
                </c:pt>
                <c:pt idx="8003">
                  <c:v>0.13400000000000001</c:v>
                </c:pt>
                <c:pt idx="8004">
                  <c:v>1.8000000000000002E-2</c:v>
                </c:pt>
                <c:pt idx="8005">
                  <c:v>0</c:v>
                </c:pt>
                <c:pt idx="8006">
                  <c:v>0</c:v>
                </c:pt>
                <c:pt idx="8007">
                  <c:v>0.41300000000000003</c:v>
                </c:pt>
                <c:pt idx="8008">
                  <c:v>0.50900000000000001</c:v>
                </c:pt>
                <c:pt idx="8009">
                  <c:v>0.36099999999999999</c:v>
                </c:pt>
                <c:pt idx="8010">
                  <c:v>0.28800000000000003</c:v>
                </c:pt>
                <c:pt idx="8011">
                  <c:v>0.28299999999999997</c:v>
                </c:pt>
                <c:pt idx="8012">
                  <c:v>0.35300000000000004</c:v>
                </c:pt>
                <c:pt idx="8013">
                  <c:v>0.70600000000000007</c:v>
                </c:pt>
                <c:pt idx="8014">
                  <c:v>0.75</c:v>
                </c:pt>
                <c:pt idx="8015">
                  <c:v>0.51999999999999991</c:v>
                </c:pt>
                <c:pt idx="8016">
                  <c:v>0.312</c:v>
                </c:pt>
                <c:pt idx="8017">
                  <c:v>0.47199999999999998</c:v>
                </c:pt>
                <c:pt idx="8018">
                  <c:v>0.50600000000000001</c:v>
                </c:pt>
                <c:pt idx="8019">
                  <c:v>0.12300000000000001</c:v>
                </c:pt>
                <c:pt idx="8020">
                  <c:v>0</c:v>
                </c:pt>
                <c:pt idx="8021">
                  <c:v>0.372</c:v>
                </c:pt>
                <c:pt idx="8022">
                  <c:v>0.51</c:v>
                </c:pt>
                <c:pt idx="8023">
                  <c:v>0.16500000000000001</c:v>
                </c:pt>
                <c:pt idx="8024">
                  <c:v>0.248</c:v>
                </c:pt>
                <c:pt idx="8025">
                  <c:v>0.30099999999999999</c:v>
                </c:pt>
                <c:pt idx="8026">
                  <c:v>0.24899999999999997</c:v>
                </c:pt>
                <c:pt idx="8027">
                  <c:v>6.3E-2</c:v>
                </c:pt>
                <c:pt idx="8028">
                  <c:v>5.0000000000000001E-3</c:v>
                </c:pt>
                <c:pt idx="8029">
                  <c:v>0</c:v>
                </c:pt>
                <c:pt idx="8030">
                  <c:v>0</c:v>
                </c:pt>
                <c:pt idx="8031">
                  <c:v>0.40799999999999997</c:v>
                </c:pt>
                <c:pt idx="8032">
                  <c:v>0.10900000000000001</c:v>
                </c:pt>
                <c:pt idx="8033">
                  <c:v>3.0000000000000001E-3</c:v>
                </c:pt>
                <c:pt idx="8034">
                  <c:v>0</c:v>
                </c:pt>
                <c:pt idx="8035">
                  <c:v>0</c:v>
                </c:pt>
                <c:pt idx="8036">
                  <c:v>0.41</c:v>
                </c:pt>
                <c:pt idx="8037">
                  <c:v>0.182</c:v>
                </c:pt>
                <c:pt idx="8038">
                  <c:v>0.24199999999999999</c:v>
                </c:pt>
                <c:pt idx="8039">
                  <c:v>0.27799999999999997</c:v>
                </c:pt>
                <c:pt idx="8040">
                  <c:v>0.254</c:v>
                </c:pt>
                <c:pt idx="8041">
                  <c:v>0.35599999999999998</c:v>
                </c:pt>
                <c:pt idx="8042">
                  <c:v>0.42599999999999999</c:v>
                </c:pt>
                <c:pt idx="8043">
                  <c:v>0.47899999999999998</c:v>
                </c:pt>
                <c:pt idx="8044">
                  <c:v>0.311</c:v>
                </c:pt>
                <c:pt idx="8045">
                  <c:v>0.45700000000000002</c:v>
                </c:pt>
                <c:pt idx="8046">
                  <c:v>0.36699999999999999</c:v>
                </c:pt>
                <c:pt idx="8047">
                  <c:v>7.3999999999999996E-2</c:v>
                </c:pt>
                <c:pt idx="8048">
                  <c:v>0</c:v>
                </c:pt>
                <c:pt idx="8049">
                  <c:v>0.4</c:v>
                </c:pt>
                <c:pt idx="8050">
                  <c:v>0.49200000000000005</c:v>
                </c:pt>
                <c:pt idx="8051">
                  <c:v>0.104</c:v>
                </c:pt>
                <c:pt idx="8052">
                  <c:v>0</c:v>
                </c:pt>
                <c:pt idx="8053">
                  <c:v>0.39200000000000002</c:v>
                </c:pt>
                <c:pt idx="8054">
                  <c:v>0.505</c:v>
                </c:pt>
                <c:pt idx="8055">
                  <c:v>0.32100000000000001</c:v>
                </c:pt>
                <c:pt idx="8056">
                  <c:v>0.27999999999999997</c:v>
                </c:pt>
                <c:pt idx="8057">
                  <c:v>0.23399999999999999</c:v>
                </c:pt>
                <c:pt idx="8058">
                  <c:v>0.39500000000000002</c:v>
                </c:pt>
                <c:pt idx="8059">
                  <c:v>0.439</c:v>
                </c:pt>
                <c:pt idx="8060">
                  <c:v>0.44900000000000001</c:v>
                </c:pt>
                <c:pt idx="8061">
                  <c:v>0.27900000000000003</c:v>
                </c:pt>
                <c:pt idx="8062">
                  <c:v>0.38200000000000001</c:v>
                </c:pt>
                <c:pt idx="8063">
                  <c:v>0.66600000000000004</c:v>
                </c:pt>
                <c:pt idx="8064">
                  <c:v>0.13799999999999998</c:v>
                </c:pt>
                <c:pt idx="8065">
                  <c:v>0.37</c:v>
                </c:pt>
                <c:pt idx="8066">
                  <c:v>0.13600000000000001</c:v>
                </c:pt>
                <c:pt idx="8067">
                  <c:v>0.01</c:v>
                </c:pt>
                <c:pt idx="8068">
                  <c:v>0</c:v>
                </c:pt>
                <c:pt idx="8069">
                  <c:v>0.35699999999999998</c:v>
                </c:pt>
                <c:pt idx="8070">
                  <c:v>0.49700000000000005</c:v>
                </c:pt>
                <c:pt idx="8071">
                  <c:v>0.14400000000000002</c:v>
                </c:pt>
                <c:pt idx="8072">
                  <c:v>0.23900000000000002</c:v>
                </c:pt>
                <c:pt idx="8073">
                  <c:v>0.28999999999999998</c:v>
                </c:pt>
                <c:pt idx="8074">
                  <c:v>0.372</c:v>
                </c:pt>
                <c:pt idx="8075">
                  <c:v>0.67400000000000004</c:v>
                </c:pt>
                <c:pt idx="8076">
                  <c:v>0.54</c:v>
                </c:pt>
                <c:pt idx="8077">
                  <c:v>0.315</c:v>
                </c:pt>
                <c:pt idx="8078">
                  <c:v>0.35199999999999998</c:v>
                </c:pt>
                <c:pt idx="8079">
                  <c:v>0.65799999999999992</c:v>
                </c:pt>
                <c:pt idx="8080">
                  <c:v>0.74</c:v>
                </c:pt>
                <c:pt idx="8081">
                  <c:v>0.36200000000000004</c:v>
                </c:pt>
                <c:pt idx="8082">
                  <c:v>0.46099999999999997</c:v>
                </c:pt>
                <c:pt idx="8083">
                  <c:v>0.49799999999999994</c:v>
                </c:pt>
                <c:pt idx="8084">
                  <c:v>0.108</c:v>
                </c:pt>
                <c:pt idx="8085">
                  <c:v>0</c:v>
                </c:pt>
                <c:pt idx="8086">
                  <c:v>0.41499999999999998</c:v>
                </c:pt>
                <c:pt idx="8087">
                  <c:v>0.5</c:v>
                </c:pt>
                <c:pt idx="8088">
                  <c:v>0.315</c:v>
                </c:pt>
                <c:pt idx="8089">
                  <c:v>0.28400000000000003</c:v>
                </c:pt>
                <c:pt idx="8090">
                  <c:v>0.23299999999999998</c:v>
                </c:pt>
                <c:pt idx="8091">
                  <c:v>0.63900000000000001</c:v>
                </c:pt>
                <c:pt idx="8092">
                  <c:v>0.54699999999999993</c:v>
                </c:pt>
                <c:pt idx="8093">
                  <c:v>0.32800000000000001</c:v>
                </c:pt>
                <c:pt idx="8094">
                  <c:v>0.23599999999999999</c:v>
                </c:pt>
                <c:pt idx="8095">
                  <c:v>0.05</c:v>
                </c:pt>
                <c:pt idx="8096">
                  <c:v>0</c:v>
                </c:pt>
                <c:pt idx="8097">
                  <c:v>0.36799999999999999</c:v>
                </c:pt>
                <c:pt idx="8098">
                  <c:v>0.121</c:v>
                </c:pt>
                <c:pt idx="8099">
                  <c:v>0.01</c:v>
                </c:pt>
                <c:pt idx="8100">
                  <c:v>0</c:v>
                </c:pt>
                <c:pt idx="8101">
                  <c:v>0.34</c:v>
                </c:pt>
                <c:pt idx="8102">
                  <c:v>0.48700000000000004</c:v>
                </c:pt>
                <c:pt idx="8103">
                  <c:v>0.154</c:v>
                </c:pt>
                <c:pt idx="8104">
                  <c:v>0.24000000000000002</c:v>
                </c:pt>
                <c:pt idx="8105">
                  <c:v>0.28100000000000003</c:v>
                </c:pt>
                <c:pt idx="8106">
                  <c:v>0.24899999999999997</c:v>
                </c:pt>
                <c:pt idx="8107">
                  <c:v>0.41599999999999998</c:v>
                </c:pt>
                <c:pt idx="8108">
                  <c:v>0.45700000000000002</c:v>
                </c:pt>
                <c:pt idx="8109">
                  <c:v>0.48000000000000004</c:v>
                </c:pt>
                <c:pt idx="8110">
                  <c:v>0.31</c:v>
                </c:pt>
                <c:pt idx="8111">
                  <c:v>0.47699999999999998</c:v>
                </c:pt>
                <c:pt idx="8112">
                  <c:v>0.16</c:v>
                </c:pt>
                <c:pt idx="8113">
                  <c:v>1.8000000000000002E-2</c:v>
                </c:pt>
                <c:pt idx="8114">
                  <c:v>1E-3</c:v>
                </c:pt>
                <c:pt idx="8115">
                  <c:v>0.36499999999999999</c:v>
                </c:pt>
                <c:pt idx="8116">
                  <c:v>0.504</c:v>
                </c:pt>
                <c:pt idx="8117">
                  <c:v>0.157</c:v>
                </c:pt>
                <c:pt idx="8118">
                  <c:v>0.24399999999999999</c:v>
                </c:pt>
                <c:pt idx="8119">
                  <c:v>0.29199999999999998</c:v>
                </c:pt>
                <c:pt idx="8120">
                  <c:v>0.28200000000000003</c:v>
                </c:pt>
                <c:pt idx="8121">
                  <c:v>0.24299999999999999</c:v>
                </c:pt>
                <c:pt idx="8122">
                  <c:v>0.41399999999999998</c:v>
                </c:pt>
                <c:pt idx="8123">
                  <c:v>0.501</c:v>
                </c:pt>
                <c:pt idx="8124">
                  <c:v>0.41399999999999998</c:v>
                </c:pt>
                <c:pt idx="8125">
                  <c:v>0.48500000000000004</c:v>
                </c:pt>
                <c:pt idx="8126">
                  <c:v>0.106</c:v>
                </c:pt>
                <c:pt idx="8127">
                  <c:v>3.0000000000000001E-3</c:v>
                </c:pt>
                <c:pt idx="8128">
                  <c:v>0</c:v>
                </c:pt>
                <c:pt idx="8129">
                  <c:v>0.32600000000000001</c:v>
                </c:pt>
                <c:pt idx="8130">
                  <c:v>0.47899999999999998</c:v>
                </c:pt>
                <c:pt idx="8131">
                  <c:v>0.51900000000000002</c:v>
                </c:pt>
                <c:pt idx="8132">
                  <c:v>0.14400000000000002</c:v>
                </c:pt>
                <c:pt idx="8133">
                  <c:v>0.24399999999999999</c:v>
                </c:pt>
                <c:pt idx="8134">
                  <c:v>0.29899999999999999</c:v>
                </c:pt>
                <c:pt idx="8135">
                  <c:v>0.25600000000000001</c:v>
                </c:pt>
                <c:pt idx="8136">
                  <c:v>0.23699999999999999</c:v>
                </c:pt>
                <c:pt idx="8137">
                  <c:v>0.42000000000000004</c:v>
                </c:pt>
                <c:pt idx="8138">
                  <c:v>0.51300000000000001</c:v>
                </c:pt>
                <c:pt idx="8139">
                  <c:v>0.34099999999999997</c:v>
                </c:pt>
                <c:pt idx="8140">
                  <c:v>0.28899999999999998</c:v>
                </c:pt>
                <c:pt idx="8141">
                  <c:v>0.47899999999999998</c:v>
                </c:pt>
                <c:pt idx="8142">
                  <c:v>0.52400000000000002</c:v>
                </c:pt>
                <c:pt idx="8143">
                  <c:v>0.10900000000000001</c:v>
                </c:pt>
                <c:pt idx="8144">
                  <c:v>0</c:v>
                </c:pt>
                <c:pt idx="8145">
                  <c:v>0.374</c:v>
                </c:pt>
                <c:pt idx="8146">
                  <c:v>0.504</c:v>
                </c:pt>
                <c:pt idx="8147">
                  <c:v>0.16899999999999998</c:v>
                </c:pt>
                <c:pt idx="8148">
                  <c:v>0.254</c:v>
                </c:pt>
                <c:pt idx="8149">
                  <c:v>0.29399999999999998</c:v>
                </c:pt>
                <c:pt idx="8150">
                  <c:v>0.28600000000000003</c:v>
                </c:pt>
                <c:pt idx="8151">
                  <c:v>0.245</c:v>
                </c:pt>
                <c:pt idx="8152">
                  <c:v>5.2999999999999999E-2</c:v>
                </c:pt>
                <c:pt idx="8153">
                  <c:v>0</c:v>
                </c:pt>
                <c:pt idx="8154">
                  <c:v>0</c:v>
                </c:pt>
                <c:pt idx="8155">
                  <c:v>0.34200000000000003</c:v>
                </c:pt>
                <c:pt idx="8156">
                  <c:v>0.156</c:v>
                </c:pt>
                <c:pt idx="8157">
                  <c:v>3.3000000000000002E-2</c:v>
                </c:pt>
                <c:pt idx="8158">
                  <c:v>4.0000000000000001E-3</c:v>
                </c:pt>
                <c:pt idx="8159">
                  <c:v>0</c:v>
                </c:pt>
                <c:pt idx="8160">
                  <c:v>0</c:v>
                </c:pt>
                <c:pt idx="8161">
                  <c:v>0.36699999999999999</c:v>
                </c:pt>
                <c:pt idx="8162">
                  <c:v>0.49700000000000005</c:v>
                </c:pt>
                <c:pt idx="8163">
                  <c:v>0.156</c:v>
                </c:pt>
                <c:pt idx="8164">
                  <c:v>0.245</c:v>
                </c:pt>
                <c:pt idx="8165">
                  <c:v>0.30200000000000005</c:v>
                </c:pt>
                <c:pt idx="8166">
                  <c:v>0.29399999999999998</c:v>
                </c:pt>
                <c:pt idx="8167">
                  <c:v>0.24099999999999999</c:v>
                </c:pt>
                <c:pt idx="8168">
                  <c:v>0.41</c:v>
                </c:pt>
                <c:pt idx="8169">
                  <c:v>0.45100000000000001</c:v>
                </c:pt>
                <c:pt idx="8170">
                  <c:v>0.32800000000000001</c:v>
                </c:pt>
                <c:pt idx="8171">
                  <c:v>0.28699999999999998</c:v>
                </c:pt>
                <c:pt idx="8172">
                  <c:v>0.129</c:v>
                </c:pt>
                <c:pt idx="8173">
                  <c:v>0.16500000000000001</c:v>
                </c:pt>
                <c:pt idx="8174">
                  <c:v>4.3000000000000003E-2</c:v>
                </c:pt>
                <c:pt idx="8175">
                  <c:v>0</c:v>
                </c:pt>
                <c:pt idx="8176">
                  <c:v>2.7E-2</c:v>
                </c:pt>
                <c:pt idx="8177">
                  <c:v>7.9000000000000001E-2</c:v>
                </c:pt>
                <c:pt idx="8178">
                  <c:v>2.5999999999999999E-2</c:v>
                </c:pt>
                <c:pt idx="8179">
                  <c:v>1E-3</c:v>
                </c:pt>
                <c:pt idx="8180">
                  <c:v>0.55800000000000005</c:v>
                </c:pt>
                <c:pt idx="8181">
                  <c:v>0.67400000000000004</c:v>
                </c:pt>
                <c:pt idx="8182">
                  <c:v>0.67</c:v>
                </c:pt>
                <c:pt idx="8183">
                  <c:v>0.67500000000000004</c:v>
                </c:pt>
                <c:pt idx="8184">
                  <c:v>0.13600000000000001</c:v>
                </c:pt>
                <c:pt idx="8185">
                  <c:v>0.2</c:v>
                </c:pt>
                <c:pt idx="8186">
                  <c:v>0.443</c:v>
                </c:pt>
                <c:pt idx="8187">
                  <c:v>0.308</c:v>
                </c:pt>
                <c:pt idx="8188">
                  <c:v>5.6000000000000001E-2</c:v>
                </c:pt>
                <c:pt idx="8189">
                  <c:v>1E-3</c:v>
                </c:pt>
                <c:pt idx="8190">
                  <c:v>0.19699999999999998</c:v>
                </c:pt>
                <c:pt idx="8191">
                  <c:v>5.7000000000000002E-2</c:v>
                </c:pt>
                <c:pt idx="8192">
                  <c:v>0</c:v>
                </c:pt>
                <c:pt idx="8193">
                  <c:v>0</c:v>
                </c:pt>
                <c:pt idx="8194">
                  <c:v>0.154</c:v>
                </c:pt>
                <c:pt idx="8195">
                  <c:v>9.7000000000000003E-2</c:v>
                </c:pt>
                <c:pt idx="8196">
                  <c:v>0.214</c:v>
                </c:pt>
                <c:pt idx="8197">
                  <c:v>0.22500000000000001</c:v>
                </c:pt>
                <c:pt idx="8198">
                  <c:v>5.0999999999999997E-2</c:v>
                </c:pt>
                <c:pt idx="8199">
                  <c:v>0.15100000000000002</c:v>
                </c:pt>
                <c:pt idx="8200">
                  <c:v>0.23299999999999998</c:v>
                </c:pt>
                <c:pt idx="8201">
                  <c:v>0.40799999999999997</c:v>
                </c:pt>
                <c:pt idx="8202">
                  <c:v>0.254</c:v>
                </c:pt>
                <c:pt idx="8203">
                  <c:v>4.8000000000000001E-2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0.21099999999999999</c:v>
                </c:pt>
                <c:pt idx="8210">
                  <c:v>0.26300000000000001</c:v>
                </c:pt>
                <c:pt idx="8211">
                  <c:v>0.254</c:v>
                </c:pt>
                <c:pt idx="8212">
                  <c:v>0.184</c:v>
                </c:pt>
                <c:pt idx="8213">
                  <c:v>3.7999999999999999E-2</c:v>
                </c:pt>
                <c:pt idx="8214">
                  <c:v>0.20499999999999999</c:v>
                </c:pt>
                <c:pt idx="8215">
                  <c:v>0.44600000000000001</c:v>
                </c:pt>
                <c:pt idx="8216">
                  <c:v>0.29500000000000004</c:v>
                </c:pt>
                <c:pt idx="8217">
                  <c:v>5.6000000000000001E-2</c:v>
                </c:pt>
                <c:pt idx="8218">
                  <c:v>0</c:v>
                </c:pt>
                <c:pt idx="8219">
                  <c:v>0.19400000000000001</c:v>
                </c:pt>
                <c:pt idx="8220">
                  <c:v>5.6000000000000001E-2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0.193</c:v>
                </c:pt>
                <c:pt idx="8225">
                  <c:v>0.26600000000000001</c:v>
                </c:pt>
                <c:pt idx="8226">
                  <c:v>0.25900000000000001</c:v>
                </c:pt>
                <c:pt idx="8227">
                  <c:v>0.215</c:v>
                </c:pt>
                <c:pt idx="8228">
                  <c:v>4.5999999999999999E-2</c:v>
                </c:pt>
                <c:pt idx="8229">
                  <c:v>0.158</c:v>
                </c:pt>
                <c:pt idx="8230">
                  <c:v>0.24000000000000002</c:v>
                </c:pt>
                <c:pt idx="8231">
                  <c:v>0.42099999999999999</c:v>
                </c:pt>
                <c:pt idx="8232">
                  <c:v>0.26400000000000001</c:v>
                </c:pt>
                <c:pt idx="8233">
                  <c:v>4.7E-2</c:v>
                </c:pt>
                <c:pt idx="8234">
                  <c:v>0.154</c:v>
                </c:pt>
                <c:pt idx="8235">
                  <c:v>0.255</c:v>
                </c:pt>
                <c:pt idx="8236">
                  <c:v>6.6000000000000003E-2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6.8999999999999992E-2</c:v>
                </c:pt>
                <c:pt idx="8241">
                  <c:v>0.22500000000000001</c:v>
                </c:pt>
                <c:pt idx="8242">
                  <c:v>0.254</c:v>
                </c:pt>
                <c:pt idx="8243">
                  <c:v>0.19799999999999998</c:v>
                </c:pt>
                <c:pt idx="8244">
                  <c:v>4.3000000000000003E-2</c:v>
                </c:pt>
                <c:pt idx="8245">
                  <c:v>0.18000000000000002</c:v>
                </c:pt>
                <c:pt idx="8246">
                  <c:v>0.248</c:v>
                </c:pt>
                <c:pt idx="8247">
                  <c:v>0.41199999999999998</c:v>
                </c:pt>
                <c:pt idx="8248">
                  <c:v>9.5000000000000001E-2</c:v>
                </c:pt>
                <c:pt idx="8249">
                  <c:v>0</c:v>
                </c:pt>
                <c:pt idx="8250">
                  <c:v>0.156</c:v>
                </c:pt>
                <c:pt idx="8251">
                  <c:v>0.248</c:v>
                </c:pt>
                <c:pt idx="8252">
                  <c:v>5.8000000000000003E-2</c:v>
                </c:pt>
                <c:pt idx="8253">
                  <c:v>0</c:v>
                </c:pt>
                <c:pt idx="8254">
                  <c:v>1E-3</c:v>
                </c:pt>
                <c:pt idx="8255">
                  <c:v>0</c:v>
                </c:pt>
                <c:pt idx="8256">
                  <c:v>0.29500000000000004</c:v>
                </c:pt>
                <c:pt idx="8257">
                  <c:v>0.27500000000000002</c:v>
                </c:pt>
                <c:pt idx="8258">
                  <c:v>0.26600000000000001</c:v>
                </c:pt>
                <c:pt idx="8259">
                  <c:v>0.192</c:v>
                </c:pt>
                <c:pt idx="8260">
                  <c:v>4.1000000000000002E-2</c:v>
                </c:pt>
                <c:pt idx="8261">
                  <c:v>0.184</c:v>
                </c:pt>
                <c:pt idx="8262">
                  <c:v>0.25900000000000001</c:v>
                </c:pt>
                <c:pt idx="8263">
                  <c:v>5.8999999999999997E-2</c:v>
                </c:pt>
                <c:pt idx="8264">
                  <c:v>0</c:v>
                </c:pt>
                <c:pt idx="8265">
                  <c:v>7.3999999999999996E-2</c:v>
                </c:pt>
                <c:pt idx="8266">
                  <c:v>2.1999999999999999E-2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0.313</c:v>
                </c:pt>
                <c:pt idx="8272">
                  <c:v>0.28800000000000003</c:v>
                </c:pt>
                <c:pt idx="8273">
                  <c:v>0.25</c:v>
                </c:pt>
                <c:pt idx="8274">
                  <c:v>0.20300000000000001</c:v>
                </c:pt>
                <c:pt idx="8275">
                  <c:v>4.5000000000000005E-2</c:v>
                </c:pt>
                <c:pt idx="8276">
                  <c:v>0.16600000000000001</c:v>
                </c:pt>
                <c:pt idx="8277">
                  <c:v>0.23800000000000002</c:v>
                </c:pt>
                <c:pt idx="8278">
                  <c:v>0.42199999999999999</c:v>
                </c:pt>
                <c:pt idx="8279">
                  <c:v>9.4E-2</c:v>
                </c:pt>
                <c:pt idx="8280">
                  <c:v>0</c:v>
                </c:pt>
                <c:pt idx="8281">
                  <c:v>0.17200000000000001</c:v>
                </c:pt>
                <c:pt idx="8282">
                  <c:v>5.0999999999999997E-2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0.154</c:v>
                </c:pt>
                <c:pt idx="8287">
                  <c:v>8.3000000000000004E-2</c:v>
                </c:pt>
                <c:pt idx="8288">
                  <c:v>0.20799999999999999</c:v>
                </c:pt>
                <c:pt idx="8289">
                  <c:v>0.23499999999999999</c:v>
                </c:pt>
                <c:pt idx="8290">
                  <c:v>0.161</c:v>
                </c:pt>
                <c:pt idx="8291">
                  <c:v>0.159</c:v>
                </c:pt>
                <c:pt idx="8292">
                  <c:v>0.22900000000000001</c:v>
                </c:pt>
                <c:pt idx="8293">
                  <c:v>0.23399999999999999</c:v>
                </c:pt>
                <c:pt idx="8294">
                  <c:v>0.24600000000000002</c:v>
                </c:pt>
                <c:pt idx="8295">
                  <c:v>5.3999999999999999E-2</c:v>
                </c:pt>
                <c:pt idx="8296">
                  <c:v>0</c:v>
                </c:pt>
                <c:pt idx="8297">
                  <c:v>0.17899999999999999</c:v>
                </c:pt>
                <c:pt idx="8298">
                  <c:v>0.247</c:v>
                </c:pt>
                <c:pt idx="8299">
                  <c:v>5.8000000000000003E-2</c:v>
                </c:pt>
                <c:pt idx="8300">
                  <c:v>1E-3</c:v>
                </c:pt>
                <c:pt idx="8301">
                  <c:v>0</c:v>
                </c:pt>
                <c:pt idx="8302">
                  <c:v>0.159</c:v>
                </c:pt>
                <c:pt idx="8303">
                  <c:v>7.9000000000000001E-2</c:v>
                </c:pt>
                <c:pt idx="8304">
                  <c:v>0.21199999999999999</c:v>
                </c:pt>
                <c:pt idx="8305">
                  <c:v>0.24000000000000002</c:v>
                </c:pt>
                <c:pt idx="8306">
                  <c:v>6.0999999999999999E-2</c:v>
                </c:pt>
                <c:pt idx="8307">
                  <c:v>0.14100000000000001</c:v>
                </c:pt>
                <c:pt idx="8308">
                  <c:v>0.24600000000000002</c:v>
                </c:pt>
                <c:pt idx="8309">
                  <c:v>0.23800000000000002</c:v>
                </c:pt>
                <c:pt idx="8310">
                  <c:v>0.248</c:v>
                </c:pt>
                <c:pt idx="8311">
                  <c:v>5.6000000000000001E-2</c:v>
                </c:pt>
                <c:pt idx="8312">
                  <c:v>0</c:v>
                </c:pt>
                <c:pt idx="8313">
                  <c:v>0.193</c:v>
                </c:pt>
                <c:pt idx="8314">
                  <c:v>5.5E-2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0.182</c:v>
                </c:pt>
                <c:pt idx="8319">
                  <c:v>7.4999999999999997E-2</c:v>
                </c:pt>
                <c:pt idx="8320">
                  <c:v>0.20300000000000001</c:v>
                </c:pt>
                <c:pt idx="8321">
                  <c:v>0.22599999999999998</c:v>
                </c:pt>
                <c:pt idx="8322">
                  <c:v>5.0999999999999997E-2</c:v>
                </c:pt>
                <c:pt idx="8323">
                  <c:v>0.185</c:v>
                </c:pt>
                <c:pt idx="8324">
                  <c:v>0.254</c:v>
                </c:pt>
                <c:pt idx="8325">
                  <c:v>5.8000000000000003E-2</c:v>
                </c:pt>
                <c:pt idx="8326">
                  <c:v>0</c:v>
                </c:pt>
                <c:pt idx="8327">
                  <c:v>0</c:v>
                </c:pt>
                <c:pt idx="8328">
                  <c:v>5.0000000000000001E-3</c:v>
                </c:pt>
                <c:pt idx="8329">
                  <c:v>2E-3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0.16400000000000001</c:v>
                </c:pt>
                <c:pt idx="8334">
                  <c:v>8.6000000000000007E-2</c:v>
                </c:pt>
                <c:pt idx="8335">
                  <c:v>0.21800000000000003</c:v>
                </c:pt>
                <c:pt idx="8336">
                  <c:v>0.251</c:v>
                </c:pt>
                <c:pt idx="8337">
                  <c:v>5.7000000000000002E-2</c:v>
                </c:pt>
                <c:pt idx="8338">
                  <c:v>0.13699999999999998</c:v>
                </c:pt>
                <c:pt idx="8339">
                  <c:v>0.23699999999999999</c:v>
                </c:pt>
                <c:pt idx="8340">
                  <c:v>0.23399999999999999</c:v>
                </c:pt>
                <c:pt idx="8341">
                  <c:v>0.24399999999999999</c:v>
                </c:pt>
                <c:pt idx="8342">
                  <c:v>6.0000000000000005E-2</c:v>
                </c:pt>
                <c:pt idx="8343">
                  <c:v>0</c:v>
                </c:pt>
                <c:pt idx="8344">
                  <c:v>0.185</c:v>
                </c:pt>
                <c:pt idx="8345">
                  <c:v>5.3999999999999999E-2</c:v>
                </c:pt>
                <c:pt idx="8346">
                  <c:v>0</c:v>
                </c:pt>
                <c:pt idx="8347">
                  <c:v>0</c:v>
                </c:pt>
                <c:pt idx="8348">
                  <c:v>0.13300000000000001</c:v>
                </c:pt>
                <c:pt idx="8349">
                  <c:v>4.1000000000000002E-2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0.16400000000000001</c:v>
                </c:pt>
                <c:pt idx="8354">
                  <c:v>0.24099999999999999</c:v>
                </c:pt>
                <c:pt idx="8355">
                  <c:v>0.221</c:v>
                </c:pt>
                <c:pt idx="8356">
                  <c:v>0.21299999999999999</c:v>
                </c:pt>
                <c:pt idx="8357">
                  <c:v>0.05</c:v>
                </c:pt>
                <c:pt idx="8358">
                  <c:v>0.14100000000000001</c:v>
                </c:pt>
                <c:pt idx="8359">
                  <c:v>0.219</c:v>
                </c:pt>
                <c:pt idx="8360">
                  <c:v>0.252</c:v>
                </c:pt>
                <c:pt idx="8361">
                  <c:v>0.97000000000000008</c:v>
                </c:pt>
                <c:pt idx="8362">
                  <c:v>1.6119999999999999</c:v>
                </c:pt>
                <c:pt idx="8363">
                  <c:v>1.242</c:v>
                </c:pt>
                <c:pt idx="8364">
                  <c:v>1.1419999999999999</c:v>
                </c:pt>
                <c:pt idx="8365">
                  <c:v>1.387</c:v>
                </c:pt>
                <c:pt idx="8366">
                  <c:v>1.4580000000000002</c:v>
                </c:pt>
                <c:pt idx="8367">
                  <c:v>1.704</c:v>
                </c:pt>
                <c:pt idx="8368">
                  <c:v>0.92900000000000005</c:v>
                </c:pt>
                <c:pt idx="8369">
                  <c:v>0.14799999999999999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1E-3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0.24199999999999999</c:v>
                </c:pt>
                <c:pt idx="8388">
                  <c:v>0.29199999999999998</c:v>
                </c:pt>
                <c:pt idx="8389">
                  <c:v>0.3</c:v>
                </c:pt>
                <c:pt idx="8390">
                  <c:v>0.29500000000000004</c:v>
                </c:pt>
                <c:pt idx="8391">
                  <c:v>0.29399999999999998</c:v>
                </c:pt>
                <c:pt idx="8392">
                  <c:v>0.215</c:v>
                </c:pt>
                <c:pt idx="8393">
                  <c:v>0.19600000000000001</c:v>
                </c:pt>
                <c:pt idx="8394">
                  <c:v>0.184</c:v>
                </c:pt>
                <c:pt idx="8395">
                  <c:v>0.17899999999999999</c:v>
                </c:pt>
                <c:pt idx="8396">
                  <c:v>0.16799999999999998</c:v>
                </c:pt>
                <c:pt idx="8397">
                  <c:v>0.156</c:v>
                </c:pt>
                <c:pt idx="8398">
                  <c:v>0.14899999999999999</c:v>
                </c:pt>
                <c:pt idx="8399">
                  <c:v>0.14799999999999999</c:v>
                </c:pt>
                <c:pt idx="8400">
                  <c:v>0.14799999999999999</c:v>
                </c:pt>
                <c:pt idx="8401">
                  <c:v>0.15</c:v>
                </c:pt>
                <c:pt idx="8402">
                  <c:v>0.14799999999999999</c:v>
                </c:pt>
                <c:pt idx="8403">
                  <c:v>0.154</c:v>
                </c:pt>
                <c:pt idx="8404">
                  <c:v>0.154</c:v>
                </c:pt>
                <c:pt idx="8405">
                  <c:v>0.14799999999999999</c:v>
                </c:pt>
                <c:pt idx="8406">
                  <c:v>0.14799999999999999</c:v>
                </c:pt>
                <c:pt idx="8407">
                  <c:v>0.14799999999999999</c:v>
                </c:pt>
                <c:pt idx="8408">
                  <c:v>0.14799999999999999</c:v>
                </c:pt>
                <c:pt idx="8409">
                  <c:v>0.14799999999999999</c:v>
                </c:pt>
                <c:pt idx="8410">
                  <c:v>0.14799999999999999</c:v>
                </c:pt>
                <c:pt idx="8411">
                  <c:v>0.27099999999999996</c:v>
                </c:pt>
                <c:pt idx="8412">
                  <c:v>0.29300000000000004</c:v>
                </c:pt>
                <c:pt idx="8413">
                  <c:v>0.19799999999999998</c:v>
                </c:pt>
                <c:pt idx="8414">
                  <c:v>0.16600000000000001</c:v>
                </c:pt>
                <c:pt idx="8415">
                  <c:v>0.14100000000000001</c:v>
                </c:pt>
                <c:pt idx="8416">
                  <c:v>3.3000000000000002E-2</c:v>
                </c:pt>
                <c:pt idx="8417">
                  <c:v>0</c:v>
                </c:pt>
                <c:pt idx="8418">
                  <c:v>0</c:v>
                </c:pt>
                <c:pt idx="8419">
                  <c:v>1E-3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1E-3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2E-3</c:v>
                </c:pt>
                <c:pt idx="8431">
                  <c:v>3.0000000000000001E-3</c:v>
                </c:pt>
                <c:pt idx="8432">
                  <c:v>9.0000000000000011E-3</c:v>
                </c:pt>
                <c:pt idx="8433">
                  <c:v>0.01</c:v>
                </c:pt>
                <c:pt idx="8434">
                  <c:v>0.01</c:v>
                </c:pt>
                <c:pt idx="8435">
                  <c:v>1.4E-2</c:v>
                </c:pt>
                <c:pt idx="8436">
                  <c:v>1.2E-2</c:v>
                </c:pt>
                <c:pt idx="8437">
                  <c:v>1.8000000000000002E-2</c:v>
                </c:pt>
                <c:pt idx="8438">
                  <c:v>1.6E-2</c:v>
                </c:pt>
                <c:pt idx="8439">
                  <c:v>5.0000000000000001E-3</c:v>
                </c:pt>
                <c:pt idx="8440">
                  <c:v>1E-3</c:v>
                </c:pt>
                <c:pt idx="8441">
                  <c:v>0</c:v>
                </c:pt>
                <c:pt idx="8442">
                  <c:v>0</c:v>
                </c:pt>
                <c:pt idx="8443">
                  <c:v>1E-3</c:v>
                </c:pt>
                <c:pt idx="8444">
                  <c:v>0</c:v>
                </c:pt>
                <c:pt idx="8445">
                  <c:v>1E-3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1E-3</c:v>
                </c:pt>
                <c:pt idx="8453">
                  <c:v>0</c:v>
                </c:pt>
                <c:pt idx="8454">
                  <c:v>0</c:v>
                </c:pt>
                <c:pt idx="8455">
                  <c:v>1E-3</c:v>
                </c:pt>
                <c:pt idx="8456">
                  <c:v>0</c:v>
                </c:pt>
                <c:pt idx="8457">
                  <c:v>1E-3</c:v>
                </c:pt>
                <c:pt idx="8458">
                  <c:v>1E-3</c:v>
                </c:pt>
                <c:pt idx="8459">
                  <c:v>0</c:v>
                </c:pt>
                <c:pt idx="8460">
                  <c:v>0</c:v>
                </c:pt>
                <c:pt idx="8461">
                  <c:v>1E-3</c:v>
                </c:pt>
                <c:pt idx="8462">
                  <c:v>1E-3</c:v>
                </c:pt>
                <c:pt idx="8463">
                  <c:v>0</c:v>
                </c:pt>
                <c:pt idx="8464">
                  <c:v>0.01</c:v>
                </c:pt>
                <c:pt idx="8465">
                  <c:v>7.0000000000000001E-3</c:v>
                </c:pt>
                <c:pt idx="8466">
                  <c:v>1.0999999999999999E-2</c:v>
                </c:pt>
                <c:pt idx="8467">
                  <c:v>0.17499999999999999</c:v>
                </c:pt>
                <c:pt idx="8468">
                  <c:v>0.22800000000000001</c:v>
                </c:pt>
                <c:pt idx="8469">
                  <c:v>0.216</c:v>
                </c:pt>
                <c:pt idx="8470">
                  <c:v>0.20799999999999999</c:v>
                </c:pt>
                <c:pt idx="8471">
                  <c:v>0.2</c:v>
                </c:pt>
                <c:pt idx="8472">
                  <c:v>0.19799999999999998</c:v>
                </c:pt>
                <c:pt idx="8473">
                  <c:v>0.19500000000000001</c:v>
                </c:pt>
                <c:pt idx="8474">
                  <c:v>0.19699999999999998</c:v>
                </c:pt>
                <c:pt idx="8475">
                  <c:v>0.192</c:v>
                </c:pt>
                <c:pt idx="8476">
                  <c:v>0.19799999999999998</c:v>
                </c:pt>
                <c:pt idx="8477">
                  <c:v>0.191</c:v>
                </c:pt>
                <c:pt idx="8478">
                  <c:v>0.19799999999999998</c:v>
                </c:pt>
                <c:pt idx="8479">
                  <c:v>0.19799999999999998</c:v>
                </c:pt>
                <c:pt idx="8480">
                  <c:v>0.193</c:v>
                </c:pt>
                <c:pt idx="8481">
                  <c:v>0.19500000000000001</c:v>
                </c:pt>
                <c:pt idx="8482">
                  <c:v>0.18000000000000002</c:v>
                </c:pt>
                <c:pt idx="8483">
                  <c:v>0.17899999999999999</c:v>
                </c:pt>
                <c:pt idx="8484">
                  <c:v>0.153</c:v>
                </c:pt>
                <c:pt idx="8485">
                  <c:v>0.14400000000000002</c:v>
                </c:pt>
                <c:pt idx="8486">
                  <c:v>0.13400000000000001</c:v>
                </c:pt>
                <c:pt idx="8487">
                  <c:v>5.1999999999999998E-2</c:v>
                </c:pt>
                <c:pt idx="8488">
                  <c:v>1E-3</c:v>
                </c:pt>
                <c:pt idx="8489">
                  <c:v>1E-3</c:v>
                </c:pt>
                <c:pt idx="8490">
                  <c:v>1E-3</c:v>
                </c:pt>
                <c:pt idx="8491">
                  <c:v>1E-3</c:v>
                </c:pt>
                <c:pt idx="8492">
                  <c:v>1E-3</c:v>
                </c:pt>
                <c:pt idx="8493">
                  <c:v>0.24000000000000002</c:v>
                </c:pt>
                <c:pt idx="8494">
                  <c:v>0.3</c:v>
                </c:pt>
                <c:pt idx="8495">
                  <c:v>0.318</c:v>
                </c:pt>
                <c:pt idx="8496">
                  <c:v>0.32500000000000001</c:v>
                </c:pt>
                <c:pt idx="8497">
                  <c:v>0.32600000000000001</c:v>
                </c:pt>
                <c:pt idx="8498">
                  <c:v>0.32800000000000001</c:v>
                </c:pt>
                <c:pt idx="8499">
                  <c:v>0.33500000000000002</c:v>
                </c:pt>
                <c:pt idx="8500">
                  <c:v>0.33100000000000002</c:v>
                </c:pt>
                <c:pt idx="8501">
                  <c:v>0.32500000000000001</c:v>
                </c:pt>
                <c:pt idx="8502">
                  <c:v>0.32800000000000001</c:v>
                </c:pt>
                <c:pt idx="8503">
                  <c:v>0.32699999999999996</c:v>
                </c:pt>
                <c:pt idx="8504">
                  <c:v>9.1999999999999998E-2</c:v>
                </c:pt>
                <c:pt idx="8505">
                  <c:v>1E-3</c:v>
                </c:pt>
                <c:pt idx="8506">
                  <c:v>1E-3</c:v>
                </c:pt>
                <c:pt idx="8507">
                  <c:v>1E-3</c:v>
                </c:pt>
                <c:pt idx="8508">
                  <c:v>2E-3</c:v>
                </c:pt>
                <c:pt idx="8509">
                  <c:v>2E-3</c:v>
                </c:pt>
                <c:pt idx="8510">
                  <c:v>1E-3</c:v>
                </c:pt>
                <c:pt idx="8511">
                  <c:v>2E-3</c:v>
                </c:pt>
                <c:pt idx="8512">
                  <c:v>1E-3</c:v>
                </c:pt>
                <c:pt idx="8513">
                  <c:v>1E-3</c:v>
                </c:pt>
                <c:pt idx="8514">
                  <c:v>1E-3</c:v>
                </c:pt>
                <c:pt idx="8515">
                  <c:v>1E-3</c:v>
                </c:pt>
                <c:pt idx="8516">
                  <c:v>1E-3</c:v>
                </c:pt>
                <c:pt idx="8517">
                  <c:v>2E-3</c:v>
                </c:pt>
                <c:pt idx="8518">
                  <c:v>2E-3</c:v>
                </c:pt>
                <c:pt idx="8519">
                  <c:v>2E-3</c:v>
                </c:pt>
                <c:pt idx="8520">
                  <c:v>1E-3</c:v>
                </c:pt>
                <c:pt idx="8521">
                  <c:v>1E-3</c:v>
                </c:pt>
                <c:pt idx="8522">
                  <c:v>1E-3</c:v>
                </c:pt>
                <c:pt idx="8523">
                  <c:v>1E-3</c:v>
                </c:pt>
                <c:pt idx="8524">
                  <c:v>1E-3</c:v>
                </c:pt>
                <c:pt idx="8525">
                  <c:v>1E-3</c:v>
                </c:pt>
                <c:pt idx="8526">
                  <c:v>1E-3</c:v>
                </c:pt>
                <c:pt idx="8527">
                  <c:v>1E-3</c:v>
                </c:pt>
                <c:pt idx="8528">
                  <c:v>2E-3</c:v>
                </c:pt>
                <c:pt idx="8529">
                  <c:v>1E-3</c:v>
                </c:pt>
                <c:pt idx="8530">
                  <c:v>1E-3</c:v>
                </c:pt>
                <c:pt idx="8531">
                  <c:v>1E-3</c:v>
                </c:pt>
                <c:pt idx="8532">
                  <c:v>6.0000000000000001E-3</c:v>
                </c:pt>
                <c:pt idx="8533">
                  <c:v>8.0000000000000002E-3</c:v>
                </c:pt>
                <c:pt idx="8534">
                  <c:v>0.01</c:v>
                </c:pt>
                <c:pt idx="8535">
                  <c:v>1.0999999999999999E-2</c:v>
                </c:pt>
                <c:pt idx="8536">
                  <c:v>0.02</c:v>
                </c:pt>
                <c:pt idx="8537">
                  <c:v>0.01</c:v>
                </c:pt>
                <c:pt idx="8538">
                  <c:v>0.14200000000000002</c:v>
                </c:pt>
                <c:pt idx="8539">
                  <c:v>0.161</c:v>
                </c:pt>
                <c:pt idx="8540">
                  <c:v>0.158</c:v>
                </c:pt>
                <c:pt idx="8541">
                  <c:v>0.157</c:v>
                </c:pt>
                <c:pt idx="8542">
                  <c:v>0.157</c:v>
                </c:pt>
                <c:pt idx="8543">
                  <c:v>0.157</c:v>
                </c:pt>
                <c:pt idx="8544">
                  <c:v>0.159</c:v>
                </c:pt>
                <c:pt idx="8545">
                  <c:v>0.157</c:v>
                </c:pt>
                <c:pt idx="8546">
                  <c:v>0.16500000000000001</c:v>
                </c:pt>
                <c:pt idx="8547">
                  <c:v>0.16200000000000001</c:v>
                </c:pt>
                <c:pt idx="8548">
                  <c:v>0.157</c:v>
                </c:pt>
                <c:pt idx="8549">
                  <c:v>0.157</c:v>
                </c:pt>
                <c:pt idx="8550">
                  <c:v>0.157</c:v>
                </c:pt>
                <c:pt idx="8551">
                  <c:v>0.157</c:v>
                </c:pt>
                <c:pt idx="8552">
                  <c:v>0.157</c:v>
                </c:pt>
                <c:pt idx="8553">
                  <c:v>0.157</c:v>
                </c:pt>
                <c:pt idx="8554">
                  <c:v>0.157</c:v>
                </c:pt>
                <c:pt idx="8555">
                  <c:v>0.157</c:v>
                </c:pt>
                <c:pt idx="8556">
                  <c:v>0.16</c:v>
                </c:pt>
                <c:pt idx="8557">
                  <c:v>0.14400000000000002</c:v>
                </c:pt>
                <c:pt idx="8558">
                  <c:v>0.14200000000000002</c:v>
                </c:pt>
                <c:pt idx="8559">
                  <c:v>0.14599999999999999</c:v>
                </c:pt>
                <c:pt idx="8560">
                  <c:v>0.14100000000000001</c:v>
                </c:pt>
                <c:pt idx="8561">
                  <c:v>0.14100000000000001</c:v>
                </c:pt>
                <c:pt idx="8562">
                  <c:v>0.14100000000000001</c:v>
                </c:pt>
                <c:pt idx="8563">
                  <c:v>0.14100000000000001</c:v>
                </c:pt>
                <c:pt idx="8564">
                  <c:v>0.14100000000000001</c:v>
                </c:pt>
                <c:pt idx="8565">
                  <c:v>0.14499999999999999</c:v>
                </c:pt>
                <c:pt idx="8566">
                  <c:v>0.14100000000000001</c:v>
                </c:pt>
                <c:pt idx="8567">
                  <c:v>0.14100000000000001</c:v>
                </c:pt>
                <c:pt idx="8568">
                  <c:v>0.14200000000000002</c:v>
                </c:pt>
                <c:pt idx="8569">
                  <c:v>0.14100000000000001</c:v>
                </c:pt>
                <c:pt idx="8570">
                  <c:v>0.14100000000000001</c:v>
                </c:pt>
                <c:pt idx="8571">
                  <c:v>0.14100000000000001</c:v>
                </c:pt>
                <c:pt idx="8572">
                  <c:v>0.21199999999999999</c:v>
                </c:pt>
                <c:pt idx="8573">
                  <c:v>9.2999999999999999E-2</c:v>
                </c:pt>
                <c:pt idx="8574">
                  <c:v>0.47300000000000003</c:v>
                </c:pt>
                <c:pt idx="8575">
                  <c:v>0.114</c:v>
                </c:pt>
                <c:pt idx="8576">
                  <c:v>2E-3</c:v>
                </c:pt>
                <c:pt idx="8577">
                  <c:v>5.3999999999999999E-2</c:v>
                </c:pt>
                <c:pt idx="8578">
                  <c:v>0.88099999999999989</c:v>
                </c:pt>
                <c:pt idx="8579">
                  <c:v>0.53399999999999992</c:v>
                </c:pt>
                <c:pt idx="8580">
                  <c:v>0.91500000000000004</c:v>
                </c:pt>
                <c:pt idx="8581">
                  <c:v>0.79699999999999993</c:v>
                </c:pt>
                <c:pt idx="8582">
                  <c:v>0.45800000000000002</c:v>
                </c:pt>
                <c:pt idx="8583">
                  <c:v>0.90300000000000002</c:v>
                </c:pt>
                <c:pt idx="8584">
                  <c:v>0.82200000000000006</c:v>
                </c:pt>
                <c:pt idx="8585">
                  <c:v>1.1599999999999999</c:v>
                </c:pt>
                <c:pt idx="8586">
                  <c:v>0.85</c:v>
                </c:pt>
                <c:pt idx="8587">
                  <c:v>0.97000000000000008</c:v>
                </c:pt>
                <c:pt idx="8588">
                  <c:v>0.71</c:v>
                </c:pt>
                <c:pt idx="8589">
                  <c:v>0.70499999999999996</c:v>
                </c:pt>
                <c:pt idx="8590">
                  <c:v>0.76400000000000001</c:v>
                </c:pt>
                <c:pt idx="8591">
                  <c:v>1.1559999999999999</c:v>
                </c:pt>
                <c:pt idx="8592">
                  <c:v>0.64300000000000002</c:v>
                </c:pt>
                <c:pt idx="8593">
                  <c:v>0.72299999999999998</c:v>
                </c:pt>
                <c:pt idx="8594">
                  <c:v>0.89700000000000002</c:v>
                </c:pt>
                <c:pt idx="8595">
                  <c:v>0.754</c:v>
                </c:pt>
                <c:pt idx="8596">
                  <c:v>0.90900000000000003</c:v>
                </c:pt>
                <c:pt idx="8597">
                  <c:v>0.94300000000000006</c:v>
                </c:pt>
                <c:pt idx="8598">
                  <c:v>1.3339999999999999</c:v>
                </c:pt>
                <c:pt idx="8599">
                  <c:v>0.71100000000000008</c:v>
                </c:pt>
                <c:pt idx="8600">
                  <c:v>0.878</c:v>
                </c:pt>
                <c:pt idx="8601">
                  <c:v>0.80699999999999994</c:v>
                </c:pt>
                <c:pt idx="8602">
                  <c:v>0.45100000000000001</c:v>
                </c:pt>
                <c:pt idx="8603">
                  <c:v>0.55099999999999993</c:v>
                </c:pt>
                <c:pt idx="8604">
                  <c:v>0.40799999999999997</c:v>
                </c:pt>
                <c:pt idx="8605">
                  <c:v>0.70299999999999996</c:v>
                </c:pt>
                <c:pt idx="8606">
                  <c:v>0.59599999999999997</c:v>
                </c:pt>
                <c:pt idx="8607">
                  <c:v>0.93400000000000005</c:v>
                </c:pt>
                <c:pt idx="8608">
                  <c:v>0.78100000000000003</c:v>
                </c:pt>
                <c:pt idx="8609">
                  <c:v>0.61499999999999999</c:v>
                </c:pt>
                <c:pt idx="8610">
                  <c:v>0.7380000000000001</c:v>
                </c:pt>
                <c:pt idx="8611">
                  <c:v>0.76700000000000002</c:v>
                </c:pt>
                <c:pt idx="8612">
                  <c:v>0.77800000000000002</c:v>
                </c:pt>
                <c:pt idx="8613">
                  <c:v>0.89500000000000002</c:v>
                </c:pt>
                <c:pt idx="8614">
                  <c:v>1.3110000000000002</c:v>
                </c:pt>
                <c:pt idx="8615">
                  <c:v>0.89200000000000002</c:v>
                </c:pt>
                <c:pt idx="8616">
                  <c:v>0.64700000000000002</c:v>
                </c:pt>
                <c:pt idx="8617">
                  <c:v>0.44499999999999995</c:v>
                </c:pt>
                <c:pt idx="8618">
                  <c:v>0.376</c:v>
                </c:pt>
                <c:pt idx="8619">
                  <c:v>0.38200000000000001</c:v>
                </c:pt>
                <c:pt idx="8620">
                  <c:v>0.58499999999999996</c:v>
                </c:pt>
                <c:pt idx="8621">
                  <c:v>0.40299999999999997</c:v>
                </c:pt>
                <c:pt idx="8622">
                  <c:v>0.40400000000000003</c:v>
                </c:pt>
                <c:pt idx="8623">
                  <c:v>0.42299999999999999</c:v>
                </c:pt>
                <c:pt idx="8624">
                  <c:v>0.77800000000000002</c:v>
                </c:pt>
                <c:pt idx="8625">
                  <c:v>0.47899999999999998</c:v>
                </c:pt>
                <c:pt idx="8626">
                  <c:v>0.35499999999999998</c:v>
                </c:pt>
                <c:pt idx="8627">
                  <c:v>0.84599999999999997</c:v>
                </c:pt>
                <c:pt idx="8628">
                  <c:v>0.42499999999999999</c:v>
                </c:pt>
                <c:pt idx="8629">
                  <c:v>0.66699999999999993</c:v>
                </c:pt>
                <c:pt idx="8630">
                  <c:v>0.438</c:v>
                </c:pt>
                <c:pt idx="8631">
                  <c:v>0.35699999999999998</c:v>
                </c:pt>
                <c:pt idx="8632">
                  <c:v>0.13899999999999998</c:v>
                </c:pt>
                <c:pt idx="8633">
                  <c:v>0.52100000000000002</c:v>
                </c:pt>
                <c:pt idx="8634">
                  <c:v>0.41899999999999998</c:v>
                </c:pt>
                <c:pt idx="8635">
                  <c:v>0.17699999999999999</c:v>
                </c:pt>
                <c:pt idx="8636">
                  <c:v>0.13300000000000001</c:v>
                </c:pt>
                <c:pt idx="8637">
                  <c:v>0.23100000000000001</c:v>
                </c:pt>
                <c:pt idx="8638">
                  <c:v>0.20200000000000001</c:v>
                </c:pt>
                <c:pt idx="8639">
                  <c:v>0.17399999999999999</c:v>
                </c:pt>
                <c:pt idx="8640">
                  <c:v>0.17</c:v>
                </c:pt>
                <c:pt idx="8641">
                  <c:v>0.372</c:v>
                </c:pt>
                <c:pt idx="8642">
                  <c:v>0.59399999999999997</c:v>
                </c:pt>
                <c:pt idx="8643">
                  <c:v>0.93099999999999994</c:v>
                </c:pt>
                <c:pt idx="8644">
                  <c:v>1.306</c:v>
                </c:pt>
                <c:pt idx="8645">
                  <c:v>0.59699999999999998</c:v>
                </c:pt>
                <c:pt idx="8646">
                  <c:v>0.81099999999999994</c:v>
                </c:pt>
                <c:pt idx="8647">
                  <c:v>0.69300000000000006</c:v>
                </c:pt>
                <c:pt idx="8648">
                  <c:v>0.66100000000000003</c:v>
                </c:pt>
                <c:pt idx="8649">
                  <c:v>0.63600000000000001</c:v>
                </c:pt>
                <c:pt idx="8650">
                  <c:v>0.46099999999999997</c:v>
                </c:pt>
                <c:pt idx="8651">
                  <c:v>8.6000000000000007E-2</c:v>
                </c:pt>
                <c:pt idx="8652">
                  <c:v>0.316</c:v>
                </c:pt>
                <c:pt idx="8653">
                  <c:v>0.373</c:v>
                </c:pt>
                <c:pt idx="8654">
                  <c:v>0.36599999999999999</c:v>
                </c:pt>
                <c:pt idx="8655">
                  <c:v>0.35899999999999999</c:v>
                </c:pt>
                <c:pt idx="8656">
                  <c:v>7.8E-2</c:v>
                </c:pt>
                <c:pt idx="8657">
                  <c:v>0.505</c:v>
                </c:pt>
                <c:pt idx="8658">
                  <c:v>0.94399999999999995</c:v>
                </c:pt>
                <c:pt idx="8659">
                  <c:v>1.3580000000000001</c:v>
                </c:pt>
                <c:pt idx="8660">
                  <c:v>2.1159999999999997</c:v>
                </c:pt>
                <c:pt idx="8661">
                  <c:v>0.72599999999999998</c:v>
                </c:pt>
                <c:pt idx="8662">
                  <c:v>0.59199999999999997</c:v>
                </c:pt>
                <c:pt idx="8663">
                  <c:v>0.97699999999999998</c:v>
                </c:pt>
                <c:pt idx="8664">
                  <c:v>0.48500000000000004</c:v>
                </c:pt>
                <c:pt idx="8665">
                  <c:v>0.38400000000000001</c:v>
                </c:pt>
                <c:pt idx="8666">
                  <c:v>1.149</c:v>
                </c:pt>
                <c:pt idx="8667">
                  <c:v>0.60599999999999998</c:v>
                </c:pt>
                <c:pt idx="8668">
                  <c:v>0.32800000000000001</c:v>
                </c:pt>
                <c:pt idx="8669">
                  <c:v>0.42700000000000005</c:v>
                </c:pt>
                <c:pt idx="8670">
                  <c:v>0.35499999999999998</c:v>
                </c:pt>
                <c:pt idx="8671">
                  <c:v>0.49299999999999994</c:v>
                </c:pt>
                <c:pt idx="8672">
                  <c:v>0.79800000000000004</c:v>
                </c:pt>
                <c:pt idx="8673">
                  <c:v>1.107</c:v>
                </c:pt>
                <c:pt idx="8674">
                  <c:v>0.47899999999999998</c:v>
                </c:pt>
                <c:pt idx="8675">
                  <c:v>0.20900000000000002</c:v>
                </c:pt>
                <c:pt idx="8676">
                  <c:v>0.61099999999999999</c:v>
                </c:pt>
                <c:pt idx="8677">
                  <c:v>0.874</c:v>
                </c:pt>
                <c:pt idx="8678">
                  <c:v>1.0589999999999999</c:v>
                </c:pt>
                <c:pt idx="8679">
                  <c:v>0.35199999999999998</c:v>
                </c:pt>
                <c:pt idx="8680">
                  <c:v>0.28499999999999998</c:v>
                </c:pt>
                <c:pt idx="8681">
                  <c:v>6.7000000000000004E-2</c:v>
                </c:pt>
                <c:pt idx="8682">
                  <c:v>0.47600000000000003</c:v>
                </c:pt>
                <c:pt idx="8683">
                  <c:v>0.40200000000000002</c:v>
                </c:pt>
                <c:pt idx="8684">
                  <c:v>0.60799999999999998</c:v>
                </c:pt>
                <c:pt idx="8685">
                  <c:v>0.66100000000000003</c:v>
                </c:pt>
                <c:pt idx="8686">
                  <c:v>0.58100000000000007</c:v>
                </c:pt>
                <c:pt idx="8687">
                  <c:v>0.54699999999999993</c:v>
                </c:pt>
                <c:pt idx="8688">
                  <c:v>0.85899999999999999</c:v>
                </c:pt>
                <c:pt idx="8689">
                  <c:v>0.45899999999999996</c:v>
                </c:pt>
                <c:pt idx="8690">
                  <c:v>0.34499999999999997</c:v>
                </c:pt>
                <c:pt idx="8691">
                  <c:v>0.35100000000000003</c:v>
                </c:pt>
                <c:pt idx="8692">
                  <c:v>0.52600000000000002</c:v>
                </c:pt>
                <c:pt idx="8693">
                  <c:v>1.0269999999999999</c:v>
                </c:pt>
                <c:pt idx="8694">
                  <c:v>0.70799999999999996</c:v>
                </c:pt>
                <c:pt idx="8695">
                  <c:v>0.372</c:v>
                </c:pt>
                <c:pt idx="8696">
                  <c:v>0.108</c:v>
                </c:pt>
                <c:pt idx="8697">
                  <c:v>0.128</c:v>
                </c:pt>
                <c:pt idx="8698">
                  <c:v>0.33100000000000002</c:v>
                </c:pt>
                <c:pt idx="8699">
                  <c:v>0.746</c:v>
                </c:pt>
                <c:pt idx="8700">
                  <c:v>0.64800000000000002</c:v>
                </c:pt>
                <c:pt idx="8701">
                  <c:v>0.89600000000000002</c:v>
                </c:pt>
                <c:pt idx="8702">
                  <c:v>1.282</c:v>
                </c:pt>
                <c:pt idx="8703">
                  <c:v>1.494</c:v>
                </c:pt>
                <c:pt idx="8704">
                  <c:v>0.33900000000000002</c:v>
                </c:pt>
                <c:pt idx="8705">
                  <c:v>0.251</c:v>
                </c:pt>
                <c:pt idx="8706">
                  <c:v>0.48099999999999998</c:v>
                </c:pt>
                <c:pt idx="8707">
                  <c:v>0.40299999999999997</c:v>
                </c:pt>
                <c:pt idx="8708">
                  <c:v>0.35499999999999998</c:v>
                </c:pt>
                <c:pt idx="8709">
                  <c:v>0.56400000000000006</c:v>
                </c:pt>
                <c:pt idx="8710">
                  <c:v>0.52100000000000002</c:v>
                </c:pt>
                <c:pt idx="8711">
                  <c:v>0.19699999999999998</c:v>
                </c:pt>
                <c:pt idx="8712">
                  <c:v>0.223</c:v>
                </c:pt>
                <c:pt idx="8713">
                  <c:v>0.107</c:v>
                </c:pt>
                <c:pt idx="8714">
                  <c:v>0.27</c:v>
                </c:pt>
                <c:pt idx="8715">
                  <c:v>0.26600000000000001</c:v>
                </c:pt>
                <c:pt idx="8716">
                  <c:v>0.20900000000000002</c:v>
                </c:pt>
                <c:pt idx="8717">
                  <c:v>0.22500000000000001</c:v>
                </c:pt>
                <c:pt idx="8718">
                  <c:v>0.20599999999999999</c:v>
                </c:pt>
                <c:pt idx="8719">
                  <c:v>0.20799999999999999</c:v>
                </c:pt>
                <c:pt idx="8720">
                  <c:v>0.20200000000000001</c:v>
                </c:pt>
                <c:pt idx="8721">
                  <c:v>0.20799999999999999</c:v>
                </c:pt>
                <c:pt idx="8722">
                  <c:v>0.22800000000000001</c:v>
                </c:pt>
                <c:pt idx="8723">
                  <c:v>0.19799999999999998</c:v>
                </c:pt>
                <c:pt idx="8724">
                  <c:v>1.048</c:v>
                </c:pt>
                <c:pt idx="8725">
                  <c:v>1.851</c:v>
                </c:pt>
                <c:pt idx="8726">
                  <c:v>1.1419999999999999</c:v>
                </c:pt>
                <c:pt idx="8727">
                  <c:v>1.98</c:v>
                </c:pt>
                <c:pt idx="8728">
                  <c:v>0.58499999999999996</c:v>
                </c:pt>
                <c:pt idx="8729">
                  <c:v>0.24299999999999999</c:v>
                </c:pt>
                <c:pt idx="8730">
                  <c:v>5.7000000000000002E-2</c:v>
                </c:pt>
                <c:pt idx="8731">
                  <c:v>2.9929999999999999</c:v>
                </c:pt>
                <c:pt idx="8732">
                  <c:v>0.88500000000000001</c:v>
                </c:pt>
                <c:pt idx="8733">
                  <c:v>0.48099999999999998</c:v>
                </c:pt>
                <c:pt idx="8734">
                  <c:v>0.746</c:v>
                </c:pt>
                <c:pt idx="8735">
                  <c:v>0.49200000000000005</c:v>
                </c:pt>
                <c:pt idx="8736">
                  <c:v>0.11299999999999999</c:v>
                </c:pt>
                <c:pt idx="8737">
                  <c:v>0.153</c:v>
                </c:pt>
                <c:pt idx="8738">
                  <c:v>0.55300000000000005</c:v>
                </c:pt>
                <c:pt idx="8739">
                  <c:v>1.4020000000000001</c:v>
                </c:pt>
                <c:pt idx="8740">
                  <c:v>2.17</c:v>
                </c:pt>
                <c:pt idx="8741">
                  <c:v>0.46799999999999997</c:v>
                </c:pt>
                <c:pt idx="8742">
                  <c:v>1E-3</c:v>
                </c:pt>
                <c:pt idx="8743">
                  <c:v>0</c:v>
                </c:pt>
                <c:pt idx="8744">
                  <c:v>0.10900000000000001</c:v>
                </c:pt>
                <c:pt idx="8745">
                  <c:v>0.26300000000000001</c:v>
                </c:pt>
                <c:pt idx="8746">
                  <c:v>0.20599999999999999</c:v>
                </c:pt>
                <c:pt idx="8747">
                  <c:v>3.9E-2</c:v>
                </c:pt>
                <c:pt idx="8748">
                  <c:v>5.3999999999999999E-2</c:v>
                </c:pt>
                <c:pt idx="8749">
                  <c:v>0.64</c:v>
                </c:pt>
                <c:pt idx="8750">
                  <c:v>5.1100000000000003</c:v>
                </c:pt>
                <c:pt idx="8751">
                  <c:v>5.6369999999999996</c:v>
                </c:pt>
                <c:pt idx="8752">
                  <c:v>5.8239999999999998</c:v>
                </c:pt>
                <c:pt idx="8753">
                  <c:v>3.1670000000000003</c:v>
                </c:pt>
                <c:pt idx="8754">
                  <c:v>0.44800000000000001</c:v>
                </c:pt>
                <c:pt idx="8755">
                  <c:v>1E-3</c:v>
                </c:pt>
                <c:pt idx="8756">
                  <c:v>0</c:v>
                </c:pt>
                <c:pt idx="8757">
                  <c:v>1E-3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1.5579999999999998</c:v>
                </c:pt>
                <c:pt idx="8765">
                  <c:v>102.96</c:v>
                </c:pt>
                <c:pt idx="8766">
                  <c:v>22.850999999999999</c:v>
                </c:pt>
                <c:pt idx="8767">
                  <c:v>3.0000000000000001E-3</c:v>
                </c:pt>
                <c:pt idx="8768">
                  <c:v>1E-3</c:v>
                </c:pt>
                <c:pt idx="8769">
                  <c:v>2E-3</c:v>
                </c:pt>
                <c:pt idx="8770">
                  <c:v>0</c:v>
                </c:pt>
                <c:pt idx="8771">
                  <c:v>1E-3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0.112</c:v>
                </c:pt>
                <c:pt idx="8780">
                  <c:v>0.11699999999999999</c:v>
                </c:pt>
                <c:pt idx="8781">
                  <c:v>0.53799999999999992</c:v>
                </c:pt>
                <c:pt idx="8782">
                  <c:v>0.61</c:v>
                </c:pt>
                <c:pt idx="8783">
                  <c:v>0.52400000000000002</c:v>
                </c:pt>
                <c:pt idx="8784">
                  <c:v>0.47199999999999998</c:v>
                </c:pt>
                <c:pt idx="8785">
                  <c:v>9.8000000000000004E-2</c:v>
                </c:pt>
                <c:pt idx="8786">
                  <c:v>0</c:v>
                </c:pt>
                <c:pt idx="8787">
                  <c:v>1.016</c:v>
                </c:pt>
                <c:pt idx="8788">
                  <c:v>1.6160000000000001</c:v>
                </c:pt>
                <c:pt idx="8789">
                  <c:v>2.04</c:v>
                </c:pt>
                <c:pt idx="8790">
                  <c:v>2.9990000000000001</c:v>
                </c:pt>
                <c:pt idx="8791">
                  <c:v>2.4550000000000001</c:v>
                </c:pt>
                <c:pt idx="8792">
                  <c:v>2.2810000000000001</c:v>
                </c:pt>
                <c:pt idx="8793">
                  <c:v>2.548</c:v>
                </c:pt>
                <c:pt idx="8794">
                  <c:v>3.2509999999999999</c:v>
                </c:pt>
                <c:pt idx="8795">
                  <c:v>2.4390000000000001</c:v>
                </c:pt>
                <c:pt idx="8796">
                  <c:v>2.2399999999999998</c:v>
                </c:pt>
                <c:pt idx="8797">
                  <c:v>2.8089999999999997</c:v>
                </c:pt>
                <c:pt idx="8798">
                  <c:v>2.714</c:v>
                </c:pt>
                <c:pt idx="8799">
                  <c:v>2.839</c:v>
                </c:pt>
                <c:pt idx="8800">
                  <c:v>2.6389999999999998</c:v>
                </c:pt>
                <c:pt idx="8801">
                  <c:v>2.9139999999999997</c:v>
                </c:pt>
                <c:pt idx="8802">
                  <c:v>3.4060000000000001</c:v>
                </c:pt>
                <c:pt idx="8803">
                  <c:v>2.4540000000000002</c:v>
                </c:pt>
                <c:pt idx="8804">
                  <c:v>2.1339999999999999</c:v>
                </c:pt>
                <c:pt idx="8805">
                  <c:v>2.254</c:v>
                </c:pt>
                <c:pt idx="8806">
                  <c:v>2.1819999999999999</c:v>
                </c:pt>
                <c:pt idx="8807">
                  <c:v>1.9829999999999999</c:v>
                </c:pt>
                <c:pt idx="8808">
                  <c:v>1.9510000000000001</c:v>
                </c:pt>
                <c:pt idx="8809">
                  <c:v>1.9330000000000001</c:v>
                </c:pt>
                <c:pt idx="8810">
                  <c:v>2.782</c:v>
                </c:pt>
                <c:pt idx="8811">
                  <c:v>3.2269999999999999</c:v>
                </c:pt>
                <c:pt idx="8812">
                  <c:v>2.1670000000000003</c:v>
                </c:pt>
                <c:pt idx="8813">
                  <c:v>2.004</c:v>
                </c:pt>
                <c:pt idx="8814">
                  <c:v>2.798</c:v>
                </c:pt>
                <c:pt idx="8815">
                  <c:v>3.7549999999999999</c:v>
                </c:pt>
                <c:pt idx="8816">
                  <c:v>2.738</c:v>
                </c:pt>
                <c:pt idx="8817">
                  <c:v>3.319</c:v>
                </c:pt>
                <c:pt idx="8818">
                  <c:v>3.391</c:v>
                </c:pt>
                <c:pt idx="8819">
                  <c:v>2.54</c:v>
                </c:pt>
                <c:pt idx="8820">
                  <c:v>1.96</c:v>
                </c:pt>
                <c:pt idx="8821">
                  <c:v>1.8439999999999999</c:v>
                </c:pt>
                <c:pt idx="8822">
                  <c:v>2.133</c:v>
                </c:pt>
                <c:pt idx="8823">
                  <c:v>1.742</c:v>
                </c:pt>
                <c:pt idx="8824">
                  <c:v>1.8519999999999999</c:v>
                </c:pt>
                <c:pt idx="8825">
                  <c:v>1.0109999999999999</c:v>
                </c:pt>
                <c:pt idx="8826">
                  <c:v>1.3560000000000001</c:v>
                </c:pt>
                <c:pt idx="8827">
                  <c:v>1.554</c:v>
                </c:pt>
                <c:pt idx="8828">
                  <c:v>1.3460000000000001</c:v>
                </c:pt>
                <c:pt idx="8829">
                  <c:v>1.2049999999999998</c:v>
                </c:pt>
                <c:pt idx="8830">
                  <c:v>1.8090000000000002</c:v>
                </c:pt>
                <c:pt idx="8831">
                  <c:v>1.6930000000000001</c:v>
                </c:pt>
                <c:pt idx="8832">
                  <c:v>1.6160000000000001</c:v>
                </c:pt>
                <c:pt idx="8833">
                  <c:v>1.7229999999999999</c:v>
                </c:pt>
                <c:pt idx="8834">
                  <c:v>1.2989999999999999</c:v>
                </c:pt>
                <c:pt idx="8835">
                  <c:v>1.99</c:v>
                </c:pt>
                <c:pt idx="8836">
                  <c:v>2.137</c:v>
                </c:pt>
                <c:pt idx="8837">
                  <c:v>1.796</c:v>
                </c:pt>
                <c:pt idx="8838">
                  <c:v>1.7529999999999999</c:v>
                </c:pt>
                <c:pt idx="8839">
                  <c:v>2.0190000000000001</c:v>
                </c:pt>
                <c:pt idx="8840">
                  <c:v>1.724</c:v>
                </c:pt>
                <c:pt idx="8841">
                  <c:v>1.3240000000000001</c:v>
                </c:pt>
                <c:pt idx="8842">
                  <c:v>1.129</c:v>
                </c:pt>
                <c:pt idx="8843">
                  <c:v>1.5980000000000001</c:v>
                </c:pt>
                <c:pt idx="8844">
                  <c:v>1.4909999999999999</c:v>
                </c:pt>
                <c:pt idx="8845">
                  <c:v>2.0910000000000002</c:v>
                </c:pt>
                <c:pt idx="8846">
                  <c:v>2.3730000000000002</c:v>
                </c:pt>
                <c:pt idx="8847">
                  <c:v>2.165</c:v>
                </c:pt>
                <c:pt idx="8848">
                  <c:v>2.718</c:v>
                </c:pt>
                <c:pt idx="8849">
                  <c:v>2.4160000000000004</c:v>
                </c:pt>
                <c:pt idx="8850">
                  <c:v>2.2829999999999999</c:v>
                </c:pt>
                <c:pt idx="8851">
                  <c:v>2.8939999999999997</c:v>
                </c:pt>
                <c:pt idx="8852">
                  <c:v>3.2520000000000002</c:v>
                </c:pt>
                <c:pt idx="8853">
                  <c:v>2.4830000000000001</c:v>
                </c:pt>
                <c:pt idx="8854">
                  <c:v>2.8600000000000003</c:v>
                </c:pt>
                <c:pt idx="8855">
                  <c:v>2.2569999999999997</c:v>
                </c:pt>
                <c:pt idx="8856">
                  <c:v>1.605</c:v>
                </c:pt>
                <c:pt idx="8857">
                  <c:v>1.6620000000000001</c:v>
                </c:pt>
                <c:pt idx="8858">
                  <c:v>1.5880000000000001</c:v>
                </c:pt>
                <c:pt idx="8859">
                  <c:v>1.4790000000000001</c:v>
                </c:pt>
                <c:pt idx="8860">
                  <c:v>1.45</c:v>
                </c:pt>
                <c:pt idx="8861">
                  <c:v>1.2989999999999999</c:v>
                </c:pt>
                <c:pt idx="8862">
                  <c:v>1.194</c:v>
                </c:pt>
                <c:pt idx="8863">
                  <c:v>0.89200000000000002</c:v>
                </c:pt>
                <c:pt idx="8864">
                  <c:v>0.81400000000000006</c:v>
                </c:pt>
                <c:pt idx="8865">
                  <c:v>1.0209999999999999</c:v>
                </c:pt>
                <c:pt idx="8866">
                  <c:v>1.2609999999999999</c:v>
                </c:pt>
                <c:pt idx="8867">
                  <c:v>1.0050000000000001</c:v>
                </c:pt>
                <c:pt idx="8868">
                  <c:v>1.2750000000000001</c:v>
                </c:pt>
                <c:pt idx="8869">
                  <c:v>1.32</c:v>
                </c:pt>
                <c:pt idx="8870">
                  <c:v>1.641</c:v>
                </c:pt>
                <c:pt idx="8871">
                  <c:v>1.774</c:v>
                </c:pt>
                <c:pt idx="8872">
                  <c:v>2.0460000000000003</c:v>
                </c:pt>
                <c:pt idx="8873">
                  <c:v>2.0470000000000002</c:v>
                </c:pt>
                <c:pt idx="8874">
                  <c:v>2.57</c:v>
                </c:pt>
                <c:pt idx="8875">
                  <c:v>2.7399999999999998</c:v>
                </c:pt>
                <c:pt idx="8876">
                  <c:v>1.345</c:v>
                </c:pt>
                <c:pt idx="8877">
                  <c:v>1.143</c:v>
                </c:pt>
                <c:pt idx="8878">
                  <c:v>0.998</c:v>
                </c:pt>
                <c:pt idx="8879">
                  <c:v>0.69300000000000006</c:v>
                </c:pt>
                <c:pt idx="8880">
                  <c:v>0.90799999999999992</c:v>
                </c:pt>
                <c:pt idx="8881">
                  <c:v>0.72199999999999998</c:v>
                </c:pt>
                <c:pt idx="8882">
                  <c:v>0.64499999999999991</c:v>
                </c:pt>
                <c:pt idx="8883">
                  <c:v>1.089</c:v>
                </c:pt>
                <c:pt idx="8884">
                  <c:v>0.46900000000000003</c:v>
                </c:pt>
                <c:pt idx="8885">
                  <c:v>0.92400000000000004</c:v>
                </c:pt>
                <c:pt idx="8886">
                  <c:v>0.88500000000000001</c:v>
                </c:pt>
                <c:pt idx="8887">
                  <c:v>0.66900000000000004</c:v>
                </c:pt>
                <c:pt idx="8888">
                  <c:v>0.27599999999999997</c:v>
                </c:pt>
                <c:pt idx="8889">
                  <c:v>0.54600000000000004</c:v>
                </c:pt>
                <c:pt idx="8890">
                  <c:v>0.90500000000000003</c:v>
                </c:pt>
                <c:pt idx="8891">
                  <c:v>0.71500000000000008</c:v>
                </c:pt>
                <c:pt idx="8892">
                  <c:v>0.41399999999999998</c:v>
                </c:pt>
                <c:pt idx="8893">
                  <c:v>0.34299999999999997</c:v>
                </c:pt>
                <c:pt idx="8894">
                  <c:v>0.311</c:v>
                </c:pt>
                <c:pt idx="8895">
                  <c:v>0.95399999999999996</c:v>
                </c:pt>
                <c:pt idx="8896">
                  <c:v>0.92900000000000005</c:v>
                </c:pt>
                <c:pt idx="8897">
                  <c:v>0.66799999999999993</c:v>
                </c:pt>
                <c:pt idx="8898">
                  <c:v>0.86399999999999999</c:v>
                </c:pt>
                <c:pt idx="8899">
                  <c:v>0.67599999999999993</c:v>
                </c:pt>
                <c:pt idx="8900">
                  <c:v>0.91900000000000004</c:v>
                </c:pt>
                <c:pt idx="8901">
                  <c:v>0.29799999999999999</c:v>
                </c:pt>
                <c:pt idx="8902">
                  <c:v>0.60299999999999998</c:v>
                </c:pt>
                <c:pt idx="8903">
                  <c:v>0.68800000000000006</c:v>
                </c:pt>
                <c:pt idx="8904">
                  <c:v>0.41100000000000003</c:v>
                </c:pt>
                <c:pt idx="8905">
                  <c:v>0.30499999999999999</c:v>
                </c:pt>
                <c:pt idx="8906">
                  <c:v>0.245</c:v>
                </c:pt>
                <c:pt idx="8907">
                  <c:v>0.78100000000000003</c:v>
                </c:pt>
                <c:pt idx="8908">
                  <c:v>0.94700000000000006</c:v>
                </c:pt>
                <c:pt idx="8909">
                  <c:v>1.0649999999999999</c:v>
                </c:pt>
                <c:pt idx="8910">
                  <c:v>1.2630000000000001</c:v>
                </c:pt>
                <c:pt idx="8911">
                  <c:v>0.88200000000000001</c:v>
                </c:pt>
                <c:pt idx="8912">
                  <c:v>0.65600000000000003</c:v>
                </c:pt>
                <c:pt idx="8913">
                  <c:v>0.54</c:v>
                </c:pt>
                <c:pt idx="8914">
                  <c:v>0.65799999999999992</c:v>
                </c:pt>
                <c:pt idx="8915">
                  <c:v>0.247</c:v>
                </c:pt>
                <c:pt idx="8916">
                  <c:v>0.154</c:v>
                </c:pt>
                <c:pt idx="8917">
                  <c:v>0.621</c:v>
                </c:pt>
                <c:pt idx="8918">
                  <c:v>0.57099999999999995</c:v>
                </c:pt>
                <c:pt idx="8919">
                  <c:v>0.57499999999999996</c:v>
                </c:pt>
                <c:pt idx="8920">
                  <c:v>1.004</c:v>
                </c:pt>
                <c:pt idx="8921">
                  <c:v>0.66500000000000004</c:v>
                </c:pt>
                <c:pt idx="8922">
                  <c:v>0.61599999999999999</c:v>
                </c:pt>
                <c:pt idx="8923">
                  <c:v>0.88200000000000001</c:v>
                </c:pt>
                <c:pt idx="8924">
                  <c:v>1.167</c:v>
                </c:pt>
                <c:pt idx="8925">
                  <c:v>1.282</c:v>
                </c:pt>
                <c:pt idx="8926">
                  <c:v>1.272</c:v>
                </c:pt>
                <c:pt idx="8927">
                  <c:v>0.41399999999999998</c:v>
                </c:pt>
                <c:pt idx="8928">
                  <c:v>0.57300000000000006</c:v>
                </c:pt>
                <c:pt idx="8929">
                  <c:v>0.45700000000000002</c:v>
                </c:pt>
                <c:pt idx="8930">
                  <c:v>0.52100000000000002</c:v>
                </c:pt>
                <c:pt idx="8931">
                  <c:v>0.224</c:v>
                </c:pt>
                <c:pt idx="8932">
                  <c:v>0.16699999999999998</c:v>
                </c:pt>
                <c:pt idx="8933">
                  <c:v>0.312</c:v>
                </c:pt>
                <c:pt idx="8934">
                  <c:v>0.33599999999999997</c:v>
                </c:pt>
                <c:pt idx="8935">
                  <c:v>0.66699999999999993</c:v>
                </c:pt>
                <c:pt idx="8936">
                  <c:v>0.75700000000000001</c:v>
                </c:pt>
                <c:pt idx="8937">
                  <c:v>0.65399999999999991</c:v>
                </c:pt>
                <c:pt idx="8938">
                  <c:v>0.81200000000000006</c:v>
                </c:pt>
                <c:pt idx="8939">
                  <c:v>0.86199999999999999</c:v>
                </c:pt>
                <c:pt idx="8940">
                  <c:v>1.1319999999999999</c:v>
                </c:pt>
                <c:pt idx="8941">
                  <c:v>1.1839999999999999</c:v>
                </c:pt>
                <c:pt idx="8942">
                  <c:v>1.242</c:v>
                </c:pt>
                <c:pt idx="8943">
                  <c:v>1.2930000000000001</c:v>
                </c:pt>
                <c:pt idx="8944">
                  <c:v>0.501</c:v>
                </c:pt>
                <c:pt idx="8945">
                  <c:v>0.38499999999999995</c:v>
                </c:pt>
                <c:pt idx="8946">
                  <c:v>0.33300000000000002</c:v>
                </c:pt>
                <c:pt idx="8947">
                  <c:v>0.32899999999999996</c:v>
                </c:pt>
                <c:pt idx="8948">
                  <c:v>0.32200000000000001</c:v>
                </c:pt>
                <c:pt idx="8949">
                  <c:v>0.69599999999999995</c:v>
                </c:pt>
                <c:pt idx="8950">
                  <c:v>0.65100000000000002</c:v>
                </c:pt>
                <c:pt idx="8951">
                  <c:v>0.82399999999999995</c:v>
                </c:pt>
                <c:pt idx="8952">
                  <c:v>0.89600000000000002</c:v>
                </c:pt>
                <c:pt idx="8953">
                  <c:v>0.89800000000000002</c:v>
                </c:pt>
                <c:pt idx="8954">
                  <c:v>1.1620000000000001</c:v>
                </c:pt>
                <c:pt idx="8955">
                  <c:v>1.2090000000000001</c:v>
                </c:pt>
                <c:pt idx="8956">
                  <c:v>1.5430000000000001</c:v>
                </c:pt>
                <c:pt idx="8957">
                  <c:v>0.47499999999999998</c:v>
                </c:pt>
                <c:pt idx="8958">
                  <c:v>0.61099999999999999</c:v>
                </c:pt>
                <c:pt idx="8959">
                  <c:v>0.70399999999999996</c:v>
                </c:pt>
                <c:pt idx="8960">
                  <c:v>0.92800000000000005</c:v>
                </c:pt>
                <c:pt idx="8961">
                  <c:v>0.626</c:v>
                </c:pt>
                <c:pt idx="8962">
                  <c:v>0.71399999999999997</c:v>
                </c:pt>
                <c:pt idx="8963">
                  <c:v>0.754</c:v>
                </c:pt>
                <c:pt idx="8964">
                  <c:v>0.47899999999999998</c:v>
                </c:pt>
                <c:pt idx="8965">
                  <c:v>0.58899999999999997</c:v>
                </c:pt>
                <c:pt idx="8966">
                  <c:v>0.47499999999999998</c:v>
                </c:pt>
                <c:pt idx="8967">
                  <c:v>0.32400000000000001</c:v>
                </c:pt>
                <c:pt idx="8968">
                  <c:v>0.85</c:v>
                </c:pt>
                <c:pt idx="8969">
                  <c:v>0.54100000000000004</c:v>
                </c:pt>
                <c:pt idx="8970">
                  <c:v>0.59399999999999997</c:v>
                </c:pt>
                <c:pt idx="8971">
                  <c:v>0.94700000000000006</c:v>
                </c:pt>
                <c:pt idx="8972">
                  <c:v>0.61699999999999999</c:v>
                </c:pt>
                <c:pt idx="8973">
                  <c:v>0.64</c:v>
                </c:pt>
                <c:pt idx="8974">
                  <c:v>0.80300000000000005</c:v>
                </c:pt>
                <c:pt idx="8975">
                  <c:v>0.67500000000000004</c:v>
                </c:pt>
                <c:pt idx="8976">
                  <c:v>0.59100000000000008</c:v>
                </c:pt>
                <c:pt idx="8977">
                  <c:v>0.66799999999999993</c:v>
                </c:pt>
                <c:pt idx="8978">
                  <c:v>0.65600000000000003</c:v>
                </c:pt>
                <c:pt idx="8979">
                  <c:v>0.45100000000000001</c:v>
                </c:pt>
                <c:pt idx="8980">
                  <c:v>0.65799999999999992</c:v>
                </c:pt>
                <c:pt idx="8981">
                  <c:v>0.6</c:v>
                </c:pt>
                <c:pt idx="8982">
                  <c:v>0.99700000000000011</c:v>
                </c:pt>
                <c:pt idx="8983">
                  <c:v>0.66900000000000004</c:v>
                </c:pt>
                <c:pt idx="8984">
                  <c:v>0.84199999999999997</c:v>
                </c:pt>
                <c:pt idx="8985">
                  <c:v>0.53</c:v>
                </c:pt>
                <c:pt idx="8986">
                  <c:v>0.68099999999999994</c:v>
                </c:pt>
                <c:pt idx="8987">
                  <c:v>0.65700000000000003</c:v>
                </c:pt>
                <c:pt idx="8988">
                  <c:v>0.69</c:v>
                </c:pt>
                <c:pt idx="8989">
                  <c:v>0.71799999999999997</c:v>
                </c:pt>
                <c:pt idx="8990">
                  <c:v>0.97299999999999998</c:v>
                </c:pt>
                <c:pt idx="8991">
                  <c:v>0.78</c:v>
                </c:pt>
                <c:pt idx="8992">
                  <c:v>0.90500000000000003</c:v>
                </c:pt>
                <c:pt idx="8993">
                  <c:v>0.93599999999999994</c:v>
                </c:pt>
                <c:pt idx="8994">
                  <c:v>1.1399999999999999</c:v>
                </c:pt>
                <c:pt idx="8995">
                  <c:v>0.94300000000000006</c:v>
                </c:pt>
                <c:pt idx="8996">
                  <c:v>0.98699999999999999</c:v>
                </c:pt>
                <c:pt idx="8997">
                  <c:v>1.105</c:v>
                </c:pt>
                <c:pt idx="8998">
                  <c:v>1.59</c:v>
                </c:pt>
                <c:pt idx="8999">
                  <c:v>0.90500000000000003</c:v>
                </c:pt>
                <c:pt idx="9000">
                  <c:v>0.79500000000000004</c:v>
                </c:pt>
                <c:pt idx="9001">
                  <c:v>0.91600000000000004</c:v>
                </c:pt>
                <c:pt idx="9002">
                  <c:v>0.91299999999999992</c:v>
                </c:pt>
                <c:pt idx="9003">
                  <c:v>0.96399999999999997</c:v>
                </c:pt>
                <c:pt idx="9004">
                  <c:v>0.91299999999999992</c:v>
                </c:pt>
                <c:pt idx="9005">
                  <c:v>0.93199999999999994</c:v>
                </c:pt>
                <c:pt idx="9006">
                  <c:v>0.51300000000000001</c:v>
                </c:pt>
                <c:pt idx="9007">
                  <c:v>0.67699999999999994</c:v>
                </c:pt>
                <c:pt idx="9008">
                  <c:v>0.67300000000000004</c:v>
                </c:pt>
                <c:pt idx="9009">
                  <c:v>0.7</c:v>
                </c:pt>
                <c:pt idx="9010">
                  <c:v>0.81300000000000006</c:v>
                </c:pt>
                <c:pt idx="9011">
                  <c:v>0.89200000000000002</c:v>
                </c:pt>
                <c:pt idx="9012">
                  <c:v>0.89600000000000002</c:v>
                </c:pt>
                <c:pt idx="9013">
                  <c:v>0.99299999999999999</c:v>
                </c:pt>
                <c:pt idx="9014">
                  <c:v>1.1340000000000001</c:v>
                </c:pt>
                <c:pt idx="9015">
                  <c:v>0.97499999999999998</c:v>
                </c:pt>
                <c:pt idx="9016">
                  <c:v>1.0510000000000002</c:v>
                </c:pt>
                <c:pt idx="9017">
                  <c:v>0.72299999999999998</c:v>
                </c:pt>
                <c:pt idx="9018">
                  <c:v>0.69899999999999995</c:v>
                </c:pt>
                <c:pt idx="9019">
                  <c:v>0.77899999999999991</c:v>
                </c:pt>
                <c:pt idx="9020">
                  <c:v>0.73399999999999999</c:v>
                </c:pt>
                <c:pt idx="9021">
                  <c:v>0.42299999999999999</c:v>
                </c:pt>
                <c:pt idx="9022">
                  <c:v>0.82899999999999996</c:v>
                </c:pt>
                <c:pt idx="9023">
                  <c:v>1.1499999999999999</c:v>
                </c:pt>
                <c:pt idx="9024">
                  <c:v>1.3879999999999999</c:v>
                </c:pt>
                <c:pt idx="9025">
                  <c:v>1.262</c:v>
                </c:pt>
                <c:pt idx="9026">
                  <c:v>1.2709999999999999</c:v>
                </c:pt>
                <c:pt idx="9027">
                  <c:v>1.3960000000000001</c:v>
                </c:pt>
                <c:pt idx="9028">
                  <c:v>1.7869999999999999</c:v>
                </c:pt>
                <c:pt idx="9029">
                  <c:v>1.8719999999999999</c:v>
                </c:pt>
                <c:pt idx="9030">
                  <c:v>1.9040000000000001</c:v>
                </c:pt>
                <c:pt idx="9031">
                  <c:v>2.7309999999999999</c:v>
                </c:pt>
                <c:pt idx="9032">
                  <c:v>2.9050000000000002</c:v>
                </c:pt>
                <c:pt idx="9033">
                  <c:v>1.355</c:v>
                </c:pt>
                <c:pt idx="9034">
                  <c:v>1.236</c:v>
                </c:pt>
                <c:pt idx="9035">
                  <c:v>1.6260000000000001</c:v>
                </c:pt>
                <c:pt idx="9036">
                  <c:v>1.6869999999999998</c:v>
                </c:pt>
                <c:pt idx="9037">
                  <c:v>1.8779999999999999</c:v>
                </c:pt>
                <c:pt idx="9038">
                  <c:v>2.056</c:v>
                </c:pt>
                <c:pt idx="9039">
                  <c:v>2.085</c:v>
                </c:pt>
                <c:pt idx="9040">
                  <c:v>2.077</c:v>
                </c:pt>
                <c:pt idx="9041">
                  <c:v>1.387</c:v>
                </c:pt>
                <c:pt idx="9042">
                  <c:v>1.1139999999999999</c:v>
                </c:pt>
                <c:pt idx="9043">
                  <c:v>0.79800000000000004</c:v>
                </c:pt>
                <c:pt idx="9044">
                  <c:v>0.86799999999999999</c:v>
                </c:pt>
                <c:pt idx="9045">
                  <c:v>0.82099999999999995</c:v>
                </c:pt>
                <c:pt idx="9046">
                  <c:v>0.83600000000000008</c:v>
                </c:pt>
                <c:pt idx="9047">
                  <c:v>1.0029999999999999</c:v>
                </c:pt>
                <c:pt idx="9048">
                  <c:v>0.84199999999999997</c:v>
                </c:pt>
                <c:pt idx="9049">
                  <c:v>0.75800000000000001</c:v>
                </c:pt>
                <c:pt idx="9050">
                  <c:v>0.98100000000000009</c:v>
                </c:pt>
                <c:pt idx="9051">
                  <c:v>1.0669999999999999</c:v>
                </c:pt>
                <c:pt idx="9052">
                  <c:v>1.1759999999999999</c:v>
                </c:pt>
                <c:pt idx="9053">
                  <c:v>1.3259999999999998</c:v>
                </c:pt>
                <c:pt idx="9054">
                  <c:v>1.659</c:v>
                </c:pt>
                <c:pt idx="9055">
                  <c:v>1.722</c:v>
                </c:pt>
                <c:pt idx="9056">
                  <c:v>2.0550000000000002</c:v>
                </c:pt>
                <c:pt idx="9057">
                  <c:v>0.98599999999999988</c:v>
                </c:pt>
                <c:pt idx="9058">
                  <c:v>0.76800000000000002</c:v>
                </c:pt>
                <c:pt idx="9059">
                  <c:v>0.97499999999999998</c:v>
                </c:pt>
                <c:pt idx="9060">
                  <c:v>1.206</c:v>
                </c:pt>
                <c:pt idx="9061">
                  <c:v>1.1499999999999999</c:v>
                </c:pt>
                <c:pt idx="9062">
                  <c:v>0.81899999999999995</c:v>
                </c:pt>
                <c:pt idx="9063">
                  <c:v>0.83399999999999996</c:v>
                </c:pt>
                <c:pt idx="9064">
                  <c:v>0.83799999999999997</c:v>
                </c:pt>
                <c:pt idx="9065">
                  <c:v>0.97400000000000009</c:v>
                </c:pt>
                <c:pt idx="9066">
                  <c:v>0.99</c:v>
                </c:pt>
                <c:pt idx="9067">
                  <c:v>0.995</c:v>
                </c:pt>
                <c:pt idx="9068">
                  <c:v>1.095</c:v>
                </c:pt>
                <c:pt idx="9069">
                  <c:v>1.2260000000000002</c:v>
                </c:pt>
                <c:pt idx="9070">
                  <c:v>0.82899999999999996</c:v>
                </c:pt>
                <c:pt idx="9071">
                  <c:v>0.80099999999999993</c:v>
                </c:pt>
                <c:pt idx="9072">
                  <c:v>0.78799999999999992</c:v>
                </c:pt>
                <c:pt idx="9073">
                  <c:v>1.0740000000000001</c:v>
                </c:pt>
                <c:pt idx="9074">
                  <c:v>0.94499999999999995</c:v>
                </c:pt>
                <c:pt idx="9075">
                  <c:v>0.995</c:v>
                </c:pt>
                <c:pt idx="9076">
                  <c:v>1.266</c:v>
                </c:pt>
                <c:pt idx="9077">
                  <c:v>1.222</c:v>
                </c:pt>
                <c:pt idx="9078">
                  <c:v>1.2849999999999999</c:v>
                </c:pt>
                <c:pt idx="9079">
                  <c:v>1.3169999999999999</c:v>
                </c:pt>
                <c:pt idx="9080">
                  <c:v>1.667</c:v>
                </c:pt>
                <c:pt idx="9081">
                  <c:v>1.008</c:v>
                </c:pt>
                <c:pt idx="9082">
                  <c:v>0.78100000000000003</c:v>
                </c:pt>
                <c:pt idx="9083">
                  <c:v>0.754</c:v>
                </c:pt>
                <c:pt idx="9084">
                  <c:v>0.95100000000000007</c:v>
                </c:pt>
                <c:pt idx="9085">
                  <c:v>0.96000000000000008</c:v>
                </c:pt>
                <c:pt idx="9086">
                  <c:v>1.3010000000000002</c:v>
                </c:pt>
                <c:pt idx="9087">
                  <c:v>0.95499999999999996</c:v>
                </c:pt>
                <c:pt idx="9088">
                  <c:v>0.76800000000000002</c:v>
                </c:pt>
                <c:pt idx="9089">
                  <c:v>0.82799999999999996</c:v>
                </c:pt>
                <c:pt idx="9090">
                  <c:v>0.77100000000000002</c:v>
                </c:pt>
                <c:pt idx="9091">
                  <c:v>1.175</c:v>
                </c:pt>
                <c:pt idx="9092">
                  <c:v>1.3120000000000001</c:v>
                </c:pt>
                <c:pt idx="9093">
                  <c:v>0.99099999999999988</c:v>
                </c:pt>
                <c:pt idx="9094">
                  <c:v>1.091</c:v>
                </c:pt>
                <c:pt idx="9095">
                  <c:v>1.6440000000000001</c:v>
                </c:pt>
                <c:pt idx="9096">
                  <c:v>0.92199999999999993</c:v>
                </c:pt>
                <c:pt idx="9097">
                  <c:v>0.85599999999999998</c:v>
                </c:pt>
                <c:pt idx="9098">
                  <c:v>0.81300000000000006</c:v>
                </c:pt>
                <c:pt idx="9099">
                  <c:v>0.70200000000000007</c:v>
                </c:pt>
                <c:pt idx="9100">
                  <c:v>1.1869999999999998</c:v>
                </c:pt>
                <c:pt idx="9101">
                  <c:v>1.796</c:v>
                </c:pt>
                <c:pt idx="9102">
                  <c:v>1.2210000000000001</c:v>
                </c:pt>
                <c:pt idx="9103">
                  <c:v>0.81499999999999995</c:v>
                </c:pt>
                <c:pt idx="9104">
                  <c:v>0.81800000000000006</c:v>
                </c:pt>
                <c:pt idx="9105">
                  <c:v>0.7649999999999999</c:v>
                </c:pt>
                <c:pt idx="9106">
                  <c:v>0.72699999999999998</c:v>
                </c:pt>
                <c:pt idx="9107">
                  <c:v>0.74199999999999999</c:v>
                </c:pt>
                <c:pt idx="9108">
                  <c:v>1.1659999999999999</c:v>
                </c:pt>
                <c:pt idx="9109">
                  <c:v>1.1060000000000001</c:v>
                </c:pt>
                <c:pt idx="9110">
                  <c:v>1.2049999999999998</c:v>
                </c:pt>
                <c:pt idx="9111">
                  <c:v>1.1340000000000001</c:v>
                </c:pt>
                <c:pt idx="9112">
                  <c:v>1.2899999999999998</c:v>
                </c:pt>
                <c:pt idx="9113">
                  <c:v>1.649</c:v>
                </c:pt>
                <c:pt idx="9114">
                  <c:v>1.728</c:v>
                </c:pt>
                <c:pt idx="9115">
                  <c:v>0.9</c:v>
                </c:pt>
                <c:pt idx="9116">
                  <c:v>0.73099999999999998</c:v>
                </c:pt>
                <c:pt idx="9117">
                  <c:v>0.9</c:v>
                </c:pt>
                <c:pt idx="9118">
                  <c:v>0.98699999999999999</c:v>
                </c:pt>
                <c:pt idx="9119">
                  <c:v>1.1659999999999999</c:v>
                </c:pt>
                <c:pt idx="9120">
                  <c:v>1.07</c:v>
                </c:pt>
                <c:pt idx="9121">
                  <c:v>0.80500000000000005</c:v>
                </c:pt>
                <c:pt idx="9122">
                  <c:v>0.67300000000000004</c:v>
                </c:pt>
                <c:pt idx="9123">
                  <c:v>0.83899999999999997</c:v>
                </c:pt>
                <c:pt idx="9124">
                  <c:v>0.75700000000000001</c:v>
                </c:pt>
                <c:pt idx="9125">
                  <c:v>0.73599999999999999</c:v>
                </c:pt>
                <c:pt idx="9126">
                  <c:v>1.0900000000000001</c:v>
                </c:pt>
                <c:pt idx="9127">
                  <c:v>1.1900000000000002</c:v>
                </c:pt>
                <c:pt idx="9128">
                  <c:v>0.93400000000000005</c:v>
                </c:pt>
                <c:pt idx="9129">
                  <c:v>0.90399999999999991</c:v>
                </c:pt>
                <c:pt idx="9130">
                  <c:v>1.0569999999999999</c:v>
                </c:pt>
                <c:pt idx="9131">
                  <c:v>0.56899999999999995</c:v>
                </c:pt>
                <c:pt idx="9132">
                  <c:v>0.65600000000000003</c:v>
                </c:pt>
                <c:pt idx="9133">
                  <c:v>0.73299999999999998</c:v>
                </c:pt>
                <c:pt idx="9134">
                  <c:v>0.745</c:v>
                </c:pt>
                <c:pt idx="9135">
                  <c:v>0.72099999999999997</c:v>
                </c:pt>
                <c:pt idx="9136">
                  <c:v>0.59500000000000008</c:v>
                </c:pt>
                <c:pt idx="9137">
                  <c:v>0.99099999999999988</c:v>
                </c:pt>
                <c:pt idx="9138">
                  <c:v>1.4300000000000002</c:v>
                </c:pt>
                <c:pt idx="9139">
                  <c:v>0.98699999999999999</c:v>
                </c:pt>
                <c:pt idx="9140">
                  <c:v>0.92100000000000004</c:v>
                </c:pt>
                <c:pt idx="9141">
                  <c:v>1.075</c:v>
                </c:pt>
                <c:pt idx="9142">
                  <c:v>0.77100000000000002</c:v>
                </c:pt>
                <c:pt idx="9143">
                  <c:v>0.69399999999999995</c:v>
                </c:pt>
                <c:pt idx="9144">
                  <c:v>0.68300000000000005</c:v>
                </c:pt>
                <c:pt idx="9145">
                  <c:v>0.67900000000000005</c:v>
                </c:pt>
                <c:pt idx="9146">
                  <c:v>0.70100000000000007</c:v>
                </c:pt>
                <c:pt idx="9147">
                  <c:v>0.41899999999999998</c:v>
                </c:pt>
                <c:pt idx="9148">
                  <c:v>0.81300000000000006</c:v>
                </c:pt>
                <c:pt idx="9149">
                  <c:v>0.877</c:v>
                </c:pt>
                <c:pt idx="9150">
                  <c:v>0.83100000000000007</c:v>
                </c:pt>
                <c:pt idx="9151">
                  <c:v>0.47699999999999998</c:v>
                </c:pt>
                <c:pt idx="9152">
                  <c:v>0.59000000000000008</c:v>
                </c:pt>
                <c:pt idx="9153">
                  <c:v>0.89100000000000001</c:v>
                </c:pt>
                <c:pt idx="9154">
                  <c:v>0.70200000000000007</c:v>
                </c:pt>
                <c:pt idx="9155">
                  <c:v>0.39700000000000002</c:v>
                </c:pt>
                <c:pt idx="9156">
                  <c:v>0.40600000000000003</c:v>
                </c:pt>
                <c:pt idx="9157">
                  <c:v>0.61699999999999999</c:v>
                </c:pt>
                <c:pt idx="9158">
                  <c:v>0.55999999999999994</c:v>
                </c:pt>
                <c:pt idx="9159">
                  <c:v>0.97900000000000009</c:v>
                </c:pt>
                <c:pt idx="9160">
                  <c:v>0.68900000000000006</c:v>
                </c:pt>
                <c:pt idx="9161">
                  <c:v>0.78500000000000003</c:v>
                </c:pt>
                <c:pt idx="9162">
                  <c:v>0.88400000000000001</c:v>
                </c:pt>
                <c:pt idx="9163">
                  <c:v>1.157</c:v>
                </c:pt>
                <c:pt idx="9164">
                  <c:v>1.2030000000000001</c:v>
                </c:pt>
                <c:pt idx="9165">
                  <c:v>1.1950000000000001</c:v>
                </c:pt>
                <c:pt idx="9166">
                  <c:v>1.2979999999999998</c:v>
                </c:pt>
                <c:pt idx="9167">
                  <c:v>1.5410000000000001</c:v>
                </c:pt>
                <c:pt idx="9168">
                  <c:v>0.54600000000000004</c:v>
                </c:pt>
                <c:pt idx="9169">
                  <c:v>0.57999999999999996</c:v>
                </c:pt>
                <c:pt idx="9170">
                  <c:v>0.54699999999999993</c:v>
                </c:pt>
                <c:pt idx="9171">
                  <c:v>0.441</c:v>
                </c:pt>
                <c:pt idx="9172">
                  <c:v>0.34</c:v>
                </c:pt>
                <c:pt idx="9173">
                  <c:v>0.32800000000000001</c:v>
                </c:pt>
                <c:pt idx="9174">
                  <c:v>0.315</c:v>
                </c:pt>
                <c:pt idx="9175">
                  <c:v>0.66200000000000003</c:v>
                </c:pt>
                <c:pt idx="9176">
                  <c:v>0.63400000000000001</c:v>
                </c:pt>
                <c:pt idx="9177">
                  <c:v>0.755</c:v>
                </c:pt>
                <c:pt idx="9178">
                  <c:v>0.41499999999999998</c:v>
                </c:pt>
                <c:pt idx="9179">
                  <c:v>0.215</c:v>
                </c:pt>
                <c:pt idx="9180">
                  <c:v>0.28400000000000003</c:v>
                </c:pt>
                <c:pt idx="9181">
                  <c:v>0.313</c:v>
                </c:pt>
                <c:pt idx="9182">
                  <c:v>0.55900000000000005</c:v>
                </c:pt>
                <c:pt idx="9183">
                  <c:v>0.53200000000000003</c:v>
                </c:pt>
                <c:pt idx="9184">
                  <c:v>0.49299999999999994</c:v>
                </c:pt>
                <c:pt idx="9185">
                  <c:v>0.432</c:v>
                </c:pt>
                <c:pt idx="9186">
                  <c:v>0.185</c:v>
                </c:pt>
                <c:pt idx="9187">
                  <c:v>0.28100000000000003</c:v>
                </c:pt>
                <c:pt idx="9188">
                  <c:v>0.33399999999999996</c:v>
                </c:pt>
                <c:pt idx="9189">
                  <c:v>0.61899999999999999</c:v>
                </c:pt>
                <c:pt idx="9190">
                  <c:v>0.73299999999999998</c:v>
                </c:pt>
                <c:pt idx="9191">
                  <c:v>0.625</c:v>
                </c:pt>
                <c:pt idx="9192">
                  <c:v>0.61399999999999999</c:v>
                </c:pt>
                <c:pt idx="9193">
                  <c:v>0.38800000000000001</c:v>
                </c:pt>
                <c:pt idx="9194">
                  <c:v>0.34600000000000003</c:v>
                </c:pt>
                <c:pt idx="9195">
                  <c:v>0.30099999999999999</c:v>
                </c:pt>
                <c:pt idx="9196">
                  <c:v>0.29399999999999998</c:v>
                </c:pt>
                <c:pt idx="9197">
                  <c:v>0.16899999999999998</c:v>
                </c:pt>
                <c:pt idx="9198">
                  <c:v>0.26300000000000001</c:v>
                </c:pt>
                <c:pt idx="9199">
                  <c:v>0.28800000000000003</c:v>
                </c:pt>
                <c:pt idx="9200">
                  <c:v>0.32899999999999996</c:v>
                </c:pt>
                <c:pt idx="9201">
                  <c:v>0.49299999999999994</c:v>
                </c:pt>
                <c:pt idx="9202">
                  <c:v>0.48700000000000004</c:v>
                </c:pt>
                <c:pt idx="9203">
                  <c:v>0.45600000000000002</c:v>
                </c:pt>
                <c:pt idx="9204">
                  <c:v>0.42799999999999999</c:v>
                </c:pt>
                <c:pt idx="9205">
                  <c:v>0.44</c:v>
                </c:pt>
                <c:pt idx="9206">
                  <c:v>0.66299999999999992</c:v>
                </c:pt>
                <c:pt idx="9207">
                  <c:v>0.72699999999999998</c:v>
                </c:pt>
                <c:pt idx="9208">
                  <c:v>0.36699999999999999</c:v>
                </c:pt>
                <c:pt idx="9209">
                  <c:v>0.29300000000000004</c:v>
                </c:pt>
                <c:pt idx="9210">
                  <c:v>0.16500000000000001</c:v>
                </c:pt>
                <c:pt idx="9211">
                  <c:v>0.24399999999999999</c:v>
                </c:pt>
                <c:pt idx="9212">
                  <c:v>0.27399999999999997</c:v>
                </c:pt>
                <c:pt idx="9213">
                  <c:v>0.31</c:v>
                </c:pt>
                <c:pt idx="9214">
                  <c:v>0.47699999999999998</c:v>
                </c:pt>
                <c:pt idx="9215">
                  <c:v>0.34099999999999997</c:v>
                </c:pt>
                <c:pt idx="9216">
                  <c:v>0.28699999999999998</c:v>
                </c:pt>
                <c:pt idx="9217">
                  <c:v>0.36000000000000004</c:v>
                </c:pt>
                <c:pt idx="9218">
                  <c:v>0.30299999999999999</c:v>
                </c:pt>
                <c:pt idx="9219">
                  <c:v>0.28200000000000003</c:v>
                </c:pt>
                <c:pt idx="9220">
                  <c:v>0.28800000000000003</c:v>
                </c:pt>
                <c:pt idx="9221">
                  <c:v>0.28499999999999998</c:v>
                </c:pt>
                <c:pt idx="9222">
                  <c:v>0.434</c:v>
                </c:pt>
                <c:pt idx="9223">
                  <c:v>0.68499999999999994</c:v>
                </c:pt>
                <c:pt idx="9224">
                  <c:v>0.71799999999999997</c:v>
                </c:pt>
                <c:pt idx="9225">
                  <c:v>0.71899999999999997</c:v>
                </c:pt>
                <c:pt idx="9226">
                  <c:v>0.72799999999999998</c:v>
                </c:pt>
                <c:pt idx="9227">
                  <c:v>0.82899999999999996</c:v>
                </c:pt>
                <c:pt idx="9228">
                  <c:v>1.008</c:v>
                </c:pt>
                <c:pt idx="9229">
                  <c:v>0.74099999999999999</c:v>
                </c:pt>
                <c:pt idx="9230">
                  <c:v>0.45</c:v>
                </c:pt>
                <c:pt idx="9231">
                  <c:v>0.30200000000000005</c:v>
                </c:pt>
                <c:pt idx="9232">
                  <c:v>0.311</c:v>
                </c:pt>
                <c:pt idx="9233">
                  <c:v>0.34099999999999997</c:v>
                </c:pt>
                <c:pt idx="9234">
                  <c:v>0.31</c:v>
                </c:pt>
                <c:pt idx="9235">
                  <c:v>0.40900000000000003</c:v>
                </c:pt>
                <c:pt idx="9236">
                  <c:v>0.42599999999999999</c:v>
                </c:pt>
                <c:pt idx="9237">
                  <c:v>0.42000000000000004</c:v>
                </c:pt>
                <c:pt idx="9238">
                  <c:v>0.46500000000000002</c:v>
                </c:pt>
                <c:pt idx="9239">
                  <c:v>0.68700000000000006</c:v>
                </c:pt>
                <c:pt idx="9240">
                  <c:v>0.38900000000000001</c:v>
                </c:pt>
                <c:pt idx="9241">
                  <c:v>0.30299999999999999</c:v>
                </c:pt>
                <c:pt idx="9242">
                  <c:v>0.27399999999999997</c:v>
                </c:pt>
                <c:pt idx="9243">
                  <c:v>0.47899999999999998</c:v>
                </c:pt>
                <c:pt idx="9244">
                  <c:v>0.504</c:v>
                </c:pt>
                <c:pt idx="9245">
                  <c:v>0.308</c:v>
                </c:pt>
                <c:pt idx="9246">
                  <c:v>0.34</c:v>
                </c:pt>
                <c:pt idx="9247">
                  <c:v>0.28699999999999998</c:v>
                </c:pt>
                <c:pt idx="9248">
                  <c:v>0.27099999999999996</c:v>
                </c:pt>
                <c:pt idx="9249">
                  <c:v>0.13999999999999999</c:v>
                </c:pt>
                <c:pt idx="9250">
                  <c:v>0.26200000000000001</c:v>
                </c:pt>
                <c:pt idx="9251">
                  <c:v>0.30399999999999999</c:v>
                </c:pt>
                <c:pt idx="9252">
                  <c:v>0.3</c:v>
                </c:pt>
                <c:pt idx="9253">
                  <c:v>0.27399999999999997</c:v>
                </c:pt>
                <c:pt idx="9254">
                  <c:v>0.55599999999999994</c:v>
                </c:pt>
                <c:pt idx="9255">
                  <c:v>0.63600000000000001</c:v>
                </c:pt>
                <c:pt idx="9256">
                  <c:v>0.69399999999999995</c:v>
                </c:pt>
                <c:pt idx="9257">
                  <c:v>0.74099999999999999</c:v>
                </c:pt>
                <c:pt idx="9258">
                  <c:v>0.69700000000000006</c:v>
                </c:pt>
                <c:pt idx="9259">
                  <c:v>0.93</c:v>
                </c:pt>
                <c:pt idx="9260">
                  <c:v>1.004</c:v>
                </c:pt>
                <c:pt idx="9261">
                  <c:v>0.38400000000000001</c:v>
                </c:pt>
                <c:pt idx="9262">
                  <c:v>0.44600000000000001</c:v>
                </c:pt>
                <c:pt idx="9263">
                  <c:v>0.495</c:v>
                </c:pt>
                <c:pt idx="9264">
                  <c:v>0.29399999999999998</c:v>
                </c:pt>
                <c:pt idx="9265">
                  <c:v>0.254</c:v>
                </c:pt>
                <c:pt idx="9266">
                  <c:v>0.25600000000000001</c:v>
                </c:pt>
                <c:pt idx="9267">
                  <c:v>0.27700000000000002</c:v>
                </c:pt>
                <c:pt idx="9268">
                  <c:v>0.28299999999999997</c:v>
                </c:pt>
                <c:pt idx="9269">
                  <c:v>0.28400000000000003</c:v>
                </c:pt>
                <c:pt idx="9270">
                  <c:v>0.28499999999999998</c:v>
                </c:pt>
                <c:pt idx="9271">
                  <c:v>0.22500000000000001</c:v>
                </c:pt>
                <c:pt idx="9272">
                  <c:v>0.496</c:v>
                </c:pt>
                <c:pt idx="9273">
                  <c:v>0.54699999999999993</c:v>
                </c:pt>
                <c:pt idx="9274">
                  <c:v>0.441</c:v>
                </c:pt>
                <c:pt idx="9275">
                  <c:v>0.28600000000000003</c:v>
                </c:pt>
                <c:pt idx="9276">
                  <c:v>0.25900000000000001</c:v>
                </c:pt>
                <c:pt idx="9277">
                  <c:v>0.23100000000000001</c:v>
                </c:pt>
                <c:pt idx="9278">
                  <c:v>0.25</c:v>
                </c:pt>
                <c:pt idx="9279">
                  <c:v>0.23800000000000002</c:v>
                </c:pt>
                <c:pt idx="9280">
                  <c:v>0.23599999999999999</c:v>
                </c:pt>
                <c:pt idx="9281">
                  <c:v>0.22900000000000001</c:v>
                </c:pt>
                <c:pt idx="9282">
                  <c:v>0.27500000000000002</c:v>
                </c:pt>
                <c:pt idx="9283">
                  <c:v>0.41300000000000003</c:v>
                </c:pt>
                <c:pt idx="9284">
                  <c:v>0.27500000000000002</c:v>
                </c:pt>
                <c:pt idx="9285">
                  <c:v>0.217</c:v>
                </c:pt>
                <c:pt idx="9286">
                  <c:v>0.217</c:v>
                </c:pt>
                <c:pt idx="9287">
                  <c:v>0.215</c:v>
                </c:pt>
                <c:pt idx="9288">
                  <c:v>0.32600000000000001</c:v>
                </c:pt>
                <c:pt idx="9289">
                  <c:v>0.27700000000000002</c:v>
                </c:pt>
                <c:pt idx="9290">
                  <c:v>0.255</c:v>
                </c:pt>
                <c:pt idx="9291">
                  <c:v>0.254</c:v>
                </c:pt>
                <c:pt idx="9292">
                  <c:v>0.19400000000000001</c:v>
                </c:pt>
                <c:pt idx="9293">
                  <c:v>0.17100000000000001</c:v>
                </c:pt>
                <c:pt idx="9294">
                  <c:v>0.16699999999999998</c:v>
                </c:pt>
                <c:pt idx="9295">
                  <c:v>0.16699999999999998</c:v>
                </c:pt>
                <c:pt idx="9296">
                  <c:v>0.156</c:v>
                </c:pt>
                <c:pt idx="9297">
                  <c:v>0.14599999999999999</c:v>
                </c:pt>
                <c:pt idx="9298">
                  <c:v>0.13200000000000001</c:v>
                </c:pt>
                <c:pt idx="9299">
                  <c:v>0.45500000000000002</c:v>
                </c:pt>
                <c:pt idx="9300">
                  <c:v>0.51700000000000002</c:v>
                </c:pt>
                <c:pt idx="9301">
                  <c:v>0.54799999999999993</c:v>
                </c:pt>
                <c:pt idx="9302">
                  <c:v>0.53900000000000003</c:v>
                </c:pt>
                <c:pt idx="9303">
                  <c:v>0.51800000000000002</c:v>
                </c:pt>
                <c:pt idx="9304">
                  <c:v>0.52200000000000002</c:v>
                </c:pt>
                <c:pt idx="9305">
                  <c:v>0.51999999999999991</c:v>
                </c:pt>
                <c:pt idx="9306">
                  <c:v>0.51600000000000001</c:v>
                </c:pt>
                <c:pt idx="9307">
                  <c:v>0.52100000000000002</c:v>
                </c:pt>
                <c:pt idx="9308">
                  <c:v>0.5109999999999999</c:v>
                </c:pt>
                <c:pt idx="9309">
                  <c:v>0.51800000000000002</c:v>
                </c:pt>
                <c:pt idx="9310">
                  <c:v>0.107</c:v>
                </c:pt>
                <c:pt idx="9311">
                  <c:v>0</c:v>
                </c:pt>
                <c:pt idx="9312">
                  <c:v>0.14100000000000001</c:v>
                </c:pt>
                <c:pt idx="9313">
                  <c:v>5.5E-2</c:v>
                </c:pt>
                <c:pt idx="9314">
                  <c:v>7.0000000000000001E-3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1E-3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1E-3</c:v>
                </c:pt>
                <c:pt idx="9326">
                  <c:v>0</c:v>
                </c:pt>
                <c:pt idx="9327">
                  <c:v>0.13500000000000001</c:v>
                </c:pt>
                <c:pt idx="9328">
                  <c:v>0.158</c:v>
                </c:pt>
                <c:pt idx="9329">
                  <c:v>0.159</c:v>
                </c:pt>
                <c:pt idx="9330">
                  <c:v>0.16</c:v>
                </c:pt>
                <c:pt idx="9331">
                  <c:v>3.7999999999999999E-2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0.124</c:v>
                </c:pt>
                <c:pt idx="9338">
                  <c:v>0.157</c:v>
                </c:pt>
                <c:pt idx="9339">
                  <c:v>0.17799999999999999</c:v>
                </c:pt>
                <c:pt idx="9340">
                  <c:v>0.186</c:v>
                </c:pt>
                <c:pt idx="9341">
                  <c:v>0.183</c:v>
                </c:pt>
                <c:pt idx="9342">
                  <c:v>0.20900000000000002</c:v>
                </c:pt>
                <c:pt idx="9343">
                  <c:v>0.182</c:v>
                </c:pt>
                <c:pt idx="9344">
                  <c:v>0.17699999999999999</c:v>
                </c:pt>
                <c:pt idx="9345">
                  <c:v>0.17499999999999999</c:v>
                </c:pt>
                <c:pt idx="9346">
                  <c:v>0.161</c:v>
                </c:pt>
                <c:pt idx="9347">
                  <c:v>0.15100000000000002</c:v>
                </c:pt>
                <c:pt idx="9348">
                  <c:v>0.154</c:v>
                </c:pt>
                <c:pt idx="9349">
                  <c:v>3.6000000000000004E-2</c:v>
                </c:pt>
                <c:pt idx="9350">
                  <c:v>0</c:v>
                </c:pt>
                <c:pt idx="9351">
                  <c:v>9.2999999999999999E-2</c:v>
                </c:pt>
                <c:pt idx="9352">
                  <c:v>0.14699999999999999</c:v>
                </c:pt>
                <c:pt idx="9353">
                  <c:v>0.155</c:v>
                </c:pt>
                <c:pt idx="9354">
                  <c:v>0.15100000000000002</c:v>
                </c:pt>
                <c:pt idx="9355">
                  <c:v>3.6000000000000004E-2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0.14400000000000002</c:v>
                </c:pt>
                <c:pt idx="9364">
                  <c:v>0.16600000000000001</c:v>
                </c:pt>
                <c:pt idx="9365">
                  <c:v>0.16500000000000001</c:v>
                </c:pt>
                <c:pt idx="9366">
                  <c:v>0.17</c:v>
                </c:pt>
                <c:pt idx="9367">
                  <c:v>4.7E-2</c:v>
                </c:pt>
                <c:pt idx="9368">
                  <c:v>0.14400000000000002</c:v>
                </c:pt>
                <c:pt idx="9369">
                  <c:v>0.183</c:v>
                </c:pt>
                <c:pt idx="9370">
                  <c:v>0.17599999999999999</c:v>
                </c:pt>
                <c:pt idx="9371">
                  <c:v>0.17499999999999999</c:v>
                </c:pt>
                <c:pt idx="9372">
                  <c:v>0.17699999999999999</c:v>
                </c:pt>
                <c:pt idx="9373">
                  <c:v>0.14400000000000002</c:v>
                </c:pt>
                <c:pt idx="9374">
                  <c:v>0.12999999999999998</c:v>
                </c:pt>
                <c:pt idx="9375">
                  <c:v>0.41199999999999998</c:v>
                </c:pt>
                <c:pt idx="9376">
                  <c:v>0.1</c:v>
                </c:pt>
                <c:pt idx="9377">
                  <c:v>0.125</c:v>
                </c:pt>
                <c:pt idx="9378">
                  <c:v>0.17399999999999999</c:v>
                </c:pt>
                <c:pt idx="9379">
                  <c:v>0.17599999999999999</c:v>
                </c:pt>
                <c:pt idx="9380">
                  <c:v>0.17599999999999999</c:v>
                </c:pt>
                <c:pt idx="9381">
                  <c:v>0.187</c:v>
                </c:pt>
                <c:pt idx="9382">
                  <c:v>0.307</c:v>
                </c:pt>
                <c:pt idx="9383">
                  <c:v>0.35399999999999998</c:v>
                </c:pt>
                <c:pt idx="9384">
                  <c:v>0.34099999999999997</c:v>
                </c:pt>
                <c:pt idx="9385">
                  <c:v>0.189</c:v>
                </c:pt>
                <c:pt idx="9386">
                  <c:v>0.11900000000000001</c:v>
                </c:pt>
                <c:pt idx="9387">
                  <c:v>0.41699999999999998</c:v>
                </c:pt>
                <c:pt idx="9388">
                  <c:v>0.10500000000000001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1E-3</c:v>
                </c:pt>
                <c:pt idx="9394">
                  <c:v>0</c:v>
                </c:pt>
                <c:pt idx="9395">
                  <c:v>1E-3</c:v>
                </c:pt>
                <c:pt idx="9396">
                  <c:v>0</c:v>
                </c:pt>
                <c:pt idx="9397">
                  <c:v>0</c:v>
                </c:pt>
                <c:pt idx="9398">
                  <c:v>1E-3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0.14300000000000002</c:v>
                </c:pt>
                <c:pt idx="9403">
                  <c:v>0.17499999999999999</c:v>
                </c:pt>
                <c:pt idx="9404">
                  <c:v>0.17200000000000001</c:v>
                </c:pt>
                <c:pt idx="9405">
                  <c:v>0.17200000000000001</c:v>
                </c:pt>
                <c:pt idx="9406">
                  <c:v>3.9E-2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8.3999999999999991E-2</c:v>
                </c:pt>
                <c:pt idx="9415">
                  <c:v>0.108</c:v>
                </c:pt>
                <c:pt idx="9416">
                  <c:v>0.108</c:v>
                </c:pt>
                <c:pt idx="9417">
                  <c:v>0.153</c:v>
                </c:pt>
                <c:pt idx="9418">
                  <c:v>0.16400000000000001</c:v>
                </c:pt>
                <c:pt idx="9419">
                  <c:v>0.16300000000000001</c:v>
                </c:pt>
                <c:pt idx="9420">
                  <c:v>0.17</c:v>
                </c:pt>
                <c:pt idx="9421">
                  <c:v>0.19500000000000001</c:v>
                </c:pt>
                <c:pt idx="9422">
                  <c:v>0.19500000000000001</c:v>
                </c:pt>
                <c:pt idx="9423">
                  <c:v>0.19500000000000001</c:v>
                </c:pt>
                <c:pt idx="9424">
                  <c:v>0.187</c:v>
                </c:pt>
                <c:pt idx="9425">
                  <c:v>0.186</c:v>
                </c:pt>
                <c:pt idx="9426">
                  <c:v>0.41</c:v>
                </c:pt>
                <c:pt idx="9427">
                  <c:v>0.18100000000000002</c:v>
                </c:pt>
                <c:pt idx="9428">
                  <c:v>0.115</c:v>
                </c:pt>
                <c:pt idx="9429">
                  <c:v>0.16400000000000001</c:v>
                </c:pt>
                <c:pt idx="9430">
                  <c:v>0.17499999999999999</c:v>
                </c:pt>
                <c:pt idx="9431">
                  <c:v>4.1999999999999996E-2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0.11</c:v>
                </c:pt>
                <c:pt idx="9442">
                  <c:v>0.186</c:v>
                </c:pt>
                <c:pt idx="9443">
                  <c:v>0.184</c:v>
                </c:pt>
                <c:pt idx="9444">
                  <c:v>0.182</c:v>
                </c:pt>
                <c:pt idx="9445">
                  <c:v>0.22500000000000001</c:v>
                </c:pt>
                <c:pt idx="9446">
                  <c:v>0.05</c:v>
                </c:pt>
                <c:pt idx="9447">
                  <c:v>0.14100000000000001</c:v>
                </c:pt>
                <c:pt idx="9448">
                  <c:v>0.187</c:v>
                </c:pt>
                <c:pt idx="9449">
                  <c:v>0.18000000000000002</c:v>
                </c:pt>
                <c:pt idx="9450">
                  <c:v>0.18000000000000002</c:v>
                </c:pt>
                <c:pt idx="9451">
                  <c:v>4.1999999999999996E-2</c:v>
                </c:pt>
                <c:pt idx="9452">
                  <c:v>1E-3</c:v>
                </c:pt>
                <c:pt idx="9453">
                  <c:v>0.13100000000000001</c:v>
                </c:pt>
                <c:pt idx="9454">
                  <c:v>0.16200000000000001</c:v>
                </c:pt>
                <c:pt idx="9455">
                  <c:v>0.16300000000000001</c:v>
                </c:pt>
                <c:pt idx="9456">
                  <c:v>0.17899999999999999</c:v>
                </c:pt>
                <c:pt idx="9457">
                  <c:v>0.184</c:v>
                </c:pt>
                <c:pt idx="9458">
                  <c:v>0.17899999999999999</c:v>
                </c:pt>
                <c:pt idx="9459">
                  <c:v>0.19500000000000001</c:v>
                </c:pt>
                <c:pt idx="9460">
                  <c:v>0.20499999999999999</c:v>
                </c:pt>
                <c:pt idx="9461">
                  <c:v>0.18000000000000002</c:v>
                </c:pt>
                <c:pt idx="9462">
                  <c:v>0.16899999999999998</c:v>
                </c:pt>
                <c:pt idx="9463">
                  <c:v>0.153</c:v>
                </c:pt>
                <c:pt idx="9464">
                  <c:v>0.39399999999999996</c:v>
                </c:pt>
                <c:pt idx="9465">
                  <c:v>0.48399999999999999</c:v>
                </c:pt>
                <c:pt idx="9466">
                  <c:v>0.10199999999999999</c:v>
                </c:pt>
                <c:pt idx="9467">
                  <c:v>0.126</c:v>
                </c:pt>
                <c:pt idx="9468">
                  <c:v>0.17499999999999999</c:v>
                </c:pt>
                <c:pt idx="9469">
                  <c:v>4.1000000000000002E-2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1E-3</c:v>
                </c:pt>
                <c:pt idx="9477">
                  <c:v>0</c:v>
                </c:pt>
                <c:pt idx="9478">
                  <c:v>1E-3</c:v>
                </c:pt>
                <c:pt idx="9479">
                  <c:v>0</c:v>
                </c:pt>
                <c:pt idx="9480">
                  <c:v>0</c:v>
                </c:pt>
                <c:pt idx="9481">
                  <c:v>1E-3</c:v>
                </c:pt>
                <c:pt idx="9482">
                  <c:v>0.13600000000000001</c:v>
                </c:pt>
                <c:pt idx="9483">
                  <c:v>0.16400000000000001</c:v>
                </c:pt>
                <c:pt idx="9484">
                  <c:v>0.245</c:v>
                </c:pt>
                <c:pt idx="9485">
                  <c:v>0.26699999999999996</c:v>
                </c:pt>
                <c:pt idx="9486">
                  <c:v>0.216</c:v>
                </c:pt>
                <c:pt idx="9487">
                  <c:v>0.20100000000000001</c:v>
                </c:pt>
                <c:pt idx="9488">
                  <c:v>0.20699999999999999</c:v>
                </c:pt>
                <c:pt idx="9489">
                  <c:v>0.20200000000000001</c:v>
                </c:pt>
                <c:pt idx="9490">
                  <c:v>0.20300000000000001</c:v>
                </c:pt>
                <c:pt idx="9491">
                  <c:v>4.5000000000000005E-2</c:v>
                </c:pt>
                <c:pt idx="9492">
                  <c:v>9.0999999999999998E-2</c:v>
                </c:pt>
                <c:pt idx="9493">
                  <c:v>0.12300000000000001</c:v>
                </c:pt>
                <c:pt idx="9494">
                  <c:v>0.14599999999999999</c:v>
                </c:pt>
                <c:pt idx="9495">
                  <c:v>0.17499999999999999</c:v>
                </c:pt>
                <c:pt idx="9496">
                  <c:v>0.186</c:v>
                </c:pt>
                <c:pt idx="9497">
                  <c:v>0.185</c:v>
                </c:pt>
                <c:pt idx="9498">
                  <c:v>0.2</c:v>
                </c:pt>
                <c:pt idx="9499">
                  <c:v>0.18000000000000002</c:v>
                </c:pt>
                <c:pt idx="9500">
                  <c:v>0.17899999999999999</c:v>
                </c:pt>
                <c:pt idx="9501">
                  <c:v>0.17</c:v>
                </c:pt>
                <c:pt idx="9502">
                  <c:v>0.438</c:v>
                </c:pt>
                <c:pt idx="9503">
                  <c:v>0.49299999999999994</c:v>
                </c:pt>
                <c:pt idx="9504">
                  <c:v>0.52800000000000002</c:v>
                </c:pt>
                <c:pt idx="9505">
                  <c:v>0.112</c:v>
                </c:pt>
                <c:pt idx="9506">
                  <c:v>0</c:v>
                </c:pt>
                <c:pt idx="9507">
                  <c:v>0.125</c:v>
                </c:pt>
                <c:pt idx="9508">
                  <c:v>0.158</c:v>
                </c:pt>
                <c:pt idx="9509">
                  <c:v>0.158</c:v>
                </c:pt>
                <c:pt idx="9510">
                  <c:v>0.158</c:v>
                </c:pt>
                <c:pt idx="9511">
                  <c:v>3.7999999999999999E-2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1E-3</c:v>
                </c:pt>
                <c:pt idx="9517">
                  <c:v>0</c:v>
                </c:pt>
                <c:pt idx="9518">
                  <c:v>0</c:v>
                </c:pt>
                <c:pt idx="9519">
                  <c:v>0.125</c:v>
                </c:pt>
                <c:pt idx="9520">
                  <c:v>0.14899999999999999</c:v>
                </c:pt>
                <c:pt idx="9521">
                  <c:v>0.15100000000000002</c:v>
                </c:pt>
                <c:pt idx="9522">
                  <c:v>0.17100000000000001</c:v>
                </c:pt>
                <c:pt idx="9523">
                  <c:v>0.17599999999999999</c:v>
                </c:pt>
                <c:pt idx="9524">
                  <c:v>0.17899999999999999</c:v>
                </c:pt>
                <c:pt idx="9525">
                  <c:v>0.19500000000000001</c:v>
                </c:pt>
                <c:pt idx="9526">
                  <c:v>0.27399999999999997</c:v>
                </c:pt>
                <c:pt idx="9527">
                  <c:v>0.29500000000000004</c:v>
                </c:pt>
                <c:pt idx="9528">
                  <c:v>0.28800000000000003</c:v>
                </c:pt>
                <c:pt idx="9529">
                  <c:v>6.3E-2</c:v>
                </c:pt>
                <c:pt idx="9530">
                  <c:v>0</c:v>
                </c:pt>
                <c:pt idx="9531">
                  <c:v>8.5000000000000006E-2</c:v>
                </c:pt>
                <c:pt idx="9532">
                  <c:v>0.155</c:v>
                </c:pt>
                <c:pt idx="9533">
                  <c:v>7.6999999999999999E-2</c:v>
                </c:pt>
                <c:pt idx="9534">
                  <c:v>0.04</c:v>
                </c:pt>
                <c:pt idx="9535">
                  <c:v>0.01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0.13699999999999998</c:v>
                </c:pt>
                <c:pt idx="9548">
                  <c:v>0.159</c:v>
                </c:pt>
                <c:pt idx="9549">
                  <c:v>0.161</c:v>
                </c:pt>
                <c:pt idx="9550">
                  <c:v>0.159</c:v>
                </c:pt>
                <c:pt idx="9551">
                  <c:v>0.18100000000000002</c:v>
                </c:pt>
                <c:pt idx="9552">
                  <c:v>0.187</c:v>
                </c:pt>
                <c:pt idx="9553">
                  <c:v>0.184</c:v>
                </c:pt>
                <c:pt idx="9554">
                  <c:v>0.184</c:v>
                </c:pt>
                <c:pt idx="9555">
                  <c:v>0.186</c:v>
                </c:pt>
                <c:pt idx="9556">
                  <c:v>0.40299999999999997</c:v>
                </c:pt>
                <c:pt idx="9557">
                  <c:v>0.499</c:v>
                </c:pt>
                <c:pt idx="9558">
                  <c:v>0.51999999999999991</c:v>
                </c:pt>
                <c:pt idx="9559">
                  <c:v>0.11299999999999999</c:v>
                </c:pt>
                <c:pt idx="9560">
                  <c:v>0</c:v>
                </c:pt>
                <c:pt idx="9561">
                  <c:v>0.129</c:v>
                </c:pt>
                <c:pt idx="9562">
                  <c:v>0.16400000000000001</c:v>
                </c:pt>
                <c:pt idx="9563">
                  <c:v>0.17499999999999999</c:v>
                </c:pt>
                <c:pt idx="9564">
                  <c:v>0.16200000000000001</c:v>
                </c:pt>
                <c:pt idx="9565">
                  <c:v>0.16200000000000001</c:v>
                </c:pt>
                <c:pt idx="9566">
                  <c:v>0.214</c:v>
                </c:pt>
                <c:pt idx="9567">
                  <c:v>0.21800000000000003</c:v>
                </c:pt>
                <c:pt idx="9568">
                  <c:v>0.21800000000000003</c:v>
                </c:pt>
                <c:pt idx="9569">
                  <c:v>0.21800000000000003</c:v>
                </c:pt>
                <c:pt idx="9570">
                  <c:v>0.21800000000000003</c:v>
                </c:pt>
                <c:pt idx="9571">
                  <c:v>6.0999999999999999E-2</c:v>
                </c:pt>
                <c:pt idx="9572">
                  <c:v>0.10900000000000001</c:v>
                </c:pt>
                <c:pt idx="9573">
                  <c:v>0.187</c:v>
                </c:pt>
                <c:pt idx="9574">
                  <c:v>0.19799999999999998</c:v>
                </c:pt>
                <c:pt idx="9575">
                  <c:v>0.19799999999999998</c:v>
                </c:pt>
                <c:pt idx="9576">
                  <c:v>0.19799999999999998</c:v>
                </c:pt>
                <c:pt idx="9577">
                  <c:v>0.20200000000000001</c:v>
                </c:pt>
                <c:pt idx="9578">
                  <c:v>0.20499999999999999</c:v>
                </c:pt>
                <c:pt idx="9579">
                  <c:v>0.31</c:v>
                </c:pt>
                <c:pt idx="9580">
                  <c:v>0.313</c:v>
                </c:pt>
                <c:pt idx="9581">
                  <c:v>6.4000000000000001E-2</c:v>
                </c:pt>
                <c:pt idx="9582">
                  <c:v>0</c:v>
                </c:pt>
                <c:pt idx="9583">
                  <c:v>0</c:v>
                </c:pt>
                <c:pt idx="9584">
                  <c:v>8.8999999999999996E-2</c:v>
                </c:pt>
                <c:pt idx="9585">
                  <c:v>0.152</c:v>
                </c:pt>
                <c:pt idx="9586">
                  <c:v>0.16500000000000001</c:v>
                </c:pt>
                <c:pt idx="9587">
                  <c:v>0.187</c:v>
                </c:pt>
                <c:pt idx="9588">
                  <c:v>0.191</c:v>
                </c:pt>
                <c:pt idx="9589">
                  <c:v>0.20100000000000001</c:v>
                </c:pt>
                <c:pt idx="9590">
                  <c:v>0.20799999999999999</c:v>
                </c:pt>
                <c:pt idx="9591">
                  <c:v>0.22900000000000001</c:v>
                </c:pt>
                <c:pt idx="9592">
                  <c:v>0.28699999999999998</c:v>
                </c:pt>
                <c:pt idx="9593">
                  <c:v>0.29500000000000004</c:v>
                </c:pt>
                <c:pt idx="9594">
                  <c:v>0.3</c:v>
                </c:pt>
                <c:pt idx="9595">
                  <c:v>0.3</c:v>
                </c:pt>
                <c:pt idx="9596">
                  <c:v>6.7000000000000004E-2</c:v>
                </c:pt>
                <c:pt idx="9597">
                  <c:v>1E-3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1E-3</c:v>
                </c:pt>
                <c:pt idx="9605">
                  <c:v>0</c:v>
                </c:pt>
                <c:pt idx="9606">
                  <c:v>0</c:v>
                </c:pt>
                <c:pt idx="9607">
                  <c:v>8.8999999999999996E-2</c:v>
                </c:pt>
                <c:pt idx="9608">
                  <c:v>0.107</c:v>
                </c:pt>
                <c:pt idx="9609">
                  <c:v>0.12300000000000001</c:v>
                </c:pt>
                <c:pt idx="9610">
                  <c:v>0.128</c:v>
                </c:pt>
                <c:pt idx="9611">
                  <c:v>0.22500000000000001</c:v>
                </c:pt>
                <c:pt idx="9612">
                  <c:v>0.251</c:v>
                </c:pt>
                <c:pt idx="9613">
                  <c:v>0.222</c:v>
                </c:pt>
                <c:pt idx="9614">
                  <c:v>0.21299999999999999</c:v>
                </c:pt>
                <c:pt idx="9615">
                  <c:v>0.217</c:v>
                </c:pt>
                <c:pt idx="9616">
                  <c:v>0.21199999999999999</c:v>
                </c:pt>
                <c:pt idx="9617">
                  <c:v>0.21299999999999999</c:v>
                </c:pt>
                <c:pt idx="9618">
                  <c:v>0.214</c:v>
                </c:pt>
                <c:pt idx="9619">
                  <c:v>0.21000000000000002</c:v>
                </c:pt>
                <c:pt idx="9620">
                  <c:v>0.20799999999999999</c:v>
                </c:pt>
                <c:pt idx="9621">
                  <c:v>0.29500000000000004</c:v>
                </c:pt>
                <c:pt idx="9622">
                  <c:v>0.33100000000000002</c:v>
                </c:pt>
                <c:pt idx="9623">
                  <c:v>0.33300000000000002</c:v>
                </c:pt>
                <c:pt idx="9624">
                  <c:v>0.34600000000000003</c:v>
                </c:pt>
                <c:pt idx="9625">
                  <c:v>8.8999999999999996E-2</c:v>
                </c:pt>
                <c:pt idx="9626">
                  <c:v>0.22599999999999998</c:v>
                </c:pt>
                <c:pt idx="9627">
                  <c:v>0.27500000000000002</c:v>
                </c:pt>
                <c:pt idx="9628">
                  <c:v>0.27500000000000002</c:v>
                </c:pt>
                <c:pt idx="9629">
                  <c:v>0.28499999999999998</c:v>
                </c:pt>
                <c:pt idx="9630">
                  <c:v>0.27500000000000002</c:v>
                </c:pt>
                <c:pt idx="9631">
                  <c:v>0.27700000000000002</c:v>
                </c:pt>
                <c:pt idx="9632">
                  <c:v>0.34</c:v>
                </c:pt>
                <c:pt idx="9633">
                  <c:v>0.41100000000000003</c:v>
                </c:pt>
                <c:pt idx="9634">
                  <c:v>0.43099999999999999</c:v>
                </c:pt>
                <c:pt idx="9635">
                  <c:v>0.66600000000000004</c:v>
                </c:pt>
                <c:pt idx="9636">
                  <c:v>0.70600000000000007</c:v>
                </c:pt>
                <c:pt idx="9637">
                  <c:v>0.16200000000000001</c:v>
                </c:pt>
                <c:pt idx="9638">
                  <c:v>0.02</c:v>
                </c:pt>
                <c:pt idx="9639">
                  <c:v>0.217</c:v>
                </c:pt>
                <c:pt idx="9640">
                  <c:v>0.25600000000000001</c:v>
                </c:pt>
                <c:pt idx="9641">
                  <c:v>0.252</c:v>
                </c:pt>
                <c:pt idx="9642">
                  <c:v>0.253</c:v>
                </c:pt>
                <c:pt idx="9643">
                  <c:v>0.255</c:v>
                </c:pt>
                <c:pt idx="9644">
                  <c:v>0.253</c:v>
                </c:pt>
                <c:pt idx="9645">
                  <c:v>0.253</c:v>
                </c:pt>
                <c:pt idx="9646">
                  <c:v>0.253</c:v>
                </c:pt>
                <c:pt idx="9647">
                  <c:v>0.315</c:v>
                </c:pt>
                <c:pt idx="9648">
                  <c:v>0.35399999999999998</c:v>
                </c:pt>
                <c:pt idx="9649">
                  <c:v>0.35599999999999998</c:v>
                </c:pt>
                <c:pt idx="9650">
                  <c:v>0.39900000000000002</c:v>
                </c:pt>
                <c:pt idx="9651">
                  <c:v>0.42899999999999999</c:v>
                </c:pt>
                <c:pt idx="9652">
                  <c:v>0.435</c:v>
                </c:pt>
                <c:pt idx="9653">
                  <c:v>0.42700000000000005</c:v>
                </c:pt>
                <c:pt idx="9654">
                  <c:v>0.42499999999999999</c:v>
                </c:pt>
                <c:pt idx="9655">
                  <c:v>8.8999999999999996E-2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0.23499999999999999</c:v>
                </c:pt>
                <c:pt idx="9663">
                  <c:v>0.27200000000000002</c:v>
                </c:pt>
                <c:pt idx="9664">
                  <c:v>0.27500000000000002</c:v>
                </c:pt>
                <c:pt idx="9665">
                  <c:v>0.27700000000000002</c:v>
                </c:pt>
                <c:pt idx="9666">
                  <c:v>0.26600000000000001</c:v>
                </c:pt>
                <c:pt idx="9667">
                  <c:v>0.21099999999999999</c:v>
                </c:pt>
                <c:pt idx="9668">
                  <c:v>0.19699999999999998</c:v>
                </c:pt>
                <c:pt idx="9669">
                  <c:v>0.19600000000000001</c:v>
                </c:pt>
                <c:pt idx="9670">
                  <c:v>0.17799999999999999</c:v>
                </c:pt>
                <c:pt idx="9671">
                  <c:v>0.04</c:v>
                </c:pt>
                <c:pt idx="9672">
                  <c:v>1E-3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9.8000000000000004E-2</c:v>
                </c:pt>
                <c:pt idx="9678">
                  <c:v>0.13500000000000001</c:v>
                </c:pt>
                <c:pt idx="9679">
                  <c:v>0.29100000000000004</c:v>
                </c:pt>
                <c:pt idx="9680">
                  <c:v>0.36599999999999999</c:v>
                </c:pt>
                <c:pt idx="9681">
                  <c:v>0.19900000000000001</c:v>
                </c:pt>
                <c:pt idx="9682">
                  <c:v>0.26600000000000001</c:v>
                </c:pt>
                <c:pt idx="9683">
                  <c:v>0.38600000000000001</c:v>
                </c:pt>
                <c:pt idx="9684">
                  <c:v>0.35</c:v>
                </c:pt>
                <c:pt idx="9685">
                  <c:v>0.152</c:v>
                </c:pt>
                <c:pt idx="9686">
                  <c:v>0.222</c:v>
                </c:pt>
                <c:pt idx="9687">
                  <c:v>0.38600000000000001</c:v>
                </c:pt>
                <c:pt idx="9688">
                  <c:v>0.27099999999999996</c:v>
                </c:pt>
                <c:pt idx="9689">
                  <c:v>0.439</c:v>
                </c:pt>
                <c:pt idx="9690">
                  <c:v>0.42399999999999999</c:v>
                </c:pt>
                <c:pt idx="9691">
                  <c:v>0.33900000000000002</c:v>
                </c:pt>
                <c:pt idx="9692">
                  <c:v>0.28200000000000003</c:v>
                </c:pt>
                <c:pt idx="9693">
                  <c:v>0.19</c:v>
                </c:pt>
                <c:pt idx="9694">
                  <c:v>0.19699999999999998</c:v>
                </c:pt>
                <c:pt idx="9695">
                  <c:v>0.25999999999999995</c:v>
                </c:pt>
                <c:pt idx="9696">
                  <c:v>0.216</c:v>
                </c:pt>
                <c:pt idx="9697">
                  <c:v>0.35699999999999998</c:v>
                </c:pt>
                <c:pt idx="9698">
                  <c:v>0.23699999999999999</c:v>
                </c:pt>
                <c:pt idx="9699">
                  <c:v>0.437</c:v>
                </c:pt>
                <c:pt idx="9700">
                  <c:v>0.25700000000000001</c:v>
                </c:pt>
                <c:pt idx="9701">
                  <c:v>0.24299999999999999</c:v>
                </c:pt>
                <c:pt idx="9702">
                  <c:v>0.29199999999999998</c:v>
                </c:pt>
                <c:pt idx="9703">
                  <c:v>0.26500000000000001</c:v>
                </c:pt>
                <c:pt idx="9704">
                  <c:v>0.36099999999999999</c:v>
                </c:pt>
                <c:pt idx="9705">
                  <c:v>0.316</c:v>
                </c:pt>
                <c:pt idx="9706">
                  <c:v>0.20799999999999999</c:v>
                </c:pt>
                <c:pt idx="9707">
                  <c:v>0.34200000000000003</c:v>
                </c:pt>
                <c:pt idx="9708">
                  <c:v>0.318</c:v>
                </c:pt>
                <c:pt idx="9709">
                  <c:v>0.41499999999999998</c:v>
                </c:pt>
                <c:pt idx="9710">
                  <c:v>0.46500000000000002</c:v>
                </c:pt>
                <c:pt idx="9711">
                  <c:v>0.32300000000000001</c:v>
                </c:pt>
                <c:pt idx="9712">
                  <c:v>0.32500000000000001</c:v>
                </c:pt>
                <c:pt idx="9713">
                  <c:v>0.41800000000000004</c:v>
                </c:pt>
                <c:pt idx="9714">
                  <c:v>0.4</c:v>
                </c:pt>
                <c:pt idx="9715">
                  <c:v>0.28999999999999998</c:v>
                </c:pt>
                <c:pt idx="9716">
                  <c:v>0.24299999999999999</c:v>
                </c:pt>
                <c:pt idx="9717">
                  <c:v>0.315</c:v>
                </c:pt>
                <c:pt idx="9718">
                  <c:v>0.28999999999999998</c:v>
                </c:pt>
                <c:pt idx="9719">
                  <c:v>0.32899999999999996</c:v>
                </c:pt>
                <c:pt idx="9720">
                  <c:v>0.34900000000000003</c:v>
                </c:pt>
                <c:pt idx="9721">
                  <c:v>0.20499999999999999</c:v>
                </c:pt>
                <c:pt idx="9722">
                  <c:v>0.27</c:v>
                </c:pt>
                <c:pt idx="9723">
                  <c:v>0.43099999999999999</c:v>
                </c:pt>
                <c:pt idx="9724">
                  <c:v>0.45700000000000002</c:v>
                </c:pt>
                <c:pt idx="9725">
                  <c:v>0.52800000000000002</c:v>
                </c:pt>
                <c:pt idx="9726">
                  <c:v>0.46400000000000002</c:v>
                </c:pt>
                <c:pt idx="9727">
                  <c:v>0.44499999999999995</c:v>
                </c:pt>
                <c:pt idx="9728">
                  <c:v>0.20799999999999999</c:v>
                </c:pt>
                <c:pt idx="9729">
                  <c:v>0.32200000000000001</c:v>
                </c:pt>
                <c:pt idx="9730">
                  <c:v>0.36900000000000005</c:v>
                </c:pt>
                <c:pt idx="9731">
                  <c:v>0.39300000000000002</c:v>
                </c:pt>
                <c:pt idx="9732">
                  <c:v>0.34699999999999998</c:v>
                </c:pt>
                <c:pt idx="9733">
                  <c:v>0.23800000000000002</c:v>
                </c:pt>
                <c:pt idx="9734">
                  <c:v>0.28200000000000003</c:v>
                </c:pt>
                <c:pt idx="9735">
                  <c:v>0.32100000000000001</c:v>
                </c:pt>
                <c:pt idx="9736">
                  <c:v>0.24099999999999999</c:v>
                </c:pt>
                <c:pt idx="9737">
                  <c:v>0.36000000000000004</c:v>
                </c:pt>
                <c:pt idx="9738">
                  <c:v>0.223</c:v>
                </c:pt>
                <c:pt idx="9739">
                  <c:v>0.14599999999999999</c:v>
                </c:pt>
                <c:pt idx="9740">
                  <c:v>5.8999999999999997E-2</c:v>
                </c:pt>
                <c:pt idx="9741">
                  <c:v>1.5000000000000001E-2</c:v>
                </c:pt>
                <c:pt idx="9742">
                  <c:v>0</c:v>
                </c:pt>
                <c:pt idx="9743">
                  <c:v>1E-3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1E-3</c:v>
                </c:pt>
                <c:pt idx="9748">
                  <c:v>0</c:v>
                </c:pt>
                <c:pt idx="9749">
                  <c:v>0</c:v>
                </c:pt>
                <c:pt idx="9750">
                  <c:v>6.8000000000000005E-2</c:v>
                </c:pt>
                <c:pt idx="9751">
                  <c:v>0.02</c:v>
                </c:pt>
                <c:pt idx="9752">
                  <c:v>0</c:v>
                </c:pt>
                <c:pt idx="9753">
                  <c:v>1E-3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0.37</c:v>
                </c:pt>
                <c:pt idx="9758">
                  <c:v>0.47899999999999998</c:v>
                </c:pt>
                <c:pt idx="9759">
                  <c:v>0.48500000000000004</c:v>
                </c:pt>
                <c:pt idx="9760">
                  <c:v>0.49299999999999994</c:v>
                </c:pt>
                <c:pt idx="9761">
                  <c:v>0.5</c:v>
                </c:pt>
                <c:pt idx="9762">
                  <c:v>0.51</c:v>
                </c:pt>
                <c:pt idx="9763">
                  <c:v>0.503</c:v>
                </c:pt>
                <c:pt idx="9764">
                  <c:v>0.502</c:v>
                </c:pt>
                <c:pt idx="9765">
                  <c:v>0.49700000000000005</c:v>
                </c:pt>
                <c:pt idx="9766">
                  <c:v>0.499</c:v>
                </c:pt>
                <c:pt idx="9767">
                  <c:v>0.5</c:v>
                </c:pt>
                <c:pt idx="9768">
                  <c:v>0.107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6.9999999999999993E-2</c:v>
                </c:pt>
                <c:pt idx="9777">
                  <c:v>0.129</c:v>
                </c:pt>
                <c:pt idx="9778">
                  <c:v>0.14100000000000001</c:v>
                </c:pt>
                <c:pt idx="9779">
                  <c:v>0.13799999999999998</c:v>
                </c:pt>
                <c:pt idx="9780">
                  <c:v>6.8999999999999992E-2</c:v>
                </c:pt>
                <c:pt idx="9781">
                  <c:v>0.216</c:v>
                </c:pt>
                <c:pt idx="9782">
                  <c:v>0.41199999999999998</c:v>
                </c:pt>
                <c:pt idx="9783">
                  <c:v>0.45399999999999996</c:v>
                </c:pt>
                <c:pt idx="9784">
                  <c:v>0.441</c:v>
                </c:pt>
                <c:pt idx="9785">
                  <c:v>0.45100000000000001</c:v>
                </c:pt>
                <c:pt idx="9786">
                  <c:v>0.44900000000000001</c:v>
                </c:pt>
                <c:pt idx="9787">
                  <c:v>0.441</c:v>
                </c:pt>
                <c:pt idx="9788">
                  <c:v>0.44900000000000001</c:v>
                </c:pt>
                <c:pt idx="9789">
                  <c:v>0.443</c:v>
                </c:pt>
                <c:pt idx="9790">
                  <c:v>0.44800000000000001</c:v>
                </c:pt>
                <c:pt idx="9791">
                  <c:v>0.44400000000000001</c:v>
                </c:pt>
                <c:pt idx="9792">
                  <c:v>0.14100000000000001</c:v>
                </c:pt>
                <c:pt idx="9793">
                  <c:v>0.38100000000000001</c:v>
                </c:pt>
                <c:pt idx="9794">
                  <c:v>0.186</c:v>
                </c:pt>
                <c:pt idx="9795">
                  <c:v>0.114</c:v>
                </c:pt>
                <c:pt idx="9796">
                  <c:v>0.114</c:v>
                </c:pt>
                <c:pt idx="9797">
                  <c:v>0.115</c:v>
                </c:pt>
                <c:pt idx="9798">
                  <c:v>2.8000000000000001E-2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1E-3</c:v>
                </c:pt>
                <c:pt idx="9811">
                  <c:v>0</c:v>
                </c:pt>
                <c:pt idx="9812">
                  <c:v>0.13400000000000001</c:v>
                </c:pt>
                <c:pt idx="9813">
                  <c:v>0.26500000000000001</c:v>
                </c:pt>
                <c:pt idx="9814">
                  <c:v>0.28600000000000003</c:v>
                </c:pt>
                <c:pt idx="9815">
                  <c:v>0.28600000000000003</c:v>
                </c:pt>
                <c:pt idx="9816">
                  <c:v>0.23299999999999998</c:v>
                </c:pt>
                <c:pt idx="9817">
                  <c:v>0.217</c:v>
                </c:pt>
                <c:pt idx="9818">
                  <c:v>0.217</c:v>
                </c:pt>
                <c:pt idx="9819">
                  <c:v>0.21299999999999999</c:v>
                </c:pt>
                <c:pt idx="9820">
                  <c:v>0.21199999999999999</c:v>
                </c:pt>
                <c:pt idx="9821">
                  <c:v>0.215</c:v>
                </c:pt>
                <c:pt idx="9822">
                  <c:v>0.19500000000000001</c:v>
                </c:pt>
                <c:pt idx="9823">
                  <c:v>4.3999999999999997E-2</c:v>
                </c:pt>
                <c:pt idx="9824">
                  <c:v>0.34900000000000003</c:v>
                </c:pt>
                <c:pt idx="9825">
                  <c:v>0.42099999999999999</c:v>
                </c:pt>
                <c:pt idx="9826">
                  <c:v>0.432</c:v>
                </c:pt>
                <c:pt idx="9827">
                  <c:v>0.43099999999999999</c:v>
                </c:pt>
                <c:pt idx="9828">
                  <c:v>0.43</c:v>
                </c:pt>
                <c:pt idx="9829">
                  <c:v>0.44</c:v>
                </c:pt>
                <c:pt idx="9830">
                  <c:v>0.433</c:v>
                </c:pt>
                <c:pt idx="9831">
                  <c:v>0.443</c:v>
                </c:pt>
                <c:pt idx="9832">
                  <c:v>0.441</c:v>
                </c:pt>
                <c:pt idx="9833">
                  <c:v>0.437</c:v>
                </c:pt>
                <c:pt idx="9834">
                  <c:v>0.44600000000000001</c:v>
                </c:pt>
                <c:pt idx="9835">
                  <c:v>0.44700000000000001</c:v>
                </c:pt>
                <c:pt idx="9836">
                  <c:v>0.28200000000000003</c:v>
                </c:pt>
                <c:pt idx="9837">
                  <c:v>0.23800000000000002</c:v>
                </c:pt>
                <c:pt idx="9838">
                  <c:v>0.23900000000000002</c:v>
                </c:pt>
                <c:pt idx="9839">
                  <c:v>0.23800000000000002</c:v>
                </c:pt>
                <c:pt idx="9840">
                  <c:v>0.20399999999999999</c:v>
                </c:pt>
                <c:pt idx="9841">
                  <c:v>0.192</c:v>
                </c:pt>
                <c:pt idx="9842">
                  <c:v>0.187</c:v>
                </c:pt>
                <c:pt idx="9843">
                  <c:v>0.187</c:v>
                </c:pt>
                <c:pt idx="9844">
                  <c:v>0.191</c:v>
                </c:pt>
                <c:pt idx="9845">
                  <c:v>0.215</c:v>
                </c:pt>
                <c:pt idx="9846">
                  <c:v>0.193</c:v>
                </c:pt>
                <c:pt idx="9847">
                  <c:v>0.187</c:v>
                </c:pt>
                <c:pt idx="9848">
                  <c:v>0.36399999999999999</c:v>
                </c:pt>
                <c:pt idx="9849">
                  <c:v>0.39</c:v>
                </c:pt>
                <c:pt idx="9850">
                  <c:v>0.39</c:v>
                </c:pt>
                <c:pt idx="9851">
                  <c:v>0.39100000000000001</c:v>
                </c:pt>
                <c:pt idx="9852">
                  <c:v>0.42000000000000004</c:v>
                </c:pt>
                <c:pt idx="9853">
                  <c:v>0.437</c:v>
                </c:pt>
                <c:pt idx="9854">
                  <c:v>0.433</c:v>
                </c:pt>
                <c:pt idx="9855">
                  <c:v>0.28100000000000003</c:v>
                </c:pt>
                <c:pt idx="9856">
                  <c:v>5.8000000000000003E-2</c:v>
                </c:pt>
                <c:pt idx="9857">
                  <c:v>0.156</c:v>
                </c:pt>
                <c:pt idx="9858">
                  <c:v>0.191</c:v>
                </c:pt>
                <c:pt idx="9859">
                  <c:v>0.193</c:v>
                </c:pt>
                <c:pt idx="9860">
                  <c:v>0.191</c:v>
                </c:pt>
                <c:pt idx="9861">
                  <c:v>0.191</c:v>
                </c:pt>
                <c:pt idx="9862">
                  <c:v>0.19900000000000001</c:v>
                </c:pt>
                <c:pt idx="9863">
                  <c:v>0.34299999999999997</c:v>
                </c:pt>
                <c:pt idx="9864">
                  <c:v>0.38300000000000001</c:v>
                </c:pt>
                <c:pt idx="9865">
                  <c:v>0.37</c:v>
                </c:pt>
                <c:pt idx="9866">
                  <c:v>0.377</c:v>
                </c:pt>
                <c:pt idx="9867">
                  <c:v>0.626</c:v>
                </c:pt>
                <c:pt idx="9868">
                  <c:v>0.65100000000000002</c:v>
                </c:pt>
                <c:pt idx="9869">
                  <c:v>0.65700000000000003</c:v>
                </c:pt>
                <c:pt idx="9870">
                  <c:v>0.33599999999999997</c:v>
                </c:pt>
                <c:pt idx="9871">
                  <c:v>0.215</c:v>
                </c:pt>
                <c:pt idx="9872">
                  <c:v>0.20499999999999999</c:v>
                </c:pt>
                <c:pt idx="9873">
                  <c:v>0.20300000000000001</c:v>
                </c:pt>
                <c:pt idx="9874">
                  <c:v>0.20399999999999999</c:v>
                </c:pt>
                <c:pt idx="9875">
                  <c:v>0.20399999999999999</c:v>
                </c:pt>
                <c:pt idx="9876">
                  <c:v>0.20399999999999999</c:v>
                </c:pt>
                <c:pt idx="9877">
                  <c:v>0.20399999999999999</c:v>
                </c:pt>
                <c:pt idx="9878">
                  <c:v>0.34299999999999997</c:v>
                </c:pt>
                <c:pt idx="9879">
                  <c:v>0.38800000000000001</c:v>
                </c:pt>
                <c:pt idx="9880">
                  <c:v>0.39200000000000002</c:v>
                </c:pt>
                <c:pt idx="9881">
                  <c:v>0.375</c:v>
                </c:pt>
                <c:pt idx="9882">
                  <c:v>0.378</c:v>
                </c:pt>
                <c:pt idx="9883">
                  <c:v>0.376</c:v>
                </c:pt>
                <c:pt idx="9884">
                  <c:v>0.41599999999999998</c:v>
                </c:pt>
                <c:pt idx="9885">
                  <c:v>0.41800000000000004</c:v>
                </c:pt>
                <c:pt idx="9886">
                  <c:v>0.26400000000000001</c:v>
                </c:pt>
                <c:pt idx="9887">
                  <c:v>0.222</c:v>
                </c:pt>
                <c:pt idx="9888">
                  <c:v>0.187</c:v>
                </c:pt>
                <c:pt idx="9889">
                  <c:v>0.183</c:v>
                </c:pt>
                <c:pt idx="9890">
                  <c:v>0.183</c:v>
                </c:pt>
                <c:pt idx="9891">
                  <c:v>0.183</c:v>
                </c:pt>
                <c:pt idx="9892">
                  <c:v>0.184</c:v>
                </c:pt>
                <c:pt idx="9893">
                  <c:v>0.183</c:v>
                </c:pt>
                <c:pt idx="9894">
                  <c:v>0.183</c:v>
                </c:pt>
                <c:pt idx="9895">
                  <c:v>0.183</c:v>
                </c:pt>
                <c:pt idx="9896">
                  <c:v>0.34400000000000003</c:v>
                </c:pt>
                <c:pt idx="9897">
                  <c:v>0.38499999999999995</c:v>
                </c:pt>
                <c:pt idx="9898">
                  <c:v>0.378</c:v>
                </c:pt>
                <c:pt idx="9899">
                  <c:v>0.39900000000000002</c:v>
                </c:pt>
                <c:pt idx="9900">
                  <c:v>0.38699999999999996</c:v>
                </c:pt>
                <c:pt idx="9901">
                  <c:v>0.25700000000000001</c:v>
                </c:pt>
                <c:pt idx="9902">
                  <c:v>0.20599999999999999</c:v>
                </c:pt>
                <c:pt idx="9903">
                  <c:v>0.21199999999999999</c:v>
                </c:pt>
                <c:pt idx="9904">
                  <c:v>0.19900000000000001</c:v>
                </c:pt>
                <c:pt idx="9905">
                  <c:v>0.192</c:v>
                </c:pt>
                <c:pt idx="9906">
                  <c:v>0.18100000000000002</c:v>
                </c:pt>
                <c:pt idx="9907">
                  <c:v>0.18100000000000002</c:v>
                </c:pt>
                <c:pt idx="9908">
                  <c:v>0.18100000000000002</c:v>
                </c:pt>
                <c:pt idx="9909">
                  <c:v>0.18100000000000002</c:v>
                </c:pt>
                <c:pt idx="9910">
                  <c:v>0.18100000000000002</c:v>
                </c:pt>
                <c:pt idx="9911">
                  <c:v>0.19</c:v>
                </c:pt>
                <c:pt idx="9912">
                  <c:v>0.39399999999999996</c:v>
                </c:pt>
                <c:pt idx="9913">
                  <c:v>0.43</c:v>
                </c:pt>
                <c:pt idx="9914">
                  <c:v>0.42599999999999999</c:v>
                </c:pt>
                <c:pt idx="9915">
                  <c:v>0.42599999999999999</c:v>
                </c:pt>
                <c:pt idx="9916">
                  <c:v>0.21800000000000003</c:v>
                </c:pt>
                <c:pt idx="9917">
                  <c:v>0.17799999999999999</c:v>
                </c:pt>
                <c:pt idx="9918">
                  <c:v>0.19600000000000001</c:v>
                </c:pt>
                <c:pt idx="9919">
                  <c:v>0.19900000000000001</c:v>
                </c:pt>
                <c:pt idx="9920">
                  <c:v>0.19799999999999998</c:v>
                </c:pt>
                <c:pt idx="9921">
                  <c:v>0.185</c:v>
                </c:pt>
                <c:pt idx="9922">
                  <c:v>0.183</c:v>
                </c:pt>
                <c:pt idx="9923">
                  <c:v>0.183</c:v>
                </c:pt>
                <c:pt idx="9924">
                  <c:v>0.182</c:v>
                </c:pt>
                <c:pt idx="9925">
                  <c:v>0.184</c:v>
                </c:pt>
                <c:pt idx="9926">
                  <c:v>0.34400000000000003</c:v>
                </c:pt>
                <c:pt idx="9927">
                  <c:v>0.375</c:v>
                </c:pt>
                <c:pt idx="9928">
                  <c:v>0.41</c:v>
                </c:pt>
                <c:pt idx="9929">
                  <c:v>0.38</c:v>
                </c:pt>
                <c:pt idx="9930">
                  <c:v>0.28100000000000003</c:v>
                </c:pt>
                <c:pt idx="9931">
                  <c:v>0.253</c:v>
                </c:pt>
                <c:pt idx="9932">
                  <c:v>0.252</c:v>
                </c:pt>
                <c:pt idx="9933">
                  <c:v>0.254</c:v>
                </c:pt>
                <c:pt idx="9934">
                  <c:v>0.252</c:v>
                </c:pt>
                <c:pt idx="9935">
                  <c:v>0.252</c:v>
                </c:pt>
                <c:pt idx="9936">
                  <c:v>0.21000000000000002</c:v>
                </c:pt>
                <c:pt idx="9937">
                  <c:v>0.2</c:v>
                </c:pt>
                <c:pt idx="9938">
                  <c:v>0.2</c:v>
                </c:pt>
                <c:pt idx="9939">
                  <c:v>0.2</c:v>
                </c:pt>
                <c:pt idx="9940">
                  <c:v>0.20200000000000001</c:v>
                </c:pt>
                <c:pt idx="9941">
                  <c:v>0.2</c:v>
                </c:pt>
                <c:pt idx="9942">
                  <c:v>0.35399999999999998</c:v>
                </c:pt>
                <c:pt idx="9943">
                  <c:v>0.40299999999999997</c:v>
                </c:pt>
                <c:pt idx="9944">
                  <c:v>0.38800000000000001</c:v>
                </c:pt>
                <c:pt idx="9945">
                  <c:v>0.39900000000000002</c:v>
                </c:pt>
                <c:pt idx="9946">
                  <c:v>0.27900000000000003</c:v>
                </c:pt>
                <c:pt idx="9947">
                  <c:v>0.25600000000000001</c:v>
                </c:pt>
                <c:pt idx="9948">
                  <c:v>0.24600000000000002</c:v>
                </c:pt>
                <c:pt idx="9949">
                  <c:v>0.247</c:v>
                </c:pt>
                <c:pt idx="9950">
                  <c:v>0.24600000000000002</c:v>
                </c:pt>
                <c:pt idx="9951">
                  <c:v>0.2</c:v>
                </c:pt>
                <c:pt idx="9952">
                  <c:v>0.193</c:v>
                </c:pt>
                <c:pt idx="9953">
                  <c:v>0.192</c:v>
                </c:pt>
                <c:pt idx="9954">
                  <c:v>0.192</c:v>
                </c:pt>
                <c:pt idx="9955">
                  <c:v>0.192</c:v>
                </c:pt>
                <c:pt idx="9956">
                  <c:v>0.192</c:v>
                </c:pt>
                <c:pt idx="9957">
                  <c:v>0.35</c:v>
                </c:pt>
                <c:pt idx="9958">
                  <c:v>0.38400000000000001</c:v>
                </c:pt>
                <c:pt idx="9959">
                  <c:v>0.379</c:v>
                </c:pt>
                <c:pt idx="9960">
                  <c:v>0.438</c:v>
                </c:pt>
                <c:pt idx="9961">
                  <c:v>0.223</c:v>
                </c:pt>
                <c:pt idx="9962">
                  <c:v>0.19600000000000001</c:v>
                </c:pt>
                <c:pt idx="9963">
                  <c:v>0.192</c:v>
                </c:pt>
                <c:pt idx="9964">
                  <c:v>0.193</c:v>
                </c:pt>
                <c:pt idx="9965">
                  <c:v>0.192</c:v>
                </c:pt>
                <c:pt idx="9966">
                  <c:v>0.19699999999999998</c:v>
                </c:pt>
                <c:pt idx="9967">
                  <c:v>0.19699999999999998</c:v>
                </c:pt>
                <c:pt idx="9968">
                  <c:v>0.19799999999999998</c:v>
                </c:pt>
                <c:pt idx="9969">
                  <c:v>0.19799999999999998</c:v>
                </c:pt>
                <c:pt idx="9970">
                  <c:v>0.19699999999999998</c:v>
                </c:pt>
                <c:pt idx="9971">
                  <c:v>0.19799999999999998</c:v>
                </c:pt>
                <c:pt idx="9972">
                  <c:v>0.19699999999999998</c:v>
                </c:pt>
                <c:pt idx="9973">
                  <c:v>0.19699999999999998</c:v>
                </c:pt>
                <c:pt idx="9974">
                  <c:v>0.34200000000000003</c:v>
                </c:pt>
                <c:pt idx="9975">
                  <c:v>0.38800000000000001</c:v>
                </c:pt>
                <c:pt idx="9976">
                  <c:v>0.20499999999999999</c:v>
                </c:pt>
                <c:pt idx="9977">
                  <c:v>0.16300000000000001</c:v>
                </c:pt>
                <c:pt idx="9978">
                  <c:v>0.14100000000000001</c:v>
                </c:pt>
                <c:pt idx="9979">
                  <c:v>0.13500000000000001</c:v>
                </c:pt>
                <c:pt idx="9980">
                  <c:v>0.17100000000000001</c:v>
                </c:pt>
                <c:pt idx="9981">
                  <c:v>0.22699999999999998</c:v>
                </c:pt>
                <c:pt idx="9982">
                  <c:v>0.23499999999999999</c:v>
                </c:pt>
                <c:pt idx="9983">
                  <c:v>0.23499999999999999</c:v>
                </c:pt>
                <c:pt idx="9984">
                  <c:v>0.11900000000000001</c:v>
                </c:pt>
                <c:pt idx="9985">
                  <c:v>8.2000000000000003E-2</c:v>
                </c:pt>
                <c:pt idx="9986">
                  <c:v>4.1999999999999996E-2</c:v>
                </c:pt>
                <c:pt idx="9987">
                  <c:v>7.0000000000000001E-3</c:v>
                </c:pt>
                <c:pt idx="9988">
                  <c:v>0</c:v>
                </c:pt>
                <c:pt idx="9989">
                  <c:v>1E-3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1E-3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1.9E-2</c:v>
                </c:pt>
                <c:pt idx="10002">
                  <c:v>6.0000000000000001E-3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0.375</c:v>
                </c:pt>
                <c:pt idx="10014">
                  <c:v>0.439</c:v>
                </c:pt>
                <c:pt idx="10015">
                  <c:v>0.45899999999999996</c:v>
                </c:pt>
                <c:pt idx="10016">
                  <c:v>0.124</c:v>
                </c:pt>
                <c:pt idx="10017">
                  <c:v>2.3E-2</c:v>
                </c:pt>
                <c:pt idx="10018">
                  <c:v>1.2999999999999999E-2</c:v>
                </c:pt>
                <c:pt idx="10019">
                  <c:v>3.0000000000000001E-3</c:v>
                </c:pt>
                <c:pt idx="10020">
                  <c:v>0</c:v>
                </c:pt>
                <c:pt idx="10021">
                  <c:v>1E-3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1E-3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3.6000000000000004E-2</c:v>
                </c:pt>
                <c:pt idx="10033">
                  <c:v>3.7999999999999999E-2</c:v>
                </c:pt>
                <c:pt idx="10034">
                  <c:v>3.7999999999999999E-2</c:v>
                </c:pt>
                <c:pt idx="10035">
                  <c:v>2.5000000000000001E-2</c:v>
                </c:pt>
                <c:pt idx="10036">
                  <c:v>5.0000000000000001E-3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1E-3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1E-3</c:v>
                </c:pt>
                <c:pt idx="10045">
                  <c:v>0</c:v>
                </c:pt>
                <c:pt idx="10046">
                  <c:v>0</c:v>
                </c:pt>
                <c:pt idx="10047">
                  <c:v>0.156</c:v>
                </c:pt>
                <c:pt idx="10048">
                  <c:v>3.6670000000000003</c:v>
                </c:pt>
                <c:pt idx="10049">
                  <c:v>16.053999999999998</c:v>
                </c:pt>
                <c:pt idx="10050">
                  <c:v>19.446999999999999</c:v>
                </c:pt>
                <c:pt idx="10051">
                  <c:v>22.807000000000002</c:v>
                </c:pt>
                <c:pt idx="10052">
                  <c:v>33.694000000000003</c:v>
                </c:pt>
                <c:pt idx="10053">
                  <c:v>24.573999999999998</c:v>
                </c:pt>
                <c:pt idx="10054">
                  <c:v>32.578000000000003</c:v>
                </c:pt>
                <c:pt idx="10055">
                  <c:v>36.949000000000005</c:v>
                </c:pt>
                <c:pt idx="10056">
                  <c:v>46.399000000000001</c:v>
                </c:pt>
                <c:pt idx="10057">
                  <c:v>73.025000000000006</c:v>
                </c:pt>
                <c:pt idx="10058">
                  <c:v>92.846999999999994</c:v>
                </c:pt>
                <c:pt idx="10059">
                  <c:v>120.264</c:v>
                </c:pt>
                <c:pt idx="10060">
                  <c:v>137.251</c:v>
                </c:pt>
                <c:pt idx="10061">
                  <c:v>144.89099999999999</c:v>
                </c:pt>
                <c:pt idx="10062">
                  <c:v>138.25399999999999</c:v>
                </c:pt>
                <c:pt idx="10063">
                  <c:v>126.65</c:v>
                </c:pt>
                <c:pt idx="10064">
                  <c:v>122.965</c:v>
                </c:pt>
                <c:pt idx="10065">
                  <c:v>123.673</c:v>
                </c:pt>
                <c:pt idx="10066">
                  <c:v>123.58</c:v>
                </c:pt>
                <c:pt idx="10067">
                  <c:v>125.471</c:v>
                </c:pt>
                <c:pt idx="10068">
                  <c:v>122.387</c:v>
                </c:pt>
                <c:pt idx="10069">
                  <c:v>122.17500000000001</c:v>
                </c:pt>
                <c:pt idx="10070">
                  <c:v>120.255</c:v>
                </c:pt>
                <c:pt idx="10071">
                  <c:v>119.253</c:v>
                </c:pt>
                <c:pt idx="10072">
                  <c:v>113.566</c:v>
                </c:pt>
                <c:pt idx="10073">
                  <c:v>116.553</c:v>
                </c:pt>
                <c:pt idx="10074">
                  <c:v>116.93599999999999</c:v>
                </c:pt>
                <c:pt idx="10075">
                  <c:v>118.90199999999999</c:v>
                </c:pt>
                <c:pt idx="10076">
                  <c:v>116.286</c:v>
                </c:pt>
                <c:pt idx="10077">
                  <c:v>110.735</c:v>
                </c:pt>
                <c:pt idx="10078">
                  <c:v>109.205</c:v>
                </c:pt>
                <c:pt idx="10079">
                  <c:v>110.235</c:v>
                </c:pt>
                <c:pt idx="10080">
                  <c:v>109.375</c:v>
                </c:pt>
                <c:pt idx="10081">
                  <c:v>111.229</c:v>
                </c:pt>
                <c:pt idx="10082">
                  <c:v>110.071</c:v>
                </c:pt>
                <c:pt idx="10083">
                  <c:v>111.923</c:v>
                </c:pt>
                <c:pt idx="10084">
                  <c:v>111.81</c:v>
                </c:pt>
                <c:pt idx="10085">
                  <c:v>113.708</c:v>
                </c:pt>
                <c:pt idx="10086">
                  <c:v>114.902</c:v>
                </c:pt>
                <c:pt idx="10087">
                  <c:v>116.533</c:v>
                </c:pt>
                <c:pt idx="10088">
                  <c:v>114.36799999999999</c:v>
                </c:pt>
                <c:pt idx="10089">
                  <c:v>111.629</c:v>
                </c:pt>
                <c:pt idx="10090">
                  <c:v>114.86300000000001</c:v>
                </c:pt>
                <c:pt idx="10091">
                  <c:v>115.708</c:v>
                </c:pt>
                <c:pt idx="10092">
                  <c:v>117.74299999999999</c:v>
                </c:pt>
                <c:pt idx="10093">
                  <c:v>119.32600000000001</c:v>
                </c:pt>
                <c:pt idx="10094">
                  <c:v>118.291</c:v>
                </c:pt>
                <c:pt idx="10095">
                  <c:v>119.127</c:v>
                </c:pt>
                <c:pt idx="10096">
                  <c:v>116.422</c:v>
                </c:pt>
                <c:pt idx="10097">
                  <c:v>113.503</c:v>
                </c:pt>
                <c:pt idx="10098">
                  <c:v>112.395</c:v>
                </c:pt>
                <c:pt idx="10099">
                  <c:v>109.369</c:v>
                </c:pt>
                <c:pt idx="10100">
                  <c:v>108.071</c:v>
                </c:pt>
                <c:pt idx="10101">
                  <c:v>110.854</c:v>
                </c:pt>
                <c:pt idx="10102">
                  <c:v>110.875</c:v>
                </c:pt>
                <c:pt idx="10103">
                  <c:v>112.396</c:v>
                </c:pt>
                <c:pt idx="10104">
                  <c:v>113.69500000000001</c:v>
                </c:pt>
                <c:pt idx="10105">
                  <c:v>113.82599999999999</c:v>
                </c:pt>
                <c:pt idx="10106">
                  <c:v>111.154</c:v>
                </c:pt>
                <c:pt idx="10107">
                  <c:v>110.18799999999999</c:v>
                </c:pt>
                <c:pt idx="10108">
                  <c:v>110.32599999999999</c:v>
                </c:pt>
                <c:pt idx="10109">
                  <c:v>109.61199999999999</c:v>
                </c:pt>
                <c:pt idx="10110">
                  <c:v>109.056</c:v>
                </c:pt>
                <c:pt idx="10111">
                  <c:v>107.739</c:v>
                </c:pt>
                <c:pt idx="10112">
                  <c:v>105.88200000000001</c:v>
                </c:pt>
                <c:pt idx="10113">
                  <c:v>105.51299999999999</c:v>
                </c:pt>
                <c:pt idx="10114">
                  <c:v>106.735</c:v>
                </c:pt>
                <c:pt idx="10115">
                  <c:v>110.497</c:v>
                </c:pt>
                <c:pt idx="10116">
                  <c:v>113.572</c:v>
                </c:pt>
                <c:pt idx="10117">
                  <c:v>113.15</c:v>
                </c:pt>
                <c:pt idx="10118">
                  <c:v>115.88200000000001</c:v>
                </c:pt>
                <c:pt idx="10119">
                  <c:v>115.24199999999999</c:v>
                </c:pt>
                <c:pt idx="10120">
                  <c:v>112.724</c:v>
                </c:pt>
                <c:pt idx="10121">
                  <c:v>112.22799999999999</c:v>
                </c:pt>
                <c:pt idx="10122">
                  <c:v>109.31699999999999</c:v>
                </c:pt>
                <c:pt idx="10123">
                  <c:v>109.789</c:v>
                </c:pt>
                <c:pt idx="10124">
                  <c:v>108.194</c:v>
                </c:pt>
                <c:pt idx="10125">
                  <c:v>109.03599999999999</c:v>
                </c:pt>
                <c:pt idx="10126">
                  <c:v>109.196</c:v>
                </c:pt>
                <c:pt idx="10127">
                  <c:v>110.306</c:v>
                </c:pt>
                <c:pt idx="10128">
                  <c:v>113.60599999999999</c:v>
                </c:pt>
                <c:pt idx="10129">
                  <c:v>115.99299999999999</c:v>
                </c:pt>
                <c:pt idx="10130">
                  <c:v>119.298</c:v>
                </c:pt>
                <c:pt idx="10131">
                  <c:v>119.85899999999999</c:v>
                </c:pt>
                <c:pt idx="10132">
                  <c:v>116.62100000000001</c:v>
                </c:pt>
                <c:pt idx="10133">
                  <c:v>120.087</c:v>
                </c:pt>
                <c:pt idx="10134">
                  <c:v>301.09799999999996</c:v>
                </c:pt>
                <c:pt idx="10135">
                  <c:v>116.068</c:v>
                </c:pt>
                <c:pt idx="10136">
                  <c:v>106.657</c:v>
                </c:pt>
                <c:pt idx="10137">
                  <c:v>103.379</c:v>
                </c:pt>
                <c:pt idx="10138">
                  <c:v>105.87100000000001</c:v>
                </c:pt>
                <c:pt idx="10139">
                  <c:v>107.971</c:v>
                </c:pt>
                <c:pt idx="10140">
                  <c:v>107.236</c:v>
                </c:pt>
                <c:pt idx="10141">
                  <c:v>106.242</c:v>
                </c:pt>
                <c:pt idx="10142">
                  <c:v>106.611</c:v>
                </c:pt>
                <c:pt idx="10143">
                  <c:v>113.14699999999999</c:v>
                </c:pt>
                <c:pt idx="10144">
                  <c:v>116.479</c:v>
                </c:pt>
                <c:pt idx="10145">
                  <c:v>118.932</c:v>
                </c:pt>
                <c:pt idx="10146">
                  <c:v>113.898</c:v>
                </c:pt>
                <c:pt idx="10147">
                  <c:v>123.93899999999999</c:v>
                </c:pt>
                <c:pt idx="10148">
                  <c:v>113.259</c:v>
                </c:pt>
                <c:pt idx="10149">
                  <c:v>111.887</c:v>
                </c:pt>
                <c:pt idx="10150">
                  <c:v>114.07000000000001</c:v>
                </c:pt>
                <c:pt idx="10151">
                  <c:v>115.25700000000001</c:v>
                </c:pt>
                <c:pt idx="10152">
                  <c:v>112.11</c:v>
                </c:pt>
                <c:pt idx="10153">
                  <c:v>114.797</c:v>
                </c:pt>
                <c:pt idx="10154">
                  <c:v>114.19799999999999</c:v>
                </c:pt>
                <c:pt idx="10155">
                  <c:v>108.32799999999999</c:v>
                </c:pt>
                <c:pt idx="10156">
                  <c:v>87.418999999999997</c:v>
                </c:pt>
                <c:pt idx="10157">
                  <c:v>59.009</c:v>
                </c:pt>
                <c:pt idx="10158">
                  <c:v>30.408999999999999</c:v>
                </c:pt>
                <c:pt idx="10159">
                  <c:v>7.2119999999999997</c:v>
                </c:pt>
                <c:pt idx="10160">
                  <c:v>0.55300000000000005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4.1000000000000002E-2</c:v>
                </c:pt>
                <c:pt idx="10166">
                  <c:v>0.33300000000000002</c:v>
                </c:pt>
                <c:pt idx="10167">
                  <c:v>0.71699999999999997</c:v>
                </c:pt>
                <c:pt idx="10168">
                  <c:v>1.5659999999999998</c:v>
                </c:pt>
                <c:pt idx="10169">
                  <c:v>2.3359999999999999</c:v>
                </c:pt>
                <c:pt idx="10170">
                  <c:v>4.0679999999999996</c:v>
                </c:pt>
                <c:pt idx="10171">
                  <c:v>4.1239999999999997</c:v>
                </c:pt>
                <c:pt idx="10172">
                  <c:v>4.6880000000000006</c:v>
                </c:pt>
                <c:pt idx="10173">
                  <c:v>3.7320000000000002</c:v>
                </c:pt>
                <c:pt idx="10174">
                  <c:v>4.3410000000000002</c:v>
                </c:pt>
                <c:pt idx="10175">
                  <c:v>4.5350000000000001</c:v>
                </c:pt>
                <c:pt idx="10176">
                  <c:v>2.8960000000000004</c:v>
                </c:pt>
                <c:pt idx="10177">
                  <c:v>2.9780000000000002</c:v>
                </c:pt>
                <c:pt idx="10178">
                  <c:v>2.7610000000000001</c:v>
                </c:pt>
                <c:pt idx="10179">
                  <c:v>2.597</c:v>
                </c:pt>
                <c:pt idx="10180">
                  <c:v>3.1640000000000001</c:v>
                </c:pt>
                <c:pt idx="10181">
                  <c:v>2.8040000000000003</c:v>
                </c:pt>
                <c:pt idx="10182">
                  <c:v>3.1110000000000002</c:v>
                </c:pt>
                <c:pt idx="10183">
                  <c:v>2.706</c:v>
                </c:pt>
                <c:pt idx="10184">
                  <c:v>2.4340000000000002</c:v>
                </c:pt>
                <c:pt idx="10185">
                  <c:v>2.3959999999999999</c:v>
                </c:pt>
                <c:pt idx="10186">
                  <c:v>2.3890000000000002</c:v>
                </c:pt>
                <c:pt idx="10187">
                  <c:v>2.9009999999999998</c:v>
                </c:pt>
                <c:pt idx="10188">
                  <c:v>3.6069999999999998</c:v>
                </c:pt>
                <c:pt idx="10189">
                  <c:v>3.952</c:v>
                </c:pt>
                <c:pt idx="10190">
                  <c:v>2.8340000000000001</c:v>
                </c:pt>
                <c:pt idx="10191">
                  <c:v>2.4940000000000002</c:v>
                </c:pt>
                <c:pt idx="10192">
                  <c:v>2.4009999999999998</c:v>
                </c:pt>
                <c:pt idx="10193">
                  <c:v>2.3609999999999998</c:v>
                </c:pt>
                <c:pt idx="10194">
                  <c:v>2.3010000000000002</c:v>
                </c:pt>
                <c:pt idx="10195">
                  <c:v>194.40799999999999</c:v>
                </c:pt>
                <c:pt idx="10196">
                  <c:v>234.69799999999998</c:v>
                </c:pt>
                <c:pt idx="10197">
                  <c:v>234.52</c:v>
                </c:pt>
                <c:pt idx="10198">
                  <c:v>233.774</c:v>
                </c:pt>
                <c:pt idx="10199">
                  <c:v>232.39699999999999</c:v>
                </c:pt>
                <c:pt idx="10200">
                  <c:v>232.57400000000001</c:v>
                </c:pt>
                <c:pt idx="10201">
                  <c:v>231.11100000000002</c:v>
                </c:pt>
                <c:pt idx="10202">
                  <c:v>228.30100000000002</c:v>
                </c:pt>
                <c:pt idx="10203">
                  <c:v>229.387</c:v>
                </c:pt>
                <c:pt idx="10204">
                  <c:v>226.01499999999999</c:v>
                </c:pt>
                <c:pt idx="10205">
                  <c:v>226.048</c:v>
                </c:pt>
                <c:pt idx="10206">
                  <c:v>229.26300000000001</c:v>
                </c:pt>
                <c:pt idx="10207">
                  <c:v>222.22499999999999</c:v>
                </c:pt>
                <c:pt idx="10208">
                  <c:v>40.016000000000005</c:v>
                </c:pt>
                <c:pt idx="10209">
                  <c:v>0.67400000000000004</c:v>
                </c:pt>
                <c:pt idx="10210">
                  <c:v>0.56700000000000006</c:v>
                </c:pt>
                <c:pt idx="10211">
                  <c:v>1.1779999999999999</c:v>
                </c:pt>
                <c:pt idx="10212">
                  <c:v>1.8159999999999998</c:v>
                </c:pt>
                <c:pt idx="10213">
                  <c:v>2.35</c:v>
                </c:pt>
                <c:pt idx="10214">
                  <c:v>2.7629999999999999</c:v>
                </c:pt>
                <c:pt idx="10215">
                  <c:v>2.1419999999999999</c:v>
                </c:pt>
                <c:pt idx="10216">
                  <c:v>2.1640000000000001</c:v>
                </c:pt>
                <c:pt idx="10217">
                  <c:v>2.778</c:v>
                </c:pt>
                <c:pt idx="10218">
                  <c:v>2.0449999999999999</c:v>
                </c:pt>
                <c:pt idx="10219">
                  <c:v>2.0430000000000001</c:v>
                </c:pt>
                <c:pt idx="10220">
                  <c:v>1.593</c:v>
                </c:pt>
                <c:pt idx="10221">
                  <c:v>1.5289999999999999</c:v>
                </c:pt>
                <c:pt idx="10222">
                  <c:v>1.522</c:v>
                </c:pt>
                <c:pt idx="10223">
                  <c:v>1.4510000000000001</c:v>
                </c:pt>
                <c:pt idx="10224">
                  <c:v>1.802</c:v>
                </c:pt>
                <c:pt idx="10225">
                  <c:v>1.6839999999999999</c:v>
                </c:pt>
                <c:pt idx="10226">
                  <c:v>1.5399999999999998</c:v>
                </c:pt>
                <c:pt idx="10227">
                  <c:v>1.2069999999999999</c:v>
                </c:pt>
                <c:pt idx="10228">
                  <c:v>1.6830000000000001</c:v>
                </c:pt>
                <c:pt idx="10229">
                  <c:v>1.8339999999999999</c:v>
                </c:pt>
                <c:pt idx="10230">
                  <c:v>1.5669999999999999</c:v>
                </c:pt>
                <c:pt idx="10231">
                  <c:v>2.0419999999999998</c:v>
                </c:pt>
                <c:pt idx="10232">
                  <c:v>2.7269999999999999</c:v>
                </c:pt>
                <c:pt idx="10233">
                  <c:v>1.986</c:v>
                </c:pt>
                <c:pt idx="10234">
                  <c:v>1.4359999999999999</c:v>
                </c:pt>
                <c:pt idx="10235">
                  <c:v>1.5389999999999999</c:v>
                </c:pt>
                <c:pt idx="10236">
                  <c:v>1.6060000000000001</c:v>
                </c:pt>
                <c:pt idx="10237">
                  <c:v>1.2069999999999999</c:v>
                </c:pt>
                <c:pt idx="10238">
                  <c:v>1.4950000000000001</c:v>
                </c:pt>
                <c:pt idx="10239">
                  <c:v>1.5430000000000001</c:v>
                </c:pt>
                <c:pt idx="10240">
                  <c:v>1.9469999999999998</c:v>
                </c:pt>
                <c:pt idx="10241">
                  <c:v>1.397</c:v>
                </c:pt>
                <c:pt idx="10242">
                  <c:v>1.1499999999999999</c:v>
                </c:pt>
                <c:pt idx="10243">
                  <c:v>1.073</c:v>
                </c:pt>
                <c:pt idx="10244">
                  <c:v>1.3480000000000001</c:v>
                </c:pt>
                <c:pt idx="10245">
                  <c:v>1.9319999999999999</c:v>
                </c:pt>
                <c:pt idx="10246">
                  <c:v>1.607</c:v>
                </c:pt>
                <c:pt idx="10247">
                  <c:v>2.0680000000000001</c:v>
                </c:pt>
                <c:pt idx="10248">
                  <c:v>1.3190000000000002</c:v>
                </c:pt>
                <c:pt idx="10249">
                  <c:v>1.46</c:v>
                </c:pt>
                <c:pt idx="10250">
                  <c:v>1.8860000000000001</c:v>
                </c:pt>
                <c:pt idx="10251">
                  <c:v>1.57</c:v>
                </c:pt>
                <c:pt idx="10252">
                  <c:v>1.0589999999999999</c:v>
                </c:pt>
                <c:pt idx="10253">
                  <c:v>1.792</c:v>
                </c:pt>
                <c:pt idx="10254">
                  <c:v>1.5070000000000001</c:v>
                </c:pt>
                <c:pt idx="10255">
                  <c:v>1.6679999999999999</c:v>
                </c:pt>
                <c:pt idx="10256">
                  <c:v>1.593</c:v>
                </c:pt>
                <c:pt idx="10257">
                  <c:v>1.829</c:v>
                </c:pt>
                <c:pt idx="10258">
                  <c:v>1.0669999999999999</c:v>
                </c:pt>
                <c:pt idx="10259">
                  <c:v>1.093</c:v>
                </c:pt>
                <c:pt idx="10260">
                  <c:v>1.1160000000000001</c:v>
                </c:pt>
                <c:pt idx="10261">
                  <c:v>1.2989999999999999</c:v>
                </c:pt>
                <c:pt idx="10262">
                  <c:v>1.532</c:v>
                </c:pt>
                <c:pt idx="10263">
                  <c:v>1.526</c:v>
                </c:pt>
                <c:pt idx="10264">
                  <c:v>0.96399999999999997</c:v>
                </c:pt>
                <c:pt idx="10265">
                  <c:v>0.91699999999999993</c:v>
                </c:pt>
                <c:pt idx="10266">
                  <c:v>1.2899999999999998</c:v>
                </c:pt>
                <c:pt idx="10267">
                  <c:v>1.7589999999999999</c:v>
                </c:pt>
                <c:pt idx="10268">
                  <c:v>1.7309999999999999</c:v>
                </c:pt>
                <c:pt idx="10269">
                  <c:v>1.4189999999999998</c:v>
                </c:pt>
                <c:pt idx="10270">
                  <c:v>1.41</c:v>
                </c:pt>
                <c:pt idx="10271">
                  <c:v>0.754</c:v>
                </c:pt>
                <c:pt idx="10272">
                  <c:v>1.0589999999999999</c:v>
                </c:pt>
                <c:pt idx="10273">
                  <c:v>1.1160000000000001</c:v>
                </c:pt>
                <c:pt idx="10274">
                  <c:v>1.3029999999999999</c:v>
                </c:pt>
                <c:pt idx="10275">
                  <c:v>1.3470000000000002</c:v>
                </c:pt>
                <c:pt idx="10276">
                  <c:v>1.6440000000000001</c:v>
                </c:pt>
                <c:pt idx="10277">
                  <c:v>1.718</c:v>
                </c:pt>
                <c:pt idx="10278">
                  <c:v>1.742</c:v>
                </c:pt>
                <c:pt idx="10279">
                  <c:v>1.036</c:v>
                </c:pt>
                <c:pt idx="10280">
                  <c:v>1.0780000000000001</c:v>
                </c:pt>
                <c:pt idx="10281">
                  <c:v>1.4510000000000001</c:v>
                </c:pt>
                <c:pt idx="10282">
                  <c:v>1.649</c:v>
                </c:pt>
                <c:pt idx="10283">
                  <c:v>1.3079999999999998</c:v>
                </c:pt>
                <c:pt idx="10284">
                  <c:v>1.573</c:v>
                </c:pt>
                <c:pt idx="10285">
                  <c:v>1.7570000000000001</c:v>
                </c:pt>
                <c:pt idx="10286">
                  <c:v>1.0029999999999999</c:v>
                </c:pt>
                <c:pt idx="10287">
                  <c:v>0.88300000000000001</c:v>
                </c:pt>
                <c:pt idx="10288">
                  <c:v>1.2689999999999999</c:v>
                </c:pt>
                <c:pt idx="10289">
                  <c:v>1.288</c:v>
                </c:pt>
                <c:pt idx="10290">
                  <c:v>1.3979999999999999</c:v>
                </c:pt>
                <c:pt idx="10291">
                  <c:v>1.254</c:v>
                </c:pt>
                <c:pt idx="10292">
                  <c:v>1.5720000000000001</c:v>
                </c:pt>
                <c:pt idx="10293">
                  <c:v>1.7619999999999998</c:v>
                </c:pt>
                <c:pt idx="10294">
                  <c:v>1.0219999999999998</c:v>
                </c:pt>
                <c:pt idx="10295">
                  <c:v>1.0029999999999999</c:v>
                </c:pt>
                <c:pt idx="10296">
                  <c:v>0.6130000000000001</c:v>
                </c:pt>
                <c:pt idx="10297">
                  <c:v>1.1280000000000001</c:v>
                </c:pt>
                <c:pt idx="10298">
                  <c:v>0.83199999999999996</c:v>
                </c:pt>
                <c:pt idx="10299">
                  <c:v>1.27</c:v>
                </c:pt>
                <c:pt idx="10300">
                  <c:v>1.375</c:v>
                </c:pt>
                <c:pt idx="10301">
                  <c:v>1.07</c:v>
                </c:pt>
                <c:pt idx="10302">
                  <c:v>0.79600000000000004</c:v>
                </c:pt>
                <c:pt idx="10303">
                  <c:v>0.80500000000000005</c:v>
                </c:pt>
                <c:pt idx="10304">
                  <c:v>1.2149999999999999</c:v>
                </c:pt>
                <c:pt idx="10305">
                  <c:v>1.0129999999999999</c:v>
                </c:pt>
                <c:pt idx="10306">
                  <c:v>1.236</c:v>
                </c:pt>
                <c:pt idx="10307">
                  <c:v>1.129</c:v>
                </c:pt>
                <c:pt idx="10308">
                  <c:v>1.2509999999999999</c:v>
                </c:pt>
                <c:pt idx="10309">
                  <c:v>1.6509999999999998</c:v>
                </c:pt>
                <c:pt idx="10310">
                  <c:v>1.76</c:v>
                </c:pt>
                <c:pt idx="10311">
                  <c:v>0.96000000000000008</c:v>
                </c:pt>
                <c:pt idx="10312">
                  <c:v>0.91799999999999993</c:v>
                </c:pt>
                <c:pt idx="10313">
                  <c:v>0.51800000000000002</c:v>
                </c:pt>
                <c:pt idx="10314">
                  <c:v>0.82899999999999996</c:v>
                </c:pt>
                <c:pt idx="10315">
                  <c:v>1.1910000000000001</c:v>
                </c:pt>
                <c:pt idx="10316">
                  <c:v>1.1540000000000001</c:v>
                </c:pt>
                <c:pt idx="10317">
                  <c:v>1.089</c:v>
                </c:pt>
                <c:pt idx="10318">
                  <c:v>1.1599999999999999</c:v>
                </c:pt>
                <c:pt idx="10319">
                  <c:v>1.2489999999999999</c:v>
                </c:pt>
                <c:pt idx="10320">
                  <c:v>1.952</c:v>
                </c:pt>
                <c:pt idx="10321">
                  <c:v>2.101</c:v>
                </c:pt>
                <c:pt idx="10322">
                  <c:v>2.5649999999999999</c:v>
                </c:pt>
                <c:pt idx="10323">
                  <c:v>2.7889999999999997</c:v>
                </c:pt>
                <c:pt idx="10324">
                  <c:v>2.992</c:v>
                </c:pt>
                <c:pt idx="10325">
                  <c:v>0.65100000000000002</c:v>
                </c:pt>
                <c:pt idx="10326">
                  <c:v>0</c:v>
                </c:pt>
                <c:pt idx="10327">
                  <c:v>1E-3</c:v>
                </c:pt>
                <c:pt idx="10328">
                  <c:v>0</c:v>
                </c:pt>
                <c:pt idx="10329">
                  <c:v>0</c:v>
                </c:pt>
                <c:pt idx="10330">
                  <c:v>1E-3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1E-3</c:v>
                </c:pt>
                <c:pt idx="10340">
                  <c:v>1E-3</c:v>
                </c:pt>
                <c:pt idx="10341">
                  <c:v>0</c:v>
                </c:pt>
                <c:pt idx="10342">
                  <c:v>0</c:v>
                </c:pt>
                <c:pt idx="10343">
                  <c:v>0</c:v>
                </c:pt>
                <c:pt idx="10344">
                  <c:v>1E-3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1E-3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1E-3</c:v>
                </c:pt>
                <c:pt idx="10367">
                  <c:v>1E-3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1E-3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1E-3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1E-3</c:v>
                </c:pt>
                <c:pt idx="10392">
                  <c:v>0</c:v>
                </c:pt>
                <c:pt idx="10393">
                  <c:v>0</c:v>
                </c:pt>
                <c:pt idx="10394">
                  <c:v>1E-3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1E-3</c:v>
                </c:pt>
                <c:pt idx="10401">
                  <c:v>0</c:v>
                </c:pt>
                <c:pt idx="10402">
                  <c:v>0</c:v>
                </c:pt>
                <c:pt idx="10403">
                  <c:v>1E-3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1E-3</c:v>
                </c:pt>
                <c:pt idx="10411">
                  <c:v>1E-3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1E-3</c:v>
                </c:pt>
                <c:pt idx="10418">
                  <c:v>0</c:v>
                </c:pt>
                <c:pt idx="10419">
                  <c:v>0</c:v>
                </c:pt>
                <c:pt idx="10420">
                  <c:v>1E-3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1E-3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1E-3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1E-3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1E-3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1E-3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1E-3</c:v>
                </c:pt>
                <c:pt idx="10489">
                  <c:v>0</c:v>
                </c:pt>
                <c:pt idx="10490">
                  <c:v>1E-3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1E-3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1E-3</c:v>
                </c:pt>
                <c:pt idx="10519">
                  <c:v>1E-3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1E-3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1E-3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1E-3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1E-3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1E-3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1E-3</c:v>
                </c:pt>
                <c:pt idx="10577">
                  <c:v>2E-3</c:v>
                </c:pt>
                <c:pt idx="10578">
                  <c:v>1E-3</c:v>
                </c:pt>
                <c:pt idx="10579">
                  <c:v>1E-3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1E-3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1E-3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1E-3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1E-3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1E-3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1E-3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1E-3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1E-3</c:v>
                </c:pt>
                <c:pt idx="10685">
                  <c:v>0</c:v>
                </c:pt>
                <c:pt idx="10686">
                  <c:v>1E-3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1E-3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1E-3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1E-3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1E-3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1E-3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1E-3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1E-3</c:v>
                </c:pt>
                <c:pt idx="10744">
                  <c:v>1E-3</c:v>
                </c:pt>
                <c:pt idx="10745">
                  <c:v>0</c:v>
                </c:pt>
                <c:pt idx="10746">
                  <c:v>0</c:v>
                </c:pt>
                <c:pt idx="10747">
                  <c:v>1E-3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1E-3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1E-3</c:v>
                </c:pt>
                <c:pt idx="10765">
                  <c:v>0</c:v>
                </c:pt>
                <c:pt idx="10766">
                  <c:v>0</c:v>
                </c:pt>
                <c:pt idx="10767">
                  <c:v>1E-3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1E-3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1E-3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1E-3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1E-3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1E-3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1E-3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1E-3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1E-3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1E-3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1E-3</c:v>
                </c:pt>
                <c:pt idx="10886">
                  <c:v>1E-3</c:v>
                </c:pt>
                <c:pt idx="10887">
                  <c:v>0</c:v>
                </c:pt>
                <c:pt idx="10888">
                  <c:v>0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1E-3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1E-3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1E-3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1E-3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1E-3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1E-3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1E-3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1E-3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1E-3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1E-3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1E-3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1E-3</c:v>
                </c:pt>
                <c:pt idx="11070">
                  <c:v>1E-3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1E-3</c:v>
                </c:pt>
                <c:pt idx="11082">
                  <c:v>0</c:v>
                </c:pt>
                <c:pt idx="11083">
                  <c:v>0</c:v>
                </c:pt>
                <c:pt idx="11084">
                  <c:v>1E-3</c:v>
                </c:pt>
                <c:pt idx="11085">
                  <c:v>0</c:v>
                </c:pt>
                <c:pt idx="11086">
                  <c:v>1E-3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1E-3</c:v>
                </c:pt>
                <c:pt idx="11092">
                  <c:v>0</c:v>
                </c:pt>
                <c:pt idx="11093">
                  <c:v>1E-3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1E-3</c:v>
                </c:pt>
                <c:pt idx="11100">
                  <c:v>1E-3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1E-3</c:v>
                </c:pt>
                <c:pt idx="11105">
                  <c:v>0</c:v>
                </c:pt>
                <c:pt idx="11106">
                  <c:v>1E-3</c:v>
                </c:pt>
                <c:pt idx="11107">
                  <c:v>1E-3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1E-3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1E-3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1E-3</c:v>
                </c:pt>
                <c:pt idx="11132">
                  <c:v>1E-3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1E-3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1E-3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1E-3</c:v>
                </c:pt>
                <c:pt idx="11174">
                  <c:v>0</c:v>
                </c:pt>
                <c:pt idx="11175">
                  <c:v>1E-3</c:v>
                </c:pt>
                <c:pt idx="11176">
                  <c:v>1E-3</c:v>
                </c:pt>
                <c:pt idx="11177">
                  <c:v>1E-3</c:v>
                </c:pt>
                <c:pt idx="11178">
                  <c:v>1E-3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0</c:v>
                </c:pt>
                <c:pt idx="11184">
                  <c:v>0</c:v>
                </c:pt>
                <c:pt idx="11185">
                  <c:v>7.0000000000000001E-3</c:v>
                </c:pt>
                <c:pt idx="11186">
                  <c:v>1.5000000000000001E-2</c:v>
                </c:pt>
                <c:pt idx="11187">
                  <c:v>2.0999999999999998E-2</c:v>
                </c:pt>
                <c:pt idx="11188">
                  <c:v>3.0000000000000002E-2</c:v>
                </c:pt>
                <c:pt idx="11189">
                  <c:v>3.3000000000000002E-2</c:v>
                </c:pt>
                <c:pt idx="11190">
                  <c:v>2.5999999999999999E-2</c:v>
                </c:pt>
                <c:pt idx="11191">
                  <c:v>0.02</c:v>
                </c:pt>
                <c:pt idx="11192">
                  <c:v>1.0999999999999999E-2</c:v>
                </c:pt>
                <c:pt idx="11193">
                  <c:v>4.0000000000000001E-3</c:v>
                </c:pt>
                <c:pt idx="11194">
                  <c:v>1E-3</c:v>
                </c:pt>
                <c:pt idx="11195">
                  <c:v>0</c:v>
                </c:pt>
                <c:pt idx="11196">
                  <c:v>0</c:v>
                </c:pt>
                <c:pt idx="11197">
                  <c:v>0</c:v>
                </c:pt>
                <c:pt idx="11198">
                  <c:v>1E-3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1E-3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1E-3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1E-3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1E-3</c:v>
                </c:pt>
                <c:pt idx="11242">
                  <c:v>1E-3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1E-3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1E-3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1E-3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1E-3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0</c:v>
                </c:pt>
                <c:pt idx="11360">
                  <c:v>0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1E-3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1E-3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</c:v>
                </c:pt>
                <c:pt idx="11378">
                  <c:v>1E-3</c:v>
                </c:pt>
                <c:pt idx="11379">
                  <c:v>4.4379999999999997</c:v>
                </c:pt>
                <c:pt idx="11380">
                  <c:v>5.3330000000000002</c:v>
                </c:pt>
                <c:pt idx="11381">
                  <c:v>5.5040000000000004</c:v>
                </c:pt>
                <c:pt idx="11382">
                  <c:v>5.2719999999999994</c:v>
                </c:pt>
                <c:pt idx="11383">
                  <c:v>5.4130000000000003</c:v>
                </c:pt>
                <c:pt idx="11384">
                  <c:v>5.242</c:v>
                </c:pt>
                <c:pt idx="11385">
                  <c:v>5.2449999999999992</c:v>
                </c:pt>
                <c:pt idx="11386">
                  <c:v>5.3290000000000006</c:v>
                </c:pt>
                <c:pt idx="11387">
                  <c:v>5.1910000000000007</c:v>
                </c:pt>
                <c:pt idx="11388">
                  <c:v>5.3090000000000002</c:v>
                </c:pt>
                <c:pt idx="11389">
                  <c:v>5.3840000000000003</c:v>
                </c:pt>
                <c:pt idx="11390">
                  <c:v>5.3380000000000001</c:v>
                </c:pt>
                <c:pt idx="11391">
                  <c:v>5.8289999999999997</c:v>
                </c:pt>
                <c:pt idx="11392">
                  <c:v>5.758</c:v>
                </c:pt>
                <c:pt idx="11393">
                  <c:v>5.835</c:v>
                </c:pt>
                <c:pt idx="11394">
                  <c:v>5.8230000000000004</c:v>
                </c:pt>
                <c:pt idx="11395">
                  <c:v>5.8289999999999997</c:v>
                </c:pt>
                <c:pt idx="11396">
                  <c:v>5.8680000000000003</c:v>
                </c:pt>
                <c:pt idx="11397">
                  <c:v>6.1739999999999995</c:v>
                </c:pt>
                <c:pt idx="11398">
                  <c:v>5.8760000000000003</c:v>
                </c:pt>
                <c:pt idx="11399">
                  <c:v>5.8369999999999997</c:v>
                </c:pt>
                <c:pt idx="11400">
                  <c:v>5.8180000000000005</c:v>
                </c:pt>
                <c:pt idx="11401">
                  <c:v>5.8220000000000001</c:v>
                </c:pt>
                <c:pt idx="11402">
                  <c:v>6.13</c:v>
                </c:pt>
                <c:pt idx="11403">
                  <c:v>5.8739999999999997</c:v>
                </c:pt>
                <c:pt idx="11404">
                  <c:v>5.8459999999999992</c:v>
                </c:pt>
                <c:pt idx="11405">
                  <c:v>5.835</c:v>
                </c:pt>
                <c:pt idx="11406">
                  <c:v>6.0129999999999999</c:v>
                </c:pt>
                <c:pt idx="11407">
                  <c:v>5.8069999999999995</c:v>
                </c:pt>
                <c:pt idx="11408">
                  <c:v>5.9459999999999997</c:v>
                </c:pt>
                <c:pt idx="11409">
                  <c:v>5.94</c:v>
                </c:pt>
                <c:pt idx="11410">
                  <c:v>5.8250000000000002</c:v>
                </c:pt>
                <c:pt idx="11411">
                  <c:v>5.8199999999999994</c:v>
                </c:pt>
                <c:pt idx="11412">
                  <c:v>5.8369999999999997</c:v>
                </c:pt>
                <c:pt idx="11413">
                  <c:v>5.7519999999999998</c:v>
                </c:pt>
                <c:pt idx="11414">
                  <c:v>5.9179999999999993</c:v>
                </c:pt>
                <c:pt idx="11415">
                  <c:v>5.7910000000000004</c:v>
                </c:pt>
                <c:pt idx="11416">
                  <c:v>5.9969999999999999</c:v>
                </c:pt>
                <c:pt idx="11417">
                  <c:v>5.835</c:v>
                </c:pt>
                <c:pt idx="11418">
                  <c:v>6.0470000000000006</c:v>
                </c:pt>
                <c:pt idx="11419">
                  <c:v>5.98</c:v>
                </c:pt>
                <c:pt idx="11420">
                  <c:v>5.9550000000000001</c:v>
                </c:pt>
                <c:pt idx="11421">
                  <c:v>6.1710000000000003</c:v>
                </c:pt>
                <c:pt idx="11422">
                  <c:v>6.032</c:v>
                </c:pt>
                <c:pt idx="11423">
                  <c:v>5.8540000000000001</c:v>
                </c:pt>
                <c:pt idx="11424">
                  <c:v>5.8719999999999999</c:v>
                </c:pt>
                <c:pt idx="11425">
                  <c:v>5.859</c:v>
                </c:pt>
                <c:pt idx="11426">
                  <c:v>6.0439999999999996</c:v>
                </c:pt>
                <c:pt idx="11427">
                  <c:v>6.1539999999999999</c:v>
                </c:pt>
                <c:pt idx="11428">
                  <c:v>6.1349999999999998</c:v>
                </c:pt>
                <c:pt idx="11429">
                  <c:v>6.234</c:v>
                </c:pt>
                <c:pt idx="11430">
                  <c:v>6.101</c:v>
                </c:pt>
                <c:pt idx="11431">
                  <c:v>6.3390000000000004</c:v>
                </c:pt>
                <c:pt idx="11432">
                  <c:v>6.2839999999999998</c:v>
                </c:pt>
                <c:pt idx="11433">
                  <c:v>6.2389999999999999</c:v>
                </c:pt>
                <c:pt idx="11434">
                  <c:v>6.17</c:v>
                </c:pt>
                <c:pt idx="11435">
                  <c:v>6.2130000000000001</c:v>
                </c:pt>
                <c:pt idx="11436">
                  <c:v>6.407</c:v>
                </c:pt>
                <c:pt idx="11437">
                  <c:v>6.1590000000000007</c:v>
                </c:pt>
                <c:pt idx="11438">
                  <c:v>6.1180000000000003</c:v>
                </c:pt>
                <c:pt idx="11439">
                  <c:v>6.1580000000000004</c:v>
                </c:pt>
                <c:pt idx="11440">
                  <c:v>6.1460000000000008</c:v>
                </c:pt>
                <c:pt idx="11441">
                  <c:v>6.1050000000000004</c:v>
                </c:pt>
                <c:pt idx="11442">
                  <c:v>6.1929999999999996</c:v>
                </c:pt>
                <c:pt idx="11443">
                  <c:v>6.0709999999999997</c:v>
                </c:pt>
                <c:pt idx="11444">
                  <c:v>6.0839999999999996</c:v>
                </c:pt>
                <c:pt idx="11445">
                  <c:v>6.3680000000000003</c:v>
                </c:pt>
                <c:pt idx="11446">
                  <c:v>6.0749999999999993</c:v>
                </c:pt>
                <c:pt idx="11447">
                  <c:v>6.1239999999999997</c:v>
                </c:pt>
                <c:pt idx="11448">
                  <c:v>6.258</c:v>
                </c:pt>
                <c:pt idx="11449">
                  <c:v>6.1559999999999997</c:v>
                </c:pt>
                <c:pt idx="11450">
                  <c:v>6.173</c:v>
                </c:pt>
                <c:pt idx="11451">
                  <c:v>6.1760000000000002</c:v>
                </c:pt>
                <c:pt idx="11452">
                  <c:v>6.133</c:v>
                </c:pt>
                <c:pt idx="11453">
                  <c:v>6.1659999999999995</c:v>
                </c:pt>
                <c:pt idx="11454">
                  <c:v>6.2030000000000003</c:v>
                </c:pt>
                <c:pt idx="11455">
                  <c:v>6.3840000000000003</c:v>
                </c:pt>
                <c:pt idx="11456">
                  <c:v>6.3810000000000002</c:v>
                </c:pt>
                <c:pt idx="11457">
                  <c:v>6.1440000000000001</c:v>
                </c:pt>
                <c:pt idx="11458">
                  <c:v>6.1289999999999996</c:v>
                </c:pt>
                <c:pt idx="11459">
                  <c:v>6.38</c:v>
                </c:pt>
                <c:pt idx="11460">
                  <c:v>6.1479999999999997</c:v>
                </c:pt>
                <c:pt idx="11461">
                  <c:v>6.2729999999999997</c:v>
                </c:pt>
                <c:pt idx="11462">
                  <c:v>6.1320000000000006</c:v>
                </c:pt>
                <c:pt idx="11463">
                  <c:v>6.3860000000000001</c:v>
                </c:pt>
                <c:pt idx="11464">
                  <c:v>6.282</c:v>
                </c:pt>
                <c:pt idx="11465">
                  <c:v>6.4330000000000007</c:v>
                </c:pt>
                <c:pt idx="11466">
                  <c:v>6.1599999999999993</c:v>
                </c:pt>
                <c:pt idx="11467">
                  <c:v>6.1760000000000002</c:v>
                </c:pt>
                <c:pt idx="11468">
                  <c:v>6.3550000000000004</c:v>
                </c:pt>
                <c:pt idx="11469">
                  <c:v>6.4050000000000002</c:v>
                </c:pt>
                <c:pt idx="11470">
                  <c:v>6.1349999999999998</c:v>
                </c:pt>
                <c:pt idx="11471">
                  <c:v>6.1760000000000002</c:v>
                </c:pt>
                <c:pt idx="11472">
                  <c:v>6.7679999999999998</c:v>
                </c:pt>
                <c:pt idx="11473">
                  <c:v>6.9350000000000005</c:v>
                </c:pt>
                <c:pt idx="11474">
                  <c:v>6.9379999999999997</c:v>
                </c:pt>
                <c:pt idx="11475">
                  <c:v>7.0389999999999997</c:v>
                </c:pt>
                <c:pt idx="11476">
                  <c:v>6.931</c:v>
                </c:pt>
                <c:pt idx="11477">
                  <c:v>6.8500000000000005</c:v>
                </c:pt>
                <c:pt idx="11478">
                  <c:v>7.0659999999999998</c:v>
                </c:pt>
                <c:pt idx="11479">
                  <c:v>7.04</c:v>
                </c:pt>
                <c:pt idx="11480">
                  <c:v>6.8770000000000007</c:v>
                </c:pt>
                <c:pt idx="11481">
                  <c:v>6.8019999999999996</c:v>
                </c:pt>
                <c:pt idx="11482">
                  <c:v>6.8490000000000002</c:v>
                </c:pt>
                <c:pt idx="11483">
                  <c:v>7</c:v>
                </c:pt>
                <c:pt idx="11484">
                  <c:v>6.8639999999999999</c:v>
                </c:pt>
                <c:pt idx="11485">
                  <c:v>6.9589999999999996</c:v>
                </c:pt>
                <c:pt idx="11486">
                  <c:v>7.0270000000000001</c:v>
                </c:pt>
                <c:pt idx="11487">
                  <c:v>6.9359999999999999</c:v>
                </c:pt>
                <c:pt idx="11488">
                  <c:v>6.851</c:v>
                </c:pt>
                <c:pt idx="11489">
                  <c:v>6.9719999999999995</c:v>
                </c:pt>
                <c:pt idx="11490">
                  <c:v>6.7939999999999996</c:v>
                </c:pt>
                <c:pt idx="11491">
                  <c:v>6.8469999999999995</c:v>
                </c:pt>
                <c:pt idx="11492">
                  <c:v>6.8329999999999993</c:v>
                </c:pt>
                <c:pt idx="11493">
                  <c:v>7.0990000000000002</c:v>
                </c:pt>
                <c:pt idx="11494">
                  <c:v>6.9350000000000005</c:v>
                </c:pt>
                <c:pt idx="11495">
                  <c:v>7.0259999999999998</c:v>
                </c:pt>
                <c:pt idx="11496">
                  <c:v>6.8460000000000001</c:v>
                </c:pt>
                <c:pt idx="11497">
                  <c:v>6.9610000000000003</c:v>
                </c:pt>
                <c:pt idx="11498">
                  <c:v>7.0609999999999999</c:v>
                </c:pt>
                <c:pt idx="11499">
                  <c:v>6.88</c:v>
                </c:pt>
                <c:pt idx="11500">
                  <c:v>6.8789999999999996</c:v>
                </c:pt>
                <c:pt idx="11501">
                  <c:v>7.0349999999999993</c:v>
                </c:pt>
                <c:pt idx="11502">
                  <c:v>7.0640000000000001</c:v>
                </c:pt>
                <c:pt idx="11503">
                  <c:v>6.992</c:v>
                </c:pt>
                <c:pt idx="11504">
                  <c:v>7.0309999999999997</c:v>
                </c:pt>
                <c:pt idx="11505">
                  <c:v>6.9550000000000001</c:v>
                </c:pt>
                <c:pt idx="11506">
                  <c:v>7.0010000000000003</c:v>
                </c:pt>
                <c:pt idx="11507">
                  <c:v>6.9509999999999996</c:v>
                </c:pt>
                <c:pt idx="11508">
                  <c:v>7.4279999999999999</c:v>
                </c:pt>
                <c:pt idx="11509">
                  <c:v>7.306</c:v>
                </c:pt>
                <c:pt idx="11510">
                  <c:v>7.2490000000000006</c:v>
                </c:pt>
                <c:pt idx="11511">
                  <c:v>7.2560000000000002</c:v>
                </c:pt>
                <c:pt idx="11512">
                  <c:v>7.34</c:v>
                </c:pt>
                <c:pt idx="11513">
                  <c:v>7.1280000000000001</c:v>
                </c:pt>
                <c:pt idx="11514">
                  <c:v>7.0819999999999999</c:v>
                </c:pt>
                <c:pt idx="11515">
                  <c:v>7.1779999999999999</c:v>
                </c:pt>
                <c:pt idx="11516">
                  <c:v>7.101</c:v>
                </c:pt>
                <c:pt idx="11517">
                  <c:v>7.43</c:v>
                </c:pt>
                <c:pt idx="11518">
                  <c:v>7.4479999999999995</c:v>
                </c:pt>
                <c:pt idx="11519">
                  <c:v>7.1859999999999999</c:v>
                </c:pt>
                <c:pt idx="11520">
                  <c:v>7.4260000000000002</c:v>
                </c:pt>
                <c:pt idx="11521">
                  <c:v>7.4569999999999999</c:v>
                </c:pt>
                <c:pt idx="11522">
                  <c:v>7.5270000000000001</c:v>
                </c:pt>
                <c:pt idx="11523">
                  <c:v>7.3140000000000001</c:v>
                </c:pt>
                <c:pt idx="11524">
                  <c:v>7.2769999999999992</c:v>
                </c:pt>
                <c:pt idx="11525">
                  <c:v>7.3970000000000002</c:v>
                </c:pt>
                <c:pt idx="11526">
                  <c:v>7.4159999999999995</c:v>
                </c:pt>
                <c:pt idx="11527">
                  <c:v>7.4079999999999995</c:v>
                </c:pt>
                <c:pt idx="11528">
                  <c:v>7.508</c:v>
                </c:pt>
                <c:pt idx="11529">
                  <c:v>7.2649999999999997</c:v>
                </c:pt>
                <c:pt idx="11530">
                  <c:v>7.6620000000000008</c:v>
                </c:pt>
                <c:pt idx="11531">
                  <c:v>7.5830000000000002</c:v>
                </c:pt>
                <c:pt idx="11532">
                  <c:v>7.7039999999999997</c:v>
                </c:pt>
                <c:pt idx="11533">
                  <c:v>7.4079999999999995</c:v>
                </c:pt>
                <c:pt idx="11534">
                  <c:v>7.4380000000000006</c:v>
                </c:pt>
                <c:pt idx="11535">
                  <c:v>7.8230000000000004</c:v>
                </c:pt>
                <c:pt idx="11536">
                  <c:v>7.766</c:v>
                </c:pt>
                <c:pt idx="11537">
                  <c:v>7.577</c:v>
                </c:pt>
                <c:pt idx="11538">
                  <c:v>7.7770000000000001</c:v>
                </c:pt>
                <c:pt idx="11539">
                  <c:v>7.8519999999999994</c:v>
                </c:pt>
                <c:pt idx="11540">
                  <c:v>7.6</c:v>
                </c:pt>
                <c:pt idx="11541">
                  <c:v>7.7929999999999993</c:v>
                </c:pt>
                <c:pt idx="11542">
                  <c:v>7.6499999999999995</c:v>
                </c:pt>
                <c:pt idx="11543">
                  <c:v>7.7439999999999998</c:v>
                </c:pt>
                <c:pt idx="11544">
                  <c:v>7.6920000000000002</c:v>
                </c:pt>
                <c:pt idx="11545">
                  <c:v>7.9539999999999988</c:v>
                </c:pt>
                <c:pt idx="11546">
                  <c:v>7.5990000000000002</c:v>
                </c:pt>
                <c:pt idx="11547">
                  <c:v>7.6260000000000003</c:v>
                </c:pt>
                <c:pt idx="11548">
                  <c:v>7.7210000000000001</c:v>
                </c:pt>
                <c:pt idx="11549">
                  <c:v>7.8869999999999996</c:v>
                </c:pt>
                <c:pt idx="11550">
                  <c:v>7.8090000000000002</c:v>
                </c:pt>
                <c:pt idx="11551">
                  <c:v>7.4130000000000003</c:v>
                </c:pt>
                <c:pt idx="11552">
                  <c:v>7.4200000000000008</c:v>
                </c:pt>
                <c:pt idx="11553">
                  <c:v>7.39</c:v>
                </c:pt>
                <c:pt idx="11554">
                  <c:v>7.5729999999999995</c:v>
                </c:pt>
                <c:pt idx="11555">
                  <c:v>7.5419999999999998</c:v>
                </c:pt>
                <c:pt idx="11556">
                  <c:v>7.5289999999999999</c:v>
                </c:pt>
                <c:pt idx="11557">
                  <c:v>7.4559999999999995</c:v>
                </c:pt>
                <c:pt idx="11558">
                  <c:v>7.4590000000000005</c:v>
                </c:pt>
                <c:pt idx="11559">
                  <c:v>7.5259999999999998</c:v>
                </c:pt>
                <c:pt idx="11560">
                  <c:v>7.5579999999999998</c:v>
                </c:pt>
                <c:pt idx="11561">
                  <c:v>7.46</c:v>
                </c:pt>
                <c:pt idx="11562">
                  <c:v>7.3629999999999995</c:v>
                </c:pt>
                <c:pt idx="11563">
                  <c:v>7.5680000000000005</c:v>
                </c:pt>
                <c:pt idx="11564">
                  <c:v>7.3319999999999999</c:v>
                </c:pt>
                <c:pt idx="11565">
                  <c:v>7.4</c:v>
                </c:pt>
                <c:pt idx="11566">
                  <c:v>7.3849999999999998</c:v>
                </c:pt>
                <c:pt idx="11567">
                  <c:v>7.4720000000000004</c:v>
                </c:pt>
                <c:pt idx="11568">
                  <c:v>8.0030000000000001</c:v>
                </c:pt>
                <c:pt idx="11569">
                  <c:v>7.7650000000000006</c:v>
                </c:pt>
                <c:pt idx="11570">
                  <c:v>7.3970000000000002</c:v>
                </c:pt>
                <c:pt idx="11571">
                  <c:v>7.4660000000000002</c:v>
                </c:pt>
                <c:pt idx="11572">
                  <c:v>7.641</c:v>
                </c:pt>
                <c:pt idx="11573">
                  <c:v>7.0679999999999996</c:v>
                </c:pt>
                <c:pt idx="11574">
                  <c:v>5.4559999999999995</c:v>
                </c:pt>
                <c:pt idx="11575">
                  <c:v>6.0990000000000002</c:v>
                </c:pt>
                <c:pt idx="11576">
                  <c:v>6.41</c:v>
                </c:pt>
                <c:pt idx="11577">
                  <c:v>6.4450000000000003</c:v>
                </c:pt>
                <c:pt idx="11578">
                  <c:v>6.6070000000000002</c:v>
                </c:pt>
                <c:pt idx="11579">
                  <c:v>6.5339999999999998</c:v>
                </c:pt>
                <c:pt idx="11580">
                  <c:v>6.3150000000000004</c:v>
                </c:pt>
                <c:pt idx="11581">
                  <c:v>6.0610000000000008</c:v>
                </c:pt>
                <c:pt idx="11582">
                  <c:v>6.0520000000000005</c:v>
                </c:pt>
                <c:pt idx="11583">
                  <c:v>6.0549999999999997</c:v>
                </c:pt>
                <c:pt idx="11584">
                  <c:v>7.8019999999999996</c:v>
                </c:pt>
                <c:pt idx="11585">
                  <c:v>3.839</c:v>
                </c:pt>
                <c:pt idx="11586">
                  <c:v>3.149</c:v>
                </c:pt>
                <c:pt idx="11587">
                  <c:v>3.601</c:v>
                </c:pt>
                <c:pt idx="11588">
                  <c:v>4.5030000000000001</c:v>
                </c:pt>
                <c:pt idx="11589">
                  <c:v>5.0110000000000001</c:v>
                </c:pt>
                <c:pt idx="11590">
                  <c:v>3.117</c:v>
                </c:pt>
                <c:pt idx="11591">
                  <c:v>2.6029999999999998</c:v>
                </c:pt>
                <c:pt idx="11592">
                  <c:v>2.6890000000000001</c:v>
                </c:pt>
                <c:pt idx="11593">
                  <c:v>3.1110000000000002</c:v>
                </c:pt>
                <c:pt idx="11594">
                  <c:v>3.347</c:v>
                </c:pt>
                <c:pt idx="11595">
                  <c:v>2.726</c:v>
                </c:pt>
                <c:pt idx="11596">
                  <c:v>2.5539999999999998</c:v>
                </c:pt>
                <c:pt idx="11597">
                  <c:v>2.589</c:v>
                </c:pt>
                <c:pt idx="11598">
                  <c:v>2.7360000000000002</c:v>
                </c:pt>
                <c:pt idx="11599">
                  <c:v>2.4750000000000001</c:v>
                </c:pt>
                <c:pt idx="11600">
                  <c:v>1.764</c:v>
                </c:pt>
                <c:pt idx="11601">
                  <c:v>2.4859999999999998</c:v>
                </c:pt>
                <c:pt idx="11602">
                  <c:v>2.6350000000000002</c:v>
                </c:pt>
                <c:pt idx="11603">
                  <c:v>2.3199999999999998</c:v>
                </c:pt>
                <c:pt idx="11604">
                  <c:v>3.2429999999999999</c:v>
                </c:pt>
                <c:pt idx="11605">
                  <c:v>3.7650000000000001</c:v>
                </c:pt>
                <c:pt idx="11606">
                  <c:v>2.6159999999999997</c:v>
                </c:pt>
                <c:pt idx="11607">
                  <c:v>2.9039999999999999</c:v>
                </c:pt>
                <c:pt idx="11608">
                  <c:v>2.677</c:v>
                </c:pt>
                <c:pt idx="11609">
                  <c:v>2.508</c:v>
                </c:pt>
                <c:pt idx="11610">
                  <c:v>2.8449999999999998</c:v>
                </c:pt>
                <c:pt idx="11611">
                  <c:v>2.181</c:v>
                </c:pt>
                <c:pt idx="11612">
                  <c:v>2.129</c:v>
                </c:pt>
                <c:pt idx="11613">
                  <c:v>2.5829999999999997</c:v>
                </c:pt>
                <c:pt idx="11614">
                  <c:v>2.427</c:v>
                </c:pt>
                <c:pt idx="11615">
                  <c:v>1.7799999999999998</c:v>
                </c:pt>
                <c:pt idx="11616">
                  <c:v>2.4060000000000001</c:v>
                </c:pt>
                <c:pt idx="11617">
                  <c:v>2.645</c:v>
                </c:pt>
                <c:pt idx="11618">
                  <c:v>2.617</c:v>
                </c:pt>
                <c:pt idx="11619">
                  <c:v>2.7549999999999999</c:v>
                </c:pt>
                <c:pt idx="11620">
                  <c:v>3.1760000000000002</c:v>
                </c:pt>
                <c:pt idx="11621">
                  <c:v>2.7770000000000001</c:v>
                </c:pt>
                <c:pt idx="11622">
                  <c:v>2.5270000000000001</c:v>
                </c:pt>
                <c:pt idx="11623">
                  <c:v>2.8330000000000002</c:v>
                </c:pt>
                <c:pt idx="11624">
                  <c:v>2.5799999999999996</c:v>
                </c:pt>
                <c:pt idx="11625">
                  <c:v>2.2509999999999999</c:v>
                </c:pt>
                <c:pt idx="11626">
                  <c:v>2.2300000000000004</c:v>
                </c:pt>
                <c:pt idx="11627">
                  <c:v>2.4049999999999998</c:v>
                </c:pt>
                <c:pt idx="11628">
                  <c:v>2.6589999999999998</c:v>
                </c:pt>
                <c:pt idx="11629">
                  <c:v>2.7669999999999999</c:v>
                </c:pt>
                <c:pt idx="11630">
                  <c:v>2.2650000000000001</c:v>
                </c:pt>
                <c:pt idx="11631">
                  <c:v>2.746</c:v>
                </c:pt>
                <c:pt idx="11632">
                  <c:v>2.5979999999999999</c:v>
                </c:pt>
                <c:pt idx="11633">
                  <c:v>2.4630000000000001</c:v>
                </c:pt>
                <c:pt idx="11634">
                  <c:v>2.0179999999999998</c:v>
                </c:pt>
                <c:pt idx="11635">
                  <c:v>2.1389999999999998</c:v>
                </c:pt>
                <c:pt idx="11636">
                  <c:v>1.335</c:v>
                </c:pt>
                <c:pt idx="11637">
                  <c:v>2.323</c:v>
                </c:pt>
                <c:pt idx="11638">
                  <c:v>2.577</c:v>
                </c:pt>
                <c:pt idx="11639">
                  <c:v>2.3759999999999999</c:v>
                </c:pt>
                <c:pt idx="11640">
                  <c:v>1.3480000000000001</c:v>
                </c:pt>
                <c:pt idx="11641">
                  <c:v>2.0590000000000002</c:v>
                </c:pt>
                <c:pt idx="11642">
                  <c:v>2.524</c:v>
                </c:pt>
                <c:pt idx="11643">
                  <c:v>1.7689999999999999</c:v>
                </c:pt>
                <c:pt idx="11644">
                  <c:v>1.2310000000000001</c:v>
                </c:pt>
                <c:pt idx="11645">
                  <c:v>2.0259999999999998</c:v>
                </c:pt>
                <c:pt idx="11646">
                  <c:v>1.899</c:v>
                </c:pt>
                <c:pt idx="11647">
                  <c:v>2.1220000000000003</c:v>
                </c:pt>
                <c:pt idx="11648">
                  <c:v>2.1560000000000001</c:v>
                </c:pt>
                <c:pt idx="11649">
                  <c:v>1.36</c:v>
                </c:pt>
                <c:pt idx="11650">
                  <c:v>2.0329999999999999</c:v>
                </c:pt>
                <c:pt idx="11651">
                  <c:v>2.2929999999999997</c:v>
                </c:pt>
                <c:pt idx="11652">
                  <c:v>2.7279999999999998</c:v>
                </c:pt>
                <c:pt idx="11653">
                  <c:v>1.444</c:v>
                </c:pt>
                <c:pt idx="11654">
                  <c:v>1.6910000000000001</c:v>
                </c:pt>
                <c:pt idx="11655">
                  <c:v>1.823</c:v>
                </c:pt>
                <c:pt idx="11656">
                  <c:v>1.619</c:v>
                </c:pt>
                <c:pt idx="11657">
                  <c:v>1.9940000000000002</c:v>
                </c:pt>
                <c:pt idx="11658">
                  <c:v>2.1789999999999998</c:v>
                </c:pt>
                <c:pt idx="11659">
                  <c:v>2.198</c:v>
                </c:pt>
                <c:pt idx="11660">
                  <c:v>2.1779999999999999</c:v>
                </c:pt>
                <c:pt idx="11661">
                  <c:v>2.1519999999999997</c:v>
                </c:pt>
                <c:pt idx="11662">
                  <c:v>1.278</c:v>
                </c:pt>
                <c:pt idx="11663">
                  <c:v>1.6800000000000002</c:v>
                </c:pt>
                <c:pt idx="11664">
                  <c:v>2.0219999999999998</c:v>
                </c:pt>
                <c:pt idx="11665">
                  <c:v>2.1189999999999998</c:v>
                </c:pt>
                <c:pt idx="11666">
                  <c:v>2.4699999999999998</c:v>
                </c:pt>
                <c:pt idx="11667">
                  <c:v>3.093</c:v>
                </c:pt>
                <c:pt idx="11668">
                  <c:v>2.1189999999999998</c:v>
                </c:pt>
                <c:pt idx="11669">
                  <c:v>1.7429999999999999</c:v>
                </c:pt>
                <c:pt idx="11670">
                  <c:v>1.7409999999999999</c:v>
                </c:pt>
                <c:pt idx="11671">
                  <c:v>1.5549999999999999</c:v>
                </c:pt>
                <c:pt idx="11672">
                  <c:v>1.204</c:v>
                </c:pt>
                <c:pt idx="11673">
                  <c:v>1.673</c:v>
                </c:pt>
                <c:pt idx="11674">
                  <c:v>1.827</c:v>
                </c:pt>
                <c:pt idx="11675">
                  <c:v>1.5549999999999999</c:v>
                </c:pt>
                <c:pt idx="11676">
                  <c:v>2.0609999999999999</c:v>
                </c:pt>
                <c:pt idx="11677">
                  <c:v>1.27</c:v>
                </c:pt>
                <c:pt idx="11678">
                  <c:v>1.339</c:v>
                </c:pt>
                <c:pt idx="11679">
                  <c:v>1.6139999999999999</c:v>
                </c:pt>
                <c:pt idx="11680">
                  <c:v>1.5009999999999999</c:v>
                </c:pt>
                <c:pt idx="11681">
                  <c:v>1.4139999999999999</c:v>
                </c:pt>
                <c:pt idx="11682">
                  <c:v>1.1379999999999999</c:v>
                </c:pt>
                <c:pt idx="11683">
                  <c:v>1.6180000000000001</c:v>
                </c:pt>
                <c:pt idx="11684">
                  <c:v>1.6919999999999999</c:v>
                </c:pt>
                <c:pt idx="11685">
                  <c:v>1.4870000000000001</c:v>
                </c:pt>
                <c:pt idx="11686">
                  <c:v>1.976</c:v>
                </c:pt>
                <c:pt idx="11687">
                  <c:v>1.26</c:v>
                </c:pt>
                <c:pt idx="11688">
                  <c:v>1.591</c:v>
                </c:pt>
                <c:pt idx="11689">
                  <c:v>1.526</c:v>
                </c:pt>
                <c:pt idx="11690">
                  <c:v>1.4480000000000002</c:v>
                </c:pt>
                <c:pt idx="11691">
                  <c:v>1.27</c:v>
                </c:pt>
                <c:pt idx="11692">
                  <c:v>1.135</c:v>
                </c:pt>
                <c:pt idx="11693">
                  <c:v>1.784</c:v>
                </c:pt>
                <c:pt idx="11694">
                  <c:v>1.4760000000000002</c:v>
                </c:pt>
                <c:pt idx="11695">
                  <c:v>1.57</c:v>
                </c:pt>
                <c:pt idx="11696">
                  <c:v>1.6949999999999998</c:v>
                </c:pt>
                <c:pt idx="11697">
                  <c:v>2.0300000000000002</c:v>
                </c:pt>
                <c:pt idx="11698">
                  <c:v>2.512</c:v>
                </c:pt>
                <c:pt idx="11699">
                  <c:v>1.4950000000000001</c:v>
                </c:pt>
                <c:pt idx="11700">
                  <c:v>1.014</c:v>
                </c:pt>
                <c:pt idx="11701">
                  <c:v>1.2889999999999999</c:v>
                </c:pt>
                <c:pt idx="11702">
                  <c:v>1.573</c:v>
                </c:pt>
                <c:pt idx="11703">
                  <c:v>1.22</c:v>
                </c:pt>
                <c:pt idx="11704">
                  <c:v>0.90500000000000003</c:v>
                </c:pt>
                <c:pt idx="11705">
                  <c:v>1.075</c:v>
                </c:pt>
                <c:pt idx="11706">
                  <c:v>0.96799999999999997</c:v>
                </c:pt>
                <c:pt idx="11707">
                  <c:v>1.2930000000000001</c:v>
                </c:pt>
                <c:pt idx="11708">
                  <c:v>1.3359999999999999</c:v>
                </c:pt>
                <c:pt idx="11709">
                  <c:v>1.3480000000000001</c:v>
                </c:pt>
                <c:pt idx="11710">
                  <c:v>1.4809999999999999</c:v>
                </c:pt>
                <c:pt idx="11711">
                  <c:v>1.2149999999999999</c:v>
                </c:pt>
                <c:pt idx="11712">
                  <c:v>1.2789999999999999</c:v>
                </c:pt>
                <c:pt idx="11713">
                  <c:v>1.589</c:v>
                </c:pt>
                <c:pt idx="11714">
                  <c:v>1.357</c:v>
                </c:pt>
                <c:pt idx="11715">
                  <c:v>1.3079999999999998</c:v>
                </c:pt>
                <c:pt idx="11716">
                  <c:v>1.1559999999999999</c:v>
                </c:pt>
                <c:pt idx="11717">
                  <c:v>1.135</c:v>
                </c:pt>
                <c:pt idx="11718">
                  <c:v>0.83100000000000007</c:v>
                </c:pt>
                <c:pt idx="11719">
                  <c:v>1.2630000000000001</c:v>
                </c:pt>
                <c:pt idx="11720">
                  <c:v>1.546</c:v>
                </c:pt>
                <c:pt idx="11721">
                  <c:v>1.36</c:v>
                </c:pt>
                <c:pt idx="11722">
                  <c:v>1.321</c:v>
                </c:pt>
                <c:pt idx="11723">
                  <c:v>1.149</c:v>
                </c:pt>
                <c:pt idx="11724">
                  <c:v>1.1000000000000001</c:v>
                </c:pt>
                <c:pt idx="11725">
                  <c:v>1.0970000000000002</c:v>
                </c:pt>
                <c:pt idx="11726">
                  <c:v>1.323</c:v>
                </c:pt>
                <c:pt idx="11727">
                  <c:v>0.55500000000000005</c:v>
                </c:pt>
                <c:pt idx="11728">
                  <c:v>1.4300000000000002</c:v>
                </c:pt>
                <c:pt idx="11729">
                  <c:v>1.4020000000000001</c:v>
                </c:pt>
                <c:pt idx="11730">
                  <c:v>0.74099999999999999</c:v>
                </c:pt>
                <c:pt idx="11731">
                  <c:v>0.94099999999999995</c:v>
                </c:pt>
                <c:pt idx="11732">
                  <c:v>0.85499999999999998</c:v>
                </c:pt>
                <c:pt idx="11733">
                  <c:v>1.2260000000000002</c:v>
                </c:pt>
                <c:pt idx="11734">
                  <c:v>0.54299999999999993</c:v>
                </c:pt>
                <c:pt idx="11735">
                  <c:v>0.374</c:v>
                </c:pt>
                <c:pt idx="11736">
                  <c:v>1.3699999999999999</c:v>
                </c:pt>
                <c:pt idx="11737">
                  <c:v>1.363</c:v>
                </c:pt>
                <c:pt idx="11738">
                  <c:v>1.3149999999999999</c:v>
                </c:pt>
                <c:pt idx="11739">
                  <c:v>1.63</c:v>
                </c:pt>
                <c:pt idx="11740">
                  <c:v>2.0129999999999999</c:v>
                </c:pt>
                <c:pt idx="11741">
                  <c:v>2.4139999999999997</c:v>
                </c:pt>
                <c:pt idx="11742">
                  <c:v>2.484</c:v>
                </c:pt>
                <c:pt idx="11743">
                  <c:v>3.0920000000000001</c:v>
                </c:pt>
                <c:pt idx="11744">
                  <c:v>18.837</c:v>
                </c:pt>
                <c:pt idx="11745">
                  <c:v>56.63</c:v>
                </c:pt>
                <c:pt idx="11746">
                  <c:v>100.422</c:v>
                </c:pt>
                <c:pt idx="11747">
                  <c:v>151.78399999999999</c:v>
                </c:pt>
                <c:pt idx="11748">
                  <c:v>194.18299999999999</c:v>
                </c:pt>
                <c:pt idx="11749">
                  <c:v>210.666</c:v>
                </c:pt>
                <c:pt idx="11750">
                  <c:v>210.62800000000001</c:v>
                </c:pt>
                <c:pt idx="11751">
                  <c:v>210.02499999999998</c:v>
                </c:pt>
                <c:pt idx="11752">
                  <c:v>209.68600000000001</c:v>
                </c:pt>
                <c:pt idx="11753">
                  <c:v>211.66800000000001</c:v>
                </c:pt>
                <c:pt idx="11754">
                  <c:v>209.66299999999998</c:v>
                </c:pt>
                <c:pt idx="11755">
                  <c:v>203.61</c:v>
                </c:pt>
                <c:pt idx="11756">
                  <c:v>203.316</c:v>
                </c:pt>
                <c:pt idx="11757">
                  <c:v>201.267</c:v>
                </c:pt>
                <c:pt idx="11758">
                  <c:v>203.447</c:v>
                </c:pt>
                <c:pt idx="11759">
                  <c:v>203.49800000000002</c:v>
                </c:pt>
                <c:pt idx="11760">
                  <c:v>206.624</c:v>
                </c:pt>
                <c:pt idx="11761">
                  <c:v>207.655</c:v>
                </c:pt>
                <c:pt idx="11762">
                  <c:v>204.39</c:v>
                </c:pt>
                <c:pt idx="11763">
                  <c:v>203.96</c:v>
                </c:pt>
                <c:pt idx="11764">
                  <c:v>200.48599999999999</c:v>
                </c:pt>
                <c:pt idx="11765">
                  <c:v>200.91500000000002</c:v>
                </c:pt>
                <c:pt idx="11766">
                  <c:v>208.60999999999999</c:v>
                </c:pt>
                <c:pt idx="11767">
                  <c:v>208.07</c:v>
                </c:pt>
                <c:pt idx="11768">
                  <c:v>210.904</c:v>
                </c:pt>
                <c:pt idx="11769">
                  <c:v>212.24799999999999</c:v>
                </c:pt>
                <c:pt idx="11770">
                  <c:v>209.00299999999999</c:v>
                </c:pt>
                <c:pt idx="11771">
                  <c:v>202.36199999999999</c:v>
                </c:pt>
                <c:pt idx="11772">
                  <c:v>200.512</c:v>
                </c:pt>
                <c:pt idx="11773">
                  <c:v>198.69400000000002</c:v>
                </c:pt>
                <c:pt idx="11774">
                  <c:v>203.102</c:v>
                </c:pt>
                <c:pt idx="11775">
                  <c:v>201.34800000000001</c:v>
                </c:pt>
                <c:pt idx="11776">
                  <c:v>200.3</c:v>
                </c:pt>
                <c:pt idx="11777">
                  <c:v>200.47799999999998</c:v>
                </c:pt>
                <c:pt idx="11778">
                  <c:v>200.30600000000001</c:v>
                </c:pt>
                <c:pt idx="11779">
                  <c:v>199.93100000000001</c:v>
                </c:pt>
                <c:pt idx="11780">
                  <c:v>199.63200000000001</c:v>
                </c:pt>
                <c:pt idx="11781">
                  <c:v>199.292</c:v>
                </c:pt>
                <c:pt idx="11782">
                  <c:v>195.874</c:v>
                </c:pt>
                <c:pt idx="11783">
                  <c:v>182.92</c:v>
                </c:pt>
                <c:pt idx="11784">
                  <c:v>163.215</c:v>
                </c:pt>
                <c:pt idx="11785">
                  <c:v>135.50699999999998</c:v>
                </c:pt>
                <c:pt idx="11786">
                  <c:v>117.94</c:v>
                </c:pt>
                <c:pt idx="11787">
                  <c:v>109.63000000000001</c:v>
                </c:pt>
                <c:pt idx="11788">
                  <c:v>102.866</c:v>
                </c:pt>
                <c:pt idx="11789">
                  <c:v>103.271</c:v>
                </c:pt>
                <c:pt idx="11790">
                  <c:v>100.172</c:v>
                </c:pt>
                <c:pt idx="11791">
                  <c:v>99.028000000000006</c:v>
                </c:pt>
                <c:pt idx="11792">
                  <c:v>94.182000000000002</c:v>
                </c:pt>
                <c:pt idx="11793">
                  <c:v>90.881</c:v>
                </c:pt>
                <c:pt idx="11794">
                  <c:v>72.647000000000006</c:v>
                </c:pt>
                <c:pt idx="11795">
                  <c:v>84.744</c:v>
                </c:pt>
                <c:pt idx="11796">
                  <c:v>85.69</c:v>
                </c:pt>
                <c:pt idx="11797">
                  <c:v>85.555999999999997</c:v>
                </c:pt>
                <c:pt idx="11798">
                  <c:v>84.34899999999999</c:v>
                </c:pt>
                <c:pt idx="11799">
                  <c:v>84.352999999999994</c:v>
                </c:pt>
                <c:pt idx="11800">
                  <c:v>84.146000000000001</c:v>
                </c:pt>
                <c:pt idx="11801">
                  <c:v>87.844000000000008</c:v>
                </c:pt>
                <c:pt idx="11802">
                  <c:v>89.317999999999998</c:v>
                </c:pt>
                <c:pt idx="11803">
                  <c:v>87.725999999999999</c:v>
                </c:pt>
                <c:pt idx="11804">
                  <c:v>88.393000000000001</c:v>
                </c:pt>
                <c:pt idx="11805">
                  <c:v>87.803999999999988</c:v>
                </c:pt>
                <c:pt idx="11806">
                  <c:v>86.046999999999997</c:v>
                </c:pt>
                <c:pt idx="11807">
                  <c:v>88.290999999999997</c:v>
                </c:pt>
                <c:pt idx="11808">
                  <c:v>84.882999999999996</c:v>
                </c:pt>
                <c:pt idx="11809">
                  <c:v>81.934999999999988</c:v>
                </c:pt>
                <c:pt idx="11810">
                  <c:v>78.790999999999997</c:v>
                </c:pt>
                <c:pt idx="11811">
                  <c:v>79.391000000000005</c:v>
                </c:pt>
                <c:pt idx="11812">
                  <c:v>79.162999999999997</c:v>
                </c:pt>
                <c:pt idx="11813">
                  <c:v>79.49199999999999</c:v>
                </c:pt>
                <c:pt idx="11814">
                  <c:v>80.934000000000012</c:v>
                </c:pt>
                <c:pt idx="11815">
                  <c:v>81.501000000000005</c:v>
                </c:pt>
                <c:pt idx="11816">
                  <c:v>80.724000000000004</c:v>
                </c:pt>
                <c:pt idx="11817">
                  <c:v>80.091999999999999</c:v>
                </c:pt>
                <c:pt idx="11818">
                  <c:v>80.445999999999998</c:v>
                </c:pt>
                <c:pt idx="11819">
                  <c:v>79.972000000000008</c:v>
                </c:pt>
                <c:pt idx="11820">
                  <c:v>74.857000000000014</c:v>
                </c:pt>
                <c:pt idx="11821">
                  <c:v>70.415000000000006</c:v>
                </c:pt>
                <c:pt idx="11822">
                  <c:v>68.212999999999994</c:v>
                </c:pt>
                <c:pt idx="11823">
                  <c:v>66.606999999999999</c:v>
                </c:pt>
                <c:pt idx="11824">
                  <c:v>66.39200000000001</c:v>
                </c:pt>
                <c:pt idx="11825">
                  <c:v>66.168000000000006</c:v>
                </c:pt>
                <c:pt idx="11826">
                  <c:v>65.037999999999997</c:v>
                </c:pt>
                <c:pt idx="11827">
                  <c:v>64.819000000000003</c:v>
                </c:pt>
                <c:pt idx="11828">
                  <c:v>64.802999999999997</c:v>
                </c:pt>
                <c:pt idx="11829">
                  <c:v>64.839999999999989</c:v>
                </c:pt>
                <c:pt idx="11830">
                  <c:v>64.683000000000007</c:v>
                </c:pt>
                <c:pt idx="11831">
                  <c:v>62.840999999999994</c:v>
                </c:pt>
                <c:pt idx="11832">
                  <c:v>59.166999999999994</c:v>
                </c:pt>
                <c:pt idx="11833">
                  <c:v>58.562999999999995</c:v>
                </c:pt>
                <c:pt idx="11834">
                  <c:v>56.862000000000002</c:v>
                </c:pt>
                <c:pt idx="11835">
                  <c:v>57.195999999999998</c:v>
                </c:pt>
                <c:pt idx="11836">
                  <c:v>57.655000000000001</c:v>
                </c:pt>
                <c:pt idx="11837">
                  <c:v>56.217000000000006</c:v>
                </c:pt>
                <c:pt idx="11838">
                  <c:v>59.189</c:v>
                </c:pt>
                <c:pt idx="11839">
                  <c:v>56.524999999999999</c:v>
                </c:pt>
                <c:pt idx="11840">
                  <c:v>55.709000000000003</c:v>
                </c:pt>
                <c:pt idx="11841">
                  <c:v>56.204999999999998</c:v>
                </c:pt>
                <c:pt idx="11842">
                  <c:v>53.759</c:v>
                </c:pt>
                <c:pt idx="11843">
                  <c:v>51.603000000000002</c:v>
                </c:pt>
                <c:pt idx="11844">
                  <c:v>50.666000000000004</c:v>
                </c:pt>
                <c:pt idx="11845">
                  <c:v>50.085000000000001</c:v>
                </c:pt>
                <c:pt idx="11846">
                  <c:v>50.121000000000002</c:v>
                </c:pt>
                <c:pt idx="11847">
                  <c:v>49.175999999999995</c:v>
                </c:pt>
                <c:pt idx="11848">
                  <c:v>50.548999999999999</c:v>
                </c:pt>
                <c:pt idx="11849">
                  <c:v>47.701999999999998</c:v>
                </c:pt>
                <c:pt idx="11850">
                  <c:v>50.041000000000004</c:v>
                </c:pt>
                <c:pt idx="11851">
                  <c:v>50.854999999999997</c:v>
                </c:pt>
                <c:pt idx="11852">
                  <c:v>51.907000000000004</c:v>
                </c:pt>
                <c:pt idx="11853">
                  <c:v>53.863</c:v>
                </c:pt>
                <c:pt idx="11854">
                  <c:v>52.430999999999997</c:v>
                </c:pt>
                <c:pt idx="11855">
                  <c:v>50.713000000000001</c:v>
                </c:pt>
                <c:pt idx="11856">
                  <c:v>49.005000000000003</c:v>
                </c:pt>
                <c:pt idx="11857">
                  <c:v>48.402000000000001</c:v>
                </c:pt>
                <c:pt idx="11858">
                  <c:v>46.896999999999998</c:v>
                </c:pt>
                <c:pt idx="11859">
                  <c:v>48.265000000000001</c:v>
                </c:pt>
                <c:pt idx="11860">
                  <c:v>47.198</c:v>
                </c:pt>
                <c:pt idx="11861">
                  <c:v>46.731999999999999</c:v>
                </c:pt>
                <c:pt idx="11862">
                  <c:v>46.094999999999999</c:v>
                </c:pt>
                <c:pt idx="11863">
                  <c:v>45.472999999999999</c:v>
                </c:pt>
                <c:pt idx="11864">
                  <c:v>43.373000000000005</c:v>
                </c:pt>
                <c:pt idx="11865">
                  <c:v>42.905000000000001</c:v>
                </c:pt>
                <c:pt idx="11866">
                  <c:v>43.552</c:v>
                </c:pt>
                <c:pt idx="11867">
                  <c:v>43.765000000000001</c:v>
                </c:pt>
                <c:pt idx="11868">
                  <c:v>41.948</c:v>
                </c:pt>
                <c:pt idx="11869">
                  <c:v>41.875999999999998</c:v>
                </c:pt>
                <c:pt idx="11870">
                  <c:v>42.818000000000005</c:v>
                </c:pt>
                <c:pt idx="11871">
                  <c:v>44.725999999999999</c:v>
                </c:pt>
                <c:pt idx="11872">
                  <c:v>45.064999999999998</c:v>
                </c:pt>
                <c:pt idx="11873">
                  <c:v>41.600999999999999</c:v>
                </c:pt>
                <c:pt idx="11874">
                  <c:v>37.924999999999997</c:v>
                </c:pt>
                <c:pt idx="11875">
                  <c:v>33.31</c:v>
                </c:pt>
                <c:pt idx="11876">
                  <c:v>30.917999999999999</c:v>
                </c:pt>
                <c:pt idx="11877">
                  <c:v>29.861999999999998</c:v>
                </c:pt>
                <c:pt idx="11878">
                  <c:v>28.805</c:v>
                </c:pt>
                <c:pt idx="11879">
                  <c:v>27.791</c:v>
                </c:pt>
                <c:pt idx="11880">
                  <c:v>26.082000000000001</c:v>
                </c:pt>
                <c:pt idx="11881">
                  <c:v>27.503</c:v>
                </c:pt>
                <c:pt idx="11882">
                  <c:v>23.220000000000002</c:v>
                </c:pt>
                <c:pt idx="11883">
                  <c:v>18.187999999999999</c:v>
                </c:pt>
                <c:pt idx="11884">
                  <c:v>12.536</c:v>
                </c:pt>
                <c:pt idx="11885">
                  <c:v>7.5839999999999996</c:v>
                </c:pt>
                <c:pt idx="11886">
                  <c:v>3.9179999999999997</c:v>
                </c:pt>
                <c:pt idx="11887">
                  <c:v>3.5910000000000002</c:v>
                </c:pt>
                <c:pt idx="11888">
                  <c:v>4.0960000000000001</c:v>
                </c:pt>
                <c:pt idx="11889">
                  <c:v>3.9880000000000004</c:v>
                </c:pt>
                <c:pt idx="11890">
                  <c:v>4.8339999999999996</c:v>
                </c:pt>
                <c:pt idx="11891">
                  <c:v>2.7290000000000001</c:v>
                </c:pt>
                <c:pt idx="11892">
                  <c:v>2.9380000000000002</c:v>
                </c:pt>
                <c:pt idx="11893">
                  <c:v>3.375</c:v>
                </c:pt>
                <c:pt idx="11894">
                  <c:v>3.645</c:v>
                </c:pt>
                <c:pt idx="11895">
                  <c:v>3.73</c:v>
                </c:pt>
                <c:pt idx="11896">
                  <c:v>3.9880000000000004</c:v>
                </c:pt>
                <c:pt idx="11897">
                  <c:v>4.3049999999999997</c:v>
                </c:pt>
                <c:pt idx="11898">
                  <c:v>3.9509999999999996</c:v>
                </c:pt>
                <c:pt idx="11899">
                  <c:v>4.1429999999999998</c:v>
                </c:pt>
                <c:pt idx="11900">
                  <c:v>4.4550000000000001</c:v>
                </c:pt>
                <c:pt idx="11901">
                  <c:v>4.49</c:v>
                </c:pt>
                <c:pt idx="11902">
                  <c:v>2.5840000000000001</c:v>
                </c:pt>
                <c:pt idx="11903">
                  <c:v>3.5959999999999996</c:v>
                </c:pt>
                <c:pt idx="11904">
                  <c:v>3.0910000000000002</c:v>
                </c:pt>
                <c:pt idx="11905">
                  <c:v>2.379</c:v>
                </c:pt>
                <c:pt idx="11906">
                  <c:v>3.5</c:v>
                </c:pt>
                <c:pt idx="11907">
                  <c:v>3.8040000000000003</c:v>
                </c:pt>
                <c:pt idx="11908">
                  <c:v>3.69</c:v>
                </c:pt>
                <c:pt idx="11909">
                  <c:v>3.77</c:v>
                </c:pt>
                <c:pt idx="11910">
                  <c:v>3.3639999999999999</c:v>
                </c:pt>
                <c:pt idx="11911">
                  <c:v>2.2030000000000003</c:v>
                </c:pt>
                <c:pt idx="11912">
                  <c:v>2.1419999999999999</c:v>
                </c:pt>
                <c:pt idx="11913">
                  <c:v>2.2030000000000003</c:v>
                </c:pt>
                <c:pt idx="11914">
                  <c:v>2.1890000000000001</c:v>
                </c:pt>
                <c:pt idx="11915">
                  <c:v>2.472</c:v>
                </c:pt>
                <c:pt idx="11916">
                  <c:v>1.7470000000000001</c:v>
                </c:pt>
                <c:pt idx="11917">
                  <c:v>1.9780000000000002</c:v>
                </c:pt>
                <c:pt idx="11918">
                  <c:v>2.0349999999999997</c:v>
                </c:pt>
                <c:pt idx="11919">
                  <c:v>2.0270000000000001</c:v>
                </c:pt>
                <c:pt idx="11920">
                  <c:v>2.165</c:v>
                </c:pt>
                <c:pt idx="11921">
                  <c:v>2.6640000000000001</c:v>
                </c:pt>
                <c:pt idx="11922">
                  <c:v>3.4</c:v>
                </c:pt>
                <c:pt idx="11923">
                  <c:v>4.4710000000000001</c:v>
                </c:pt>
                <c:pt idx="11924">
                  <c:v>4.2789999999999999</c:v>
                </c:pt>
                <c:pt idx="11925">
                  <c:v>3.6890000000000001</c:v>
                </c:pt>
                <c:pt idx="11926">
                  <c:v>3.734</c:v>
                </c:pt>
                <c:pt idx="11927">
                  <c:v>3.298</c:v>
                </c:pt>
                <c:pt idx="11928">
                  <c:v>3.7290000000000001</c:v>
                </c:pt>
                <c:pt idx="11929">
                  <c:v>3.2610000000000001</c:v>
                </c:pt>
                <c:pt idx="11930">
                  <c:v>3.508</c:v>
                </c:pt>
                <c:pt idx="11931">
                  <c:v>2.4279999999999999</c:v>
                </c:pt>
                <c:pt idx="11932">
                  <c:v>3.069</c:v>
                </c:pt>
                <c:pt idx="11933">
                  <c:v>4.12</c:v>
                </c:pt>
                <c:pt idx="11934">
                  <c:v>4.4780000000000006</c:v>
                </c:pt>
                <c:pt idx="11935">
                  <c:v>3.698</c:v>
                </c:pt>
                <c:pt idx="11936">
                  <c:v>4.0940000000000003</c:v>
                </c:pt>
                <c:pt idx="11937">
                  <c:v>3.6659999999999999</c:v>
                </c:pt>
                <c:pt idx="11938">
                  <c:v>4.327</c:v>
                </c:pt>
                <c:pt idx="11939">
                  <c:v>2.5730000000000004</c:v>
                </c:pt>
                <c:pt idx="11940">
                  <c:v>3.32</c:v>
                </c:pt>
                <c:pt idx="11941">
                  <c:v>4.3109999999999999</c:v>
                </c:pt>
                <c:pt idx="11942">
                  <c:v>4.0659999999999998</c:v>
                </c:pt>
                <c:pt idx="11943">
                  <c:v>4.899</c:v>
                </c:pt>
                <c:pt idx="11944">
                  <c:v>4.6379999999999999</c:v>
                </c:pt>
                <c:pt idx="11945">
                  <c:v>4.7190000000000003</c:v>
                </c:pt>
                <c:pt idx="11946">
                  <c:v>4.2110000000000003</c:v>
                </c:pt>
                <c:pt idx="11947">
                  <c:v>4.4000000000000004</c:v>
                </c:pt>
                <c:pt idx="11948">
                  <c:v>4.5909999999999993</c:v>
                </c:pt>
                <c:pt idx="11949">
                  <c:v>4.3010000000000002</c:v>
                </c:pt>
                <c:pt idx="11950">
                  <c:v>3.641</c:v>
                </c:pt>
                <c:pt idx="11951">
                  <c:v>3.5569999999999999</c:v>
                </c:pt>
                <c:pt idx="11952">
                  <c:v>4.7290000000000001</c:v>
                </c:pt>
                <c:pt idx="11953">
                  <c:v>5.8250000000000002</c:v>
                </c:pt>
                <c:pt idx="11954">
                  <c:v>4.819</c:v>
                </c:pt>
                <c:pt idx="11955">
                  <c:v>4.6579999999999995</c:v>
                </c:pt>
                <c:pt idx="11956">
                  <c:v>3.6879999999999997</c:v>
                </c:pt>
                <c:pt idx="11957">
                  <c:v>4.032</c:v>
                </c:pt>
                <c:pt idx="11958">
                  <c:v>4.2949999999999999</c:v>
                </c:pt>
                <c:pt idx="11959">
                  <c:v>4.5679999999999996</c:v>
                </c:pt>
                <c:pt idx="11960">
                  <c:v>4.024</c:v>
                </c:pt>
                <c:pt idx="11961">
                  <c:v>4.7439999999999998</c:v>
                </c:pt>
                <c:pt idx="11962">
                  <c:v>4.6889999999999992</c:v>
                </c:pt>
                <c:pt idx="11963">
                  <c:v>4.5459999999999994</c:v>
                </c:pt>
                <c:pt idx="11964">
                  <c:v>3.9880000000000004</c:v>
                </c:pt>
                <c:pt idx="11965">
                  <c:v>4.5389999999999997</c:v>
                </c:pt>
                <c:pt idx="11966">
                  <c:v>4.6189999999999998</c:v>
                </c:pt>
                <c:pt idx="11967">
                  <c:v>4.9059999999999997</c:v>
                </c:pt>
                <c:pt idx="11968">
                  <c:v>4.0519999999999996</c:v>
                </c:pt>
                <c:pt idx="11969">
                  <c:v>4.7429999999999994</c:v>
                </c:pt>
                <c:pt idx="11970">
                  <c:v>4.7990000000000004</c:v>
                </c:pt>
                <c:pt idx="11971">
                  <c:v>4.7370000000000001</c:v>
                </c:pt>
                <c:pt idx="11972">
                  <c:v>5.4260000000000002</c:v>
                </c:pt>
                <c:pt idx="11973">
                  <c:v>6.1040000000000001</c:v>
                </c:pt>
                <c:pt idx="11974">
                  <c:v>4.9470000000000001</c:v>
                </c:pt>
                <c:pt idx="11975">
                  <c:v>4.5710000000000006</c:v>
                </c:pt>
                <c:pt idx="11976">
                  <c:v>4.6959999999999997</c:v>
                </c:pt>
                <c:pt idx="11977">
                  <c:v>5.1469999999999994</c:v>
                </c:pt>
                <c:pt idx="11978">
                  <c:v>4.6750000000000007</c:v>
                </c:pt>
                <c:pt idx="11979">
                  <c:v>5.0470000000000006</c:v>
                </c:pt>
                <c:pt idx="11980">
                  <c:v>5.1460000000000008</c:v>
                </c:pt>
                <c:pt idx="11981">
                  <c:v>5.1789999999999994</c:v>
                </c:pt>
                <c:pt idx="11982">
                  <c:v>4.641</c:v>
                </c:pt>
                <c:pt idx="11983">
                  <c:v>3.7210000000000001</c:v>
                </c:pt>
                <c:pt idx="11984">
                  <c:v>4.0529999999999999</c:v>
                </c:pt>
                <c:pt idx="11985">
                  <c:v>4.383</c:v>
                </c:pt>
                <c:pt idx="11986">
                  <c:v>4.2139999999999995</c:v>
                </c:pt>
                <c:pt idx="11987">
                  <c:v>3.952</c:v>
                </c:pt>
                <c:pt idx="11988">
                  <c:v>4.508</c:v>
                </c:pt>
                <c:pt idx="11989">
                  <c:v>4.6740000000000004</c:v>
                </c:pt>
                <c:pt idx="11990">
                  <c:v>4.6319999999999997</c:v>
                </c:pt>
                <c:pt idx="11991">
                  <c:v>4.782</c:v>
                </c:pt>
                <c:pt idx="11992">
                  <c:v>5.2189999999999994</c:v>
                </c:pt>
                <c:pt idx="11993">
                  <c:v>4.726</c:v>
                </c:pt>
                <c:pt idx="11994">
                  <c:v>5.1450000000000005</c:v>
                </c:pt>
                <c:pt idx="11995">
                  <c:v>4.7290000000000001</c:v>
                </c:pt>
                <c:pt idx="11996">
                  <c:v>4.351</c:v>
                </c:pt>
                <c:pt idx="11997">
                  <c:v>4.819</c:v>
                </c:pt>
                <c:pt idx="11998">
                  <c:v>4.7299999999999995</c:v>
                </c:pt>
                <c:pt idx="11999">
                  <c:v>4.6779999999999999</c:v>
                </c:pt>
                <c:pt idx="12000">
                  <c:v>4.6820000000000004</c:v>
                </c:pt>
                <c:pt idx="12001">
                  <c:v>4.9290000000000003</c:v>
                </c:pt>
                <c:pt idx="12002">
                  <c:v>5.2789999999999999</c:v>
                </c:pt>
                <c:pt idx="12003">
                  <c:v>5.3</c:v>
                </c:pt>
                <c:pt idx="12004">
                  <c:v>5.4749999999999996</c:v>
                </c:pt>
                <c:pt idx="12005">
                  <c:v>5.1850000000000005</c:v>
                </c:pt>
                <c:pt idx="12006">
                  <c:v>5.14</c:v>
                </c:pt>
                <c:pt idx="12007">
                  <c:v>4.5220000000000002</c:v>
                </c:pt>
                <c:pt idx="12008">
                  <c:v>4.6360000000000001</c:v>
                </c:pt>
                <c:pt idx="12009">
                  <c:v>4.9409999999999998</c:v>
                </c:pt>
                <c:pt idx="12010">
                  <c:v>4.9740000000000002</c:v>
                </c:pt>
                <c:pt idx="12011">
                  <c:v>4.38</c:v>
                </c:pt>
                <c:pt idx="12012">
                  <c:v>4.5990000000000002</c:v>
                </c:pt>
                <c:pt idx="12013">
                  <c:v>4.968</c:v>
                </c:pt>
                <c:pt idx="12014">
                  <c:v>5.1059999999999999</c:v>
                </c:pt>
                <c:pt idx="12015">
                  <c:v>4.5640000000000001</c:v>
                </c:pt>
                <c:pt idx="12016">
                  <c:v>4.5999999999999996</c:v>
                </c:pt>
                <c:pt idx="12017">
                  <c:v>4.6440000000000001</c:v>
                </c:pt>
                <c:pt idx="12018">
                  <c:v>4.9769999999999994</c:v>
                </c:pt>
                <c:pt idx="12019">
                  <c:v>5.1079999999999997</c:v>
                </c:pt>
                <c:pt idx="12020">
                  <c:v>5.5880000000000001</c:v>
                </c:pt>
                <c:pt idx="12021">
                  <c:v>5.3319999999999999</c:v>
                </c:pt>
                <c:pt idx="12022">
                  <c:v>5.1149999999999993</c:v>
                </c:pt>
                <c:pt idx="12023">
                  <c:v>5.8639999999999999</c:v>
                </c:pt>
                <c:pt idx="12024">
                  <c:v>5.2670000000000003</c:v>
                </c:pt>
                <c:pt idx="12025">
                  <c:v>4.6779999999999999</c:v>
                </c:pt>
                <c:pt idx="12026">
                  <c:v>4.742</c:v>
                </c:pt>
                <c:pt idx="12027">
                  <c:v>4.6189999999999998</c:v>
                </c:pt>
                <c:pt idx="12028">
                  <c:v>4.9509999999999996</c:v>
                </c:pt>
                <c:pt idx="12029">
                  <c:v>4.5339999999999998</c:v>
                </c:pt>
                <c:pt idx="12030">
                  <c:v>5.19</c:v>
                </c:pt>
                <c:pt idx="12031">
                  <c:v>5.1139999999999999</c:v>
                </c:pt>
                <c:pt idx="12032">
                  <c:v>5.3070000000000004</c:v>
                </c:pt>
                <c:pt idx="12033">
                  <c:v>5.0990000000000002</c:v>
                </c:pt>
                <c:pt idx="12034">
                  <c:v>4.6820000000000004</c:v>
                </c:pt>
                <c:pt idx="12035">
                  <c:v>4.6260000000000003</c:v>
                </c:pt>
                <c:pt idx="12036">
                  <c:v>5.0200000000000005</c:v>
                </c:pt>
                <c:pt idx="12037">
                  <c:v>5.0140000000000002</c:v>
                </c:pt>
                <c:pt idx="12038">
                  <c:v>4.8879999999999999</c:v>
                </c:pt>
                <c:pt idx="12039">
                  <c:v>5.7450000000000001</c:v>
                </c:pt>
                <c:pt idx="12040">
                  <c:v>5.476</c:v>
                </c:pt>
                <c:pt idx="12041">
                  <c:v>5.5570000000000004</c:v>
                </c:pt>
                <c:pt idx="12042">
                  <c:v>5.5449999999999999</c:v>
                </c:pt>
                <c:pt idx="12043">
                  <c:v>5.258</c:v>
                </c:pt>
                <c:pt idx="12044">
                  <c:v>6.0679999999999996</c:v>
                </c:pt>
                <c:pt idx="12045">
                  <c:v>5.5679999999999996</c:v>
                </c:pt>
                <c:pt idx="12046">
                  <c:v>5.7860000000000005</c:v>
                </c:pt>
                <c:pt idx="12047">
                  <c:v>5.8840000000000003</c:v>
                </c:pt>
                <c:pt idx="12048">
                  <c:v>5.7869999999999999</c:v>
                </c:pt>
                <c:pt idx="12049">
                  <c:v>5.2270000000000003</c:v>
                </c:pt>
                <c:pt idx="12050">
                  <c:v>5.7709999999999999</c:v>
                </c:pt>
                <c:pt idx="12051">
                  <c:v>5.3210000000000006</c:v>
                </c:pt>
                <c:pt idx="12052">
                  <c:v>5.7279999999999998</c:v>
                </c:pt>
                <c:pt idx="12053">
                  <c:v>6.0049999999999999</c:v>
                </c:pt>
                <c:pt idx="12054">
                  <c:v>5.26</c:v>
                </c:pt>
                <c:pt idx="12055">
                  <c:v>5.1850000000000005</c:v>
                </c:pt>
                <c:pt idx="12056">
                  <c:v>6.4889999999999999</c:v>
                </c:pt>
                <c:pt idx="12057">
                  <c:v>6.3280000000000003</c:v>
                </c:pt>
                <c:pt idx="12058">
                  <c:v>5.931</c:v>
                </c:pt>
                <c:pt idx="12059">
                  <c:v>5.8320000000000007</c:v>
                </c:pt>
                <c:pt idx="12060">
                  <c:v>6.056</c:v>
                </c:pt>
                <c:pt idx="12061">
                  <c:v>5.8609999999999998</c:v>
                </c:pt>
                <c:pt idx="12062">
                  <c:v>5.9409999999999998</c:v>
                </c:pt>
                <c:pt idx="12063">
                  <c:v>5.8040000000000003</c:v>
                </c:pt>
                <c:pt idx="12064">
                  <c:v>5.8979999999999997</c:v>
                </c:pt>
                <c:pt idx="12065">
                  <c:v>6.0070000000000006</c:v>
                </c:pt>
                <c:pt idx="12066">
                  <c:v>5.7</c:v>
                </c:pt>
                <c:pt idx="12067">
                  <c:v>5.375</c:v>
                </c:pt>
                <c:pt idx="12068">
                  <c:v>5.6690000000000005</c:v>
                </c:pt>
                <c:pt idx="12069">
                  <c:v>6.4729999999999999</c:v>
                </c:pt>
                <c:pt idx="12070">
                  <c:v>5.9980000000000002</c:v>
                </c:pt>
                <c:pt idx="12071">
                  <c:v>5.6629999999999994</c:v>
                </c:pt>
                <c:pt idx="12072">
                  <c:v>5.4870000000000001</c:v>
                </c:pt>
                <c:pt idx="12073">
                  <c:v>5.6680000000000001</c:v>
                </c:pt>
                <c:pt idx="12074">
                  <c:v>4.8339999999999996</c:v>
                </c:pt>
                <c:pt idx="12075">
                  <c:v>5.7850000000000001</c:v>
                </c:pt>
                <c:pt idx="12076">
                  <c:v>6.2139999999999995</c:v>
                </c:pt>
                <c:pt idx="12077">
                  <c:v>6.0209999999999999</c:v>
                </c:pt>
                <c:pt idx="12078">
                  <c:v>5.2220000000000004</c:v>
                </c:pt>
                <c:pt idx="12079">
                  <c:v>6.1000000000000005</c:v>
                </c:pt>
                <c:pt idx="12080">
                  <c:v>6.6459999999999999</c:v>
                </c:pt>
                <c:pt idx="12081">
                  <c:v>5.9820000000000002</c:v>
                </c:pt>
                <c:pt idx="12082">
                  <c:v>5.96</c:v>
                </c:pt>
                <c:pt idx="12083">
                  <c:v>6.0359999999999996</c:v>
                </c:pt>
                <c:pt idx="12084">
                  <c:v>5.5779999999999994</c:v>
                </c:pt>
                <c:pt idx="12085">
                  <c:v>5.6909999999999998</c:v>
                </c:pt>
                <c:pt idx="12086">
                  <c:v>6.3709999999999996</c:v>
                </c:pt>
                <c:pt idx="12087">
                  <c:v>6.1529999999999996</c:v>
                </c:pt>
                <c:pt idx="12088">
                  <c:v>5.8970000000000002</c:v>
                </c:pt>
                <c:pt idx="12089">
                  <c:v>5.8580000000000005</c:v>
                </c:pt>
                <c:pt idx="12090">
                  <c:v>5.4969999999999999</c:v>
                </c:pt>
                <c:pt idx="12091">
                  <c:v>6.0590000000000002</c:v>
                </c:pt>
                <c:pt idx="12092">
                  <c:v>5.6480000000000006</c:v>
                </c:pt>
                <c:pt idx="12093">
                  <c:v>5.7600000000000007</c:v>
                </c:pt>
                <c:pt idx="12094">
                  <c:v>5.383</c:v>
                </c:pt>
                <c:pt idx="12095">
                  <c:v>6.1029999999999998</c:v>
                </c:pt>
                <c:pt idx="12096">
                  <c:v>5.7279999999999998</c:v>
                </c:pt>
                <c:pt idx="12097">
                  <c:v>4.6560000000000006</c:v>
                </c:pt>
                <c:pt idx="12098">
                  <c:v>5.609</c:v>
                </c:pt>
                <c:pt idx="12099">
                  <c:v>5.43</c:v>
                </c:pt>
                <c:pt idx="12100">
                  <c:v>5.3150000000000004</c:v>
                </c:pt>
                <c:pt idx="12101">
                  <c:v>5.359</c:v>
                </c:pt>
                <c:pt idx="12102">
                  <c:v>5.8109999999999999</c:v>
                </c:pt>
                <c:pt idx="12103">
                  <c:v>6.407</c:v>
                </c:pt>
                <c:pt idx="12104">
                  <c:v>5.9449999999999994</c:v>
                </c:pt>
                <c:pt idx="12105">
                  <c:v>5.8019999999999996</c:v>
                </c:pt>
                <c:pt idx="12106">
                  <c:v>6.2839999999999998</c:v>
                </c:pt>
                <c:pt idx="12107">
                  <c:v>5.798</c:v>
                </c:pt>
                <c:pt idx="12108">
                  <c:v>5.6759999999999993</c:v>
                </c:pt>
                <c:pt idx="12109">
                  <c:v>5.3179999999999996</c:v>
                </c:pt>
                <c:pt idx="12110">
                  <c:v>5.242</c:v>
                </c:pt>
                <c:pt idx="12111">
                  <c:v>5.5440000000000005</c:v>
                </c:pt>
                <c:pt idx="12112">
                  <c:v>5.2649999999999997</c:v>
                </c:pt>
                <c:pt idx="12113">
                  <c:v>5.45</c:v>
                </c:pt>
                <c:pt idx="12114">
                  <c:v>5.468</c:v>
                </c:pt>
                <c:pt idx="12115">
                  <c:v>6.274</c:v>
                </c:pt>
                <c:pt idx="12116">
                  <c:v>5.7969999999999997</c:v>
                </c:pt>
                <c:pt idx="12117">
                  <c:v>5.9829999999999997</c:v>
                </c:pt>
                <c:pt idx="12118">
                  <c:v>5.3680000000000003</c:v>
                </c:pt>
                <c:pt idx="12119">
                  <c:v>5.548</c:v>
                </c:pt>
                <c:pt idx="12120">
                  <c:v>5.4279999999999999</c:v>
                </c:pt>
                <c:pt idx="12121">
                  <c:v>5.52</c:v>
                </c:pt>
                <c:pt idx="12122">
                  <c:v>4.84</c:v>
                </c:pt>
                <c:pt idx="12123">
                  <c:v>5.4180000000000001</c:v>
                </c:pt>
                <c:pt idx="12124">
                  <c:v>6.0350000000000001</c:v>
                </c:pt>
                <c:pt idx="12125">
                  <c:v>5.6059999999999999</c:v>
                </c:pt>
                <c:pt idx="12126">
                  <c:v>4.8869999999999996</c:v>
                </c:pt>
                <c:pt idx="12127">
                  <c:v>5.1609999999999996</c:v>
                </c:pt>
                <c:pt idx="12128">
                  <c:v>5.6509999999999998</c:v>
                </c:pt>
                <c:pt idx="12129">
                  <c:v>4.8380000000000001</c:v>
                </c:pt>
                <c:pt idx="12130">
                  <c:v>5.4450000000000003</c:v>
                </c:pt>
                <c:pt idx="12131">
                  <c:v>4.9950000000000001</c:v>
                </c:pt>
                <c:pt idx="12132">
                  <c:v>5.55</c:v>
                </c:pt>
                <c:pt idx="12133">
                  <c:v>5.8719999999999999</c:v>
                </c:pt>
                <c:pt idx="12134">
                  <c:v>5.6829999999999998</c:v>
                </c:pt>
                <c:pt idx="12135">
                  <c:v>6.0369999999999999</c:v>
                </c:pt>
                <c:pt idx="12136">
                  <c:v>5.931</c:v>
                </c:pt>
                <c:pt idx="12137">
                  <c:v>5.32</c:v>
                </c:pt>
                <c:pt idx="12138">
                  <c:v>5.4929999999999994</c:v>
                </c:pt>
                <c:pt idx="12139">
                  <c:v>5.7159999999999993</c:v>
                </c:pt>
                <c:pt idx="12140">
                  <c:v>5.2850000000000001</c:v>
                </c:pt>
                <c:pt idx="12141">
                  <c:v>5.5339999999999998</c:v>
                </c:pt>
                <c:pt idx="12142">
                  <c:v>5.8580000000000005</c:v>
                </c:pt>
                <c:pt idx="12143">
                  <c:v>5.6290000000000004</c:v>
                </c:pt>
                <c:pt idx="12144">
                  <c:v>6.0039999999999996</c:v>
                </c:pt>
                <c:pt idx="12145">
                  <c:v>5.7200000000000006</c:v>
                </c:pt>
                <c:pt idx="12146">
                  <c:v>5.8639999999999999</c:v>
                </c:pt>
                <c:pt idx="12147">
                  <c:v>5.6499999999999995</c:v>
                </c:pt>
                <c:pt idx="12148">
                  <c:v>6.6420000000000003</c:v>
                </c:pt>
                <c:pt idx="12149">
                  <c:v>5.8919999999999995</c:v>
                </c:pt>
                <c:pt idx="12150">
                  <c:v>5.8710000000000004</c:v>
                </c:pt>
                <c:pt idx="12151">
                  <c:v>5.9880000000000004</c:v>
                </c:pt>
                <c:pt idx="12152">
                  <c:v>5.9220000000000006</c:v>
                </c:pt>
                <c:pt idx="12153">
                  <c:v>5.601</c:v>
                </c:pt>
                <c:pt idx="12154">
                  <c:v>5.4029999999999996</c:v>
                </c:pt>
                <c:pt idx="12155">
                  <c:v>5.8819999999999997</c:v>
                </c:pt>
                <c:pt idx="12156">
                  <c:v>6.1429999999999998</c:v>
                </c:pt>
                <c:pt idx="12157">
                  <c:v>5.6550000000000002</c:v>
                </c:pt>
                <c:pt idx="12158">
                  <c:v>6.4559999999999995</c:v>
                </c:pt>
                <c:pt idx="12159">
                  <c:v>5.54</c:v>
                </c:pt>
                <c:pt idx="12160">
                  <c:v>5.617</c:v>
                </c:pt>
                <c:pt idx="12161">
                  <c:v>5.4640000000000004</c:v>
                </c:pt>
                <c:pt idx="12162">
                  <c:v>5.3420000000000005</c:v>
                </c:pt>
                <c:pt idx="12163">
                  <c:v>5.54</c:v>
                </c:pt>
                <c:pt idx="12164">
                  <c:v>5.2700000000000005</c:v>
                </c:pt>
                <c:pt idx="12165">
                  <c:v>5.234</c:v>
                </c:pt>
                <c:pt idx="12166">
                  <c:v>5.9580000000000002</c:v>
                </c:pt>
                <c:pt idx="12167">
                  <c:v>5.468</c:v>
                </c:pt>
                <c:pt idx="12168">
                  <c:v>4.3129999999999997</c:v>
                </c:pt>
                <c:pt idx="12169">
                  <c:v>5.2160000000000002</c:v>
                </c:pt>
                <c:pt idx="12170">
                  <c:v>6.1989999999999998</c:v>
                </c:pt>
                <c:pt idx="12171">
                  <c:v>5.6420000000000003</c:v>
                </c:pt>
                <c:pt idx="12172">
                  <c:v>5.3849999999999998</c:v>
                </c:pt>
                <c:pt idx="12173">
                  <c:v>5.226</c:v>
                </c:pt>
                <c:pt idx="12174">
                  <c:v>6.5</c:v>
                </c:pt>
                <c:pt idx="12175">
                  <c:v>6.1239999999999997</c:v>
                </c:pt>
                <c:pt idx="12176">
                  <c:v>5.2570000000000006</c:v>
                </c:pt>
                <c:pt idx="12177">
                  <c:v>5.7869999999999999</c:v>
                </c:pt>
                <c:pt idx="12178">
                  <c:v>5.7320000000000002</c:v>
                </c:pt>
                <c:pt idx="12179">
                  <c:v>5.5549999999999997</c:v>
                </c:pt>
                <c:pt idx="12180">
                  <c:v>5.4359999999999999</c:v>
                </c:pt>
                <c:pt idx="12181">
                  <c:v>5.8890000000000002</c:v>
                </c:pt>
                <c:pt idx="12182">
                  <c:v>5.6470000000000002</c:v>
                </c:pt>
                <c:pt idx="12183">
                  <c:v>5.67</c:v>
                </c:pt>
                <c:pt idx="12184">
                  <c:v>5.6759999999999993</c:v>
                </c:pt>
                <c:pt idx="12185">
                  <c:v>5.6020000000000003</c:v>
                </c:pt>
                <c:pt idx="12186">
                  <c:v>5.2229999999999999</c:v>
                </c:pt>
                <c:pt idx="12187">
                  <c:v>5.0870000000000006</c:v>
                </c:pt>
                <c:pt idx="12188">
                  <c:v>5.101</c:v>
                </c:pt>
                <c:pt idx="12189">
                  <c:v>5.2059999999999995</c:v>
                </c:pt>
                <c:pt idx="12190">
                  <c:v>4.3220000000000001</c:v>
                </c:pt>
                <c:pt idx="12191">
                  <c:v>5.375</c:v>
                </c:pt>
                <c:pt idx="12192">
                  <c:v>5.8999999999999995</c:v>
                </c:pt>
                <c:pt idx="12193">
                  <c:v>7.194</c:v>
                </c:pt>
                <c:pt idx="12194">
                  <c:v>5.6579999999999995</c:v>
                </c:pt>
                <c:pt idx="12195">
                  <c:v>5.4249999999999998</c:v>
                </c:pt>
                <c:pt idx="12196">
                  <c:v>5.3229999999999995</c:v>
                </c:pt>
                <c:pt idx="12197">
                  <c:v>5.7749999999999995</c:v>
                </c:pt>
                <c:pt idx="12198">
                  <c:v>5.7450000000000001</c:v>
                </c:pt>
                <c:pt idx="12199">
                  <c:v>5.9459999999999997</c:v>
                </c:pt>
                <c:pt idx="12200">
                  <c:v>5.0090000000000003</c:v>
                </c:pt>
                <c:pt idx="12201">
                  <c:v>5.8410000000000002</c:v>
                </c:pt>
                <c:pt idx="12202">
                  <c:v>5.3660000000000005</c:v>
                </c:pt>
                <c:pt idx="12203">
                  <c:v>5.9379999999999997</c:v>
                </c:pt>
                <c:pt idx="12204">
                  <c:v>5.3730000000000002</c:v>
                </c:pt>
                <c:pt idx="12205">
                  <c:v>5.569</c:v>
                </c:pt>
                <c:pt idx="12206">
                  <c:v>5.29</c:v>
                </c:pt>
                <c:pt idx="12207">
                  <c:v>5.2469999999999999</c:v>
                </c:pt>
                <c:pt idx="12208">
                  <c:v>5.2890000000000006</c:v>
                </c:pt>
                <c:pt idx="12209">
                  <c:v>5.5609999999999999</c:v>
                </c:pt>
                <c:pt idx="12210">
                  <c:v>5.8090000000000002</c:v>
                </c:pt>
                <c:pt idx="12211">
                  <c:v>6.0029999999999992</c:v>
                </c:pt>
                <c:pt idx="12212">
                  <c:v>5.9359999999999999</c:v>
                </c:pt>
                <c:pt idx="12213">
                  <c:v>5.6880000000000006</c:v>
                </c:pt>
                <c:pt idx="12214">
                  <c:v>5.633</c:v>
                </c:pt>
                <c:pt idx="12215">
                  <c:v>5.2530000000000001</c:v>
                </c:pt>
                <c:pt idx="12216">
                  <c:v>5.2329999999999997</c:v>
                </c:pt>
                <c:pt idx="12217">
                  <c:v>5.1950000000000003</c:v>
                </c:pt>
                <c:pt idx="12218">
                  <c:v>5.5350000000000001</c:v>
                </c:pt>
                <c:pt idx="12219">
                  <c:v>5.8650000000000002</c:v>
                </c:pt>
                <c:pt idx="12220">
                  <c:v>5.1149999999999993</c:v>
                </c:pt>
                <c:pt idx="12221">
                  <c:v>5.7910000000000004</c:v>
                </c:pt>
                <c:pt idx="12222">
                  <c:v>7.2309999999999999</c:v>
                </c:pt>
                <c:pt idx="12223">
                  <c:v>4.5360000000000005</c:v>
                </c:pt>
                <c:pt idx="12224">
                  <c:v>5.5679999999999996</c:v>
                </c:pt>
                <c:pt idx="12225">
                  <c:v>6.44</c:v>
                </c:pt>
                <c:pt idx="12226">
                  <c:v>5.3290000000000006</c:v>
                </c:pt>
                <c:pt idx="12227">
                  <c:v>5.2850000000000001</c:v>
                </c:pt>
                <c:pt idx="12228">
                  <c:v>5.1419999999999995</c:v>
                </c:pt>
                <c:pt idx="12229">
                  <c:v>5.4870000000000001</c:v>
                </c:pt>
                <c:pt idx="12230">
                  <c:v>6.1619999999999999</c:v>
                </c:pt>
                <c:pt idx="12231">
                  <c:v>5.71</c:v>
                </c:pt>
                <c:pt idx="12232">
                  <c:v>6.351</c:v>
                </c:pt>
                <c:pt idx="12233">
                  <c:v>5.9660000000000002</c:v>
                </c:pt>
                <c:pt idx="12234">
                  <c:v>4.3160000000000007</c:v>
                </c:pt>
                <c:pt idx="12235">
                  <c:v>5.0090000000000003</c:v>
                </c:pt>
                <c:pt idx="12236">
                  <c:v>4.274</c:v>
                </c:pt>
                <c:pt idx="12237">
                  <c:v>5.0629999999999997</c:v>
                </c:pt>
                <c:pt idx="12238">
                  <c:v>5.8220000000000001</c:v>
                </c:pt>
                <c:pt idx="12239">
                  <c:v>5.5209999999999999</c:v>
                </c:pt>
                <c:pt idx="12240">
                  <c:v>5.9220000000000006</c:v>
                </c:pt>
                <c:pt idx="12241">
                  <c:v>5.391</c:v>
                </c:pt>
                <c:pt idx="12242">
                  <c:v>5.2940000000000005</c:v>
                </c:pt>
                <c:pt idx="12243">
                  <c:v>5.6239999999999997</c:v>
                </c:pt>
                <c:pt idx="12244">
                  <c:v>6.7309999999999999</c:v>
                </c:pt>
                <c:pt idx="12245">
                  <c:v>4.7670000000000003</c:v>
                </c:pt>
                <c:pt idx="12246">
                  <c:v>5.3120000000000003</c:v>
                </c:pt>
                <c:pt idx="12247">
                  <c:v>5.36</c:v>
                </c:pt>
                <c:pt idx="12248">
                  <c:v>5.94</c:v>
                </c:pt>
                <c:pt idx="12249">
                  <c:v>5.5389999999999997</c:v>
                </c:pt>
                <c:pt idx="12250">
                  <c:v>5.4799999999999995</c:v>
                </c:pt>
                <c:pt idx="12251">
                  <c:v>5.1619999999999999</c:v>
                </c:pt>
                <c:pt idx="12252">
                  <c:v>5.8239999999999998</c:v>
                </c:pt>
                <c:pt idx="12253">
                  <c:v>5.7050000000000001</c:v>
                </c:pt>
                <c:pt idx="12254">
                  <c:v>5.944</c:v>
                </c:pt>
                <c:pt idx="12255">
                  <c:v>5.4450000000000003</c:v>
                </c:pt>
                <c:pt idx="12256">
                  <c:v>5.524</c:v>
                </c:pt>
                <c:pt idx="12257">
                  <c:v>5.6429999999999998</c:v>
                </c:pt>
                <c:pt idx="12258">
                  <c:v>4.3620000000000001</c:v>
                </c:pt>
                <c:pt idx="12259">
                  <c:v>5.0569999999999995</c:v>
                </c:pt>
                <c:pt idx="12260">
                  <c:v>4.1269999999999998</c:v>
                </c:pt>
                <c:pt idx="12261">
                  <c:v>5.2440000000000007</c:v>
                </c:pt>
                <c:pt idx="12262">
                  <c:v>5.1840000000000002</c:v>
                </c:pt>
                <c:pt idx="12263">
                  <c:v>5.4530000000000003</c:v>
                </c:pt>
                <c:pt idx="12264">
                  <c:v>5.6539999999999999</c:v>
                </c:pt>
                <c:pt idx="12265">
                  <c:v>5.8879999999999999</c:v>
                </c:pt>
                <c:pt idx="12266">
                  <c:v>7.1950000000000003</c:v>
                </c:pt>
                <c:pt idx="12267">
                  <c:v>5.9340000000000002</c:v>
                </c:pt>
                <c:pt idx="12268">
                  <c:v>6.0790000000000006</c:v>
                </c:pt>
                <c:pt idx="12269">
                  <c:v>5.8919999999999995</c:v>
                </c:pt>
                <c:pt idx="12270">
                  <c:v>5.4450000000000003</c:v>
                </c:pt>
                <c:pt idx="12271">
                  <c:v>5.242</c:v>
                </c:pt>
                <c:pt idx="12272">
                  <c:v>5.609</c:v>
                </c:pt>
                <c:pt idx="12273">
                  <c:v>5.359</c:v>
                </c:pt>
                <c:pt idx="12274">
                  <c:v>5.19</c:v>
                </c:pt>
                <c:pt idx="12275">
                  <c:v>5.8459999999999992</c:v>
                </c:pt>
                <c:pt idx="12276">
                  <c:v>5.7910000000000004</c:v>
                </c:pt>
                <c:pt idx="12277">
                  <c:v>5.3160000000000007</c:v>
                </c:pt>
                <c:pt idx="12278">
                  <c:v>5.91</c:v>
                </c:pt>
                <c:pt idx="12279">
                  <c:v>6.024</c:v>
                </c:pt>
                <c:pt idx="12280">
                  <c:v>5.1260000000000003</c:v>
                </c:pt>
                <c:pt idx="12281">
                  <c:v>4.774</c:v>
                </c:pt>
                <c:pt idx="12282">
                  <c:v>4.9040000000000008</c:v>
                </c:pt>
                <c:pt idx="12283">
                  <c:v>5.7510000000000003</c:v>
                </c:pt>
                <c:pt idx="12284">
                  <c:v>5.3359999999999994</c:v>
                </c:pt>
                <c:pt idx="12285">
                  <c:v>4.9319999999999995</c:v>
                </c:pt>
                <c:pt idx="12286">
                  <c:v>5.9210000000000003</c:v>
                </c:pt>
                <c:pt idx="12287">
                  <c:v>5.1919999999999993</c:v>
                </c:pt>
                <c:pt idx="12288">
                  <c:v>5.8580000000000005</c:v>
                </c:pt>
                <c:pt idx="12289">
                  <c:v>6.4809999999999999</c:v>
                </c:pt>
                <c:pt idx="12290">
                  <c:v>5.2240000000000002</c:v>
                </c:pt>
                <c:pt idx="12291">
                  <c:v>5.7210000000000001</c:v>
                </c:pt>
                <c:pt idx="12292">
                  <c:v>5.8580000000000005</c:v>
                </c:pt>
                <c:pt idx="12293">
                  <c:v>5.032</c:v>
                </c:pt>
                <c:pt idx="12294">
                  <c:v>6.181</c:v>
                </c:pt>
                <c:pt idx="12295">
                  <c:v>5.3660000000000005</c:v>
                </c:pt>
                <c:pt idx="12296">
                  <c:v>4.0699999999999994</c:v>
                </c:pt>
                <c:pt idx="12297">
                  <c:v>5.4379999999999997</c:v>
                </c:pt>
                <c:pt idx="12298">
                  <c:v>5.4119999999999999</c:v>
                </c:pt>
                <c:pt idx="12299">
                  <c:v>5.6779999999999999</c:v>
                </c:pt>
                <c:pt idx="12300">
                  <c:v>5.3140000000000001</c:v>
                </c:pt>
                <c:pt idx="12301">
                  <c:v>5.2350000000000003</c:v>
                </c:pt>
                <c:pt idx="12302">
                  <c:v>5.3709999999999996</c:v>
                </c:pt>
                <c:pt idx="12303">
                  <c:v>4.9300000000000006</c:v>
                </c:pt>
                <c:pt idx="12304">
                  <c:v>5.6759999999999993</c:v>
                </c:pt>
                <c:pt idx="12305">
                  <c:v>5.4190000000000005</c:v>
                </c:pt>
                <c:pt idx="12306">
                  <c:v>5.4289999999999994</c:v>
                </c:pt>
                <c:pt idx="12307">
                  <c:v>5.5919999999999996</c:v>
                </c:pt>
                <c:pt idx="12308">
                  <c:v>5.4479999999999995</c:v>
                </c:pt>
                <c:pt idx="12309">
                  <c:v>5.2050000000000001</c:v>
                </c:pt>
                <c:pt idx="12310">
                  <c:v>5.202</c:v>
                </c:pt>
                <c:pt idx="12311">
                  <c:v>6.641</c:v>
                </c:pt>
                <c:pt idx="12312">
                  <c:v>6.0970000000000004</c:v>
                </c:pt>
                <c:pt idx="12313">
                  <c:v>6.133</c:v>
                </c:pt>
                <c:pt idx="12314">
                  <c:v>4.9430000000000005</c:v>
                </c:pt>
                <c:pt idx="12315">
                  <c:v>5.476</c:v>
                </c:pt>
                <c:pt idx="12316">
                  <c:v>5.5710000000000006</c:v>
                </c:pt>
                <c:pt idx="12317">
                  <c:v>5.3179999999999996</c:v>
                </c:pt>
                <c:pt idx="12318">
                  <c:v>6.0990000000000002</c:v>
                </c:pt>
                <c:pt idx="12319">
                  <c:v>6.1580000000000004</c:v>
                </c:pt>
                <c:pt idx="12320">
                  <c:v>5.3070000000000004</c:v>
                </c:pt>
                <c:pt idx="12321">
                  <c:v>5.46</c:v>
                </c:pt>
                <c:pt idx="12322">
                  <c:v>5.3719999999999999</c:v>
                </c:pt>
                <c:pt idx="12323">
                  <c:v>5.9369999999999994</c:v>
                </c:pt>
                <c:pt idx="12324">
                  <c:v>5.6530000000000005</c:v>
                </c:pt>
                <c:pt idx="12325">
                  <c:v>6.1079999999999997</c:v>
                </c:pt>
                <c:pt idx="12326">
                  <c:v>5.7359999999999998</c:v>
                </c:pt>
                <c:pt idx="12327">
                  <c:v>5.2610000000000001</c:v>
                </c:pt>
                <c:pt idx="12328">
                  <c:v>5.3489999999999993</c:v>
                </c:pt>
                <c:pt idx="12329">
                  <c:v>5.7119999999999997</c:v>
                </c:pt>
                <c:pt idx="12330">
                  <c:v>5.8819999999999997</c:v>
                </c:pt>
                <c:pt idx="12331">
                  <c:v>5.6710000000000003</c:v>
                </c:pt>
                <c:pt idx="12332">
                  <c:v>4.9329999999999998</c:v>
                </c:pt>
                <c:pt idx="12333">
                  <c:v>5.6979999999999995</c:v>
                </c:pt>
                <c:pt idx="12334">
                  <c:v>5.8929999999999998</c:v>
                </c:pt>
                <c:pt idx="12335">
                  <c:v>5.4590000000000005</c:v>
                </c:pt>
                <c:pt idx="12336">
                  <c:v>6.0039999999999996</c:v>
                </c:pt>
                <c:pt idx="12337">
                  <c:v>5.8630000000000004</c:v>
                </c:pt>
                <c:pt idx="12338">
                  <c:v>5.6530000000000005</c:v>
                </c:pt>
                <c:pt idx="12339">
                  <c:v>6.0430000000000001</c:v>
                </c:pt>
                <c:pt idx="12340">
                  <c:v>6.3410000000000002</c:v>
                </c:pt>
                <c:pt idx="12341">
                  <c:v>8.011000000000001</c:v>
                </c:pt>
                <c:pt idx="12342">
                  <c:v>6.2670000000000003</c:v>
                </c:pt>
                <c:pt idx="12343">
                  <c:v>6.0910000000000002</c:v>
                </c:pt>
                <c:pt idx="12344">
                  <c:v>5.9670000000000005</c:v>
                </c:pt>
                <c:pt idx="12345">
                  <c:v>6.1320000000000006</c:v>
                </c:pt>
                <c:pt idx="12346">
                  <c:v>6.0010000000000003</c:v>
                </c:pt>
                <c:pt idx="12347">
                  <c:v>6.4989999999999997</c:v>
                </c:pt>
                <c:pt idx="12348">
                  <c:v>5.4590000000000005</c:v>
                </c:pt>
                <c:pt idx="12349">
                  <c:v>6.1619999999999999</c:v>
                </c:pt>
                <c:pt idx="12350">
                  <c:v>5.64</c:v>
                </c:pt>
                <c:pt idx="12351">
                  <c:v>5.4</c:v>
                </c:pt>
                <c:pt idx="12352">
                  <c:v>5.5440000000000005</c:v>
                </c:pt>
                <c:pt idx="12353">
                  <c:v>5.5840000000000005</c:v>
                </c:pt>
                <c:pt idx="12354">
                  <c:v>5.8180000000000005</c:v>
                </c:pt>
                <c:pt idx="12355">
                  <c:v>5.35</c:v>
                </c:pt>
                <c:pt idx="12356">
                  <c:v>5.798</c:v>
                </c:pt>
                <c:pt idx="12357">
                  <c:v>6.056</c:v>
                </c:pt>
                <c:pt idx="12358">
                  <c:v>6.3860000000000001</c:v>
                </c:pt>
                <c:pt idx="12359">
                  <c:v>5.1289999999999996</c:v>
                </c:pt>
                <c:pt idx="12360">
                  <c:v>5.0969999999999995</c:v>
                </c:pt>
                <c:pt idx="12361">
                  <c:v>5.9049999999999994</c:v>
                </c:pt>
                <c:pt idx="12362">
                  <c:v>6.6629999999999994</c:v>
                </c:pt>
                <c:pt idx="12363">
                  <c:v>5.9569999999999999</c:v>
                </c:pt>
                <c:pt idx="12364">
                  <c:v>5.8789999999999996</c:v>
                </c:pt>
                <c:pt idx="12365">
                  <c:v>6.1460000000000008</c:v>
                </c:pt>
                <c:pt idx="12366">
                  <c:v>5.34</c:v>
                </c:pt>
                <c:pt idx="12367">
                  <c:v>4.7679999999999998</c:v>
                </c:pt>
                <c:pt idx="12368">
                  <c:v>5.0600000000000005</c:v>
                </c:pt>
                <c:pt idx="12369">
                  <c:v>6.3359999999999994</c:v>
                </c:pt>
                <c:pt idx="12370">
                  <c:v>5.9459999999999997</c:v>
                </c:pt>
                <c:pt idx="12371">
                  <c:v>6.0110000000000001</c:v>
                </c:pt>
                <c:pt idx="12372">
                  <c:v>5.4990000000000006</c:v>
                </c:pt>
                <c:pt idx="12373">
                  <c:v>5.5310000000000006</c:v>
                </c:pt>
                <c:pt idx="12374">
                  <c:v>5.867</c:v>
                </c:pt>
                <c:pt idx="12375">
                  <c:v>3.9540000000000002</c:v>
                </c:pt>
                <c:pt idx="12376">
                  <c:v>5.6639999999999997</c:v>
                </c:pt>
                <c:pt idx="12377">
                  <c:v>5.6319999999999997</c:v>
                </c:pt>
                <c:pt idx="12378">
                  <c:v>5.9639999999999995</c:v>
                </c:pt>
                <c:pt idx="12379">
                  <c:v>5.3179999999999996</c:v>
                </c:pt>
                <c:pt idx="12380">
                  <c:v>5.9300000000000006</c:v>
                </c:pt>
                <c:pt idx="12381">
                  <c:v>5.5189999999999992</c:v>
                </c:pt>
                <c:pt idx="12382">
                  <c:v>5.242</c:v>
                </c:pt>
                <c:pt idx="12383">
                  <c:v>5.8369999999999997</c:v>
                </c:pt>
                <c:pt idx="12384">
                  <c:v>5.8279999999999994</c:v>
                </c:pt>
                <c:pt idx="12385">
                  <c:v>5.5609999999999999</c:v>
                </c:pt>
                <c:pt idx="12386">
                  <c:v>5.2469999999999999</c:v>
                </c:pt>
                <c:pt idx="12387">
                  <c:v>5.6039999999999992</c:v>
                </c:pt>
                <c:pt idx="12388">
                  <c:v>5.5739999999999998</c:v>
                </c:pt>
                <c:pt idx="12389">
                  <c:v>5.9790000000000001</c:v>
                </c:pt>
                <c:pt idx="12390">
                  <c:v>5.5789999999999997</c:v>
                </c:pt>
                <c:pt idx="12391">
                  <c:v>6.4559999999999995</c:v>
                </c:pt>
                <c:pt idx="12392">
                  <c:v>7.4649999999999999</c:v>
                </c:pt>
                <c:pt idx="12393">
                  <c:v>5.944</c:v>
                </c:pt>
                <c:pt idx="12394">
                  <c:v>5.6620000000000008</c:v>
                </c:pt>
                <c:pt idx="12395">
                  <c:v>5.5360000000000005</c:v>
                </c:pt>
                <c:pt idx="12396">
                  <c:v>5.758</c:v>
                </c:pt>
                <c:pt idx="12397">
                  <c:v>6.5170000000000003</c:v>
                </c:pt>
                <c:pt idx="12398">
                  <c:v>5.6539999999999999</c:v>
                </c:pt>
                <c:pt idx="12399">
                  <c:v>3.9230000000000005</c:v>
                </c:pt>
                <c:pt idx="12400">
                  <c:v>5.5110000000000001</c:v>
                </c:pt>
                <c:pt idx="12401">
                  <c:v>5.77</c:v>
                </c:pt>
                <c:pt idx="12402">
                  <c:v>5.9089999999999998</c:v>
                </c:pt>
                <c:pt idx="12403">
                  <c:v>5.8659999999999997</c:v>
                </c:pt>
                <c:pt idx="12404">
                  <c:v>5.8279999999999994</c:v>
                </c:pt>
                <c:pt idx="12405">
                  <c:v>5.5649999999999995</c:v>
                </c:pt>
                <c:pt idx="12406">
                  <c:v>3.8800000000000003</c:v>
                </c:pt>
                <c:pt idx="12407">
                  <c:v>5.1310000000000002</c:v>
                </c:pt>
                <c:pt idx="12408">
                  <c:v>3.9129999999999998</c:v>
                </c:pt>
                <c:pt idx="12409">
                  <c:v>5.2620000000000005</c:v>
                </c:pt>
                <c:pt idx="12410">
                  <c:v>4.7149999999999999</c:v>
                </c:pt>
                <c:pt idx="12411">
                  <c:v>5.8689999999999998</c:v>
                </c:pt>
                <c:pt idx="12412">
                  <c:v>5.7219999999999995</c:v>
                </c:pt>
                <c:pt idx="12413">
                  <c:v>5.5750000000000002</c:v>
                </c:pt>
                <c:pt idx="12414">
                  <c:v>5.68</c:v>
                </c:pt>
                <c:pt idx="12415">
                  <c:v>5.7320000000000002</c:v>
                </c:pt>
                <c:pt idx="12416">
                  <c:v>5.681</c:v>
                </c:pt>
                <c:pt idx="12417">
                  <c:v>3.8860000000000001</c:v>
                </c:pt>
                <c:pt idx="12418">
                  <c:v>5.141</c:v>
                </c:pt>
                <c:pt idx="12419">
                  <c:v>6.6120000000000001</c:v>
                </c:pt>
                <c:pt idx="12420">
                  <c:v>6.0419999999999998</c:v>
                </c:pt>
                <c:pt idx="12421">
                  <c:v>5.2709999999999999</c:v>
                </c:pt>
                <c:pt idx="12422">
                  <c:v>5.61</c:v>
                </c:pt>
                <c:pt idx="12423">
                  <c:v>6.0299999999999994</c:v>
                </c:pt>
                <c:pt idx="12424">
                  <c:v>6.4370000000000003</c:v>
                </c:pt>
                <c:pt idx="12425">
                  <c:v>5.5970000000000004</c:v>
                </c:pt>
                <c:pt idx="12426">
                  <c:v>6.548</c:v>
                </c:pt>
                <c:pt idx="12427">
                  <c:v>5.6290000000000004</c:v>
                </c:pt>
                <c:pt idx="12428">
                  <c:v>5.75</c:v>
                </c:pt>
                <c:pt idx="12429">
                  <c:v>5.6769999999999996</c:v>
                </c:pt>
                <c:pt idx="12430">
                  <c:v>5.6</c:v>
                </c:pt>
                <c:pt idx="12431">
                  <c:v>5.7200000000000006</c:v>
                </c:pt>
                <c:pt idx="12432">
                  <c:v>5.4</c:v>
                </c:pt>
                <c:pt idx="12433">
                  <c:v>5.3319999999999999</c:v>
                </c:pt>
                <c:pt idx="12434">
                  <c:v>5.3870000000000005</c:v>
                </c:pt>
                <c:pt idx="12435">
                  <c:v>5.774</c:v>
                </c:pt>
                <c:pt idx="12436">
                  <c:v>5.3550000000000004</c:v>
                </c:pt>
                <c:pt idx="12437">
                  <c:v>5.2389999999999999</c:v>
                </c:pt>
                <c:pt idx="12438">
                  <c:v>5.1429999999999998</c:v>
                </c:pt>
                <c:pt idx="12439">
                  <c:v>5.7749999999999995</c:v>
                </c:pt>
                <c:pt idx="12440">
                  <c:v>5.53</c:v>
                </c:pt>
                <c:pt idx="12441">
                  <c:v>4.9399999999999995</c:v>
                </c:pt>
                <c:pt idx="12442">
                  <c:v>5.0510000000000002</c:v>
                </c:pt>
                <c:pt idx="12443">
                  <c:v>5.165</c:v>
                </c:pt>
                <c:pt idx="12444">
                  <c:v>5.931</c:v>
                </c:pt>
                <c:pt idx="12445">
                  <c:v>5.4130000000000003</c:v>
                </c:pt>
                <c:pt idx="12446">
                  <c:v>5.2469999999999999</c:v>
                </c:pt>
                <c:pt idx="12447">
                  <c:v>5.625</c:v>
                </c:pt>
                <c:pt idx="12448">
                  <c:v>6.298</c:v>
                </c:pt>
                <c:pt idx="12449">
                  <c:v>7.3639999999999999</c:v>
                </c:pt>
                <c:pt idx="12450">
                  <c:v>5.6710000000000003</c:v>
                </c:pt>
                <c:pt idx="12451">
                  <c:v>5.8389999999999995</c:v>
                </c:pt>
                <c:pt idx="12452">
                  <c:v>6.4859999999999998</c:v>
                </c:pt>
                <c:pt idx="12453">
                  <c:v>6.0200000000000005</c:v>
                </c:pt>
                <c:pt idx="12454">
                  <c:v>5.36</c:v>
                </c:pt>
                <c:pt idx="12455">
                  <c:v>6.3769999999999998</c:v>
                </c:pt>
                <c:pt idx="12456">
                  <c:v>5.4429999999999996</c:v>
                </c:pt>
                <c:pt idx="12457">
                  <c:v>6.3120000000000003</c:v>
                </c:pt>
                <c:pt idx="12458">
                  <c:v>5.7569999999999997</c:v>
                </c:pt>
                <c:pt idx="12459">
                  <c:v>5.8659999999999997</c:v>
                </c:pt>
                <c:pt idx="12460">
                  <c:v>5.4889999999999999</c:v>
                </c:pt>
                <c:pt idx="12461">
                  <c:v>5.5890000000000004</c:v>
                </c:pt>
                <c:pt idx="12462">
                  <c:v>5.5140000000000002</c:v>
                </c:pt>
                <c:pt idx="12463">
                  <c:v>5.7119999999999997</c:v>
                </c:pt>
                <c:pt idx="12464">
                  <c:v>5.5040000000000004</c:v>
                </c:pt>
                <c:pt idx="12465">
                  <c:v>5.6480000000000006</c:v>
                </c:pt>
                <c:pt idx="12466">
                  <c:v>5.8019999999999996</c:v>
                </c:pt>
                <c:pt idx="12467">
                  <c:v>5.8860000000000001</c:v>
                </c:pt>
                <c:pt idx="12468">
                  <c:v>5.2490000000000006</c:v>
                </c:pt>
                <c:pt idx="12469">
                  <c:v>5.0259999999999998</c:v>
                </c:pt>
                <c:pt idx="12470">
                  <c:v>5.32</c:v>
                </c:pt>
                <c:pt idx="12471">
                  <c:v>5.1910000000000007</c:v>
                </c:pt>
                <c:pt idx="12472">
                  <c:v>5.125</c:v>
                </c:pt>
                <c:pt idx="12473">
                  <c:v>5.1339999999999995</c:v>
                </c:pt>
                <c:pt idx="12474">
                  <c:v>5.5649999999999995</c:v>
                </c:pt>
                <c:pt idx="12475">
                  <c:v>5.8459999999999992</c:v>
                </c:pt>
                <c:pt idx="12476">
                  <c:v>5.4330000000000007</c:v>
                </c:pt>
                <c:pt idx="12477">
                  <c:v>6.1180000000000003</c:v>
                </c:pt>
                <c:pt idx="12478">
                  <c:v>7.1269999999999998</c:v>
                </c:pt>
                <c:pt idx="12479">
                  <c:v>5.4770000000000003</c:v>
                </c:pt>
                <c:pt idx="12480">
                  <c:v>5.2389999999999999</c:v>
                </c:pt>
                <c:pt idx="12481">
                  <c:v>5.3090000000000002</c:v>
                </c:pt>
                <c:pt idx="12482">
                  <c:v>6.0049999999999999</c:v>
                </c:pt>
                <c:pt idx="12483">
                  <c:v>5.7110000000000003</c:v>
                </c:pt>
                <c:pt idx="12484">
                  <c:v>5.4479999999999995</c:v>
                </c:pt>
                <c:pt idx="12485">
                  <c:v>5.556</c:v>
                </c:pt>
                <c:pt idx="12486">
                  <c:v>6.0949999999999998</c:v>
                </c:pt>
                <c:pt idx="12487">
                  <c:v>5.3529999999999998</c:v>
                </c:pt>
                <c:pt idx="12488">
                  <c:v>5.6719999999999997</c:v>
                </c:pt>
                <c:pt idx="12489">
                  <c:v>3.7480000000000002</c:v>
                </c:pt>
                <c:pt idx="12490">
                  <c:v>4.899</c:v>
                </c:pt>
                <c:pt idx="12491">
                  <c:v>5.7450000000000001</c:v>
                </c:pt>
                <c:pt idx="12492">
                  <c:v>5.2430000000000003</c:v>
                </c:pt>
                <c:pt idx="12493">
                  <c:v>5.1749999999999998</c:v>
                </c:pt>
                <c:pt idx="12494">
                  <c:v>5.4730000000000008</c:v>
                </c:pt>
                <c:pt idx="12495">
                  <c:v>5.3020000000000005</c:v>
                </c:pt>
                <c:pt idx="12496">
                  <c:v>5.3790000000000004</c:v>
                </c:pt>
                <c:pt idx="12497">
                  <c:v>6.13</c:v>
                </c:pt>
                <c:pt idx="12498">
                  <c:v>5.39</c:v>
                </c:pt>
                <c:pt idx="12499">
                  <c:v>5.8559999999999999</c:v>
                </c:pt>
                <c:pt idx="12500">
                  <c:v>6.9620000000000006</c:v>
                </c:pt>
                <c:pt idx="12501">
                  <c:v>5.8529999999999998</c:v>
                </c:pt>
                <c:pt idx="12502">
                  <c:v>5.8959999999999999</c:v>
                </c:pt>
                <c:pt idx="12503">
                  <c:v>6.2940000000000005</c:v>
                </c:pt>
                <c:pt idx="12504">
                  <c:v>5.7600000000000007</c:v>
                </c:pt>
                <c:pt idx="12505">
                  <c:v>5.5549999999999997</c:v>
                </c:pt>
                <c:pt idx="12506">
                  <c:v>5.9530000000000003</c:v>
                </c:pt>
                <c:pt idx="12507">
                  <c:v>5.2560000000000002</c:v>
                </c:pt>
                <c:pt idx="12508">
                  <c:v>5.4809999999999999</c:v>
                </c:pt>
                <c:pt idx="12509">
                  <c:v>5.5960000000000001</c:v>
                </c:pt>
                <c:pt idx="12510">
                  <c:v>5.7830000000000004</c:v>
                </c:pt>
                <c:pt idx="12511">
                  <c:v>5.4429999999999996</c:v>
                </c:pt>
                <c:pt idx="12512">
                  <c:v>5.7359999999999998</c:v>
                </c:pt>
                <c:pt idx="12513">
                  <c:v>5.34</c:v>
                </c:pt>
                <c:pt idx="12514">
                  <c:v>6.327</c:v>
                </c:pt>
                <c:pt idx="12515">
                  <c:v>5.2839999999999998</c:v>
                </c:pt>
                <c:pt idx="12516">
                  <c:v>5.4690000000000003</c:v>
                </c:pt>
                <c:pt idx="12517">
                  <c:v>5.165</c:v>
                </c:pt>
                <c:pt idx="12518">
                  <c:v>5.4770000000000003</c:v>
                </c:pt>
                <c:pt idx="12519">
                  <c:v>5.4019999999999992</c:v>
                </c:pt>
                <c:pt idx="12520">
                  <c:v>5.3949999999999996</c:v>
                </c:pt>
                <c:pt idx="12521">
                  <c:v>6.3250000000000002</c:v>
                </c:pt>
                <c:pt idx="12522">
                  <c:v>6.2149999999999999</c:v>
                </c:pt>
                <c:pt idx="12523">
                  <c:v>5.3039999999999994</c:v>
                </c:pt>
                <c:pt idx="12524">
                  <c:v>5.7629999999999999</c:v>
                </c:pt>
                <c:pt idx="12525">
                  <c:v>5.7110000000000003</c:v>
                </c:pt>
                <c:pt idx="12526">
                  <c:v>6.024</c:v>
                </c:pt>
                <c:pt idx="12527">
                  <c:v>5.9530000000000003</c:v>
                </c:pt>
                <c:pt idx="12528">
                  <c:v>5.9539999999999997</c:v>
                </c:pt>
                <c:pt idx="12529">
                  <c:v>6.0970000000000004</c:v>
                </c:pt>
                <c:pt idx="12530">
                  <c:v>5.63</c:v>
                </c:pt>
                <c:pt idx="12531">
                  <c:v>5.4770000000000003</c:v>
                </c:pt>
                <c:pt idx="12532">
                  <c:v>5.9719999999999995</c:v>
                </c:pt>
                <c:pt idx="12533">
                  <c:v>5.6530000000000005</c:v>
                </c:pt>
                <c:pt idx="12534">
                  <c:v>5.2589999999999995</c:v>
                </c:pt>
                <c:pt idx="12535">
                  <c:v>5.4390000000000001</c:v>
                </c:pt>
                <c:pt idx="12536">
                  <c:v>6.3559999999999999</c:v>
                </c:pt>
                <c:pt idx="12537">
                  <c:v>5.62</c:v>
                </c:pt>
                <c:pt idx="12538">
                  <c:v>5.0709999999999997</c:v>
                </c:pt>
                <c:pt idx="12539">
                  <c:v>5.5140000000000002</c:v>
                </c:pt>
                <c:pt idx="12540">
                  <c:v>5.9170000000000007</c:v>
                </c:pt>
                <c:pt idx="12541">
                  <c:v>6.1280000000000001</c:v>
                </c:pt>
                <c:pt idx="12542">
                  <c:v>5.1509999999999998</c:v>
                </c:pt>
                <c:pt idx="12543">
                  <c:v>5.702</c:v>
                </c:pt>
                <c:pt idx="12544">
                  <c:v>6.109</c:v>
                </c:pt>
                <c:pt idx="12545">
                  <c:v>5.1689999999999996</c:v>
                </c:pt>
                <c:pt idx="12546">
                  <c:v>4.74</c:v>
                </c:pt>
                <c:pt idx="12547">
                  <c:v>5.3880000000000008</c:v>
                </c:pt>
                <c:pt idx="12548">
                  <c:v>4.8659999999999997</c:v>
                </c:pt>
                <c:pt idx="12549">
                  <c:v>5.42</c:v>
                </c:pt>
                <c:pt idx="12550">
                  <c:v>5.3039999999999994</c:v>
                </c:pt>
                <c:pt idx="12551">
                  <c:v>3.5649999999999999</c:v>
                </c:pt>
                <c:pt idx="12552">
                  <c:v>5.1989999999999998</c:v>
                </c:pt>
                <c:pt idx="12553">
                  <c:v>5.6769999999999996</c:v>
                </c:pt>
                <c:pt idx="12554">
                  <c:v>6.2319999999999993</c:v>
                </c:pt>
                <c:pt idx="12555">
                  <c:v>5.8209999999999997</c:v>
                </c:pt>
                <c:pt idx="12556">
                  <c:v>5.2809999999999997</c:v>
                </c:pt>
                <c:pt idx="12557">
                  <c:v>6.0549999999999997</c:v>
                </c:pt>
                <c:pt idx="12558">
                  <c:v>6.7119999999999997</c:v>
                </c:pt>
                <c:pt idx="12559">
                  <c:v>5.0790000000000006</c:v>
                </c:pt>
                <c:pt idx="12560">
                  <c:v>5.2329999999999997</c:v>
                </c:pt>
                <c:pt idx="12561">
                  <c:v>4.8170000000000002</c:v>
                </c:pt>
                <c:pt idx="12562">
                  <c:v>5.7530000000000001</c:v>
                </c:pt>
                <c:pt idx="12563">
                  <c:v>5.1720000000000006</c:v>
                </c:pt>
                <c:pt idx="12564">
                  <c:v>5.8090000000000002</c:v>
                </c:pt>
                <c:pt idx="12565">
                  <c:v>6.7050000000000001</c:v>
                </c:pt>
                <c:pt idx="12566">
                  <c:v>6.1749999999999998</c:v>
                </c:pt>
                <c:pt idx="12567">
                  <c:v>5.4260000000000002</c:v>
                </c:pt>
                <c:pt idx="12568">
                  <c:v>6.1590000000000007</c:v>
                </c:pt>
                <c:pt idx="12569">
                  <c:v>5.8220000000000001</c:v>
                </c:pt>
                <c:pt idx="12570">
                  <c:v>4.8819999999999997</c:v>
                </c:pt>
                <c:pt idx="12571">
                  <c:v>3.448</c:v>
                </c:pt>
                <c:pt idx="12572">
                  <c:v>5.2610000000000001</c:v>
                </c:pt>
                <c:pt idx="12573">
                  <c:v>5.92</c:v>
                </c:pt>
                <c:pt idx="12574">
                  <c:v>5.4739999999999993</c:v>
                </c:pt>
                <c:pt idx="12575">
                  <c:v>5.8010000000000002</c:v>
                </c:pt>
                <c:pt idx="12576">
                  <c:v>5.5810000000000004</c:v>
                </c:pt>
                <c:pt idx="12577">
                  <c:v>5.9080000000000004</c:v>
                </c:pt>
                <c:pt idx="12578">
                  <c:v>5.2620000000000005</c:v>
                </c:pt>
                <c:pt idx="12579">
                  <c:v>6.11</c:v>
                </c:pt>
                <c:pt idx="12580">
                  <c:v>6.9930000000000003</c:v>
                </c:pt>
                <c:pt idx="12581">
                  <c:v>5.0740000000000007</c:v>
                </c:pt>
                <c:pt idx="12582">
                  <c:v>3.5170000000000003</c:v>
                </c:pt>
                <c:pt idx="12583">
                  <c:v>4.4320000000000004</c:v>
                </c:pt>
                <c:pt idx="12584">
                  <c:v>5.4409999999999998</c:v>
                </c:pt>
                <c:pt idx="12585">
                  <c:v>5.4390000000000001</c:v>
                </c:pt>
                <c:pt idx="12586">
                  <c:v>4.7290000000000001</c:v>
                </c:pt>
                <c:pt idx="12587">
                  <c:v>5.5890000000000004</c:v>
                </c:pt>
                <c:pt idx="12588">
                  <c:v>4.9220000000000006</c:v>
                </c:pt>
                <c:pt idx="12589">
                  <c:v>3.5</c:v>
                </c:pt>
                <c:pt idx="12590">
                  <c:v>4.7869999999999999</c:v>
                </c:pt>
                <c:pt idx="12591">
                  <c:v>5.3420000000000005</c:v>
                </c:pt>
                <c:pt idx="12592">
                  <c:v>4.9470000000000001</c:v>
                </c:pt>
                <c:pt idx="12593">
                  <c:v>5.7320000000000002</c:v>
                </c:pt>
                <c:pt idx="12594">
                  <c:v>5.5549999999999997</c:v>
                </c:pt>
                <c:pt idx="12595">
                  <c:v>5.6</c:v>
                </c:pt>
                <c:pt idx="12596">
                  <c:v>6.6800000000000006</c:v>
                </c:pt>
                <c:pt idx="12597">
                  <c:v>5.6620000000000008</c:v>
                </c:pt>
                <c:pt idx="12598">
                  <c:v>5.3759999999999994</c:v>
                </c:pt>
                <c:pt idx="12599">
                  <c:v>5.4359999999999999</c:v>
                </c:pt>
                <c:pt idx="12600">
                  <c:v>5.4130000000000003</c:v>
                </c:pt>
                <c:pt idx="12601">
                  <c:v>4.859</c:v>
                </c:pt>
                <c:pt idx="12602">
                  <c:v>4.931</c:v>
                </c:pt>
                <c:pt idx="12603">
                  <c:v>4.984</c:v>
                </c:pt>
                <c:pt idx="12604">
                  <c:v>5.2930000000000001</c:v>
                </c:pt>
                <c:pt idx="12605">
                  <c:v>5.2729999999999997</c:v>
                </c:pt>
                <c:pt idx="12606">
                  <c:v>5.9319999999999995</c:v>
                </c:pt>
                <c:pt idx="12607">
                  <c:v>5.6970000000000001</c:v>
                </c:pt>
                <c:pt idx="12608">
                  <c:v>5.5110000000000001</c:v>
                </c:pt>
                <c:pt idx="12609">
                  <c:v>5.2909999999999995</c:v>
                </c:pt>
                <c:pt idx="12610">
                  <c:v>5.6350000000000007</c:v>
                </c:pt>
                <c:pt idx="12611">
                  <c:v>5.8100000000000005</c:v>
                </c:pt>
                <c:pt idx="12612">
                  <c:v>3.27</c:v>
                </c:pt>
                <c:pt idx="12613">
                  <c:v>1.9319999999999999</c:v>
                </c:pt>
                <c:pt idx="12614">
                  <c:v>1.0980000000000001</c:v>
                </c:pt>
                <c:pt idx="12615">
                  <c:v>0.182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4.5999999999999999E-2</c:v>
                </c:pt>
                <c:pt idx="12626">
                  <c:v>1.03</c:v>
                </c:pt>
                <c:pt idx="12627">
                  <c:v>2.5419999999999998</c:v>
                </c:pt>
                <c:pt idx="12628">
                  <c:v>3.5509999999999997</c:v>
                </c:pt>
                <c:pt idx="12629">
                  <c:v>4.9379999999999997</c:v>
                </c:pt>
                <c:pt idx="12630">
                  <c:v>5.6369999999999996</c:v>
                </c:pt>
                <c:pt idx="12631">
                  <c:v>5.649</c:v>
                </c:pt>
                <c:pt idx="12632">
                  <c:v>5.6350000000000007</c:v>
                </c:pt>
                <c:pt idx="12633">
                  <c:v>6.2560000000000002</c:v>
                </c:pt>
                <c:pt idx="12634">
                  <c:v>5.7549999999999999</c:v>
                </c:pt>
                <c:pt idx="12635">
                  <c:v>6.0709999999999997</c:v>
                </c:pt>
                <c:pt idx="12636">
                  <c:v>6.0410000000000004</c:v>
                </c:pt>
                <c:pt idx="12637">
                  <c:v>5.5380000000000003</c:v>
                </c:pt>
                <c:pt idx="12638">
                  <c:v>6.3629999999999995</c:v>
                </c:pt>
                <c:pt idx="12639">
                  <c:v>5.3610000000000007</c:v>
                </c:pt>
                <c:pt idx="12640">
                  <c:v>5.5170000000000003</c:v>
                </c:pt>
                <c:pt idx="12641">
                  <c:v>5.694</c:v>
                </c:pt>
                <c:pt idx="12642">
                  <c:v>5.6059999999999999</c:v>
                </c:pt>
                <c:pt idx="12643">
                  <c:v>5.8230000000000004</c:v>
                </c:pt>
                <c:pt idx="12644">
                  <c:v>5.3470000000000004</c:v>
                </c:pt>
                <c:pt idx="12645">
                  <c:v>5.1180000000000003</c:v>
                </c:pt>
                <c:pt idx="12646">
                  <c:v>5.2</c:v>
                </c:pt>
                <c:pt idx="12647">
                  <c:v>4.702</c:v>
                </c:pt>
                <c:pt idx="12648">
                  <c:v>5.2850000000000001</c:v>
                </c:pt>
                <c:pt idx="12649">
                  <c:v>5.3470000000000004</c:v>
                </c:pt>
                <c:pt idx="12650">
                  <c:v>5.2919999999999998</c:v>
                </c:pt>
                <c:pt idx="12651">
                  <c:v>5.3689999999999998</c:v>
                </c:pt>
                <c:pt idx="12652">
                  <c:v>5.25</c:v>
                </c:pt>
                <c:pt idx="12653">
                  <c:v>5.149</c:v>
                </c:pt>
                <c:pt idx="12654">
                  <c:v>5.2370000000000001</c:v>
                </c:pt>
                <c:pt idx="12655">
                  <c:v>6.4910000000000005</c:v>
                </c:pt>
                <c:pt idx="12656">
                  <c:v>6.085</c:v>
                </c:pt>
                <c:pt idx="12657">
                  <c:v>5.6579999999999995</c:v>
                </c:pt>
                <c:pt idx="12658">
                  <c:v>6.1040000000000001</c:v>
                </c:pt>
                <c:pt idx="12659">
                  <c:v>5.5419999999999998</c:v>
                </c:pt>
                <c:pt idx="12660">
                  <c:v>5.2649999999999997</c:v>
                </c:pt>
                <c:pt idx="12661">
                  <c:v>5.1360000000000001</c:v>
                </c:pt>
                <c:pt idx="12662">
                  <c:v>6.1710000000000003</c:v>
                </c:pt>
                <c:pt idx="12663">
                  <c:v>5.2610000000000001</c:v>
                </c:pt>
                <c:pt idx="12664">
                  <c:v>5.1630000000000003</c:v>
                </c:pt>
                <c:pt idx="12665">
                  <c:v>5.96</c:v>
                </c:pt>
                <c:pt idx="12666">
                  <c:v>5.1970000000000001</c:v>
                </c:pt>
                <c:pt idx="12667">
                  <c:v>5.758</c:v>
                </c:pt>
                <c:pt idx="12668">
                  <c:v>5.4219999999999997</c:v>
                </c:pt>
                <c:pt idx="12669">
                  <c:v>5.9589999999999996</c:v>
                </c:pt>
                <c:pt idx="12670">
                  <c:v>5.859</c:v>
                </c:pt>
                <c:pt idx="12671">
                  <c:v>4.62</c:v>
                </c:pt>
                <c:pt idx="12672">
                  <c:v>4.6100000000000003</c:v>
                </c:pt>
                <c:pt idx="12673">
                  <c:v>5.47</c:v>
                </c:pt>
                <c:pt idx="12674">
                  <c:v>5.3380000000000001</c:v>
                </c:pt>
                <c:pt idx="12675">
                  <c:v>5.7869999999999999</c:v>
                </c:pt>
                <c:pt idx="12676">
                  <c:v>5.4749999999999996</c:v>
                </c:pt>
                <c:pt idx="12677">
                  <c:v>5.7200000000000006</c:v>
                </c:pt>
                <c:pt idx="12678">
                  <c:v>6.1469999999999994</c:v>
                </c:pt>
                <c:pt idx="12679">
                  <c:v>5.7479999999999993</c:v>
                </c:pt>
                <c:pt idx="12680">
                  <c:v>5.6639999999999997</c:v>
                </c:pt>
                <c:pt idx="12681">
                  <c:v>5.7219999999999995</c:v>
                </c:pt>
                <c:pt idx="12682">
                  <c:v>5.585</c:v>
                </c:pt>
                <c:pt idx="12683">
                  <c:v>5.5949999999999998</c:v>
                </c:pt>
                <c:pt idx="12684">
                  <c:v>6.3889999999999993</c:v>
                </c:pt>
                <c:pt idx="12685">
                  <c:v>5.3610000000000007</c:v>
                </c:pt>
                <c:pt idx="12686">
                  <c:v>5.6109999999999998</c:v>
                </c:pt>
                <c:pt idx="12687">
                  <c:v>5.8079999999999998</c:v>
                </c:pt>
                <c:pt idx="12688">
                  <c:v>5.2110000000000003</c:v>
                </c:pt>
                <c:pt idx="12689">
                  <c:v>5.87</c:v>
                </c:pt>
                <c:pt idx="12690">
                  <c:v>5.6870000000000003</c:v>
                </c:pt>
                <c:pt idx="12691">
                  <c:v>6.2360000000000007</c:v>
                </c:pt>
                <c:pt idx="12692">
                  <c:v>5.1760000000000002</c:v>
                </c:pt>
                <c:pt idx="12693">
                  <c:v>4.5529999999999999</c:v>
                </c:pt>
                <c:pt idx="12694">
                  <c:v>5.6890000000000001</c:v>
                </c:pt>
                <c:pt idx="12695">
                  <c:v>5.7370000000000001</c:v>
                </c:pt>
                <c:pt idx="12696">
                  <c:v>5.0619999999999994</c:v>
                </c:pt>
                <c:pt idx="12697">
                  <c:v>5.4720000000000004</c:v>
                </c:pt>
                <c:pt idx="12698">
                  <c:v>5.7169999999999996</c:v>
                </c:pt>
                <c:pt idx="12699">
                  <c:v>5.6369999999999996</c:v>
                </c:pt>
                <c:pt idx="12700">
                  <c:v>5.6420000000000003</c:v>
                </c:pt>
                <c:pt idx="12701">
                  <c:v>4.9950000000000001</c:v>
                </c:pt>
                <c:pt idx="12702">
                  <c:v>5.6719999999999997</c:v>
                </c:pt>
                <c:pt idx="12703">
                  <c:v>5.2919999999999998</c:v>
                </c:pt>
                <c:pt idx="12704">
                  <c:v>5.5570000000000004</c:v>
                </c:pt>
                <c:pt idx="12705">
                  <c:v>5.6390000000000002</c:v>
                </c:pt>
                <c:pt idx="12706">
                  <c:v>6.6880000000000006</c:v>
                </c:pt>
                <c:pt idx="12707">
                  <c:v>7.2690000000000001</c:v>
                </c:pt>
                <c:pt idx="12708">
                  <c:v>5.46</c:v>
                </c:pt>
                <c:pt idx="12709">
                  <c:v>5.3849999999999998</c:v>
                </c:pt>
                <c:pt idx="12710">
                  <c:v>207.69299999999998</c:v>
                </c:pt>
                <c:pt idx="12711">
                  <c:v>51.97</c:v>
                </c:pt>
                <c:pt idx="12712">
                  <c:v>5.23</c:v>
                </c:pt>
                <c:pt idx="12713">
                  <c:v>5.9170000000000007</c:v>
                </c:pt>
                <c:pt idx="12714">
                  <c:v>5.8419999999999996</c:v>
                </c:pt>
                <c:pt idx="12715">
                  <c:v>5.2670000000000003</c:v>
                </c:pt>
                <c:pt idx="12716">
                  <c:v>5.335</c:v>
                </c:pt>
                <c:pt idx="12717">
                  <c:v>6.5900000000000007</c:v>
                </c:pt>
                <c:pt idx="12718">
                  <c:v>5.6340000000000003</c:v>
                </c:pt>
                <c:pt idx="12719">
                  <c:v>5.1760000000000002</c:v>
                </c:pt>
                <c:pt idx="12720">
                  <c:v>5.6829999999999998</c:v>
                </c:pt>
                <c:pt idx="12721">
                  <c:v>5.6219999999999999</c:v>
                </c:pt>
                <c:pt idx="12722">
                  <c:v>5.9899999999999993</c:v>
                </c:pt>
                <c:pt idx="12723">
                  <c:v>5.673</c:v>
                </c:pt>
                <c:pt idx="12724">
                  <c:v>5.7910000000000004</c:v>
                </c:pt>
                <c:pt idx="12725">
                  <c:v>5.4240000000000004</c:v>
                </c:pt>
                <c:pt idx="12726">
                  <c:v>6.1609999999999996</c:v>
                </c:pt>
                <c:pt idx="12727">
                  <c:v>5.3680000000000003</c:v>
                </c:pt>
                <c:pt idx="12728">
                  <c:v>6.3489999999999993</c:v>
                </c:pt>
                <c:pt idx="12729">
                  <c:v>6.1269999999999998</c:v>
                </c:pt>
                <c:pt idx="12730">
                  <c:v>5.3920000000000003</c:v>
                </c:pt>
                <c:pt idx="12731">
                  <c:v>5.0790000000000006</c:v>
                </c:pt>
                <c:pt idx="12732">
                  <c:v>5.2989999999999995</c:v>
                </c:pt>
                <c:pt idx="12733">
                  <c:v>6.0010000000000003</c:v>
                </c:pt>
                <c:pt idx="12734">
                  <c:v>6.0970000000000004</c:v>
                </c:pt>
                <c:pt idx="12735">
                  <c:v>5.8100000000000005</c:v>
                </c:pt>
                <c:pt idx="12736">
                  <c:v>6.8230000000000004</c:v>
                </c:pt>
                <c:pt idx="12737">
                  <c:v>4.5409999999999995</c:v>
                </c:pt>
                <c:pt idx="12738">
                  <c:v>4.8289999999999997</c:v>
                </c:pt>
                <c:pt idx="12739">
                  <c:v>6.17</c:v>
                </c:pt>
                <c:pt idx="12740">
                  <c:v>5.702</c:v>
                </c:pt>
                <c:pt idx="12741">
                  <c:v>5.3109999999999999</c:v>
                </c:pt>
                <c:pt idx="12742">
                  <c:v>5.7560000000000002</c:v>
                </c:pt>
                <c:pt idx="12743">
                  <c:v>5.1019999999999994</c:v>
                </c:pt>
                <c:pt idx="12744">
                  <c:v>6.0910000000000002</c:v>
                </c:pt>
                <c:pt idx="12745">
                  <c:v>5.5339999999999998</c:v>
                </c:pt>
                <c:pt idx="12746">
                  <c:v>5.9249999999999998</c:v>
                </c:pt>
                <c:pt idx="12747">
                  <c:v>5.0529999999999999</c:v>
                </c:pt>
                <c:pt idx="12748">
                  <c:v>5.7359999999999998</c:v>
                </c:pt>
                <c:pt idx="12749">
                  <c:v>5.8079999999999998</c:v>
                </c:pt>
                <c:pt idx="12750">
                  <c:v>5.6070000000000002</c:v>
                </c:pt>
                <c:pt idx="12751">
                  <c:v>5.2620000000000005</c:v>
                </c:pt>
                <c:pt idx="12752">
                  <c:v>5.492</c:v>
                </c:pt>
                <c:pt idx="12753">
                  <c:v>4.9300000000000006</c:v>
                </c:pt>
                <c:pt idx="12754">
                  <c:v>5.4790000000000001</c:v>
                </c:pt>
                <c:pt idx="12755">
                  <c:v>4.5710000000000006</c:v>
                </c:pt>
                <c:pt idx="12756">
                  <c:v>4.766</c:v>
                </c:pt>
                <c:pt idx="12757">
                  <c:v>5.7759999999999998</c:v>
                </c:pt>
                <c:pt idx="12758">
                  <c:v>7.1689999999999996</c:v>
                </c:pt>
                <c:pt idx="12759">
                  <c:v>5.4609999999999994</c:v>
                </c:pt>
                <c:pt idx="12760">
                  <c:v>6.0410000000000004</c:v>
                </c:pt>
                <c:pt idx="12761">
                  <c:v>4.4569999999999999</c:v>
                </c:pt>
                <c:pt idx="12762">
                  <c:v>5.4730000000000008</c:v>
                </c:pt>
                <c:pt idx="12763">
                  <c:v>4.28</c:v>
                </c:pt>
                <c:pt idx="12764">
                  <c:v>5.1040000000000001</c:v>
                </c:pt>
                <c:pt idx="12765">
                  <c:v>5.3090000000000002</c:v>
                </c:pt>
                <c:pt idx="12766">
                  <c:v>5.7429999999999994</c:v>
                </c:pt>
                <c:pt idx="12767">
                  <c:v>5.2869999999999999</c:v>
                </c:pt>
                <c:pt idx="12768">
                  <c:v>5.9639999999999995</c:v>
                </c:pt>
                <c:pt idx="12769">
                  <c:v>5.7380000000000004</c:v>
                </c:pt>
                <c:pt idx="12770">
                  <c:v>5.9210000000000003</c:v>
                </c:pt>
                <c:pt idx="12771">
                  <c:v>5.7050000000000001</c:v>
                </c:pt>
                <c:pt idx="12772">
                  <c:v>5.6559999999999997</c:v>
                </c:pt>
                <c:pt idx="12773">
                  <c:v>5.3010000000000002</c:v>
                </c:pt>
                <c:pt idx="12774">
                  <c:v>5.6639999999999997</c:v>
                </c:pt>
                <c:pt idx="12775">
                  <c:v>4.8979999999999997</c:v>
                </c:pt>
                <c:pt idx="12776">
                  <c:v>5.673</c:v>
                </c:pt>
                <c:pt idx="12777">
                  <c:v>5.915</c:v>
                </c:pt>
                <c:pt idx="12778">
                  <c:v>5.6909999999999998</c:v>
                </c:pt>
                <c:pt idx="12779">
                  <c:v>6.0169999999999995</c:v>
                </c:pt>
                <c:pt idx="12780">
                  <c:v>5.64</c:v>
                </c:pt>
                <c:pt idx="12781">
                  <c:v>5.7320000000000002</c:v>
                </c:pt>
                <c:pt idx="12782">
                  <c:v>5.2370000000000001</c:v>
                </c:pt>
                <c:pt idx="12783">
                  <c:v>5.1789999999999994</c:v>
                </c:pt>
                <c:pt idx="12784">
                  <c:v>5.8109999999999999</c:v>
                </c:pt>
                <c:pt idx="12785">
                  <c:v>5.8129999999999997</c:v>
                </c:pt>
                <c:pt idx="12786">
                  <c:v>93.972999999999999</c:v>
                </c:pt>
                <c:pt idx="12787">
                  <c:v>111.629</c:v>
                </c:pt>
                <c:pt idx="12788">
                  <c:v>24.956</c:v>
                </c:pt>
                <c:pt idx="12789">
                  <c:v>6.8329999999999993</c:v>
                </c:pt>
                <c:pt idx="12790">
                  <c:v>5.0179999999999998</c:v>
                </c:pt>
                <c:pt idx="12791">
                  <c:v>5.4690000000000003</c:v>
                </c:pt>
                <c:pt idx="12792">
                  <c:v>5.798</c:v>
                </c:pt>
                <c:pt idx="12793">
                  <c:v>5.6550000000000002</c:v>
                </c:pt>
                <c:pt idx="12794">
                  <c:v>5.9480000000000004</c:v>
                </c:pt>
                <c:pt idx="12795">
                  <c:v>5.6350000000000007</c:v>
                </c:pt>
                <c:pt idx="12796">
                  <c:v>5.3559999999999999</c:v>
                </c:pt>
                <c:pt idx="12797">
                  <c:v>4.6840000000000002</c:v>
                </c:pt>
                <c:pt idx="12798">
                  <c:v>4.88</c:v>
                </c:pt>
                <c:pt idx="12799">
                  <c:v>5.548</c:v>
                </c:pt>
                <c:pt idx="12800">
                  <c:v>5.9040000000000008</c:v>
                </c:pt>
                <c:pt idx="12801">
                  <c:v>6.3740000000000006</c:v>
                </c:pt>
                <c:pt idx="12802">
                  <c:v>5.3489999999999993</c:v>
                </c:pt>
                <c:pt idx="12803">
                  <c:v>5.915</c:v>
                </c:pt>
                <c:pt idx="12804">
                  <c:v>5.2969999999999997</c:v>
                </c:pt>
                <c:pt idx="12805">
                  <c:v>6.6239999999999997</c:v>
                </c:pt>
                <c:pt idx="12806">
                  <c:v>5.77</c:v>
                </c:pt>
                <c:pt idx="12807">
                  <c:v>5.6030000000000006</c:v>
                </c:pt>
                <c:pt idx="12808">
                  <c:v>6.3090000000000002</c:v>
                </c:pt>
                <c:pt idx="12809">
                  <c:v>5.718</c:v>
                </c:pt>
                <c:pt idx="12810">
                  <c:v>5.5329999999999995</c:v>
                </c:pt>
                <c:pt idx="12811">
                  <c:v>5.2310000000000008</c:v>
                </c:pt>
                <c:pt idx="12812">
                  <c:v>5.6239999999999997</c:v>
                </c:pt>
                <c:pt idx="12813">
                  <c:v>5.8919999999999995</c:v>
                </c:pt>
                <c:pt idx="12814">
                  <c:v>5.2880000000000003</c:v>
                </c:pt>
                <c:pt idx="12815">
                  <c:v>5.6959999999999997</c:v>
                </c:pt>
                <c:pt idx="12816">
                  <c:v>5.5739999999999998</c:v>
                </c:pt>
                <c:pt idx="12817">
                  <c:v>5.39</c:v>
                </c:pt>
                <c:pt idx="12818">
                  <c:v>5.3049999999999997</c:v>
                </c:pt>
                <c:pt idx="12819">
                  <c:v>5.141</c:v>
                </c:pt>
                <c:pt idx="12820">
                  <c:v>5.5789999999999997</c:v>
                </c:pt>
                <c:pt idx="12821">
                  <c:v>42.372999999999998</c:v>
                </c:pt>
                <c:pt idx="12822">
                  <c:v>13.388</c:v>
                </c:pt>
                <c:pt idx="12823">
                  <c:v>5.742</c:v>
                </c:pt>
                <c:pt idx="12824">
                  <c:v>7.1580000000000004</c:v>
                </c:pt>
                <c:pt idx="12825">
                  <c:v>5.7749999999999995</c:v>
                </c:pt>
                <c:pt idx="12826">
                  <c:v>5.2750000000000004</c:v>
                </c:pt>
                <c:pt idx="12827">
                  <c:v>6.516</c:v>
                </c:pt>
                <c:pt idx="12828">
                  <c:v>5.5830000000000002</c:v>
                </c:pt>
                <c:pt idx="12829">
                  <c:v>5.4510000000000005</c:v>
                </c:pt>
                <c:pt idx="12830">
                  <c:v>5.173</c:v>
                </c:pt>
                <c:pt idx="12831">
                  <c:v>5.2130000000000001</c:v>
                </c:pt>
                <c:pt idx="12832">
                  <c:v>5.3470000000000004</c:v>
                </c:pt>
                <c:pt idx="12833">
                  <c:v>5.2700000000000005</c:v>
                </c:pt>
                <c:pt idx="12834">
                  <c:v>6.0200000000000005</c:v>
                </c:pt>
                <c:pt idx="12835">
                  <c:v>5.3940000000000001</c:v>
                </c:pt>
                <c:pt idx="12836">
                  <c:v>5.2319999999999993</c:v>
                </c:pt>
                <c:pt idx="12837">
                  <c:v>20.395</c:v>
                </c:pt>
                <c:pt idx="12838">
                  <c:v>8.8369999999999997</c:v>
                </c:pt>
                <c:pt idx="12839">
                  <c:v>5.4289999999999994</c:v>
                </c:pt>
                <c:pt idx="12840">
                  <c:v>5.4910000000000005</c:v>
                </c:pt>
                <c:pt idx="12841">
                  <c:v>4.944</c:v>
                </c:pt>
                <c:pt idx="12842">
                  <c:v>3.94</c:v>
                </c:pt>
                <c:pt idx="12843">
                  <c:v>5.2789999999999999</c:v>
                </c:pt>
                <c:pt idx="12844">
                  <c:v>5.569</c:v>
                </c:pt>
                <c:pt idx="12845">
                  <c:v>5.8090000000000002</c:v>
                </c:pt>
                <c:pt idx="12846">
                  <c:v>6.3759999999999994</c:v>
                </c:pt>
                <c:pt idx="12847">
                  <c:v>8.2799999999999994</c:v>
                </c:pt>
                <c:pt idx="12848">
                  <c:v>5.9890000000000008</c:v>
                </c:pt>
                <c:pt idx="12849">
                  <c:v>6.1239999999999997</c:v>
                </c:pt>
                <c:pt idx="12850">
                  <c:v>6.23</c:v>
                </c:pt>
                <c:pt idx="12851">
                  <c:v>6.625</c:v>
                </c:pt>
                <c:pt idx="12852">
                  <c:v>6.173</c:v>
                </c:pt>
                <c:pt idx="12853">
                  <c:v>7.399</c:v>
                </c:pt>
                <c:pt idx="12854">
                  <c:v>6.1429999999999998</c:v>
                </c:pt>
                <c:pt idx="12855">
                  <c:v>5.6459999999999999</c:v>
                </c:pt>
                <c:pt idx="12856">
                  <c:v>6.1040000000000001</c:v>
                </c:pt>
                <c:pt idx="12857">
                  <c:v>5.274</c:v>
                </c:pt>
                <c:pt idx="12858">
                  <c:v>5.742</c:v>
                </c:pt>
                <c:pt idx="12859">
                  <c:v>5.4460000000000006</c:v>
                </c:pt>
                <c:pt idx="12860">
                  <c:v>6.1000000000000005</c:v>
                </c:pt>
                <c:pt idx="12861">
                  <c:v>5.2789999999999999</c:v>
                </c:pt>
                <c:pt idx="12862">
                  <c:v>5.4960000000000004</c:v>
                </c:pt>
                <c:pt idx="12863">
                  <c:v>5.984</c:v>
                </c:pt>
                <c:pt idx="12864">
                  <c:v>6.694</c:v>
                </c:pt>
                <c:pt idx="12865">
                  <c:v>5.6930000000000005</c:v>
                </c:pt>
                <c:pt idx="12866">
                  <c:v>5.3940000000000001</c:v>
                </c:pt>
                <c:pt idx="12867">
                  <c:v>5.7869999999999999</c:v>
                </c:pt>
                <c:pt idx="12868">
                  <c:v>6.0670000000000002</c:v>
                </c:pt>
                <c:pt idx="12869">
                  <c:v>6.0569999999999995</c:v>
                </c:pt>
                <c:pt idx="12870">
                  <c:v>5.7510000000000003</c:v>
                </c:pt>
                <c:pt idx="12871">
                  <c:v>6.3879999999999999</c:v>
                </c:pt>
                <c:pt idx="12872">
                  <c:v>5.9729999999999999</c:v>
                </c:pt>
                <c:pt idx="12873">
                  <c:v>5.2729999999999997</c:v>
                </c:pt>
                <c:pt idx="12874">
                  <c:v>5.9359999999999999</c:v>
                </c:pt>
                <c:pt idx="12875">
                  <c:v>5.6360000000000001</c:v>
                </c:pt>
                <c:pt idx="12876">
                  <c:v>5.8819999999999997</c:v>
                </c:pt>
                <c:pt idx="12877">
                  <c:v>5.4169999999999998</c:v>
                </c:pt>
                <c:pt idx="12878">
                  <c:v>5.4539999999999997</c:v>
                </c:pt>
                <c:pt idx="12879">
                  <c:v>5.2729999999999997</c:v>
                </c:pt>
                <c:pt idx="12880">
                  <c:v>5.4029999999999996</c:v>
                </c:pt>
                <c:pt idx="12881">
                  <c:v>5.6589999999999998</c:v>
                </c:pt>
                <c:pt idx="12882">
                  <c:v>5.085</c:v>
                </c:pt>
                <c:pt idx="12883">
                  <c:v>5.758</c:v>
                </c:pt>
                <c:pt idx="12884">
                  <c:v>6.0270000000000001</c:v>
                </c:pt>
                <c:pt idx="12885">
                  <c:v>6.8010000000000002</c:v>
                </c:pt>
                <c:pt idx="12886">
                  <c:v>8.8159999999999989</c:v>
                </c:pt>
                <c:pt idx="12887">
                  <c:v>9.754999999999999</c:v>
                </c:pt>
                <c:pt idx="12888">
                  <c:v>11.957000000000001</c:v>
                </c:pt>
                <c:pt idx="12889">
                  <c:v>12.664</c:v>
                </c:pt>
                <c:pt idx="12890">
                  <c:v>14.328000000000001</c:v>
                </c:pt>
                <c:pt idx="12891">
                  <c:v>16.389999999999997</c:v>
                </c:pt>
                <c:pt idx="12892">
                  <c:v>17.517999999999997</c:v>
                </c:pt>
                <c:pt idx="12893">
                  <c:v>19.236000000000001</c:v>
                </c:pt>
                <c:pt idx="12894">
                  <c:v>20.525000000000002</c:v>
                </c:pt>
                <c:pt idx="12895">
                  <c:v>22.488999999999997</c:v>
                </c:pt>
                <c:pt idx="12896">
                  <c:v>8.2279999999999998</c:v>
                </c:pt>
                <c:pt idx="12897">
                  <c:v>5.5640000000000001</c:v>
                </c:pt>
                <c:pt idx="12898">
                  <c:v>6.0640000000000001</c:v>
                </c:pt>
                <c:pt idx="12899">
                  <c:v>5.8760000000000003</c:v>
                </c:pt>
                <c:pt idx="12900">
                  <c:v>6.1130000000000004</c:v>
                </c:pt>
                <c:pt idx="12901">
                  <c:v>5.84</c:v>
                </c:pt>
                <c:pt idx="12902">
                  <c:v>4.8979999999999997</c:v>
                </c:pt>
                <c:pt idx="12903">
                  <c:v>5.641</c:v>
                </c:pt>
                <c:pt idx="12904">
                  <c:v>5.0150000000000006</c:v>
                </c:pt>
                <c:pt idx="12905">
                  <c:v>5.4809999999999999</c:v>
                </c:pt>
                <c:pt idx="12906">
                  <c:v>4.8490000000000002</c:v>
                </c:pt>
                <c:pt idx="12907">
                  <c:v>5.3920000000000003</c:v>
                </c:pt>
                <c:pt idx="12908">
                  <c:v>5.5430000000000001</c:v>
                </c:pt>
                <c:pt idx="12909">
                  <c:v>6.4969999999999999</c:v>
                </c:pt>
                <c:pt idx="12910">
                  <c:v>5.6979999999999995</c:v>
                </c:pt>
                <c:pt idx="12911">
                  <c:v>4.8380000000000001</c:v>
                </c:pt>
                <c:pt idx="12912">
                  <c:v>4.5220000000000002</c:v>
                </c:pt>
                <c:pt idx="12913">
                  <c:v>4.6520000000000001</c:v>
                </c:pt>
                <c:pt idx="12914">
                  <c:v>5.2270000000000003</c:v>
                </c:pt>
                <c:pt idx="12915">
                  <c:v>5.6669999999999998</c:v>
                </c:pt>
                <c:pt idx="12916">
                  <c:v>5.3790000000000004</c:v>
                </c:pt>
                <c:pt idx="12917">
                  <c:v>5.4790000000000001</c:v>
                </c:pt>
                <c:pt idx="12918">
                  <c:v>6.024</c:v>
                </c:pt>
                <c:pt idx="12919">
                  <c:v>5.5869999999999997</c:v>
                </c:pt>
                <c:pt idx="12920">
                  <c:v>4.2379999999999995</c:v>
                </c:pt>
                <c:pt idx="12921">
                  <c:v>5.2869999999999999</c:v>
                </c:pt>
                <c:pt idx="12922">
                  <c:v>5.32</c:v>
                </c:pt>
                <c:pt idx="12923">
                  <c:v>5.2370000000000001</c:v>
                </c:pt>
                <c:pt idx="12924">
                  <c:v>5.4609999999999994</c:v>
                </c:pt>
                <c:pt idx="12925">
                  <c:v>5.2760000000000007</c:v>
                </c:pt>
                <c:pt idx="12926">
                  <c:v>5.4249999999999998</c:v>
                </c:pt>
                <c:pt idx="12927">
                  <c:v>6.0489999999999995</c:v>
                </c:pt>
                <c:pt idx="12928">
                  <c:v>5.4249999999999998</c:v>
                </c:pt>
                <c:pt idx="12929">
                  <c:v>5.4219999999999997</c:v>
                </c:pt>
                <c:pt idx="12930">
                  <c:v>5.3359999999999994</c:v>
                </c:pt>
                <c:pt idx="12931">
                  <c:v>4.9020000000000001</c:v>
                </c:pt>
                <c:pt idx="12932">
                  <c:v>5.0419999999999998</c:v>
                </c:pt>
                <c:pt idx="12933">
                  <c:v>4.7479999999999993</c:v>
                </c:pt>
                <c:pt idx="12934">
                  <c:v>5.4390000000000001</c:v>
                </c:pt>
                <c:pt idx="12935">
                  <c:v>5.5250000000000004</c:v>
                </c:pt>
                <c:pt idx="12936">
                  <c:v>5.9969999999999999</c:v>
                </c:pt>
                <c:pt idx="12937">
                  <c:v>4.9350000000000005</c:v>
                </c:pt>
                <c:pt idx="12938">
                  <c:v>4.7460000000000004</c:v>
                </c:pt>
                <c:pt idx="12939">
                  <c:v>5.96</c:v>
                </c:pt>
                <c:pt idx="12940">
                  <c:v>5.6189999999999998</c:v>
                </c:pt>
                <c:pt idx="12941">
                  <c:v>5.28</c:v>
                </c:pt>
                <c:pt idx="12942">
                  <c:v>6.2649999999999997</c:v>
                </c:pt>
                <c:pt idx="12943">
                  <c:v>5.54</c:v>
                </c:pt>
                <c:pt idx="12944">
                  <c:v>5.0150000000000006</c:v>
                </c:pt>
                <c:pt idx="12945">
                  <c:v>5.64</c:v>
                </c:pt>
                <c:pt idx="12946">
                  <c:v>5.7850000000000001</c:v>
                </c:pt>
                <c:pt idx="12947">
                  <c:v>5.1219999999999999</c:v>
                </c:pt>
                <c:pt idx="12948">
                  <c:v>5.4420000000000002</c:v>
                </c:pt>
                <c:pt idx="12949">
                  <c:v>5.2220000000000004</c:v>
                </c:pt>
                <c:pt idx="12950">
                  <c:v>5.4980000000000002</c:v>
                </c:pt>
                <c:pt idx="12951">
                  <c:v>5.6459999999999999</c:v>
                </c:pt>
                <c:pt idx="12952">
                  <c:v>6.92</c:v>
                </c:pt>
                <c:pt idx="12953">
                  <c:v>6.0619999999999994</c:v>
                </c:pt>
                <c:pt idx="12954">
                  <c:v>5.6269999999999998</c:v>
                </c:pt>
                <c:pt idx="12955">
                  <c:v>5.9530000000000003</c:v>
                </c:pt>
                <c:pt idx="12956">
                  <c:v>5.6070000000000002</c:v>
                </c:pt>
                <c:pt idx="12957">
                  <c:v>5.6129999999999995</c:v>
                </c:pt>
                <c:pt idx="12958">
                  <c:v>5.8180000000000005</c:v>
                </c:pt>
                <c:pt idx="12959">
                  <c:v>5.484</c:v>
                </c:pt>
                <c:pt idx="12960">
                  <c:v>6.0809999999999995</c:v>
                </c:pt>
                <c:pt idx="12961">
                  <c:v>5.7210000000000001</c:v>
                </c:pt>
                <c:pt idx="12962">
                  <c:v>5.984</c:v>
                </c:pt>
                <c:pt idx="12963">
                  <c:v>5.3010000000000002</c:v>
                </c:pt>
                <c:pt idx="12964">
                  <c:v>5.7720000000000002</c:v>
                </c:pt>
                <c:pt idx="12965">
                  <c:v>5.8329999999999993</c:v>
                </c:pt>
                <c:pt idx="12966">
                  <c:v>5.7389999999999999</c:v>
                </c:pt>
                <c:pt idx="12967">
                  <c:v>4.8010000000000002</c:v>
                </c:pt>
                <c:pt idx="12968">
                  <c:v>4.3629999999999995</c:v>
                </c:pt>
                <c:pt idx="12969">
                  <c:v>5.0259999999999998</c:v>
                </c:pt>
                <c:pt idx="12970">
                  <c:v>5.6360000000000001</c:v>
                </c:pt>
                <c:pt idx="12971">
                  <c:v>5.9220000000000006</c:v>
                </c:pt>
                <c:pt idx="12972">
                  <c:v>5.319</c:v>
                </c:pt>
                <c:pt idx="12973">
                  <c:v>5.74</c:v>
                </c:pt>
                <c:pt idx="12974">
                  <c:v>6.5979999999999999</c:v>
                </c:pt>
                <c:pt idx="12975">
                  <c:v>5.4109999999999996</c:v>
                </c:pt>
                <c:pt idx="12976">
                  <c:v>5.2859999999999996</c:v>
                </c:pt>
                <c:pt idx="12977">
                  <c:v>6.1840000000000002</c:v>
                </c:pt>
                <c:pt idx="12978">
                  <c:v>5.782</c:v>
                </c:pt>
                <c:pt idx="12979">
                  <c:v>5.4169999999999998</c:v>
                </c:pt>
                <c:pt idx="12980">
                  <c:v>5.1190000000000007</c:v>
                </c:pt>
                <c:pt idx="12981">
                  <c:v>6.2220000000000004</c:v>
                </c:pt>
                <c:pt idx="12982">
                  <c:v>5.8869999999999996</c:v>
                </c:pt>
                <c:pt idx="12983">
                  <c:v>5.468</c:v>
                </c:pt>
                <c:pt idx="12984">
                  <c:v>5.7670000000000003</c:v>
                </c:pt>
                <c:pt idx="12985">
                  <c:v>5.6440000000000001</c:v>
                </c:pt>
                <c:pt idx="12986">
                  <c:v>6.4020000000000001</c:v>
                </c:pt>
                <c:pt idx="12987">
                  <c:v>5.1339999999999995</c:v>
                </c:pt>
                <c:pt idx="12988">
                  <c:v>5.9329999999999998</c:v>
                </c:pt>
                <c:pt idx="12989">
                  <c:v>5.9329999999999998</c:v>
                </c:pt>
                <c:pt idx="12990">
                  <c:v>5.8729999999999993</c:v>
                </c:pt>
                <c:pt idx="12991">
                  <c:v>5.8120000000000003</c:v>
                </c:pt>
                <c:pt idx="12992">
                  <c:v>5.8</c:v>
                </c:pt>
                <c:pt idx="12993">
                  <c:v>5.83</c:v>
                </c:pt>
                <c:pt idx="12994">
                  <c:v>5.5369999999999999</c:v>
                </c:pt>
                <c:pt idx="12995">
                  <c:v>4.97</c:v>
                </c:pt>
                <c:pt idx="12996">
                  <c:v>5.4749999999999996</c:v>
                </c:pt>
                <c:pt idx="12997">
                  <c:v>5.8760000000000003</c:v>
                </c:pt>
                <c:pt idx="12998">
                  <c:v>5.7930000000000001</c:v>
                </c:pt>
                <c:pt idx="12999">
                  <c:v>5.8380000000000001</c:v>
                </c:pt>
                <c:pt idx="13000">
                  <c:v>5.625</c:v>
                </c:pt>
                <c:pt idx="13001">
                  <c:v>5.5960000000000001</c:v>
                </c:pt>
                <c:pt idx="13002">
                  <c:v>5.3860000000000001</c:v>
                </c:pt>
                <c:pt idx="13003">
                  <c:v>6.484</c:v>
                </c:pt>
                <c:pt idx="13004">
                  <c:v>7.8740000000000006</c:v>
                </c:pt>
                <c:pt idx="13005">
                  <c:v>6.1970000000000001</c:v>
                </c:pt>
                <c:pt idx="13006">
                  <c:v>4.8199999999999994</c:v>
                </c:pt>
                <c:pt idx="13007">
                  <c:v>5.4169999999999998</c:v>
                </c:pt>
                <c:pt idx="13008">
                  <c:v>5.7770000000000001</c:v>
                </c:pt>
                <c:pt idx="13009">
                  <c:v>5.5469999999999997</c:v>
                </c:pt>
                <c:pt idx="13010">
                  <c:v>5.9340000000000002</c:v>
                </c:pt>
                <c:pt idx="13011">
                  <c:v>5.2350000000000003</c:v>
                </c:pt>
                <c:pt idx="13012">
                  <c:v>5.2449999999999992</c:v>
                </c:pt>
                <c:pt idx="13013">
                  <c:v>5.8950000000000005</c:v>
                </c:pt>
                <c:pt idx="13014">
                  <c:v>5.7609999999999992</c:v>
                </c:pt>
                <c:pt idx="13015">
                  <c:v>6.4580000000000002</c:v>
                </c:pt>
                <c:pt idx="13016">
                  <c:v>5.8659999999999997</c:v>
                </c:pt>
                <c:pt idx="13017">
                  <c:v>5.4809999999999999</c:v>
                </c:pt>
                <c:pt idx="13018">
                  <c:v>5.524</c:v>
                </c:pt>
                <c:pt idx="13019">
                  <c:v>5.7219999999999995</c:v>
                </c:pt>
                <c:pt idx="13020">
                  <c:v>5.3840000000000003</c:v>
                </c:pt>
                <c:pt idx="13021">
                  <c:v>6.2750000000000004</c:v>
                </c:pt>
                <c:pt idx="13022">
                  <c:v>5.3470000000000004</c:v>
                </c:pt>
                <c:pt idx="13023">
                  <c:v>6.1379999999999999</c:v>
                </c:pt>
                <c:pt idx="13024">
                  <c:v>5.7190000000000003</c:v>
                </c:pt>
                <c:pt idx="13025">
                  <c:v>6.1550000000000002</c:v>
                </c:pt>
                <c:pt idx="13026">
                  <c:v>5.5430000000000001</c:v>
                </c:pt>
                <c:pt idx="13027">
                  <c:v>5.5720000000000001</c:v>
                </c:pt>
                <c:pt idx="13028">
                  <c:v>5.8789999999999996</c:v>
                </c:pt>
                <c:pt idx="13029">
                  <c:v>5.8490000000000002</c:v>
                </c:pt>
                <c:pt idx="13030">
                  <c:v>5.84</c:v>
                </c:pt>
                <c:pt idx="13031">
                  <c:v>6.5909999999999993</c:v>
                </c:pt>
                <c:pt idx="13032">
                  <c:v>6.984</c:v>
                </c:pt>
                <c:pt idx="13033">
                  <c:v>5.4119999999999999</c:v>
                </c:pt>
                <c:pt idx="13034">
                  <c:v>5.1959999999999997</c:v>
                </c:pt>
                <c:pt idx="13035">
                  <c:v>5.1609999999999996</c:v>
                </c:pt>
                <c:pt idx="13036">
                  <c:v>5.5149999999999997</c:v>
                </c:pt>
                <c:pt idx="13037">
                  <c:v>5.3290000000000006</c:v>
                </c:pt>
                <c:pt idx="13038">
                  <c:v>4.9959999999999996</c:v>
                </c:pt>
                <c:pt idx="13039">
                  <c:v>4.242</c:v>
                </c:pt>
                <c:pt idx="13040">
                  <c:v>4.0889999999999995</c:v>
                </c:pt>
                <c:pt idx="13041">
                  <c:v>4.5049999999999999</c:v>
                </c:pt>
                <c:pt idx="13042">
                  <c:v>4.18</c:v>
                </c:pt>
                <c:pt idx="13043">
                  <c:v>4.2670000000000003</c:v>
                </c:pt>
                <c:pt idx="13044">
                  <c:v>3.5289999999999999</c:v>
                </c:pt>
                <c:pt idx="13045">
                  <c:v>4.2449999999999992</c:v>
                </c:pt>
                <c:pt idx="13046">
                  <c:v>3.3730000000000002</c:v>
                </c:pt>
                <c:pt idx="13047">
                  <c:v>3.4569999999999999</c:v>
                </c:pt>
                <c:pt idx="13048">
                  <c:v>3.2239999999999998</c:v>
                </c:pt>
                <c:pt idx="13049">
                  <c:v>3.0820000000000003</c:v>
                </c:pt>
                <c:pt idx="13050">
                  <c:v>3.48</c:v>
                </c:pt>
                <c:pt idx="13051">
                  <c:v>3.4050000000000002</c:v>
                </c:pt>
                <c:pt idx="13052">
                  <c:v>3.278</c:v>
                </c:pt>
                <c:pt idx="13053">
                  <c:v>3.0129999999999999</c:v>
                </c:pt>
                <c:pt idx="13054">
                  <c:v>3.9409999999999998</c:v>
                </c:pt>
                <c:pt idx="13055">
                  <c:v>3.1080000000000001</c:v>
                </c:pt>
                <c:pt idx="13056">
                  <c:v>3.9760000000000004</c:v>
                </c:pt>
                <c:pt idx="13057">
                  <c:v>4.5779999999999994</c:v>
                </c:pt>
                <c:pt idx="13058">
                  <c:v>3.7610000000000001</c:v>
                </c:pt>
                <c:pt idx="13059">
                  <c:v>3.0149999999999997</c:v>
                </c:pt>
                <c:pt idx="13060">
                  <c:v>2.4929999999999999</c:v>
                </c:pt>
                <c:pt idx="13061">
                  <c:v>2.4390000000000001</c:v>
                </c:pt>
                <c:pt idx="13062">
                  <c:v>2.2290000000000001</c:v>
                </c:pt>
                <c:pt idx="13063">
                  <c:v>2.8919999999999999</c:v>
                </c:pt>
                <c:pt idx="13064">
                  <c:v>2.7590000000000003</c:v>
                </c:pt>
                <c:pt idx="13065">
                  <c:v>3.2090000000000001</c:v>
                </c:pt>
                <c:pt idx="13066">
                  <c:v>3.2390000000000003</c:v>
                </c:pt>
                <c:pt idx="13067">
                  <c:v>2.1989999999999998</c:v>
                </c:pt>
                <c:pt idx="13068">
                  <c:v>2.835</c:v>
                </c:pt>
                <c:pt idx="13069">
                  <c:v>3.3899999999999997</c:v>
                </c:pt>
                <c:pt idx="13070">
                  <c:v>2.8730000000000002</c:v>
                </c:pt>
                <c:pt idx="13071">
                  <c:v>2.6120000000000001</c:v>
                </c:pt>
                <c:pt idx="13072">
                  <c:v>2.5820000000000003</c:v>
                </c:pt>
                <c:pt idx="13073">
                  <c:v>2.7810000000000001</c:v>
                </c:pt>
                <c:pt idx="13074">
                  <c:v>2.4910000000000001</c:v>
                </c:pt>
                <c:pt idx="13075">
                  <c:v>2.544</c:v>
                </c:pt>
                <c:pt idx="13076">
                  <c:v>2.0640000000000001</c:v>
                </c:pt>
                <c:pt idx="13077">
                  <c:v>2.093</c:v>
                </c:pt>
                <c:pt idx="13078">
                  <c:v>1.054</c:v>
                </c:pt>
                <c:pt idx="13079">
                  <c:v>1.583</c:v>
                </c:pt>
                <c:pt idx="13080">
                  <c:v>1.9680000000000002</c:v>
                </c:pt>
                <c:pt idx="13081">
                  <c:v>1.1299999999999999</c:v>
                </c:pt>
                <c:pt idx="13082">
                  <c:v>1.0859999999999999</c:v>
                </c:pt>
                <c:pt idx="13083">
                  <c:v>1.524</c:v>
                </c:pt>
                <c:pt idx="13084">
                  <c:v>1.3919999999999999</c:v>
                </c:pt>
                <c:pt idx="13085">
                  <c:v>1.5620000000000001</c:v>
                </c:pt>
                <c:pt idx="13086">
                  <c:v>1.6819999999999999</c:v>
                </c:pt>
                <c:pt idx="13087">
                  <c:v>1.7769999999999999</c:v>
                </c:pt>
                <c:pt idx="13088">
                  <c:v>1.2260000000000002</c:v>
                </c:pt>
                <c:pt idx="13089">
                  <c:v>0.78600000000000003</c:v>
                </c:pt>
                <c:pt idx="13090">
                  <c:v>1.5720000000000001</c:v>
                </c:pt>
                <c:pt idx="13091">
                  <c:v>1.363</c:v>
                </c:pt>
                <c:pt idx="13092">
                  <c:v>1.613</c:v>
                </c:pt>
                <c:pt idx="13093">
                  <c:v>1.4729999999999999</c:v>
                </c:pt>
                <c:pt idx="13094">
                  <c:v>1.1540000000000001</c:v>
                </c:pt>
                <c:pt idx="13095">
                  <c:v>0.79</c:v>
                </c:pt>
                <c:pt idx="13096">
                  <c:v>1.369</c:v>
                </c:pt>
                <c:pt idx="13097">
                  <c:v>1.861</c:v>
                </c:pt>
                <c:pt idx="13098">
                  <c:v>1.7210000000000001</c:v>
                </c:pt>
                <c:pt idx="13099">
                  <c:v>1.714</c:v>
                </c:pt>
                <c:pt idx="13100">
                  <c:v>1.075</c:v>
                </c:pt>
                <c:pt idx="13101">
                  <c:v>0.97799999999999987</c:v>
                </c:pt>
                <c:pt idx="13102">
                  <c:v>1.3</c:v>
                </c:pt>
                <c:pt idx="13103">
                  <c:v>1.583</c:v>
                </c:pt>
                <c:pt idx="13104">
                  <c:v>1.3470000000000002</c:v>
                </c:pt>
                <c:pt idx="13105">
                  <c:v>1.617</c:v>
                </c:pt>
                <c:pt idx="13106">
                  <c:v>1.498</c:v>
                </c:pt>
                <c:pt idx="13107">
                  <c:v>1.1520000000000001</c:v>
                </c:pt>
                <c:pt idx="13108">
                  <c:v>0.80800000000000005</c:v>
                </c:pt>
                <c:pt idx="13109">
                  <c:v>1.397</c:v>
                </c:pt>
                <c:pt idx="13110">
                  <c:v>1.57</c:v>
                </c:pt>
                <c:pt idx="13111">
                  <c:v>1.3819999999999999</c:v>
                </c:pt>
                <c:pt idx="13112">
                  <c:v>1.6280000000000001</c:v>
                </c:pt>
                <c:pt idx="13113">
                  <c:v>1.738</c:v>
                </c:pt>
                <c:pt idx="13114">
                  <c:v>2.0390000000000001</c:v>
                </c:pt>
                <c:pt idx="13115">
                  <c:v>2.6</c:v>
                </c:pt>
                <c:pt idx="13116">
                  <c:v>2.8820000000000001</c:v>
                </c:pt>
                <c:pt idx="13117">
                  <c:v>1.9919999999999998</c:v>
                </c:pt>
                <c:pt idx="13118">
                  <c:v>1.9259999999999999</c:v>
                </c:pt>
                <c:pt idx="13119">
                  <c:v>1.58</c:v>
                </c:pt>
                <c:pt idx="13120">
                  <c:v>1.625</c:v>
                </c:pt>
                <c:pt idx="13121">
                  <c:v>1.39</c:v>
                </c:pt>
                <c:pt idx="13122">
                  <c:v>1.3370000000000002</c:v>
                </c:pt>
                <c:pt idx="13123">
                  <c:v>0.98199999999999998</c:v>
                </c:pt>
                <c:pt idx="13124">
                  <c:v>0.91100000000000003</c:v>
                </c:pt>
                <c:pt idx="13125">
                  <c:v>1.2930000000000001</c:v>
                </c:pt>
                <c:pt idx="13126">
                  <c:v>1.6360000000000001</c:v>
                </c:pt>
                <c:pt idx="13127">
                  <c:v>0.80599999999999994</c:v>
                </c:pt>
                <c:pt idx="13128">
                  <c:v>1.036</c:v>
                </c:pt>
                <c:pt idx="13129">
                  <c:v>1.256</c:v>
                </c:pt>
                <c:pt idx="13130">
                  <c:v>1.3680000000000001</c:v>
                </c:pt>
                <c:pt idx="13131">
                  <c:v>1.452</c:v>
                </c:pt>
                <c:pt idx="13132">
                  <c:v>0.998</c:v>
                </c:pt>
                <c:pt idx="13133">
                  <c:v>0.96599999999999997</c:v>
                </c:pt>
                <c:pt idx="13134">
                  <c:v>1.3919999999999999</c:v>
                </c:pt>
                <c:pt idx="13135">
                  <c:v>1.4989999999999999</c:v>
                </c:pt>
                <c:pt idx="13136">
                  <c:v>1.2390000000000001</c:v>
                </c:pt>
                <c:pt idx="13137">
                  <c:v>1.202</c:v>
                </c:pt>
                <c:pt idx="13138">
                  <c:v>1.4690000000000001</c:v>
                </c:pt>
                <c:pt idx="13139">
                  <c:v>0.89300000000000002</c:v>
                </c:pt>
                <c:pt idx="13140">
                  <c:v>0.96299999999999997</c:v>
                </c:pt>
                <c:pt idx="13141">
                  <c:v>1.02</c:v>
                </c:pt>
                <c:pt idx="13142">
                  <c:v>0.72299999999999998</c:v>
                </c:pt>
                <c:pt idx="13143">
                  <c:v>0.67699999999999994</c:v>
                </c:pt>
                <c:pt idx="13144">
                  <c:v>1.1119999999999999</c:v>
                </c:pt>
                <c:pt idx="13145">
                  <c:v>1.272</c:v>
                </c:pt>
                <c:pt idx="13146">
                  <c:v>1.276</c:v>
                </c:pt>
                <c:pt idx="13147">
                  <c:v>1.61</c:v>
                </c:pt>
                <c:pt idx="13148">
                  <c:v>1.768</c:v>
                </c:pt>
                <c:pt idx="13149">
                  <c:v>1.84</c:v>
                </c:pt>
                <c:pt idx="13150">
                  <c:v>1.018</c:v>
                </c:pt>
                <c:pt idx="13151">
                  <c:v>0.75800000000000001</c:v>
                </c:pt>
                <c:pt idx="13152">
                  <c:v>1.1379999999999999</c:v>
                </c:pt>
                <c:pt idx="13153">
                  <c:v>1.2630000000000001</c:v>
                </c:pt>
                <c:pt idx="13154">
                  <c:v>1.1800000000000002</c:v>
                </c:pt>
                <c:pt idx="13155">
                  <c:v>0.94799999999999995</c:v>
                </c:pt>
                <c:pt idx="13156">
                  <c:v>1.181</c:v>
                </c:pt>
                <c:pt idx="13157">
                  <c:v>1.0449999999999999</c:v>
                </c:pt>
                <c:pt idx="13158">
                  <c:v>0.93800000000000006</c:v>
                </c:pt>
                <c:pt idx="13159">
                  <c:v>0.83500000000000008</c:v>
                </c:pt>
                <c:pt idx="13160">
                  <c:v>0.74299999999999999</c:v>
                </c:pt>
                <c:pt idx="13161">
                  <c:v>0.64100000000000001</c:v>
                </c:pt>
                <c:pt idx="13162">
                  <c:v>1.075</c:v>
                </c:pt>
                <c:pt idx="13163">
                  <c:v>1.464</c:v>
                </c:pt>
                <c:pt idx="13164">
                  <c:v>1.024</c:v>
                </c:pt>
                <c:pt idx="13165">
                  <c:v>1.2090000000000001</c:v>
                </c:pt>
                <c:pt idx="13166">
                  <c:v>0.81200000000000006</c:v>
                </c:pt>
                <c:pt idx="13167">
                  <c:v>0.68700000000000006</c:v>
                </c:pt>
                <c:pt idx="13168">
                  <c:v>0.67599999999999993</c:v>
                </c:pt>
                <c:pt idx="13169">
                  <c:v>0.71</c:v>
                </c:pt>
                <c:pt idx="13170">
                  <c:v>0.70899999999999996</c:v>
                </c:pt>
                <c:pt idx="13171">
                  <c:v>0.58399999999999996</c:v>
                </c:pt>
                <c:pt idx="13172">
                  <c:v>1.0489999999999999</c:v>
                </c:pt>
                <c:pt idx="13173">
                  <c:v>0.73099999999999998</c:v>
                </c:pt>
                <c:pt idx="13174">
                  <c:v>0.85699999999999998</c:v>
                </c:pt>
                <c:pt idx="13175">
                  <c:v>1.1720000000000002</c:v>
                </c:pt>
                <c:pt idx="13176">
                  <c:v>1.2260000000000002</c:v>
                </c:pt>
                <c:pt idx="13177">
                  <c:v>1.3290000000000002</c:v>
                </c:pt>
                <c:pt idx="13178">
                  <c:v>1.831</c:v>
                </c:pt>
                <c:pt idx="13179">
                  <c:v>1.952</c:v>
                </c:pt>
                <c:pt idx="13180">
                  <c:v>0.91600000000000004</c:v>
                </c:pt>
                <c:pt idx="13181">
                  <c:v>0.4</c:v>
                </c:pt>
                <c:pt idx="13182">
                  <c:v>0.84500000000000008</c:v>
                </c:pt>
                <c:pt idx="13183">
                  <c:v>1.1100000000000001</c:v>
                </c:pt>
                <c:pt idx="13184">
                  <c:v>1.125</c:v>
                </c:pt>
                <c:pt idx="13185">
                  <c:v>0.99</c:v>
                </c:pt>
                <c:pt idx="13186">
                  <c:v>1.1869999999999998</c:v>
                </c:pt>
                <c:pt idx="13187">
                  <c:v>1.25</c:v>
                </c:pt>
                <c:pt idx="13188">
                  <c:v>1.581</c:v>
                </c:pt>
                <c:pt idx="13189">
                  <c:v>1.9550000000000001</c:v>
                </c:pt>
                <c:pt idx="13190">
                  <c:v>1.9689999999999999</c:v>
                </c:pt>
                <c:pt idx="13191">
                  <c:v>2.0049999999999999</c:v>
                </c:pt>
                <c:pt idx="13192">
                  <c:v>1.9980000000000002</c:v>
                </c:pt>
                <c:pt idx="13193">
                  <c:v>0.82899999999999996</c:v>
                </c:pt>
                <c:pt idx="13194">
                  <c:v>0.56200000000000006</c:v>
                </c:pt>
                <c:pt idx="13195">
                  <c:v>0.81700000000000006</c:v>
                </c:pt>
                <c:pt idx="13196">
                  <c:v>0.87</c:v>
                </c:pt>
                <c:pt idx="13197">
                  <c:v>0.72000000000000008</c:v>
                </c:pt>
                <c:pt idx="13198">
                  <c:v>0.45800000000000002</c:v>
                </c:pt>
                <c:pt idx="13199">
                  <c:v>0.34099999999999997</c:v>
                </c:pt>
                <c:pt idx="13200">
                  <c:v>0.59299999999999997</c:v>
                </c:pt>
                <c:pt idx="13201">
                  <c:v>0.72299999999999998</c:v>
                </c:pt>
                <c:pt idx="13202">
                  <c:v>0.73099999999999998</c:v>
                </c:pt>
                <c:pt idx="13203">
                  <c:v>0.73399999999999999</c:v>
                </c:pt>
                <c:pt idx="13204">
                  <c:v>0.70499999999999996</c:v>
                </c:pt>
                <c:pt idx="13205">
                  <c:v>0.88300000000000001</c:v>
                </c:pt>
                <c:pt idx="13206">
                  <c:v>0.67900000000000005</c:v>
                </c:pt>
                <c:pt idx="13207">
                  <c:v>0.82600000000000007</c:v>
                </c:pt>
                <c:pt idx="13208">
                  <c:v>1.157</c:v>
                </c:pt>
                <c:pt idx="13209">
                  <c:v>1.2409999999999999</c:v>
                </c:pt>
                <c:pt idx="13210">
                  <c:v>1.2370000000000001</c:v>
                </c:pt>
                <c:pt idx="13211">
                  <c:v>0.81200000000000006</c:v>
                </c:pt>
                <c:pt idx="13212">
                  <c:v>0.8</c:v>
                </c:pt>
                <c:pt idx="13213">
                  <c:v>0.91</c:v>
                </c:pt>
                <c:pt idx="13214">
                  <c:v>0.46500000000000002</c:v>
                </c:pt>
                <c:pt idx="13215">
                  <c:v>0.86</c:v>
                </c:pt>
                <c:pt idx="13216">
                  <c:v>1.1260000000000001</c:v>
                </c:pt>
                <c:pt idx="13217">
                  <c:v>0.97299999999999998</c:v>
                </c:pt>
                <c:pt idx="13218">
                  <c:v>0.76300000000000001</c:v>
                </c:pt>
                <c:pt idx="13219">
                  <c:v>0.70799999999999996</c:v>
                </c:pt>
                <c:pt idx="13220">
                  <c:v>0.95600000000000007</c:v>
                </c:pt>
                <c:pt idx="13221">
                  <c:v>0.86399999999999999</c:v>
                </c:pt>
                <c:pt idx="13222">
                  <c:v>0.876</c:v>
                </c:pt>
                <c:pt idx="13223">
                  <c:v>0.71100000000000008</c:v>
                </c:pt>
                <c:pt idx="13224">
                  <c:v>0.374</c:v>
                </c:pt>
                <c:pt idx="13225">
                  <c:v>0.9840000000000001</c:v>
                </c:pt>
                <c:pt idx="13226">
                  <c:v>1.085</c:v>
                </c:pt>
                <c:pt idx="13227">
                  <c:v>1.071</c:v>
                </c:pt>
                <c:pt idx="13228">
                  <c:v>0.76600000000000001</c:v>
                </c:pt>
                <c:pt idx="13229">
                  <c:v>0.92800000000000005</c:v>
                </c:pt>
                <c:pt idx="13230">
                  <c:v>0.76900000000000002</c:v>
                </c:pt>
                <c:pt idx="13231">
                  <c:v>0.71699999999999997</c:v>
                </c:pt>
                <c:pt idx="13232">
                  <c:v>0.72099999999999997</c:v>
                </c:pt>
                <c:pt idx="13233">
                  <c:v>1.1360000000000001</c:v>
                </c:pt>
                <c:pt idx="13234">
                  <c:v>1.044</c:v>
                </c:pt>
                <c:pt idx="13235">
                  <c:v>0.94499999999999995</c:v>
                </c:pt>
                <c:pt idx="13236">
                  <c:v>1.0389999999999999</c:v>
                </c:pt>
                <c:pt idx="13237">
                  <c:v>1.1180000000000001</c:v>
                </c:pt>
                <c:pt idx="13238">
                  <c:v>1.585</c:v>
                </c:pt>
                <c:pt idx="13239">
                  <c:v>1.734</c:v>
                </c:pt>
                <c:pt idx="13240">
                  <c:v>0.90300000000000002</c:v>
                </c:pt>
                <c:pt idx="13241">
                  <c:v>0.71799999999999997</c:v>
                </c:pt>
                <c:pt idx="13242">
                  <c:v>1.4590000000000001</c:v>
                </c:pt>
                <c:pt idx="13243">
                  <c:v>1.004</c:v>
                </c:pt>
                <c:pt idx="13244">
                  <c:v>1</c:v>
                </c:pt>
                <c:pt idx="13245">
                  <c:v>1.1399999999999999</c:v>
                </c:pt>
                <c:pt idx="13246">
                  <c:v>0.55199999999999994</c:v>
                </c:pt>
                <c:pt idx="13247">
                  <c:v>0.70699999999999996</c:v>
                </c:pt>
                <c:pt idx="13248">
                  <c:v>0.73199999999999998</c:v>
                </c:pt>
                <c:pt idx="13249">
                  <c:v>0.72000000000000008</c:v>
                </c:pt>
                <c:pt idx="13250">
                  <c:v>1.109</c:v>
                </c:pt>
                <c:pt idx="13251">
                  <c:v>1.4450000000000001</c:v>
                </c:pt>
                <c:pt idx="13252">
                  <c:v>1.113</c:v>
                </c:pt>
                <c:pt idx="13253">
                  <c:v>1.103</c:v>
                </c:pt>
                <c:pt idx="13254">
                  <c:v>0.79</c:v>
                </c:pt>
                <c:pt idx="13255">
                  <c:v>0.82099999999999995</c:v>
                </c:pt>
                <c:pt idx="13256">
                  <c:v>1.0820000000000001</c:v>
                </c:pt>
                <c:pt idx="13257">
                  <c:v>0.80500000000000005</c:v>
                </c:pt>
                <c:pt idx="13258">
                  <c:v>1.1119999999999999</c:v>
                </c:pt>
                <c:pt idx="13259">
                  <c:v>1.3259999999999998</c:v>
                </c:pt>
                <c:pt idx="13260">
                  <c:v>1.123</c:v>
                </c:pt>
                <c:pt idx="13261">
                  <c:v>1.282</c:v>
                </c:pt>
                <c:pt idx="13262">
                  <c:v>0.77700000000000002</c:v>
                </c:pt>
                <c:pt idx="13263">
                  <c:v>0.84199999999999997</c:v>
                </c:pt>
                <c:pt idx="13264">
                  <c:v>0.75700000000000001</c:v>
                </c:pt>
                <c:pt idx="13265">
                  <c:v>0.82399999999999995</c:v>
                </c:pt>
                <c:pt idx="13266">
                  <c:v>0.92</c:v>
                </c:pt>
                <c:pt idx="13267">
                  <c:v>0.97400000000000009</c:v>
                </c:pt>
                <c:pt idx="13268">
                  <c:v>1.28</c:v>
                </c:pt>
                <c:pt idx="13269">
                  <c:v>1.113</c:v>
                </c:pt>
                <c:pt idx="13270">
                  <c:v>1.2849999999999999</c:v>
                </c:pt>
                <c:pt idx="13271">
                  <c:v>1.6509999999999998</c:v>
                </c:pt>
                <c:pt idx="13272">
                  <c:v>0.99099999999999988</c:v>
                </c:pt>
                <c:pt idx="13273">
                  <c:v>1.0369999999999999</c:v>
                </c:pt>
                <c:pt idx="13274">
                  <c:v>0.81300000000000006</c:v>
                </c:pt>
                <c:pt idx="13275">
                  <c:v>0.74</c:v>
                </c:pt>
                <c:pt idx="13276">
                  <c:v>1.6479999999999999</c:v>
                </c:pt>
                <c:pt idx="13277">
                  <c:v>1.2949999999999999</c:v>
                </c:pt>
                <c:pt idx="13278">
                  <c:v>1.5839999999999999</c:v>
                </c:pt>
                <c:pt idx="13279">
                  <c:v>0.91</c:v>
                </c:pt>
                <c:pt idx="13280">
                  <c:v>0.84099999999999997</c:v>
                </c:pt>
                <c:pt idx="13281">
                  <c:v>0.78500000000000003</c:v>
                </c:pt>
                <c:pt idx="13282">
                  <c:v>1.2010000000000001</c:v>
                </c:pt>
                <c:pt idx="13283">
                  <c:v>1.48</c:v>
                </c:pt>
                <c:pt idx="13284">
                  <c:v>1.1879999999999999</c:v>
                </c:pt>
                <c:pt idx="13285">
                  <c:v>1.256</c:v>
                </c:pt>
                <c:pt idx="13286">
                  <c:v>1.6319999999999999</c:v>
                </c:pt>
                <c:pt idx="13287">
                  <c:v>1.877</c:v>
                </c:pt>
                <c:pt idx="13288">
                  <c:v>0.91699999999999993</c:v>
                </c:pt>
                <c:pt idx="13289">
                  <c:v>0.7380000000000001</c:v>
                </c:pt>
                <c:pt idx="13290">
                  <c:v>1.383</c:v>
                </c:pt>
                <c:pt idx="13291">
                  <c:v>1.1739999999999999</c:v>
                </c:pt>
                <c:pt idx="13292">
                  <c:v>1.5980000000000001</c:v>
                </c:pt>
                <c:pt idx="13293">
                  <c:v>0.995</c:v>
                </c:pt>
                <c:pt idx="13294">
                  <c:v>0.83899999999999997</c:v>
                </c:pt>
                <c:pt idx="13295">
                  <c:v>0.76</c:v>
                </c:pt>
                <c:pt idx="13296">
                  <c:v>0.747</c:v>
                </c:pt>
                <c:pt idx="13297">
                  <c:v>1.2170000000000001</c:v>
                </c:pt>
                <c:pt idx="13298">
                  <c:v>1.258</c:v>
                </c:pt>
                <c:pt idx="13299">
                  <c:v>1.2979999999999998</c:v>
                </c:pt>
                <c:pt idx="13300">
                  <c:v>1.4929999999999999</c:v>
                </c:pt>
                <c:pt idx="13301">
                  <c:v>1.0309999999999999</c:v>
                </c:pt>
                <c:pt idx="13302">
                  <c:v>0.83299999999999996</c:v>
                </c:pt>
                <c:pt idx="13303">
                  <c:v>0.39300000000000002</c:v>
                </c:pt>
                <c:pt idx="13304">
                  <c:v>0.97000000000000008</c:v>
                </c:pt>
                <c:pt idx="13305">
                  <c:v>1.1150000000000002</c:v>
                </c:pt>
                <c:pt idx="13306">
                  <c:v>1.363</c:v>
                </c:pt>
                <c:pt idx="13307">
                  <c:v>1.4430000000000001</c:v>
                </c:pt>
                <c:pt idx="13308">
                  <c:v>1.0660000000000001</c:v>
                </c:pt>
                <c:pt idx="13309">
                  <c:v>0.92800000000000005</c:v>
                </c:pt>
                <c:pt idx="13310">
                  <c:v>0.82099999999999995</c:v>
                </c:pt>
                <c:pt idx="13311">
                  <c:v>0.80099999999999993</c:v>
                </c:pt>
                <c:pt idx="13312">
                  <c:v>0.9</c:v>
                </c:pt>
                <c:pt idx="13313">
                  <c:v>0.95899999999999996</c:v>
                </c:pt>
                <c:pt idx="13314">
                  <c:v>1.087</c:v>
                </c:pt>
                <c:pt idx="13315">
                  <c:v>0.69700000000000006</c:v>
                </c:pt>
                <c:pt idx="13316">
                  <c:v>0.78500000000000003</c:v>
                </c:pt>
                <c:pt idx="13317">
                  <c:v>1.0330000000000001</c:v>
                </c:pt>
                <c:pt idx="13318">
                  <c:v>0.80300000000000005</c:v>
                </c:pt>
                <c:pt idx="13319">
                  <c:v>1.121</c:v>
                </c:pt>
                <c:pt idx="13320">
                  <c:v>1.3010000000000002</c:v>
                </c:pt>
                <c:pt idx="13321">
                  <c:v>1.0399999999999998</c:v>
                </c:pt>
                <c:pt idx="13322">
                  <c:v>1.238</c:v>
                </c:pt>
                <c:pt idx="13323">
                  <c:v>0.91100000000000003</c:v>
                </c:pt>
                <c:pt idx="13324">
                  <c:v>0.75700000000000001</c:v>
                </c:pt>
                <c:pt idx="13325">
                  <c:v>0.82499999999999996</c:v>
                </c:pt>
                <c:pt idx="13326">
                  <c:v>0.7649999999999999</c:v>
                </c:pt>
                <c:pt idx="13327">
                  <c:v>0.68</c:v>
                </c:pt>
                <c:pt idx="13328">
                  <c:v>1.1329999999999998</c:v>
                </c:pt>
                <c:pt idx="13329">
                  <c:v>0.995</c:v>
                </c:pt>
                <c:pt idx="13330">
                  <c:v>1.0649999999999999</c:v>
                </c:pt>
                <c:pt idx="13331">
                  <c:v>1.248</c:v>
                </c:pt>
                <c:pt idx="13332">
                  <c:v>1.589</c:v>
                </c:pt>
                <c:pt idx="13333">
                  <c:v>1.736</c:v>
                </c:pt>
                <c:pt idx="13334">
                  <c:v>2.0259999999999998</c:v>
                </c:pt>
                <c:pt idx="13335">
                  <c:v>0.94399999999999995</c:v>
                </c:pt>
                <c:pt idx="13336">
                  <c:v>1.3140000000000001</c:v>
                </c:pt>
                <c:pt idx="13337">
                  <c:v>0.998</c:v>
                </c:pt>
                <c:pt idx="13338">
                  <c:v>1.0330000000000001</c:v>
                </c:pt>
                <c:pt idx="13339">
                  <c:v>1.5089999999999999</c:v>
                </c:pt>
                <c:pt idx="13340">
                  <c:v>0.88500000000000001</c:v>
                </c:pt>
                <c:pt idx="13341">
                  <c:v>0.7649999999999999</c:v>
                </c:pt>
                <c:pt idx="13342">
                  <c:v>1.3220000000000001</c:v>
                </c:pt>
                <c:pt idx="13343">
                  <c:v>1.036</c:v>
                </c:pt>
                <c:pt idx="13344">
                  <c:v>1.0649999999999999</c:v>
                </c:pt>
                <c:pt idx="13345">
                  <c:v>1.2049999999999998</c:v>
                </c:pt>
                <c:pt idx="13346">
                  <c:v>1.1280000000000001</c:v>
                </c:pt>
                <c:pt idx="13347">
                  <c:v>0.88600000000000001</c:v>
                </c:pt>
                <c:pt idx="13348">
                  <c:v>0.73899999999999999</c:v>
                </c:pt>
                <c:pt idx="13349">
                  <c:v>0.74199999999999999</c:v>
                </c:pt>
                <c:pt idx="13350">
                  <c:v>0.746</c:v>
                </c:pt>
                <c:pt idx="13351">
                  <c:v>0.95600000000000007</c:v>
                </c:pt>
                <c:pt idx="13352">
                  <c:v>1.27</c:v>
                </c:pt>
                <c:pt idx="13353">
                  <c:v>1.196</c:v>
                </c:pt>
                <c:pt idx="13354">
                  <c:v>0.81700000000000006</c:v>
                </c:pt>
                <c:pt idx="13355">
                  <c:v>0.78500000000000003</c:v>
                </c:pt>
                <c:pt idx="13356">
                  <c:v>0.88900000000000001</c:v>
                </c:pt>
                <c:pt idx="13357">
                  <c:v>0.84799999999999998</c:v>
                </c:pt>
                <c:pt idx="13358">
                  <c:v>1.028</c:v>
                </c:pt>
                <c:pt idx="13359">
                  <c:v>0.78900000000000003</c:v>
                </c:pt>
                <c:pt idx="13360">
                  <c:v>0.98499999999999999</c:v>
                </c:pt>
                <c:pt idx="13361">
                  <c:v>1.2170000000000001</c:v>
                </c:pt>
                <c:pt idx="13362">
                  <c:v>1.1299999999999999</c:v>
                </c:pt>
                <c:pt idx="13363">
                  <c:v>0.81200000000000006</c:v>
                </c:pt>
                <c:pt idx="13364">
                  <c:v>0.92400000000000004</c:v>
                </c:pt>
                <c:pt idx="13365">
                  <c:v>0.80099999999999993</c:v>
                </c:pt>
                <c:pt idx="13366">
                  <c:v>0.70100000000000007</c:v>
                </c:pt>
                <c:pt idx="13367">
                  <c:v>0.78799999999999992</c:v>
                </c:pt>
                <c:pt idx="13368">
                  <c:v>0.72599999999999998</c:v>
                </c:pt>
                <c:pt idx="13369">
                  <c:v>0.70600000000000007</c:v>
                </c:pt>
                <c:pt idx="13370">
                  <c:v>1.08</c:v>
                </c:pt>
                <c:pt idx="13371">
                  <c:v>0.99400000000000011</c:v>
                </c:pt>
                <c:pt idx="13372">
                  <c:v>0.91</c:v>
                </c:pt>
                <c:pt idx="13373">
                  <c:v>1.0529999999999999</c:v>
                </c:pt>
                <c:pt idx="13374">
                  <c:v>1.5610000000000002</c:v>
                </c:pt>
                <c:pt idx="13375">
                  <c:v>0.87</c:v>
                </c:pt>
                <c:pt idx="13376">
                  <c:v>0.7649999999999999</c:v>
                </c:pt>
                <c:pt idx="13377">
                  <c:v>0.72799999999999998</c:v>
                </c:pt>
                <c:pt idx="13378">
                  <c:v>0.87</c:v>
                </c:pt>
                <c:pt idx="13379">
                  <c:v>0.92300000000000004</c:v>
                </c:pt>
                <c:pt idx="13380">
                  <c:v>0.91299999999999992</c:v>
                </c:pt>
                <c:pt idx="13381">
                  <c:v>0.91100000000000003</c:v>
                </c:pt>
                <c:pt idx="13382">
                  <c:v>0.50600000000000001</c:v>
                </c:pt>
                <c:pt idx="13383">
                  <c:v>0.65899999999999992</c:v>
                </c:pt>
                <c:pt idx="13384">
                  <c:v>0.69099999999999995</c:v>
                </c:pt>
                <c:pt idx="13385">
                  <c:v>0.69399999999999995</c:v>
                </c:pt>
                <c:pt idx="13386">
                  <c:v>0.77300000000000002</c:v>
                </c:pt>
                <c:pt idx="13387">
                  <c:v>0.874</c:v>
                </c:pt>
                <c:pt idx="13388">
                  <c:v>0.90500000000000003</c:v>
                </c:pt>
                <c:pt idx="13389">
                  <c:v>0.88300000000000001</c:v>
                </c:pt>
                <c:pt idx="13390">
                  <c:v>1.1520000000000001</c:v>
                </c:pt>
                <c:pt idx="13391">
                  <c:v>1.1360000000000001</c:v>
                </c:pt>
                <c:pt idx="13392">
                  <c:v>0.96500000000000008</c:v>
                </c:pt>
                <c:pt idx="13393">
                  <c:v>1.0510000000000002</c:v>
                </c:pt>
                <c:pt idx="13394">
                  <c:v>0.72000000000000008</c:v>
                </c:pt>
                <c:pt idx="13395">
                  <c:v>0.66699999999999993</c:v>
                </c:pt>
                <c:pt idx="13396">
                  <c:v>0.27500000000000002</c:v>
                </c:pt>
                <c:pt idx="13397">
                  <c:v>0.57799999999999996</c:v>
                </c:pt>
                <c:pt idx="13398">
                  <c:v>0.69300000000000006</c:v>
                </c:pt>
                <c:pt idx="13399">
                  <c:v>0.438</c:v>
                </c:pt>
                <c:pt idx="13400">
                  <c:v>0.84299999999999997</c:v>
                </c:pt>
                <c:pt idx="13401">
                  <c:v>0.873</c:v>
                </c:pt>
                <c:pt idx="13402">
                  <c:v>1.0660000000000001</c:v>
                </c:pt>
                <c:pt idx="13403">
                  <c:v>1.1869999999999998</c:v>
                </c:pt>
                <c:pt idx="13404">
                  <c:v>1.224</c:v>
                </c:pt>
                <c:pt idx="13405">
                  <c:v>1.2769999999999999</c:v>
                </c:pt>
                <c:pt idx="13406">
                  <c:v>1.528</c:v>
                </c:pt>
                <c:pt idx="13407">
                  <c:v>1.5980000000000001</c:v>
                </c:pt>
                <c:pt idx="13408">
                  <c:v>1.7049999999999998</c:v>
                </c:pt>
                <c:pt idx="13409">
                  <c:v>1.9120000000000001</c:v>
                </c:pt>
                <c:pt idx="13410">
                  <c:v>0.69300000000000006</c:v>
                </c:pt>
                <c:pt idx="13411">
                  <c:v>0.77600000000000002</c:v>
                </c:pt>
                <c:pt idx="13412">
                  <c:v>0.34600000000000003</c:v>
                </c:pt>
                <c:pt idx="13413">
                  <c:v>0.72900000000000009</c:v>
                </c:pt>
                <c:pt idx="13414">
                  <c:v>0.85699999999999998</c:v>
                </c:pt>
                <c:pt idx="13415">
                  <c:v>0.86199999999999999</c:v>
                </c:pt>
                <c:pt idx="13416">
                  <c:v>1.1340000000000001</c:v>
                </c:pt>
                <c:pt idx="13417">
                  <c:v>1.2049999999999998</c:v>
                </c:pt>
                <c:pt idx="13418">
                  <c:v>1.4710000000000001</c:v>
                </c:pt>
                <c:pt idx="13419">
                  <c:v>1.5620000000000001</c:v>
                </c:pt>
                <c:pt idx="13420">
                  <c:v>1.6910000000000001</c:v>
                </c:pt>
                <c:pt idx="13421">
                  <c:v>1.716</c:v>
                </c:pt>
                <c:pt idx="13422">
                  <c:v>1.9079999999999999</c:v>
                </c:pt>
                <c:pt idx="13423">
                  <c:v>2.3959999999999999</c:v>
                </c:pt>
                <c:pt idx="13424">
                  <c:v>2.6930000000000001</c:v>
                </c:pt>
                <c:pt idx="13425">
                  <c:v>0.95499999999999996</c:v>
                </c:pt>
                <c:pt idx="13426">
                  <c:v>0.80400000000000005</c:v>
                </c:pt>
                <c:pt idx="13427">
                  <c:v>0.86699999999999999</c:v>
                </c:pt>
                <c:pt idx="13428">
                  <c:v>0.67199999999999993</c:v>
                </c:pt>
                <c:pt idx="13429">
                  <c:v>0.372</c:v>
                </c:pt>
                <c:pt idx="13430">
                  <c:v>0.35699999999999998</c:v>
                </c:pt>
                <c:pt idx="13431">
                  <c:v>0.58200000000000007</c:v>
                </c:pt>
                <c:pt idx="13432">
                  <c:v>0.54900000000000004</c:v>
                </c:pt>
                <c:pt idx="13433">
                  <c:v>0.52600000000000002</c:v>
                </c:pt>
                <c:pt idx="13434">
                  <c:v>0.56800000000000006</c:v>
                </c:pt>
                <c:pt idx="13435">
                  <c:v>0.251</c:v>
                </c:pt>
                <c:pt idx="13436">
                  <c:v>0.30099999999999999</c:v>
                </c:pt>
                <c:pt idx="13437">
                  <c:v>0.33599999999999997</c:v>
                </c:pt>
                <c:pt idx="13438">
                  <c:v>0.23900000000000002</c:v>
                </c:pt>
                <c:pt idx="13439">
                  <c:v>0.64700000000000002</c:v>
                </c:pt>
                <c:pt idx="13440">
                  <c:v>0.65899999999999992</c:v>
                </c:pt>
                <c:pt idx="13441">
                  <c:v>0.79100000000000004</c:v>
                </c:pt>
                <c:pt idx="13442">
                  <c:v>0.42399999999999999</c:v>
                </c:pt>
                <c:pt idx="13443">
                  <c:v>0.18000000000000002</c:v>
                </c:pt>
                <c:pt idx="13444">
                  <c:v>0.27099999999999996</c:v>
                </c:pt>
                <c:pt idx="13445">
                  <c:v>0.32899999999999996</c:v>
                </c:pt>
                <c:pt idx="13446">
                  <c:v>0.30299999999999999</c:v>
                </c:pt>
                <c:pt idx="13447">
                  <c:v>0.36399999999999999</c:v>
                </c:pt>
                <c:pt idx="13448">
                  <c:v>0.47899999999999998</c:v>
                </c:pt>
                <c:pt idx="13449">
                  <c:v>0.38600000000000001</c:v>
                </c:pt>
                <c:pt idx="13450">
                  <c:v>0.59199999999999997</c:v>
                </c:pt>
                <c:pt idx="13451">
                  <c:v>0.215</c:v>
                </c:pt>
                <c:pt idx="13452">
                  <c:v>0.27599999999999997</c:v>
                </c:pt>
                <c:pt idx="13453">
                  <c:v>0.313</c:v>
                </c:pt>
                <c:pt idx="13454">
                  <c:v>0.22699999999999998</c:v>
                </c:pt>
                <c:pt idx="13455">
                  <c:v>0.60499999999999998</c:v>
                </c:pt>
                <c:pt idx="13456">
                  <c:v>0.55099999999999993</c:v>
                </c:pt>
                <c:pt idx="13457">
                  <c:v>0.55199999999999994</c:v>
                </c:pt>
                <c:pt idx="13458">
                  <c:v>0.622</c:v>
                </c:pt>
                <c:pt idx="13459">
                  <c:v>0.376</c:v>
                </c:pt>
                <c:pt idx="13460">
                  <c:v>0.26600000000000001</c:v>
                </c:pt>
                <c:pt idx="13461">
                  <c:v>0.28499999999999998</c:v>
                </c:pt>
                <c:pt idx="13462">
                  <c:v>0.28999999999999998</c:v>
                </c:pt>
                <c:pt idx="13463">
                  <c:v>0.29199999999999998</c:v>
                </c:pt>
                <c:pt idx="13464">
                  <c:v>0.28800000000000003</c:v>
                </c:pt>
                <c:pt idx="13465">
                  <c:v>0.46500000000000002</c:v>
                </c:pt>
                <c:pt idx="13466">
                  <c:v>0.48000000000000004</c:v>
                </c:pt>
                <c:pt idx="13467">
                  <c:v>0.433</c:v>
                </c:pt>
                <c:pt idx="13468">
                  <c:v>0.42700000000000005</c:v>
                </c:pt>
                <c:pt idx="13469">
                  <c:v>0.48199999999999998</c:v>
                </c:pt>
                <c:pt idx="13470">
                  <c:v>0.34400000000000003</c:v>
                </c:pt>
                <c:pt idx="13471">
                  <c:v>0.307</c:v>
                </c:pt>
                <c:pt idx="13472">
                  <c:v>8.6000000000000007E-2</c:v>
                </c:pt>
                <c:pt idx="13473">
                  <c:v>0.36399999999999999</c:v>
                </c:pt>
                <c:pt idx="13474">
                  <c:v>0.47600000000000003</c:v>
                </c:pt>
                <c:pt idx="13475">
                  <c:v>0.48700000000000004</c:v>
                </c:pt>
                <c:pt idx="13476">
                  <c:v>0.52899999999999991</c:v>
                </c:pt>
                <c:pt idx="13477">
                  <c:v>0.54100000000000004</c:v>
                </c:pt>
                <c:pt idx="13478">
                  <c:v>0.61499999999999999</c:v>
                </c:pt>
                <c:pt idx="13479">
                  <c:v>0.78200000000000003</c:v>
                </c:pt>
                <c:pt idx="13480">
                  <c:v>0.375</c:v>
                </c:pt>
                <c:pt idx="13481">
                  <c:v>0.248</c:v>
                </c:pt>
                <c:pt idx="13482">
                  <c:v>0.27999999999999997</c:v>
                </c:pt>
                <c:pt idx="13483">
                  <c:v>0.29599999999999999</c:v>
                </c:pt>
                <c:pt idx="13484">
                  <c:v>0.28800000000000003</c:v>
                </c:pt>
                <c:pt idx="13485">
                  <c:v>0.28800000000000003</c:v>
                </c:pt>
                <c:pt idx="13486">
                  <c:v>0.53399999999999992</c:v>
                </c:pt>
                <c:pt idx="13487">
                  <c:v>0.34900000000000003</c:v>
                </c:pt>
                <c:pt idx="13488">
                  <c:v>0.312</c:v>
                </c:pt>
                <c:pt idx="13489">
                  <c:v>0.32800000000000001</c:v>
                </c:pt>
                <c:pt idx="13490">
                  <c:v>0.46099999999999997</c:v>
                </c:pt>
                <c:pt idx="13491">
                  <c:v>0.48500000000000004</c:v>
                </c:pt>
                <c:pt idx="13492">
                  <c:v>0.45700000000000002</c:v>
                </c:pt>
                <c:pt idx="13493">
                  <c:v>0.46</c:v>
                </c:pt>
                <c:pt idx="13494">
                  <c:v>0.47399999999999998</c:v>
                </c:pt>
                <c:pt idx="13495">
                  <c:v>0.50700000000000001</c:v>
                </c:pt>
                <c:pt idx="13496">
                  <c:v>0.20799999999999999</c:v>
                </c:pt>
                <c:pt idx="13497">
                  <c:v>0.27</c:v>
                </c:pt>
                <c:pt idx="13498">
                  <c:v>0.33700000000000002</c:v>
                </c:pt>
                <c:pt idx="13499">
                  <c:v>0.27399999999999997</c:v>
                </c:pt>
                <c:pt idx="13500">
                  <c:v>0.35899999999999999</c:v>
                </c:pt>
                <c:pt idx="13501">
                  <c:v>0.46299999999999997</c:v>
                </c:pt>
                <c:pt idx="13502">
                  <c:v>0.45199999999999996</c:v>
                </c:pt>
                <c:pt idx="13503">
                  <c:v>0.45100000000000001</c:v>
                </c:pt>
                <c:pt idx="13504">
                  <c:v>0.318</c:v>
                </c:pt>
                <c:pt idx="13505">
                  <c:v>0.29100000000000004</c:v>
                </c:pt>
                <c:pt idx="13506">
                  <c:v>0.11299999999999999</c:v>
                </c:pt>
                <c:pt idx="13507">
                  <c:v>0.26400000000000001</c:v>
                </c:pt>
                <c:pt idx="13508">
                  <c:v>0.315</c:v>
                </c:pt>
                <c:pt idx="13509">
                  <c:v>0.316</c:v>
                </c:pt>
                <c:pt idx="13510">
                  <c:v>0.315</c:v>
                </c:pt>
                <c:pt idx="13511">
                  <c:v>0.29699999999999999</c:v>
                </c:pt>
                <c:pt idx="13512">
                  <c:v>0.223</c:v>
                </c:pt>
                <c:pt idx="13513">
                  <c:v>0.20200000000000001</c:v>
                </c:pt>
                <c:pt idx="13514">
                  <c:v>0.41300000000000003</c:v>
                </c:pt>
                <c:pt idx="13515">
                  <c:v>0.54</c:v>
                </c:pt>
                <c:pt idx="13516">
                  <c:v>0.52600000000000002</c:v>
                </c:pt>
                <c:pt idx="13517">
                  <c:v>0.58499999999999996</c:v>
                </c:pt>
                <c:pt idx="13518">
                  <c:v>0.626</c:v>
                </c:pt>
                <c:pt idx="13519">
                  <c:v>0.754</c:v>
                </c:pt>
                <c:pt idx="13520">
                  <c:v>0.76999999999999991</c:v>
                </c:pt>
                <c:pt idx="13521">
                  <c:v>0.84000000000000008</c:v>
                </c:pt>
                <c:pt idx="13522">
                  <c:v>1.024</c:v>
                </c:pt>
                <c:pt idx="13523">
                  <c:v>1.0780000000000001</c:v>
                </c:pt>
                <c:pt idx="13524">
                  <c:v>1.2979999999999998</c:v>
                </c:pt>
                <c:pt idx="13525">
                  <c:v>1.3680000000000001</c:v>
                </c:pt>
                <c:pt idx="13526">
                  <c:v>1.3919999999999999</c:v>
                </c:pt>
                <c:pt idx="13527">
                  <c:v>1.3819999999999999</c:v>
                </c:pt>
                <c:pt idx="13528">
                  <c:v>1.3740000000000001</c:v>
                </c:pt>
                <c:pt idx="13529">
                  <c:v>1.4020000000000001</c:v>
                </c:pt>
                <c:pt idx="13530">
                  <c:v>1.45</c:v>
                </c:pt>
                <c:pt idx="13531">
                  <c:v>1.482</c:v>
                </c:pt>
                <c:pt idx="13532">
                  <c:v>1.49</c:v>
                </c:pt>
                <c:pt idx="13533">
                  <c:v>1.5479999999999998</c:v>
                </c:pt>
                <c:pt idx="13534">
                  <c:v>1.7350000000000001</c:v>
                </c:pt>
                <c:pt idx="13535">
                  <c:v>1.7290000000000001</c:v>
                </c:pt>
                <c:pt idx="13536">
                  <c:v>0.36699999999999999</c:v>
                </c:pt>
                <c:pt idx="13537">
                  <c:v>0.30299999999999999</c:v>
                </c:pt>
                <c:pt idx="13538">
                  <c:v>0.378</c:v>
                </c:pt>
                <c:pt idx="13539">
                  <c:v>0.41800000000000004</c:v>
                </c:pt>
                <c:pt idx="13540">
                  <c:v>0.58899999999999997</c:v>
                </c:pt>
                <c:pt idx="13541">
                  <c:v>0.67900000000000005</c:v>
                </c:pt>
                <c:pt idx="13542">
                  <c:v>0.36299999999999999</c:v>
                </c:pt>
                <c:pt idx="13543">
                  <c:v>0.24399999999999999</c:v>
                </c:pt>
                <c:pt idx="13544">
                  <c:v>0.21099999999999999</c:v>
                </c:pt>
                <c:pt idx="13545">
                  <c:v>0.21299999999999999</c:v>
                </c:pt>
                <c:pt idx="13546">
                  <c:v>0.221</c:v>
                </c:pt>
                <c:pt idx="13547">
                  <c:v>0.222</c:v>
                </c:pt>
                <c:pt idx="13548">
                  <c:v>9.7000000000000003E-2</c:v>
                </c:pt>
                <c:pt idx="13549">
                  <c:v>2.9000000000000001E-2</c:v>
                </c:pt>
                <c:pt idx="13550">
                  <c:v>5.0000000000000001E-3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1E-3</c:v>
                </c:pt>
                <c:pt idx="13555">
                  <c:v>0</c:v>
                </c:pt>
                <c:pt idx="13556">
                  <c:v>2.5999999999999999E-2</c:v>
                </c:pt>
                <c:pt idx="13557">
                  <c:v>1.4E-2</c:v>
                </c:pt>
                <c:pt idx="13558">
                  <c:v>5.0000000000000001E-3</c:v>
                </c:pt>
                <c:pt idx="13559">
                  <c:v>1E-3</c:v>
                </c:pt>
                <c:pt idx="13560">
                  <c:v>0</c:v>
                </c:pt>
                <c:pt idx="13561">
                  <c:v>1E-3</c:v>
                </c:pt>
                <c:pt idx="13562">
                  <c:v>2E-3</c:v>
                </c:pt>
                <c:pt idx="13563">
                  <c:v>1E-3</c:v>
                </c:pt>
                <c:pt idx="13564">
                  <c:v>1E-3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0.16799999999999998</c:v>
                </c:pt>
                <c:pt idx="13569">
                  <c:v>0.20699999999999999</c:v>
                </c:pt>
                <c:pt idx="13570">
                  <c:v>0.21199999999999999</c:v>
                </c:pt>
                <c:pt idx="13571">
                  <c:v>0.22</c:v>
                </c:pt>
                <c:pt idx="13572">
                  <c:v>0.224</c:v>
                </c:pt>
                <c:pt idx="13573">
                  <c:v>0.22900000000000001</c:v>
                </c:pt>
                <c:pt idx="13574">
                  <c:v>0.24199999999999999</c:v>
                </c:pt>
                <c:pt idx="13575">
                  <c:v>0.26200000000000001</c:v>
                </c:pt>
                <c:pt idx="13576">
                  <c:v>0.25600000000000001</c:v>
                </c:pt>
                <c:pt idx="13577">
                  <c:v>0.254</c:v>
                </c:pt>
                <c:pt idx="13578">
                  <c:v>0.25900000000000001</c:v>
                </c:pt>
                <c:pt idx="13579">
                  <c:v>0.255</c:v>
                </c:pt>
                <c:pt idx="13580">
                  <c:v>0.254</c:v>
                </c:pt>
                <c:pt idx="13581">
                  <c:v>0.255</c:v>
                </c:pt>
                <c:pt idx="13582">
                  <c:v>7.5999999999999998E-2</c:v>
                </c:pt>
                <c:pt idx="13583">
                  <c:v>0.128</c:v>
                </c:pt>
                <c:pt idx="13584">
                  <c:v>0.15100000000000002</c:v>
                </c:pt>
                <c:pt idx="13585">
                  <c:v>0.14799999999999999</c:v>
                </c:pt>
                <c:pt idx="13586">
                  <c:v>0.13999999999999999</c:v>
                </c:pt>
                <c:pt idx="13587">
                  <c:v>0.13100000000000001</c:v>
                </c:pt>
                <c:pt idx="13588">
                  <c:v>0.12300000000000001</c:v>
                </c:pt>
                <c:pt idx="13589">
                  <c:v>0.11799999999999999</c:v>
                </c:pt>
                <c:pt idx="13590">
                  <c:v>0.121</c:v>
                </c:pt>
                <c:pt idx="13591">
                  <c:v>0.11699999999999999</c:v>
                </c:pt>
                <c:pt idx="13592">
                  <c:v>0.11699999999999999</c:v>
                </c:pt>
                <c:pt idx="13593">
                  <c:v>0.11699999999999999</c:v>
                </c:pt>
                <c:pt idx="13594">
                  <c:v>0.11699999999999999</c:v>
                </c:pt>
                <c:pt idx="13595">
                  <c:v>0.11699999999999999</c:v>
                </c:pt>
                <c:pt idx="13596">
                  <c:v>0.127</c:v>
                </c:pt>
                <c:pt idx="13597">
                  <c:v>0.121</c:v>
                </c:pt>
                <c:pt idx="13598">
                  <c:v>0.11699999999999999</c:v>
                </c:pt>
                <c:pt idx="13599">
                  <c:v>0.11699999999999999</c:v>
                </c:pt>
                <c:pt idx="13600">
                  <c:v>0.115</c:v>
                </c:pt>
                <c:pt idx="13601">
                  <c:v>0.11</c:v>
                </c:pt>
                <c:pt idx="13602">
                  <c:v>0.10500000000000001</c:v>
                </c:pt>
                <c:pt idx="13603">
                  <c:v>9.8999999999999991E-2</c:v>
                </c:pt>
                <c:pt idx="13604">
                  <c:v>0.10199999999999999</c:v>
                </c:pt>
                <c:pt idx="13605">
                  <c:v>9.7000000000000003E-2</c:v>
                </c:pt>
                <c:pt idx="13606">
                  <c:v>9.0999999999999998E-2</c:v>
                </c:pt>
                <c:pt idx="13607">
                  <c:v>3.9E-2</c:v>
                </c:pt>
                <c:pt idx="13608">
                  <c:v>1.8000000000000002E-2</c:v>
                </c:pt>
                <c:pt idx="13609">
                  <c:v>1.0999999999999999E-2</c:v>
                </c:pt>
                <c:pt idx="13610">
                  <c:v>6.0000000000000001E-3</c:v>
                </c:pt>
                <c:pt idx="13611">
                  <c:v>2E-3</c:v>
                </c:pt>
                <c:pt idx="13612">
                  <c:v>0</c:v>
                </c:pt>
                <c:pt idx="13613">
                  <c:v>0</c:v>
                </c:pt>
                <c:pt idx="13614">
                  <c:v>0</c:v>
                </c:pt>
                <c:pt idx="13615">
                  <c:v>0</c:v>
                </c:pt>
                <c:pt idx="13616">
                  <c:v>0</c:v>
                </c:pt>
                <c:pt idx="13617">
                  <c:v>1E-3</c:v>
                </c:pt>
                <c:pt idx="13618">
                  <c:v>0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9.0000000000000011E-3</c:v>
                </c:pt>
                <c:pt idx="13628">
                  <c:v>8.0000000000000002E-3</c:v>
                </c:pt>
                <c:pt idx="13629">
                  <c:v>8.0000000000000002E-3</c:v>
                </c:pt>
                <c:pt idx="13630">
                  <c:v>8.0000000000000002E-3</c:v>
                </c:pt>
                <c:pt idx="13631">
                  <c:v>3.0000000000000001E-3</c:v>
                </c:pt>
                <c:pt idx="13632">
                  <c:v>0</c:v>
                </c:pt>
                <c:pt idx="13633">
                  <c:v>0</c:v>
                </c:pt>
                <c:pt idx="13634">
                  <c:v>1E-3</c:v>
                </c:pt>
                <c:pt idx="13635">
                  <c:v>0</c:v>
                </c:pt>
                <c:pt idx="13636">
                  <c:v>0.17</c:v>
                </c:pt>
                <c:pt idx="13637">
                  <c:v>0.21099999999999999</c:v>
                </c:pt>
                <c:pt idx="13638">
                  <c:v>0.219</c:v>
                </c:pt>
                <c:pt idx="13639">
                  <c:v>0.21099999999999999</c:v>
                </c:pt>
                <c:pt idx="13640">
                  <c:v>0.21299999999999999</c:v>
                </c:pt>
                <c:pt idx="13641">
                  <c:v>0.05</c:v>
                </c:pt>
                <c:pt idx="13642">
                  <c:v>1E-3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1E-3</c:v>
                </c:pt>
                <c:pt idx="13651">
                  <c:v>0</c:v>
                </c:pt>
                <c:pt idx="13652">
                  <c:v>0</c:v>
                </c:pt>
                <c:pt idx="13653">
                  <c:v>0</c:v>
                </c:pt>
                <c:pt idx="13654">
                  <c:v>1E-3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1E-3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4.0000000000000001E-3</c:v>
                </c:pt>
                <c:pt idx="13666">
                  <c:v>0.01</c:v>
                </c:pt>
                <c:pt idx="13667">
                  <c:v>1.7000000000000001E-2</c:v>
                </c:pt>
                <c:pt idx="13668">
                  <c:v>2.5999999999999999E-2</c:v>
                </c:pt>
                <c:pt idx="13669">
                  <c:v>3.7999999999999999E-2</c:v>
                </c:pt>
                <c:pt idx="13670">
                  <c:v>4.1999999999999996E-2</c:v>
                </c:pt>
                <c:pt idx="13671">
                  <c:v>5.2999999999999999E-2</c:v>
                </c:pt>
                <c:pt idx="13672">
                  <c:v>0.24199999999999999</c:v>
                </c:pt>
                <c:pt idx="13673">
                  <c:v>0.27300000000000002</c:v>
                </c:pt>
                <c:pt idx="13674">
                  <c:v>0.26600000000000001</c:v>
                </c:pt>
                <c:pt idx="13675">
                  <c:v>0.23699999999999999</c:v>
                </c:pt>
                <c:pt idx="13676">
                  <c:v>4.7E-2</c:v>
                </c:pt>
                <c:pt idx="13677">
                  <c:v>0</c:v>
                </c:pt>
                <c:pt idx="13678">
                  <c:v>0</c:v>
                </c:pt>
                <c:pt idx="13679">
                  <c:v>1E-3</c:v>
                </c:pt>
                <c:pt idx="13680">
                  <c:v>0</c:v>
                </c:pt>
                <c:pt idx="13681">
                  <c:v>2E-3</c:v>
                </c:pt>
                <c:pt idx="13682">
                  <c:v>6.0000000000000001E-3</c:v>
                </c:pt>
                <c:pt idx="13683">
                  <c:v>1.4E-2</c:v>
                </c:pt>
                <c:pt idx="13684">
                  <c:v>2.0999999999999998E-2</c:v>
                </c:pt>
                <c:pt idx="13685">
                  <c:v>2.5000000000000001E-2</c:v>
                </c:pt>
                <c:pt idx="13686">
                  <c:v>2.5000000000000001E-2</c:v>
                </c:pt>
                <c:pt idx="13687">
                  <c:v>0.36000000000000004</c:v>
                </c:pt>
                <c:pt idx="13688">
                  <c:v>9.5000000000000001E-2</c:v>
                </c:pt>
                <c:pt idx="13689">
                  <c:v>0.35100000000000003</c:v>
                </c:pt>
                <c:pt idx="13690">
                  <c:v>0.42399999999999999</c:v>
                </c:pt>
                <c:pt idx="13691">
                  <c:v>0.43099999999999999</c:v>
                </c:pt>
                <c:pt idx="13692">
                  <c:v>0.43099999999999999</c:v>
                </c:pt>
                <c:pt idx="13693">
                  <c:v>0.439</c:v>
                </c:pt>
                <c:pt idx="13694">
                  <c:v>0.45700000000000002</c:v>
                </c:pt>
                <c:pt idx="13695">
                  <c:v>0.46799999999999997</c:v>
                </c:pt>
                <c:pt idx="13696">
                  <c:v>0.47100000000000003</c:v>
                </c:pt>
                <c:pt idx="13697">
                  <c:v>0.495</c:v>
                </c:pt>
                <c:pt idx="13698">
                  <c:v>0.47499999999999998</c:v>
                </c:pt>
                <c:pt idx="13699">
                  <c:v>0.48099999999999998</c:v>
                </c:pt>
                <c:pt idx="13700">
                  <c:v>0.47800000000000004</c:v>
                </c:pt>
                <c:pt idx="13701">
                  <c:v>0.47</c:v>
                </c:pt>
                <c:pt idx="13702">
                  <c:v>0.47</c:v>
                </c:pt>
                <c:pt idx="13703">
                  <c:v>0.47499999999999998</c:v>
                </c:pt>
                <c:pt idx="13704">
                  <c:v>0.47300000000000003</c:v>
                </c:pt>
                <c:pt idx="13705">
                  <c:v>0.121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1E-3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0.18000000000000002</c:v>
                </c:pt>
                <c:pt idx="13719">
                  <c:v>0.215</c:v>
                </c:pt>
                <c:pt idx="13720">
                  <c:v>0.22500000000000001</c:v>
                </c:pt>
                <c:pt idx="13721">
                  <c:v>0.23599999999999999</c:v>
                </c:pt>
                <c:pt idx="13722">
                  <c:v>0.23800000000000002</c:v>
                </c:pt>
                <c:pt idx="13723">
                  <c:v>0.24399999999999999</c:v>
                </c:pt>
                <c:pt idx="13724">
                  <c:v>0.24899999999999997</c:v>
                </c:pt>
                <c:pt idx="13725">
                  <c:v>0.252</c:v>
                </c:pt>
                <c:pt idx="13726">
                  <c:v>0.252</c:v>
                </c:pt>
                <c:pt idx="13727">
                  <c:v>0.252</c:v>
                </c:pt>
                <c:pt idx="13728">
                  <c:v>0.253</c:v>
                </c:pt>
                <c:pt idx="13729">
                  <c:v>0.253</c:v>
                </c:pt>
                <c:pt idx="13730">
                  <c:v>0.253</c:v>
                </c:pt>
                <c:pt idx="13731">
                  <c:v>0.251</c:v>
                </c:pt>
                <c:pt idx="13732">
                  <c:v>0.24399999999999999</c:v>
                </c:pt>
                <c:pt idx="13733">
                  <c:v>0.23299999999999998</c:v>
                </c:pt>
                <c:pt idx="13734">
                  <c:v>0.21800000000000003</c:v>
                </c:pt>
                <c:pt idx="13735">
                  <c:v>6.0999999999999999E-2</c:v>
                </c:pt>
                <c:pt idx="13736">
                  <c:v>1.6E-2</c:v>
                </c:pt>
                <c:pt idx="13737">
                  <c:v>4.0000000000000001E-3</c:v>
                </c:pt>
                <c:pt idx="13738">
                  <c:v>0</c:v>
                </c:pt>
                <c:pt idx="13739">
                  <c:v>0</c:v>
                </c:pt>
                <c:pt idx="13740">
                  <c:v>0</c:v>
                </c:pt>
                <c:pt idx="13741">
                  <c:v>0</c:v>
                </c:pt>
                <c:pt idx="13742">
                  <c:v>2E-3</c:v>
                </c:pt>
                <c:pt idx="13743">
                  <c:v>5.0000000000000001E-3</c:v>
                </c:pt>
                <c:pt idx="13744">
                  <c:v>1.2999999999999999E-2</c:v>
                </c:pt>
                <c:pt idx="13745">
                  <c:v>2.1999999999999999E-2</c:v>
                </c:pt>
                <c:pt idx="13746">
                  <c:v>5.0999999999999997E-2</c:v>
                </c:pt>
                <c:pt idx="13747">
                  <c:v>5.6000000000000001E-2</c:v>
                </c:pt>
                <c:pt idx="13748">
                  <c:v>5.0999999999999997E-2</c:v>
                </c:pt>
                <c:pt idx="13749">
                  <c:v>0.13899999999999998</c:v>
                </c:pt>
                <c:pt idx="13750">
                  <c:v>0.13799999999999998</c:v>
                </c:pt>
                <c:pt idx="13751">
                  <c:v>0.126</c:v>
                </c:pt>
                <c:pt idx="13752">
                  <c:v>0.124</c:v>
                </c:pt>
                <c:pt idx="13753">
                  <c:v>0.12300000000000001</c:v>
                </c:pt>
                <c:pt idx="13754">
                  <c:v>0.12300000000000001</c:v>
                </c:pt>
                <c:pt idx="13755">
                  <c:v>0.12300000000000001</c:v>
                </c:pt>
                <c:pt idx="13756">
                  <c:v>0.126</c:v>
                </c:pt>
                <c:pt idx="13757">
                  <c:v>0.38300000000000001</c:v>
                </c:pt>
                <c:pt idx="13758">
                  <c:v>0.44</c:v>
                </c:pt>
                <c:pt idx="13759">
                  <c:v>0.437</c:v>
                </c:pt>
                <c:pt idx="13760">
                  <c:v>0.437</c:v>
                </c:pt>
                <c:pt idx="13761">
                  <c:v>0.433</c:v>
                </c:pt>
                <c:pt idx="13762">
                  <c:v>0.442</c:v>
                </c:pt>
                <c:pt idx="13763">
                  <c:v>0.434</c:v>
                </c:pt>
                <c:pt idx="13764">
                  <c:v>0.433</c:v>
                </c:pt>
                <c:pt idx="13765">
                  <c:v>0.438</c:v>
                </c:pt>
                <c:pt idx="13766">
                  <c:v>0.435</c:v>
                </c:pt>
                <c:pt idx="13767">
                  <c:v>0.44900000000000001</c:v>
                </c:pt>
                <c:pt idx="13768">
                  <c:v>0.45300000000000001</c:v>
                </c:pt>
                <c:pt idx="13769">
                  <c:v>0.438</c:v>
                </c:pt>
                <c:pt idx="13770">
                  <c:v>0.43099999999999999</c:v>
                </c:pt>
                <c:pt idx="13771">
                  <c:v>0.434</c:v>
                </c:pt>
                <c:pt idx="13772">
                  <c:v>0.434</c:v>
                </c:pt>
                <c:pt idx="13773">
                  <c:v>0.43</c:v>
                </c:pt>
                <c:pt idx="13774">
                  <c:v>0.433</c:v>
                </c:pt>
                <c:pt idx="13775">
                  <c:v>0.435</c:v>
                </c:pt>
                <c:pt idx="13776">
                  <c:v>0.47499999999999998</c:v>
                </c:pt>
                <c:pt idx="13777">
                  <c:v>0.46400000000000002</c:v>
                </c:pt>
                <c:pt idx="13778">
                  <c:v>0.45800000000000002</c:v>
                </c:pt>
                <c:pt idx="13779">
                  <c:v>0.43099999999999999</c:v>
                </c:pt>
                <c:pt idx="13780">
                  <c:v>0.45700000000000002</c:v>
                </c:pt>
                <c:pt idx="13781">
                  <c:v>0.439</c:v>
                </c:pt>
                <c:pt idx="13782">
                  <c:v>0.44400000000000001</c:v>
                </c:pt>
                <c:pt idx="13783">
                  <c:v>0.44400000000000001</c:v>
                </c:pt>
                <c:pt idx="13784">
                  <c:v>0.439</c:v>
                </c:pt>
                <c:pt idx="13785">
                  <c:v>0.61099999999999999</c:v>
                </c:pt>
                <c:pt idx="13786">
                  <c:v>0.65700000000000003</c:v>
                </c:pt>
                <c:pt idx="13787">
                  <c:v>0.66500000000000004</c:v>
                </c:pt>
                <c:pt idx="13788">
                  <c:v>0.68199999999999994</c:v>
                </c:pt>
                <c:pt idx="13789">
                  <c:v>0.64400000000000002</c:v>
                </c:pt>
                <c:pt idx="13790">
                  <c:v>0.64499999999999991</c:v>
                </c:pt>
                <c:pt idx="13791">
                  <c:v>0.66100000000000003</c:v>
                </c:pt>
                <c:pt idx="13792">
                  <c:v>0.66100000000000003</c:v>
                </c:pt>
                <c:pt idx="13793">
                  <c:v>0.68099999999999994</c:v>
                </c:pt>
                <c:pt idx="13794">
                  <c:v>0.67699999999999994</c:v>
                </c:pt>
                <c:pt idx="13795">
                  <c:v>0.65399999999999991</c:v>
                </c:pt>
                <c:pt idx="13796">
                  <c:v>0.65100000000000002</c:v>
                </c:pt>
                <c:pt idx="13797">
                  <c:v>0.66100000000000003</c:v>
                </c:pt>
                <c:pt idx="13798">
                  <c:v>0.69200000000000006</c:v>
                </c:pt>
                <c:pt idx="13799">
                  <c:v>0.54</c:v>
                </c:pt>
                <c:pt idx="13800">
                  <c:v>0.49700000000000005</c:v>
                </c:pt>
                <c:pt idx="13801">
                  <c:v>0.25999999999999995</c:v>
                </c:pt>
                <c:pt idx="13802">
                  <c:v>0.19500000000000001</c:v>
                </c:pt>
                <c:pt idx="13803">
                  <c:v>0.33500000000000002</c:v>
                </c:pt>
                <c:pt idx="13804">
                  <c:v>0.38400000000000001</c:v>
                </c:pt>
                <c:pt idx="13805">
                  <c:v>8.8999999999999996E-2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</c:v>
                </c:pt>
                <c:pt idx="13812">
                  <c:v>0</c:v>
                </c:pt>
                <c:pt idx="13813">
                  <c:v>0</c:v>
                </c:pt>
                <c:pt idx="13814">
                  <c:v>0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1E-3</c:v>
                </c:pt>
                <c:pt idx="13821">
                  <c:v>1E-3</c:v>
                </c:pt>
                <c:pt idx="13822">
                  <c:v>0</c:v>
                </c:pt>
                <c:pt idx="13823">
                  <c:v>1E-3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1E-3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0.18100000000000002</c:v>
                </c:pt>
                <c:pt idx="13836">
                  <c:v>0.23900000000000002</c:v>
                </c:pt>
                <c:pt idx="13837">
                  <c:v>0.224</c:v>
                </c:pt>
                <c:pt idx="13838">
                  <c:v>0.24399999999999999</c:v>
                </c:pt>
                <c:pt idx="13839">
                  <c:v>0.24899999999999997</c:v>
                </c:pt>
                <c:pt idx="13840">
                  <c:v>0.27300000000000002</c:v>
                </c:pt>
                <c:pt idx="13841">
                  <c:v>0.27300000000000002</c:v>
                </c:pt>
                <c:pt idx="13842">
                  <c:v>0.26600000000000001</c:v>
                </c:pt>
                <c:pt idx="13843">
                  <c:v>0.26600000000000001</c:v>
                </c:pt>
                <c:pt idx="13844">
                  <c:v>0.26500000000000001</c:v>
                </c:pt>
                <c:pt idx="13845">
                  <c:v>0.26500000000000001</c:v>
                </c:pt>
                <c:pt idx="13846">
                  <c:v>0.26800000000000002</c:v>
                </c:pt>
                <c:pt idx="13847">
                  <c:v>0.26500000000000001</c:v>
                </c:pt>
                <c:pt idx="13848">
                  <c:v>0.26500000000000001</c:v>
                </c:pt>
                <c:pt idx="13849">
                  <c:v>0.27</c:v>
                </c:pt>
                <c:pt idx="13850">
                  <c:v>0.26500000000000001</c:v>
                </c:pt>
                <c:pt idx="13851">
                  <c:v>5.8000000000000003E-2</c:v>
                </c:pt>
                <c:pt idx="13852">
                  <c:v>0</c:v>
                </c:pt>
                <c:pt idx="13853">
                  <c:v>0</c:v>
                </c:pt>
                <c:pt idx="13854">
                  <c:v>1E-3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0.17200000000000001</c:v>
                </c:pt>
                <c:pt idx="13859">
                  <c:v>0.21000000000000002</c:v>
                </c:pt>
                <c:pt idx="13860">
                  <c:v>0.22500000000000001</c:v>
                </c:pt>
                <c:pt idx="13861">
                  <c:v>0.25600000000000001</c:v>
                </c:pt>
                <c:pt idx="13862">
                  <c:v>0.27700000000000002</c:v>
                </c:pt>
                <c:pt idx="13863">
                  <c:v>0.27999999999999997</c:v>
                </c:pt>
                <c:pt idx="13864">
                  <c:v>0.27200000000000002</c:v>
                </c:pt>
                <c:pt idx="13865">
                  <c:v>7.1000000000000008E-2</c:v>
                </c:pt>
                <c:pt idx="13866">
                  <c:v>3.0000000000000001E-3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0</c:v>
                </c:pt>
                <c:pt idx="13877">
                  <c:v>1E-3</c:v>
                </c:pt>
                <c:pt idx="13878">
                  <c:v>0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1E-3</c:v>
                </c:pt>
                <c:pt idx="13888">
                  <c:v>0</c:v>
                </c:pt>
                <c:pt idx="13889">
                  <c:v>0</c:v>
                </c:pt>
                <c:pt idx="13890">
                  <c:v>0</c:v>
                </c:pt>
                <c:pt idx="13891">
                  <c:v>0</c:v>
                </c:pt>
                <c:pt idx="13892">
                  <c:v>1E-3</c:v>
                </c:pt>
                <c:pt idx="13893">
                  <c:v>0</c:v>
                </c:pt>
                <c:pt idx="13894">
                  <c:v>0</c:v>
                </c:pt>
                <c:pt idx="13895">
                  <c:v>0</c:v>
                </c:pt>
                <c:pt idx="13896">
                  <c:v>1E-3</c:v>
                </c:pt>
                <c:pt idx="13897">
                  <c:v>0</c:v>
                </c:pt>
                <c:pt idx="13898">
                  <c:v>0.108</c:v>
                </c:pt>
                <c:pt idx="13899">
                  <c:v>0.12300000000000001</c:v>
                </c:pt>
                <c:pt idx="13900">
                  <c:v>0.126</c:v>
                </c:pt>
                <c:pt idx="13901">
                  <c:v>0.13200000000000001</c:v>
                </c:pt>
                <c:pt idx="13902">
                  <c:v>0.14100000000000001</c:v>
                </c:pt>
                <c:pt idx="13903">
                  <c:v>0.157</c:v>
                </c:pt>
                <c:pt idx="13904">
                  <c:v>0.17</c:v>
                </c:pt>
                <c:pt idx="13905">
                  <c:v>0.17399999999999999</c:v>
                </c:pt>
                <c:pt idx="13906">
                  <c:v>0.17399999999999999</c:v>
                </c:pt>
                <c:pt idx="13907">
                  <c:v>0.17499999999999999</c:v>
                </c:pt>
                <c:pt idx="13908">
                  <c:v>0.17200000000000001</c:v>
                </c:pt>
                <c:pt idx="13909">
                  <c:v>0.17399999999999999</c:v>
                </c:pt>
                <c:pt idx="13910">
                  <c:v>0.26400000000000001</c:v>
                </c:pt>
                <c:pt idx="13911">
                  <c:v>0.28200000000000003</c:v>
                </c:pt>
                <c:pt idx="13912">
                  <c:v>0.27200000000000002</c:v>
                </c:pt>
                <c:pt idx="13913">
                  <c:v>0.26300000000000001</c:v>
                </c:pt>
                <c:pt idx="13914">
                  <c:v>0.25900000000000001</c:v>
                </c:pt>
                <c:pt idx="13915">
                  <c:v>0.255</c:v>
                </c:pt>
                <c:pt idx="13916">
                  <c:v>0.248</c:v>
                </c:pt>
                <c:pt idx="13917">
                  <c:v>0.24000000000000002</c:v>
                </c:pt>
                <c:pt idx="13918">
                  <c:v>0.153</c:v>
                </c:pt>
                <c:pt idx="13919">
                  <c:v>0.13899999999999998</c:v>
                </c:pt>
                <c:pt idx="13920">
                  <c:v>0.13100000000000001</c:v>
                </c:pt>
                <c:pt idx="13921">
                  <c:v>0.129</c:v>
                </c:pt>
                <c:pt idx="13922">
                  <c:v>0.129</c:v>
                </c:pt>
                <c:pt idx="13923">
                  <c:v>0.13300000000000001</c:v>
                </c:pt>
                <c:pt idx="13924">
                  <c:v>0.15</c:v>
                </c:pt>
                <c:pt idx="13925">
                  <c:v>0.158</c:v>
                </c:pt>
                <c:pt idx="13926">
                  <c:v>0.16400000000000001</c:v>
                </c:pt>
                <c:pt idx="13927">
                  <c:v>0.17399999999999999</c:v>
                </c:pt>
                <c:pt idx="13928">
                  <c:v>0.184</c:v>
                </c:pt>
                <c:pt idx="13929">
                  <c:v>0.185</c:v>
                </c:pt>
                <c:pt idx="13930">
                  <c:v>0.184</c:v>
                </c:pt>
                <c:pt idx="13931">
                  <c:v>0.184</c:v>
                </c:pt>
                <c:pt idx="13932">
                  <c:v>0.184</c:v>
                </c:pt>
                <c:pt idx="13933">
                  <c:v>0.184</c:v>
                </c:pt>
                <c:pt idx="13934">
                  <c:v>0.184</c:v>
                </c:pt>
                <c:pt idx="13935">
                  <c:v>0.186</c:v>
                </c:pt>
                <c:pt idx="13936">
                  <c:v>0.184</c:v>
                </c:pt>
                <c:pt idx="13937">
                  <c:v>0.187</c:v>
                </c:pt>
                <c:pt idx="13938">
                  <c:v>0.185</c:v>
                </c:pt>
                <c:pt idx="13939">
                  <c:v>0.184</c:v>
                </c:pt>
                <c:pt idx="13940">
                  <c:v>0.184</c:v>
                </c:pt>
                <c:pt idx="13941">
                  <c:v>0.184</c:v>
                </c:pt>
                <c:pt idx="13942">
                  <c:v>0.185</c:v>
                </c:pt>
                <c:pt idx="13943">
                  <c:v>0.19500000000000001</c:v>
                </c:pt>
                <c:pt idx="13944">
                  <c:v>0.19600000000000001</c:v>
                </c:pt>
                <c:pt idx="13945">
                  <c:v>0.17699999999999999</c:v>
                </c:pt>
                <c:pt idx="13946">
                  <c:v>0.17200000000000001</c:v>
                </c:pt>
                <c:pt idx="13947">
                  <c:v>0.161</c:v>
                </c:pt>
                <c:pt idx="13948">
                  <c:v>0.159</c:v>
                </c:pt>
                <c:pt idx="13949">
                  <c:v>0.159</c:v>
                </c:pt>
                <c:pt idx="13950">
                  <c:v>0.159</c:v>
                </c:pt>
                <c:pt idx="13951">
                  <c:v>0.16</c:v>
                </c:pt>
                <c:pt idx="13952">
                  <c:v>0.159</c:v>
                </c:pt>
                <c:pt idx="13953">
                  <c:v>0.159</c:v>
                </c:pt>
                <c:pt idx="13954">
                  <c:v>0.17</c:v>
                </c:pt>
                <c:pt idx="13955">
                  <c:v>0.17899999999999999</c:v>
                </c:pt>
                <c:pt idx="13956">
                  <c:v>0.188</c:v>
                </c:pt>
                <c:pt idx="13957">
                  <c:v>0.19699999999999998</c:v>
                </c:pt>
                <c:pt idx="13958">
                  <c:v>0.20399999999999999</c:v>
                </c:pt>
                <c:pt idx="13959">
                  <c:v>0.26899999999999996</c:v>
                </c:pt>
                <c:pt idx="13960">
                  <c:v>0.30099999999999999</c:v>
                </c:pt>
                <c:pt idx="13961">
                  <c:v>0.30499999999999999</c:v>
                </c:pt>
                <c:pt idx="13962">
                  <c:v>0.30499999999999999</c:v>
                </c:pt>
                <c:pt idx="13963">
                  <c:v>0.312</c:v>
                </c:pt>
                <c:pt idx="13964">
                  <c:v>0.38499999999999995</c:v>
                </c:pt>
                <c:pt idx="13965">
                  <c:v>0.40200000000000002</c:v>
                </c:pt>
                <c:pt idx="13966">
                  <c:v>0.40600000000000003</c:v>
                </c:pt>
                <c:pt idx="13967">
                  <c:v>0.40299999999999997</c:v>
                </c:pt>
                <c:pt idx="13968">
                  <c:v>0.40799999999999997</c:v>
                </c:pt>
                <c:pt idx="13969">
                  <c:v>0.40499999999999997</c:v>
                </c:pt>
                <c:pt idx="13970">
                  <c:v>0.42000000000000004</c:v>
                </c:pt>
                <c:pt idx="13971">
                  <c:v>0.40799999999999997</c:v>
                </c:pt>
                <c:pt idx="13972">
                  <c:v>0.40600000000000003</c:v>
                </c:pt>
                <c:pt idx="13973">
                  <c:v>0.40200000000000002</c:v>
                </c:pt>
                <c:pt idx="13974">
                  <c:v>0.40600000000000003</c:v>
                </c:pt>
                <c:pt idx="13975">
                  <c:v>0.40200000000000002</c:v>
                </c:pt>
                <c:pt idx="13976">
                  <c:v>0.40700000000000003</c:v>
                </c:pt>
                <c:pt idx="13977">
                  <c:v>0.40099999999999997</c:v>
                </c:pt>
                <c:pt idx="13978">
                  <c:v>0.40600000000000003</c:v>
                </c:pt>
                <c:pt idx="13979">
                  <c:v>0.40299999999999997</c:v>
                </c:pt>
                <c:pt idx="13980">
                  <c:v>0.42199999999999999</c:v>
                </c:pt>
                <c:pt idx="13981">
                  <c:v>0.40299999999999997</c:v>
                </c:pt>
                <c:pt idx="13982">
                  <c:v>0.40799999999999997</c:v>
                </c:pt>
                <c:pt idx="13983">
                  <c:v>0.40200000000000002</c:v>
                </c:pt>
                <c:pt idx="13984">
                  <c:v>0.40900000000000003</c:v>
                </c:pt>
                <c:pt idx="13985">
                  <c:v>0.59199999999999997</c:v>
                </c:pt>
                <c:pt idx="13986">
                  <c:v>0.64499999999999991</c:v>
                </c:pt>
                <c:pt idx="13987">
                  <c:v>0.63800000000000001</c:v>
                </c:pt>
                <c:pt idx="13988">
                  <c:v>0.63300000000000001</c:v>
                </c:pt>
                <c:pt idx="13989">
                  <c:v>0.78</c:v>
                </c:pt>
                <c:pt idx="13990">
                  <c:v>0.81099999999999994</c:v>
                </c:pt>
                <c:pt idx="13991">
                  <c:v>0.80599999999999994</c:v>
                </c:pt>
                <c:pt idx="13992">
                  <c:v>0.81099999999999994</c:v>
                </c:pt>
                <c:pt idx="13993">
                  <c:v>0.81899999999999995</c:v>
                </c:pt>
                <c:pt idx="13994">
                  <c:v>0.68499999999999994</c:v>
                </c:pt>
                <c:pt idx="13995">
                  <c:v>0.254</c:v>
                </c:pt>
                <c:pt idx="13996">
                  <c:v>0.157</c:v>
                </c:pt>
                <c:pt idx="13997">
                  <c:v>0.158</c:v>
                </c:pt>
                <c:pt idx="13998">
                  <c:v>0.159</c:v>
                </c:pt>
                <c:pt idx="13999">
                  <c:v>0.16</c:v>
                </c:pt>
                <c:pt idx="14000">
                  <c:v>0.157</c:v>
                </c:pt>
                <c:pt idx="14001">
                  <c:v>0.157</c:v>
                </c:pt>
                <c:pt idx="14002">
                  <c:v>0.158</c:v>
                </c:pt>
                <c:pt idx="14003">
                  <c:v>0.158</c:v>
                </c:pt>
                <c:pt idx="14004">
                  <c:v>0.158</c:v>
                </c:pt>
                <c:pt idx="14005">
                  <c:v>0.158</c:v>
                </c:pt>
                <c:pt idx="14006">
                  <c:v>0.158</c:v>
                </c:pt>
                <c:pt idx="14007">
                  <c:v>0.158</c:v>
                </c:pt>
                <c:pt idx="14008">
                  <c:v>0.157</c:v>
                </c:pt>
                <c:pt idx="14009">
                  <c:v>0.16</c:v>
                </c:pt>
                <c:pt idx="14010">
                  <c:v>0.16400000000000001</c:v>
                </c:pt>
                <c:pt idx="14011">
                  <c:v>0.158</c:v>
                </c:pt>
                <c:pt idx="14012">
                  <c:v>0.16500000000000001</c:v>
                </c:pt>
                <c:pt idx="14013">
                  <c:v>0.17799999999999999</c:v>
                </c:pt>
                <c:pt idx="14014">
                  <c:v>0.186</c:v>
                </c:pt>
                <c:pt idx="14015">
                  <c:v>0.19500000000000001</c:v>
                </c:pt>
                <c:pt idx="14016">
                  <c:v>0.20100000000000001</c:v>
                </c:pt>
                <c:pt idx="14017">
                  <c:v>0.34699999999999998</c:v>
                </c:pt>
                <c:pt idx="14018">
                  <c:v>0.39500000000000002</c:v>
                </c:pt>
                <c:pt idx="14019">
                  <c:v>0.38</c:v>
                </c:pt>
                <c:pt idx="14020">
                  <c:v>0.379</c:v>
                </c:pt>
                <c:pt idx="14021">
                  <c:v>0.376</c:v>
                </c:pt>
                <c:pt idx="14022">
                  <c:v>0.372</c:v>
                </c:pt>
                <c:pt idx="14023">
                  <c:v>0.38100000000000001</c:v>
                </c:pt>
                <c:pt idx="14024">
                  <c:v>0.374</c:v>
                </c:pt>
                <c:pt idx="14025">
                  <c:v>0.379</c:v>
                </c:pt>
                <c:pt idx="14026">
                  <c:v>0.379</c:v>
                </c:pt>
                <c:pt idx="14027">
                  <c:v>0.378</c:v>
                </c:pt>
                <c:pt idx="14028">
                  <c:v>0.35</c:v>
                </c:pt>
                <c:pt idx="14029">
                  <c:v>0.34299999999999997</c:v>
                </c:pt>
                <c:pt idx="14030">
                  <c:v>0.23800000000000002</c:v>
                </c:pt>
                <c:pt idx="14031">
                  <c:v>0.20699999999999999</c:v>
                </c:pt>
                <c:pt idx="14032">
                  <c:v>0.20799999999999999</c:v>
                </c:pt>
                <c:pt idx="14033">
                  <c:v>0.20699999999999999</c:v>
                </c:pt>
                <c:pt idx="14034">
                  <c:v>0.20799999999999999</c:v>
                </c:pt>
                <c:pt idx="14035">
                  <c:v>0.20599999999999999</c:v>
                </c:pt>
                <c:pt idx="14036">
                  <c:v>0.20599999999999999</c:v>
                </c:pt>
                <c:pt idx="14037">
                  <c:v>0.20699999999999999</c:v>
                </c:pt>
                <c:pt idx="14038">
                  <c:v>0.13400000000000001</c:v>
                </c:pt>
                <c:pt idx="14039">
                  <c:v>0.11600000000000001</c:v>
                </c:pt>
                <c:pt idx="14040">
                  <c:v>0.13300000000000001</c:v>
                </c:pt>
                <c:pt idx="14041">
                  <c:v>0.12300000000000001</c:v>
                </c:pt>
                <c:pt idx="14042">
                  <c:v>0.115</c:v>
                </c:pt>
                <c:pt idx="14043">
                  <c:v>0.107</c:v>
                </c:pt>
                <c:pt idx="14044">
                  <c:v>0.20300000000000001</c:v>
                </c:pt>
                <c:pt idx="14045">
                  <c:v>0.23900000000000002</c:v>
                </c:pt>
                <c:pt idx="14046">
                  <c:v>0.24299999999999999</c:v>
                </c:pt>
                <c:pt idx="14047">
                  <c:v>0.24000000000000002</c:v>
                </c:pt>
                <c:pt idx="14048">
                  <c:v>0.24099999999999999</c:v>
                </c:pt>
                <c:pt idx="14049">
                  <c:v>0.24099999999999999</c:v>
                </c:pt>
                <c:pt idx="14050">
                  <c:v>0.23900000000000002</c:v>
                </c:pt>
                <c:pt idx="14051">
                  <c:v>0.24000000000000002</c:v>
                </c:pt>
                <c:pt idx="14052">
                  <c:v>0.23800000000000002</c:v>
                </c:pt>
                <c:pt idx="14053">
                  <c:v>5.1999999999999998E-2</c:v>
                </c:pt>
                <c:pt idx="14054">
                  <c:v>0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0</c:v>
                </c:pt>
                <c:pt idx="14065">
                  <c:v>4.0000000000000001E-3</c:v>
                </c:pt>
                <c:pt idx="14066">
                  <c:v>0.01</c:v>
                </c:pt>
                <c:pt idx="14067">
                  <c:v>1.6E-2</c:v>
                </c:pt>
                <c:pt idx="14068">
                  <c:v>0.02</c:v>
                </c:pt>
                <c:pt idx="14069">
                  <c:v>2.3E-2</c:v>
                </c:pt>
                <c:pt idx="14070">
                  <c:v>2.3E-2</c:v>
                </c:pt>
                <c:pt idx="14071">
                  <c:v>2.1999999999999999E-2</c:v>
                </c:pt>
                <c:pt idx="14072">
                  <c:v>2.1999999999999999E-2</c:v>
                </c:pt>
                <c:pt idx="14073">
                  <c:v>2.5000000000000001E-2</c:v>
                </c:pt>
                <c:pt idx="14074">
                  <c:v>2.5999999999999999E-2</c:v>
                </c:pt>
                <c:pt idx="14075">
                  <c:v>2.3E-2</c:v>
                </c:pt>
                <c:pt idx="14076">
                  <c:v>2.8000000000000001E-2</c:v>
                </c:pt>
                <c:pt idx="14077">
                  <c:v>2.3E-2</c:v>
                </c:pt>
                <c:pt idx="14078">
                  <c:v>1.2999999999999999E-2</c:v>
                </c:pt>
                <c:pt idx="14079">
                  <c:v>9.0000000000000011E-3</c:v>
                </c:pt>
                <c:pt idx="14080">
                  <c:v>6.0000000000000001E-3</c:v>
                </c:pt>
                <c:pt idx="14081">
                  <c:v>4.0000000000000001E-3</c:v>
                </c:pt>
                <c:pt idx="14082">
                  <c:v>2E-3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1E-3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1E-3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1E-3</c:v>
                </c:pt>
                <c:pt idx="14102">
                  <c:v>0.314</c:v>
                </c:pt>
                <c:pt idx="14103">
                  <c:v>0.36499999999999999</c:v>
                </c:pt>
                <c:pt idx="14104">
                  <c:v>0.35499999999999998</c:v>
                </c:pt>
                <c:pt idx="14105">
                  <c:v>0.34799999999999998</c:v>
                </c:pt>
                <c:pt idx="14106">
                  <c:v>0.34699999999999998</c:v>
                </c:pt>
                <c:pt idx="14107">
                  <c:v>0.34600000000000003</c:v>
                </c:pt>
                <c:pt idx="14108">
                  <c:v>0.34900000000000003</c:v>
                </c:pt>
                <c:pt idx="14109">
                  <c:v>0.34900000000000003</c:v>
                </c:pt>
                <c:pt idx="14110">
                  <c:v>0.34600000000000003</c:v>
                </c:pt>
                <c:pt idx="14111">
                  <c:v>0.35</c:v>
                </c:pt>
                <c:pt idx="14112">
                  <c:v>0.34499999999999997</c:v>
                </c:pt>
                <c:pt idx="14113">
                  <c:v>0.35499999999999998</c:v>
                </c:pt>
                <c:pt idx="14114">
                  <c:v>0.36399999999999999</c:v>
                </c:pt>
                <c:pt idx="14115">
                  <c:v>0.34499999999999997</c:v>
                </c:pt>
                <c:pt idx="14116">
                  <c:v>0.34600000000000003</c:v>
                </c:pt>
                <c:pt idx="14117">
                  <c:v>0.34699999999999998</c:v>
                </c:pt>
                <c:pt idx="14118">
                  <c:v>0.35</c:v>
                </c:pt>
                <c:pt idx="14119">
                  <c:v>0.34900000000000003</c:v>
                </c:pt>
                <c:pt idx="14120">
                  <c:v>0.36000000000000004</c:v>
                </c:pt>
                <c:pt idx="14121">
                  <c:v>0.372</c:v>
                </c:pt>
                <c:pt idx="14122">
                  <c:v>0.376</c:v>
                </c:pt>
                <c:pt idx="14123">
                  <c:v>0.38</c:v>
                </c:pt>
                <c:pt idx="14124">
                  <c:v>0.38100000000000001</c:v>
                </c:pt>
                <c:pt idx="14125">
                  <c:v>0.38600000000000001</c:v>
                </c:pt>
                <c:pt idx="14126">
                  <c:v>0.377</c:v>
                </c:pt>
                <c:pt idx="14127">
                  <c:v>0.38</c:v>
                </c:pt>
                <c:pt idx="14128">
                  <c:v>0.377</c:v>
                </c:pt>
                <c:pt idx="14129">
                  <c:v>0.39700000000000002</c:v>
                </c:pt>
                <c:pt idx="14130">
                  <c:v>0.38699999999999996</c:v>
                </c:pt>
                <c:pt idx="14131">
                  <c:v>0.376</c:v>
                </c:pt>
                <c:pt idx="14132">
                  <c:v>0.375</c:v>
                </c:pt>
                <c:pt idx="14133">
                  <c:v>0.38499999999999995</c:v>
                </c:pt>
                <c:pt idx="14134">
                  <c:v>0.373</c:v>
                </c:pt>
                <c:pt idx="14135">
                  <c:v>0.379</c:v>
                </c:pt>
                <c:pt idx="14136">
                  <c:v>0.39</c:v>
                </c:pt>
                <c:pt idx="14137">
                  <c:v>0.39300000000000002</c:v>
                </c:pt>
                <c:pt idx="14138">
                  <c:v>0.40600000000000003</c:v>
                </c:pt>
                <c:pt idx="14139">
                  <c:v>0.38400000000000001</c:v>
                </c:pt>
                <c:pt idx="14140">
                  <c:v>0.372</c:v>
                </c:pt>
                <c:pt idx="14141">
                  <c:v>0.36699999999999999</c:v>
                </c:pt>
                <c:pt idx="14142">
                  <c:v>0.36099999999999999</c:v>
                </c:pt>
                <c:pt idx="14143">
                  <c:v>0.35399999999999998</c:v>
                </c:pt>
                <c:pt idx="14144">
                  <c:v>0.35</c:v>
                </c:pt>
                <c:pt idx="14145">
                  <c:v>0.34099999999999997</c:v>
                </c:pt>
                <c:pt idx="14146">
                  <c:v>0.25999999999999995</c:v>
                </c:pt>
                <c:pt idx="14147">
                  <c:v>0.23800000000000002</c:v>
                </c:pt>
                <c:pt idx="14148">
                  <c:v>0.23599999999999999</c:v>
                </c:pt>
                <c:pt idx="14149">
                  <c:v>0.24600000000000002</c:v>
                </c:pt>
                <c:pt idx="14150">
                  <c:v>0.24099999999999999</c:v>
                </c:pt>
                <c:pt idx="14151">
                  <c:v>0.23599999999999999</c:v>
                </c:pt>
                <c:pt idx="14152">
                  <c:v>0.23900000000000002</c:v>
                </c:pt>
                <c:pt idx="14153">
                  <c:v>0.24000000000000002</c:v>
                </c:pt>
                <c:pt idx="14154">
                  <c:v>0.23900000000000002</c:v>
                </c:pt>
                <c:pt idx="14155">
                  <c:v>0.23599999999999999</c:v>
                </c:pt>
                <c:pt idx="14156">
                  <c:v>0.23900000000000002</c:v>
                </c:pt>
                <c:pt idx="14157">
                  <c:v>0.23399999999999999</c:v>
                </c:pt>
                <c:pt idx="14158">
                  <c:v>0.24600000000000002</c:v>
                </c:pt>
                <c:pt idx="14159">
                  <c:v>0.30499999999999999</c:v>
                </c:pt>
                <c:pt idx="14160">
                  <c:v>0.32</c:v>
                </c:pt>
                <c:pt idx="14161">
                  <c:v>0.33300000000000002</c:v>
                </c:pt>
                <c:pt idx="14162">
                  <c:v>0.33100000000000002</c:v>
                </c:pt>
                <c:pt idx="14163">
                  <c:v>0.35599999999999998</c:v>
                </c:pt>
                <c:pt idx="14164">
                  <c:v>0.35699999999999998</c:v>
                </c:pt>
                <c:pt idx="14165">
                  <c:v>0.36299999999999999</c:v>
                </c:pt>
                <c:pt idx="14166">
                  <c:v>0.375</c:v>
                </c:pt>
                <c:pt idx="14167">
                  <c:v>0.375</c:v>
                </c:pt>
                <c:pt idx="14168">
                  <c:v>0.375</c:v>
                </c:pt>
                <c:pt idx="14169">
                  <c:v>0.373</c:v>
                </c:pt>
                <c:pt idx="14170">
                  <c:v>0.373</c:v>
                </c:pt>
                <c:pt idx="14171">
                  <c:v>0.38200000000000001</c:v>
                </c:pt>
                <c:pt idx="14172">
                  <c:v>0.377</c:v>
                </c:pt>
                <c:pt idx="14173">
                  <c:v>0.08</c:v>
                </c:pt>
                <c:pt idx="14174">
                  <c:v>0</c:v>
                </c:pt>
                <c:pt idx="14175">
                  <c:v>0</c:v>
                </c:pt>
                <c:pt idx="14176">
                  <c:v>0</c:v>
                </c:pt>
                <c:pt idx="14177">
                  <c:v>1E-3</c:v>
                </c:pt>
                <c:pt idx="14178">
                  <c:v>0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1E-3</c:v>
                </c:pt>
                <c:pt idx="14195">
                  <c:v>0</c:v>
                </c:pt>
                <c:pt idx="14196">
                  <c:v>5.6000000000000001E-2</c:v>
                </c:pt>
                <c:pt idx="14197">
                  <c:v>6.2E-2</c:v>
                </c:pt>
                <c:pt idx="14198">
                  <c:v>6.8000000000000005E-2</c:v>
                </c:pt>
                <c:pt idx="14199">
                  <c:v>7.3999999999999996E-2</c:v>
                </c:pt>
                <c:pt idx="14200">
                  <c:v>7.8E-2</c:v>
                </c:pt>
                <c:pt idx="14201">
                  <c:v>8.3000000000000004E-2</c:v>
                </c:pt>
                <c:pt idx="14202">
                  <c:v>9.0000000000000011E-2</c:v>
                </c:pt>
                <c:pt idx="14203">
                  <c:v>8.8999999999999996E-2</c:v>
                </c:pt>
                <c:pt idx="14204">
                  <c:v>9.2999999999999999E-2</c:v>
                </c:pt>
                <c:pt idx="14205">
                  <c:v>9.7000000000000003E-2</c:v>
                </c:pt>
                <c:pt idx="14206">
                  <c:v>0.1</c:v>
                </c:pt>
                <c:pt idx="14207">
                  <c:v>0.10299999999999999</c:v>
                </c:pt>
                <c:pt idx="14208">
                  <c:v>0.107</c:v>
                </c:pt>
                <c:pt idx="14209">
                  <c:v>3.6999999999999998E-2</c:v>
                </c:pt>
                <c:pt idx="14210">
                  <c:v>1.0999999999999999E-2</c:v>
                </c:pt>
                <c:pt idx="14211">
                  <c:v>8.0000000000000002E-3</c:v>
                </c:pt>
                <c:pt idx="14212">
                  <c:v>6.0000000000000001E-3</c:v>
                </c:pt>
                <c:pt idx="14213">
                  <c:v>2E-3</c:v>
                </c:pt>
                <c:pt idx="14214">
                  <c:v>1E-3</c:v>
                </c:pt>
                <c:pt idx="14215">
                  <c:v>0</c:v>
                </c:pt>
                <c:pt idx="14216">
                  <c:v>0</c:v>
                </c:pt>
                <c:pt idx="14217">
                  <c:v>1E-3</c:v>
                </c:pt>
                <c:pt idx="14218">
                  <c:v>0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1E-3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1E-3</c:v>
                </c:pt>
                <c:pt idx="14233">
                  <c:v>0</c:v>
                </c:pt>
                <c:pt idx="14234">
                  <c:v>0</c:v>
                </c:pt>
                <c:pt idx="14235">
                  <c:v>1E-3</c:v>
                </c:pt>
                <c:pt idx="14236">
                  <c:v>0</c:v>
                </c:pt>
                <c:pt idx="14237">
                  <c:v>0</c:v>
                </c:pt>
                <c:pt idx="14238">
                  <c:v>0</c:v>
                </c:pt>
                <c:pt idx="14239">
                  <c:v>0.17</c:v>
                </c:pt>
                <c:pt idx="14240">
                  <c:v>0.20499999999999999</c:v>
                </c:pt>
                <c:pt idx="14241">
                  <c:v>0.20699999999999999</c:v>
                </c:pt>
                <c:pt idx="14242">
                  <c:v>0.215</c:v>
                </c:pt>
                <c:pt idx="14243">
                  <c:v>0.22500000000000001</c:v>
                </c:pt>
                <c:pt idx="14244">
                  <c:v>0.24099999999999999</c:v>
                </c:pt>
                <c:pt idx="14245">
                  <c:v>0.23200000000000001</c:v>
                </c:pt>
                <c:pt idx="14246">
                  <c:v>0.23599999999999999</c:v>
                </c:pt>
                <c:pt idx="14247">
                  <c:v>0.24000000000000002</c:v>
                </c:pt>
                <c:pt idx="14248">
                  <c:v>0.24399999999999999</c:v>
                </c:pt>
                <c:pt idx="14249">
                  <c:v>0.247</c:v>
                </c:pt>
                <c:pt idx="14250">
                  <c:v>0.251</c:v>
                </c:pt>
                <c:pt idx="14251">
                  <c:v>0.248</c:v>
                </c:pt>
                <c:pt idx="14252">
                  <c:v>0.248</c:v>
                </c:pt>
                <c:pt idx="14253">
                  <c:v>0.248</c:v>
                </c:pt>
                <c:pt idx="14254">
                  <c:v>0.252</c:v>
                </c:pt>
                <c:pt idx="14255">
                  <c:v>0.36399999999999999</c:v>
                </c:pt>
                <c:pt idx="14256">
                  <c:v>0.39900000000000002</c:v>
                </c:pt>
                <c:pt idx="14257">
                  <c:v>0.223</c:v>
                </c:pt>
                <c:pt idx="14258">
                  <c:v>0.186</c:v>
                </c:pt>
                <c:pt idx="14259">
                  <c:v>0.115</c:v>
                </c:pt>
                <c:pt idx="14260">
                  <c:v>9.1999999999999998E-2</c:v>
                </c:pt>
                <c:pt idx="14261">
                  <c:v>8.2000000000000003E-2</c:v>
                </c:pt>
                <c:pt idx="14262">
                  <c:v>0.125</c:v>
                </c:pt>
                <c:pt idx="14263">
                  <c:v>0.13600000000000001</c:v>
                </c:pt>
                <c:pt idx="14264">
                  <c:v>0.13600000000000001</c:v>
                </c:pt>
                <c:pt idx="14265">
                  <c:v>0.13600000000000001</c:v>
                </c:pt>
                <c:pt idx="14266">
                  <c:v>0.13600000000000001</c:v>
                </c:pt>
                <c:pt idx="14267">
                  <c:v>0.13600000000000001</c:v>
                </c:pt>
                <c:pt idx="14268">
                  <c:v>0.13699999999999998</c:v>
                </c:pt>
                <c:pt idx="14269">
                  <c:v>0.13600000000000001</c:v>
                </c:pt>
                <c:pt idx="14270">
                  <c:v>0.13600000000000001</c:v>
                </c:pt>
                <c:pt idx="14271">
                  <c:v>0.13600000000000001</c:v>
                </c:pt>
                <c:pt idx="14272">
                  <c:v>0.13600000000000001</c:v>
                </c:pt>
                <c:pt idx="14273">
                  <c:v>0.13600000000000001</c:v>
                </c:pt>
                <c:pt idx="14274">
                  <c:v>0.13600000000000001</c:v>
                </c:pt>
                <c:pt idx="14275">
                  <c:v>0.13600000000000001</c:v>
                </c:pt>
                <c:pt idx="14276">
                  <c:v>0.13600000000000001</c:v>
                </c:pt>
                <c:pt idx="14277">
                  <c:v>0.13600000000000001</c:v>
                </c:pt>
                <c:pt idx="14278">
                  <c:v>0.13600000000000001</c:v>
                </c:pt>
                <c:pt idx="14279">
                  <c:v>0.13600000000000001</c:v>
                </c:pt>
                <c:pt idx="14280">
                  <c:v>0.14100000000000001</c:v>
                </c:pt>
                <c:pt idx="14281">
                  <c:v>0.13600000000000001</c:v>
                </c:pt>
                <c:pt idx="14282">
                  <c:v>0.13600000000000001</c:v>
                </c:pt>
                <c:pt idx="14283">
                  <c:v>0.13600000000000001</c:v>
                </c:pt>
                <c:pt idx="14284">
                  <c:v>0.14499999999999999</c:v>
                </c:pt>
                <c:pt idx="14285">
                  <c:v>0.14400000000000002</c:v>
                </c:pt>
                <c:pt idx="14286">
                  <c:v>0.13699999999999998</c:v>
                </c:pt>
                <c:pt idx="14287">
                  <c:v>0.13600000000000001</c:v>
                </c:pt>
                <c:pt idx="14288">
                  <c:v>0.14100000000000001</c:v>
                </c:pt>
                <c:pt idx="14289">
                  <c:v>0.193</c:v>
                </c:pt>
                <c:pt idx="14290">
                  <c:v>0.22</c:v>
                </c:pt>
                <c:pt idx="14291">
                  <c:v>0.24099999999999999</c:v>
                </c:pt>
                <c:pt idx="14292">
                  <c:v>0.27300000000000002</c:v>
                </c:pt>
                <c:pt idx="14293">
                  <c:v>0.27200000000000002</c:v>
                </c:pt>
                <c:pt idx="14294">
                  <c:v>0.26899999999999996</c:v>
                </c:pt>
                <c:pt idx="14295">
                  <c:v>0.27</c:v>
                </c:pt>
                <c:pt idx="14296">
                  <c:v>0.27200000000000002</c:v>
                </c:pt>
                <c:pt idx="14297">
                  <c:v>0.26899999999999996</c:v>
                </c:pt>
                <c:pt idx="14298">
                  <c:v>0.26800000000000002</c:v>
                </c:pt>
                <c:pt idx="14299">
                  <c:v>0.26899999999999996</c:v>
                </c:pt>
                <c:pt idx="14300">
                  <c:v>0.27</c:v>
                </c:pt>
                <c:pt idx="14301">
                  <c:v>0.27200000000000002</c:v>
                </c:pt>
                <c:pt idx="14302">
                  <c:v>6.9999999999999993E-2</c:v>
                </c:pt>
                <c:pt idx="14303">
                  <c:v>0</c:v>
                </c:pt>
                <c:pt idx="14304">
                  <c:v>0</c:v>
                </c:pt>
                <c:pt idx="14305">
                  <c:v>1E-3</c:v>
                </c:pt>
                <c:pt idx="14306">
                  <c:v>0</c:v>
                </c:pt>
                <c:pt idx="14307">
                  <c:v>1E-3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1E-3</c:v>
                </c:pt>
                <c:pt idx="14316">
                  <c:v>1E-3</c:v>
                </c:pt>
                <c:pt idx="14317">
                  <c:v>0</c:v>
                </c:pt>
                <c:pt idx="14318">
                  <c:v>1E-3</c:v>
                </c:pt>
                <c:pt idx="14319">
                  <c:v>0</c:v>
                </c:pt>
                <c:pt idx="14320">
                  <c:v>0</c:v>
                </c:pt>
                <c:pt idx="14321">
                  <c:v>0</c:v>
                </c:pt>
                <c:pt idx="14322">
                  <c:v>0.18000000000000002</c:v>
                </c:pt>
                <c:pt idx="14323">
                  <c:v>0.20399999999999999</c:v>
                </c:pt>
                <c:pt idx="14324">
                  <c:v>0.21099999999999999</c:v>
                </c:pt>
                <c:pt idx="14325">
                  <c:v>0.221</c:v>
                </c:pt>
                <c:pt idx="14326">
                  <c:v>0.23499999999999999</c:v>
                </c:pt>
                <c:pt idx="14327">
                  <c:v>0.254</c:v>
                </c:pt>
                <c:pt idx="14328">
                  <c:v>0.245</c:v>
                </c:pt>
                <c:pt idx="14329">
                  <c:v>0.24600000000000002</c:v>
                </c:pt>
                <c:pt idx="14330">
                  <c:v>0.24399999999999999</c:v>
                </c:pt>
                <c:pt idx="14331">
                  <c:v>0.252</c:v>
                </c:pt>
                <c:pt idx="14332">
                  <c:v>0.24299999999999999</c:v>
                </c:pt>
                <c:pt idx="14333">
                  <c:v>0.24099999999999999</c:v>
                </c:pt>
                <c:pt idx="14334">
                  <c:v>0.24000000000000002</c:v>
                </c:pt>
                <c:pt idx="14335">
                  <c:v>0.23900000000000002</c:v>
                </c:pt>
                <c:pt idx="14336">
                  <c:v>0.23900000000000002</c:v>
                </c:pt>
                <c:pt idx="14337">
                  <c:v>0.24099999999999999</c:v>
                </c:pt>
                <c:pt idx="14338">
                  <c:v>5.1999999999999998E-2</c:v>
                </c:pt>
                <c:pt idx="14339">
                  <c:v>0</c:v>
                </c:pt>
                <c:pt idx="14340">
                  <c:v>0</c:v>
                </c:pt>
                <c:pt idx="14341">
                  <c:v>0</c:v>
                </c:pt>
                <c:pt idx="14342">
                  <c:v>0</c:v>
                </c:pt>
                <c:pt idx="14343">
                  <c:v>1E-3</c:v>
                </c:pt>
                <c:pt idx="14344">
                  <c:v>0</c:v>
                </c:pt>
                <c:pt idx="14345">
                  <c:v>0</c:v>
                </c:pt>
                <c:pt idx="14346">
                  <c:v>0</c:v>
                </c:pt>
                <c:pt idx="14347">
                  <c:v>0</c:v>
                </c:pt>
                <c:pt idx="14348">
                  <c:v>0</c:v>
                </c:pt>
                <c:pt idx="14349">
                  <c:v>1E-3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</c:v>
                </c:pt>
                <c:pt idx="14355">
                  <c:v>0</c:v>
                </c:pt>
                <c:pt idx="14356">
                  <c:v>0.20300000000000001</c:v>
                </c:pt>
                <c:pt idx="14357">
                  <c:v>0.24000000000000002</c:v>
                </c:pt>
                <c:pt idx="14358">
                  <c:v>0.248</c:v>
                </c:pt>
                <c:pt idx="14359">
                  <c:v>0.255</c:v>
                </c:pt>
                <c:pt idx="14360">
                  <c:v>0.23800000000000002</c:v>
                </c:pt>
                <c:pt idx="14361">
                  <c:v>0.24000000000000002</c:v>
                </c:pt>
                <c:pt idx="14362">
                  <c:v>0.23900000000000002</c:v>
                </c:pt>
                <c:pt idx="14363">
                  <c:v>0.24299999999999999</c:v>
                </c:pt>
                <c:pt idx="14364">
                  <c:v>0.23900000000000002</c:v>
                </c:pt>
                <c:pt idx="14365">
                  <c:v>0.24199999999999999</c:v>
                </c:pt>
                <c:pt idx="14366">
                  <c:v>0.23900000000000002</c:v>
                </c:pt>
                <c:pt idx="14367">
                  <c:v>0.23800000000000002</c:v>
                </c:pt>
                <c:pt idx="14368">
                  <c:v>0.115</c:v>
                </c:pt>
                <c:pt idx="14369">
                  <c:v>7.3999999999999996E-2</c:v>
                </c:pt>
                <c:pt idx="14370">
                  <c:v>6.9999999999999993E-2</c:v>
                </c:pt>
                <c:pt idx="14371">
                  <c:v>6.4000000000000001E-2</c:v>
                </c:pt>
                <c:pt idx="14372">
                  <c:v>0.13899999999999998</c:v>
                </c:pt>
                <c:pt idx="14373">
                  <c:v>0.157</c:v>
                </c:pt>
                <c:pt idx="14374">
                  <c:v>0.156</c:v>
                </c:pt>
                <c:pt idx="14375">
                  <c:v>0.157</c:v>
                </c:pt>
                <c:pt idx="14376">
                  <c:v>0.14400000000000002</c:v>
                </c:pt>
                <c:pt idx="14377">
                  <c:v>0.12300000000000001</c:v>
                </c:pt>
                <c:pt idx="14378">
                  <c:v>9.8000000000000004E-2</c:v>
                </c:pt>
                <c:pt idx="14379">
                  <c:v>9.1999999999999998E-2</c:v>
                </c:pt>
                <c:pt idx="14380">
                  <c:v>2.4E-2</c:v>
                </c:pt>
                <c:pt idx="14381">
                  <c:v>0</c:v>
                </c:pt>
                <c:pt idx="14382">
                  <c:v>4.0000000000000001E-3</c:v>
                </c:pt>
                <c:pt idx="14383">
                  <c:v>8.0000000000000002E-3</c:v>
                </c:pt>
                <c:pt idx="14384">
                  <c:v>1.2999999999999999E-2</c:v>
                </c:pt>
                <c:pt idx="14385">
                  <c:v>1.6E-2</c:v>
                </c:pt>
                <c:pt idx="14386">
                  <c:v>1.5000000000000001E-2</c:v>
                </c:pt>
                <c:pt idx="14387">
                  <c:v>1.2E-2</c:v>
                </c:pt>
                <c:pt idx="14388">
                  <c:v>6.0000000000000001E-3</c:v>
                </c:pt>
                <c:pt idx="14389">
                  <c:v>2E-3</c:v>
                </c:pt>
                <c:pt idx="14390">
                  <c:v>0</c:v>
                </c:pt>
                <c:pt idx="14391">
                  <c:v>0</c:v>
                </c:pt>
                <c:pt idx="14392">
                  <c:v>0</c:v>
                </c:pt>
                <c:pt idx="14393">
                  <c:v>0</c:v>
                </c:pt>
                <c:pt idx="14394">
                  <c:v>1E-3</c:v>
                </c:pt>
                <c:pt idx="14395">
                  <c:v>0</c:v>
                </c:pt>
                <c:pt idx="14396">
                  <c:v>0</c:v>
                </c:pt>
                <c:pt idx="14397">
                  <c:v>0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1E-3</c:v>
                </c:pt>
                <c:pt idx="14411">
                  <c:v>1E-3</c:v>
                </c:pt>
                <c:pt idx="14412">
                  <c:v>0.157</c:v>
                </c:pt>
                <c:pt idx="14413">
                  <c:v>0.184</c:v>
                </c:pt>
                <c:pt idx="14414">
                  <c:v>0.19799999999999998</c:v>
                </c:pt>
                <c:pt idx="14415">
                  <c:v>0.2</c:v>
                </c:pt>
                <c:pt idx="14416">
                  <c:v>0.2</c:v>
                </c:pt>
                <c:pt idx="14417">
                  <c:v>0.2</c:v>
                </c:pt>
                <c:pt idx="14418">
                  <c:v>0.2</c:v>
                </c:pt>
                <c:pt idx="14419">
                  <c:v>0.2</c:v>
                </c:pt>
                <c:pt idx="14420">
                  <c:v>0.2</c:v>
                </c:pt>
                <c:pt idx="14421">
                  <c:v>0.2</c:v>
                </c:pt>
                <c:pt idx="14422">
                  <c:v>0.20300000000000001</c:v>
                </c:pt>
                <c:pt idx="14423">
                  <c:v>0.20100000000000001</c:v>
                </c:pt>
                <c:pt idx="14424">
                  <c:v>0.26300000000000001</c:v>
                </c:pt>
                <c:pt idx="14425">
                  <c:v>0.27300000000000002</c:v>
                </c:pt>
                <c:pt idx="14426">
                  <c:v>0.26600000000000001</c:v>
                </c:pt>
                <c:pt idx="14427">
                  <c:v>0.26600000000000001</c:v>
                </c:pt>
                <c:pt idx="14428">
                  <c:v>0.26699999999999996</c:v>
                </c:pt>
                <c:pt idx="14429">
                  <c:v>0.26600000000000001</c:v>
                </c:pt>
                <c:pt idx="14430">
                  <c:v>0.27</c:v>
                </c:pt>
                <c:pt idx="14431">
                  <c:v>0.27500000000000002</c:v>
                </c:pt>
                <c:pt idx="14432">
                  <c:v>0.27799999999999997</c:v>
                </c:pt>
                <c:pt idx="14433">
                  <c:v>0.27900000000000003</c:v>
                </c:pt>
                <c:pt idx="14434">
                  <c:v>0.28499999999999998</c:v>
                </c:pt>
                <c:pt idx="14435">
                  <c:v>0.30599999999999999</c:v>
                </c:pt>
                <c:pt idx="14436">
                  <c:v>0.27799999999999997</c:v>
                </c:pt>
                <c:pt idx="14437">
                  <c:v>0.27799999999999997</c:v>
                </c:pt>
                <c:pt idx="14438">
                  <c:v>0.27799999999999997</c:v>
                </c:pt>
                <c:pt idx="14439">
                  <c:v>0.27799999999999997</c:v>
                </c:pt>
                <c:pt idx="14440">
                  <c:v>0.27900000000000003</c:v>
                </c:pt>
                <c:pt idx="14441">
                  <c:v>0.27799999999999997</c:v>
                </c:pt>
                <c:pt idx="14442">
                  <c:v>0.27700000000000002</c:v>
                </c:pt>
                <c:pt idx="14443">
                  <c:v>0.27900000000000003</c:v>
                </c:pt>
                <c:pt idx="14444">
                  <c:v>0.27900000000000003</c:v>
                </c:pt>
                <c:pt idx="14445">
                  <c:v>0.27900000000000003</c:v>
                </c:pt>
                <c:pt idx="14446">
                  <c:v>0.28499999999999998</c:v>
                </c:pt>
                <c:pt idx="14447">
                  <c:v>0.27900000000000003</c:v>
                </c:pt>
                <c:pt idx="14448">
                  <c:v>0.29699999999999999</c:v>
                </c:pt>
                <c:pt idx="14449">
                  <c:v>0.27900000000000003</c:v>
                </c:pt>
                <c:pt idx="14450">
                  <c:v>0.27799999999999997</c:v>
                </c:pt>
                <c:pt idx="14451">
                  <c:v>0.27700000000000002</c:v>
                </c:pt>
                <c:pt idx="14452">
                  <c:v>0.29199999999999998</c:v>
                </c:pt>
                <c:pt idx="14453">
                  <c:v>0.28899999999999998</c:v>
                </c:pt>
                <c:pt idx="14454">
                  <c:v>0.27900000000000003</c:v>
                </c:pt>
                <c:pt idx="14455">
                  <c:v>0.27799999999999997</c:v>
                </c:pt>
                <c:pt idx="14456">
                  <c:v>0.27799999999999997</c:v>
                </c:pt>
                <c:pt idx="14457">
                  <c:v>0.27900000000000003</c:v>
                </c:pt>
                <c:pt idx="14458">
                  <c:v>0.28699999999999998</c:v>
                </c:pt>
                <c:pt idx="14459">
                  <c:v>0.55400000000000005</c:v>
                </c:pt>
                <c:pt idx="14460">
                  <c:v>1.121</c:v>
                </c:pt>
                <c:pt idx="14461">
                  <c:v>1.2030000000000001</c:v>
                </c:pt>
                <c:pt idx="14462">
                  <c:v>1.1850000000000001</c:v>
                </c:pt>
                <c:pt idx="14463">
                  <c:v>0.372</c:v>
                </c:pt>
                <c:pt idx="14464">
                  <c:v>0.29699999999999999</c:v>
                </c:pt>
                <c:pt idx="14465">
                  <c:v>0.33799999999999997</c:v>
                </c:pt>
                <c:pt idx="14466">
                  <c:v>0.34600000000000003</c:v>
                </c:pt>
                <c:pt idx="14467">
                  <c:v>0.34</c:v>
                </c:pt>
                <c:pt idx="14468">
                  <c:v>0.32800000000000001</c:v>
                </c:pt>
                <c:pt idx="14469">
                  <c:v>0.32500000000000001</c:v>
                </c:pt>
                <c:pt idx="14470">
                  <c:v>0.33100000000000002</c:v>
                </c:pt>
                <c:pt idx="14471">
                  <c:v>0.32600000000000001</c:v>
                </c:pt>
                <c:pt idx="14472">
                  <c:v>0.39800000000000002</c:v>
                </c:pt>
                <c:pt idx="14473">
                  <c:v>0.49299999999999994</c:v>
                </c:pt>
                <c:pt idx="14474">
                  <c:v>1.3539999999999999</c:v>
                </c:pt>
                <c:pt idx="14475">
                  <c:v>2.6029999999999998</c:v>
                </c:pt>
                <c:pt idx="14476">
                  <c:v>3.6280000000000001</c:v>
                </c:pt>
                <c:pt idx="14477">
                  <c:v>3.4810000000000003</c:v>
                </c:pt>
                <c:pt idx="14478">
                  <c:v>4.633</c:v>
                </c:pt>
                <c:pt idx="14479">
                  <c:v>3.7269999999999999</c:v>
                </c:pt>
                <c:pt idx="14480">
                  <c:v>3.1850000000000001</c:v>
                </c:pt>
                <c:pt idx="14481">
                  <c:v>3.5609999999999999</c:v>
                </c:pt>
                <c:pt idx="14482">
                  <c:v>3.6150000000000002</c:v>
                </c:pt>
                <c:pt idx="14483">
                  <c:v>2.8080000000000003</c:v>
                </c:pt>
                <c:pt idx="14484">
                  <c:v>3.246</c:v>
                </c:pt>
                <c:pt idx="14485">
                  <c:v>2.9129999999999998</c:v>
                </c:pt>
                <c:pt idx="14486">
                  <c:v>3.4929999999999999</c:v>
                </c:pt>
                <c:pt idx="14487">
                  <c:v>3.3649999999999998</c:v>
                </c:pt>
                <c:pt idx="14488">
                  <c:v>2.98</c:v>
                </c:pt>
                <c:pt idx="14489">
                  <c:v>2.552</c:v>
                </c:pt>
                <c:pt idx="14490">
                  <c:v>3.1640000000000001</c:v>
                </c:pt>
                <c:pt idx="14491">
                  <c:v>3.5449999999999999</c:v>
                </c:pt>
                <c:pt idx="14492">
                  <c:v>3.359</c:v>
                </c:pt>
                <c:pt idx="14493">
                  <c:v>3.2709999999999999</c:v>
                </c:pt>
                <c:pt idx="14494">
                  <c:v>3.4420000000000002</c:v>
                </c:pt>
                <c:pt idx="14495">
                  <c:v>3.3420000000000001</c:v>
                </c:pt>
                <c:pt idx="14496">
                  <c:v>4.4630000000000001</c:v>
                </c:pt>
                <c:pt idx="14497">
                  <c:v>4.9059999999999997</c:v>
                </c:pt>
                <c:pt idx="14498">
                  <c:v>5.3179999999999996</c:v>
                </c:pt>
                <c:pt idx="14499">
                  <c:v>5.4039999999999999</c:v>
                </c:pt>
                <c:pt idx="14500">
                  <c:v>5.3559999999999999</c:v>
                </c:pt>
                <c:pt idx="14501">
                  <c:v>7.2620000000000005</c:v>
                </c:pt>
                <c:pt idx="14502">
                  <c:v>8.4269999999999996</c:v>
                </c:pt>
                <c:pt idx="14503">
                  <c:v>9.3830000000000009</c:v>
                </c:pt>
                <c:pt idx="14504">
                  <c:v>10.194999999999999</c:v>
                </c:pt>
                <c:pt idx="14505">
                  <c:v>10.468</c:v>
                </c:pt>
                <c:pt idx="14506">
                  <c:v>3.5750000000000002</c:v>
                </c:pt>
                <c:pt idx="14507">
                  <c:v>2.8730000000000002</c:v>
                </c:pt>
                <c:pt idx="14508">
                  <c:v>2.5449999999999999</c:v>
                </c:pt>
                <c:pt idx="14509">
                  <c:v>2.3719999999999999</c:v>
                </c:pt>
                <c:pt idx="14510">
                  <c:v>2.202</c:v>
                </c:pt>
                <c:pt idx="14511">
                  <c:v>1.603</c:v>
                </c:pt>
                <c:pt idx="14512">
                  <c:v>2.0790000000000002</c:v>
                </c:pt>
                <c:pt idx="14513">
                  <c:v>2.222</c:v>
                </c:pt>
                <c:pt idx="14514">
                  <c:v>2.4780000000000002</c:v>
                </c:pt>
                <c:pt idx="14515">
                  <c:v>2.2650000000000001</c:v>
                </c:pt>
                <c:pt idx="14516">
                  <c:v>1.887</c:v>
                </c:pt>
                <c:pt idx="14517">
                  <c:v>1.8840000000000001</c:v>
                </c:pt>
                <c:pt idx="14518">
                  <c:v>1.6949999999999998</c:v>
                </c:pt>
                <c:pt idx="14519">
                  <c:v>1.712</c:v>
                </c:pt>
                <c:pt idx="14520">
                  <c:v>2.0489999999999999</c:v>
                </c:pt>
                <c:pt idx="14521">
                  <c:v>1.7910000000000001</c:v>
                </c:pt>
                <c:pt idx="14522">
                  <c:v>1.6910000000000001</c:v>
                </c:pt>
                <c:pt idx="14523">
                  <c:v>1.6419999999999999</c:v>
                </c:pt>
                <c:pt idx="14524">
                  <c:v>1.954</c:v>
                </c:pt>
                <c:pt idx="14525">
                  <c:v>1.7570000000000001</c:v>
                </c:pt>
                <c:pt idx="14526">
                  <c:v>1.111</c:v>
                </c:pt>
                <c:pt idx="14527">
                  <c:v>1.581</c:v>
                </c:pt>
                <c:pt idx="14528">
                  <c:v>1.702</c:v>
                </c:pt>
                <c:pt idx="14529">
                  <c:v>1.73</c:v>
                </c:pt>
                <c:pt idx="14530">
                  <c:v>1.7129999999999999</c:v>
                </c:pt>
                <c:pt idx="14531">
                  <c:v>1.7249999999999999</c:v>
                </c:pt>
                <c:pt idx="14532">
                  <c:v>2.11</c:v>
                </c:pt>
                <c:pt idx="14533">
                  <c:v>2.1619999999999999</c:v>
                </c:pt>
                <c:pt idx="14534">
                  <c:v>2.8080000000000003</c:v>
                </c:pt>
                <c:pt idx="14535">
                  <c:v>3.008</c:v>
                </c:pt>
                <c:pt idx="14536">
                  <c:v>1.9849999999999999</c:v>
                </c:pt>
                <c:pt idx="14537">
                  <c:v>1.4179999999999999</c:v>
                </c:pt>
                <c:pt idx="14538">
                  <c:v>1.1720000000000002</c:v>
                </c:pt>
                <c:pt idx="14539">
                  <c:v>0.8630000000000001</c:v>
                </c:pt>
                <c:pt idx="14540">
                  <c:v>1.9189999999999998</c:v>
                </c:pt>
                <c:pt idx="14541">
                  <c:v>2.2070000000000003</c:v>
                </c:pt>
                <c:pt idx="14542">
                  <c:v>1.3190000000000002</c:v>
                </c:pt>
                <c:pt idx="14543">
                  <c:v>1.591</c:v>
                </c:pt>
                <c:pt idx="14544">
                  <c:v>2.125</c:v>
                </c:pt>
                <c:pt idx="14545">
                  <c:v>1.0089999999999999</c:v>
                </c:pt>
                <c:pt idx="14546">
                  <c:v>1.0109999999999999</c:v>
                </c:pt>
                <c:pt idx="14547">
                  <c:v>1.5839999999999999</c:v>
                </c:pt>
                <c:pt idx="14548">
                  <c:v>1.5489999999999999</c:v>
                </c:pt>
                <c:pt idx="14549">
                  <c:v>0.88300000000000001</c:v>
                </c:pt>
                <c:pt idx="14550">
                  <c:v>0.96000000000000008</c:v>
                </c:pt>
                <c:pt idx="14551">
                  <c:v>1.3149999999999999</c:v>
                </c:pt>
                <c:pt idx="14552">
                  <c:v>1.262</c:v>
                </c:pt>
                <c:pt idx="14553">
                  <c:v>1.1540000000000001</c:v>
                </c:pt>
                <c:pt idx="14554">
                  <c:v>1.2110000000000001</c:v>
                </c:pt>
                <c:pt idx="14555">
                  <c:v>1.4790000000000001</c:v>
                </c:pt>
                <c:pt idx="14556">
                  <c:v>0.88800000000000001</c:v>
                </c:pt>
                <c:pt idx="14557">
                  <c:v>0.92900000000000005</c:v>
                </c:pt>
                <c:pt idx="14558">
                  <c:v>0.755</c:v>
                </c:pt>
                <c:pt idx="14559">
                  <c:v>1.2249999999999999</c:v>
                </c:pt>
                <c:pt idx="14560">
                  <c:v>1.772</c:v>
                </c:pt>
                <c:pt idx="14561">
                  <c:v>1.6180000000000001</c:v>
                </c:pt>
                <c:pt idx="14562">
                  <c:v>1.5859999999999999</c:v>
                </c:pt>
                <c:pt idx="14563">
                  <c:v>1.1659999999999999</c:v>
                </c:pt>
                <c:pt idx="14564">
                  <c:v>1.0589999999999999</c:v>
                </c:pt>
                <c:pt idx="14565">
                  <c:v>0.80999999999999994</c:v>
                </c:pt>
                <c:pt idx="14566">
                  <c:v>0.90300000000000002</c:v>
                </c:pt>
                <c:pt idx="14567">
                  <c:v>0.76800000000000002</c:v>
                </c:pt>
                <c:pt idx="14568">
                  <c:v>0.77500000000000002</c:v>
                </c:pt>
                <c:pt idx="14569">
                  <c:v>0.67500000000000004</c:v>
                </c:pt>
                <c:pt idx="14570">
                  <c:v>0.82499999999999996</c:v>
                </c:pt>
                <c:pt idx="14571">
                  <c:v>0.94200000000000006</c:v>
                </c:pt>
                <c:pt idx="14572">
                  <c:v>1.0289999999999999</c:v>
                </c:pt>
                <c:pt idx="14573">
                  <c:v>1.1559999999999999</c:v>
                </c:pt>
                <c:pt idx="14574">
                  <c:v>0.82499999999999996</c:v>
                </c:pt>
                <c:pt idx="14575">
                  <c:v>0.69899999999999995</c:v>
                </c:pt>
                <c:pt idx="14576">
                  <c:v>0.77200000000000002</c:v>
                </c:pt>
                <c:pt idx="14577">
                  <c:v>0.71399999999999997</c:v>
                </c:pt>
                <c:pt idx="14578">
                  <c:v>0.88</c:v>
                </c:pt>
                <c:pt idx="14579">
                  <c:v>1.1900000000000002</c:v>
                </c:pt>
                <c:pt idx="14580">
                  <c:v>1.1440000000000001</c:v>
                </c:pt>
                <c:pt idx="14581">
                  <c:v>0.82700000000000007</c:v>
                </c:pt>
                <c:pt idx="14582">
                  <c:v>1.042</c:v>
                </c:pt>
                <c:pt idx="14583">
                  <c:v>1.2190000000000001</c:v>
                </c:pt>
                <c:pt idx="14584">
                  <c:v>1.1329999999999998</c:v>
                </c:pt>
                <c:pt idx="14585">
                  <c:v>1.0920000000000001</c:v>
                </c:pt>
                <c:pt idx="14586">
                  <c:v>0.80800000000000005</c:v>
                </c:pt>
                <c:pt idx="14587">
                  <c:v>1.1900000000000002</c:v>
                </c:pt>
                <c:pt idx="14588">
                  <c:v>1.2080000000000002</c:v>
                </c:pt>
                <c:pt idx="14589">
                  <c:v>1.276</c:v>
                </c:pt>
                <c:pt idx="14590">
                  <c:v>0.7</c:v>
                </c:pt>
                <c:pt idx="14591">
                  <c:v>0.92599999999999993</c:v>
                </c:pt>
                <c:pt idx="14592">
                  <c:v>0.83100000000000007</c:v>
                </c:pt>
                <c:pt idx="14593">
                  <c:v>0.60299999999999998</c:v>
                </c:pt>
                <c:pt idx="14594">
                  <c:v>0.70100000000000007</c:v>
                </c:pt>
                <c:pt idx="14595">
                  <c:v>0.91900000000000004</c:v>
                </c:pt>
                <c:pt idx="14596">
                  <c:v>1.2</c:v>
                </c:pt>
                <c:pt idx="14597">
                  <c:v>1.1440000000000001</c:v>
                </c:pt>
                <c:pt idx="14598">
                  <c:v>1.27</c:v>
                </c:pt>
                <c:pt idx="14599">
                  <c:v>1.25</c:v>
                </c:pt>
                <c:pt idx="14600">
                  <c:v>1.3140000000000001</c:v>
                </c:pt>
                <c:pt idx="14601">
                  <c:v>1.409</c:v>
                </c:pt>
                <c:pt idx="14602">
                  <c:v>0.39</c:v>
                </c:pt>
                <c:pt idx="14603">
                  <c:v>0.59000000000000008</c:v>
                </c:pt>
                <c:pt idx="14604">
                  <c:v>0.69200000000000006</c:v>
                </c:pt>
                <c:pt idx="14605">
                  <c:v>0.58200000000000007</c:v>
                </c:pt>
                <c:pt idx="14606">
                  <c:v>0.55400000000000005</c:v>
                </c:pt>
                <c:pt idx="14607">
                  <c:v>0.76400000000000001</c:v>
                </c:pt>
                <c:pt idx="14608">
                  <c:v>0.86199999999999999</c:v>
                </c:pt>
                <c:pt idx="14609">
                  <c:v>0.86899999999999999</c:v>
                </c:pt>
                <c:pt idx="14610">
                  <c:v>0.89400000000000002</c:v>
                </c:pt>
                <c:pt idx="14611">
                  <c:v>0.66299999999999992</c:v>
                </c:pt>
                <c:pt idx="14612">
                  <c:v>0.26500000000000001</c:v>
                </c:pt>
                <c:pt idx="14613">
                  <c:v>0.57999999999999996</c:v>
                </c:pt>
                <c:pt idx="14614">
                  <c:v>0.65500000000000003</c:v>
                </c:pt>
                <c:pt idx="14615">
                  <c:v>0.83699999999999997</c:v>
                </c:pt>
                <c:pt idx="14616">
                  <c:v>0.85299999999999998</c:v>
                </c:pt>
                <c:pt idx="14617">
                  <c:v>0.315</c:v>
                </c:pt>
                <c:pt idx="14618">
                  <c:v>0.70299999999999996</c:v>
                </c:pt>
                <c:pt idx="14619">
                  <c:v>0.85699999999999998</c:v>
                </c:pt>
                <c:pt idx="14620">
                  <c:v>0.8</c:v>
                </c:pt>
                <c:pt idx="14621">
                  <c:v>0.308</c:v>
                </c:pt>
                <c:pt idx="14622">
                  <c:v>0.72799999999999998</c:v>
                </c:pt>
                <c:pt idx="14623">
                  <c:v>0.45800000000000002</c:v>
                </c:pt>
                <c:pt idx="14624">
                  <c:v>0.60499999999999998</c:v>
                </c:pt>
                <c:pt idx="14625">
                  <c:v>0.621</c:v>
                </c:pt>
                <c:pt idx="14626">
                  <c:v>0.53399999999999992</c:v>
                </c:pt>
                <c:pt idx="14627">
                  <c:v>0.62</c:v>
                </c:pt>
                <c:pt idx="14628">
                  <c:v>0.24299999999999999</c:v>
                </c:pt>
                <c:pt idx="14629">
                  <c:v>0.154</c:v>
                </c:pt>
                <c:pt idx="14630">
                  <c:v>0.58200000000000007</c:v>
                </c:pt>
                <c:pt idx="14631">
                  <c:v>0.45100000000000001</c:v>
                </c:pt>
                <c:pt idx="14632">
                  <c:v>0.499</c:v>
                </c:pt>
                <c:pt idx="14633">
                  <c:v>0.51600000000000001</c:v>
                </c:pt>
                <c:pt idx="14634">
                  <c:v>0.91299999999999992</c:v>
                </c:pt>
                <c:pt idx="14635">
                  <c:v>0.62</c:v>
                </c:pt>
                <c:pt idx="14636">
                  <c:v>0.58600000000000008</c:v>
                </c:pt>
                <c:pt idx="14637">
                  <c:v>0.74199999999999999</c:v>
                </c:pt>
                <c:pt idx="14638">
                  <c:v>0.46500000000000002</c:v>
                </c:pt>
                <c:pt idx="14639">
                  <c:v>0.38</c:v>
                </c:pt>
                <c:pt idx="14640">
                  <c:v>0.50700000000000001</c:v>
                </c:pt>
                <c:pt idx="14641">
                  <c:v>0.39</c:v>
                </c:pt>
                <c:pt idx="14642">
                  <c:v>0.747</c:v>
                </c:pt>
                <c:pt idx="14643">
                  <c:v>0.67400000000000004</c:v>
                </c:pt>
                <c:pt idx="14644">
                  <c:v>0.621</c:v>
                </c:pt>
                <c:pt idx="14645">
                  <c:v>0.53399999999999992</c:v>
                </c:pt>
                <c:pt idx="14646">
                  <c:v>0.93899999999999995</c:v>
                </c:pt>
                <c:pt idx="14647">
                  <c:v>0.38200000000000001</c:v>
                </c:pt>
                <c:pt idx="14648">
                  <c:v>0.92900000000000005</c:v>
                </c:pt>
                <c:pt idx="14649">
                  <c:v>0.89700000000000002</c:v>
                </c:pt>
                <c:pt idx="14650">
                  <c:v>0.8630000000000001</c:v>
                </c:pt>
                <c:pt idx="14651">
                  <c:v>0.69200000000000006</c:v>
                </c:pt>
                <c:pt idx="14652">
                  <c:v>0.40099999999999997</c:v>
                </c:pt>
                <c:pt idx="14653">
                  <c:v>0.20900000000000002</c:v>
                </c:pt>
                <c:pt idx="14654">
                  <c:v>0.55500000000000005</c:v>
                </c:pt>
                <c:pt idx="14655">
                  <c:v>0.65500000000000003</c:v>
                </c:pt>
                <c:pt idx="14656">
                  <c:v>0.69499999999999995</c:v>
                </c:pt>
                <c:pt idx="14657">
                  <c:v>0.68800000000000006</c:v>
                </c:pt>
                <c:pt idx="14658">
                  <c:v>0.81899999999999995</c:v>
                </c:pt>
                <c:pt idx="14659">
                  <c:v>0.83899999999999997</c:v>
                </c:pt>
                <c:pt idx="14660">
                  <c:v>1.0189999999999999</c:v>
                </c:pt>
                <c:pt idx="14661">
                  <c:v>1.0399999999999998</c:v>
                </c:pt>
                <c:pt idx="14662">
                  <c:v>0.88</c:v>
                </c:pt>
                <c:pt idx="14663">
                  <c:v>0.69300000000000006</c:v>
                </c:pt>
                <c:pt idx="14664">
                  <c:v>0.623</c:v>
                </c:pt>
                <c:pt idx="14665">
                  <c:v>0.80199999999999994</c:v>
                </c:pt>
                <c:pt idx="14666">
                  <c:v>0.69399999999999995</c:v>
                </c:pt>
                <c:pt idx="14667">
                  <c:v>0.67699999999999994</c:v>
                </c:pt>
                <c:pt idx="14668">
                  <c:v>0.70499999999999996</c:v>
                </c:pt>
                <c:pt idx="14669">
                  <c:v>0.56899999999999995</c:v>
                </c:pt>
                <c:pt idx="14670">
                  <c:v>0.95899999999999996</c:v>
                </c:pt>
                <c:pt idx="14671">
                  <c:v>0.87200000000000011</c:v>
                </c:pt>
                <c:pt idx="14672">
                  <c:v>0.87</c:v>
                </c:pt>
                <c:pt idx="14673">
                  <c:v>0.875</c:v>
                </c:pt>
                <c:pt idx="14674">
                  <c:v>1.1340000000000001</c:v>
                </c:pt>
                <c:pt idx="14675">
                  <c:v>1.2249999999999999</c:v>
                </c:pt>
                <c:pt idx="14676">
                  <c:v>0.89200000000000002</c:v>
                </c:pt>
                <c:pt idx="14677">
                  <c:v>0.55900000000000005</c:v>
                </c:pt>
                <c:pt idx="14678">
                  <c:v>0.68900000000000006</c:v>
                </c:pt>
                <c:pt idx="14679">
                  <c:v>0.70499999999999996</c:v>
                </c:pt>
                <c:pt idx="14680">
                  <c:v>0.83799999999999997</c:v>
                </c:pt>
                <c:pt idx="14681">
                  <c:v>0.88300000000000001</c:v>
                </c:pt>
                <c:pt idx="14682">
                  <c:v>1.1379999999999999</c:v>
                </c:pt>
                <c:pt idx="14683">
                  <c:v>1.034</c:v>
                </c:pt>
                <c:pt idx="14684">
                  <c:v>1.2210000000000001</c:v>
                </c:pt>
                <c:pt idx="14685">
                  <c:v>0.80300000000000005</c:v>
                </c:pt>
                <c:pt idx="14686">
                  <c:v>0.70499999999999996</c:v>
                </c:pt>
                <c:pt idx="14687">
                  <c:v>0.83199999999999996</c:v>
                </c:pt>
                <c:pt idx="14688">
                  <c:v>0.74099999999999999</c:v>
                </c:pt>
                <c:pt idx="14689">
                  <c:v>0.67199999999999993</c:v>
                </c:pt>
                <c:pt idx="14690">
                  <c:v>0.65600000000000003</c:v>
                </c:pt>
                <c:pt idx="14691">
                  <c:v>1.0009999999999999</c:v>
                </c:pt>
                <c:pt idx="14692">
                  <c:v>1.1180000000000001</c:v>
                </c:pt>
                <c:pt idx="14693">
                  <c:v>0.8899999999999999</c:v>
                </c:pt>
                <c:pt idx="14694">
                  <c:v>0.73199999999999998</c:v>
                </c:pt>
                <c:pt idx="14695">
                  <c:v>0.67599999999999993</c:v>
                </c:pt>
                <c:pt idx="14696">
                  <c:v>0.72400000000000009</c:v>
                </c:pt>
                <c:pt idx="14697">
                  <c:v>0.68</c:v>
                </c:pt>
                <c:pt idx="14698">
                  <c:v>0.68800000000000006</c:v>
                </c:pt>
                <c:pt idx="14699">
                  <c:v>0.68800000000000006</c:v>
                </c:pt>
                <c:pt idx="14700">
                  <c:v>0.58200000000000007</c:v>
                </c:pt>
                <c:pt idx="14701">
                  <c:v>1.2930000000000001</c:v>
                </c:pt>
                <c:pt idx="14702">
                  <c:v>1.504</c:v>
                </c:pt>
                <c:pt idx="14703">
                  <c:v>1.2830000000000001</c:v>
                </c:pt>
                <c:pt idx="14704">
                  <c:v>1.2609999999999999</c:v>
                </c:pt>
                <c:pt idx="14705">
                  <c:v>0.53500000000000003</c:v>
                </c:pt>
                <c:pt idx="14706">
                  <c:v>0.61499999999999999</c:v>
                </c:pt>
                <c:pt idx="14707">
                  <c:v>0.73499999999999999</c:v>
                </c:pt>
                <c:pt idx="14708">
                  <c:v>0.72599999999999998</c:v>
                </c:pt>
                <c:pt idx="14709">
                  <c:v>0.52700000000000002</c:v>
                </c:pt>
                <c:pt idx="14710">
                  <c:v>0.70799999999999996</c:v>
                </c:pt>
                <c:pt idx="14711">
                  <c:v>0.44800000000000001</c:v>
                </c:pt>
                <c:pt idx="14712">
                  <c:v>0.89200000000000002</c:v>
                </c:pt>
                <c:pt idx="14713">
                  <c:v>1.1499999999999999</c:v>
                </c:pt>
                <c:pt idx="14714">
                  <c:v>1.286</c:v>
                </c:pt>
                <c:pt idx="14715">
                  <c:v>0.69399999999999995</c:v>
                </c:pt>
                <c:pt idx="14716">
                  <c:v>0.64700000000000002</c:v>
                </c:pt>
                <c:pt idx="14717">
                  <c:v>0.71</c:v>
                </c:pt>
                <c:pt idx="14718">
                  <c:v>0.56400000000000006</c:v>
                </c:pt>
                <c:pt idx="14719">
                  <c:v>0.69800000000000006</c:v>
                </c:pt>
                <c:pt idx="14720">
                  <c:v>0.71299999999999997</c:v>
                </c:pt>
                <c:pt idx="14721">
                  <c:v>1.1100000000000001</c:v>
                </c:pt>
                <c:pt idx="14722">
                  <c:v>1.1919999999999999</c:v>
                </c:pt>
                <c:pt idx="14723">
                  <c:v>1.145</c:v>
                </c:pt>
                <c:pt idx="14724">
                  <c:v>1.2049999999999998</c:v>
                </c:pt>
                <c:pt idx="14725">
                  <c:v>0.82399999999999995</c:v>
                </c:pt>
                <c:pt idx="14726">
                  <c:v>1.1360000000000001</c:v>
                </c:pt>
                <c:pt idx="14727">
                  <c:v>1.0679999999999998</c:v>
                </c:pt>
                <c:pt idx="14728">
                  <c:v>0.75900000000000001</c:v>
                </c:pt>
                <c:pt idx="14729">
                  <c:v>1.028</c:v>
                </c:pt>
                <c:pt idx="14730">
                  <c:v>1.395</c:v>
                </c:pt>
                <c:pt idx="14731">
                  <c:v>1.64</c:v>
                </c:pt>
                <c:pt idx="14732">
                  <c:v>0.83</c:v>
                </c:pt>
                <c:pt idx="14733">
                  <c:v>0.72299999999999998</c:v>
                </c:pt>
                <c:pt idx="14734">
                  <c:v>0.7380000000000001</c:v>
                </c:pt>
                <c:pt idx="14735">
                  <c:v>0.91699999999999993</c:v>
                </c:pt>
                <c:pt idx="14736">
                  <c:v>0.71399999999999997</c:v>
                </c:pt>
                <c:pt idx="14737">
                  <c:v>0.99</c:v>
                </c:pt>
                <c:pt idx="14738">
                  <c:v>1.5169999999999999</c:v>
                </c:pt>
                <c:pt idx="14739">
                  <c:v>1.2409999999999999</c:v>
                </c:pt>
                <c:pt idx="14740">
                  <c:v>0.76200000000000001</c:v>
                </c:pt>
                <c:pt idx="14741">
                  <c:v>0.751</c:v>
                </c:pt>
                <c:pt idx="14742">
                  <c:v>0.76200000000000001</c:v>
                </c:pt>
                <c:pt idx="14743">
                  <c:v>0.67599999999999993</c:v>
                </c:pt>
                <c:pt idx="14744">
                  <c:v>0.66100000000000003</c:v>
                </c:pt>
                <c:pt idx="14745">
                  <c:v>1.0790000000000002</c:v>
                </c:pt>
                <c:pt idx="14746">
                  <c:v>1.5680000000000001</c:v>
                </c:pt>
                <c:pt idx="14747">
                  <c:v>1.07</c:v>
                </c:pt>
                <c:pt idx="14748">
                  <c:v>0.79500000000000004</c:v>
                </c:pt>
                <c:pt idx="14749">
                  <c:v>1.1360000000000001</c:v>
                </c:pt>
                <c:pt idx="14750">
                  <c:v>1.042</c:v>
                </c:pt>
                <c:pt idx="14751">
                  <c:v>0.751</c:v>
                </c:pt>
                <c:pt idx="14752">
                  <c:v>0.873</c:v>
                </c:pt>
                <c:pt idx="14753">
                  <c:v>1.1739999999999999</c:v>
                </c:pt>
                <c:pt idx="14754">
                  <c:v>1.181</c:v>
                </c:pt>
                <c:pt idx="14755">
                  <c:v>0.82600000000000007</c:v>
                </c:pt>
                <c:pt idx="14756">
                  <c:v>0.752</c:v>
                </c:pt>
                <c:pt idx="14757">
                  <c:v>0.97400000000000009</c:v>
                </c:pt>
                <c:pt idx="14758">
                  <c:v>1.002</c:v>
                </c:pt>
                <c:pt idx="14759">
                  <c:v>0.751</c:v>
                </c:pt>
                <c:pt idx="14760">
                  <c:v>1.075</c:v>
                </c:pt>
                <c:pt idx="14761">
                  <c:v>1.4749999999999999</c:v>
                </c:pt>
                <c:pt idx="14762">
                  <c:v>1.2750000000000001</c:v>
                </c:pt>
                <c:pt idx="14763">
                  <c:v>1.5389999999999999</c:v>
                </c:pt>
                <c:pt idx="14764">
                  <c:v>0.73299999999999998</c:v>
                </c:pt>
                <c:pt idx="14765">
                  <c:v>0.97400000000000009</c:v>
                </c:pt>
                <c:pt idx="14766">
                  <c:v>0.96500000000000008</c:v>
                </c:pt>
                <c:pt idx="14767">
                  <c:v>0.77500000000000002</c:v>
                </c:pt>
                <c:pt idx="14768">
                  <c:v>0.96399999999999997</c:v>
                </c:pt>
                <c:pt idx="14769">
                  <c:v>1.23</c:v>
                </c:pt>
                <c:pt idx="14770">
                  <c:v>0.99099999999999988</c:v>
                </c:pt>
                <c:pt idx="14771">
                  <c:v>1.5740000000000001</c:v>
                </c:pt>
                <c:pt idx="14772">
                  <c:v>1.696</c:v>
                </c:pt>
                <c:pt idx="14773">
                  <c:v>0.97000000000000008</c:v>
                </c:pt>
                <c:pt idx="14774">
                  <c:v>0.94600000000000006</c:v>
                </c:pt>
                <c:pt idx="14775">
                  <c:v>0.97900000000000009</c:v>
                </c:pt>
                <c:pt idx="14776">
                  <c:v>0.98100000000000009</c:v>
                </c:pt>
                <c:pt idx="14777">
                  <c:v>0.92800000000000005</c:v>
                </c:pt>
                <c:pt idx="14778">
                  <c:v>1.036</c:v>
                </c:pt>
                <c:pt idx="14779">
                  <c:v>0.80599999999999994</c:v>
                </c:pt>
                <c:pt idx="14780">
                  <c:v>0.99700000000000011</c:v>
                </c:pt>
                <c:pt idx="14781">
                  <c:v>0.878</c:v>
                </c:pt>
                <c:pt idx="14782">
                  <c:v>0.98199999999999998</c:v>
                </c:pt>
                <c:pt idx="14783">
                  <c:v>0.8</c:v>
                </c:pt>
                <c:pt idx="14784">
                  <c:v>0.96500000000000008</c:v>
                </c:pt>
                <c:pt idx="14785">
                  <c:v>1.25</c:v>
                </c:pt>
                <c:pt idx="14786">
                  <c:v>0.98699999999999999</c:v>
                </c:pt>
                <c:pt idx="14787">
                  <c:v>1.52</c:v>
                </c:pt>
                <c:pt idx="14788">
                  <c:v>1.647</c:v>
                </c:pt>
                <c:pt idx="14789">
                  <c:v>0.97000000000000008</c:v>
                </c:pt>
                <c:pt idx="14790">
                  <c:v>0.94499999999999995</c:v>
                </c:pt>
                <c:pt idx="14791">
                  <c:v>0.99</c:v>
                </c:pt>
                <c:pt idx="14792">
                  <c:v>1.036</c:v>
                </c:pt>
                <c:pt idx="14793">
                  <c:v>1.2080000000000002</c:v>
                </c:pt>
                <c:pt idx="14794">
                  <c:v>0.99400000000000011</c:v>
                </c:pt>
                <c:pt idx="14795">
                  <c:v>0.80500000000000005</c:v>
                </c:pt>
                <c:pt idx="14796">
                  <c:v>0.96500000000000008</c:v>
                </c:pt>
                <c:pt idx="14797">
                  <c:v>0.625</c:v>
                </c:pt>
                <c:pt idx="14798">
                  <c:v>0.77700000000000002</c:v>
                </c:pt>
                <c:pt idx="14799">
                  <c:v>0.92300000000000004</c:v>
                </c:pt>
                <c:pt idx="14800">
                  <c:v>0.92</c:v>
                </c:pt>
                <c:pt idx="14801">
                  <c:v>0.97900000000000009</c:v>
                </c:pt>
                <c:pt idx="14802">
                  <c:v>1.1540000000000001</c:v>
                </c:pt>
                <c:pt idx="14803">
                  <c:v>1.0029999999999999</c:v>
                </c:pt>
                <c:pt idx="14804">
                  <c:v>1.0970000000000002</c:v>
                </c:pt>
                <c:pt idx="14805">
                  <c:v>1.0780000000000001</c:v>
                </c:pt>
                <c:pt idx="14806">
                  <c:v>0.80099999999999993</c:v>
                </c:pt>
                <c:pt idx="14807">
                  <c:v>0.72599999999999998</c:v>
                </c:pt>
                <c:pt idx="14808">
                  <c:v>0.745</c:v>
                </c:pt>
                <c:pt idx="14809">
                  <c:v>0.53799999999999992</c:v>
                </c:pt>
                <c:pt idx="14810">
                  <c:v>0.69700000000000006</c:v>
                </c:pt>
                <c:pt idx="14811">
                  <c:v>0.45199999999999996</c:v>
                </c:pt>
                <c:pt idx="14812">
                  <c:v>0.88600000000000001</c:v>
                </c:pt>
                <c:pt idx="14813">
                  <c:v>1.1640000000000001</c:v>
                </c:pt>
                <c:pt idx="14814">
                  <c:v>1.0029999999999999</c:v>
                </c:pt>
                <c:pt idx="14815">
                  <c:v>0.61399999999999999</c:v>
                </c:pt>
                <c:pt idx="14816">
                  <c:v>0.64100000000000001</c:v>
                </c:pt>
                <c:pt idx="14817">
                  <c:v>0.71799999999999997</c:v>
                </c:pt>
                <c:pt idx="14818">
                  <c:v>0.55199999999999994</c:v>
                </c:pt>
                <c:pt idx="14819">
                  <c:v>0.78500000000000003</c:v>
                </c:pt>
                <c:pt idx="14820">
                  <c:v>0.749</c:v>
                </c:pt>
                <c:pt idx="14821">
                  <c:v>0.43600000000000005</c:v>
                </c:pt>
                <c:pt idx="14822">
                  <c:v>0.85799999999999998</c:v>
                </c:pt>
                <c:pt idx="14823">
                  <c:v>1.1199999999999999</c:v>
                </c:pt>
                <c:pt idx="14824">
                  <c:v>1.1919999999999999</c:v>
                </c:pt>
                <c:pt idx="14825">
                  <c:v>0.621</c:v>
                </c:pt>
                <c:pt idx="14826">
                  <c:v>0.63400000000000001</c:v>
                </c:pt>
                <c:pt idx="14827">
                  <c:v>0.70100000000000007</c:v>
                </c:pt>
                <c:pt idx="14828">
                  <c:v>0.53900000000000003</c:v>
                </c:pt>
                <c:pt idx="14829">
                  <c:v>0.439</c:v>
                </c:pt>
                <c:pt idx="14830">
                  <c:v>0.47</c:v>
                </c:pt>
                <c:pt idx="14831">
                  <c:v>0.59000000000000008</c:v>
                </c:pt>
                <c:pt idx="14832">
                  <c:v>0.57600000000000007</c:v>
                </c:pt>
                <c:pt idx="14833">
                  <c:v>0.58399999999999996</c:v>
                </c:pt>
                <c:pt idx="14834">
                  <c:v>0.68599999999999994</c:v>
                </c:pt>
                <c:pt idx="14835">
                  <c:v>1.1100000000000001</c:v>
                </c:pt>
                <c:pt idx="14836">
                  <c:v>1.2789999999999999</c:v>
                </c:pt>
                <c:pt idx="14837">
                  <c:v>1.3079999999999998</c:v>
                </c:pt>
                <c:pt idx="14838">
                  <c:v>1.5859999999999999</c:v>
                </c:pt>
                <c:pt idx="14839">
                  <c:v>1.63</c:v>
                </c:pt>
                <c:pt idx="14840">
                  <c:v>1.9139999999999999</c:v>
                </c:pt>
                <c:pt idx="14841">
                  <c:v>0.7380000000000001</c:v>
                </c:pt>
                <c:pt idx="14842">
                  <c:v>0.58600000000000008</c:v>
                </c:pt>
                <c:pt idx="14843">
                  <c:v>0.56499999999999995</c:v>
                </c:pt>
                <c:pt idx="14844">
                  <c:v>0.55599999999999994</c:v>
                </c:pt>
                <c:pt idx="14845">
                  <c:v>0.621</c:v>
                </c:pt>
                <c:pt idx="14846">
                  <c:v>0.84199999999999997</c:v>
                </c:pt>
                <c:pt idx="14847">
                  <c:v>0.45399999999999996</c:v>
                </c:pt>
                <c:pt idx="14848">
                  <c:v>0.63800000000000001</c:v>
                </c:pt>
                <c:pt idx="14849">
                  <c:v>0.41899999999999998</c:v>
                </c:pt>
                <c:pt idx="14850">
                  <c:v>0.60799999999999998</c:v>
                </c:pt>
                <c:pt idx="14851">
                  <c:v>0.67699999999999994</c:v>
                </c:pt>
                <c:pt idx="14852">
                  <c:v>0.41800000000000004</c:v>
                </c:pt>
                <c:pt idx="14853">
                  <c:v>0.73699999999999999</c:v>
                </c:pt>
                <c:pt idx="14854">
                  <c:v>0.81200000000000006</c:v>
                </c:pt>
                <c:pt idx="14855">
                  <c:v>0.84399999999999997</c:v>
                </c:pt>
                <c:pt idx="14856">
                  <c:v>0.83399999999999996</c:v>
                </c:pt>
                <c:pt idx="14857">
                  <c:v>0.83299999999999996</c:v>
                </c:pt>
                <c:pt idx="14858">
                  <c:v>0.85199999999999998</c:v>
                </c:pt>
                <c:pt idx="14859">
                  <c:v>0.45199999999999996</c:v>
                </c:pt>
                <c:pt idx="14860">
                  <c:v>0.58699999999999997</c:v>
                </c:pt>
                <c:pt idx="14861">
                  <c:v>0.26899999999999996</c:v>
                </c:pt>
                <c:pt idx="14862">
                  <c:v>0.30399999999999999</c:v>
                </c:pt>
                <c:pt idx="14863">
                  <c:v>0.624</c:v>
                </c:pt>
                <c:pt idx="14864">
                  <c:v>0.68099999999999994</c:v>
                </c:pt>
                <c:pt idx="14865">
                  <c:v>0.248</c:v>
                </c:pt>
                <c:pt idx="14866">
                  <c:v>0.56300000000000006</c:v>
                </c:pt>
                <c:pt idx="14867">
                  <c:v>0.66200000000000003</c:v>
                </c:pt>
                <c:pt idx="14868">
                  <c:v>0.78</c:v>
                </c:pt>
                <c:pt idx="14869">
                  <c:v>0.84399999999999997</c:v>
                </c:pt>
                <c:pt idx="14870">
                  <c:v>0.753</c:v>
                </c:pt>
                <c:pt idx="14871">
                  <c:v>0.80400000000000005</c:v>
                </c:pt>
                <c:pt idx="14872">
                  <c:v>0.83299999999999996</c:v>
                </c:pt>
                <c:pt idx="14873">
                  <c:v>0.83399999999999996</c:v>
                </c:pt>
                <c:pt idx="14874">
                  <c:v>0.44400000000000001</c:v>
                </c:pt>
                <c:pt idx="14875">
                  <c:v>0.53900000000000003</c:v>
                </c:pt>
                <c:pt idx="14876">
                  <c:v>0.54100000000000004</c:v>
                </c:pt>
                <c:pt idx="14877">
                  <c:v>0.24299999999999999</c:v>
                </c:pt>
                <c:pt idx="14878">
                  <c:v>0.53</c:v>
                </c:pt>
                <c:pt idx="14879">
                  <c:v>0.23299999999999998</c:v>
                </c:pt>
                <c:pt idx="14880">
                  <c:v>0.13899999999999998</c:v>
                </c:pt>
                <c:pt idx="14881">
                  <c:v>0.55599999999999994</c:v>
                </c:pt>
                <c:pt idx="14882">
                  <c:v>0.39</c:v>
                </c:pt>
                <c:pt idx="14883">
                  <c:v>0.47800000000000004</c:v>
                </c:pt>
                <c:pt idx="14884">
                  <c:v>0.50900000000000001</c:v>
                </c:pt>
                <c:pt idx="14885">
                  <c:v>0.90300000000000002</c:v>
                </c:pt>
                <c:pt idx="14886">
                  <c:v>0.58499999999999996</c:v>
                </c:pt>
                <c:pt idx="14887">
                  <c:v>0.50800000000000001</c:v>
                </c:pt>
                <c:pt idx="14888">
                  <c:v>0.749</c:v>
                </c:pt>
                <c:pt idx="14889">
                  <c:v>0.79500000000000004</c:v>
                </c:pt>
                <c:pt idx="14890">
                  <c:v>0.432</c:v>
                </c:pt>
                <c:pt idx="14891">
                  <c:v>0.28299999999999997</c:v>
                </c:pt>
                <c:pt idx="14892">
                  <c:v>0.499</c:v>
                </c:pt>
                <c:pt idx="14893">
                  <c:v>0.47899999999999998</c:v>
                </c:pt>
                <c:pt idx="14894">
                  <c:v>0.33300000000000002</c:v>
                </c:pt>
                <c:pt idx="14895">
                  <c:v>0.35100000000000003</c:v>
                </c:pt>
                <c:pt idx="14896">
                  <c:v>0.29599999999999999</c:v>
                </c:pt>
                <c:pt idx="14897">
                  <c:v>0.27399999999999997</c:v>
                </c:pt>
                <c:pt idx="14898">
                  <c:v>0.27399999999999997</c:v>
                </c:pt>
                <c:pt idx="14899">
                  <c:v>0.33900000000000002</c:v>
                </c:pt>
                <c:pt idx="14900">
                  <c:v>0.54400000000000004</c:v>
                </c:pt>
                <c:pt idx="14901">
                  <c:v>0.23299999999999998</c:v>
                </c:pt>
                <c:pt idx="14902">
                  <c:v>0.26100000000000001</c:v>
                </c:pt>
                <c:pt idx="14903">
                  <c:v>0.24000000000000002</c:v>
                </c:pt>
                <c:pt idx="14904">
                  <c:v>0.192</c:v>
                </c:pt>
                <c:pt idx="14905">
                  <c:v>0.16600000000000001</c:v>
                </c:pt>
                <c:pt idx="14906">
                  <c:v>0.65899999999999992</c:v>
                </c:pt>
                <c:pt idx="14907">
                  <c:v>0.79800000000000004</c:v>
                </c:pt>
                <c:pt idx="14908">
                  <c:v>0.40600000000000003</c:v>
                </c:pt>
                <c:pt idx="14909">
                  <c:v>0.29699999999999999</c:v>
                </c:pt>
                <c:pt idx="14910">
                  <c:v>0.26500000000000001</c:v>
                </c:pt>
                <c:pt idx="14911">
                  <c:v>0.154</c:v>
                </c:pt>
                <c:pt idx="14912">
                  <c:v>0.157</c:v>
                </c:pt>
                <c:pt idx="14913">
                  <c:v>0.33599999999999997</c:v>
                </c:pt>
                <c:pt idx="14914">
                  <c:v>0.16300000000000001</c:v>
                </c:pt>
                <c:pt idx="14915">
                  <c:v>0.126</c:v>
                </c:pt>
                <c:pt idx="14916">
                  <c:v>0.13799999999999998</c:v>
                </c:pt>
                <c:pt idx="14917">
                  <c:v>0.13899999999999998</c:v>
                </c:pt>
                <c:pt idx="14918">
                  <c:v>0.54600000000000004</c:v>
                </c:pt>
                <c:pt idx="14919">
                  <c:v>0.216</c:v>
                </c:pt>
                <c:pt idx="14920">
                  <c:v>0.28999999999999998</c:v>
                </c:pt>
                <c:pt idx="14921">
                  <c:v>7.2000000000000008E-2</c:v>
                </c:pt>
                <c:pt idx="14922">
                  <c:v>0</c:v>
                </c:pt>
                <c:pt idx="14923">
                  <c:v>0</c:v>
                </c:pt>
                <c:pt idx="14924">
                  <c:v>0.45800000000000002</c:v>
                </c:pt>
                <c:pt idx="14925">
                  <c:v>0.43</c:v>
                </c:pt>
                <c:pt idx="14926">
                  <c:v>0.20799999999999999</c:v>
                </c:pt>
                <c:pt idx="14927">
                  <c:v>0.28699999999999998</c:v>
                </c:pt>
                <c:pt idx="14928">
                  <c:v>0.28400000000000003</c:v>
                </c:pt>
                <c:pt idx="14929">
                  <c:v>0.34900000000000003</c:v>
                </c:pt>
                <c:pt idx="14930">
                  <c:v>0.184</c:v>
                </c:pt>
                <c:pt idx="14931">
                  <c:v>0.161</c:v>
                </c:pt>
                <c:pt idx="14932">
                  <c:v>0.161</c:v>
                </c:pt>
                <c:pt idx="14933">
                  <c:v>0.53</c:v>
                </c:pt>
                <c:pt idx="14934">
                  <c:v>0.624</c:v>
                </c:pt>
                <c:pt idx="14935">
                  <c:v>0.22500000000000001</c:v>
                </c:pt>
                <c:pt idx="14936">
                  <c:v>0.13200000000000001</c:v>
                </c:pt>
                <c:pt idx="14937">
                  <c:v>0.252</c:v>
                </c:pt>
                <c:pt idx="14938">
                  <c:v>0.32100000000000001</c:v>
                </c:pt>
                <c:pt idx="14939">
                  <c:v>0.45100000000000001</c:v>
                </c:pt>
                <c:pt idx="14940">
                  <c:v>0.45399999999999996</c:v>
                </c:pt>
                <c:pt idx="14941">
                  <c:v>0.44800000000000001</c:v>
                </c:pt>
                <c:pt idx="14942">
                  <c:v>0.45800000000000002</c:v>
                </c:pt>
                <c:pt idx="14943">
                  <c:v>0.495</c:v>
                </c:pt>
                <c:pt idx="14944">
                  <c:v>0.16799999999999998</c:v>
                </c:pt>
                <c:pt idx="14945">
                  <c:v>0.12300000000000001</c:v>
                </c:pt>
                <c:pt idx="14946">
                  <c:v>0.157</c:v>
                </c:pt>
                <c:pt idx="14947">
                  <c:v>0.23800000000000002</c:v>
                </c:pt>
                <c:pt idx="14948">
                  <c:v>0.25900000000000001</c:v>
                </c:pt>
                <c:pt idx="14949">
                  <c:v>0.28699999999999998</c:v>
                </c:pt>
                <c:pt idx="14950">
                  <c:v>0.41499999999999998</c:v>
                </c:pt>
                <c:pt idx="14951">
                  <c:v>0.315</c:v>
                </c:pt>
                <c:pt idx="14952">
                  <c:v>0.308</c:v>
                </c:pt>
                <c:pt idx="14953">
                  <c:v>0.30200000000000005</c:v>
                </c:pt>
                <c:pt idx="14954">
                  <c:v>0.29199999999999998</c:v>
                </c:pt>
                <c:pt idx="14955">
                  <c:v>0.27999999999999997</c:v>
                </c:pt>
                <c:pt idx="14956">
                  <c:v>6.7000000000000004E-2</c:v>
                </c:pt>
                <c:pt idx="14957">
                  <c:v>4.8000000000000001E-2</c:v>
                </c:pt>
                <c:pt idx="14958">
                  <c:v>9.1999999999999998E-2</c:v>
                </c:pt>
                <c:pt idx="14959">
                  <c:v>0.104</c:v>
                </c:pt>
                <c:pt idx="14960">
                  <c:v>0.26400000000000001</c:v>
                </c:pt>
                <c:pt idx="14961">
                  <c:v>0.26699999999999996</c:v>
                </c:pt>
                <c:pt idx="14962">
                  <c:v>0.20699999999999999</c:v>
                </c:pt>
                <c:pt idx="14963">
                  <c:v>0.19400000000000001</c:v>
                </c:pt>
                <c:pt idx="14964">
                  <c:v>0.499</c:v>
                </c:pt>
                <c:pt idx="14965">
                  <c:v>0.495</c:v>
                </c:pt>
                <c:pt idx="14966">
                  <c:v>0.48199999999999998</c:v>
                </c:pt>
                <c:pt idx="14967">
                  <c:v>0.66</c:v>
                </c:pt>
                <c:pt idx="14968">
                  <c:v>0.71500000000000008</c:v>
                </c:pt>
                <c:pt idx="14969">
                  <c:v>0.73399999999999999</c:v>
                </c:pt>
                <c:pt idx="14970">
                  <c:v>0.73899999999999999</c:v>
                </c:pt>
                <c:pt idx="14971">
                  <c:v>0.71799999999999997</c:v>
                </c:pt>
                <c:pt idx="14972">
                  <c:v>0.95600000000000007</c:v>
                </c:pt>
                <c:pt idx="14973">
                  <c:v>0.99700000000000011</c:v>
                </c:pt>
                <c:pt idx="14974">
                  <c:v>0.39399999999999996</c:v>
                </c:pt>
                <c:pt idx="14975">
                  <c:v>0.24899999999999997</c:v>
                </c:pt>
                <c:pt idx="14976">
                  <c:v>0.248</c:v>
                </c:pt>
                <c:pt idx="14977">
                  <c:v>0.248</c:v>
                </c:pt>
                <c:pt idx="14978">
                  <c:v>5.7000000000000002E-2</c:v>
                </c:pt>
                <c:pt idx="14979">
                  <c:v>0</c:v>
                </c:pt>
                <c:pt idx="14980">
                  <c:v>0.34099999999999997</c:v>
                </c:pt>
                <c:pt idx="14981">
                  <c:v>0.45500000000000002</c:v>
                </c:pt>
                <c:pt idx="14982">
                  <c:v>0.44400000000000001</c:v>
                </c:pt>
                <c:pt idx="14983">
                  <c:v>0.44900000000000001</c:v>
                </c:pt>
                <c:pt idx="14984">
                  <c:v>0.441</c:v>
                </c:pt>
                <c:pt idx="14985">
                  <c:v>0.439</c:v>
                </c:pt>
                <c:pt idx="14986">
                  <c:v>0.443</c:v>
                </c:pt>
                <c:pt idx="14987">
                  <c:v>0.45399999999999996</c:v>
                </c:pt>
                <c:pt idx="14988">
                  <c:v>0.46099999999999997</c:v>
                </c:pt>
                <c:pt idx="14989">
                  <c:v>0.48700000000000004</c:v>
                </c:pt>
                <c:pt idx="14990">
                  <c:v>0.48299999999999998</c:v>
                </c:pt>
                <c:pt idx="14991">
                  <c:v>0.48599999999999999</c:v>
                </c:pt>
                <c:pt idx="14992">
                  <c:v>0.47899999999999998</c:v>
                </c:pt>
                <c:pt idx="14993">
                  <c:v>0.48399999999999999</c:v>
                </c:pt>
                <c:pt idx="14994">
                  <c:v>0.47800000000000004</c:v>
                </c:pt>
                <c:pt idx="14995">
                  <c:v>0.48599999999999999</c:v>
                </c:pt>
                <c:pt idx="14996">
                  <c:v>0.48599999999999999</c:v>
                </c:pt>
                <c:pt idx="14997">
                  <c:v>0.48099999999999998</c:v>
                </c:pt>
                <c:pt idx="14998">
                  <c:v>0.495</c:v>
                </c:pt>
                <c:pt idx="14999">
                  <c:v>0.11600000000000001</c:v>
                </c:pt>
                <c:pt idx="15000">
                  <c:v>1.2999999999999999E-2</c:v>
                </c:pt>
                <c:pt idx="15001">
                  <c:v>4.0000000000000001E-3</c:v>
                </c:pt>
                <c:pt idx="15002">
                  <c:v>1E-3</c:v>
                </c:pt>
                <c:pt idx="15003">
                  <c:v>0</c:v>
                </c:pt>
                <c:pt idx="15004">
                  <c:v>1E-3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</c:v>
                </c:pt>
                <c:pt idx="15009">
                  <c:v>0</c:v>
                </c:pt>
                <c:pt idx="15010">
                  <c:v>0</c:v>
                </c:pt>
                <c:pt idx="15011">
                  <c:v>0</c:v>
                </c:pt>
                <c:pt idx="15012">
                  <c:v>0</c:v>
                </c:pt>
                <c:pt idx="15013">
                  <c:v>0</c:v>
                </c:pt>
                <c:pt idx="15014">
                  <c:v>0</c:v>
                </c:pt>
                <c:pt idx="15015">
                  <c:v>0</c:v>
                </c:pt>
                <c:pt idx="15016">
                  <c:v>0</c:v>
                </c:pt>
                <c:pt idx="15017">
                  <c:v>0</c:v>
                </c:pt>
                <c:pt idx="15018">
                  <c:v>1E-3</c:v>
                </c:pt>
                <c:pt idx="15019">
                  <c:v>0</c:v>
                </c:pt>
                <c:pt idx="15020">
                  <c:v>0</c:v>
                </c:pt>
                <c:pt idx="15021">
                  <c:v>0</c:v>
                </c:pt>
                <c:pt idx="15022">
                  <c:v>0</c:v>
                </c:pt>
                <c:pt idx="15023">
                  <c:v>2.5000000000000001E-2</c:v>
                </c:pt>
                <c:pt idx="15024">
                  <c:v>3.7999999999999999E-2</c:v>
                </c:pt>
                <c:pt idx="15025">
                  <c:v>4.8000000000000001E-2</c:v>
                </c:pt>
                <c:pt idx="15026">
                  <c:v>6.9999999999999993E-2</c:v>
                </c:pt>
                <c:pt idx="15027">
                  <c:v>9.5000000000000001E-2</c:v>
                </c:pt>
                <c:pt idx="15028">
                  <c:v>0.23800000000000002</c:v>
                </c:pt>
                <c:pt idx="15029">
                  <c:v>0.25600000000000001</c:v>
                </c:pt>
                <c:pt idx="15030">
                  <c:v>0.23699999999999999</c:v>
                </c:pt>
                <c:pt idx="15031">
                  <c:v>0.19699999999999998</c:v>
                </c:pt>
                <c:pt idx="15032">
                  <c:v>4.3999999999999997E-2</c:v>
                </c:pt>
                <c:pt idx="15033">
                  <c:v>4.0000000000000001E-3</c:v>
                </c:pt>
                <c:pt idx="15034">
                  <c:v>0.01</c:v>
                </c:pt>
                <c:pt idx="15035">
                  <c:v>1.6E-2</c:v>
                </c:pt>
                <c:pt idx="15036">
                  <c:v>2.5000000000000001E-2</c:v>
                </c:pt>
                <c:pt idx="15037">
                  <c:v>0.13400000000000001</c:v>
                </c:pt>
                <c:pt idx="15038">
                  <c:v>0.159</c:v>
                </c:pt>
                <c:pt idx="15039">
                  <c:v>0.153</c:v>
                </c:pt>
                <c:pt idx="15040">
                  <c:v>0.14599999999999999</c:v>
                </c:pt>
                <c:pt idx="15041">
                  <c:v>0.13799999999999998</c:v>
                </c:pt>
                <c:pt idx="15042">
                  <c:v>0.122</c:v>
                </c:pt>
                <c:pt idx="15043">
                  <c:v>0.10100000000000001</c:v>
                </c:pt>
                <c:pt idx="15044">
                  <c:v>2.5000000000000001E-2</c:v>
                </c:pt>
                <c:pt idx="15045">
                  <c:v>1E-3</c:v>
                </c:pt>
                <c:pt idx="15046">
                  <c:v>1E-3</c:v>
                </c:pt>
                <c:pt idx="15047">
                  <c:v>0.307</c:v>
                </c:pt>
                <c:pt idx="15048">
                  <c:v>0.376</c:v>
                </c:pt>
                <c:pt idx="15049">
                  <c:v>0.38699999999999996</c:v>
                </c:pt>
                <c:pt idx="15050">
                  <c:v>0.39</c:v>
                </c:pt>
                <c:pt idx="15051">
                  <c:v>0.39300000000000002</c:v>
                </c:pt>
                <c:pt idx="15052">
                  <c:v>0.374</c:v>
                </c:pt>
                <c:pt idx="15053">
                  <c:v>0.39</c:v>
                </c:pt>
                <c:pt idx="15054">
                  <c:v>0.374</c:v>
                </c:pt>
                <c:pt idx="15055">
                  <c:v>0.374</c:v>
                </c:pt>
                <c:pt idx="15056">
                  <c:v>0.373</c:v>
                </c:pt>
                <c:pt idx="15057">
                  <c:v>0.372</c:v>
                </c:pt>
                <c:pt idx="15058">
                  <c:v>0.372</c:v>
                </c:pt>
                <c:pt idx="15059">
                  <c:v>0.375</c:v>
                </c:pt>
                <c:pt idx="15060">
                  <c:v>0.375</c:v>
                </c:pt>
                <c:pt idx="15061">
                  <c:v>0.376</c:v>
                </c:pt>
                <c:pt idx="15062">
                  <c:v>9.6000000000000002E-2</c:v>
                </c:pt>
                <c:pt idx="15063">
                  <c:v>0.14599999999999999</c:v>
                </c:pt>
                <c:pt idx="15064">
                  <c:v>0.19799999999999998</c:v>
                </c:pt>
                <c:pt idx="15065">
                  <c:v>0.20399999999999999</c:v>
                </c:pt>
                <c:pt idx="15066">
                  <c:v>0.20699999999999999</c:v>
                </c:pt>
                <c:pt idx="15067">
                  <c:v>0.217</c:v>
                </c:pt>
                <c:pt idx="15068">
                  <c:v>7.9000000000000001E-2</c:v>
                </c:pt>
                <c:pt idx="15069">
                  <c:v>4.3000000000000003E-2</c:v>
                </c:pt>
                <c:pt idx="15070">
                  <c:v>3.3000000000000002E-2</c:v>
                </c:pt>
                <c:pt idx="15071">
                  <c:v>2.4E-2</c:v>
                </c:pt>
                <c:pt idx="15072">
                  <c:v>1.4E-2</c:v>
                </c:pt>
                <c:pt idx="15073">
                  <c:v>4.0000000000000001E-3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0</c:v>
                </c:pt>
                <c:pt idx="15080">
                  <c:v>0</c:v>
                </c:pt>
                <c:pt idx="15081">
                  <c:v>0</c:v>
                </c:pt>
                <c:pt idx="15082">
                  <c:v>0</c:v>
                </c:pt>
                <c:pt idx="15083">
                  <c:v>0</c:v>
                </c:pt>
                <c:pt idx="15084">
                  <c:v>1E-3</c:v>
                </c:pt>
                <c:pt idx="15085">
                  <c:v>0</c:v>
                </c:pt>
                <c:pt idx="15086">
                  <c:v>0</c:v>
                </c:pt>
                <c:pt idx="15087">
                  <c:v>0</c:v>
                </c:pt>
                <c:pt idx="15088">
                  <c:v>3.4000000000000002E-2</c:v>
                </c:pt>
                <c:pt idx="15089">
                  <c:v>7.8E-2</c:v>
                </c:pt>
                <c:pt idx="15090">
                  <c:v>0.1</c:v>
                </c:pt>
                <c:pt idx="15091">
                  <c:v>0.122</c:v>
                </c:pt>
                <c:pt idx="15092">
                  <c:v>0.107</c:v>
                </c:pt>
                <c:pt idx="15093">
                  <c:v>0.219</c:v>
                </c:pt>
                <c:pt idx="15094">
                  <c:v>0.221</c:v>
                </c:pt>
                <c:pt idx="15095">
                  <c:v>0.20200000000000001</c:v>
                </c:pt>
                <c:pt idx="15096">
                  <c:v>0.188</c:v>
                </c:pt>
                <c:pt idx="15097">
                  <c:v>0.188</c:v>
                </c:pt>
                <c:pt idx="15098">
                  <c:v>0.184</c:v>
                </c:pt>
                <c:pt idx="15099">
                  <c:v>0.185</c:v>
                </c:pt>
                <c:pt idx="15100">
                  <c:v>0.19</c:v>
                </c:pt>
                <c:pt idx="15101">
                  <c:v>0.185</c:v>
                </c:pt>
                <c:pt idx="15102">
                  <c:v>0.185</c:v>
                </c:pt>
                <c:pt idx="15103">
                  <c:v>0.183</c:v>
                </c:pt>
                <c:pt idx="15104">
                  <c:v>0.17300000000000001</c:v>
                </c:pt>
                <c:pt idx="15105">
                  <c:v>4.1000000000000002E-2</c:v>
                </c:pt>
                <c:pt idx="15106">
                  <c:v>3.0000000000000001E-3</c:v>
                </c:pt>
                <c:pt idx="15107">
                  <c:v>7.0000000000000001E-3</c:v>
                </c:pt>
                <c:pt idx="15108">
                  <c:v>8.0000000000000002E-3</c:v>
                </c:pt>
                <c:pt idx="15109">
                  <c:v>8.0000000000000002E-3</c:v>
                </c:pt>
                <c:pt idx="15110">
                  <c:v>7.0000000000000001E-3</c:v>
                </c:pt>
                <c:pt idx="15111">
                  <c:v>2E-3</c:v>
                </c:pt>
                <c:pt idx="15112">
                  <c:v>0</c:v>
                </c:pt>
                <c:pt idx="15113">
                  <c:v>0.32699999999999996</c:v>
                </c:pt>
                <c:pt idx="15114">
                  <c:v>0.379</c:v>
                </c:pt>
                <c:pt idx="15115">
                  <c:v>0.371</c:v>
                </c:pt>
                <c:pt idx="15116">
                  <c:v>0.36900000000000005</c:v>
                </c:pt>
                <c:pt idx="15117">
                  <c:v>0.37</c:v>
                </c:pt>
                <c:pt idx="15118">
                  <c:v>0.36699999999999999</c:v>
                </c:pt>
                <c:pt idx="15119">
                  <c:v>0.36699999999999999</c:v>
                </c:pt>
                <c:pt idx="15120">
                  <c:v>0.36699999999999999</c:v>
                </c:pt>
                <c:pt idx="15121">
                  <c:v>0.36900000000000005</c:v>
                </c:pt>
                <c:pt idx="15122">
                  <c:v>0.377</c:v>
                </c:pt>
                <c:pt idx="15123">
                  <c:v>0.36599999999999999</c:v>
                </c:pt>
                <c:pt idx="15124">
                  <c:v>0.377</c:v>
                </c:pt>
                <c:pt idx="15125">
                  <c:v>0.39900000000000002</c:v>
                </c:pt>
                <c:pt idx="15126">
                  <c:v>0.4</c:v>
                </c:pt>
                <c:pt idx="15127">
                  <c:v>0.41199999999999998</c:v>
                </c:pt>
                <c:pt idx="15128">
                  <c:v>0.41899999999999998</c:v>
                </c:pt>
                <c:pt idx="15129">
                  <c:v>0.43099999999999999</c:v>
                </c:pt>
                <c:pt idx="15130">
                  <c:v>0.441</c:v>
                </c:pt>
                <c:pt idx="15131">
                  <c:v>0.438</c:v>
                </c:pt>
                <c:pt idx="15132">
                  <c:v>0.44</c:v>
                </c:pt>
                <c:pt idx="15133">
                  <c:v>0.439</c:v>
                </c:pt>
                <c:pt idx="15134">
                  <c:v>0.44499999999999995</c:v>
                </c:pt>
                <c:pt idx="15135">
                  <c:v>0.439</c:v>
                </c:pt>
                <c:pt idx="15136">
                  <c:v>0.44700000000000001</c:v>
                </c:pt>
                <c:pt idx="15137">
                  <c:v>0.438</c:v>
                </c:pt>
                <c:pt idx="15138">
                  <c:v>0.438</c:v>
                </c:pt>
                <c:pt idx="15139">
                  <c:v>0.442</c:v>
                </c:pt>
                <c:pt idx="15140">
                  <c:v>0.45700000000000002</c:v>
                </c:pt>
                <c:pt idx="15141">
                  <c:v>0.44400000000000001</c:v>
                </c:pt>
                <c:pt idx="15142">
                  <c:v>0.46</c:v>
                </c:pt>
                <c:pt idx="15143">
                  <c:v>0.48899999999999993</c:v>
                </c:pt>
                <c:pt idx="15144">
                  <c:v>0.50800000000000001</c:v>
                </c:pt>
                <c:pt idx="15145">
                  <c:v>0.51600000000000001</c:v>
                </c:pt>
                <c:pt idx="15146">
                  <c:v>0.52200000000000002</c:v>
                </c:pt>
                <c:pt idx="15147">
                  <c:v>0.112</c:v>
                </c:pt>
                <c:pt idx="15148">
                  <c:v>0</c:v>
                </c:pt>
                <c:pt idx="15149">
                  <c:v>0</c:v>
                </c:pt>
                <c:pt idx="15150">
                  <c:v>0.14300000000000002</c:v>
                </c:pt>
                <c:pt idx="15151">
                  <c:v>0.19500000000000001</c:v>
                </c:pt>
                <c:pt idx="15152">
                  <c:v>0.21099999999999999</c:v>
                </c:pt>
                <c:pt idx="15153">
                  <c:v>0.23100000000000001</c:v>
                </c:pt>
                <c:pt idx="15154">
                  <c:v>0.24600000000000002</c:v>
                </c:pt>
                <c:pt idx="15155">
                  <c:v>0.25999999999999995</c:v>
                </c:pt>
                <c:pt idx="15156">
                  <c:v>0.26600000000000001</c:v>
                </c:pt>
                <c:pt idx="15157">
                  <c:v>0.26699999999999996</c:v>
                </c:pt>
                <c:pt idx="15158">
                  <c:v>0.26699999999999996</c:v>
                </c:pt>
                <c:pt idx="15159">
                  <c:v>0.26800000000000002</c:v>
                </c:pt>
                <c:pt idx="15160">
                  <c:v>6.6000000000000003E-2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0.159</c:v>
                </c:pt>
                <c:pt idx="15174">
                  <c:v>0.188</c:v>
                </c:pt>
                <c:pt idx="15175">
                  <c:v>0.2</c:v>
                </c:pt>
                <c:pt idx="15176">
                  <c:v>0.21000000000000002</c:v>
                </c:pt>
                <c:pt idx="15177">
                  <c:v>0.22500000000000001</c:v>
                </c:pt>
                <c:pt idx="15178">
                  <c:v>0.24000000000000002</c:v>
                </c:pt>
                <c:pt idx="15179">
                  <c:v>0.24199999999999999</c:v>
                </c:pt>
                <c:pt idx="15180">
                  <c:v>7.6999999999999999E-2</c:v>
                </c:pt>
                <c:pt idx="15181">
                  <c:v>2.1999999999999999E-2</c:v>
                </c:pt>
                <c:pt idx="15182">
                  <c:v>5.0000000000000001E-3</c:v>
                </c:pt>
                <c:pt idx="15183">
                  <c:v>1E-3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</c:v>
                </c:pt>
                <c:pt idx="15198">
                  <c:v>0</c:v>
                </c:pt>
                <c:pt idx="15199">
                  <c:v>0</c:v>
                </c:pt>
                <c:pt idx="15200">
                  <c:v>0</c:v>
                </c:pt>
                <c:pt idx="15201">
                  <c:v>0</c:v>
                </c:pt>
                <c:pt idx="15202">
                  <c:v>0</c:v>
                </c:pt>
                <c:pt idx="15203">
                  <c:v>0</c:v>
                </c:pt>
                <c:pt idx="15204">
                  <c:v>0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1E-3</c:v>
                </c:pt>
                <c:pt idx="15213">
                  <c:v>0</c:v>
                </c:pt>
                <c:pt idx="15214">
                  <c:v>0.44</c:v>
                </c:pt>
                <c:pt idx="15215">
                  <c:v>0.505</c:v>
                </c:pt>
                <c:pt idx="15216">
                  <c:v>0.50600000000000001</c:v>
                </c:pt>
                <c:pt idx="15217">
                  <c:v>0.51999999999999991</c:v>
                </c:pt>
                <c:pt idx="15218">
                  <c:v>0.52400000000000002</c:v>
                </c:pt>
                <c:pt idx="15219">
                  <c:v>0.53300000000000003</c:v>
                </c:pt>
                <c:pt idx="15220">
                  <c:v>0.52100000000000002</c:v>
                </c:pt>
                <c:pt idx="15221">
                  <c:v>0.52899999999999991</c:v>
                </c:pt>
                <c:pt idx="15222">
                  <c:v>0.70600000000000007</c:v>
                </c:pt>
                <c:pt idx="15223">
                  <c:v>0.76300000000000001</c:v>
                </c:pt>
                <c:pt idx="15224">
                  <c:v>0.77700000000000002</c:v>
                </c:pt>
                <c:pt idx="15225">
                  <c:v>0.76400000000000001</c:v>
                </c:pt>
                <c:pt idx="15226">
                  <c:v>0.79400000000000004</c:v>
                </c:pt>
                <c:pt idx="15227">
                  <c:v>0.77300000000000002</c:v>
                </c:pt>
                <c:pt idx="15228">
                  <c:v>0.33700000000000002</c:v>
                </c:pt>
                <c:pt idx="15229">
                  <c:v>0.22800000000000001</c:v>
                </c:pt>
                <c:pt idx="15230">
                  <c:v>0.20599999999999999</c:v>
                </c:pt>
                <c:pt idx="15231">
                  <c:v>0.19699999999999998</c:v>
                </c:pt>
                <c:pt idx="15232">
                  <c:v>0.17599999999999999</c:v>
                </c:pt>
                <c:pt idx="15233">
                  <c:v>0.156</c:v>
                </c:pt>
                <c:pt idx="15234">
                  <c:v>0.14699999999999999</c:v>
                </c:pt>
                <c:pt idx="15235">
                  <c:v>0.14499999999999999</c:v>
                </c:pt>
                <c:pt idx="15236">
                  <c:v>0.14499999999999999</c:v>
                </c:pt>
                <c:pt idx="15237">
                  <c:v>0.14499999999999999</c:v>
                </c:pt>
                <c:pt idx="15238">
                  <c:v>0.32500000000000001</c:v>
                </c:pt>
                <c:pt idx="15239">
                  <c:v>0.38</c:v>
                </c:pt>
                <c:pt idx="15240">
                  <c:v>8.6999999999999994E-2</c:v>
                </c:pt>
                <c:pt idx="15241">
                  <c:v>0</c:v>
                </c:pt>
                <c:pt idx="15242">
                  <c:v>0</c:v>
                </c:pt>
                <c:pt idx="15243">
                  <c:v>0</c:v>
                </c:pt>
                <c:pt idx="15244">
                  <c:v>3.9E-2</c:v>
                </c:pt>
                <c:pt idx="15245">
                  <c:v>6.8999999999999992E-2</c:v>
                </c:pt>
                <c:pt idx="15246">
                  <c:v>8.6000000000000007E-2</c:v>
                </c:pt>
                <c:pt idx="15247">
                  <c:v>0.10199999999999999</c:v>
                </c:pt>
                <c:pt idx="15248">
                  <c:v>0.22800000000000001</c:v>
                </c:pt>
                <c:pt idx="15249">
                  <c:v>0.22699999999999998</c:v>
                </c:pt>
                <c:pt idx="15250">
                  <c:v>0.21099999999999999</c:v>
                </c:pt>
                <c:pt idx="15251">
                  <c:v>4.5999999999999999E-2</c:v>
                </c:pt>
                <c:pt idx="15252">
                  <c:v>0</c:v>
                </c:pt>
                <c:pt idx="15253">
                  <c:v>1E-3</c:v>
                </c:pt>
                <c:pt idx="15254">
                  <c:v>1E-3</c:v>
                </c:pt>
                <c:pt idx="15255">
                  <c:v>0</c:v>
                </c:pt>
                <c:pt idx="15256">
                  <c:v>1E-3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0</c:v>
                </c:pt>
                <c:pt idx="15265">
                  <c:v>1.5000000000000001E-2</c:v>
                </c:pt>
                <c:pt idx="15266">
                  <c:v>3.0000000000000002E-2</c:v>
                </c:pt>
                <c:pt idx="15267">
                  <c:v>0.04</c:v>
                </c:pt>
                <c:pt idx="15268">
                  <c:v>0.05</c:v>
                </c:pt>
                <c:pt idx="15269">
                  <c:v>6.7000000000000004E-2</c:v>
                </c:pt>
                <c:pt idx="15270">
                  <c:v>1.9E-2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1E-3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</c:v>
                </c:pt>
                <c:pt idx="15285">
                  <c:v>0</c:v>
                </c:pt>
                <c:pt idx="15286">
                  <c:v>0</c:v>
                </c:pt>
                <c:pt idx="15287">
                  <c:v>0</c:v>
                </c:pt>
                <c:pt idx="15288">
                  <c:v>0</c:v>
                </c:pt>
                <c:pt idx="15289">
                  <c:v>0</c:v>
                </c:pt>
                <c:pt idx="15290">
                  <c:v>0.30099999999999999</c:v>
                </c:pt>
                <c:pt idx="15291">
                  <c:v>0.33599999999999997</c:v>
                </c:pt>
                <c:pt idx="15292">
                  <c:v>7.4999999999999997E-2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0</c:v>
                </c:pt>
                <c:pt idx="15298">
                  <c:v>0.14799999999999999</c:v>
                </c:pt>
                <c:pt idx="15299">
                  <c:v>0.2</c:v>
                </c:pt>
                <c:pt idx="15300">
                  <c:v>0.21299999999999999</c:v>
                </c:pt>
                <c:pt idx="15301">
                  <c:v>0.21299999999999999</c:v>
                </c:pt>
                <c:pt idx="15302">
                  <c:v>0.21199999999999999</c:v>
                </c:pt>
                <c:pt idx="15303">
                  <c:v>0.20799999999999999</c:v>
                </c:pt>
                <c:pt idx="15304">
                  <c:v>0.20799999999999999</c:v>
                </c:pt>
                <c:pt idx="15305">
                  <c:v>0.20799999999999999</c:v>
                </c:pt>
                <c:pt idx="15306">
                  <c:v>0.193</c:v>
                </c:pt>
                <c:pt idx="15307">
                  <c:v>0.185</c:v>
                </c:pt>
                <c:pt idx="15308">
                  <c:v>6.0000000000000005E-2</c:v>
                </c:pt>
                <c:pt idx="15309">
                  <c:v>1.6E-2</c:v>
                </c:pt>
                <c:pt idx="15310">
                  <c:v>4.0000000000000001E-3</c:v>
                </c:pt>
                <c:pt idx="15311">
                  <c:v>0</c:v>
                </c:pt>
                <c:pt idx="15312">
                  <c:v>0</c:v>
                </c:pt>
                <c:pt idx="15313">
                  <c:v>0</c:v>
                </c:pt>
                <c:pt idx="15314">
                  <c:v>6.0000000000000001E-3</c:v>
                </c:pt>
                <c:pt idx="15315">
                  <c:v>1.8000000000000002E-2</c:v>
                </c:pt>
                <c:pt idx="15316">
                  <c:v>3.1E-2</c:v>
                </c:pt>
                <c:pt idx="15317">
                  <c:v>5.8999999999999997E-2</c:v>
                </c:pt>
                <c:pt idx="15318">
                  <c:v>6.8999999999999992E-2</c:v>
                </c:pt>
                <c:pt idx="15319">
                  <c:v>0.11699999999999999</c:v>
                </c:pt>
                <c:pt idx="15320">
                  <c:v>0.12000000000000001</c:v>
                </c:pt>
                <c:pt idx="15321">
                  <c:v>9.2999999999999999E-2</c:v>
                </c:pt>
                <c:pt idx="15322">
                  <c:v>7.9000000000000001E-2</c:v>
                </c:pt>
                <c:pt idx="15323">
                  <c:v>7.5999999999999998E-2</c:v>
                </c:pt>
                <c:pt idx="15324">
                  <c:v>7.5999999999999998E-2</c:v>
                </c:pt>
                <c:pt idx="15325">
                  <c:v>7.6999999999999999E-2</c:v>
                </c:pt>
                <c:pt idx="15326">
                  <c:v>7.8E-2</c:v>
                </c:pt>
                <c:pt idx="15327">
                  <c:v>7.5999999999999998E-2</c:v>
                </c:pt>
                <c:pt idx="15328">
                  <c:v>7.5999999999999998E-2</c:v>
                </c:pt>
                <c:pt idx="15329">
                  <c:v>7.5999999999999998E-2</c:v>
                </c:pt>
                <c:pt idx="15330">
                  <c:v>7.5999999999999998E-2</c:v>
                </c:pt>
                <c:pt idx="15331">
                  <c:v>7.5999999999999998E-2</c:v>
                </c:pt>
                <c:pt idx="15332">
                  <c:v>0.26100000000000001</c:v>
                </c:pt>
                <c:pt idx="15333">
                  <c:v>0.31</c:v>
                </c:pt>
                <c:pt idx="15334">
                  <c:v>0.32300000000000001</c:v>
                </c:pt>
                <c:pt idx="15335">
                  <c:v>0.33799999999999997</c:v>
                </c:pt>
                <c:pt idx="15336">
                  <c:v>0.433</c:v>
                </c:pt>
                <c:pt idx="15337">
                  <c:v>0.45199999999999996</c:v>
                </c:pt>
                <c:pt idx="15338">
                  <c:v>0.47100000000000003</c:v>
                </c:pt>
                <c:pt idx="15339">
                  <c:v>0.46200000000000002</c:v>
                </c:pt>
                <c:pt idx="15340">
                  <c:v>0.45700000000000002</c:v>
                </c:pt>
                <c:pt idx="15341">
                  <c:v>0.45899999999999996</c:v>
                </c:pt>
                <c:pt idx="15342">
                  <c:v>0.45899999999999996</c:v>
                </c:pt>
                <c:pt idx="15343">
                  <c:v>0.45399999999999996</c:v>
                </c:pt>
                <c:pt idx="15344">
                  <c:v>0.45199999999999996</c:v>
                </c:pt>
                <c:pt idx="15345">
                  <c:v>0.45500000000000002</c:v>
                </c:pt>
                <c:pt idx="15346">
                  <c:v>0.49299999999999994</c:v>
                </c:pt>
                <c:pt idx="15347">
                  <c:v>0.55199999999999994</c:v>
                </c:pt>
                <c:pt idx="15348">
                  <c:v>0.54699999999999993</c:v>
                </c:pt>
                <c:pt idx="15349">
                  <c:v>0.57799999999999996</c:v>
                </c:pt>
                <c:pt idx="15350">
                  <c:v>0.69200000000000006</c:v>
                </c:pt>
                <c:pt idx="15351">
                  <c:v>0.74299999999999999</c:v>
                </c:pt>
                <c:pt idx="15352">
                  <c:v>0.70899999999999996</c:v>
                </c:pt>
                <c:pt idx="15353">
                  <c:v>0.72900000000000009</c:v>
                </c:pt>
                <c:pt idx="15354">
                  <c:v>0.70399999999999996</c:v>
                </c:pt>
                <c:pt idx="15355">
                  <c:v>0.16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0.13799999999999998</c:v>
                </c:pt>
                <c:pt idx="15362">
                  <c:v>0.188</c:v>
                </c:pt>
                <c:pt idx="15363">
                  <c:v>0.191</c:v>
                </c:pt>
                <c:pt idx="15364">
                  <c:v>0.19900000000000001</c:v>
                </c:pt>
                <c:pt idx="15365">
                  <c:v>0.215</c:v>
                </c:pt>
                <c:pt idx="15366">
                  <c:v>0.22500000000000001</c:v>
                </c:pt>
                <c:pt idx="15367">
                  <c:v>0.23100000000000001</c:v>
                </c:pt>
                <c:pt idx="15368">
                  <c:v>0.23100000000000001</c:v>
                </c:pt>
                <c:pt idx="15369">
                  <c:v>0.23</c:v>
                </c:pt>
                <c:pt idx="15370">
                  <c:v>0.23100000000000001</c:v>
                </c:pt>
                <c:pt idx="15371">
                  <c:v>0.23100000000000001</c:v>
                </c:pt>
                <c:pt idx="15372">
                  <c:v>0.21099999999999999</c:v>
                </c:pt>
                <c:pt idx="15373">
                  <c:v>0.19699999999999998</c:v>
                </c:pt>
                <c:pt idx="15374">
                  <c:v>0.188</c:v>
                </c:pt>
                <c:pt idx="15375">
                  <c:v>0.17799999999999999</c:v>
                </c:pt>
                <c:pt idx="15376">
                  <c:v>0.16699999999999998</c:v>
                </c:pt>
                <c:pt idx="15377">
                  <c:v>3.9E-2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0</c:v>
                </c:pt>
                <c:pt idx="15383">
                  <c:v>0</c:v>
                </c:pt>
                <c:pt idx="15384">
                  <c:v>0</c:v>
                </c:pt>
                <c:pt idx="15385">
                  <c:v>0.14100000000000001</c:v>
                </c:pt>
                <c:pt idx="15386">
                  <c:v>0.182</c:v>
                </c:pt>
                <c:pt idx="15387">
                  <c:v>0.18100000000000002</c:v>
                </c:pt>
                <c:pt idx="15388">
                  <c:v>0.18000000000000002</c:v>
                </c:pt>
                <c:pt idx="15389">
                  <c:v>0.17899999999999999</c:v>
                </c:pt>
                <c:pt idx="15390">
                  <c:v>7.2000000000000008E-2</c:v>
                </c:pt>
                <c:pt idx="15391">
                  <c:v>0.13200000000000001</c:v>
                </c:pt>
                <c:pt idx="15392">
                  <c:v>0.15</c:v>
                </c:pt>
                <c:pt idx="15393">
                  <c:v>0.13799999999999998</c:v>
                </c:pt>
                <c:pt idx="15394">
                  <c:v>3.4000000000000002E-2</c:v>
                </c:pt>
                <c:pt idx="15395">
                  <c:v>1E-3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0</c:v>
                </c:pt>
                <c:pt idx="15405">
                  <c:v>4.9000000000000002E-2</c:v>
                </c:pt>
                <c:pt idx="15406">
                  <c:v>6.2E-2</c:v>
                </c:pt>
                <c:pt idx="15407">
                  <c:v>7.9000000000000001E-2</c:v>
                </c:pt>
                <c:pt idx="15408">
                  <c:v>9.0999999999999998E-2</c:v>
                </c:pt>
                <c:pt idx="15409">
                  <c:v>0.11299999999999999</c:v>
                </c:pt>
                <c:pt idx="15410">
                  <c:v>0.106</c:v>
                </c:pt>
                <c:pt idx="15411">
                  <c:v>0.106</c:v>
                </c:pt>
                <c:pt idx="15412">
                  <c:v>0.10500000000000001</c:v>
                </c:pt>
                <c:pt idx="15413">
                  <c:v>2.7E-2</c:v>
                </c:pt>
                <c:pt idx="15414">
                  <c:v>1E-3</c:v>
                </c:pt>
                <c:pt idx="15415">
                  <c:v>0</c:v>
                </c:pt>
                <c:pt idx="15416">
                  <c:v>0</c:v>
                </c:pt>
                <c:pt idx="15417">
                  <c:v>1E-3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1E-3</c:v>
                </c:pt>
                <c:pt idx="15425">
                  <c:v>0</c:v>
                </c:pt>
                <c:pt idx="15426">
                  <c:v>0.28999999999999998</c:v>
                </c:pt>
                <c:pt idx="15427">
                  <c:v>0.33900000000000002</c:v>
                </c:pt>
                <c:pt idx="15428">
                  <c:v>0.33799999999999997</c:v>
                </c:pt>
                <c:pt idx="15429">
                  <c:v>0.33100000000000002</c:v>
                </c:pt>
                <c:pt idx="15430">
                  <c:v>0.34699999999999998</c:v>
                </c:pt>
                <c:pt idx="15431">
                  <c:v>0.33500000000000002</c:v>
                </c:pt>
                <c:pt idx="15432">
                  <c:v>0.33300000000000002</c:v>
                </c:pt>
                <c:pt idx="15433">
                  <c:v>0.34299999999999997</c:v>
                </c:pt>
                <c:pt idx="15434">
                  <c:v>0.34200000000000003</c:v>
                </c:pt>
                <c:pt idx="15435">
                  <c:v>0.34699999999999998</c:v>
                </c:pt>
                <c:pt idx="15436">
                  <c:v>0.35499999999999998</c:v>
                </c:pt>
                <c:pt idx="15437">
                  <c:v>0.36499999999999999</c:v>
                </c:pt>
                <c:pt idx="15438">
                  <c:v>0.373</c:v>
                </c:pt>
                <c:pt idx="15439">
                  <c:v>0.372</c:v>
                </c:pt>
                <c:pt idx="15440">
                  <c:v>0.51500000000000001</c:v>
                </c:pt>
                <c:pt idx="15441">
                  <c:v>0.56700000000000006</c:v>
                </c:pt>
                <c:pt idx="15442">
                  <c:v>0.56300000000000006</c:v>
                </c:pt>
                <c:pt idx="15443">
                  <c:v>0.61199999999999999</c:v>
                </c:pt>
                <c:pt idx="15444">
                  <c:v>0.59299999999999997</c:v>
                </c:pt>
                <c:pt idx="15445">
                  <c:v>0.60799999999999998</c:v>
                </c:pt>
                <c:pt idx="15446">
                  <c:v>0.60899999999999999</c:v>
                </c:pt>
                <c:pt idx="15447">
                  <c:v>0.61599999999999999</c:v>
                </c:pt>
                <c:pt idx="15448">
                  <c:v>0.63300000000000001</c:v>
                </c:pt>
                <c:pt idx="15449">
                  <c:v>0.61799999999999999</c:v>
                </c:pt>
                <c:pt idx="15450">
                  <c:v>0.61799999999999999</c:v>
                </c:pt>
                <c:pt idx="15451">
                  <c:v>0.63200000000000001</c:v>
                </c:pt>
                <c:pt idx="15452">
                  <c:v>0.61699999999999999</c:v>
                </c:pt>
                <c:pt idx="15453">
                  <c:v>0.60799999999999998</c:v>
                </c:pt>
                <c:pt idx="15454">
                  <c:v>0.61499999999999999</c:v>
                </c:pt>
                <c:pt idx="15455">
                  <c:v>0.628</c:v>
                </c:pt>
                <c:pt idx="15456">
                  <c:v>0.64400000000000002</c:v>
                </c:pt>
                <c:pt idx="15457">
                  <c:v>0.63700000000000001</c:v>
                </c:pt>
                <c:pt idx="15458">
                  <c:v>0.64100000000000001</c:v>
                </c:pt>
                <c:pt idx="15459">
                  <c:v>0.64200000000000002</c:v>
                </c:pt>
                <c:pt idx="15460">
                  <c:v>0.61699999999999999</c:v>
                </c:pt>
                <c:pt idx="15461">
                  <c:v>0.28200000000000003</c:v>
                </c:pt>
                <c:pt idx="15462">
                  <c:v>0.20399999999999999</c:v>
                </c:pt>
                <c:pt idx="15463">
                  <c:v>0.21099999999999999</c:v>
                </c:pt>
                <c:pt idx="15464">
                  <c:v>0.224</c:v>
                </c:pt>
                <c:pt idx="15465">
                  <c:v>0.23800000000000002</c:v>
                </c:pt>
                <c:pt idx="15466">
                  <c:v>0.24199999999999999</c:v>
                </c:pt>
                <c:pt idx="15467">
                  <c:v>0.24399999999999999</c:v>
                </c:pt>
                <c:pt idx="15468">
                  <c:v>0.24399999999999999</c:v>
                </c:pt>
                <c:pt idx="15469">
                  <c:v>0.26800000000000002</c:v>
                </c:pt>
                <c:pt idx="15470">
                  <c:v>0.24399999999999999</c:v>
                </c:pt>
                <c:pt idx="15471">
                  <c:v>0.24299999999999999</c:v>
                </c:pt>
                <c:pt idx="15472">
                  <c:v>0.24399999999999999</c:v>
                </c:pt>
                <c:pt idx="15473">
                  <c:v>0.23599999999999999</c:v>
                </c:pt>
                <c:pt idx="15474">
                  <c:v>0.224</c:v>
                </c:pt>
                <c:pt idx="15475">
                  <c:v>0.21099999999999999</c:v>
                </c:pt>
                <c:pt idx="15476">
                  <c:v>0.2</c:v>
                </c:pt>
                <c:pt idx="15477">
                  <c:v>0.192</c:v>
                </c:pt>
                <c:pt idx="15478">
                  <c:v>0.18100000000000002</c:v>
                </c:pt>
                <c:pt idx="15479">
                  <c:v>0.17599999999999999</c:v>
                </c:pt>
                <c:pt idx="15480">
                  <c:v>0.17599999999999999</c:v>
                </c:pt>
                <c:pt idx="15481">
                  <c:v>0.18000000000000002</c:v>
                </c:pt>
                <c:pt idx="15482">
                  <c:v>0.17599999999999999</c:v>
                </c:pt>
                <c:pt idx="15483">
                  <c:v>0.17599999999999999</c:v>
                </c:pt>
                <c:pt idx="15484">
                  <c:v>0.17599999999999999</c:v>
                </c:pt>
                <c:pt idx="15485">
                  <c:v>0.17599999999999999</c:v>
                </c:pt>
                <c:pt idx="15486">
                  <c:v>0.17599999999999999</c:v>
                </c:pt>
                <c:pt idx="15487">
                  <c:v>0.17499999999999999</c:v>
                </c:pt>
                <c:pt idx="15488">
                  <c:v>0.16200000000000001</c:v>
                </c:pt>
                <c:pt idx="15489">
                  <c:v>0.152</c:v>
                </c:pt>
                <c:pt idx="15490">
                  <c:v>0.14300000000000002</c:v>
                </c:pt>
                <c:pt idx="15491">
                  <c:v>3.4000000000000002E-2</c:v>
                </c:pt>
                <c:pt idx="15492">
                  <c:v>0</c:v>
                </c:pt>
                <c:pt idx="15493">
                  <c:v>7.5999999999999998E-2</c:v>
                </c:pt>
                <c:pt idx="15494">
                  <c:v>0.108</c:v>
                </c:pt>
                <c:pt idx="15495">
                  <c:v>0.122</c:v>
                </c:pt>
                <c:pt idx="15496">
                  <c:v>6.9999999999999993E-2</c:v>
                </c:pt>
                <c:pt idx="15497">
                  <c:v>0.05</c:v>
                </c:pt>
                <c:pt idx="15498">
                  <c:v>4.8000000000000001E-2</c:v>
                </c:pt>
                <c:pt idx="15499">
                  <c:v>0.04</c:v>
                </c:pt>
                <c:pt idx="15500">
                  <c:v>3.1E-2</c:v>
                </c:pt>
                <c:pt idx="15501">
                  <c:v>2.0999999999999998E-2</c:v>
                </c:pt>
                <c:pt idx="15502">
                  <c:v>1.4E-2</c:v>
                </c:pt>
                <c:pt idx="15503">
                  <c:v>7.0000000000000001E-3</c:v>
                </c:pt>
                <c:pt idx="15504">
                  <c:v>2E-3</c:v>
                </c:pt>
                <c:pt idx="15505">
                  <c:v>0</c:v>
                </c:pt>
                <c:pt idx="15506">
                  <c:v>5.0000000000000001E-3</c:v>
                </c:pt>
                <c:pt idx="15507">
                  <c:v>0.01</c:v>
                </c:pt>
                <c:pt idx="15508">
                  <c:v>1.4E-2</c:v>
                </c:pt>
                <c:pt idx="15509">
                  <c:v>1.5000000000000001E-2</c:v>
                </c:pt>
                <c:pt idx="15510">
                  <c:v>1.5000000000000001E-2</c:v>
                </c:pt>
                <c:pt idx="15511">
                  <c:v>1.6E-2</c:v>
                </c:pt>
                <c:pt idx="15512">
                  <c:v>2.0999999999999998E-2</c:v>
                </c:pt>
                <c:pt idx="15513">
                  <c:v>2.7E-2</c:v>
                </c:pt>
                <c:pt idx="15514">
                  <c:v>2.5000000000000001E-2</c:v>
                </c:pt>
                <c:pt idx="15515">
                  <c:v>0.02</c:v>
                </c:pt>
                <c:pt idx="15516">
                  <c:v>0.32300000000000001</c:v>
                </c:pt>
                <c:pt idx="15517">
                  <c:v>9.0999999999999998E-2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0</c:v>
                </c:pt>
                <c:pt idx="15522">
                  <c:v>0</c:v>
                </c:pt>
                <c:pt idx="15523">
                  <c:v>0</c:v>
                </c:pt>
                <c:pt idx="15524">
                  <c:v>0</c:v>
                </c:pt>
                <c:pt idx="15525">
                  <c:v>0</c:v>
                </c:pt>
                <c:pt idx="15526">
                  <c:v>0</c:v>
                </c:pt>
                <c:pt idx="15527">
                  <c:v>1E-3</c:v>
                </c:pt>
                <c:pt idx="15528">
                  <c:v>0</c:v>
                </c:pt>
                <c:pt idx="15529">
                  <c:v>0</c:v>
                </c:pt>
                <c:pt idx="15530">
                  <c:v>0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</c:v>
                </c:pt>
                <c:pt idx="15535">
                  <c:v>1E-3</c:v>
                </c:pt>
                <c:pt idx="15536">
                  <c:v>0</c:v>
                </c:pt>
                <c:pt idx="15537">
                  <c:v>0</c:v>
                </c:pt>
                <c:pt idx="15538">
                  <c:v>0</c:v>
                </c:pt>
                <c:pt idx="15539">
                  <c:v>0</c:v>
                </c:pt>
                <c:pt idx="15540">
                  <c:v>0</c:v>
                </c:pt>
                <c:pt idx="15541">
                  <c:v>0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</c:v>
                </c:pt>
                <c:pt idx="15548">
                  <c:v>0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1E-3</c:v>
                </c:pt>
                <c:pt idx="15564">
                  <c:v>3.0000000000000001E-3</c:v>
                </c:pt>
                <c:pt idx="15565">
                  <c:v>1.5000000000000001E-2</c:v>
                </c:pt>
                <c:pt idx="15566">
                  <c:v>2.1999999999999999E-2</c:v>
                </c:pt>
                <c:pt idx="15567">
                  <c:v>3.1E-2</c:v>
                </c:pt>
                <c:pt idx="15568">
                  <c:v>3.9E-2</c:v>
                </c:pt>
                <c:pt idx="15569">
                  <c:v>3.9E-2</c:v>
                </c:pt>
                <c:pt idx="15570">
                  <c:v>3.4000000000000002E-2</c:v>
                </c:pt>
                <c:pt idx="15571">
                  <c:v>2.5999999999999999E-2</c:v>
                </c:pt>
                <c:pt idx="15572">
                  <c:v>0.02</c:v>
                </c:pt>
                <c:pt idx="15573">
                  <c:v>0.01</c:v>
                </c:pt>
                <c:pt idx="15574">
                  <c:v>2E-3</c:v>
                </c:pt>
                <c:pt idx="15575">
                  <c:v>0</c:v>
                </c:pt>
                <c:pt idx="15576">
                  <c:v>0</c:v>
                </c:pt>
                <c:pt idx="15577">
                  <c:v>0</c:v>
                </c:pt>
                <c:pt idx="15578">
                  <c:v>0</c:v>
                </c:pt>
                <c:pt idx="15579">
                  <c:v>0</c:v>
                </c:pt>
                <c:pt idx="15580">
                  <c:v>0</c:v>
                </c:pt>
                <c:pt idx="15581">
                  <c:v>0</c:v>
                </c:pt>
                <c:pt idx="15582">
                  <c:v>0</c:v>
                </c:pt>
                <c:pt idx="15583">
                  <c:v>0</c:v>
                </c:pt>
                <c:pt idx="15584">
                  <c:v>0</c:v>
                </c:pt>
                <c:pt idx="15585">
                  <c:v>0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1E-3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0.21199999999999999</c:v>
                </c:pt>
                <c:pt idx="15601">
                  <c:v>0.22900000000000001</c:v>
                </c:pt>
                <c:pt idx="15602">
                  <c:v>0.22</c:v>
                </c:pt>
                <c:pt idx="15603">
                  <c:v>0.20699999999999999</c:v>
                </c:pt>
                <c:pt idx="15604">
                  <c:v>0.19799999999999998</c:v>
                </c:pt>
                <c:pt idx="15605">
                  <c:v>0.187</c:v>
                </c:pt>
                <c:pt idx="15606">
                  <c:v>0.17799999999999999</c:v>
                </c:pt>
                <c:pt idx="15607">
                  <c:v>5.0999999999999997E-2</c:v>
                </c:pt>
                <c:pt idx="15608">
                  <c:v>0.129</c:v>
                </c:pt>
                <c:pt idx="15609">
                  <c:v>0.16200000000000001</c:v>
                </c:pt>
                <c:pt idx="15610">
                  <c:v>0.16200000000000001</c:v>
                </c:pt>
                <c:pt idx="15611">
                  <c:v>0.16799999999999998</c:v>
                </c:pt>
                <c:pt idx="15612">
                  <c:v>0.16200000000000001</c:v>
                </c:pt>
                <c:pt idx="15613">
                  <c:v>0.16200000000000001</c:v>
                </c:pt>
                <c:pt idx="15614">
                  <c:v>0.16200000000000001</c:v>
                </c:pt>
                <c:pt idx="15615">
                  <c:v>0.16200000000000001</c:v>
                </c:pt>
                <c:pt idx="15616">
                  <c:v>0.16200000000000001</c:v>
                </c:pt>
                <c:pt idx="15617">
                  <c:v>0.16699999999999998</c:v>
                </c:pt>
                <c:pt idx="15618">
                  <c:v>0.155</c:v>
                </c:pt>
                <c:pt idx="15619">
                  <c:v>0.14699999999999999</c:v>
                </c:pt>
                <c:pt idx="15620">
                  <c:v>0.14100000000000001</c:v>
                </c:pt>
                <c:pt idx="15621">
                  <c:v>0.13400000000000001</c:v>
                </c:pt>
                <c:pt idx="15622">
                  <c:v>3.4000000000000002E-2</c:v>
                </c:pt>
                <c:pt idx="15623">
                  <c:v>0</c:v>
                </c:pt>
                <c:pt idx="15624">
                  <c:v>0</c:v>
                </c:pt>
                <c:pt idx="15625">
                  <c:v>0</c:v>
                </c:pt>
                <c:pt idx="15626">
                  <c:v>0</c:v>
                </c:pt>
                <c:pt idx="15627">
                  <c:v>0</c:v>
                </c:pt>
                <c:pt idx="15628">
                  <c:v>3.2000000000000001E-2</c:v>
                </c:pt>
                <c:pt idx="15629">
                  <c:v>2.9000000000000001E-2</c:v>
                </c:pt>
                <c:pt idx="15630">
                  <c:v>2.5000000000000001E-2</c:v>
                </c:pt>
                <c:pt idx="15631">
                  <c:v>2.4E-2</c:v>
                </c:pt>
                <c:pt idx="15632">
                  <c:v>2.0999999999999998E-2</c:v>
                </c:pt>
                <c:pt idx="15633">
                  <c:v>1.5000000000000001E-2</c:v>
                </c:pt>
                <c:pt idx="15634">
                  <c:v>8.0000000000000002E-3</c:v>
                </c:pt>
                <c:pt idx="15635">
                  <c:v>3.0000000000000001E-3</c:v>
                </c:pt>
                <c:pt idx="15636">
                  <c:v>1E-3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0</c:v>
                </c:pt>
                <c:pt idx="15641">
                  <c:v>0</c:v>
                </c:pt>
                <c:pt idx="15642">
                  <c:v>0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</c:v>
                </c:pt>
                <c:pt idx="15647">
                  <c:v>0</c:v>
                </c:pt>
                <c:pt idx="15648">
                  <c:v>0</c:v>
                </c:pt>
                <c:pt idx="15649">
                  <c:v>1E-3</c:v>
                </c:pt>
                <c:pt idx="15650">
                  <c:v>0</c:v>
                </c:pt>
                <c:pt idx="15651">
                  <c:v>0</c:v>
                </c:pt>
                <c:pt idx="15652">
                  <c:v>0</c:v>
                </c:pt>
                <c:pt idx="15653">
                  <c:v>0</c:v>
                </c:pt>
                <c:pt idx="15654">
                  <c:v>0</c:v>
                </c:pt>
                <c:pt idx="15655">
                  <c:v>0</c:v>
                </c:pt>
                <c:pt idx="15656">
                  <c:v>0.154</c:v>
                </c:pt>
                <c:pt idx="15657">
                  <c:v>0.184</c:v>
                </c:pt>
                <c:pt idx="15658">
                  <c:v>6.4000000000000001E-2</c:v>
                </c:pt>
                <c:pt idx="15659">
                  <c:v>4.3999999999999997E-2</c:v>
                </c:pt>
                <c:pt idx="15660">
                  <c:v>4.5999999999999999E-2</c:v>
                </c:pt>
                <c:pt idx="15661">
                  <c:v>4.7E-2</c:v>
                </c:pt>
                <c:pt idx="15662">
                  <c:v>4.3999999999999997E-2</c:v>
                </c:pt>
                <c:pt idx="15663">
                  <c:v>2.7E-2</c:v>
                </c:pt>
                <c:pt idx="15664">
                  <c:v>1.6E-2</c:v>
                </c:pt>
                <c:pt idx="15665">
                  <c:v>9.0000000000000011E-3</c:v>
                </c:pt>
                <c:pt idx="15666">
                  <c:v>3.0000000000000001E-3</c:v>
                </c:pt>
                <c:pt idx="15667">
                  <c:v>0</c:v>
                </c:pt>
                <c:pt idx="15668">
                  <c:v>0</c:v>
                </c:pt>
                <c:pt idx="15669">
                  <c:v>1E-3</c:v>
                </c:pt>
                <c:pt idx="15670">
                  <c:v>0</c:v>
                </c:pt>
                <c:pt idx="15671">
                  <c:v>0</c:v>
                </c:pt>
                <c:pt idx="15672">
                  <c:v>0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0</c:v>
                </c:pt>
                <c:pt idx="15678">
                  <c:v>0</c:v>
                </c:pt>
                <c:pt idx="15679">
                  <c:v>0</c:v>
                </c:pt>
                <c:pt idx="15680">
                  <c:v>1E-3</c:v>
                </c:pt>
                <c:pt idx="15681">
                  <c:v>1E-3</c:v>
                </c:pt>
                <c:pt idx="15682">
                  <c:v>5.0000000000000001E-3</c:v>
                </c:pt>
                <c:pt idx="15683">
                  <c:v>1.2999999999999999E-2</c:v>
                </c:pt>
                <c:pt idx="15684">
                  <c:v>0.02</c:v>
                </c:pt>
                <c:pt idx="15685">
                  <c:v>2.4E-2</c:v>
                </c:pt>
                <c:pt idx="15686">
                  <c:v>2.5999999999999999E-2</c:v>
                </c:pt>
                <c:pt idx="15687">
                  <c:v>1.6E-2</c:v>
                </c:pt>
                <c:pt idx="15688">
                  <c:v>8.0000000000000002E-3</c:v>
                </c:pt>
                <c:pt idx="15689">
                  <c:v>3.0000000000000001E-3</c:v>
                </c:pt>
                <c:pt idx="15690">
                  <c:v>1E-3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1E-3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0.316</c:v>
                </c:pt>
                <c:pt idx="15700">
                  <c:v>0.40499999999999997</c:v>
                </c:pt>
                <c:pt idx="15701">
                  <c:v>0.39300000000000002</c:v>
                </c:pt>
                <c:pt idx="15702">
                  <c:v>0.39900000000000002</c:v>
                </c:pt>
                <c:pt idx="15703">
                  <c:v>0.40600000000000003</c:v>
                </c:pt>
                <c:pt idx="15704">
                  <c:v>0.39800000000000002</c:v>
                </c:pt>
                <c:pt idx="15705">
                  <c:v>0.39900000000000002</c:v>
                </c:pt>
                <c:pt idx="15706">
                  <c:v>0.39900000000000002</c:v>
                </c:pt>
                <c:pt idx="15707">
                  <c:v>0.40799999999999997</c:v>
                </c:pt>
                <c:pt idx="15708">
                  <c:v>0.441</c:v>
                </c:pt>
                <c:pt idx="15709">
                  <c:v>0.4</c:v>
                </c:pt>
                <c:pt idx="15710">
                  <c:v>0.39900000000000002</c:v>
                </c:pt>
                <c:pt idx="15711">
                  <c:v>0.4</c:v>
                </c:pt>
                <c:pt idx="15712">
                  <c:v>0.4</c:v>
                </c:pt>
                <c:pt idx="15713">
                  <c:v>0.4</c:v>
                </c:pt>
                <c:pt idx="15714">
                  <c:v>0.40200000000000002</c:v>
                </c:pt>
                <c:pt idx="15715">
                  <c:v>0.39800000000000002</c:v>
                </c:pt>
                <c:pt idx="15716">
                  <c:v>0.39800000000000002</c:v>
                </c:pt>
                <c:pt idx="15717">
                  <c:v>0.41100000000000003</c:v>
                </c:pt>
                <c:pt idx="15718">
                  <c:v>0.41599999999999998</c:v>
                </c:pt>
                <c:pt idx="15719">
                  <c:v>0.41100000000000003</c:v>
                </c:pt>
                <c:pt idx="15720">
                  <c:v>0.40099999999999997</c:v>
                </c:pt>
                <c:pt idx="15721">
                  <c:v>0.39599999999999996</c:v>
                </c:pt>
                <c:pt idx="15722">
                  <c:v>0.40099999999999997</c:v>
                </c:pt>
                <c:pt idx="15723">
                  <c:v>0.39700000000000002</c:v>
                </c:pt>
                <c:pt idx="15724">
                  <c:v>0.40099999999999997</c:v>
                </c:pt>
                <c:pt idx="15725">
                  <c:v>0.4</c:v>
                </c:pt>
                <c:pt idx="15726">
                  <c:v>0.4</c:v>
                </c:pt>
                <c:pt idx="15727">
                  <c:v>0.38800000000000001</c:v>
                </c:pt>
                <c:pt idx="15728">
                  <c:v>0.16799999999999998</c:v>
                </c:pt>
                <c:pt idx="15729">
                  <c:v>0.10100000000000001</c:v>
                </c:pt>
                <c:pt idx="15730">
                  <c:v>9.0999999999999998E-2</c:v>
                </c:pt>
                <c:pt idx="15731">
                  <c:v>0.20900000000000002</c:v>
                </c:pt>
                <c:pt idx="15732">
                  <c:v>0.24199999999999999</c:v>
                </c:pt>
                <c:pt idx="15733">
                  <c:v>0.24199999999999999</c:v>
                </c:pt>
                <c:pt idx="15734">
                  <c:v>0.24199999999999999</c:v>
                </c:pt>
                <c:pt idx="15735">
                  <c:v>0.24199999999999999</c:v>
                </c:pt>
                <c:pt idx="15736">
                  <c:v>0.24199999999999999</c:v>
                </c:pt>
                <c:pt idx="15737">
                  <c:v>0.24199999999999999</c:v>
                </c:pt>
                <c:pt idx="15738">
                  <c:v>0.19</c:v>
                </c:pt>
                <c:pt idx="15739">
                  <c:v>5.8999999999999997E-2</c:v>
                </c:pt>
                <c:pt idx="15740">
                  <c:v>0.02</c:v>
                </c:pt>
                <c:pt idx="15741">
                  <c:v>0.11600000000000001</c:v>
                </c:pt>
                <c:pt idx="15742">
                  <c:v>0.14300000000000002</c:v>
                </c:pt>
                <c:pt idx="15743">
                  <c:v>0.14200000000000002</c:v>
                </c:pt>
                <c:pt idx="15744">
                  <c:v>0.14100000000000001</c:v>
                </c:pt>
                <c:pt idx="15745">
                  <c:v>0.14200000000000002</c:v>
                </c:pt>
                <c:pt idx="15746">
                  <c:v>0.14200000000000002</c:v>
                </c:pt>
                <c:pt idx="15747">
                  <c:v>0.14100000000000001</c:v>
                </c:pt>
                <c:pt idx="15748">
                  <c:v>0.14100000000000001</c:v>
                </c:pt>
                <c:pt idx="15749">
                  <c:v>0.13699999999999998</c:v>
                </c:pt>
                <c:pt idx="15750">
                  <c:v>0.13100000000000001</c:v>
                </c:pt>
                <c:pt idx="15751">
                  <c:v>0.12300000000000001</c:v>
                </c:pt>
                <c:pt idx="15752">
                  <c:v>0.114</c:v>
                </c:pt>
                <c:pt idx="15753">
                  <c:v>0.108</c:v>
                </c:pt>
                <c:pt idx="15754">
                  <c:v>0.33300000000000002</c:v>
                </c:pt>
                <c:pt idx="15755">
                  <c:v>0.40499999999999997</c:v>
                </c:pt>
                <c:pt idx="15756">
                  <c:v>0.42499999999999999</c:v>
                </c:pt>
                <c:pt idx="15757">
                  <c:v>0.44600000000000001</c:v>
                </c:pt>
                <c:pt idx="15758">
                  <c:v>0.45100000000000001</c:v>
                </c:pt>
                <c:pt idx="15759">
                  <c:v>0.45700000000000002</c:v>
                </c:pt>
                <c:pt idx="15760">
                  <c:v>0.47399999999999998</c:v>
                </c:pt>
                <c:pt idx="15761">
                  <c:v>0.46500000000000002</c:v>
                </c:pt>
                <c:pt idx="15762">
                  <c:v>0.45100000000000001</c:v>
                </c:pt>
                <c:pt idx="15763">
                  <c:v>0.44900000000000001</c:v>
                </c:pt>
                <c:pt idx="15764">
                  <c:v>0.47399999999999998</c:v>
                </c:pt>
                <c:pt idx="15765">
                  <c:v>0.45199999999999996</c:v>
                </c:pt>
                <c:pt idx="15766">
                  <c:v>0.47899999999999998</c:v>
                </c:pt>
                <c:pt idx="15767">
                  <c:v>0.45</c:v>
                </c:pt>
                <c:pt idx="15768">
                  <c:v>0.46</c:v>
                </c:pt>
                <c:pt idx="15769">
                  <c:v>0.46099999999999997</c:v>
                </c:pt>
                <c:pt idx="15770">
                  <c:v>0.45899999999999996</c:v>
                </c:pt>
                <c:pt idx="15771">
                  <c:v>0.46900000000000003</c:v>
                </c:pt>
                <c:pt idx="15772">
                  <c:v>0.45600000000000002</c:v>
                </c:pt>
                <c:pt idx="15773">
                  <c:v>0.46</c:v>
                </c:pt>
                <c:pt idx="15774">
                  <c:v>0.45600000000000002</c:v>
                </c:pt>
                <c:pt idx="15775">
                  <c:v>0.48700000000000004</c:v>
                </c:pt>
                <c:pt idx="15776">
                  <c:v>0.45700000000000002</c:v>
                </c:pt>
                <c:pt idx="15777">
                  <c:v>0.45</c:v>
                </c:pt>
                <c:pt idx="15778">
                  <c:v>0.46700000000000003</c:v>
                </c:pt>
                <c:pt idx="15779">
                  <c:v>0.47199999999999998</c:v>
                </c:pt>
                <c:pt idx="15780">
                  <c:v>0.46299999999999997</c:v>
                </c:pt>
                <c:pt idx="15781">
                  <c:v>0.47199999999999998</c:v>
                </c:pt>
                <c:pt idx="15782">
                  <c:v>0.47600000000000003</c:v>
                </c:pt>
                <c:pt idx="15783">
                  <c:v>0.47399999999999998</c:v>
                </c:pt>
                <c:pt idx="15784">
                  <c:v>0.47300000000000003</c:v>
                </c:pt>
                <c:pt idx="15785">
                  <c:v>0.47100000000000003</c:v>
                </c:pt>
                <c:pt idx="15786">
                  <c:v>0.47699999999999998</c:v>
                </c:pt>
                <c:pt idx="15787">
                  <c:v>0.47899999999999998</c:v>
                </c:pt>
                <c:pt idx="15788">
                  <c:v>0.46799999999999997</c:v>
                </c:pt>
                <c:pt idx="15789">
                  <c:v>0.49</c:v>
                </c:pt>
                <c:pt idx="15790">
                  <c:v>0.47699999999999998</c:v>
                </c:pt>
                <c:pt idx="15791">
                  <c:v>0.47399999999999998</c:v>
                </c:pt>
                <c:pt idx="15792">
                  <c:v>0.47899999999999998</c:v>
                </c:pt>
                <c:pt idx="15793">
                  <c:v>0.48799999999999999</c:v>
                </c:pt>
                <c:pt idx="15794">
                  <c:v>0.49099999999999999</c:v>
                </c:pt>
                <c:pt idx="15795">
                  <c:v>0.47600000000000003</c:v>
                </c:pt>
                <c:pt idx="15796">
                  <c:v>0.47600000000000003</c:v>
                </c:pt>
                <c:pt idx="15797">
                  <c:v>0.47199999999999998</c:v>
                </c:pt>
                <c:pt idx="15798">
                  <c:v>0.49</c:v>
                </c:pt>
                <c:pt idx="15799">
                  <c:v>0.49099999999999999</c:v>
                </c:pt>
                <c:pt idx="15800">
                  <c:v>0.47399999999999998</c:v>
                </c:pt>
                <c:pt idx="15801">
                  <c:v>0.76</c:v>
                </c:pt>
                <c:pt idx="15802">
                  <c:v>0.85799999999999998</c:v>
                </c:pt>
                <c:pt idx="15803">
                  <c:v>0.82499999999999996</c:v>
                </c:pt>
                <c:pt idx="15804">
                  <c:v>0.8630000000000001</c:v>
                </c:pt>
                <c:pt idx="15805">
                  <c:v>0.84799999999999998</c:v>
                </c:pt>
                <c:pt idx="15806">
                  <c:v>0.88700000000000001</c:v>
                </c:pt>
                <c:pt idx="15807">
                  <c:v>0.84900000000000009</c:v>
                </c:pt>
                <c:pt idx="15808">
                  <c:v>0.86</c:v>
                </c:pt>
                <c:pt idx="15809">
                  <c:v>0.85199999999999998</c:v>
                </c:pt>
                <c:pt idx="15810">
                  <c:v>0.85</c:v>
                </c:pt>
                <c:pt idx="15811">
                  <c:v>0.88099999999999989</c:v>
                </c:pt>
                <c:pt idx="15812">
                  <c:v>0.85799999999999998</c:v>
                </c:pt>
                <c:pt idx="15813">
                  <c:v>0.85499999999999998</c:v>
                </c:pt>
                <c:pt idx="15814">
                  <c:v>0.86499999999999999</c:v>
                </c:pt>
                <c:pt idx="15815">
                  <c:v>0.83799999999999997</c:v>
                </c:pt>
                <c:pt idx="15816">
                  <c:v>0.84900000000000009</c:v>
                </c:pt>
                <c:pt idx="15817">
                  <c:v>0.879</c:v>
                </c:pt>
                <c:pt idx="15818">
                  <c:v>0.88900000000000001</c:v>
                </c:pt>
                <c:pt idx="15819">
                  <c:v>0.93300000000000005</c:v>
                </c:pt>
                <c:pt idx="15820">
                  <c:v>0.93400000000000005</c:v>
                </c:pt>
                <c:pt idx="15821">
                  <c:v>0.95899999999999996</c:v>
                </c:pt>
                <c:pt idx="15822">
                  <c:v>0.93300000000000005</c:v>
                </c:pt>
                <c:pt idx="15823">
                  <c:v>0.92100000000000004</c:v>
                </c:pt>
                <c:pt idx="15824">
                  <c:v>0.186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0</c:v>
                </c:pt>
                <c:pt idx="15829">
                  <c:v>1E-3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7.0000000000000001E-3</c:v>
                </c:pt>
                <c:pt idx="15840">
                  <c:v>1.7000000000000001E-2</c:v>
                </c:pt>
                <c:pt idx="15841">
                  <c:v>2.3E-2</c:v>
                </c:pt>
                <c:pt idx="15842">
                  <c:v>2.8000000000000001E-2</c:v>
                </c:pt>
                <c:pt idx="15843">
                  <c:v>3.4000000000000002E-2</c:v>
                </c:pt>
                <c:pt idx="15844">
                  <c:v>2.8000000000000001E-2</c:v>
                </c:pt>
                <c:pt idx="15845">
                  <c:v>0.126</c:v>
                </c:pt>
                <c:pt idx="15846">
                  <c:v>0.14100000000000001</c:v>
                </c:pt>
                <c:pt idx="15847">
                  <c:v>0.13400000000000001</c:v>
                </c:pt>
                <c:pt idx="15848">
                  <c:v>0.129</c:v>
                </c:pt>
                <c:pt idx="15849">
                  <c:v>0.13100000000000001</c:v>
                </c:pt>
                <c:pt idx="15850">
                  <c:v>0.128</c:v>
                </c:pt>
                <c:pt idx="15851">
                  <c:v>0.128</c:v>
                </c:pt>
                <c:pt idx="15852">
                  <c:v>0.152</c:v>
                </c:pt>
                <c:pt idx="15853">
                  <c:v>0.152</c:v>
                </c:pt>
                <c:pt idx="15854">
                  <c:v>0.153</c:v>
                </c:pt>
                <c:pt idx="15855">
                  <c:v>0.13699999999999998</c:v>
                </c:pt>
                <c:pt idx="15856">
                  <c:v>0.128</c:v>
                </c:pt>
                <c:pt idx="15857">
                  <c:v>0.128</c:v>
                </c:pt>
                <c:pt idx="15858">
                  <c:v>0.128</c:v>
                </c:pt>
                <c:pt idx="15859">
                  <c:v>0.128</c:v>
                </c:pt>
                <c:pt idx="15860">
                  <c:v>0.128</c:v>
                </c:pt>
                <c:pt idx="15861">
                  <c:v>0.129</c:v>
                </c:pt>
                <c:pt idx="15862">
                  <c:v>0.128</c:v>
                </c:pt>
                <c:pt idx="15863">
                  <c:v>0.128</c:v>
                </c:pt>
                <c:pt idx="15864">
                  <c:v>0.128</c:v>
                </c:pt>
                <c:pt idx="15865">
                  <c:v>0.128</c:v>
                </c:pt>
                <c:pt idx="15866">
                  <c:v>0.128</c:v>
                </c:pt>
                <c:pt idx="15867">
                  <c:v>0.127</c:v>
                </c:pt>
                <c:pt idx="15868">
                  <c:v>0.128</c:v>
                </c:pt>
                <c:pt idx="15869">
                  <c:v>0.128</c:v>
                </c:pt>
                <c:pt idx="15870">
                  <c:v>0.128</c:v>
                </c:pt>
                <c:pt idx="15871">
                  <c:v>0.128</c:v>
                </c:pt>
                <c:pt idx="15872">
                  <c:v>0.128</c:v>
                </c:pt>
                <c:pt idx="15873">
                  <c:v>0.12999999999999998</c:v>
                </c:pt>
                <c:pt idx="15874">
                  <c:v>0.128</c:v>
                </c:pt>
                <c:pt idx="15875">
                  <c:v>0.128</c:v>
                </c:pt>
                <c:pt idx="15876">
                  <c:v>0.127</c:v>
                </c:pt>
                <c:pt idx="15877">
                  <c:v>0.127</c:v>
                </c:pt>
                <c:pt idx="15878">
                  <c:v>0.127</c:v>
                </c:pt>
                <c:pt idx="15879">
                  <c:v>0.45100000000000001</c:v>
                </c:pt>
                <c:pt idx="15880">
                  <c:v>0.5109999999999999</c:v>
                </c:pt>
                <c:pt idx="15881">
                  <c:v>0.52400000000000002</c:v>
                </c:pt>
                <c:pt idx="15882">
                  <c:v>0.54299999999999993</c:v>
                </c:pt>
                <c:pt idx="15883">
                  <c:v>0.5109999999999999</c:v>
                </c:pt>
                <c:pt idx="15884">
                  <c:v>0.51300000000000001</c:v>
                </c:pt>
                <c:pt idx="15885">
                  <c:v>0.11799999999999999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1E-3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</c:v>
                </c:pt>
                <c:pt idx="15896">
                  <c:v>0</c:v>
                </c:pt>
                <c:pt idx="15897">
                  <c:v>0</c:v>
                </c:pt>
                <c:pt idx="15898">
                  <c:v>0</c:v>
                </c:pt>
                <c:pt idx="15899">
                  <c:v>0</c:v>
                </c:pt>
                <c:pt idx="15900">
                  <c:v>0</c:v>
                </c:pt>
                <c:pt idx="15901">
                  <c:v>0</c:v>
                </c:pt>
                <c:pt idx="15902">
                  <c:v>0.314</c:v>
                </c:pt>
                <c:pt idx="15903">
                  <c:v>0.504</c:v>
                </c:pt>
                <c:pt idx="15904">
                  <c:v>1.2470000000000001</c:v>
                </c:pt>
                <c:pt idx="15905">
                  <c:v>1.3919999999999999</c:v>
                </c:pt>
                <c:pt idx="15906">
                  <c:v>2.2230000000000003</c:v>
                </c:pt>
                <c:pt idx="15907">
                  <c:v>2.46</c:v>
                </c:pt>
                <c:pt idx="15908">
                  <c:v>3.0869999999999997</c:v>
                </c:pt>
                <c:pt idx="15909">
                  <c:v>2.996</c:v>
                </c:pt>
                <c:pt idx="15910">
                  <c:v>3.512</c:v>
                </c:pt>
                <c:pt idx="15911">
                  <c:v>4.1469999999999994</c:v>
                </c:pt>
                <c:pt idx="15912">
                  <c:v>3.98</c:v>
                </c:pt>
                <c:pt idx="15913">
                  <c:v>3.8180000000000001</c:v>
                </c:pt>
                <c:pt idx="15914">
                  <c:v>3.2330000000000001</c:v>
                </c:pt>
                <c:pt idx="15915">
                  <c:v>3.601</c:v>
                </c:pt>
                <c:pt idx="15916">
                  <c:v>3.5010000000000003</c:v>
                </c:pt>
                <c:pt idx="15917">
                  <c:v>3.3600000000000003</c:v>
                </c:pt>
                <c:pt idx="15918">
                  <c:v>3.4050000000000002</c:v>
                </c:pt>
                <c:pt idx="15919">
                  <c:v>3.468</c:v>
                </c:pt>
                <c:pt idx="15920">
                  <c:v>3.355</c:v>
                </c:pt>
                <c:pt idx="15921">
                  <c:v>3.379</c:v>
                </c:pt>
                <c:pt idx="15922">
                  <c:v>3.17</c:v>
                </c:pt>
                <c:pt idx="15923">
                  <c:v>3.0840000000000001</c:v>
                </c:pt>
                <c:pt idx="15924">
                  <c:v>3.5149999999999997</c:v>
                </c:pt>
                <c:pt idx="15925">
                  <c:v>3.1779999999999999</c:v>
                </c:pt>
                <c:pt idx="15926">
                  <c:v>3.077</c:v>
                </c:pt>
                <c:pt idx="15927">
                  <c:v>3.278</c:v>
                </c:pt>
                <c:pt idx="15928">
                  <c:v>3.3029999999999999</c:v>
                </c:pt>
                <c:pt idx="15929">
                  <c:v>3.1339999999999999</c:v>
                </c:pt>
                <c:pt idx="15930">
                  <c:v>3.3080000000000003</c:v>
                </c:pt>
                <c:pt idx="15931">
                  <c:v>3.6909999999999998</c:v>
                </c:pt>
                <c:pt idx="15932">
                  <c:v>3.1749999999999998</c:v>
                </c:pt>
                <c:pt idx="15933">
                  <c:v>3.0840000000000001</c:v>
                </c:pt>
                <c:pt idx="15934">
                  <c:v>3.2889999999999997</c:v>
                </c:pt>
                <c:pt idx="15935">
                  <c:v>2.6779999999999999</c:v>
                </c:pt>
                <c:pt idx="15936">
                  <c:v>3.2549999999999999</c:v>
                </c:pt>
                <c:pt idx="15937">
                  <c:v>3.3780000000000001</c:v>
                </c:pt>
                <c:pt idx="15938">
                  <c:v>3.085</c:v>
                </c:pt>
                <c:pt idx="15939">
                  <c:v>2.9340000000000002</c:v>
                </c:pt>
                <c:pt idx="15940">
                  <c:v>3.1830000000000003</c:v>
                </c:pt>
                <c:pt idx="15941">
                  <c:v>3.2520000000000002</c:v>
                </c:pt>
                <c:pt idx="15942">
                  <c:v>3.0219999999999998</c:v>
                </c:pt>
                <c:pt idx="15943">
                  <c:v>3.0129999999999999</c:v>
                </c:pt>
                <c:pt idx="15944">
                  <c:v>3.6259999999999999</c:v>
                </c:pt>
                <c:pt idx="15945">
                  <c:v>2.9750000000000001</c:v>
                </c:pt>
                <c:pt idx="15946">
                  <c:v>2.871</c:v>
                </c:pt>
                <c:pt idx="15947">
                  <c:v>2.6350000000000002</c:v>
                </c:pt>
                <c:pt idx="15948">
                  <c:v>2.5449999999999999</c:v>
                </c:pt>
                <c:pt idx="15949">
                  <c:v>2.234</c:v>
                </c:pt>
                <c:pt idx="15950">
                  <c:v>2.714</c:v>
                </c:pt>
                <c:pt idx="15951">
                  <c:v>2.3080000000000003</c:v>
                </c:pt>
                <c:pt idx="15952">
                  <c:v>2.2669999999999999</c:v>
                </c:pt>
                <c:pt idx="15953">
                  <c:v>2.4279999999999999</c:v>
                </c:pt>
                <c:pt idx="15954">
                  <c:v>2.27</c:v>
                </c:pt>
                <c:pt idx="15955">
                  <c:v>3.0799999999999996</c:v>
                </c:pt>
                <c:pt idx="15956">
                  <c:v>2.7130000000000001</c:v>
                </c:pt>
                <c:pt idx="15957">
                  <c:v>2.532</c:v>
                </c:pt>
                <c:pt idx="15958">
                  <c:v>2.2549999999999999</c:v>
                </c:pt>
                <c:pt idx="15959">
                  <c:v>1.407</c:v>
                </c:pt>
                <c:pt idx="15960">
                  <c:v>2.036</c:v>
                </c:pt>
                <c:pt idx="15961">
                  <c:v>2.387</c:v>
                </c:pt>
                <c:pt idx="15962">
                  <c:v>2.2410000000000001</c:v>
                </c:pt>
                <c:pt idx="15963">
                  <c:v>1.96</c:v>
                </c:pt>
                <c:pt idx="15964">
                  <c:v>1.847</c:v>
                </c:pt>
                <c:pt idx="15965">
                  <c:v>1.8120000000000001</c:v>
                </c:pt>
                <c:pt idx="15966">
                  <c:v>2.0950000000000002</c:v>
                </c:pt>
                <c:pt idx="15967">
                  <c:v>2.1960000000000002</c:v>
                </c:pt>
                <c:pt idx="15968">
                  <c:v>2.847</c:v>
                </c:pt>
                <c:pt idx="15969">
                  <c:v>3.214</c:v>
                </c:pt>
                <c:pt idx="15970">
                  <c:v>4.0200000000000005</c:v>
                </c:pt>
                <c:pt idx="15971">
                  <c:v>2.5509999999999997</c:v>
                </c:pt>
                <c:pt idx="15972">
                  <c:v>2.2290000000000001</c:v>
                </c:pt>
                <c:pt idx="15973">
                  <c:v>1.355</c:v>
                </c:pt>
                <c:pt idx="15974">
                  <c:v>2.0300000000000002</c:v>
                </c:pt>
                <c:pt idx="15975">
                  <c:v>2.1940000000000004</c:v>
                </c:pt>
                <c:pt idx="15976">
                  <c:v>2.1949999999999998</c:v>
                </c:pt>
                <c:pt idx="15977">
                  <c:v>1.6440000000000001</c:v>
                </c:pt>
                <c:pt idx="15978">
                  <c:v>1.7550000000000001</c:v>
                </c:pt>
                <c:pt idx="15979">
                  <c:v>1.8359999999999999</c:v>
                </c:pt>
                <c:pt idx="15980">
                  <c:v>1.82</c:v>
                </c:pt>
                <c:pt idx="15981">
                  <c:v>2.1760000000000002</c:v>
                </c:pt>
                <c:pt idx="15982">
                  <c:v>1.2370000000000001</c:v>
                </c:pt>
                <c:pt idx="15983">
                  <c:v>1.4950000000000001</c:v>
                </c:pt>
                <c:pt idx="15984">
                  <c:v>1.903</c:v>
                </c:pt>
                <c:pt idx="15985">
                  <c:v>1.885</c:v>
                </c:pt>
                <c:pt idx="15986">
                  <c:v>1.2730000000000001</c:v>
                </c:pt>
                <c:pt idx="15987">
                  <c:v>2.1919999999999997</c:v>
                </c:pt>
                <c:pt idx="15988">
                  <c:v>2.2929999999999997</c:v>
                </c:pt>
                <c:pt idx="15989">
                  <c:v>2.3930000000000002</c:v>
                </c:pt>
                <c:pt idx="15990">
                  <c:v>2.6719999999999997</c:v>
                </c:pt>
                <c:pt idx="15991">
                  <c:v>2.2090000000000001</c:v>
                </c:pt>
                <c:pt idx="15992">
                  <c:v>2.0880000000000001</c:v>
                </c:pt>
                <c:pt idx="15993">
                  <c:v>2.3159999999999998</c:v>
                </c:pt>
                <c:pt idx="15994">
                  <c:v>1.7709999999999999</c:v>
                </c:pt>
                <c:pt idx="15995">
                  <c:v>2.036</c:v>
                </c:pt>
                <c:pt idx="15996">
                  <c:v>2.35</c:v>
                </c:pt>
                <c:pt idx="15997">
                  <c:v>3.0309999999999997</c:v>
                </c:pt>
                <c:pt idx="15998">
                  <c:v>2.008</c:v>
                </c:pt>
                <c:pt idx="15999">
                  <c:v>1.7550000000000001</c:v>
                </c:pt>
                <c:pt idx="16000">
                  <c:v>1.389</c:v>
                </c:pt>
                <c:pt idx="16001">
                  <c:v>1.573</c:v>
                </c:pt>
                <c:pt idx="16002">
                  <c:v>1.631</c:v>
                </c:pt>
                <c:pt idx="16003">
                  <c:v>1.514</c:v>
                </c:pt>
                <c:pt idx="16004">
                  <c:v>2.089</c:v>
                </c:pt>
                <c:pt idx="16005">
                  <c:v>2.677</c:v>
                </c:pt>
                <c:pt idx="16006">
                  <c:v>2.9529999999999998</c:v>
                </c:pt>
                <c:pt idx="16007">
                  <c:v>2.0289999999999999</c:v>
                </c:pt>
                <c:pt idx="16008">
                  <c:v>1.9710000000000001</c:v>
                </c:pt>
                <c:pt idx="16009">
                  <c:v>1.403</c:v>
                </c:pt>
                <c:pt idx="16010">
                  <c:v>1.3639999999999999</c:v>
                </c:pt>
                <c:pt idx="16011">
                  <c:v>1.663</c:v>
                </c:pt>
                <c:pt idx="16012">
                  <c:v>1.4</c:v>
                </c:pt>
                <c:pt idx="16013">
                  <c:v>1.161</c:v>
                </c:pt>
                <c:pt idx="16014">
                  <c:v>1.165</c:v>
                </c:pt>
                <c:pt idx="16015">
                  <c:v>1.2049999999999998</c:v>
                </c:pt>
                <c:pt idx="16016">
                  <c:v>1.17</c:v>
                </c:pt>
                <c:pt idx="16017">
                  <c:v>1.5330000000000001</c:v>
                </c:pt>
                <c:pt idx="16018">
                  <c:v>1.734</c:v>
                </c:pt>
                <c:pt idx="16019">
                  <c:v>1.504</c:v>
                </c:pt>
                <c:pt idx="16020">
                  <c:v>1.214</c:v>
                </c:pt>
                <c:pt idx="16021">
                  <c:v>1.9810000000000001</c:v>
                </c:pt>
                <c:pt idx="16022">
                  <c:v>2.13</c:v>
                </c:pt>
                <c:pt idx="16023">
                  <c:v>2.65</c:v>
                </c:pt>
                <c:pt idx="16024">
                  <c:v>2.004</c:v>
                </c:pt>
                <c:pt idx="16025">
                  <c:v>1.4419999999999999</c:v>
                </c:pt>
                <c:pt idx="16026">
                  <c:v>1.1910000000000001</c:v>
                </c:pt>
                <c:pt idx="16027">
                  <c:v>1.1260000000000001</c:v>
                </c:pt>
                <c:pt idx="16028">
                  <c:v>1.367</c:v>
                </c:pt>
                <c:pt idx="16029">
                  <c:v>0.90200000000000002</c:v>
                </c:pt>
                <c:pt idx="16030">
                  <c:v>1.278</c:v>
                </c:pt>
                <c:pt idx="16031">
                  <c:v>1.532</c:v>
                </c:pt>
                <c:pt idx="16032">
                  <c:v>1.6180000000000001</c:v>
                </c:pt>
                <c:pt idx="16033">
                  <c:v>48.245000000000005</c:v>
                </c:pt>
                <c:pt idx="16034">
                  <c:v>11.31</c:v>
                </c:pt>
                <c:pt idx="16035">
                  <c:v>1.1540000000000001</c:v>
                </c:pt>
                <c:pt idx="16036">
                  <c:v>0.81599999999999995</c:v>
                </c:pt>
                <c:pt idx="16037">
                  <c:v>1.2769999999999999</c:v>
                </c:pt>
                <c:pt idx="16038">
                  <c:v>1.369</c:v>
                </c:pt>
                <c:pt idx="16039">
                  <c:v>1.5620000000000001</c:v>
                </c:pt>
                <c:pt idx="16040">
                  <c:v>1.2630000000000001</c:v>
                </c:pt>
                <c:pt idx="16041">
                  <c:v>1.3699999999999999</c:v>
                </c:pt>
                <c:pt idx="16042">
                  <c:v>0.96899999999999997</c:v>
                </c:pt>
                <c:pt idx="16043">
                  <c:v>0.78400000000000003</c:v>
                </c:pt>
                <c:pt idx="16044">
                  <c:v>1.3049999999999999</c:v>
                </c:pt>
                <c:pt idx="16045">
                  <c:v>1.17</c:v>
                </c:pt>
                <c:pt idx="16046">
                  <c:v>1.202</c:v>
                </c:pt>
                <c:pt idx="16047">
                  <c:v>1.1499999999999999</c:v>
                </c:pt>
                <c:pt idx="16048">
                  <c:v>1.431</c:v>
                </c:pt>
                <c:pt idx="16049">
                  <c:v>2.0030000000000001</c:v>
                </c:pt>
                <c:pt idx="16050">
                  <c:v>2.0960000000000001</c:v>
                </c:pt>
                <c:pt idx="16051">
                  <c:v>2.1139999999999999</c:v>
                </c:pt>
                <c:pt idx="16052">
                  <c:v>2.649</c:v>
                </c:pt>
                <c:pt idx="16053">
                  <c:v>2.8849999999999998</c:v>
                </c:pt>
                <c:pt idx="16054">
                  <c:v>1.5489999999999999</c:v>
                </c:pt>
                <c:pt idx="16055">
                  <c:v>1.1759999999999999</c:v>
                </c:pt>
                <c:pt idx="16056">
                  <c:v>1.1019999999999999</c:v>
                </c:pt>
                <c:pt idx="16057">
                  <c:v>1.1000000000000001</c:v>
                </c:pt>
                <c:pt idx="16058">
                  <c:v>0.82200000000000006</c:v>
                </c:pt>
                <c:pt idx="16059">
                  <c:v>0.73599999999999999</c:v>
                </c:pt>
                <c:pt idx="16060">
                  <c:v>0.95499999999999996</c:v>
                </c:pt>
                <c:pt idx="16061">
                  <c:v>1.6280000000000001</c:v>
                </c:pt>
                <c:pt idx="16062">
                  <c:v>2.0950000000000002</c:v>
                </c:pt>
                <c:pt idx="16063">
                  <c:v>1.502</c:v>
                </c:pt>
                <c:pt idx="16064">
                  <c:v>1.5870000000000002</c:v>
                </c:pt>
                <c:pt idx="16065">
                  <c:v>1.3560000000000001</c:v>
                </c:pt>
                <c:pt idx="16066">
                  <c:v>1.3860000000000001</c:v>
                </c:pt>
                <c:pt idx="16067">
                  <c:v>1.8680000000000001</c:v>
                </c:pt>
                <c:pt idx="16068">
                  <c:v>0.874</c:v>
                </c:pt>
                <c:pt idx="16069">
                  <c:v>1.117</c:v>
                </c:pt>
                <c:pt idx="16070">
                  <c:v>1.276</c:v>
                </c:pt>
                <c:pt idx="16071">
                  <c:v>0.83600000000000008</c:v>
                </c:pt>
                <c:pt idx="16072">
                  <c:v>1.218</c:v>
                </c:pt>
                <c:pt idx="16073">
                  <c:v>1.163</c:v>
                </c:pt>
                <c:pt idx="16074">
                  <c:v>0.89300000000000002</c:v>
                </c:pt>
                <c:pt idx="16075">
                  <c:v>0.8</c:v>
                </c:pt>
                <c:pt idx="16076">
                  <c:v>0.73899999999999999</c:v>
                </c:pt>
                <c:pt idx="16077">
                  <c:v>0.60799999999999998</c:v>
                </c:pt>
                <c:pt idx="16078">
                  <c:v>1.3699999999999999</c:v>
                </c:pt>
                <c:pt idx="16079">
                  <c:v>1.1919999999999999</c:v>
                </c:pt>
                <c:pt idx="16080">
                  <c:v>1.1360000000000001</c:v>
                </c:pt>
                <c:pt idx="16081">
                  <c:v>1.891</c:v>
                </c:pt>
                <c:pt idx="16082">
                  <c:v>2.13</c:v>
                </c:pt>
                <c:pt idx="16083">
                  <c:v>2.177</c:v>
                </c:pt>
                <c:pt idx="16084">
                  <c:v>1.5150000000000001</c:v>
                </c:pt>
                <c:pt idx="16085">
                  <c:v>1.496</c:v>
                </c:pt>
                <c:pt idx="16086">
                  <c:v>1.3699999999999999</c:v>
                </c:pt>
                <c:pt idx="16087">
                  <c:v>1.6949999999999998</c:v>
                </c:pt>
                <c:pt idx="16088">
                  <c:v>1.216</c:v>
                </c:pt>
                <c:pt idx="16089">
                  <c:v>1.2809999999999999</c:v>
                </c:pt>
                <c:pt idx="16090">
                  <c:v>0.87200000000000011</c:v>
                </c:pt>
                <c:pt idx="16091">
                  <c:v>1.506</c:v>
                </c:pt>
                <c:pt idx="16092">
                  <c:v>1.613</c:v>
                </c:pt>
                <c:pt idx="16093">
                  <c:v>1.5479999999999998</c:v>
                </c:pt>
                <c:pt idx="16094">
                  <c:v>1.4410000000000001</c:v>
                </c:pt>
                <c:pt idx="16095">
                  <c:v>1.4300000000000002</c:v>
                </c:pt>
                <c:pt idx="16096">
                  <c:v>1.1479999999999999</c:v>
                </c:pt>
                <c:pt idx="16097">
                  <c:v>1.3290000000000002</c:v>
                </c:pt>
                <c:pt idx="16098">
                  <c:v>1.532</c:v>
                </c:pt>
                <c:pt idx="16099">
                  <c:v>1.8979999999999999</c:v>
                </c:pt>
                <c:pt idx="16100">
                  <c:v>1.7370000000000001</c:v>
                </c:pt>
                <c:pt idx="16101">
                  <c:v>1.0510000000000002</c:v>
                </c:pt>
                <c:pt idx="16102">
                  <c:v>1.0669999999999999</c:v>
                </c:pt>
                <c:pt idx="16103">
                  <c:v>1.2789999999999999</c:v>
                </c:pt>
                <c:pt idx="16104">
                  <c:v>1.71</c:v>
                </c:pt>
                <c:pt idx="16105">
                  <c:v>1.8819999999999999</c:v>
                </c:pt>
                <c:pt idx="16106">
                  <c:v>1.7170000000000001</c:v>
                </c:pt>
                <c:pt idx="16107">
                  <c:v>2.052</c:v>
                </c:pt>
                <c:pt idx="16108">
                  <c:v>2.1819999999999999</c:v>
                </c:pt>
                <c:pt idx="16109">
                  <c:v>2.65</c:v>
                </c:pt>
                <c:pt idx="16110">
                  <c:v>1.91</c:v>
                </c:pt>
                <c:pt idx="16111">
                  <c:v>1.8109999999999999</c:v>
                </c:pt>
                <c:pt idx="16112">
                  <c:v>1.907</c:v>
                </c:pt>
                <c:pt idx="16113">
                  <c:v>1.119</c:v>
                </c:pt>
                <c:pt idx="16114">
                  <c:v>1.248</c:v>
                </c:pt>
                <c:pt idx="16115">
                  <c:v>1.6440000000000001</c:v>
                </c:pt>
                <c:pt idx="16116">
                  <c:v>1.7170000000000001</c:v>
                </c:pt>
                <c:pt idx="16117">
                  <c:v>2.0089999999999999</c:v>
                </c:pt>
                <c:pt idx="16118">
                  <c:v>1.7789999999999999</c:v>
                </c:pt>
                <c:pt idx="16119">
                  <c:v>1.3719999999999999</c:v>
                </c:pt>
                <c:pt idx="16120">
                  <c:v>1.1720000000000002</c:v>
                </c:pt>
                <c:pt idx="16121">
                  <c:v>1.724</c:v>
                </c:pt>
                <c:pt idx="16122">
                  <c:v>1.7270000000000001</c:v>
                </c:pt>
                <c:pt idx="16123">
                  <c:v>1.9490000000000001</c:v>
                </c:pt>
                <c:pt idx="16124">
                  <c:v>1.8639999999999999</c:v>
                </c:pt>
                <c:pt idx="16125">
                  <c:v>1.254</c:v>
                </c:pt>
                <c:pt idx="16126">
                  <c:v>1.6379999999999999</c:v>
                </c:pt>
                <c:pt idx="16127">
                  <c:v>1.7910000000000001</c:v>
                </c:pt>
                <c:pt idx="16128">
                  <c:v>1.728</c:v>
                </c:pt>
                <c:pt idx="16129">
                  <c:v>1.109</c:v>
                </c:pt>
                <c:pt idx="16130">
                  <c:v>1.1150000000000002</c:v>
                </c:pt>
                <c:pt idx="16131">
                  <c:v>1.085</c:v>
                </c:pt>
                <c:pt idx="16132">
                  <c:v>1.381</c:v>
                </c:pt>
                <c:pt idx="16133">
                  <c:v>1.6720000000000002</c:v>
                </c:pt>
                <c:pt idx="16134">
                  <c:v>1.756</c:v>
                </c:pt>
                <c:pt idx="16135">
                  <c:v>10.670999999999999</c:v>
                </c:pt>
                <c:pt idx="16136">
                  <c:v>12.357999999999999</c:v>
                </c:pt>
                <c:pt idx="16137">
                  <c:v>3.46</c:v>
                </c:pt>
                <c:pt idx="16138">
                  <c:v>1.9570000000000001</c:v>
                </c:pt>
                <c:pt idx="16139">
                  <c:v>1.996</c:v>
                </c:pt>
                <c:pt idx="16140">
                  <c:v>1.5720000000000001</c:v>
                </c:pt>
                <c:pt idx="16141">
                  <c:v>1.1579999999999999</c:v>
                </c:pt>
                <c:pt idx="16142">
                  <c:v>1.516</c:v>
                </c:pt>
                <c:pt idx="16143">
                  <c:v>1.6160000000000001</c:v>
                </c:pt>
                <c:pt idx="16144">
                  <c:v>1.929</c:v>
                </c:pt>
                <c:pt idx="16145">
                  <c:v>1.9490000000000001</c:v>
                </c:pt>
                <c:pt idx="16146">
                  <c:v>2.5110000000000001</c:v>
                </c:pt>
                <c:pt idx="16147">
                  <c:v>1.833</c:v>
                </c:pt>
                <c:pt idx="16148">
                  <c:v>5.2170000000000005</c:v>
                </c:pt>
                <c:pt idx="16149">
                  <c:v>6.0179999999999998</c:v>
                </c:pt>
                <c:pt idx="16150">
                  <c:v>2.1519999999999997</c:v>
                </c:pt>
                <c:pt idx="16151">
                  <c:v>1.9220000000000002</c:v>
                </c:pt>
                <c:pt idx="16152">
                  <c:v>1.2949999999999999</c:v>
                </c:pt>
                <c:pt idx="16153">
                  <c:v>1.6620000000000001</c:v>
                </c:pt>
                <c:pt idx="16154">
                  <c:v>1.694</c:v>
                </c:pt>
                <c:pt idx="16155">
                  <c:v>1.5479999999999998</c:v>
                </c:pt>
                <c:pt idx="16156">
                  <c:v>1.488</c:v>
                </c:pt>
                <c:pt idx="16157">
                  <c:v>2.42</c:v>
                </c:pt>
                <c:pt idx="16158">
                  <c:v>2.5350000000000001</c:v>
                </c:pt>
                <c:pt idx="16159">
                  <c:v>2.254</c:v>
                </c:pt>
                <c:pt idx="16160">
                  <c:v>1.7260000000000002</c:v>
                </c:pt>
                <c:pt idx="16161">
                  <c:v>1.518</c:v>
                </c:pt>
                <c:pt idx="16162">
                  <c:v>1.1969999999999998</c:v>
                </c:pt>
                <c:pt idx="16163">
                  <c:v>10.321999999999999</c:v>
                </c:pt>
                <c:pt idx="16164">
                  <c:v>28.991</c:v>
                </c:pt>
                <c:pt idx="16165">
                  <c:v>47.908999999999999</c:v>
                </c:pt>
                <c:pt idx="16166">
                  <c:v>69.602999999999994</c:v>
                </c:pt>
                <c:pt idx="16167">
                  <c:v>80.047999999999988</c:v>
                </c:pt>
                <c:pt idx="16168">
                  <c:v>80.00500000000001</c:v>
                </c:pt>
                <c:pt idx="16169">
                  <c:v>79.039000000000001</c:v>
                </c:pt>
                <c:pt idx="16170">
                  <c:v>79.268000000000001</c:v>
                </c:pt>
                <c:pt idx="16171">
                  <c:v>77.89</c:v>
                </c:pt>
                <c:pt idx="16172">
                  <c:v>80.284999999999997</c:v>
                </c:pt>
                <c:pt idx="16173">
                  <c:v>70.590999999999994</c:v>
                </c:pt>
                <c:pt idx="16174">
                  <c:v>51.33</c:v>
                </c:pt>
                <c:pt idx="16175">
                  <c:v>32.552999999999997</c:v>
                </c:pt>
                <c:pt idx="16176">
                  <c:v>15.141999999999999</c:v>
                </c:pt>
                <c:pt idx="16177">
                  <c:v>4.1599999999999993</c:v>
                </c:pt>
                <c:pt idx="16178">
                  <c:v>2.2320000000000002</c:v>
                </c:pt>
                <c:pt idx="16179">
                  <c:v>2.258</c:v>
                </c:pt>
                <c:pt idx="16180">
                  <c:v>2.323</c:v>
                </c:pt>
                <c:pt idx="16181">
                  <c:v>2.0869999999999997</c:v>
                </c:pt>
                <c:pt idx="16182">
                  <c:v>2.1909999999999998</c:v>
                </c:pt>
                <c:pt idx="16183">
                  <c:v>1.915</c:v>
                </c:pt>
                <c:pt idx="16184">
                  <c:v>2.3280000000000003</c:v>
                </c:pt>
                <c:pt idx="16185">
                  <c:v>17.611999999999998</c:v>
                </c:pt>
                <c:pt idx="16186">
                  <c:v>36.979999999999997</c:v>
                </c:pt>
                <c:pt idx="16187">
                  <c:v>56.649000000000001</c:v>
                </c:pt>
                <c:pt idx="16188">
                  <c:v>76.513999999999996</c:v>
                </c:pt>
                <c:pt idx="16189">
                  <c:v>82.781999999999996</c:v>
                </c:pt>
                <c:pt idx="16190">
                  <c:v>83.995999999999995</c:v>
                </c:pt>
                <c:pt idx="16191">
                  <c:v>83.79</c:v>
                </c:pt>
                <c:pt idx="16192">
                  <c:v>75.33</c:v>
                </c:pt>
                <c:pt idx="16193">
                  <c:v>63.484999999999999</c:v>
                </c:pt>
                <c:pt idx="16194">
                  <c:v>54.050000000000004</c:v>
                </c:pt>
                <c:pt idx="16195">
                  <c:v>47.101999999999997</c:v>
                </c:pt>
                <c:pt idx="16196">
                  <c:v>39.76</c:v>
                </c:pt>
                <c:pt idx="16197">
                  <c:v>32.438000000000002</c:v>
                </c:pt>
                <c:pt idx="16198">
                  <c:v>24.939</c:v>
                </c:pt>
                <c:pt idx="16199">
                  <c:v>16.268000000000001</c:v>
                </c:pt>
                <c:pt idx="16200">
                  <c:v>10.46</c:v>
                </c:pt>
                <c:pt idx="16201">
                  <c:v>9.8680000000000003</c:v>
                </c:pt>
                <c:pt idx="16202">
                  <c:v>10.35</c:v>
                </c:pt>
                <c:pt idx="16203">
                  <c:v>11.024000000000001</c:v>
                </c:pt>
                <c:pt idx="16204">
                  <c:v>10.312999999999999</c:v>
                </c:pt>
                <c:pt idx="16205">
                  <c:v>11.48</c:v>
                </c:pt>
                <c:pt idx="16206">
                  <c:v>11.73</c:v>
                </c:pt>
                <c:pt idx="16207">
                  <c:v>10.803000000000001</c:v>
                </c:pt>
                <c:pt idx="16208">
                  <c:v>9.7999999999999989</c:v>
                </c:pt>
                <c:pt idx="16209">
                  <c:v>10.254</c:v>
                </c:pt>
                <c:pt idx="16210">
                  <c:v>9.2390000000000008</c:v>
                </c:pt>
                <c:pt idx="16211">
                  <c:v>8.1020000000000003</c:v>
                </c:pt>
                <c:pt idx="16212">
                  <c:v>9.6849999999999987</c:v>
                </c:pt>
                <c:pt idx="16213">
                  <c:v>10.299000000000001</c:v>
                </c:pt>
                <c:pt idx="16214">
                  <c:v>10.578000000000001</c:v>
                </c:pt>
                <c:pt idx="16215">
                  <c:v>9.3469999999999995</c:v>
                </c:pt>
                <c:pt idx="16216">
                  <c:v>9.338000000000001</c:v>
                </c:pt>
                <c:pt idx="16217">
                  <c:v>10.203999999999999</c:v>
                </c:pt>
                <c:pt idx="16218">
                  <c:v>10.714</c:v>
                </c:pt>
                <c:pt idx="16219">
                  <c:v>11.318</c:v>
                </c:pt>
                <c:pt idx="16220">
                  <c:v>11.639999999999999</c:v>
                </c:pt>
                <c:pt idx="16221">
                  <c:v>10.697999999999999</c:v>
                </c:pt>
                <c:pt idx="16222">
                  <c:v>10.228</c:v>
                </c:pt>
                <c:pt idx="16223">
                  <c:v>9.043000000000001</c:v>
                </c:pt>
                <c:pt idx="16224">
                  <c:v>9.5779999999999994</c:v>
                </c:pt>
                <c:pt idx="16225">
                  <c:v>9.2279999999999998</c:v>
                </c:pt>
                <c:pt idx="16226">
                  <c:v>9.2739999999999991</c:v>
                </c:pt>
                <c:pt idx="16227">
                  <c:v>10.34</c:v>
                </c:pt>
                <c:pt idx="16228">
                  <c:v>10.732999999999999</c:v>
                </c:pt>
                <c:pt idx="16229">
                  <c:v>9.8949999999999996</c:v>
                </c:pt>
                <c:pt idx="16230">
                  <c:v>9.1610000000000014</c:v>
                </c:pt>
                <c:pt idx="16231">
                  <c:v>9.2110000000000003</c:v>
                </c:pt>
                <c:pt idx="16232">
                  <c:v>10.002000000000001</c:v>
                </c:pt>
                <c:pt idx="16233">
                  <c:v>10.210000000000001</c:v>
                </c:pt>
                <c:pt idx="16234">
                  <c:v>9.9410000000000007</c:v>
                </c:pt>
                <c:pt idx="16235">
                  <c:v>9.511000000000001</c:v>
                </c:pt>
                <c:pt idx="16236">
                  <c:v>9.2259999999999991</c:v>
                </c:pt>
                <c:pt idx="16237">
                  <c:v>8.6259999999999994</c:v>
                </c:pt>
                <c:pt idx="16238">
                  <c:v>9.0909999999999993</c:v>
                </c:pt>
                <c:pt idx="16239">
                  <c:v>8.9740000000000002</c:v>
                </c:pt>
                <c:pt idx="16240">
                  <c:v>9.5210000000000008</c:v>
                </c:pt>
                <c:pt idx="16241">
                  <c:v>9.3410000000000011</c:v>
                </c:pt>
                <c:pt idx="16242">
                  <c:v>9.0790000000000006</c:v>
                </c:pt>
                <c:pt idx="16243">
                  <c:v>9.3490000000000002</c:v>
                </c:pt>
                <c:pt idx="16244">
                  <c:v>9.1880000000000006</c:v>
                </c:pt>
                <c:pt idx="16245">
                  <c:v>9.6869999999999994</c:v>
                </c:pt>
                <c:pt idx="16246">
                  <c:v>9.577</c:v>
                </c:pt>
                <c:pt idx="16247">
                  <c:v>8.9160000000000004</c:v>
                </c:pt>
                <c:pt idx="16248">
                  <c:v>8.6169999999999991</c:v>
                </c:pt>
                <c:pt idx="16249">
                  <c:v>8.7859999999999996</c:v>
                </c:pt>
                <c:pt idx="16250">
                  <c:v>8.9759999999999991</c:v>
                </c:pt>
                <c:pt idx="16251">
                  <c:v>9.6609999999999996</c:v>
                </c:pt>
                <c:pt idx="16252">
                  <c:v>9.3519999999999985</c:v>
                </c:pt>
                <c:pt idx="16253">
                  <c:v>9.2479999999999993</c:v>
                </c:pt>
                <c:pt idx="16254">
                  <c:v>9.0410000000000004</c:v>
                </c:pt>
                <c:pt idx="16255">
                  <c:v>9.1629999999999985</c:v>
                </c:pt>
                <c:pt idx="16256">
                  <c:v>9.1739999999999995</c:v>
                </c:pt>
                <c:pt idx="16257">
                  <c:v>9.27</c:v>
                </c:pt>
                <c:pt idx="16258">
                  <c:v>9.1920000000000002</c:v>
                </c:pt>
                <c:pt idx="16259">
                  <c:v>8.9489999999999998</c:v>
                </c:pt>
                <c:pt idx="16260">
                  <c:v>8.6349999999999998</c:v>
                </c:pt>
                <c:pt idx="16261">
                  <c:v>7.3639999999999999</c:v>
                </c:pt>
                <c:pt idx="16262">
                  <c:v>6.8469999999999995</c:v>
                </c:pt>
                <c:pt idx="16263">
                  <c:v>5.95</c:v>
                </c:pt>
                <c:pt idx="16264">
                  <c:v>5.5960000000000001</c:v>
                </c:pt>
                <c:pt idx="16265">
                  <c:v>5.3790000000000004</c:v>
                </c:pt>
                <c:pt idx="16266">
                  <c:v>4.37</c:v>
                </c:pt>
                <c:pt idx="16267">
                  <c:v>4.2629999999999999</c:v>
                </c:pt>
                <c:pt idx="16268">
                  <c:v>4.1630000000000003</c:v>
                </c:pt>
                <c:pt idx="16269">
                  <c:v>4.1720000000000006</c:v>
                </c:pt>
                <c:pt idx="16270">
                  <c:v>4.32</c:v>
                </c:pt>
                <c:pt idx="16271">
                  <c:v>3.5109999999999997</c:v>
                </c:pt>
                <c:pt idx="16272">
                  <c:v>3.0010000000000003</c:v>
                </c:pt>
                <c:pt idx="16273">
                  <c:v>2.214</c:v>
                </c:pt>
                <c:pt idx="16274">
                  <c:v>1.524</c:v>
                </c:pt>
                <c:pt idx="16275">
                  <c:v>1.5070000000000001</c:v>
                </c:pt>
                <c:pt idx="16276">
                  <c:v>2.0739999999999998</c:v>
                </c:pt>
                <c:pt idx="16277">
                  <c:v>2.1679999999999997</c:v>
                </c:pt>
                <c:pt idx="16278">
                  <c:v>3.0939999999999999</c:v>
                </c:pt>
                <c:pt idx="16279">
                  <c:v>2.0329999999999999</c:v>
                </c:pt>
                <c:pt idx="16280">
                  <c:v>1.946</c:v>
                </c:pt>
                <c:pt idx="16281">
                  <c:v>1.629</c:v>
                </c:pt>
                <c:pt idx="16282">
                  <c:v>1.21</c:v>
                </c:pt>
                <c:pt idx="16283">
                  <c:v>1.3879999999999999</c:v>
                </c:pt>
                <c:pt idx="16284">
                  <c:v>1.456</c:v>
                </c:pt>
                <c:pt idx="16285">
                  <c:v>1.421</c:v>
                </c:pt>
                <c:pt idx="16286">
                  <c:v>1.724</c:v>
                </c:pt>
                <c:pt idx="16287">
                  <c:v>1.3619999999999999</c:v>
                </c:pt>
                <c:pt idx="16288">
                  <c:v>1.2130000000000001</c:v>
                </c:pt>
                <c:pt idx="16289">
                  <c:v>1.2149999999999999</c:v>
                </c:pt>
                <c:pt idx="16290">
                  <c:v>1.4300000000000002</c:v>
                </c:pt>
                <c:pt idx="16291">
                  <c:v>1.857</c:v>
                </c:pt>
                <c:pt idx="16292">
                  <c:v>1.5169999999999999</c:v>
                </c:pt>
                <c:pt idx="16293">
                  <c:v>1.7010000000000001</c:v>
                </c:pt>
                <c:pt idx="16294">
                  <c:v>1.3699999999999999</c:v>
                </c:pt>
                <c:pt idx="16295">
                  <c:v>1.1689999999999998</c:v>
                </c:pt>
                <c:pt idx="16296">
                  <c:v>1.339</c:v>
                </c:pt>
                <c:pt idx="16297">
                  <c:v>1.387</c:v>
                </c:pt>
                <c:pt idx="16298">
                  <c:v>1.28</c:v>
                </c:pt>
                <c:pt idx="16299">
                  <c:v>1.5870000000000002</c:v>
                </c:pt>
                <c:pt idx="16300">
                  <c:v>1.629</c:v>
                </c:pt>
                <c:pt idx="16301">
                  <c:v>1.554</c:v>
                </c:pt>
                <c:pt idx="16302">
                  <c:v>1.4259999999999999</c:v>
                </c:pt>
                <c:pt idx="16303">
                  <c:v>1.1060000000000001</c:v>
                </c:pt>
                <c:pt idx="16304">
                  <c:v>1.365</c:v>
                </c:pt>
                <c:pt idx="16305">
                  <c:v>1.391</c:v>
                </c:pt>
                <c:pt idx="16306">
                  <c:v>1.3439999999999999</c:v>
                </c:pt>
                <c:pt idx="16307">
                  <c:v>1.665</c:v>
                </c:pt>
                <c:pt idx="16308">
                  <c:v>1.323</c:v>
                </c:pt>
                <c:pt idx="16309">
                  <c:v>1.1689999999999998</c:v>
                </c:pt>
                <c:pt idx="16310">
                  <c:v>1.272</c:v>
                </c:pt>
                <c:pt idx="16311">
                  <c:v>1.464</c:v>
                </c:pt>
                <c:pt idx="16312">
                  <c:v>1.488</c:v>
                </c:pt>
                <c:pt idx="16313">
                  <c:v>1.008</c:v>
                </c:pt>
                <c:pt idx="16314">
                  <c:v>1.8</c:v>
                </c:pt>
                <c:pt idx="16315">
                  <c:v>1.5640000000000001</c:v>
                </c:pt>
                <c:pt idx="16316">
                  <c:v>1.5590000000000002</c:v>
                </c:pt>
                <c:pt idx="16317">
                  <c:v>1.875</c:v>
                </c:pt>
                <c:pt idx="16318">
                  <c:v>1.389</c:v>
                </c:pt>
                <c:pt idx="16319">
                  <c:v>1.1160000000000001</c:v>
                </c:pt>
                <c:pt idx="16320">
                  <c:v>1.26</c:v>
                </c:pt>
                <c:pt idx="16321">
                  <c:v>1.3140000000000001</c:v>
                </c:pt>
                <c:pt idx="16322">
                  <c:v>1.325</c:v>
                </c:pt>
                <c:pt idx="16323">
                  <c:v>1.002</c:v>
                </c:pt>
                <c:pt idx="16324">
                  <c:v>1.232</c:v>
                </c:pt>
                <c:pt idx="16325">
                  <c:v>1.3120000000000001</c:v>
                </c:pt>
                <c:pt idx="16326">
                  <c:v>1.0410000000000001</c:v>
                </c:pt>
                <c:pt idx="16327">
                  <c:v>1.0569999999999999</c:v>
                </c:pt>
                <c:pt idx="16328">
                  <c:v>1.018</c:v>
                </c:pt>
                <c:pt idx="16329">
                  <c:v>0.70699999999999996</c:v>
                </c:pt>
                <c:pt idx="16330">
                  <c:v>0.63900000000000001</c:v>
                </c:pt>
                <c:pt idx="16331">
                  <c:v>1.103</c:v>
                </c:pt>
                <c:pt idx="16332">
                  <c:v>0.75600000000000001</c:v>
                </c:pt>
                <c:pt idx="16333">
                  <c:v>0.61499999999999999</c:v>
                </c:pt>
                <c:pt idx="16334">
                  <c:v>1.0389999999999999</c:v>
                </c:pt>
                <c:pt idx="16335">
                  <c:v>1.3110000000000002</c:v>
                </c:pt>
                <c:pt idx="16336">
                  <c:v>1.746</c:v>
                </c:pt>
                <c:pt idx="16337">
                  <c:v>1.5780000000000001</c:v>
                </c:pt>
                <c:pt idx="16338">
                  <c:v>1.508</c:v>
                </c:pt>
                <c:pt idx="16339">
                  <c:v>1.292</c:v>
                </c:pt>
                <c:pt idx="16340">
                  <c:v>0.65100000000000002</c:v>
                </c:pt>
                <c:pt idx="16341">
                  <c:v>0.78900000000000003</c:v>
                </c:pt>
                <c:pt idx="16342">
                  <c:v>1.0189999999999999</c:v>
                </c:pt>
                <c:pt idx="16343">
                  <c:v>0.89700000000000002</c:v>
                </c:pt>
                <c:pt idx="16344">
                  <c:v>0.70200000000000007</c:v>
                </c:pt>
                <c:pt idx="16345">
                  <c:v>0.26200000000000001</c:v>
                </c:pt>
                <c:pt idx="16346">
                  <c:v>1.1540000000000001</c:v>
                </c:pt>
                <c:pt idx="16347">
                  <c:v>1.4289999999999998</c:v>
                </c:pt>
                <c:pt idx="16348">
                  <c:v>1.365</c:v>
                </c:pt>
                <c:pt idx="16349">
                  <c:v>1.3539999999999999</c:v>
                </c:pt>
                <c:pt idx="16350">
                  <c:v>1.7049999999999998</c:v>
                </c:pt>
                <c:pt idx="16351">
                  <c:v>1.5</c:v>
                </c:pt>
                <c:pt idx="16352">
                  <c:v>1.4729999999999999</c:v>
                </c:pt>
                <c:pt idx="16353">
                  <c:v>1.4649999999999999</c:v>
                </c:pt>
                <c:pt idx="16354">
                  <c:v>2.0010000000000003</c:v>
                </c:pt>
                <c:pt idx="16355">
                  <c:v>1.3680000000000001</c:v>
                </c:pt>
                <c:pt idx="16356">
                  <c:v>1.6019999999999999</c:v>
                </c:pt>
                <c:pt idx="16357">
                  <c:v>1.323</c:v>
                </c:pt>
                <c:pt idx="16358">
                  <c:v>1.149</c:v>
                </c:pt>
                <c:pt idx="16359">
                  <c:v>1.0349999999999999</c:v>
                </c:pt>
                <c:pt idx="16360">
                  <c:v>1.272</c:v>
                </c:pt>
                <c:pt idx="16361">
                  <c:v>0.75800000000000001</c:v>
                </c:pt>
                <c:pt idx="16362">
                  <c:v>0.76600000000000001</c:v>
                </c:pt>
                <c:pt idx="16363">
                  <c:v>1.2809999999999999</c:v>
                </c:pt>
                <c:pt idx="16364">
                  <c:v>1.3860000000000001</c:v>
                </c:pt>
                <c:pt idx="16365">
                  <c:v>0.85</c:v>
                </c:pt>
                <c:pt idx="16366">
                  <c:v>1.3010000000000002</c:v>
                </c:pt>
                <c:pt idx="16367">
                  <c:v>0.69</c:v>
                </c:pt>
                <c:pt idx="16368">
                  <c:v>0.79199999999999993</c:v>
                </c:pt>
                <c:pt idx="16369">
                  <c:v>0.77300000000000002</c:v>
                </c:pt>
                <c:pt idx="16370">
                  <c:v>1.1520000000000001</c:v>
                </c:pt>
                <c:pt idx="16371">
                  <c:v>0.95299999999999996</c:v>
                </c:pt>
                <c:pt idx="16372">
                  <c:v>1.2030000000000001</c:v>
                </c:pt>
                <c:pt idx="16373">
                  <c:v>1.2030000000000001</c:v>
                </c:pt>
                <c:pt idx="16374">
                  <c:v>1.0920000000000001</c:v>
                </c:pt>
                <c:pt idx="16375">
                  <c:v>1.5349999999999999</c:v>
                </c:pt>
                <c:pt idx="16376">
                  <c:v>1.7470000000000001</c:v>
                </c:pt>
                <c:pt idx="16377">
                  <c:v>1.1930000000000001</c:v>
                </c:pt>
                <c:pt idx="16378">
                  <c:v>0.94300000000000006</c:v>
                </c:pt>
                <c:pt idx="16379">
                  <c:v>1.637</c:v>
                </c:pt>
                <c:pt idx="16380">
                  <c:v>1.7969999999999999</c:v>
                </c:pt>
                <c:pt idx="16381">
                  <c:v>1.206</c:v>
                </c:pt>
                <c:pt idx="16382">
                  <c:v>1.2470000000000001</c:v>
                </c:pt>
                <c:pt idx="16383">
                  <c:v>1.3</c:v>
                </c:pt>
                <c:pt idx="16384">
                  <c:v>0.995</c:v>
                </c:pt>
                <c:pt idx="16385">
                  <c:v>0.64899999999999991</c:v>
                </c:pt>
                <c:pt idx="16386">
                  <c:v>0.76999999999999991</c:v>
                </c:pt>
                <c:pt idx="16387">
                  <c:v>1.2390000000000001</c:v>
                </c:pt>
                <c:pt idx="16388">
                  <c:v>0.96199999999999997</c:v>
                </c:pt>
                <c:pt idx="16389">
                  <c:v>0.68199999999999994</c:v>
                </c:pt>
                <c:pt idx="16390">
                  <c:v>0.88</c:v>
                </c:pt>
                <c:pt idx="16391">
                  <c:v>0.72499999999999998</c:v>
                </c:pt>
                <c:pt idx="16392">
                  <c:v>0.73899999999999999</c:v>
                </c:pt>
                <c:pt idx="16393">
                  <c:v>1.2270000000000001</c:v>
                </c:pt>
                <c:pt idx="16394">
                  <c:v>1.3079999999999998</c:v>
                </c:pt>
                <c:pt idx="16395">
                  <c:v>1.323</c:v>
                </c:pt>
                <c:pt idx="16396">
                  <c:v>1.573</c:v>
                </c:pt>
                <c:pt idx="16397">
                  <c:v>1.778</c:v>
                </c:pt>
                <c:pt idx="16398">
                  <c:v>1.9079999999999999</c:v>
                </c:pt>
                <c:pt idx="16399">
                  <c:v>2.5649999999999999</c:v>
                </c:pt>
                <c:pt idx="16400">
                  <c:v>2.7680000000000002</c:v>
                </c:pt>
                <c:pt idx="16401">
                  <c:v>2.7759999999999998</c:v>
                </c:pt>
                <c:pt idx="16402">
                  <c:v>0.96599999999999997</c:v>
                </c:pt>
                <c:pt idx="16403">
                  <c:v>0.57099999999999995</c:v>
                </c:pt>
                <c:pt idx="16404">
                  <c:v>0.58600000000000008</c:v>
                </c:pt>
                <c:pt idx="16405">
                  <c:v>0.71299999999999997</c:v>
                </c:pt>
                <c:pt idx="16406">
                  <c:v>1.21</c:v>
                </c:pt>
                <c:pt idx="16407">
                  <c:v>1.3029999999999999</c:v>
                </c:pt>
                <c:pt idx="16408">
                  <c:v>1.63</c:v>
                </c:pt>
                <c:pt idx="16409">
                  <c:v>1.7329999999999999</c:v>
                </c:pt>
                <c:pt idx="16410">
                  <c:v>1.0790000000000002</c:v>
                </c:pt>
                <c:pt idx="16411">
                  <c:v>0.747</c:v>
                </c:pt>
                <c:pt idx="16412">
                  <c:v>0.69700000000000006</c:v>
                </c:pt>
                <c:pt idx="16413">
                  <c:v>0.71699999999999997</c:v>
                </c:pt>
                <c:pt idx="16414">
                  <c:v>0.314</c:v>
                </c:pt>
                <c:pt idx="16415">
                  <c:v>0.83699999999999997</c:v>
                </c:pt>
                <c:pt idx="16416">
                  <c:v>0.432</c:v>
                </c:pt>
                <c:pt idx="16417">
                  <c:v>0.43099999999999999</c:v>
                </c:pt>
                <c:pt idx="16418">
                  <c:v>1.1329999999999998</c:v>
                </c:pt>
                <c:pt idx="16419">
                  <c:v>0.624</c:v>
                </c:pt>
                <c:pt idx="16420">
                  <c:v>0.34099999999999997</c:v>
                </c:pt>
                <c:pt idx="16421">
                  <c:v>0.443</c:v>
                </c:pt>
                <c:pt idx="16422">
                  <c:v>0.48899999999999993</c:v>
                </c:pt>
                <c:pt idx="16423">
                  <c:v>1.1240000000000001</c:v>
                </c:pt>
                <c:pt idx="16424">
                  <c:v>1.018</c:v>
                </c:pt>
                <c:pt idx="16425">
                  <c:v>0.94899999999999995</c:v>
                </c:pt>
                <c:pt idx="16426">
                  <c:v>0.58100000000000007</c:v>
                </c:pt>
                <c:pt idx="16427">
                  <c:v>0.17499999999999999</c:v>
                </c:pt>
                <c:pt idx="16428">
                  <c:v>0.15100000000000002</c:v>
                </c:pt>
                <c:pt idx="16429">
                  <c:v>0.16500000000000001</c:v>
                </c:pt>
                <c:pt idx="16430">
                  <c:v>0.16600000000000001</c:v>
                </c:pt>
                <c:pt idx="16431">
                  <c:v>3.9E-2</c:v>
                </c:pt>
                <c:pt idx="16432">
                  <c:v>0.14400000000000002</c:v>
                </c:pt>
                <c:pt idx="16433">
                  <c:v>0.18100000000000002</c:v>
                </c:pt>
                <c:pt idx="16434">
                  <c:v>0.18100000000000002</c:v>
                </c:pt>
                <c:pt idx="16435">
                  <c:v>0.18000000000000002</c:v>
                </c:pt>
                <c:pt idx="16436">
                  <c:v>0.41300000000000003</c:v>
                </c:pt>
                <c:pt idx="16437">
                  <c:v>0.50800000000000001</c:v>
                </c:pt>
                <c:pt idx="16438">
                  <c:v>0.51200000000000001</c:v>
                </c:pt>
                <c:pt idx="16439">
                  <c:v>0.51300000000000001</c:v>
                </c:pt>
                <c:pt idx="16440">
                  <c:v>0.51700000000000002</c:v>
                </c:pt>
                <c:pt idx="16441">
                  <c:v>1.1820000000000002</c:v>
                </c:pt>
                <c:pt idx="16442">
                  <c:v>0.66500000000000004</c:v>
                </c:pt>
                <c:pt idx="16443">
                  <c:v>0.52400000000000002</c:v>
                </c:pt>
                <c:pt idx="16444">
                  <c:v>0.53100000000000003</c:v>
                </c:pt>
                <c:pt idx="16445">
                  <c:v>0.52600000000000002</c:v>
                </c:pt>
                <c:pt idx="16446">
                  <c:v>0.52500000000000002</c:v>
                </c:pt>
                <c:pt idx="16447">
                  <c:v>0.68400000000000005</c:v>
                </c:pt>
                <c:pt idx="16448">
                  <c:v>0.56899999999999995</c:v>
                </c:pt>
                <c:pt idx="16449">
                  <c:v>0.52600000000000002</c:v>
                </c:pt>
                <c:pt idx="16450">
                  <c:v>0.52700000000000002</c:v>
                </c:pt>
                <c:pt idx="16451">
                  <c:v>0.52400000000000002</c:v>
                </c:pt>
                <c:pt idx="16452">
                  <c:v>0.95</c:v>
                </c:pt>
                <c:pt idx="16453">
                  <c:v>0.628</c:v>
                </c:pt>
                <c:pt idx="16454">
                  <c:v>0.52200000000000002</c:v>
                </c:pt>
                <c:pt idx="16455">
                  <c:v>0.40700000000000003</c:v>
                </c:pt>
                <c:pt idx="16456">
                  <c:v>0.47</c:v>
                </c:pt>
                <c:pt idx="16457">
                  <c:v>0.52400000000000002</c:v>
                </c:pt>
                <c:pt idx="16458">
                  <c:v>0.53600000000000003</c:v>
                </c:pt>
                <c:pt idx="16459">
                  <c:v>0.13400000000000001</c:v>
                </c:pt>
                <c:pt idx="16460">
                  <c:v>8.0000000000000002E-3</c:v>
                </c:pt>
                <c:pt idx="16461">
                  <c:v>0.11</c:v>
                </c:pt>
                <c:pt idx="16462">
                  <c:v>0.17100000000000001</c:v>
                </c:pt>
                <c:pt idx="16463">
                  <c:v>0.17899999999999999</c:v>
                </c:pt>
                <c:pt idx="16464">
                  <c:v>0.17899999999999999</c:v>
                </c:pt>
                <c:pt idx="16465">
                  <c:v>0.17899999999999999</c:v>
                </c:pt>
                <c:pt idx="16466">
                  <c:v>0.44</c:v>
                </c:pt>
                <c:pt idx="16467">
                  <c:v>0.52200000000000002</c:v>
                </c:pt>
                <c:pt idx="16468">
                  <c:v>0.52500000000000002</c:v>
                </c:pt>
                <c:pt idx="16469">
                  <c:v>0.53300000000000003</c:v>
                </c:pt>
                <c:pt idx="16470">
                  <c:v>0.51900000000000002</c:v>
                </c:pt>
                <c:pt idx="16471">
                  <c:v>0.51999999999999991</c:v>
                </c:pt>
                <c:pt idx="16472">
                  <c:v>0.52700000000000002</c:v>
                </c:pt>
                <c:pt idx="16473">
                  <c:v>0.53900000000000003</c:v>
                </c:pt>
                <c:pt idx="16474">
                  <c:v>0.53900000000000003</c:v>
                </c:pt>
                <c:pt idx="16475">
                  <c:v>0.52300000000000002</c:v>
                </c:pt>
                <c:pt idx="16476">
                  <c:v>0.5109999999999999</c:v>
                </c:pt>
                <c:pt idx="16477">
                  <c:v>0.5109999999999999</c:v>
                </c:pt>
                <c:pt idx="16478">
                  <c:v>0.5109999999999999</c:v>
                </c:pt>
                <c:pt idx="16479">
                  <c:v>0.51200000000000001</c:v>
                </c:pt>
                <c:pt idx="16480">
                  <c:v>0.46500000000000002</c:v>
                </c:pt>
                <c:pt idx="16481">
                  <c:v>0.503</c:v>
                </c:pt>
                <c:pt idx="16482">
                  <c:v>0.53700000000000003</c:v>
                </c:pt>
                <c:pt idx="16483">
                  <c:v>0.51800000000000002</c:v>
                </c:pt>
                <c:pt idx="16484">
                  <c:v>0.11299999999999999</c:v>
                </c:pt>
                <c:pt idx="16485">
                  <c:v>8.3000000000000004E-2</c:v>
                </c:pt>
                <c:pt idx="16486">
                  <c:v>0.16899999999999998</c:v>
                </c:pt>
                <c:pt idx="16487">
                  <c:v>0.184</c:v>
                </c:pt>
                <c:pt idx="16488">
                  <c:v>9.5000000000000001E-2</c:v>
                </c:pt>
                <c:pt idx="16489">
                  <c:v>1.8000000000000002E-2</c:v>
                </c:pt>
                <c:pt idx="16490">
                  <c:v>8.8999999999999996E-2</c:v>
                </c:pt>
                <c:pt idx="16491">
                  <c:v>0.17499999999999999</c:v>
                </c:pt>
                <c:pt idx="16492">
                  <c:v>0.184</c:v>
                </c:pt>
                <c:pt idx="16493">
                  <c:v>0.17799999999999999</c:v>
                </c:pt>
                <c:pt idx="16494">
                  <c:v>0.17799999999999999</c:v>
                </c:pt>
                <c:pt idx="16495">
                  <c:v>0.42899999999999999</c:v>
                </c:pt>
                <c:pt idx="16496">
                  <c:v>0.50600000000000001</c:v>
                </c:pt>
                <c:pt idx="16497">
                  <c:v>0.51600000000000001</c:v>
                </c:pt>
                <c:pt idx="16498">
                  <c:v>0.51600000000000001</c:v>
                </c:pt>
                <c:pt idx="16499">
                  <c:v>0.51</c:v>
                </c:pt>
                <c:pt idx="16500">
                  <c:v>0.51500000000000001</c:v>
                </c:pt>
                <c:pt idx="16501">
                  <c:v>0.67300000000000004</c:v>
                </c:pt>
                <c:pt idx="16502">
                  <c:v>0.56800000000000006</c:v>
                </c:pt>
                <c:pt idx="16503">
                  <c:v>0.52600000000000002</c:v>
                </c:pt>
                <c:pt idx="16504">
                  <c:v>0.52800000000000002</c:v>
                </c:pt>
                <c:pt idx="16505">
                  <c:v>0.51</c:v>
                </c:pt>
                <c:pt idx="16506">
                  <c:v>0.50900000000000001</c:v>
                </c:pt>
                <c:pt idx="16507">
                  <c:v>0.505</c:v>
                </c:pt>
                <c:pt idx="16508">
                  <c:v>0.50800000000000001</c:v>
                </c:pt>
                <c:pt idx="16509">
                  <c:v>0.51</c:v>
                </c:pt>
                <c:pt idx="16510">
                  <c:v>0.505</c:v>
                </c:pt>
                <c:pt idx="16511">
                  <c:v>0.5109999999999999</c:v>
                </c:pt>
                <c:pt idx="16512">
                  <c:v>0.51600000000000001</c:v>
                </c:pt>
                <c:pt idx="16513">
                  <c:v>0.112</c:v>
                </c:pt>
                <c:pt idx="16514">
                  <c:v>0.10199999999999999</c:v>
                </c:pt>
                <c:pt idx="16515">
                  <c:v>0.17200000000000001</c:v>
                </c:pt>
                <c:pt idx="16516">
                  <c:v>0.17899999999999999</c:v>
                </c:pt>
                <c:pt idx="16517">
                  <c:v>6.9999999999999993E-2</c:v>
                </c:pt>
                <c:pt idx="16518">
                  <c:v>1.0999999999999999E-2</c:v>
                </c:pt>
                <c:pt idx="16519">
                  <c:v>0.11799999999999999</c:v>
                </c:pt>
                <c:pt idx="16520">
                  <c:v>0.17399999999999999</c:v>
                </c:pt>
                <c:pt idx="16521">
                  <c:v>0.17899999999999999</c:v>
                </c:pt>
                <c:pt idx="16522">
                  <c:v>0.17899999999999999</c:v>
                </c:pt>
                <c:pt idx="16523">
                  <c:v>0.17699999999999999</c:v>
                </c:pt>
                <c:pt idx="16524">
                  <c:v>0.439</c:v>
                </c:pt>
                <c:pt idx="16525">
                  <c:v>0.52400000000000002</c:v>
                </c:pt>
                <c:pt idx="16526">
                  <c:v>0.51800000000000002</c:v>
                </c:pt>
                <c:pt idx="16527">
                  <c:v>0.53</c:v>
                </c:pt>
                <c:pt idx="16528">
                  <c:v>0.51900000000000002</c:v>
                </c:pt>
                <c:pt idx="16529">
                  <c:v>0.53300000000000003</c:v>
                </c:pt>
                <c:pt idx="16530">
                  <c:v>0.52899999999999991</c:v>
                </c:pt>
                <c:pt idx="16531">
                  <c:v>0.52100000000000002</c:v>
                </c:pt>
                <c:pt idx="16532">
                  <c:v>0.51600000000000001</c:v>
                </c:pt>
                <c:pt idx="16533">
                  <c:v>0.51999999999999991</c:v>
                </c:pt>
                <c:pt idx="16534">
                  <c:v>0.52400000000000002</c:v>
                </c:pt>
                <c:pt idx="16535">
                  <c:v>0.52600000000000002</c:v>
                </c:pt>
                <c:pt idx="16536">
                  <c:v>0.53</c:v>
                </c:pt>
                <c:pt idx="16537">
                  <c:v>0.52899999999999991</c:v>
                </c:pt>
                <c:pt idx="16538">
                  <c:v>0.46900000000000003</c:v>
                </c:pt>
                <c:pt idx="16539">
                  <c:v>0.51800000000000002</c:v>
                </c:pt>
                <c:pt idx="16540">
                  <c:v>0.52500000000000002</c:v>
                </c:pt>
                <c:pt idx="16541">
                  <c:v>0.52300000000000002</c:v>
                </c:pt>
                <c:pt idx="16542">
                  <c:v>0.114</c:v>
                </c:pt>
                <c:pt idx="16543">
                  <c:v>8.6999999999999994E-2</c:v>
                </c:pt>
                <c:pt idx="16544">
                  <c:v>0.17100000000000001</c:v>
                </c:pt>
                <c:pt idx="16545">
                  <c:v>0.17899999999999999</c:v>
                </c:pt>
                <c:pt idx="16546">
                  <c:v>9.8999999999999991E-2</c:v>
                </c:pt>
                <c:pt idx="16547">
                  <c:v>1.9E-2</c:v>
                </c:pt>
                <c:pt idx="16548">
                  <c:v>0.1</c:v>
                </c:pt>
                <c:pt idx="16549">
                  <c:v>0.17200000000000001</c:v>
                </c:pt>
                <c:pt idx="16550">
                  <c:v>0.184</c:v>
                </c:pt>
                <c:pt idx="16551">
                  <c:v>0.187</c:v>
                </c:pt>
                <c:pt idx="16552">
                  <c:v>0.186</c:v>
                </c:pt>
                <c:pt idx="16553">
                  <c:v>0.47100000000000003</c:v>
                </c:pt>
                <c:pt idx="16554">
                  <c:v>0.53700000000000003</c:v>
                </c:pt>
                <c:pt idx="16555">
                  <c:v>0.52899999999999991</c:v>
                </c:pt>
                <c:pt idx="16556">
                  <c:v>0.53300000000000003</c:v>
                </c:pt>
                <c:pt idx="16557">
                  <c:v>0.53</c:v>
                </c:pt>
                <c:pt idx="16558">
                  <c:v>0.53</c:v>
                </c:pt>
                <c:pt idx="16559">
                  <c:v>0.53500000000000003</c:v>
                </c:pt>
                <c:pt idx="16560">
                  <c:v>0.53300000000000003</c:v>
                </c:pt>
                <c:pt idx="16561">
                  <c:v>0.53700000000000003</c:v>
                </c:pt>
                <c:pt idx="16562">
                  <c:v>0.52800000000000002</c:v>
                </c:pt>
                <c:pt idx="16563">
                  <c:v>0.54500000000000004</c:v>
                </c:pt>
                <c:pt idx="16564">
                  <c:v>0.52800000000000002</c:v>
                </c:pt>
                <c:pt idx="16565">
                  <c:v>0.52700000000000002</c:v>
                </c:pt>
                <c:pt idx="16566">
                  <c:v>0.52700000000000002</c:v>
                </c:pt>
                <c:pt idx="16567">
                  <c:v>0.53100000000000003</c:v>
                </c:pt>
                <c:pt idx="16568">
                  <c:v>0.53300000000000003</c:v>
                </c:pt>
                <c:pt idx="16569">
                  <c:v>0.53900000000000003</c:v>
                </c:pt>
                <c:pt idx="16570">
                  <c:v>0.53399999999999992</c:v>
                </c:pt>
                <c:pt idx="16571">
                  <c:v>0.53799999999999992</c:v>
                </c:pt>
                <c:pt idx="16572">
                  <c:v>0.54500000000000004</c:v>
                </c:pt>
                <c:pt idx="16573">
                  <c:v>0.53900000000000003</c:v>
                </c:pt>
                <c:pt idx="16574">
                  <c:v>0.255</c:v>
                </c:pt>
                <c:pt idx="16575">
                  <c:v>6.9999999999999993E-2</c:v>
                </c:pt>
                <c:pt idx="16576">
                  <c:v>6.4999999999999988E-2</c:v>
                </c:pt>
                <c:pt idx="16577">
                  <c:v>0.15100000000000002</c:v>
                </c:pt>
                <c:pt idx="16578">
                  <c:v>0.184</c:v>
                </c:pt>
                <c:pt idx="16579">
                  <c:v>0.188</c:v>
                </c:pt>
                <c:pt idx="16580">
                  <c:v>0.187</c:v>
                </c:pt>
                <c:pt idx="16581">
                  <c:v>0.33799999999999997</c:v>
                </c:pt>
                <c:pt idx="16582">
                  <c:v>0.50900000000000001</c:v>
                </c:pt>
                <c:pt idx="16583">
                  <c:v>0.54299999999999993</c:v>
                </c:pt>
                <c:pt idx="16584">
                  <c:v>0.53300000000000003</c:v>
                </c:pt>
                <c:pt idx="16585">
                  <c:v>0.53799999999999992</c:v>
                </c:pt>
                <c:pt idx="16586">
                  <c:v>0.53300000000000003</c:v>
                </c:pt>
                <c:pt idx="16587">
                  <c:v>0.54500000000000004</c:v>
                </c:pt>
                <c:pt idx="16588">
                  <c:v>0.53300000000000003</c:v>
                </c:pt>
                <c:pt idx="16589">
                  <c:v>0.53900000000000003</c:v>
                </c:pt>
                <c:pt idx="16590">
                  <c:v>0.55000000000000004</c:v>
                </c:pt>
                <c:pt idx="16591">
                  <c:v>0.55599999999999994</c:v>
                </c:pt>
                <c:pt idx="16592">
                  <c:v>0.52800000000000002</c:v>
                </c:pt>
                <c:pt idx="16593">
                  <c:v>0.52500000000000002</c:v>
                </c:pt>
                <c:pt idx="16594">
                  <c:v>0.52600000000000002</c:v>
                </c:pt>
                <c:pt idx="16595">
                  <c:v>0.11299999999999999</c:v>
                </c:pt>
                <c:pt idx="16596">
                  <c:v>0.112</c:v>
                </c:pt>
                <c:pt idx="16597">
                  <c:v>0.184</c:v>
                </c:pt>
                <c:pt idx="16598">
                  <c:v>0.185</c:v>
                </c:pt>
                <c:pt idx="16599">
                  <c:v>7.6999999999999999E-2</c:v>
                </c:pt>
                <c:pt idx="16600">
                  <c:v>1.2999999999999999E-2</c:v>
                </c:pt>
                <c:pt idx="16601">
                  <c:v>0.126</c:v>
                </c:pt>
                <c:pt idx="16602">
                  <c:v>0.17499999999999999</c:v>
                </c:pt>
                <c:pt idx="16603">
                  <c:v>0.18000000000000002</c:v>
                </c:pt>
                <c:pt idx="16604">
                  <c:v>0.187</c:v>
                </c:pt>
                <c:pt idx="16605">
                  <c:v>0.36099999999999999</c:v>
                </c:pt>
                <c:pt idx="16606">
                  <c:v>0.502</c:v>
                </c:pt>
                <c:pt idx="16607">
                  <c:v>0.51600000000000001</c:v>
                </c:pt>
                <c:pt idx="16608">
                  <c:v>0.52300000000000002</c:v>
                </c:pt>
                <c:pt idx="16609">
                  <c:v>0.51900000000000002</c:v>
                </c:pt>
                <c:pt idx="16610">
                  <c:v>0.52500000000000002</c:v>
                </c:pt>
                <c:pt idx="16611">
                  <c:v>0.51700000000000002</c:v>
                </c:pt>
                <c:pt idx="16612">
                  <c:v>0.51700000000000002</c:v>
                </c:pt>
                <c:pt idx="16613">
                  <c:v>0.52700000000000002</c:v>
                </c:pt>
                <c:pt idx="16614">
                  <c:v>0.52500000000000002</c:v>
                </c:pt>
                <c:pt idx="16615">
                  <c:v>0.51999999999999991</c:v>
                </c:pt>
                <c:pt idx="16616">
                  <c:v>0.5109999999999999</c:v>
                </c:pt>
                <c:pt idx="16617">
                  <c:v>0.52899999999999991</c:v>
                </c:pt>
                <c:pt idx="16618">
                  <c:v>0.51600000000000001</c:v>
                </c:pt>
                <c:pt idx="16619">
                  <c:v>0.51300000000000001</c:v>
                </c:pt>
                <c:pt idx="16620">
                  <c:v>0.495</c:v>
                </c:pt>
                <c:pt idx="16621">
                  <c:v>0.52300000000000002</c:v>
                </c:pt>
                <c:pt idx="16622">
                  <c:v>0.52800000000000002</c:v>
                </c:pt>
                <c:pt idx="16623">
                  <c:v>0.51999999999999991</c:v>
                </c:pt>
                <c:pt idx="16624">
                  <c:v>0.11</c:v>
                </c:pt>
                <c:pt idx="16625">
                  <c:v>0.112</c:v>
                </c:pt>
                <c:pt idx="16626">
                  <c:v>0.16899999999999998</c:v>
                </c:pt>
                <c:pt idx="16627">
                  <c:v>0.17599999999999999</c:v>
                </c:pt>
                <c:pt idx="16628">
                  <c:v>6.0999999999999999E-2</c:v>
                </c:pt>
                <c:pt idx="16629">
                  <c:v>6.8999999999999992E-2</c:v>
                </c:pt>
                <c:pt idx="16630">
                  <c:v>0.157</c:v>
                </c:pt>
                <c:pt idx="16631">
                  <c:v>0.17699999999999999</c:v>
                </c:pt>
                <c:pt idx="16632">
                  <c:v>0.17899999999999999</c:v>
                </c:pt>
                <c:pt idx="16633">
                  <c:v>0.17599999999999999</c:v>
                </c:pt>
                <c:pt idx="16634">
                  <c:v>0.30599999999999999</c:v>
                </c:pt>
                <c:pt idx="16635">
                  <c:v>0.47699999999999998</c:v>
                </c:pt>
                <c:pt idx="16636">
                  <c:v>0.51</c:v>
                </c:pt>
                <c:pt idx="16637">
                  <c:v>0.50700000000000001</c:v>
                </c:pt>
                <c:pt idx="16638">
                  <c:v>0.50800000000000001</c:v>
                </c:pt>
                <c:pt idx="16639">
                  <c:v>0.505</c:v>
                </c:pt>
                <c:pt idx="16640">
                  <c:v>0.5109999999999999</c:v>
                </c:pt>
                <c:pt idx="16641">
                  <c:v>0.505</c:v>
                </c:pt>
                <c:pt idx="16642">
                  <c:v>0.70799999999999996</c:v>
                </c:pt>
                <c:pt idx="16643">
                  <c:v>0.78</c:v>
                </c:pt>
                <c:pt idx="16644">
                  <c:v>0.76900000000000002</c:v>
                </c:pt>
                <c:pt idx="16645">
                  <c:v>0.35</c:v>
                </c:pt>
                <c:pt idx="16646">
                  <c:v>0.42299999999999999</c:v>
                </c:pt>
                <c:pt idx="16647">
                  <c:v>0.71299999999999997</c:v>
                </c:pt>
                <c:pt idx="16648">
                  <c:v>0.78200000000000003</c:v>
                </c:pt>
                <c:pt idx="16649">
                  <c:v>0.80199999999999994</c:v>
                </c:pt>
                <c:pt idx="16650">
                  <c:v>0.77200000000000002</c:v>
                </c:pt>
                <c:pt idx="16651">
                  <c:v>0.57200000000000006</c:v>
                </c:pt>
                <c:pt idx="16652">
                  <c:v>0.51999999999999991</c:v>
                </c:pt>
                <c:pt idx="16653">
                  <c:v>0.38800000000000001</c:v>
                </c:pt>
                <c:pt idx="16654">
                  <c:v>0.30099999999999999</c:v>
                </c:pt>
                <c:pt idx="16655">
                  <c:v>0.72599999999999998</c:v>
                </c:pt>
                <c:pt idx="16656">
                  <c:v>0.53500000000000003</c:v>
                </c:pt>
                <c:pt idx="16657">
                  <c:v>0.108</c:v>
                </c:pt>
                <c:pt idx="16658">
                  <c:v>0.42299999999999999</c:v>
                </c:pt>
                <c:pt idx="16659">
                  <c:v>0.51900000000000002</c:v>
                </c:pt>
                <c:pt idx="16660">
                  <c:v>0.51600000000000001</c:v>
                </c:pt>
                <c:pt idx="16661">
                  <c:v>0.52100000000000002</c:v>
                </c:pt>
                <c:pt idx="16662">
                  <c:v>0.10900000000000001</c:v>
                </c:pt>
                <c:pt idx="16663">
                  <c:v>0.41499999999999998</c:v>
                </c:pt>
                <c:pt idx="16664">
                  <c:v>0.51999999999999991</c:v>
                </c:pt>
                <c:pt idx="16665">
                  <c:v>0.52400000000000002</c:v>
                </c:pt>
                <c:pt idx="16666">
                  <c:v>0.53399999999999992</c:v>
                </c:pt>
                <c:pt idx="16667">
                  <c:v>0.95100000000000007</c:v>
                </c:pt>
                <c:pt idx="16668">
                  <c:v>0.43</c:v>
                </c:pt>
                <c:pt idx="16669">
                  <c:v>0.72199999999999998</c:v>
                </c:pt>
                <c:pt idx="16670">
                  <c:v>0.56800000000000006</c:v>
                </c:pt>
                <c:pt idx="16671">
                  <c:v>0.73</c:v>
                </c:pt>
                <c:pt idx="16672">
                  <c:v>0.7649999999999999</c:v>
                </c:pt>
                <c:pt idx="16673">
                  <c:v>1.165</c:v>
                </c:pt>
                <c:pt idx="16674">
                  <c:v>1.0980000000000001</c:v>
                </c:pt>
                <c:pt idx="16675">
                  <c:v>0.71299999999999997</c:v>
                </c:pt>
                <c:pt idx="16676">
                  <c:v>0.51600000000000001</c:v>
                </c:pt>
                <c:pt idx="16677">
                  <c:v>0.95600000000000007</c:v>
                </c:pt>
                <c:pt idx="16678">
                  <c:v>0.61799999999999999</c:v>
                </c:pt>
                <c:pt idx="16679">
                  <c:v>0.51999999999999991</c:v>
                </c:pt>
                <c:pt idx="16680">
                  <c:v>0.51900000000000002</c:v>
                </c:pt>
                <c:pt idx="16681">
                  <c:v>0.51500000000000001</c:v>
                </c:pt>
                <c:pt idx="16682">
                  <c:v>0.35599999999999998</c:v>
                </c:pt>
                <c:pt idx="16683">
                  <c:v>0.72000000000000008</c:v>
                </c:pt>
                <c:pt idx="16684">
                  <c:v>0.82</c:v>
                </c:pt>
                <c:pt idx="16685">
                  <c:v>0.77100000000000002</c:v>
                </c:pt>
                <c:pt idx="16686">
                  <c:v>0.76</c:v>
                </c:pt>
                <c:pt idx="16687">
                  <c:v>0.91600000000000004</c:v>
                </c:pt>
                <c:pt idx="16688">
                  <c:v>0.59299999999999997</c:v>
                </c:pt>
                <c:pt idx="16689">
                  <c:v>0.51800000000000002</c:v>
                </c:pt>
                <c:pt idx="16690">
                  <c:v>0.16400000000000001</c:v>
                </c:pt>
                <c:pt idx="16691">
                  <c:v>0.433</c:v>
                </c:pt>
                <c:pt idx="16692">
                  <c:v>0.53200000000000003</c:v>
                </c:pt>
                <c:pt idx="16693">
                  <c:v>0.53100000000000003</c:v>
                </c:pt>
                <c:pt idx="16694">
                  <c:v>0.53799999999999992</c:v>
                </c:pt>
                <c:pt idx="16695">
                  <c:v>0.53100000000000003</c:v>
                </c:pt>
                <c:pt idx="16696">
                  <c:v>0.39</c:v>
                </c:pt>
                <c:pt idx="16697">
                  <c:v>0.74099999999999999</c:v>
                </c:pt>
                <c:pt idx="16698">
                  <c:v>0.84699999999999998</c:v>
                </c:pt>
                <c:pt idx="16699">
                  <c:v>0.54500000000000004</c:v>
                </c:pt>
                <c:pt idx="16700">
                  <c:v>0.71399999999999997</c:v>
                </c:pt>
                <c:pt idx="16701">
                  <c:v>0.77100000000000002</c:v>
                </c:pt>
                <c:pt idx="16702">
                  <c:v>1.0109999999999999</c:v>
                </c:pt>
                <c:pt idx="16703">
                  <c:v>0.89700000000000002</c:v>
                </c:pt>
                <c:pt idx="16704">
                  <c:v>0.57999999999999996</c:v>
                </c:pt>
                <c:pt idx="16705">
                  <c:v>0.96199999999999997</c:v>
                </c:pt>
                <c:pt idx="16706">
                  <c:v>0.90500000000000003</c:v>
                </c:pt>
                <c:pt idx="16707">
                  <c:v>0.84099999999999997</c:v>
                </c:pt>
                <c:pt idx="16708">
                  <c:v>0.84399999999999997</c:v>
                </c:pt>
                <c:pt idx="16709">
                  <c:v>0.80800000000000005</c:v>
                </c:pt>
                <c:pt idx="16710">
                  <c:v>0.86</c:v>
                </c:pt>
                <c:pt idx="16711">
                  <c:v>0.51</c:v>
                </c:pt>
                <c:pt idx="16712">
                  <c:v>0.8899999999999999</c:v>
                </c:pt>
                <c:pt idx="16713">
                  <c:v>0.56700000000000006</c:v>
                </c:pt>
                <c:pt idx="16714">
                  <c:v>0.11299999999999999</c:v>
                </c:pt>
                <c:pt idx="16715">
                  <c:v>0.41800000000000004</c:v>
                </c:pt>
                <c:pt idx="16716">
                  <c:v>0.52400000000000002</c:v>
                </c:pt>
                <c:pt idx="16717">
                  <c:v>0.52600000000000002</c:v>
                </c:pt>
                <c:pt idx="16718">
                  <c:v>0.54100000000000004</c:v>
                </c:pt>
                <c:pt idx="16719">
                  <c:v>0.92100000000000004</c:v>
                </c:pt>
                <c:pt idx="16720">
                  <c:v>0.45500000000000002</c:v>
                </c:pt>
                <c:pt idx="16721">
                  <c:v>0.72599999999999998</c:v>
                </c:pt>
                <c:pt idx="16722">
                  <c:v>0.83</c:v>
                </c:pt>
                <c:pt idx="16723">
                  <c:v>0.78</c:v>
                </c:pt>
                <c:pt idx="16724">
                  <c:v>0.77300000000000002</c:v>
                </c:pt>
                <c:pt idx="16725">
                  <c:v>0.755</c:v>
                </c:pt>
                <c:pt idx="16726">
                  <c:v>1.0399999999999998</c:v>
                </c:pt>
                <c:pt idx="16727">
                  <c:v>0.57499999999999996</c:v>
                </c:pt>
                <c:pt idx="16728">
                  <c:v>0.71199999999999997</c:v>
                </c:pt>
                <c:pt idx="16729">
                  <c:v>0.78299999999999992</c:v>
                </c:pt>
                <c:pt idx="16730">
                  <c:v>1.2130000000000001</c:v>
                </c:pt>
                <c:pt idx="16731">
                  <c:v>0.66100000000000003</c:v>
                </c:pt>
                <c:pt idx="16732">
                  <c:v>0.52899999999999991</c:v>
                </c:pt>
                <c:pt idx="16733">
                  <c:v>0.89700000000000002</c:v>
                </c:pt>
                <c:pt idx="16734">
                  <c:v>0.46299999999999997</c:v>
                </c:pt>
                <c:pt idx="16735">
                  <c:v>0.72400000000000009</c:v>
                </c:pt>
                <c:pt idx="16736">
                  <c:v>0.81099999999999994</c:v>
                </c:pt>
                <c:pt idx="16737">
                  <c:v>0.76900000000000002</c:v>
                </c:pt>
                <c:pt idx="16738">
                  <c:v>0.161</c:v>
                </c:pt>
                <c:pt idx="16739">
                  <c:v>0.41</c:v>
                </c:pt>
                <c:pt idx="16740">
                  <c:v>0.52300000000000002</c:v>
                </c:pt>
                <c:pt idx="16741">
                  <c:v>0.53100000000000003</c:v>
                </c:pt>
                <c:pt idx="16742">
                  <c:v>0.16699999999999998</c:v>
                </c:pt>
                <c:pt idx="16743">
                  <c:v>0.41100000000000003</c:v>
                </c:pt>
                <c:pt idx="16744">
                  <c:v>0.51999999999999991</c:v>
                </c:pt>
                <c:pt idx="16745">
                  <c:v>0.52200000000000002</c:v>
                </c:pt>
                <c:pt idx="16746">
                  <c:v>0.52200000000000002</c:v>
                </c:pt>
                <c:pt idx="16747">
                  <c:v>0.52899999999999991</c:v>
                </c:pt>
                <c:pt idx="16748">
                  <c:v>0.223</c:v>
                </c:pt>
                <c:pt idx="16749">
                  <c:v>0.70200000000000007</c:v>
                </c:pt>
                <c:pt idx="16750">
                  <c:v>0.84399999999999997</c:v>
                </c:pt>
                <c:pt idx="16751">
                  <c:v>0.52899999999999991</c:v>
                </c:pt>
                <c:pt idx="16752">
                  <c:v>0.71899999999999997</c:v>
                </c:pt>
                <c:pt idx="16753">
                  <c:v>0.76900000000000002</c:v>
                </c:pt>
                <c:pt idx="16754">
                  <c:v>1.0050000000000001</c:v>
                </c:pt>
                <c:pt idx="16755">
                  <c:v>0.879</c:v>
                </c:pt>
                <c:pt idx="16756">
                  <c:v>0.78</c:v>
                </c:pt>
                <c:pt idx="16757">
                  <c:v>0.76800000000000002</c:v>
                </c:pt>
                <c:pt idx="16758">
                  <c:v>0.76400000000000001</c:v>
                </c:pt>
                <c:pt idx="16759">
                  <c:v>0.56800000000000006</c:v>
                </c:pt>
                <c:pt idx="16760">
                  <c:v>0.51999999999999991</c:v>
                </c:pt>
                <c:pt idx="16761">
                  <c:v>0.51900000000000002</c:v>
                </c:pt>
                <c:pt idx="16762">
                  <c:v>0.93099999999999994</c:v>
                </c:pt>
                <c:pt idx="16763">
                  <c:v>0.46</c:v>
                </c:pt>
                <c:pt idx="16764">
                  <c:v>0.71899999999999997</c:v>
                </c:pt>
                <c:pt idx="16765">
                  <c:v>0.81899999999999995</c:v>
                </c:pt>
                <c:pt idx="16766">
                  <c:v>0.76999999999999991</c:v>
                </c:pt>
                <c:pt idx="16767">
                  <c:v>0.76400000000000001</c:v>
                </c:pt>
                <c:pt idx="16768">
                  <c:v>1.2130000000000001</c:v>
                </c:pt>
                <c:pt idx="16769">
                  <c:v>1.1219999999999999</c:v>
                </c:pt>
                <c:pt idx="16770">
                  <c:v>0.64499999999999991</c:v>
                </c:pt>
                <c:pt idx="16771">
                  <c:v>0.51400000000000001</c:v>
                </c:pt>
                <c:pt idx="16772">
                  <c:v>0.51700000000000002</c:v>
                </c:pt>
                <c:pt idx="16773">
                  <c:v>0.51999999999999991</c:v>
                </c:pt>
                <c:pt idx="16774">
                  <c:v>0.52200000000000002</c:v>
                </c:pt>
                <c:pt idx="16775">
                  <c:v>0.51700000000000002</c:v>
                </c:pt>
                <c:pt idx="16776">
                  <c:v>0.92</c:v>
                </c:pt>
                <c:pt idx="16777">
                  <c:v>0.45199999999999996</c:v>
                </c:pt>
                <c:pt idx="16778">
                  <c:v>0.48199999999999998</c:v>
                </c:pt>
                <c:pt idx="16779">
                  <c:v>0.76700000000000002</c:v>
                </c:pt>
                <c:pt idx="16780">
                  <c:v>0.78</c:v>
                </c:pt>
                <c:pt idx="16781">
                  <c:v>0.76700000000000002</c:v>
                </c:pt>
                <c:pt idx="16782">
                  <c:v>0.90500000000000003</c:v>
                </c:pt>
                <c:pt idx="16783">
                  <c:v>1.01</c:v>
                </c:pt>
                <c:pt idx="16784">
                  <c:v>0.85899999999999999</c:v>
                </c:pt>
                <c:pt idx="16785">
                  <c:v>0.58600000000000008</c:v>
                </c:pt>
                <c:pt idx="16786">
                  <c:v>0.52500000000000002</c:v>
                </c:pt>
                <c:pt idx="16787">
                  <c:v>0.54799999999999993</c:v>
                </c:pt>
                <c:pt idx="16788">
                  <c:v>0.54600000000000004</c:v>
                </c:pt>
                <c:pt idx="16789">
                  <c:v>0.53799999999999992</c:v>
                </c:pt>
                <c:pt idx="16790">
                  <c:v>0.54299999999999993</c:v>
                </c:pt>
                <c:pt idx="16791">
                  <c:v>0.23</c:v>
                </c:pt>
                <c:pt idx="16792">
                  <c:v>0.43099999999999999</c:v>
                </c:pt>
                <c:pt idx="16793">
                  <c:v>0.51900000000000002</c:v>
                </c:pt>
                <c:pt idx="16794">
                  <c:v>0.751</c:v>
                </c:pt>
                <c:pt idx="16795">
                  <c:v>0.17300000000000001</c:v>
                </c:pt>
                <c:pt idx="16796">
                  <c:v>0.42599999999999999</c:v>
                </c:pt>
                <c:pt idx="16797">
                  <c:v>0.51400000000000001</c:v>
                </c:pt>
                <c:pt idx="16798">
                  <c:v>0.51400000000000001</c:v>
                </c:pt>
                <c:pt idx="16799">
                  <c:v>0.5109999999999999</c:v>
                </c:pt>
                <c:pt idx="16800">
                  <c:v>0.45800000000000002</c:v>
                </c:pt>
                <c:pt idx="16801">
                  <c:v>0.51500000000000001</c:v>
                </c:pt>
                <c:pt idx="16802">
                  <c:v>0.50600000000000001</c:v>
                </c:pt>
                <c:pt idx="16803">
                  <c:v>0.51600000000000001</c:v>
                </c:pt>
                <c:pt idx="16804">
                  <c:v>0.51800000000000002</c:v>
                </c:pt>
                <c:pt idx="16805">
                  <c:v>0.24600000000000002</c:v>
                </c:pt>
                <c:pt idx="16806">
                  <c:v>0.67800000000000005</c:v>
                </c:pt>
                <c:pt idx="16807">
                  <c:v>0.79900000000000004</c:v>
                </c:pt>
                <c:pt idx="16808">
                  <c:v>0.75900000000000001</c:v>
                </c:pt>
                <c:pt idx="16809">
                  <c:v>0.73399999999999999</c:v>
                </c:pt>
                <c:pt idx="16810">
                  <c:v>1.1599999999999999</c:v>
                </c:pt>
                <c:pt idx="16811">
                  <c:v>1.0690000000000002</c:v>
                </c:pt>
                <c:pt idx="16812">
                  <c:v>0.83199999999999996</c:v>
                </c:pt>
                <c:pt idx="16813">
                  <c:v>0.91500000000000004</c:v>
                </c:pt>
                <c:pt idx="16814">
                  <c:v>0.59699999999999998</c:v>
                </c:pt>
                <c:pt idx="16815">
                  <c:v>0.49799999999999994</c:v>
                </c:pt>
                <c:pt idx="16816">
                  <c:v>0.496</c:v>
                </c:pt>
                <c:pt idx="16817">
                  <c:v>0.83600000000000008</c:v>
                </c:pt>
                <c:pt idx="16818">
                  <c:v>0.99299999999999999</c:v>
                </c:pt>
                <c:pt idx="16819">
                  <c:v>0.59599999999999997</c:v>
                </c:pt>
                <c:pt idx="16820">
                  <c:v>0.49</c:v>
                </c:pt>
                <c:pt idx="16821">
                  <c:v>0.81800000000000006</c:v>
                </c:pt>
                <c:pt idx="16822">
                  <c:v>0.99400000000000011</c:v>
                </c:pt>
                <c:pt idx="16823">
                  <c:v>0.84399999999999997</c:v>
                </c:pt>
                <c:pt idx="16824">
                  <c:v>0.81499999999999995</c:v>
                </c:pt>
                <c:pt idx="16825">
                  <c:v>0.747</c:v>
                </c:pt>
                <c:pt idx="16826">
                  <c:v>0.72000000000000008</c:v>
                </c:pt>
                <c:pt idx="16827">
                  <c:v>1.1540000000000001</c:v>
                </c:pt>
                <c:pt idx="16828">
                  <c:v>1.0389999999999999</c:v>
                </c:pt>
                <c:pt idx="16829">
                  <c:v>0.78100000000000003</c:v>
                </c:pt>
                <c:pt idx="16830">
                  <c:v>0.71</c:v>
                </c:pt>
                <c:pt idx="16831">
                  <c:v>1.1340000000000001</c:v>
                </c:pt>
                <c:pt idx="16832">
                  <c:v>0.63</c:v>
                </c:pt>
                <c:pt idx="16833">
                  <c:v>0.505</c:v>
                </c:pt>
                <c:pt idx="16834">
                  <c:v>0.499</c:v>
                </c:pt>
                <c:pt idx="16835">
                  <c:v>0.5</c:v>
                </c:pt>
                <c:pt idx="16836">
                  <c:v>0.495</c:v>
                </c:pt>
                <c:pt idx="16837">
                  <c:v>0.496</c:v>
                </c:pt>
                <c:pt idx="16838">
                  <c:v>0.49799999999999994</c:v>
                </c:pt>
                <c:pt idx="16839">
                  <c:v>0.20200000000000001</c:v>
                </c:pt>
                <c:pt idx="16840">
                  <c:v>0.42299999999999999</c:v>
                </c:pt>
                <c:pt idx="16841">
                  <c:v>0.51500000000000001</c:v>
                </c:pt>
                <c:pt idx="16842">
                  <c:v>0.70200000000000007</c:v>
                </c:pt>
                <c:pt idx="16843">
                  <c:v>0.873</c:v>
                </c:pt>
                <c:pt idx="16844">
                  <c:v>0.74199999999999999</c:v>
                </c:pt>
                <c:pt idx="16845">
                  <c:v>0.54199999999999993</c:v>
                </c:pt>
                <c:pt idx="16846">
                  <c:v>0.68</c:v>
                </c:pt>
                <c:pt idx="16847">
                  <c:v>0.877</c:v>
                </c:pt>
                <c:pt idx="16848">
                  <c:v>0.94700000000000006</c:v>
                </c:pt>
                <c:pt idx="16849">
                  <c:v>0.57600000000000007</c:v>
                </c:pt>
                <c:pt idx="16850">
                  <c:v>0.49700000000000005</c:v>
                </c:pt>
                <c:pt idx="16851">
                  <c:v>0.62</c:v>
                </c:pt>
                <c:pt idx="16852">
                  <c:v>0.53600000000000003</c:v>
                </c:pt>
                <c:pt idx="16853">
                  <c:v>0.501</c:v>
                </c:pt>
                <c:pt idx="16854">
                  <c:v>0.503</c:v>
                </c:pt>
                <c:pt idx="16855">
                  <c:v>0.64</c:v>
                </c:pt>
                <c:pt idx="16856">
                  <c:v>0.53500000000000003</c:v>
                </c:pt>
                <c:pt idx="16857">
                  <c:v>0.51600000000000001</c:v>
                </c:pt>
                <c:pt idx="16858">
                  <c:v>0.69800000000000006</c:v>
                </c:pt>
                <c:pt idx="16859">
                  <c:v>0.89899999999999991</c:v>
                </c:pt>
                <c:pt idx="16860">
                  <c:v>0.77800000000000002</c:v>
                </c:pt>
                <c:pt idx="16861">
                  <c:v>0.61399999999999999</c:v>
                </c:pt>
                <c:pt idx="16862">
                  <c:v>0.73</c:v>
                </c:pt>
                <c:pt idx="16863">
                  <c:v>0.55999999999999994</c:v>
                </c:pt>
                <c:pt idx="16864">
                  <c:v>0.49399999999999999</c:v>
                </c:pt>
                <c:pt idx="16865">
                  <c:v>0.48500000000000004</c:v>
                </c:pt>
                <c:pt idx="16866">
                  <c:v>0.48700000000000004</c:v>
                </c:pt>
                <c:pt idx="16867">
                  <c:v>0.496</c:v>
                </c:pt>
                <c:pt idx="16868">
                  <c:v>0.49200000000000005</c:v>
                </c:pt>
                <c:pt idx="16869">
                  <c:v>0.48799999999999999</c:v>
                </c:pt>
                <c:pt idx="16870">
                  <c:v>0.49399999999999999</c:v>
                </c:pt>
                <c:pt idx="16871">
                  <c:v>0.81899999999999995</c:v>
                </c:pt>
                <c:pt idx="16872">
                  <c:v>0.6</c:v>
                </c:pt>
                <c:pt idx="16873">
                  <c:v>0.51600000000000001</c:v>
                </c:pt>
                <c:pt idx="16874">
                  <c:v>0.50800000000000001</c:v>
                </c:pt>
                <c:pt idx="16875">
                  <c:v>0.51400000000000001</c:v>
                </c:pt>
                <c:pt idx="16876">
                  <c:v>0.52200000000000002</c:v>
                </c:pt>
                <c:pt idx="16877">
                  <c:v>0.68800000000000006</c:v>
                </c:pt>
                <c:pt idx="16878">
                  <c:v>0.55599999999999994</c:v>
                </c:pt>
                <c:pt idx="16879">
                  <c:v>0.51800000000000002</c:v>
                </c:pt>
                <c:pt idx="16880">
                  <c:v>0.81800000000000006</c:v>
                </c:pt>
                <c:pt idx="16881">
                  <c:v>0.59000000000000008</c:v>
                </c:pt>
                <c:pt idx="16882">
                  <c:v>0.51600000000000001</c:v>
                </c:pt>
                <c:pt idx="16883">
                  <c:v>0.52700000000000002</c:v>
                </c:pt>
                <c:pt idx="16884">
                  <c:v>0.52200000000000002</c:v>
                </c:pt>
                <c:pt idx="16885">
                  <c:v>0.80900000000000005</c:v>
                </c:pt>
                <c:pt idx="16886">
                  <c:v>0.55500000000000005</c:v>
                </c:pt>
                <c:pt idx="16887">
                  <c:v>0.51500000000000001</c:v>
                </c:pt>
                <c:pt idx="16888">
                  <c:v>0.52200000000000002</c:v>
                </c:pt>
                <c:pt idx="16889">
                  <c:v>0.51800000000000002</c:v>
                </c:pt>
                <c:pt idx="16890">
                  <c:v>0.52100000000000002</c:v>
                </c:pt>
                <c:pt idx="16891">
                  <c:v>0.72199999999999998</c:v>
                </c:pt>
                <c:pt idx="16892">
                  <c:v>0.59599999999999997</c:v>
                </c:pt>
                <c:pt idx="16893">
                  <c:v>0.51999999999999991</c:v>
                </c:pt>
                <c:pt idx="16894">
                  <c:v>0.45399999999999996</c:v>
                </c:pt>
                <c:pt idx="16895">
                  <c:v>0.503</c:v>
                </c:pt>
                <c:pt idx="16896">
                  <c:v>0.51999999999999991</c:v>
                </c:pt>
                <c:pt idx="16897">
                  <c:v>0.51600000000000001</c:v>
                </c:pt>
                <c:pt idx="16898">
                  <c:v>0.51900000000000002</c:v>
                </c:pt>
                <c:pt idx="16899">
                  <c:v>0.51300000000000001</c:v>
                </c:pt>
                <c:pt idx="16900">
                  <c:v>0.79299999999999993</c:v>
                </c:pt>
                <c:pt idx="16901">
                  <c:v>0.84699999999999998</c:v>
                </c:pt>
                <c:pt idx="16902">
                  <c:v>0.81700000000000006</c:v>
                </c:pt>
                <c:pt idx="16903">
                  <c:v>0.53500000000000003</c:v>
                </c:pt>
                <c:pt idx="16904">
                  <c:v>0.49200000000000005</c:v>
                </c:pt>
                <c:pt idx="16905">
                  <c:v>0.52300000000000002</c:v>
                </c:pt>
                <c:pt idx="16906">
                  <c:v>0.51500000000000001</c:v>
                </c:pt>
                <c:pt idx="16907">
                  <c:v>0.77500000000000002</c:v>
                </c:pt>
                <c:pt idx="16908">
                  <c:v>0.86399999999999999</c:v>
                </c:pt>
                <c:pt idx="16909">
                  <c:v>0.57899999999999996</c:v>
                </c:pt>
                <c:pt idx="16910">
                  <c:v>0.52100000000000002</c:v>
                </c:pt>
                <c:pt idx="16911">
                  <c:v>0.52200000000000002</c:v>
                </c:pt>
                <c:pt idx="16912">
                  <c:v>0.52400000000000002</c:v>
                </c:pt>
                <c:pt idx="16913">
                  <c:v>0.52400000000000002</c:v>
                </c:pt>
                <c:pt idx="16914">
                  <c:v>0.51400000000000001</c:v>
                </c:pt>
                <c:pt idx="16915">
                  <c:v>0.78700000000000003</c:v>
                </c:pt>
                <c:pt idx="16916">
                  <c:v>0.83899999999999997</c:v>
                </c:pt>
                <c:pt idx="16917">
                  <c:v>0.83699999999999997</c:v>
                </c:pt>
                <c:pt idx="16918">
                  <c:v>0.81499999999999995</c:v>
                </c:pt>
                <c:pt idx="16919">
                  <c:v>0.53200000000000003</c:v>
                </c:pt>
                <c:pt idx="16920">
                  <c:v>0.441</c:v>
                </c:pt>
                <c:pt idx="16921">
                  <c:v>0.503</c:v>
                </c:pt>
                <c:pt idx="16922">
                  <c:v>0.51999999999999991</c:v>
                </c:pt>
                <c:pt idx="16923">
                  <c:v>0.52200000000000002</c:v>
                </c:pt>
                <c:pt idx="16924">
                  <c:v>0.19</c:v>
                </c:pt>
                <c:pt idx="16925">
                  <c:v>3.4999999999999996E-2</c:v>
                </c:pt>
                <c:pt idx="16926">
                  <c:v>0.38400000000000001</c:v>
                </c:pt>
                <c:pt idx="16927">
                  <c:v>0.51</c:v>
                </c:pt>
                <c:pt idx="16928">
                  <c:v>0.51600000000000001</c:v>
                </c:pt>
                <c:pt idx="16929">
                  <c:v>0.52100000000000002</c:v>
                </c:pt>
                <c:pt idx="16930">
                  <c:v>0.51800000000000002</c:v>
                </c:pt>
                <c:pt idx="16931">
                  <c:v>0.78299999999999992</c:v>
                </c:pt>
                <c:pt idx="16932">
                  <c:v>0.85299999999999998</c:v>
                </c:pt>
                <c:pt idx="16933">
                  <c:v>0.82200000000000006</c:v>
                </c:pt>
                <c:pt idx="16934">
                  <c:v>0.82200000000000006</c:v>
                </c:pt>
                <c:pt idx="16935">
                  <c:v>0.55900000000000005</c:v>
                </c:pt>
                <c:pt idx="16936">
                  <c:v>0.51600000000000001</c:v>
                </c:pt>
                <c:pt idx="16937">
                  <c:v>0.51300000000000001</c:v>
                </c:pt>
                <c:pt idx="16938">
                  <c:v>0.34099999999999997</c:v>
                </c:pt>
                <c:pt idx="16939">
                  <c:v>0.29799999999999999</c:v>
                </c:pt>
                <c:pt idx="16940">
                  <c:v>0.36200000000000004</c:v>
                </c:pt>
                <c:pt idx="16941">
                  <c:v>0.42499999999999999</c:v>
                </c:pt>
                <c:pt idx="16942">
                  <c:v>0.19</c:v>
                </c:pt>
                <c:pt idx="16943">
                  <c:v>0.67400000000000004</c:v>
                </c:pt>
                <c:pt idx="16944">
                  <c:v>0.82799999999999996</c:v>
                </c:pt>
                <c:pt idx="16945">
                  <c:v>0.79900000000000004</c:v>
                </c:pt>
                <c:pt idx="16946">
                  <c:v>0.69099999999999995</c:v>
                </c:pt>
                <c:pt idx="16947">
                  <c:v>0.69899999999999995</c:v>
                </c:pt>
                <c:pt idx="16948">
                  <c:v>0.70899999999999996</c:v>
                </c:pt>
                <c:pt idx="16949">
                  <c:v>0.68800000000000006</c:v>
                </c:pt>
                <c:pt idx="16950">
                  <c:v>0.70799999999999996</c:v>
                </c:pt>
                <c:pt idx="16951">
                  <c:v>1.1479999999999999</c:v>
                </c:pt>
                <c:pt idx="16952">
                  <c:v>0.51999999999999991</c:v>
                </c:pt>
                <c:pt idx="16953">
                  <c:v>0.48399999999999999</c:v>
                </c:pt>
                <c:pt idx="16954">
                  <c:v>0.499</c:v>
                </c:pt>
                <c:pt idx="16955">
                  <c:v>0.745</c:v>
                </c:pt>
                <c:pt idx="16956">
                  <c:v>0.35699999999999998</c:v>
                </c:pt>
                <c:pt idx="16957">
                  <c:v>0.47199999999999998</c:v>
                </c:pt>
                <c:pt idx="16958">
                  <c:v>0.51900000000000002</c:v>
                </c:pt>
                <c:pt idx="16959">
                  <c:v>0.27099999999999996</c:v>
                </c:pt>
                <c:pt idx="16960">
                  <c:v>0.248</c:v>
                </c:pt>
                <c:pt idx="16961">
                  <c:v>0.29799999999999999</c:v>
                </c:pt>
                <c:pt idx="16962">
                  <c:v>0.47399999999999998</c:v>
                </c:pt>
                <c:pt idx="16963">
                  <c:v>0.77700000000000002</c:v>
                </c:pt>
                <c:pt idx="16964">
                  <c:v>0.80099999999999993</c:v>
                </c:pt>
                <c:pt idx="16965">
                  <c:v>0.54100000000000004</c:v>
                </c:pt>
                <c:pt idx="16966">
                  <c:v>0.33500000000000002</c:v>
                </c:pt>
                <c:pt idx="16967">
                  <c:v>0.46900000000000003</c:v>
                </c:pt>
                <c:pt idx="16968">
                  <c:v>0.52400000000000002</c:v>
                </c:pt>
                <c:pt idx="16969">
                  <c:v>0.47</c:v>
                </c:pt>
                <c:pt idx="16970">
                  <c:v>0.47</c:v>
                </c:pt>
                <c:pt idx="16971">
                  <c:v>0.36099999999999999</c:v>
                </c:pt>
                <c:pt idx="16972">
                  <c:v>7.2000000000000008E-2</c:v>
                </c:pt>
                <c:pt idx="16973">
                  <c:v>0</c:v>
                </c:pt>
                <c:pt idx="16974">
                  <c:v>0.19799999999999998</c:v>
                </c:pt>
                <c:pt idx="16975">
                  <c:v>0.25800000000000001</c:v>
                </c:pt>
                <c:pt idx="16976">
                  <c:v>0.34600000000000003</c:v>
                </c:pt>
                <c:pt idx="16977">
                  <c:v>0.48899999999999993</c:v>
                </c:pt>
                <c:pt idx="16978">
                  <c:v>0.749</c:v>
                </c:pt>
                <c:pt idx="16979">
                  <c:v>0.80800000000000005</c:v>
                </c:pt>
                <c:pt idx="16980">
                  <c:v>0.51700000000000002</c:v>
                </c:pt>
                <c:pt idx="16981">
                  <c:v>0.49799999999999994</c:v>
                </c:pt>
                <c:pt idx="16982">
                  <c:v>0.51999999999999991</c:v>
                </c:pt>
                <c:pt idx="16983">
                  <c:v>0.505</c:v>
                </c:pt>
                <c:pt idx="16984">
                  <c:v>0.73</c:v>
                </c:pt>
                <c:pt idx="16985">
                  <c:v>0.35899999999999999</c:v>
                </c:pt>
                <c:pt idx="16986">
                  <c:v>0.33599999999999997</c:v>
                </c:pt>
                <c:pt idx="16987">
                  <c:v>0.48799999999999999</c:v>
                </c:pt>
                <c:pt idx="16988">
                  <c:v>0.13300000000000001</c:v>
                </c:pt>
                <c:pt idx="16989">
                  <c:v>0.20100000000000001</c:v>
                </c:pt>
                <c:pt idx="16990">
                  <c:v>0.248</c:v>
                </c:pt>
                <c:pt idx="16991">
                  <c:v>0.30599999999999999</c:v>
                </c:pt>
                <c:pt idx="16992">
                  <c:v>0.48500000000000004</c:v>
                </c:pt>
                <c:pt idx="16993">
                  <c:v>0.76700000000000002</c:v>
                </c:pt>
                <c:pt idx="16994">
                  <c:v>0.82600000000000007</c:v>
                </c:pt>
                <c:pt idx="16995">
                  <c:v>0.55099999999999993</c:v>
                </c:pt>
                <c:pt idx="16996">
                  <c:v>0.34799999999999998</c:v>
                </c:pt>
                <c:pt idx="16997">
                  <c:v>0.48399999999999999</c:v>
                </c:pt>
                <c:pt idx="16998">
                  <c:v>0.51500000000000001</c:v>
                </c:pt>
                <c:pt idx="16999">
                  <c:v>0.47699999999999998</c:v>
                </c:pt>
                <c:pt idx="17000">
                  <c:v>0.69800000000000006</c:v>
                </c:pt>
                <c:pt idx="17001">
                  <c:v>0.36799999999999999</c:v>
                </c:pt>
                <c:pt idx="17002">
                  <c:v>0.47</c:v>
                </c:pt>
                <c:pt idx="17003">
                  <c:v>0.53</c:v>
                </c:pt>
                <c:pt idx="17004">
                  <c:v>0.245</c:v>
                </c:pt>
                <c:pt idx="17005">
                  <c:v>0.23599999999999999</c:v>
                </c:pt>
                <c:pt idx="17006">
                  <c:v>0.24600000000000002</c:v>
                </c:pt>
                <c:pt idx="17007">
                  <c:v>0.31900000000000001</c:v>
                </c:pt>
                <c:pt idx="17008">
                  <c:v>0.35599999999999998</c:v>
                </c:pt>
                <c:pt idx="17009">
                  <c:v>0.72000000000000008</c:v>
                </c:pt>
                <c:pt idx="17010">
                  <c:v>0.80099999999999993</c:v>
                </c:pt>
                <c:pt idx="17011">
                  <c:v>0.5109999999999999</c:v>
                </c:pt>
                <c:pt idx="17012">
                  <c:v>0.33500000000000002</c:v>
                </c:pt>
                <c:pt idx="17013">
                  <c:v>0.47399999999999998</c:v>
                </c:pt>
                <c:pt idx="17014">
                  <c:v>0.51500000000000001</c:v>
                </c:pt>
                <c:pt idx="17015">
                  <c:v>0.46500000000000002</c:v>
                </c:pt>
                <c:pt idx="17016">
                  <c:v>0.28800000000000003</c:v>
                </c:pt>
                <c:pt idx="17017">
                  <c:v>0.26500000000000001</c:v>
                </c:pt>
                <c:pt idx="17018">
                  <c:v>0.46900000000000003</c:v>
                </c:pt>
                <c:pt idx="17019">
                  <c:v>0.51600000000000001</c:v>
                </c:pt>
                <c:pt idx="17020">
                  <c:v>0.24099999999999999</c:v>
                </c:pt>
                <c:pt idx="17021">
                  <c:v>0.23299999999999998</c:v>
                </c:pt>
                <c:pt idx="17022">
                  <c:v>0.245</c:v>
                </c:pt>
                <c:pt idx="17023">
                  <c:v>0.32400000000000001</c:v>
                </c:pt>
                <c:pt idx="17024">
                  <c:v>0.34699999999999998</c:v>
                </c:pt>
                <c:pt idx="17025">
                  <c:v>0.70100000000000007</c:v>
                </c:pt>
                <c:pt idx="17026">
                  <c:v>0.79299999999999993</c:v>
                </c:pt>
                <c:pt idx="17027">
                  <c:v>0.75</c:v>
                </c:pt>
                <c:pt idx="17028">
                  <c:v>0.56300000000000006</c:v>
                </c:pt>
                <c:pt idx="17029">
                  <c:v>0.53900000000000003</c:v>
                </c:pt>
                <c:pt idx="17030">
                  <c:v>0.52600000000000002</c:v>
                </c:pt>
                <c:pt idx="17031">
                  <c:v>0.30499999999999999</c:v>
                </c:pt>
                <c:pt idx="17032">
                  <c:v>0.247</c:v>
                </c:pt>
                <c:pt idx="17033">
                  <c:v>0.115</c:v>
                </c:pt>
                <c:pt idx="17034">
                  <c:v>2.3E-2</c:v>
                </c:pt>
                <c:pt idx="17035">
                  <c:v>0</c:v>
                </c:pt>
                <c:pt idx="17036">
                  <c:v>0.2</c:v>
                </c:pt>
                <c:pt idx="17037">
                  <c:v>0.255</c:v>
                </c:pt>
                <c:pt idx="17038">
                  <c:v>0.312</c:v>
                </c:pt>
                <c:pt idx="17039">
                  <c:v>0.36299999999999999</c:v>
                </c:pt>
                <c:pt idx="17040">
                  <c:v>0.74</c:v>
                </c:pt>
                <c:pt idx="17041">
                  <c:v>0.79299999999999993</c:v>
                </c:pt>
                <c:pt idx="17042">
                  <c:v>0.76700000000000002</c:v>
                </c:pt>
                <c:pt idx="17043">
                  <c:v>0.41499999999999998</c:v>
                </c:pt>
                <c:pt idx="17044">
                  <c:v>0.47800000000000004</c:v>
                </c:pt>
                <c:pt idx="17045">
                  <c:v>0.51700000000000002</c:v>
                </c:pt>
                <c:pt idx="17046">
                  <c:v>0.89700000000000002</c:v>
                </c:pt>
                <c:pt idx="17047">
                  <c:v>0.40799999999999997</c:v>
                </c:pt>
                <c:pt idx="17048">
                  <c:v>0.29300000000000004</c:v>
                </c:pt>
                <c:pt idx="17049">
                  <c:v>0.47199999999999998</c:v>
                </c:pt>
                <c:pt idx="17050">
                  <c:v>0.11600000000000001</c:v>
                </c:pt>
                <c:pt idx="17051">
                  <c:v>0.16600000000000001</c:v>
                </c:pt>
                <c:pt idx="17052">
                  <c:v>0.23599999999999999</c:v>
                </c:pt>
                <c:pt idx="17053">
                  <c:v>0.27700000000000002</c:v>
                </c:pt>
                <c:pt idx="17054">
                  <c:v>0.46500000000000002</c:v>
                </c:pt>
                <c:pt idx="17055">
                  <c:v>0.34299999999999997</c:v>
                </c:pt>
                <c:pt idx="17056">
                  <c:v>0.69399999999999995</c:v>
                </c:pt>
                <c:pt idx="17057">
                  <c:v>0.77600000000000002</c:v>
                </c:pt>
                <c:pt idx="17058">
                  <c:v>0.47800000000000004</c:v>
                </c:pt>
                <c:pt idx="17059">
                  <c:v>0.49099999999999999</c:v>
                </c:pt>
                <c:pt idx="17060">
                  <c:v>0.51200000000000001</c:v>
                </c:pt>
                <c:pt idx="17061">
                  <c:v>0.495</c:v>
                </c:pt>
                <c:pt idx="17062">
                  <c:v>0.73399999999999999</c:v>
                </c:pt>
                <c:pt idx="17063">
                  <c:v>0.35</c:v>
                </c:pt>
                <c:pt idx="17064">
                  <c:v>0.29599999999999999</c:v>
                </c:pt>
                <c:pt idx="17065">
                  <c:v>0.47899999999999998</c:v>
                </c:pt>
                <c:pt idx="17066">
                  <c:v>0.52300000000000002</c:v>
                </c:pt>
                <c:pt idx="17067">
                  <c:v>0.30200000000000005</c:v>
                </c:pt>
                <c:pt idx="17068">
                  <c:v>0.247</c:v>
                </c:pt>
                <c:pt idx="17069">
                  <c:v>0.27799999999999997</c:v>
                </c:pt>
                <c:pt idx="17070">
                  <c:v>0.47100000000000003</c:v>
                </c:pt>
                <c:pt idx="17071">
                  <c:v>0.33900000000000002</c:v>
                </c:pt>
                <c:pt idx="17072">
                  <c:v>0.69499999999999995</c:v>
                </c:pt>
                <c:pt idx="17073">
                  <c:v>0.76900000000000002</c:v>
                </c:pt>
                <c:pt idx="17074">
                  <c:v>0.374</c:v>
                </c:pt>
                <c:pt idx="17075">
                  <c:v>0.46299999999999997</c:v>
                </c:pt>
                <c:pt idx="17076">
                  <c:v>0.5109999999999999</c:v>
                </c:pt>
                <c:pt idx="17077">
                  <c:v>0.501</c:v>
                </c:pt>
                <c:pt idx="17078">
                  <c:v>0.72900000000000009</c:v>
                </c:pt>
                <c:pt idx="17079">
                  <c:v>0.36900000000000005</c:v>
                </c:pt>
                <c:pt idx="17080">
                  <c:v>0.47399999999999998</c:v>
                </c:pt>
                <c:pt idx="17081">
                  <c:v>0.52400000000000002</c:v>
                </c:pt>
                <c:pt idx="17082">
                  <c:v>0.127</c:v>
                </c:pt>
                <c:pt idx="17083">
                  <c:v>0.18000000000000002</c:v>
                </c:pt>
                <c:pt idx="17084">
                  <c:v>0.25700000000000001</c:v>
                </c:pt>
                <c:pt idx="17085">
                  <c:v>0.28800000000000003</c:v>
                </c:pt>
                <c:pt idx="17086">
                  <c:v>0.48599999999999999</c:v>
                </c:pt>
                <c:pt idx="17087">
                  <c:v>0.33799999999999997</c:v>
                </c:pt>
                <c:pt idx="17088">
                  <c:v>0.70299999999999996</c:v>
                </c:pt>
                <c:pt idx="17089">
                  <c:v>0.76700000000000002</c:v>
                </c:pt>
                <c:pt idx="17090">
                  <c:v>0.435</c:v>
                </c:pt>
                <c:pt idx="17091">
                  <c:v>0.47899999999999998</c:v>
                </c:pt>
                <c:pt idx="17092">
                  <c:v>0.98100000000000009</c:v>
                </c:pt>
                <c:pt idx="17093">
                  <c:v>0.40099999999999997</c:v>
                </c:pt>
                <c:pt idx="17094">
                  <c:v>0.25</c:v>
                </c:pt>
                <c:pt idx="17095">
                  <c:v>0.29599999999999999</c:v>
                </c:pt>
                <c:pt idx="17096">
                  <c:v>7.1000000000000008E-2</c:v>
                </c:pt>
                <c:pt idx="17097">
                  <c:v>3.0000000000000001E-3</c:v>
                </c:pt>
                <c:pt idx="17098">
                  <c:v>0.182</c:v>
                </c:pt>
                <c:pt idx="17099">
                  <c:v>0.254</c:v>
                </c:pt>
                <c:pt idx="17100">
                  <c:v>0.28100000000000003</c:v>
                </c:pt>
                <c:pt idx="17101">
                  <c:v>0.48700000000000004</c:v>
                </c:pt>
                <c:pt idx="17102">
                  <c:v>0.35899999999999999</c:v>
                </c:pt>
                <c:pt idx="17103">
                  <c:v>0.70600000000000007</c:v>
                </c:pt>
                <c:pt idx="17104">
                  <c:v>0.79299999999999993</c:v>
                </c:pt>
                <c:pt idx="17105">
                  <c:v>0.36000000000000004</c:v>
                </c:pt>
                <c:pt idx="17106">
                  <c:v>0.46900000000000003</c:v>
                </c:pt>
                <c:pt idx="17107">
                  <c:v>0.51900000000000002</c:v>
                </c:pt>
                <c:pt idx="17108">
                  <c:v>0.92900000000000005</c:v>
                </c:pt>
                <c:pt idx="17109">
                  <c:v>0.84299999999999997</c:v>
                </c:pt>
                <c:pt idx="17110">
                  <c:v>0.36299999999999999</c:v>
                </c:pt>
                <c:pt idx="17111">
                  <c:v>0.45399999999999996</c:v>
                </c:pt>
                <c:pt idx="17112">
                  <c:v>0.504</c:v>
                </c:pt>
                <c:pt idx="17113">
                  <c:v>0.25700000000000001</c:v>
                </c:pt>
                <c:pt idx="17114">
                  <c:v>0.224</c:v>
                </c:pt>
                <c:pt idx="17115">
                  <c:v>0.26300000000000001</c:v>
                </c:pt>
                <c:pt idx="17116">
                  <c:v>0.434</c:v>
                </c:pt>
                <c:pt idx="17117">
                  <c:v>0.104</c:v>
                </c:pt>
                <c:pt idx="17118">
                  <c:v>0.17399999999999999</c:v>
                </c:pt>
                <c:pt idx="17119">
                  <c:v>0.24399999999999999</c:v>
                </c:pt>
                <c:pt idx="17120">
                  <c:v>0.28400000000000003</c:v>
                </c:pt>
                <c:pt idx="17121">
                  <c:v>0.46500000000000002</c:v>
                </c:pt>
                <c:pt idx="17122">
                  <c:v>0.51</c:v>
                </c:pt>
                <c:pt idx="17123">
                  <c:v>0.94099999999999995</c:v>
                </c:pt>
                <c:pt idx="17124">
                  <c:v>0.84799999999999998</c:v>
                </c:pt>
                <c:pt idx="17125">
                  <c:v>0.34699999999999998</c:v>
                </c:pt>
                <c:pt idx="17126">
                  <c:v>1.4359999999999999</c:v>
                </c:pt>
                <c:pt idx="17127">
                  <c:v>3.4119999999999999</c:v>
                </c:pt>
                <c:pt idx="17128">
                  <c:v>4.5389999999999997</c:v>
                </c:pt>
                <c:pt idx="17129">
                  <c:v>6.109</c:v>
                </c:pt>
                <c:pt idx="17130">
                  <c:v>6.6049999999999995</c:v>
                </c:pt>
                <c:pt idx="17131">
                  <c:v>6.4260000000000002</c:v>
                </c:pt>
                <c:pt idx="17132">
                  <c:v>6.5960000000000001</c:v>
                </c:pt>
                <c:pt idx="17133">
                  <c:v>6.0280000000000005</c:v>
                </c:pt>
                <c:pt idx="17134">
                  <c:v>4.7290000000000001</c:v>
                </c:pt>
                <c:pt idx="17135">
                  <c:v>2.6879999999999997</c:v>
                </c:pt>
                <c:pt idx="17136">
                  <c:v>1.0640000000000001</c:v>
                </c:pt>
                <c:pt idx="17137">
                  <c:v>0.157</c:v>
                </c:pt>
                <c:pt idx="17138">
                  <c:v>1E-3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0</c:v>
                </c:pt>
                <c:pt idx="17152">
                  <c:v>0.24399999999999999</c:v>
                </c:pt>
                <c:pt idx="17153">
                  <c:v>0.28200000000000003</c:v>
                </c:pt>
                <c:pt idx="17154">
                  <c:v>0.29599999999999999</c:v>
                </c:pt>
                <c:pt idx="17155">
                  <c:v>0.28699999999999998</c:v>
                </c:pt>
                <c:pt idx="17156">
                  <c:v>0.28499999999999998</c:v>
                </c:pt>
                <c:pt idx="17157">
                  <c:v>0.3</c:v>
                </c:pt>
                <c:pt idx="17158">
                  <c:v>0.28899999999999998</c:v>
                </c:pt>
                <c:pt idx="17159">
                  <c:v>0.28800000000000003</c:v>
                </c:pt>
                <c:pt idx="17160">
                  <c:v>0.215</c:v>
                </c:pt>
                <c:pt idx="17161">
                  <c:v>0.192</c:v>
                </c:pt>
                <c:pt idx="17162">
                  <c:v>0.182</c:v>
                </c:pt>
                <c:pt idx="17163">
                  <c:v>0.17599999999999999</c:v>
                </c:pt>
                <c:pt idx="17164">
                  <c:v>0.16600000000000001</c:v>
                </c:pt>
                <c:pt idx="17165">
                  <c:v>0.155</c:v>
                </c:pt>
                <c:pt idx="17166">
                  <c:v>0.14699999999999999</c:v>
                </c:pt>
                <c:pt idx="17167">
                  <c:v>0.14499999999999999</c:v>
                </c:pt>
                <c:pt idx="17168">
                  <c:v>0.14599999999999999</c:v>
                </c:pt>
                <c:pt idx="17169">
                  <c:v>0.14699999999999999</c:v>
                </c:pt>
                <c:pt idx="17170">
                  <c:v>0.14599999999999999</c:v>
                </c:pt>
                <c:pt idx="17171">
                  <c:v>0.14599999999999999</c:v>
                </c:pt>
                <c:pt idx="17172">
                  <c:v>0.14599999999999999</c:v>
                </c:pt>
                <c:pt idx="17173">
                  <c:v>0.14599999999999999</c:v>
                </c:pt>
                <c:pt idx="17174">
                  <c:v>0.14599999999999999</c:v>
                </c:pt>
                <c:pt idx="17175">
                  <c:v>0.14599999999999999</c:v>
                </c:pt>
                <c:pt idx="17176">
                  <c:v>0.14599999999999999</c:v>
                </c:pt>
                <c:pt idx="17177">
                  <c:v>0.15100000000000002</c:v>
                </c:pt>
                <c:pt idx="17178">
                  <c:v>0.16400000000000001</c:v>
                </c:pt>
                <c:pt idx="17179">
                  <c:v>0.27300000000000002</c:v>
                </c:pt>
                <c:pt idx="17180">
                  <c:v>0.29199999999999998</c:v>
                </c:pt>
                <c:pt idx="17181">
                  <c:v>0.2</c:v>
                </c:pt>
                <c:pt idx="17182">
                  <c:v>0.16300000000000001</c:v>
                </c:pt>
                <c:pt idx="17183">
                  <c:v>0.15100000000000002</c:v>
                </c:pt>
                <c:pt idx="17184">
                  <c:v>4.1000000000000002E-2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1E-3</c:v>
                </c:pt>
                <c:pt idx="17194">
                  <c:v>0</c:v>
                </c:pt>
                <c:pt idx="17195">
                  <c:v>3.0000000000000001E-3</c:v>
                </c:pt>
                <c:pt idx="17196">
                  <c:v>3.0000000000000001E-3</c:v>
                </c:pt>
                <c:pt idx="17197">
                  <c:v>3.0000000000000001E-3</c:v>
                </c:pt>
                <c:pt idx="17198">
                  <c:v>3.0000000000000001E-3</c:v>
                </c:pt>
                <c:pt idx="17199">
                  <c:v>3.0000000000000001E-3</c:v>
                </c:pt>
                <c:pt idx="17200">
                  <c:v>3.6999999999999998E-2</c:v>
                </c:pt>
                <c:pt idx="17201">
                  <c:v>4.3999999999999997E-2</c:v>
                </c:pt>
                <c:pt idx="17202">
                  <c:v>5.0999999999999997E-2</c:v>
                </c:pt>
                <c:pt idx="17203">
                  <c:v>5.1999999999999998E-2</c:v>
                </c:pt>
                <c:pt idx="17204">
                  <c:v>4.3000000000000003E-2</c:v>
                </c:pt>
                <c:pt idx="17205">
                  <c:v>3.3000000000000002E-2</c:v>
                </c:pt>
                <c:pt idx="17206">
                  <c:v>1.7000000000000001E-2</c:v>
                </c:pt>
                <c:pt idx="17207">
                  <c:v>7.0000000000000001E-3</c:v>
                </c:pt>
                <c:pt idx="17208">
                  <c:v>1E-3</c:v>
                </c:pt>
                <c:pt idx="17209">
                  <c:v>0</c:v>
                </c:pt>
                <c:pt idx="17210">
                  <c:v>0</c:v>
                </c:pt>
                <c:pt idx="17211">
                  <c:v>0</c:v>
                </c:pt>
                <c:pt idx="17212">
                  <c:v>0</c:v>
                </c:pt>
                <c:pt idx="17213">
                  <c:v>0</c:v>
                </c:pt>
                <c:pt idx="17214">
                  <c:v>0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1E-3</c:v>
                </c:pt>
                <c:pt idx="17223">
                  <c:v>0</c:v>
                </c:pt>
                <c:pt idx="17224">
                  <c:v>0</c:v>
                </c:pt>
                <c:pt idx="17225">
                  <c:v>0</c:v>
                </c:pt>
                <c:pt idx="17226">
                  <c:v>0</c:v>
                </c:pt>
                <c:pt idx="17227">
                  <c:v>0</c:v>
                </c:pt>
                <c:pt idx="17228">
                  <c:v>0</c:v>
                </c:pt>
                <c:pt idx="17229">
                  <c:v>1.0999999999999999E-2</c:v>
                </c:pt>
                <c:pt idx="17230">
                  <c:v>1.6E-2</c:v>
                </c:pt>
                <c:pt idx="17231">
                  <c:v>2.5999999999999999E-2</c:v>
                </c:pt>
                <c:pt idx="17232">
                  <c:v>3.3000000000000002E-2</c:v>
                </c:pt>
                <c:pt idx="17233">
                  <c:v>3.4999999999999996E-2</c:v>
                </c:pt>
                <c:pt idx="17234">
                  <c:v>3.9E-2</c:v>
                </c:pt>
                <c:pt idx="17235">
                  <c:v>0.187</c:v>
                </c:pt>
                <c:pt idx="17236">
                  <c:v>0.20300000000000001</c:v>
                </c:pt>
                <c:pt idx="17237">
                  <c:v>0.192</c:v>
                </c:pt>
                <c:pt idx="17238">
                  <c:v>0.184</c:v>
                </c:pt>
                <c:pt idx="17239">
                  <c:v>0.17399999999999999</c:v>
                </c:pt>
                <c:pt idx="17240">
                  <c:v>0.17</c:v>
                </c:pt>
                <c:pt idx="17241">
                  <c:v>0.17200000000000001</c:v>
                </c:pt>
                <c:pt idx="17242">
                  <c:v>0.17</c:v>
                </c:pt>
                <c:pt idx="17243">
                  <c:v>0.17599999999999999</c:v>
                </c:pt>
                <c:pt idx="17244">
                  <c:v>0.17</c:v>
                </c:pt>
                <c:pt idx="17245">
                  <c:v>0.16899999999999998</c:v>
                </c:pt>
                <c:pt idx="17246">
                  <c:v>0.16899999999999998</c:v>
                </c:pt>
                <c:pt idx="17247">
                  <c:v>0.17</c:v>
                </c:pt>
                <c:pt idx="17248">
                  <c:v>0.17</c:v>
                </c:pt>
                <c:pt idx="17249">
                  <c:v>0.16799999999999998</c:v>
                </c:pt>
                <c:pt idx="17250">
                  <c:v>0.159</c:v>
                </c:pt>
                <c:pt idx="17251">
                  <c:v>0.152</c:v>
                </c:pt>
                <c:pt idx="17252">
                  <c:v>0.129</c:v>
                </c:pt>
                <c:pt idx="17253">
                  <c:v>0.121</c:v>
                </c:pt>
                <c:pt idx="17254">
                  <c:v>0.108</c:v>
                </c:pt>
                <c:pt idx="17255">
                  <c:v>2.5999999999999999E-2</c:v>
                </c:pt>
                <c:pt idx="17256">
                  <c:v>0</c:v>
                </c:pt>
                <c:pt idx="17257">
                  <c:v>0</c:v>
                </c:pt>
                <c:pt idx="17258">
                  <c:v>0.22599999999999998</c:v>
                </c:pt>
                <c:pt idx="17259">
                  <c:v>0.26699999999999996</c:v>
                </c:pt>
                <c:pt idx="17260">
                  <c:v>0.27799999999999997</c:v>
                </c:pt>
                <c:pt idx="17261">
                  <c:v>0.28800000000000003</c:v>
                </c:pt>
                <c:pt idx="17262">
                  <c:v>0.29100000000000004</c:v>
                </c:pt>
                <c:pt idx="17263">
                  <c:v>0.29699999999999999</c:v>
                </c:pt>
                <c:pt idx="17264">
                  <c:v>0.30200000000000005</c:v>
                </c:pt>
                <c:pt idx="17265">
                  <c:v>0.30499999999999999</c:v>
                </c:pt>
                <c:pt idx="17266">
                  <c:v>0.29699999999999999</c:v>
                </c:pt>
                <c:pt idx="17267">
                  <c:v>0.315</c:v>
                </c:pt>
                <c:pt idx="17268">
                  <c:v>0.29500000000000004</c:v>
                </c:pt>
                <c:pt idx="17269">
                  <c:v>0.31</c:v>
                </c:pt>
                <c:pt idx="17270">
                  <c:v>0.29500000000000004</c:v>
                </c:pt>
                <c:pt idx="17271">
                  <c:v>0.29699999999999999</c:v>
                </c:pt>
                <c:pt idx="17272">
                  <c:v>6.9999999999999993E-2</c:v>
                </c:pt>
                <c:pt idx="17273">
                  <c:v>0</c:v>
                </c:pt>
                <c:pt idx="17274">
                  <c:v>0</c:v>
                </c:pt>
                <c:pt idx="17275">
                  <c:v>0</c:v>
                </c:pt>
                <c:pt idx="17276">
                  <c:v>0</c:v>
                </c:pt>
                <c:pt idx="17277">
                  <c:v>0</c:v>
                </c:pt>
                <c:pt idx="17278">
                  <c:v>0</c:v>
                </c:pt>
                <c:pt idx="17279">
                  <c:v>0</c:v>
                </c:pt>
                <c:pt idx="17280">
                  <c:v>0</c:v>
                </c:pt>
                <c:pt idx="17281">
                  <c:v>0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1E-3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</c:v>
                </c:pt>
                <c:pt idx="17292">
                  <c:v>0</c:v>
                </c:pt>
                <c:pt idx="17293">
                  <c:v>0</c:v>
                </c:pt>
                <c:pt idx="17294">
                  <c:v>0</c:v>
                </c:pt>
                <c:pt idx="17295">
                  <c:v>0</c:v>
                </c:pt>
                <c:pt idx="17296">
                  <c:v>0</c:v>
                </c:pt>
                <c:pt idx="17297">
                  <c:v>6.0000000000000001E-3</c:v>
                </c:pt>
                <c:pt idx="17298">
                  <c:v>9.0000000000000011E-3</c:v>
                </c:pt>
                <c:pt idx="17299">
                  <c:v>1.4E-2</c:v>
                </c:pt>
                <c:pt idx="17300">
                  <c:v>1.9E-2</c:v>
                </c:pt>
                <c:pt idx="17301">
                  <c:v>2.9000000000000001E-2</c:v>
                </c:pt>
                <c:pt idx="17302">
                  <c:v>3.2000000000000001E-2</c:v>
                </c:pt>
                <c:pt idx="17303">
                  <c:v>3.7999999999999999E-2</c:v>
                </c:pt>
                <c:pt idx="17304">
                  <c:v>3.1E-2</c:v>
                </c:pt>
                <c:pt idx="17305">
                  <c:v>0.02</c:v>
                </c:pt>
                <c:pt idx="17306">
                  <c:v>0.14300000000000002</c:v>
                </c:pt>
                <c:pt idx="17307">
                  <c:v>0.16300000000000001</c:v>
                </c:pt>
                <c:pt idx="17308">
                  <c:v>0.159</c:v>
                </c:pt>
                <c:pt idx="17309">
                  <c:v>0.159</c:v>
                </c:pt>
                <c:pt idx="17310">
                  <c:v>0.159</c:v>
                </c:pt>
                <c:pt idx="17311">
                  <c:v>0.159</c:v>
                </c:pt>
                <c:pt idx="17312">
                  <c:v>0.16699999999999998</c:v>
                </c:pt>
                <c:pt idx="17313">
                  <c:v>0.159</c:v>
                </c:pt>
                <c:pt idx="17314">
                  <c:v>0.16</c:v>
                </c:pt>
                <c:pt idx="17315">
                  <c:v>0.159</c:v>
                </c:pt>
                <c:pt idx="17316">
                  <c:v>0.159</c:v>
                </c:pt>
                <c:pt idx="17317">
                  <c:v>0.159</c:v>
                </c:pt>
                <c:pt idx="17318">
                  <c:v>0.16200000000000001</c:v>
                </c:pt>
                <c:pt idx="17319">
                  <c:v>0.159</c:v>
                </c:pt>
                <c:pt idx="17320">
                  <c:v>0.159</c:v>
                </c:pt>
                <c:pt idx="17321">
                  <c:v>0.159</c:v>
                </c:pt>
                <c:pt idx="17322">
                  <c:v>0.159</c:v>
                </c:pt>
                <c:pt idx="17323">
                  <c:v>0.159</c:v>
                </c:pt>
                <c:pt idx="17324">
                  <c:v>0.158</c:v>
                </c:pt>
                <c:pt idx="17325">
                  <c:v>0.14400000000000002</c:v>
                </c:pt>
                <c:pt idx="17326">
                  <c:v>0.14300000000000002</c:v>
                </c:pt>
                <c:pt idx="17327">
                  <c:v>0.14300000000000002</c:v>
                </c:pt>
                <c:pt idx="17328">
                  <c:v>0.14300000000000002</c:v>
                </c:pt>
                <c:pt idx="17329">
                  <c:v>0.14200000000000002</c:v>
                </c:pt>
                <c:pt idx="17330">
                  <c:v>0.14599999999999999</c:v>
                </c:pt>
                <c:pt idx="17331">
                  <c:v>0.14200000000000002</c:v>
                </c:pt>
                <c:pt idx="17332">
                  <c:v>0.14200000000000002</c:v>
                </c:pt>
                <c:pt idx="17333">
                  <c:v>0.14200000000000002</c:v>
                </c:pt>
                <c:pt idx="17334">
                  <c:v>0.14300000000000002</c:v>
                </c:pt>
                <c:pt idx="17335">
                  <c:v>0.14200000000000002</c:v>
                </c:pt>
                <c:pt idx="17336">
                  <c:v>0.15</c:v>
                </c:pt>
                <c:pt idx="17337">
                  <c:v>0.219</c:v>
                </c:pt>
                <c:pt idx="17338">
                  <c:v>0.40799999999999997</c:v>
                </c:pt>
                <c:pt idx="17339">
                  <c:v>0.70399999999999996</c:v>
                </c:pt>
                <c:pt idx="17340">
                  <c:v>0.76100000000000001</c:v>
                </c:pt>
                <c:pt idx="17341">
                  <c:v>0.65799999999999992</c:v>
                </c:pt>
                <c:pt idx="17342">
                  <c:v>1</c:v>
                </c:pt>
                <c:pt idx="17343">
                  <c:v>1.1319999999999999</c:v>
                </c:pt>
                <c:pt idx="17344">
                  <c:v>1.498</c:v>
                </c:pt>
                <c:pt idx="17345">
                  <c:v>2.8440000000000003</c:v>
                </c:pt>
                <c:pt idx="17346">
                  <c:v>3.4510000000000001</c:v>
                </c:pt>
                <c:pt idx="17347">
                  <c:v>3.4060000000000001</c:v>
                </c:pt>
                <c:pt idx="17348">
                  <c:v>3.6189999999999998</c:v>
                </c:pt>
                <c:pt idx="17349">
                  <c:v>3.29</c:v>
                </c:pt>
                <c:pt idx="17350">
                  <c:v>3.379</c:v>
                </c:pt>
                <c:pt idx="17351">
                  <c:v>3.726</c:v>
                </c:pt>
                <c:pt idx="17352">
                  <c:v>3.6709999999999998</c:v>
                </c:pt>
                <c:pt idx="17353">
                  <c:v>3.1310000000000002</c:v>
                </c:pt>
                <c:pt idx="17354">
                  <c:v>3.0959999999999996</c:v>
                </c:pt>
                <c:pt idx="17355">
                  <c:v>3.351</c:v>
                </c:pt>
                <c:pt idx="17356">
                  <c:v>3.3289999999999997</c:v>
                </c:pt>
                <c:pt idx="17357">
                  <c:v>3.0449999999999999</c:v>
                </c:pt>
                <c:pt idx="17358">
                  <c:v>2.867</c:v>
                </c:pt>
                <c:pt idx="17359">
                  <c:v>3.3240000000000003</c:v>
                </c:pt>
                <c:pt idx="17360">
                  <c:v>2.7680000000000002</c:v>
                </c:pt>
                <c:pt idx="17361">
                  <c:v>2.9889999999999999</c:v>
                </c:pt>
                <c:pt idx="17362">
                  <c:v>2.5799999999999996</c:v>
                </c:pt>
                <c:pt idx="17363">
                  <c:v>2.9569999999999999</c:v>
                </c:pt>
                <c:pt idx="17364">
                  <c:v>3.2279999999999998</c:v>
                </c:pt>
                <c:pt idx="17365">
                  <c:v>2.98</c:v>
                </c:pt>
                <c:pt idx="17366">
                  <c:v>3.4340000000000002</c:v>
                </c:pt>
                <c:pt idx="17367">
                  <c:v>3.161</c:v>
                </c:pt>
                <c:pt idx="17368">
                  <c:v>2.5539999999999998</c:v>
                </c:pt>
                <c:pt idx="17369">
                  <c:v>1.784</c:v>
                </c:pt>
                <c:pt idx="17370">
                  <c:v>2.7789999999999999</c:v>
                </c:pt>
                <c:pt idx="17371">
                  <c:v>3.6159999999999997</c:v>
                </c:pt>
                <c:pt idx="17372">
                  <c:v>3.1930000000000001</c:v>
                </c:pt>
                <c:pt idx="17373">
                  <c:v>2.7909999999999999</c:v>
                </c:pt>
                <c:pt idx="17374">
                  <c:v>2.2950000000000004</c:v>
                </c:pt>
                <c:pt idx="17375">
                  <c:v>3.17</c:v>
                </c:pt>
                <c:pt idx="17376">
                  <c:v>3.2169999999999996</c:v>
                </c:pt>
                <c:pt idx="17377">
                  <c:v>3.4589999999999996</c:v>
                </c:pt>
                <c:pt idx="17378">
                  <c:v>2.3739999999999997</c:v>
                </c:pt>
                <c:pt idx="17379">
                  <c:v>2.7749999999999999</c:v>
                </c:pt>
                <c:pt idx="17380">
                  <c:v>2.577</c:v>
                </c:pt>
                <c:pt idx="17381">
                  <c:v>2.6110000000000002</c:v>
                </c:pt>
                <c:pt idx="17382">
                  <c:v>3.218</c:v>
                </c:pt>
                <c:pt idx="17383">
                  <c:v>3.25</c:v>
                </c:pt>
                <c:pt idx="17384">
                  <c:v>2.7290000000000001</c:v>
                </c:pt>
                <c:pt idx="17385">
                  <c:v>2.3809999999999998</c:v>
                </c:pt>
                <c:pt idx="17386">
                  <c:v>2.6150000000000002</c:v>
                </c:pt>
                <c:pt idx="17387">
                  <c:v>2.1819999999999999</c:v>
                </c:pt>
                <c:pt idx="17388">
                  <c:v>2.274</c:v>
                </c:pt>
                <c:pt idx="17389">
                  <c:v>2.2569999999999997</c:v>
                </c:pt>
                <c:pt idx="17390">
                  <c:v>1.3580000000000001</c:v>
                </c:pt>
                <c:pt idx="17391">
                  <c:v>2.4470000000000001</c:v>
                </c:pt>
                <c:pt idx="17392">
                  <c:v>2.5920000000000001</c:v>
                </c:pt>
                <c:pt idx="17393">
                  <c:v>1.7370000000000001</c:v>
                </c:pt>
                <c:pt idx="17394">
                  <c:v>2.1539999999999999</c:v>
                </c:pt>
                <c:pt idx="17395">
                  <c:v>2.4220000000000002</c:v>
                </c:pt>
                <c:pt idx="17396">
                  <c:v>2.1440000000000001</c:v>
                </c:pt>
                <c:pt idx="17397">
                  <c:v>2.1919999999999997</c:v>
                </c:pt>
                <c:pt idx="17398">
                  <c:v>2.149</c:v>
                </c:pt>
                <c:pt idx="17399">
                  <c:v>2.2430000000000003</c:v>
                </c:pt>
                <c:pt idx="17400">
                  <c:v>1.891</c:v>
                </c:pt>
                <c:pt idx="17401">
                  <c:v>2.145</c:v>
                </c:pt>
                <c:pt idx="17402">
                  <c:v>2.1110000000000002</c:v>
                </c:pt>
                <c:pt idx="17403">
                  <c:v>1.831</c:v>
                </c:pt>
                <c:pt idx="17404">
                  <c:v>1.8029999999999999</c:v>
                </c:pt>
                <c:pt idx="17405">
                  <c:v>2.383</c:v>
                </c:pt>
                <c:pt idx="17406">
                  <c:v>1.7440000000000002</c:v>
                </c:pt>
                <c:pt idx="17407">
                  <c:v>1.25</c:v>
                </c:pt>
                <c:pt idx="17408">
                  <c:v>1.9940000000000002</c:v>
                </c:pt>
                <c:pt idx="17409">
                  <c:v>1.8779999999999999</c:v>
                </c:pt>
                <c:pt idx="17410">
                  <c:v>1.8580000000000001</c:v>
                </c:pt>
                <c:pt idx="17411">
                  <c:v>2.63</c:v>
                </c:pt>
                <c:pt idx="17412">
                  <c:v>3.1809999999999996</c:v>
                </c:pt>
                <c:pt idx="17413">
                  <c:v>2.323</c:v>
                </c:pt>
                <c:pt idx="17414">
                  <c:v>2.1389999999999998</c:v>
                </c:pt>
                <c:pt idx="17415">
                  <c:v>2.145</c:v>
                </c:pt>
                <c:pt idx="17416">
                  <c:v>1.5960000000000001</c:v>
                </c:pt>
                <c:pt idx="17417">
                  <c:v>1.9490000000000001</c:v>
                </c:pt>
                <c:pt idx="17418">
                  <c:v>1.8029999999999999</c:v>
                </c:pt>
                <c:pt idx="17419">
                  <c:v>1.796</c:v>
                </c:pt>
                <c:pt idx="17420">
                  <c:v>1.6319999999999999</c:v>
                </c:pt>
                <c:pt idx="17421">
                  <c:v>1.2509999999999999</c:v>
                </c:pt>
                <c:pt idx="17422">
                  <c:v>1.4239999999999999</c:v>
                </c:pt>
                <c:pt idx="17423">
                  <c:v>1.9949999999999999</c:v>
                </c:pt>
                <c:pt idx="17424">
                  <c:v>1.536</c:v>
                </c:pt>
                <c:pt idx="17425">
                  <c:v>2.0179999999999998</c:v>
                </c:pt>
                <c:pt idx="17426">
                  <c:v>2.1909999999999998</c:v>
                </c:pt>
                <c:pt idx="17427">
                  <c:v>3.1029999999999998</c:v>
                </c:pt>
                <c:pt idx="17428">
                  <c:v>3.6549999999999998</c:v>
                </c:pt>
                <c:pt idx="17429">
                  <c:v>2.0950000000000002</c:v>
                </c:pt>
                <c:pt idx="17430">
                  <c:v>1.8079999999999998</c:v>
                </c:pt>
                <c:pt idx="17431">
                  <c:v>2.746</c:v>
                </c:pt>
                <c:pt idx="17432">
                  <c:v>2.4139999999999997</c:v>
                </c:pt>
                <c:pt idx="17433">
                  <c:v>2.218</c:v>
                </c:pt>
                <c:pt idx="17434">
                  <c:v>2.4630000000000001</c:v>
                </c:pt>
                <c:pt idx="17435">
                  <c:v>1.6160000000000001</c:v>
                </c:pt>
                <c:pt idx="17436">
                  <c:v>1.1460000000000001</c:v>
                </c:pt>
                <c:pt idx="17437">
                  <c:v>1.5389999999999999</c:v>
                </c:pt>
                <c:pt idx="17438">
                  <c:v>1.8560000000000001</c:v>
                </c:pt>
                <c:pt idx="17439">
                  <c:v>1.581</c:v>
                </c:pt>
                <c:pt idx="17440">
                  <c:v>1.841</c:v>
                </c:pt>
                <c:pt idx="17441">
                  <c:v>1.9319999999999999</c:v>
                </c:pt>
                <c:pt idx="17442">
                  <c:v>1.6919999999999999</c:v>
                </c:pt>
                <c:pt idx="17443">
                  <c:v>1.653</c:v>
                </c:pt>
                <c:pt idx="17444">
                  <c:v>1.7630000000000001</c:v>
                </c:pt>
                <c:pt idx="17445">
                  <c:v>2.0059999999999998</c:v>
                </c:pt>
                <c:pt idx="17446">
                  <c:v>2.0129999999999999</c:v>
                </c:pt>
                <c:pt idx="17447">
                  <c:v>1.6800000000000002</c:v>
                </c:pt>
                <c:pt idx="17448">
                  <c:v>1.8140000000000001</c:v>
                </c:pt>
                <c:pt idx="17449">
                  <c:v>1.2030000000000001</c:v>
                </c:pt>
                <c:pt idx="17450">
                  <c:v>1.385</c:v>
                </c:pt>
                <c:pt idx="17451">
                  <c:v>1.1859999999999999</c:v>
                </c:pt>
                <c:pt idx="17452">
                  <c:v>1.4749999999999999</c:v>
                </c:pt>
                <c:pt idx="17453">
                  <c:v>1.7440000000000002</c:v>
                </c:pt>
                <c:pt idx="17454">
                  <c:v>1.6819999999999999</c:v>
                </c:pt>
                <c:pt idx="17455">
                  <c:v>1.4020000000000001</c:v>
                </c:pt>
                <c:pt idx="17456">
                  <c:v>1.4670000000000001</c:v>
                </c:pt>
                <c:pt idx="17457">
                  <c:v>1.21</c:v>
                </c:pt>
                <c:pt idx="17458">
                  <c:v>1.6319999999999999</c:v>
                </c:pt>
                <c:pt idx="17459">
                  <c:v>1.5399999999999998</c:v>
                </c:pt>
                <c:pt idx="17460">
                  <c:v>1.95</c:v>
                </c:pt>
                <c:pt idx="17461">
                  <c:v>1.9729999999999999</c:v>
                </c:pt>
                <c:pt idx="17462">
                  <c:v>1.7470000000000001</c:v>
                </c:pt>
                <c:pt idx="17463">
                  <c:v>1.3049999999999999</c:v>
                </c:pt>
                <c:pt idx="17464">
                  <c:v>0.94700000000000006</c:v>
                </c:pt>
                <c:pt idx="17465">
                  <c:v>0.77200000000000002</c:v>
                </c:pt>
                <c:pt idx="17466">
                  <c:v>1.2550000000000001</c:v>
                </c:pt>
                <c:pt idx="17467">
                  <c:v>1.468</c:v>
                </c:pt>
                <c:pt idx="17468">
                  <c:v>1.482</c:v>
                </c:pt>
                <c:pt idx="17469">
                  <c:v>2.0489999999999999</c:v>
                </c:pt>
                <c:pt idx="17470">
                  <c:v>2.157</c:v>
                </c:pt>
                <c:pt idx="17471">
                  <c:v>2.6920000000000002</c:v>
                </c:pt>
                <c:pt idx="17472">
                  <c:v>1.452</c:v>
                </c:pt>
                <c:pt idx="17473">
                  <c:v>1.236</c:v>
                </c:pt>
                <c:pt idx="17474">
                  <c:v>1.306</c:v>
                </c:pt>
                <c:pt idx="17475">
                  <c:v>1.1890000000000001</c:v>
                </c:pt>
                <c:pt idx="17476">
                  <c:v>0.90700000000000003</c:v>
                </c:pt>
                <c:pt idx="17477">
                  <c:v>1.026</c:v>
                </c:pt>
                <c:pt idx="17478">
                  <c:v>1.71</c:v>
                </c:pt>
                <c:pt idx="17479">
                  <c:v>1.4469999999999998</c:v>
                </c:pt>
                <c:pt idx="17480">
                  <c:v>1.4369999999999998</c:v>
                </c:pt>
                <c:pt idx="17481">
                  <c:v>1.0219999999999998</c:v>
                </c:pt>
                <c:pt idx="17482">
                  <c:v>0.82899999999999996</c:v>
                </c:pt>
                <c:pt idx="17483">
                  <c:v>0.53900000000000003</c:v>
                </c:pt>
                <c:pt idx="17484">
                  <c:v>0.25600000000000001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24288"/>
        <c:axId val="169524848"/>
      </c:scatterChart>
      <c:valAx>
        <c:axId val="16952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data records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24848"/>
        <c:crosses val="autoZero"/>
        <c:crossBetween val="midCat"/>
      </c:valAx>
      <c:valAx>
        <c:axId val="16952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  <a:r>
                  <a:rPr lang="en-US" baseline="0"/>
                  <a:t> (milliseconds)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24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'parallel-render'!$A$1:$A$17464</c:f>
              <c:numCache>
                <c:formatCode>General</c:formatCode>
                <c:ptCount val="1746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714</c:v>
                </c:pt>
                <c:pt idx="16">
                  <c:v>3176</c:v>
                </c:pt>
                <c:pt idx="17">
                  <c:v>3044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7600</c:v>
                </c:pt>
                <c:pt idx="24">
                  <c:v>1044</c:v>
                </c:pt>
                <c:pt idx="25">
                  <c:v>2485</c:v>
                </c:pt>
                <c:pt idx="26">
                  <c:v>7671</c:v>
                </c:pt>
                <c:pt idx="27">
                  <c:v>8803</c:v>
                </c:pt>
                <c:pt idx="28">
                  <c:v>1156</c:v>
                </c:pt>
                <c:pt idx="29">
                  <c:v>3903</c:v>
                </c:pt>
                <c:pt idx="30">
                  <c:v>6213</c:v>
                </c:pt>
                <c:pt idx="31">
                  <c:v>4437</c:v>
                </c:pt>
                <c:pt idx="32">
                  <c:v>2562</c:v>
                </c:pt>
                <c:pt idx="33">
                  <c:v>5846</c:v>
                </c:pt>
                <c:pt idx="34">
                  <c:v>6144</c:v>
                </c:pt>
                <c:pt idx="35">
                  <c:v>8664</c:v>
                </c:pt>
                <c:pt idx="36">
                  <c:v>1160</c:v>
                </c:pt>
                <c:pt idx="37">
                  <c:v>5755</c:v>
                </c:pt>
                <c:pt idx="38">
                  <c:v>6279</c:v>
                </c:pt>
                <c:pt idx="39">
                  <c:v>5794</c:v>
                </c:pt>
                <c:pt idx="40">
                  <c:v>1216</c:v>
                </c:pt>
                <c:pt idx="41">
                  <c:v>2618</c:v>
                </c:pt>
                <c:pt idx="42">
                  <c:v>5777</c:v>
                </c:pt>
                <c:pt idx="43">
                  <c:v>8593</c:v>
                </c:pt>
                <c:pt idx="44">
                  <c:v>8651</c:v>
                </c:pt>
                <c:pt idx="45">
                  <c:v>2397</c:v>
                </c:pt>
                <c:pt idx="46">
                  <c:v>2324</c:v>
                </c:pt>
                <c:pt idx="47">
                  <c:v>6312</c:v>
                </c:pt>
                <c:pt idx="48">
                  <c:v>8862</c:v>
                </c:pt>
                <c:pt idx="49">
                  <c:v>1168</c:v>
                </c:pt>
                <c:pt idx="50">
                  <c:v>6252</c:v>
                </c:pt>
                <c:pt idx="51">
                  <c:v>8633</c:v>
                </c:pt>
                <c:pt idx="52">
                  <c:v>5076</c:v>
                </c:pt>
                <c:pt idx="53">
                  <c:v>1351</c:v>
                </c:pt>
                <c:pt idx="54">
                  <c:v>4061</c:v>
                </c:pt>
                <c:pt idx="55">
                  <c:v>6403</c:v>
                </c:pt>
                <c:pt idx="56">
                  <c:v>1293</c:v>
                </c:pt>
                <c:pt idx="57">
                  <c:v>1127</c:v>
                </c:pt>
                <c:pt idx="58">
                  <c:v>1162</c:v>
                </c:pt>
                <c:pt idx="59">
                  <c:v>240</c:v>
                </c:pt>
                <c:pt idx="60">
                  <c:v>3570</c:v>
                </c:pt>
                <c:pt idx="61">
                  <c:v>1326</c:v>
                </c:pt>
                <c:pt idx="62">
                  <c:v>1168</c:v>
                </c:pt>
                <c:pt idx="63">
                  <c:v>1337</c:v>
                </c:pt>
                <c:pt idx="64">
                  <c:v>813</c:v>
                </c:pt>
                <c:pt idx="65">
                  <c:v>3359</c:v>
                </c:pt>
                <c:pt idx="66">
                  <c:v>5683</c:v>
                </c:pt>
                <c:pt idx="67">
                  <c:v>147</c:v>
                </c:pt>
                <c:pt idx="68">
                  <c:v>1227</c:v>
                </c:pt>
                <c:pt idx="69">
                  <c:v>1049</c:v>
                </c:pt>
                <c:pt idx="70">
                  <c:v>5796</c:v>
                </c:pt>
                <c:pt idx="71">
                  <c:v>5779</c:v>
                </c:pt>
                <c:pt idx="72">
                  <c:v>6405</c:v>
                </c:pt>
                <c:pt idx="73">
                  <c:v>2129</c:v>
                </c:pt>
                <c:pt idx="74">
                  <c:v>8</c:v>
                </c:pt>
                <c:pt idx="75">
                  <c:v>25</c:v>
                </c:pt>
                <c:pt idx="76">
                  <c:v>3696</c:v>
                </c:pt>
                <c:pt idx="77">
                  <c:v>1906</c:v>
                </c:pt>
                <c:pt idx="78">
                  <c:v>1159</c:v>
                </c:pt>
                <c:pt idx="79">
                  <c:v>3423</c:v>
                </c:pt>
                <c:pt idx="80">
                  <c:v>5661</c:v>
                </c:pt>
                <c:pt idx="81">
                  <c:v>6079</c:v>
                </c:pt>
                <c:pt idx="82">
                  <c:v>1142</c:v>
                </c:pt>
                <c:pt idx="83">
                  <c:v>1148</c:v>
                </c:pt>
                <c:pt idx="84">
                  <c:v>3868</c:v>
                </c:pt>
                <c:pt idx="85">
                  <c:v>7361</c:v>
                </c:pt>
                <c:pt idx="86">
                  <c:v>3125</c:v>
                </c:pt>
                <c:pt idx="87">
                  <c:v>3416</c:v>
                </c:pt>
                <c:pt idx="88">
                  <c:v>5872</c:v>
                </c:pt>
                <c:pt idx="89">
                  <c:v>4568</c:v>
                </c:pt>
                <c:pt idx="90">
                  <c:v>2589</c:v>
                </c:pt>
                <c:pt idx="91">
                  <c:v>496</c:v>
                </c:pt>
                <c:pt idx="92">
                  <c:v>0</c:v>
                </c:pt>
                <c:pt idx="93">
                  <c:v>3625</c:v>
                </c:pt>
                <c:pt idx="94">
                  <c:v>1234</c:v>
                </c:pt>
                <c:pt idx="95">
                  <c:v>481</c:v>
                </c:pt>
                <c:pt idx="96">
                  <c:v>0</c:v>
                </c:pt>
                <c:pt idx="97">
                  <c:v>1033</c:v>
                </c:pt>
                <c:pt idx="98">
                  <c:v>846</c:v>
                </c:pt>
                <c:pt idx="99">
                  <c:v>1722</c:v>
                </c:pt>
                <c:pt idx="100">
                  <c:v>3448</c:v>
                </c:pt>
                <c:pt idx="101">
                  <c:v>3909</c:v>
                </c:pt>
                <c:pt idx="102">
                  <c:v>5935</c:v>
                </c:pt>
                <c:pt idx="103">
                  <c:v>6023</c:v>
                </c:pt>
                <c:pt idx="104">
                  <c:v>8273</c:v>
                </c:pt>
                <c:pt idx="105">
                  <c:v>8273</c:v>
                </c:pt>
                <c:pt idx="106">
                  <c:v>8273</c:v>
                </c:pt>
                <c:pt idx="107">
                  <c:v>10738</c:v>
                </c:pt>
                <c:pt idx="108">
                  <c:v>12569</c:v>
                </c:pt>
                <c:pt idx="109">
                  <c:v>1329</c:v>
                </c:pt>
                <c:pt idx="110">
                  <c:v>3148</c:v>
                </c:pt>
                <c:pt idx="111">
                  <c:v>2036</c:v>
                </c:pt>
                <c:pt idx="112">
                  <c:v>55</c:v>
                </c:pt>
                <c:pt idx="113">
                  <c:v>1966</c:v>
                </c:pt>
                <c:pt idx="114">
                  <c:v>1783</c:v>
                </c:pt>
                <c:pt idx="115">
                  <c:v>2068</c:v>
                </c:pt>
                <c:pt idx="116">
                  <c:v>2159</c:v>
                </c:pt>
                <c:pt idx="117">
                  <c:v>2045</c:v>
                </c:pt>
                <c:pt idx="118">
                  <c:v>1421</c:v>
                </c:pt>
                <c:pt idx="119">
                  <c:v>2999</c:v>
                </c:pt>
                <c:pt idx="120">
                  <c:v>1925</c:v>
                </c:pt>
                <c:pt idx="121">
                  <c:v>166</c:v>
                </c:pt>
                <c:pt idx="122">
                  <c:v>1979</c:v>
                </c:pt>
                <c:pt idx="123">
                  <c:v>1723</c:v>
                </c:pt>
                <c:pt idx="124">
                  <c:v>2021</c:v>
                </c:pt>
                <c:pt idx="125">
                  <c:v>0</c:v>
                </c:pt>
                <c:pt idx="126">
                  <c:v>169</c:v>
                </c:pt>
                <c:pt idx="127">
                  <c:v>2001</c:v>
                </c:pt>
                <c:pt idx="128">
                  <c:v>1437</c:v>
                </c:pt>
                <c:pt idx="129">
                  <c:v>3101</c:v>
                </c:pt>
                <c:pt idx="130">
                  <c:v>389</c:v>
                </c:pt>
                <c:pt idx="131">
                  <c:v>1728</c:v>
                </c:pt>
                <c:pt idx="132">
                  <c:v>1202</c:v>
                </c:pt>
                <c:pt idx="133">
                  <c:v>1907</c:v>
                </c:pt>
                <c:pt idx="134">
                  <c:v>0</c:v>
                </c:pt>
                <c:pt idx="135">
                  <c:v>857</c:v>
                </c:pt>
                <c:pt idx="136">
                  <c:v>1027</c:v>
                </c:pt>
                <c:pt idx="137">
                  <c:v>421</c:v>
                </c:pt>
                <c:pt idx="138">
                  <c:v>1868</c:v>
                </c:pt>
                <c:pt idx="139">
                  <c:v>1528</c:v>
                </c:pt>
                <c:pt idx="140">
                  <c:v>3257</c:v>
                </c:pt>
                <c:pt idx="141">
                  <c:v>3492</c:v>
                </c:pt>
                <c:pt idx="142">
                  <c:v>3671</c:v>
                </c:pt>
                <c:pt idx="143">
                  <c:v>5531</c:v>
                </c:pt>
                <c:pt idx="144">
                  <c:v>407</c:v>
                </c:pt>
                <c:pt idx="145">
                  <c:v>1847</c:v>
                </c:pt>
                <c:pt idx="146">
                  <c:v>1338</c:v>
                </c:pt>
                <c:pt idx="147">
                  <c:v>2063</c:v>
                </c:pt>
                <c:pt idx="148">
                  <c:v>0</c:v>
                </c:pt>
                <c:pt idx="149">
                  <c:v>0</c:v>
                </c:pt>
                <c:pt idx="150">
                  <c:v>928</c:v>
                </c:pt>
                <c:pt idx="151">
                  <c:v>2869</c:v>
                </c:pt>
                <c:pt idx="152">
                  <c:v>3413</c:v>
                </c:pt>
                <c:pt idx="153">
                  <c:v>3413</c:v>
                </c:pt>
                <c:pt idx="154">
                  <c:v>0</c:v>
                </c:pt>
                <c:pt idx="155">
                  <c:v>3137</c:v>
                </c:pt>
                <c:pt idx="156">
                  <c:v>3286</c:v>
                </c:pt>
                <c:pt idx="157">
                  <c:v>3698</c:v>
                </c:pt>
                <c:pt idx="158">
                  <c:v>3861</c:v>
                </c:pt>
                <c:pt idx="159">
                  <c:v>5561</c:v>
                </c:pt>
                <c:pt idx="160">
                  <c:v>83</c:v>
                </c:pt>
                <c:pt idx="161">
                  <c:v>2084</c:v>
                </c:pt>
                <c:pt idx="162">
                  <c:v>1564</c:v>
                </c:pt>
                <c:pt idx="163">
                  <c:v>3151</c:v>
                </c:pt>
                <c:pt idx="164">
                  <c:v>201</c:v>
                </c:pt>
                <c:pt idx="165">
                  <c:v>0</c:v>
                </c:pt>
                <c:pt idx="166">
                  <c:v>88</c:v>
                </c:pt>
                <c:pt idx="167">
                  <c:v>685</c:v>
                </c:pt>
                <c:pt idx="168">
                  <c:v>1497</c:v>
                </c:pt>
                <c:pt idx="169">
                  <c:v>1278</c:v>
                </c:pt>
                <c:pt idx="170">
                  <c:v>3099</c:v>
                </c:pt>
                <c:pt idx="171">
                  <c:v>3099</c:v>
                </c:pt>
                <c:pt idx="172">
                  <c:v>3511</c:v>
                </c:pt>
                <c:pt idx="173">
                  <c:v>3882</c:v>
                </c:pt>
                <c:pt idx="174">
                  <c:v>5311</c:v>
                </c:pt>
                <c:pt idx="175">
                  <c:v>5393</c:v>
                </c:pt>
                <c:pt idx="176">
                  <c:v>7333</c:v>
                </c:pt>
                <c:pt idx="177">
                  <c:v>0</c:v>
                </c:pt>
                <c:pt idx="178">
                  <c:v>1912</c:v>
                </c:pt>
                <c:pt idx="179">
                  <c:v>0</c:v>
                </c:pt>
                <c:pt idx="180">
                  <c:v>2019</c:v>
                </c:pt>
                <c:pt idx="181">
                  <c:v>2087</c:v>
                </c:pt>
                <c:pt idx="182">
                  <c:v>1412</c:v>
                </c:pt>
                <c:pt idx="183">
                  <c:v>2953</c:v>
                </c:pt>
                <c:pt idx="184">
                  <c:v>3110</c:v>
                </c:pt>
                <c:pt idx="185">
                  <c:v>3511</c:v>
                </c:pt>
                <c:pt idx="186">
                  <c:v>3690</c:v>
                </c:pt>
                <c:pt idx="187">
                  <c:v>5395</c:v>
                </c:pt>
                <c:pt idx="188">
                  <c:v>5493</c:v>
                </c:pt>
                <c:pt idx="189">
                  <c:v>5493</c:v>
                </c:pt>
                <c:pt idx="190">
                  <c:v>0</c:v>
                </c:pt>
                <c:pt idx="191">
                  <c:v>0</c:v>
                </c:pt>
                <c:pt idx="192">
                  <c:v>970</c:v>
                </c:pt>
                <c:pt idx="193">
                  <c:v>2922</c:v>
                </c:pt>
                <c:pt idx="194">
                  <c:v>497</c:v>
                </c:pt>
                <c:pt idx="195">
                  <c:v>0</c:v>
                </c:pt>
                <c:pt idx="196">
                  <c:v>0</c:v>
                </c:pt>
                <c:pt idx="197">
                  <c:v>301</c:v>
                </c:pt>
                <c:pt idx="198">
                  <c:v>1896</c:v>
                </c:pt>
                <c:pt idx="199">
                  <c:v>1574</c:v>
                </c:pt>
                <c:pt idx="200">
                  <c:v>1946</c:v>
                </c:pt>
                <c:pt idx="201">
                  <c:v>1893</c:v>
                </c:pt>
                <c:pt idx="202">
                  <c:v>1961</c:v>
                </c:pt>
                <c:pt idx="203">
                  <c:v>1961</c:v>
                </c:pt>
                <c:pt idx="204">
                  <c:v>3213</c:v>
                </c:pt>
                <c:pt idx="205">
                  <c:v>9</c:v>
                </c:pt>
                <c:pt idx="206">
                  <c:v>0</c:v>
                </c:pt>
                <c:pt idx="207">
                  <c:v>3037</c:v>
                </c:pt>
                <c:pt idx="208">
                  <c:v>1493</c:v>
                </c:pt>
                <c:pt idx="209">
                  <c:v>1710</c:v>
                </c:pt>
                <c:pt idx="210">
                  <c:v>1325</c:v>
                </c:pt>
                <c:pt idx="211">
                  <c:v>1964</c:v>
                </c:pt>
                <c:pt idx="212">
                  <c:v>1571</c:v>
                </c:pt>
                <c:pt idx="213">
                  <c:v>2089</c:v>
                </c:pt>
                <c:pt idx="214">
                  <c:v>1368</c:v>
                </c:pt>
                <c:pt idx="215">
                  <c:v>3436</c:v>
                </c:pt>
                <c:pt idx="216">
                  <c:v>0</c:v>
                </c:pt>
                <c:pt idx="217">
                  <c:v>0</c:v>
                </c:pt>
                <c:pt idx="218">
                  <c:v>542</c:v>
                </c:pt>
                <c:pt idx="219">
                  <c:v>436</c:v>
                </c:pt>
                <c:pt idx="220">
                  <c:v>1900</c:v>
                </c:pt>
                <c:pt idx="221">
                  <c:v>82</c:v>
                </c:pt>
                <c:pt idx="222">
                  <c:v>2169</c:v>
                </c:pt>
                <c:pt idx="223">
                  <c:v>1492</c:v>
                </c:pt>
                <c:pt idx="224">
                  <c:v>729</c:v>
                </c:pt>
                <c:pt idx="225">
                  <c:v>0</c:v>
                </c:pt>
                <c:pt idx="226">
                  <c:v>612</c:v>
                </c:pt>
                <c:pt idx="227">
                  <c:v>1753</c:v>
                </c:pt>
                <c:pt idx="228">
                  <c:v>3202</c:v>
                </c:pt>
                <c:pt idx="229">
                  <c:v>3324</c:v>
                </c:pt>
                <c:pt idx="230">
                  <c:v>5673</c:v>
                </c:pt>
                <c:pt idx="231">
                  <c:v>5673</c:v>
                </c:pt>
                <c:pt idx="232">
                  <c:v>423</c:v>
                </c:pt>
                <c:pt idx="233">
                  <c:v>2159</c:v>
                </c:pt>
                <c:pt idx="234">
                  <c:v>3447</c:v>
                </c:pt>
                <c:pt idx="235">
                  <c:v>0</c:v>
                </c:pt>
                <c:pt idx="236">
                  <c:v>431</c:v>
                </c:pt>
                <c:pt idx="237">
                  <c:v>0</c:v>
                </c:pt>
                <c:pt idx="238">
                  <c:v>3072</c:v>
                </c:pt>
                <c:pt idx="239">
                  <c:v>309</c:v>
                </c:pt>
                <c:pt idx="240">
                  <c:v>438</c:v>
                </c:pt>
                <c:pt idx="241">
                  <c:v>1910</c:v>
                </c:pt>
                <c:pt idx="242">
                  <c:v>91</c:v>
                </c:pt>
                <c:pt idx="243">
                  <c:v>2188</c:v>
                </c:pt>
                <c:pt idx="244">
                  <c:v>3383</c:v>
                </c:pt>
                <c:pt idx="245">
                  <c:v>0</c:v>
                </c:pt>
                <c:pt idx="246">
                  <c:v>774</c:v>
                </c:pt>
                <c:pt idx="247">
                  <c:v>1563</c:v>
                </c:pt>
                <c:pt idx="248">
                  <c:v>3275</c:v>
                </c:pt>
                <c:pt idx="249">
                  <c:v>3711</c:v>
                </c:pt>
                <c:pt idx="250">
                  <c:v>1880</c:v>
                </c:pt>
                <c:pt idx="251">
                  <c:v>85</c:v>
                </c:pt>
                <c:pt idx="252">
                  <c:v>274</c:v>
                </c:pt>
                <c:pt idx="253">
                  <c:v>0</c:v>
                </c:pt>
                <c:pt idx="254">
                  <c:v>0</c:v>
                </c:pt>
                <c:pt idx="255">
                  <c:v>313</c:v>
                </c:pt>
                <c:pt idx="256">
                  <c:v>2047</c:v>
                </c:pt>
                <c:pt idx="257">
                  <c:v>1516</c:v>
                </c:pt>
                <c:pt idx="258">
                  <c:v>3234</c:v>
                </c:pt>
                <c:pt idx="259">
                  <c:v>3883</c:v>
                </c:pt>
                <c:pt idx="260">
                  <c:v>5351</c:v>
                </c:pt>
                <c:pt idx="261">
                  <c:v>7323</c:v>
                </c:pt>
                <c:pt idx="262">
                  <c:v>7323</c:v>
                </c:pt>
                <c:pt idx="263">
                  <c:v>8244</c:v>
                </c:pt>
                <c:pt idx="264">
                  <c:v>11464</c:v>
                </c:pt>
                <c:pt idx="265">
                  <c:v>11373</c:v>
                </c:pt>
                <c:pt idx="266">
                  <c:v>3242</c:v>
                </c:pt>
                <c:pt idx="267">
                  <c:v>3698</c:v>
                </c:pt>
                <c:pt idx="268">
                  <c:v>5681</c:v>
                </c:pt>
                <c:pt idx="269">
                  <c:v>5777</c:v>
                </c:pt>
                <c:pt idx="270">
                  <c:v>8002</c:v>
                </c:pt>
                <c:pt idx="271">
                  <c:v>10328</c:v>
                </c:pt>
                <c:pt idx="272">
                  <c:v>10328</c:v>
                </c:pt>
                <c:pt idx="273">
                  <c:v>11141</c:v>
                </c:pt>
                <c:pt idx="274">
                  <c:v>1600</c:v>
                </c:pt>
                <c:pt idx="275">
                  <c:v>3349</c:v>
                </c:pt>
                <c:pt idx="276">
                  <c:v>439</c:v>
                </c:pt>
                <c:pt idx="277">
                  <c:v>1940</c:v>
                </c:pt>
                <c:pt idx="278">
                  <c:v>582</c:v>
                </c:pt>
                <c:pt idx="279">
                  <c:v>1714</c:v>
                </c:pt>
                <c:pt idx="280">
                  <c:v>3359</c:v>
                </c:pt>
                <c:pt idx="281">
                  <c:v>0</c:v>
                </c:pt>
                <c:pt idx="282">
                  <c:v>982</c:v>
                </c:pt>
                <c:pt idx="283">
                  <c:v>387</c:v>
                </c:pt>
                <c:pt idx="284">
                  <c:v>2024</c:v>
                </c:pt>
                <c:pt idx="285">
                  <c:v>1368</c:v>
                </c:pt>
                <c:pt idx="286">
                  <c:v>3792</c:v>
                </c:pt>
                <c:pt idx="287">
                  <c:v>5772</c:v>
                </c:pt>
                <c:pt idx="288">
                  <c:v>5863</c:v>
                </c:pt>
                <c:pt idx="289">
                  <c:v>6850</c:v>
                </c:pt>
                <c:pt idx="290">
                  <c:v>502</c:v>
                </c:pt>
                <c:pt idx="291">
                  <c:v>1068</c:v>
                </c:pt>
                <c:pt idx="292">
                  <c:v>792</c:v>
                </c:pt>
                <c:pt idx="293">
                  <c:v>1619</c:v>
                </c:pt>
                <c:pt idx="294">
                  <c:v>3414</c:v>
                </c:pt>
                <c:pt idx="295">
                  <c:v>440</c:v>
                </c:pt>
                <c:pt idx="296">
                  <c:v>1998</c:v>
                </c:pt>
                <c:pt idx="297">
                  <c:v>802</c:v>
                </c:pt>
                <c:pt idx="298">
                  <c:v>1560</c:v>
                </c:pt>
                <c:pt idx="299">
                  <c:v>350</c:v>
                </c:pt>
                <c:pt idx="300">
                  <c:v>266</c:v>
                </c:pt>
                <c:pt idx="301">
                  <c:v>2168</c:v>
                </c:pt>
                <c:pt idx="302">
                  <c:v>1469</c:v>
                </c:pt>
                <c:pt idx="303">
                  <c:v>433</c:v>
                </c:pt>
                <c:pt idx="304">
                  <c:v>1971</c:v>
                </c:pt>
                <c:pt idx="305">
                  <c:v>84</c:v>
                </c:pt>
                <c:pt idx="306">
                  <c:v>1145</c:v>
                </c:pt>
                <c:pt idx="307">
                  <c:v>3416</c:v>
                </c:pt>
                <c:pt idx="308">
                  <c:v>0</c:v>
                </c:pt>
                <c:pt idx="309">
                  <c:v>804</c:v>
                </c:pt>
                <c:pt idx="310">
                  <c:v>1614</c:v>
                </c:pt>
                <c:pt idx="311">
                  <c:v>3876</c:v>
                </c:pt>
                <c:pt idx="312">
                  <c:v>5842</c:v>
                </c:pt>
                <c:pt idx="313">
                  <c:v>5939</c:v>
                </c:pt>
                <c:pt idx="314">
                  <c:v>1204</c:v>
                </c:pt>
                <c:pt idx="315">
                  <c:v>920</c:v>
                </c:pt>
                <c:pt idx="316">
                  <c:v>1089</c:v>
                </c:pt>
                <c:pt idx="317">
                  <c:v>149</c:v>
                </c:pt>
                <c:pt idx="318">
                  <c:v>3227</c:v>
                </c:pt>
                <c:pt idx="319">
                  <c:v>3631</c:v>
                </c:pt>
                <c:pt idx="320">
                  <c:v>808</c:v>
                </c:pt>
                <c:pt idx="321">
                  <c:v>91</c:v>
                </c:pt>
                <c:pt idx="322">
                  <c:v>986</c:v>
                </c:pt>
                <c:pt idx="323">
                  <c:v>593</c:v>
                </c:pt>
                <c:pt idx="324">
                  <c:v>1738</c:v>
                </c:pt>
                <c:pt idx="325">
                  <c:v>2056</c:v>
                </c:pt>
                <c:pt idx="326">
                  <c:v>0</c:v>
                </c:pt>
                <c:pt idx="327">
                  <c:v>3351</c:v>
                </c:pt>
                <c:pt idx="328">
                  <c:v>5726</c:v>
                </c:pt>
                <c:pt idx="329">
                  <c:v>89</c:v>
                </c:pt>
                <c:pt idx="330">
                  <c:v>981</c:v>
                </c:pt>
                <c:pt idx="331">
                  <c:v>519</c:v>
                </c:pt>
                <c:pt idx="332">
                  <c:v>1856</c:v>
                </c:pt>
                <c:pt idx="333">
                  <c:v>2076</c:v>
                </c:pt>
                <c:pt idx="334">
                  <c:v>3690</c:v>
                </c:pt>
                <c:pt idx="335">
                  <c:v>3374</c:v>
                </c:pt>
                <c:pt idx="336">
                  <c:v>533</c:v>
                </c:pt>
                <c:pt idx="337">
                  <c:v>1963</c:v>
                </c:pt>
                <c:pt idx="338">
                  <c:v>911</c:v>
                </c:pt>
                <c:pt idx="339">
                  <c:v>0</c:v>
                </c:pt>
                <c:pt idx="340">
                  <c:v>960</c:v>
                </c:pt>
                <c:pt idx="341">
                  <c:v>1387</c:v>
                </c:pt>
                <c:pt idx="342">
                  <c:v>750</c:v>
                </c:pt>
                <c:pt idx="343">
                  <c:v>1584</c:v>
                </c:pt>
                <c:pt idx="344">
                  <c:v>3390</c:v>
                </c:pt>
                <c:pt idx="345">
                  <c:v>5764</c:v>
                </c:pt>
                <c:pt idx="346">
                  <c:v>5812</c:v>
                </c:pt>
                <c:pt idx="347">
                  <c:v>6560</c:v>
                </c:pt>
                <c:pt idx="348">
                  <c:v>0</c:v>
                </c:pt>
                <c:pt idx="349">
                  <c:v>971</c:v>
                </c:pt>
                <c:pt idx="350">
                  <c:v>70</c:v>
                </c:pt>
                <c:pt idx="351">
                  <c:v>724</c:v>
                </c:pt>
                <c:pt idx="352">
                  <c:v>1586</c:v>
                </c:pt>
                <c:pt idx="353">
                  <c:v>3348</c:v>
                </c:pt>
                <c:pt idx="354">
                  <c:v>439</c:v>
                </c:pt>
                <c:pt idx="355">
                  <c:v>1904</c:v>
                </c:pt>
                <c:pt idx="356">
                  <c:v>3208</c:v>
                </c:pt>
                <c:pt idx="357">
                  <c:v>0</c:v>
                </c:pt>
                <c:pt idx="358">
                  <c:v>767</c:v>
                </c:pt>
                <c:pt idx="359">
                  <c:v>1517</c:v>
                </c:pt>
                <c:pt idx="360">
                  <c:v>2016</c:v>
                </c:pt>
                <c:pt idx="361">
                  <c:v>0</c:v>
                </c:pt>
                <c:pt idx="362">
                  <c:v>3281</c:v>
                </c:pt>
                <c:pt idx="363">
                  <c:v>3724</c:v>
                </c:pt>
                <c:pt idx="364">
                  <c:v>679</c:v>
                </c:pt>
                <c:pt idx="365">
                  <c:v>86</c:v>
                </c:pt>
                <c:pt idx="366">
                  <c:v>2162</c:v>
                </c:pt>
                <c:pt idx="367">
                  <c:v>0</c:v>
                </c:pt>
                <c:pt idx="368">
                  <c:v>809</c:v>
                </c:pt>
                <c:pt idx="369">
                  <c:v>1433</c:v>
                </c:pt>
                <c:pt idx="370">
                  <c:v>3506</c:v>
                </c:pt>
                <c:pt idx="371">
                  <c:v>3506</c:v>
                </c:pt>
                <c:pt idx="372">
                  <c:v>2919</c:v>
                </c:pt>
                <c:pt idx="373">
                  <c:v>3216</c:v>
                </c:pt>
                <c:pt idx="374">
                  <c:v>3648</c:v>
                </c:pt>
                <c:pt idx="375">
                  <c:v>296</c:v>
                </c:pt>
                <c:pt idx="376">
                  <c:v>2072</c:v>
                </c:pt>
                <c:pt idx="377">
                  <c:v>2066</c:v>
                </c:pt>
                <c:pt idx="378">
                  <c:v>208</c:v>
                </c:pt>
                <c:pt idx="379">
                  <c:v>903</c:v>
                </c:pt>
                <c:pt idx="380">
                  <c:v>0</c:v>
                </c:pt>
                <c:pt idx="381">
                  <c:v>756</c:v>
                </c:pt>
                <c:pt idx="382">
                  <c:v>1480</c:v>
                </c:pt>
                <c:pt idx="383">
                  <c:v>3111</c:v>
                </c:pt>
                <c:pt idx="384">
                  <c:v>180</c:v>
                </c:pt>
                <c:pt idx="385">
                  <c:v>1983</c:v>
                </c:pt>
                <c:pt idx="386">
                  <c:v>1675</c:v>
                </c:pt>
                <c:pt idx="387">
                  <c:v>3047</c:v>
                </c:pt>
                <c:pt idx="388">
                  <c:v>46</c:v>
                </c:pt>
                <c:pt idx="389">
                  <c:v>1929</c:v>
                </c:pt>
                <c:pt idx="390">
                  <c:v>2018</c:v>
                </c:pt>
                <c:pt idx="391">
                  <c:v>3105</c:v>
                </c:pt>
                <c:pt idx="392">
                  <c:v>3240</c:v>
                </c:pt>
                <c:pt idx="393">
                  <c:v>0</c:v>
                </c:pt>
                <c:pt idx="394">
                  <c:v>2890</c:v>
                </c:pt>
                <c:pt idx="395">
                  <c:v>3112</c:v>
                </c:pt>
                <c:pt idx="396">
                  <c:v>3709</c:v>
                </c:pt>
                <c:pt idx="397">
                  <c:v>4100</c:v>
                </c:pt>
                <c:pt idx="398">
                  <c:v>5524</c:v>
                </c:pt>
                <c:pt idx="399">
                  <c:v>7316</c:v>
                </c:pt>
                <c:pt idx="400">
                  <c:v>7316</c:v>
                </c:pt>
                <c:pt idx="401">
                  <c:v>1958</c:v>
                </c:pt>
                <c:pt idx="402">
                  <c:v>2014</c:v>
                </c:pt>
                <c:pt idx="403">
                  <c:v>1131</c:v>
                </c:pt>
                <c:pt idx="404">
                  <c:v>2019</c:v>
                </c:pt>
                <c:pt idx="405">
                  <c:v>0</c:v>
                </c:pt>
                <c:pt idx="406">
                  <c:v>100</c:v>
                </c:pt>
                <c:pt idx="407">
                  <c:v>2023</c:v>
                </c:pt>
                <c:pt idx="408">
                  <c:v>1394</c:v>
                </c:pt>
                <c:pt idx="409">
                  <c:v>2929</c:v>
                </c:pt>
                <c:pt idx="410">
                  <c:v>2929</c:v>
                </c:pt>
                <c:pt idx="411">
                  <c:v>380</c:v>
                </c:pt>
                <c:pt idx="412">
                  <c:v>386</c:v>
                </c:pt>
                <c:pt idx="413">
                  <c:v>0</c:v>
                </c:pt>
                <c:pt idx="414">
                  <c:v>1789</c:v>
                </c:pt>
                <c:pt idx="415">
                  <c:v>1941</c:v>
                </c:pt>
                <c:pt idx="416">
                  <c:v>1316</c:v>
                </c:pt>
                <c:pt idx="417">
                  <c:v>2858</c:v>
                </c:pt>
                <c:pt idx="418">
                  <c:v>1992</c:v>
                </c:pt>
                <c:pt idx="419">
                  <c:v>0</c:v>
                </c:pt>
                <c:pt idx="420">
                  <c:v>0</c:v>
                </c:pt>
                <c:pt idx="421">
                  <c:v>696</c:v>
                </c:pt>
                <c:pt idx="422">
                  <c:v>34</c:v>
                </c:pt>
                <c:pt idx="423">
                  <c:v>1349</c:v>
                </c:pt>
                <c:pt idx="424">
                  <c:v>2861</c:v>
                </c:pt>
                <c:pt idx="425">
                  <c:v>2861</c:v>
                </c:pt>
                <c:pt idx="426">
                  <c:v>1660</c:v>
                </c:pt>
                <c:pt idx="427">
                  <c:v>1673</c:v>
                </c:pt>
                <c:pt idx="428">
                  <c:v>0</c:v>
                </c:pt>
                <c:pt idx="429">
                  <c:v>1517</c:v>
                </c:pt>
                <c:pt idx="430">
                  <c:v>370</c:v>
                </c:pt>
                <c:pt idx="431">
                  <c:v>0</c:v>
                </c:pt>
                <c:pt idx="432">
                  <c:v>1480</c:v>
                </c:pt>
                <c:pt idx="433">
                  <c:v>1872</c:v>
                </c:pt>
                <c:pt idx="434">
                  <c:v>1437</c:v>
                </c:pt>
                <c:pt idx="435">
                  <c:v>1094</c:v>
                </c:pt>
                <c:pt idx="436">
                  <c:v>2946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2729</c:v>
                </c:pt>
                <c:pt idx="441">
                  <c:v>22</c:v>
                </c:pt>
                <c:pt idx="442">
                  <c:v>1488</c:v>
                </c:pt>
                <c:pt idx="443">
                  <c:v>338</c:v>
                </c:pt>
                <c:pt idx="444">
                  <c:v>0</c:v>
                </c:pt>
                <c:pt idx="445">
                  <c:v>52</c:v>
                </c:pt>
                <c:pt idx="446">
                  <c:v>1740</c:v>
                </c:pt>
                <c:pt idx="447">
                  <c:v>1472</c:v>
                </c:pt>
                <c:pt idx="448">
                  <c:v>989</c:v>
                </c:pt>
                <c:pt idx="449">
                  <c:v>1782</c:v>
                </c:pt>
                <c:pt idx="450">
                  <c:v>1782</c:v>
                </c:pt>
                <c:pt idx="451">
                  <c:v>0</c:v>
                </c:pt>
                <c:pt idx="452">
                  <c:v>1739</c:v>
                </c:pt>
                <c:pt idx="453">
                  <c:v>1889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1742</c:v>
                </c:pt>
                <c:pt idx="458">
                  <c:v>2891</c:v>
                </c:pt>
                <c:pt idx="459">
                  <c:v>4417</c:v>
                </c:pt>
                <c:pt idx="460">
                  <c:v>4566</c:v>
                </c:pt>
                <c:pt idx="461">
                  <c:v>4566</c:v>
                </c:pt>
                <c:pt idx="462">
                  <c:v>697</c:v>
                </c:pt>
                <c:pt idx="463">
                  <c:v>1789</c:v>
                </c:pt>
                <c:pt idx="464">
                  <c:v>0</c:v>
                </c:pt>
                <c:pt idx="465">
                  <c:v>1833</c:v>
                </c:pt>
                <c:pt idx="466">
                  <c:v>1632</c:v>
                </c:pt>
                <c:pt idx="467">
                  <c:v>0</c:v>
                </c:pt>
                <c:pt idx="468">
                  <c:v>567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92</c:v>
                </c:pt>
                <c:pt idx="474">
                  <c:v>230</c:v>
                </c:pt>
                <c:pt idx="475">
                  <c:v>1529</c:v>
                </c:pt>
                <c:pt idx="476">
                  <c:v>1579</c:v>
                </c:pt>
                <c:pt idx="477">
                  <c:v>1194</c:v>
                </c:pt>
                <c:pt idx="478">
                  <c:v>1503</c:v>
                </c:pt>
                <c:pt idx="479">
                  <c:v>1735</c:v>
                </c:pt>
                <c:pt idx="480">
                  <c:v>0</c:v>
                </c:pt>
                <c:pt idx="481">
                  <c:v>1474</c:v>
                </c:pt>
                <c:pt idx="482">
                  <c:v>322</c:v>
                </c:pt>
                <c:pt idx="483">
                  <c:v>0</c:v>
                </c:pt>
                <c:pt idx="484">
                  <c:v>1572</c:v>
                </c:pt>
                <c:pt idx="485">
                  <c:v>1951</c:v>
                </c:pt>
                <c:pt idx="486">
                  <c:v>1729</c:v>
                </c:pt>
                <c:pt idx="487">
                  <c:v>1286</c:v>
                </c:pt>
                <c:pt idx="488">
                  <c:v>1106</c:v>
                </c:pt>
                <c:pt idx="489">
                  <c:v>2635</c:v>
                </c:pt>
                <c:pt idx="490">
                  <c:v>2635</c:v>
                </c:pt>
                <c:pt idx="491">
                  <c:v>2983</c:v>
                </c:pt>
                <c:pt idx="492">
                  <c:v>4406</c:v>
                </c:pt>
                <c:pt idx="493">
                  <c:v>4459</c:v>
                </c:pt>
                <c:pt idx="494">
                  <c:v>0</c:v>
                </c:pt>
                <c:pt idx="495">
                  <c:v>1421</c:v>
                </c:pt>
                <c:pt idx="496">
                  <c:v>1591</c:v>
                </c:pt>
                <c:pt idx="497">
                  <c:v>0</c:v>
                </c:pt>
                <c:pt idx="498">
                  <c:v>0</c:v>
                </c:pt>
                <c:pt idx="499">
                  <c:v>1650</c:v>
                </c:pt>
                <c:pt idx="500">
                  <c:v>0</c:v>
                </c:pt>
                <c:pt idx="501">
                  <c:v>0</c:v>
                </c:pt>
                <c:pt idx="502">
                  <c:v>1767</c:v>
                </c:pt>
                <c:pt idx="503">
                  <c:v>1825</c:v>
                </c:pt>
                <c:pt idx="504">
                  <c:v>113</c:v>
                </c:pt>
                <c:pt idx="505">
                  <c:v>1233</c:v>
                </c:pt>
                <c:pt idx="506">
                  <c:v>2938</c:v>
                </c:pt>
                <c:pt idx="507">
                  <c:v>0</c:v>
                </c:pt>
                <c:pt idx="508">
                  <c:v>0</c:v>
                </c:pt>
                <c:pt idx="509">
                  <c:v>295</c:v>
                </c:pt>
                <c:pt idx="510">
                  <c:v>23</c:v>
                </c:pt>
                <c:pt idx="511">
                  <c:v>129</c:v>
                </c:pt>
                <c:pt idx="512">
                  <c:v>0</c:v>
                </c:pt>
                <c:pt idx="513">
                  <c:v>41</c:v>
                </c:pt>
                <c:pt idx="514">
                  <c:v>1475</c:v>
                </c:pt>
                <c:pt idx="515">
                  <c:v>1475</c:v>
                </c:pt>
                <c:pt idx="516">
                  <c:v>919</c:v>
                </c:pt>
                <c:pt idx="517">
                  <c:v>822</c:v>
                </c:pt>
                <c:pt idx="518">
                  <c:v>666</c:v>
                </c:pt>
                <c:pt idx="519">
                  <c:v>666</c:v>
                </c:pt>
                <c:pt idx="520">
                  <c:v>666</c:v>
                </c:pt>
                <c:pt idx="521">
                  <c:v>1905</c:v>
                </c:pt>
                <c:pt idx="522">
                  <c:v>1195</c:v>
                </c:pt>
                <c:pt idx="523">
                  <c:v>1357</c:v>
                </c:pt>
                <c:pt idx="524">
                  <c:v>1544</c:v>
                </c:pt>
                <c:pt idx="525">
                  <c:v>1177</c:v>
                </c:pt>
                <c:pt idx="526">
                  <c:v>1090</c:v>
                </c:pt>
                <c:pt idx="527">
                  <c:v>1090</c:v>
                </c:pt>
                <c:pt idx="528">
                  <c:v>1090</c:v>
                </c:pt>
                <c:pt idx="529">
                  <c:v>1000</c:v>
                </c:pt>
                <c:pt idx="530">
                  <c:v>943</c:v>
                </c:pt>
                <c:pt idx="531">
                  <c:v>838</c:v>
                </c:pt>
                <c:pt idx="532">
                  <c:v>2810</c:v>
                </c:pt>
                <c:pt idx="533">
                  <c:v>3363</c:v>
                </c:pt>
                <c:pt idx="534">
                  <c:v>3363</c:v>
                </c:pt>
                <c:pt idx="535">
                  <c:v>3363</c:v>
                </c:pt>
                <c:pt idx="536">
                  <c:v>3363</c:v>
                </c:pt>
                <c:pt idx="537">
                  <c:v>3363</c:v>
                </c:pt>
                <c:pt idx="538">
                  <c:v>3363</c:v>
                </c:pt>
                <c:pt idx="539">
                  <c:v>3363</c:v>
                </c:pt>
                <c:pt idx="540">
                  <c:v>3363</c:v>
                </c:pt>
                <c:pt idx="541">
                  <c:v>3363</c:v>
                </c:pt>
                <c:pt idx="542">
                  <c:v>3363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130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1033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1052</c:v>
                </c:pt>
                <c:pt idx="574">
                  <c:v>1053</c:v>
                </c:pt>
                <c:pt idx="575">
                  <c:v>1226</c:v>
                </c:pt>
                <c:pt idx="576">
                  <c:v>1152</c:v>
                </c:pt>
                <c:pt idx="577">
                  <c:v>1152</c:v>
                </c:pt>
                <c:pt idx="578">
                  <c:v>1152</c:v>
                </c:pt>
                <c:pt idx="579">
                  <c:v>1057</c:v>
                </c:pt>
                <c:pt idx="580">
                  <c:v>1005</c:v>
                </c:pt>
                <c:pt idx="581">
                  <c:v>1004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747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1072</c:v>
                </c:pt>
                <c:pt idx="600">
                  <c:v>18</c:v>
                </c:pt>
                <c:pt idx="601">
                  <c:v>1193</c:v>
                </c:pt>
                <c:pt idx="602">
                  <c:v>1192</c:v>
                </c:pt>
                <c:pt idx="603">
                  <c:v>1154</c:v>
                </c:pt>
                <c:pt idx="604">
                  <c:v>1154</c:v>
                </c:pt>
                <c:pt idx="605">
                  <c:v>1154</c:v>
                </c:pt>
                <c:pt idx="606">
                  <c:v>894</c:v>
                </c:pt>
                <c:pt idx="607">
                  <c:v>834</c:v>
                </c:pt>
                <c:pt idx="608">
                  <c:v>833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1052</c:v>
                </c:pt>
                <c:pt idx="614">
                  <c:v>1176</c:v>
                </c:pt>
                <c:pt idx="615">
                  <c:v>1181</c:v>
                </c:pt>
                <c:pt idx="616">
                  <c:v>1135</c:v>
                </c:pt>
                <c:pt idx="617">
                  <c:v>1080</c:v>
                </c:pt>
                <c:pt idx="618">
                  <c:v>1021</c:v>
                </c:pt>
                <c:pt idx="619">
                  <c:v>718</c:v>
                </c:pt>
                <c:pt idx="620">
                  <c:v>717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1108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705</c:v>
                </c:pt>
                <c:pt idx="651">
                  <c:v>705</c:v>
                </c:pt>
                <c:pt idx="652">
                  <c:v>706</c:v>
                </c:pt>
                <c:pt idx="653">
                  <c:v>1087</c:v>
                </c:pt>
                <c:pt idx="654">
                  <c:v>1302</c:v>
                </c:pt>
                <c:pt idx="655">
                  <c:v>1302</c:v>
                </c:pt>
                <c:pt idx="656">
                  <c:v>1302</c:v>
                </c:pt>
                <c:pt idx="657">
                  <c:v>1241</c:v>
                </c:pt>
                <c:pt idx="658">
                  <c:v>1240</c:v>
                </c:pt>
                <c:pt idx="659">
                  <c:v>2850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759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846</c:v>
                </c:pt>
                <c:pt idx="678">
                  <c:v>1561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1190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1093</c:v>
                </c:pt>
                <c:pt idx="690">
                  <c:v>1093</c:v>
                </c:pt>
                <c:pt idx="691">
                  <c:v>1094</c:v>
                </c:pt>
                <c:pt idx="692">
                  <c:v>1166</c:v>
                </c:pt>
                <c:pt idx="693">
                  <c:v>1205</c:v>
                </c:pt>
                <c:pt idx="694">
                  <c:v>1136</c:v>
                </c:pt>
                <c:pt idx="695">
                  <c:v>1136</c:v>
                </c:pt>
                <c:pt idx="696">
                  <c:v>998</c:v>
                </c:pt>
                <c:pt idx="697">
                  <c:v>998</c:v>
                </c:pt>
                <c:pt idx="698">
                  <c:v>997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1745</c:v>
                </c:pt>
                <c:pt idx="718">
                  <c:v>1744</c:v>
                </c:pt>
                <c:pt idx="719">
                  <c:v>1346</c:v>
                </c:pt>
                <c:pt idx="720">
                  <c:v>1346</c:v>
                </c:pt>
                <c:pt idx="721">
                  <c:v>1346</c:v>
                </c:pt>
                <c:pt idx="722">
                  <c:v>1346</c:v>
                </c:pt>
                <c:pt idx="723">
                  <c:v>1335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777</c:v>
                </c:pt>
                <c:pt idx="729">
                  <c:v>825</c:v>
                </c:pt>
                <c:pt idx="730">
                  <c:v>924</c:v>
                </c:pt>
                <c:pt idx="731">
                  <c:v>1232</c:v>
                </c:pt>
                <c:pt idx="732">
                  <c:v>1079</c:v>
                </c:pt>
                <c:pt idx="733">
                  <c:v>1078</c:v>
                </c:pt>
                <c:pt idx="734">
                  <c:v>1100</c:v>
                </c:pt>
                <c:pt idx="735">
                  <c:v>995</c:v>
                </c:pt>
                <c:pt idx="736">
                  <c:v>995</c:v>
                </c:pt>
                <c:pt idx="737">
                  <c:v>994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1066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990</c:v>
                </c:pt>
                <c:pt idx="756">
                  <c:v>990</c:v>
                </c:pt>
                <c:pt idx="757">
                  <c:v>991</c:v>
                </c:pt>
                <c:pt idx="758">
                  <c:v>1172</c:v>
                </c:pt>
                <c:pt idx="759">
                  <c:v>1914</c:v>
                </c:pt>
                <c:pt idx="760">
                  <c:v>1913</c:v>
                </c:pt>
                <c:pt idx="761">
                  <c:v>1912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83</c:v>
                </c:pt>
                <c:pt idx="767">
                  <c:v>269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1039</c:v>
                </c:pt>
                <c:pt idx="784">
                  <c:v>1248</c:v>
                </c:pt>
                <c:pt idx="785">
                  <c:v>1247</c:v>
                </c:pt>
                <c:pt idx="786">
                  <c:v>1223</c:v>
                </c:pt>
                <c:pt idx="787">
                  <c:v>1223</c:v>
                </c:pt>
                <c:pt idx="788">
                  <c:v>1223</c:v>
                </c:pt>
                <c:pt idx="789">
                  <c:v>891</c:v>
                </c:pt>
                <c:pt idx="790">
                  <c:v>890</c:v>
                </c:pt>
                <c:pt idx="791">
                  <c:v>2840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1056</c:v>
                </c:pt>
                <c:pt idx="798">
                  <c:v>1059</c:v>
                </c:pt>
                <c:pt idx="799">
                  <c:v>1392</c:v>
                </c:pt>
                <c:pt idx="800">
                  <c:v>1392</c:v>
                </c:pt>
                <c:pt idx="801">
                  <c:v>1392</c:v>
                </c:pt>
                <c:pt idx="802">
                  <c:v>1392</c:v>
                </c:pt>
                <c:pt idx="803">
                  <c:v>1391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861</c:v>
                </c:pt>
                <c:pt idx="809">
                  <c:v>1269</c:v>
                </c:pt>
                <c:pt idx="810">
                  <c:v>1217</c:v>
                </c:pt>
                <c:pt idx="811">
                  <c:v>1217</c:v>
                </c:pt>
                <c:pt idx="812">
                  <c:v>1216</c:v>
                </c:pt>
                <c:pt idx="813">
                  <c:v>1158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1070</c:v>
                </c:pt>
                <c:pt idx="822">
                  <c:v>1070</c:v>
                </c:pt>
                <c:pt idx="823">
                  <c:v>1249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1517</c:v>
                </c:pt>
                <c:pt idx="828">
                  <c:v>1914</c:v>
                </c:pt>
                <c:pt idx="829">
                  <c:v>1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631</c:v>
                </c:pt>
                <c:pt idx="844">
                  <c:v>1644</c:v>
                </c:pt>
                <c:pt idx="845">
                  <c:v>1642</c:v>
                </c:pt>
                <c:pt idx="846">
                  <c:v>1419</c:v>
                </c:pt>
                <c:pt idx="847">
                  <c:v>1419</c:v>
                </c:pt>
                <c:pt idx="848">
                  <c:v>1419</c:v>
                </c:pt>
                <c:pt idx="849">
                  <c:v>1419</c:v>
                </c:pt>
                <c:pt idx="850">
                  <c:v>1419</c:v>
                </c:pt>
                <c:pt idx="851">
                  <c:v>1419</c:v>
                </c:pt>
                <c:pt idx="852">
                  <c:v>1419</c:v>
                </c:pt>
                <c:pt idx="853">
                  <c:v>1419</c:v>
                </c:pt>
                <c:pt idx="854">
                  <c:v>1419</c:v>
                </c:pt>
                <c:pt idx="855">
                  <c:v>1419</c:v>
                </c:pt>
                <c:pt idx="856">
                  <c:v>1419</c:v>
                </c:pt>
                <c:pt idx="857">
                  <c:v>2029</c:v>
                </c:pt>
                <c:pt idx="858">
                  <c:v>155</c:v>
                </c:pt>
                <c:pt idx="859">
                  <c:v>1823</c:v>
                </c:pt>
                <c:pt idx="860">
                  <c:v>1823</c:v>
                </c:pt>
                <c:pt idx="861">
                  <c:v>1823</c:v>
                </c:pt>
                <c:pt idx="862">
                  <c:v>1823</c:v>
                </c:pt>
                <c:pt idx="863">
                  <c:v>1823</c:v>
                </c:pt>
                <c:pt idx="864">
                  <c:v>1823</c:v>
                </c:pt>
                <c:pt idx="865">
                  <c:v>1823</c:v>
                </c:pt>
                <c:pt idx="866">
                  <c:v>1823</c:v>
                </c:pt>
                <c:pt idx="867">
                  <c:v>1823</c:v>
                </c:pt>
                <c:pt idx="868">
                  <c:v>2274</c:v>
                </c:pt>
                <c:pt idx="869">
                  <c:v>2685</c:v>
                </c:pt>
                <c:pt idx="870">
                  <c:v>52</c:v>
                </c:pt>
                <c:pt idx="871">
                  <c:v>53</c:v>
                </c:pt>
                <c:pt idx="872">
                  <c:v>1743</c:v>
                </c:pt>
                <c:pt idx="873">
                  <c:v>1687</c:v>
                </c:pt>
                <c:pt idx="874">
                  <c:v>1687</c:v>
                </c:pt>
                <c:pt idx="875">
                  <c:v>1687</c:v>
                </c:pt>
                <c:pt idx="876">
                  <c:v>1687</c:v>
                </c:pt>
                <c:pt idx="877">
                  <c:v>1687</c:v>
                </c:pt>
                <c:pt idx="878">
                  <c:v>1687</c:v>
                </c:pt>
                <c:pt idx="879">
                  <c:v>1687</c:v>
                </c:pt>
                <c:pt idx="880">
                  <c:v>1687</c:v>
                </c:pt>
                <c:pt idx="881">
                  <c:v>1687</c:v>
                </c:pt>
                <c:pt idx="882">
                  <c:v>1687</c:v>
                </c:pt>
                <c:pt idx="883">
                  <c:v>2132</c:v>
                </c:pt>
                <c:pt idx="884">
                  <c:v>2308</c:v>
                </c:pt>
                <c:pt idx="885">
                  <c:v>2308</c:v>
                </c:pt>
                <c:pt idx="886">
                  <c:v>2348</c:v>
                </c:pt>
                <c:pt idx="887">
                  <c:v>2725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1744</c:v>
                </c:pt>
                <c:pt idx="899">
                  <c:v>1663</c:v>
                </c:pt>
                <c:pt idx="900">
                  <c:v>1260</c:v>
                </c:pt>
                <c:pt idx="901">
                  <c:v>1260</c:v>
                </c:pt>
                <c:pt idx="902">
                  <c:v>1259</c:v>
                </c:pt>
                <c:pt idx="903">
                  <c:v>1116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781</c:v>
                </c:pt>
                <c:pt idx="914">
                  <c:v>106</c:v>
                </c:pt>
                <c:pt idx="915">
                  <c:v>558</c:v>
                </c:pt>
                <c:pt idx="916">
                  <c:v>1442</c:v>
                </c:pt>
                <c:pt idx="917">
                  <c:v>383</c:v>
                </c:pt>
                <c:pt idx="918">
                  <c:v>0</c:v>
                </c:pt>
                <c:pt idx="919">
                  <c:v>115</c:v>
                </c:pt>
                <c:pt idx="920">
                  <c:v>824</c:v>
                </c:pt>
                <c:pt idx="921">
                  <c:v>722</c:v>
                </c:pt>
                <c:pt idx="922">
                  <c:v>843</c:v>
                </c:pt>
                <c:pt idx="923">
                  <c:v>2158</c:v>
                </c:pt>
                <c:pt idx="924">
                  <c:v>345</c:v>
                </c:pt>
                <c:pt idx="925">
                  <c:v>0</c:v>
                </c:pt>
                <c:pt idx="926">
                  <c:v>718</c:v>
                </c:pt>
                <c:pt idx="927">
                  <c:v>1</c:v>
                </c:pt>
                <c:pt idx="928">
                  <c:v>421</c:v>
                </c:pt>
                <c:pt idx="929">
                  <c:v>815</c:v>
                </c:pt>
                <c:pt idx="930">
                  <c:v>924</c:v>
                </c:pt>
                <c:pt idx="931">
                  <c:v>437</c:v>
                </c:pt>
                <c:pt idx="932">
                  <c:v>437</c:v>
                </c:pt>
                <c:pt idx="933">
                  <c:v>106</c:v>
                </c:pt>
                <c:pt idx="934">
                  <c:v>902</c:v>
                </c:pt>
                <c:pt idx="935">
                  <c:v>888</c:v>
                </c:pt>
                <c:pt idx="936">
                  <c:v>459</c:v>
                </c:pt>
                <c:pt idx="937">
                  <c:v>604</c:v>
                </c:pt>
                <c:pt idx="938">
                  <c:v>935</c:v>
                </c:pt>
                <c:pt idx="939">
                  <c:v>764</c:v>
                </c:pt>
                <c:pt idx="940">
                  <c:v>209</c:v>
                </c:pt>
                <c:pt idx="941">
                  <c:v>391</c:v>
                </c:pt>
                <c:pt idx="942">
                  <c:v>418</c:v>
                </c:pt>
                <c:pt idx="943">
                  <c:v>1412</c:v>
                </c:pt>
                <c:pt idx="944">
                  <c:v>762</c:v>
                </c:pt>
                <c:pt idx="945">
                  <c:v>749</c:v>
                </c:pt>
                <c:pt idx="946">
                  <c:v>725</c:v>
                </c:pt>
                <c:pt idx="947">
                  <c:v>910</c:v>
                </c:pt>
                <c:pt idx="948">
                  <c:v>846</c:v>
                </c:pt>
                <c:pt idx="949">
                  <c:v>497</c:v>
                </c:pt>
                <c:pt idx="950">
                  <c:v>367</c:v>
                </c:pt>
                <c:pt idx="951">
                  <c:v>174</c:v>
                </c:pt>
                <c:pt idx="952">
                  <c:v>0</c:v>
                </c:pt>
                <c:pt idx="953">
                  <c:v>508</c:v>
                </c:pt>
                <c:pt idx="954">
                  <c:v>427</c:v>
                </c:pt>
                <c:pt idx="955">
                  <c:v>427</c:v>
                </c:pt>
                <c:pt idx="956">
                  <c:v>612</c:v>
                </c:pt>
                <c:pt idx="957">
                  <c:v>122</c:v>
                </c:pt>
                <c:pt idx="958">
                  <c:v>1180</c:v>
                </c:pt>
                <c:pt idx="959">
                  <c:v>1076</c:v>
                </c:pt>
                <c:pt idx="960">
                  <c:v>1143</c:v>
                </c:pt>
                <c:pt idx="961">
                  <c:v>762</c:v>
                </c:pt>
                <c:pt idx="962">
                  <c:v>738</c:v>
                </c:pt>
                <c:pt idx="963">
                  <c:v>1067</c:v>
                </c:pt>
                <c:pt idx="964">
                  <c:v>645</c:v>
                </c:pt>
                <c:pt idx="965">
                  <c:v>622</c:v>
                </c:pt>
                <c:pt idx="966">
                  <c:v>0</c:v>
                </c:pt>
                <c:pt idx="967">
                  <c:v>98</c:v>
                </c:pt>
                <c:pt idx="968">
                  <c:v>903</c:v>
                </c:pt>
                <c:pt idx="969">
                  <c:v>173</c:v>
                </c:pt>
                <c:pt idx="970">
                  <c:v>580</c:v>
                </c:pt>
                <c:pt idx="971">
                  <c:v>350</c:v>
                </c:pt>
                <c:pt idx="972">
                  <c:v>720</c:v>
                </c:pt>
                <c:pt idx="973">
                  <c:v>162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493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2831</c:v>
                </c:pt>
                <c:pt idx="994">
                  <c:v>3144</c:v>
                </c:pt>
                <c:pt idx="995">
                  <c:v>3158</c:v>
                </c:pt>
                <c:pt idx="996">
                  <c:v>3158</c:v>
                </c:pt>
                <c:pt idx="997">
                  <c:v>3215</c:v>
                </c:pt>
                <c:pt idx="998">
                  <c:v>3215</c:v>
                </c:pt>
                <c:pt idx="999">
                  <c:v>3215</c:v>
                </c:pt>
                <c:pt idx="1000">
                  <c:v>3215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578</c:v>
                </c:pt>
                <c:pt idx="1013">
                  <c:v>365</c:v>
                </c:pt>
                <c:pt idx="1014">
                  <c:v>1589</c:v>
                </c:pt>
                <c:pt idx="1015">
                  <c:v>1589</c:v>
                </c:pt>
                <c:pt idx="1016">
                  <c:v>1589</c:v>
                </c:pt>
                <c:pt idx="1017">
                  <c:v>1589</c:v>
                </c:pt>
                <c:pt idx="1018">
                  <c:v>2889</c:v>
                </c:pt>
                <c:pt idx="1019">
                  <c:v>2889</c:v>
                </c:pt>
                <c:pt idx="1020">
                  <c:v>2889</c:v>
                </c:pt>
                <c:pt idx="1021">
                  <c:v>2889</c:v>
                </c:pt>
                <c:pt idx="1022">
                  <c:v>2889</c:v>
                </c:pt>
                <c:pt idx="1023">
                  <c:v>2889</c:v>
                </c:pt>
                <c:pt idx="1024">
                  <c:v>2889</c:v>
                </c:pt>
                <c:pt idx="1025">
                  <c:v>384</c:v>
                </c:pt>
                <c:pt idx="1026">
                  <c:v>761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799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1831</c:v>
                </c:pt>
                <c:pt idx="1047">
                  <c:v>1830</c:v>
                </c:pt>
                <c:pt idx="1048">
                  <c:v>1830</c:v>
                </c:pt>
                <c:pt idx="1049">
                  <c:v>1411</c:v>
                </c:pt>
                <c:pt idx="1050">
                  <c:v>1411</c:v>
                </c:pt>
                <c:pt idx="1051">
                  <c:v>1411</c:v>
                </c:pt>
                <c:pt idx="1052">
                  <c:v>1411</c:v>
                </c:pt>
                <c:pt idx="1053">
                  <c:v>1411</c:v>
                </c:pt>
                <c:pt idx="1054">
                  <c:v>1411</c:v>
                </c:pt>
                <c:pt idx="1055">
                  <c:v>1273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2785</c:v>
                </c:pt>
                <c:pt idx="1061">
                  <c:v>2785</c:v>
                </c:pt>
                <c:pt idx="1062">
                  <c:v>2785</c:v>
                </c:pt>
                <c:pt idx="1063">
                  <c:v>2785</c:v>
                </c:pt>
                <c:pt idx="1064">
                  <c:v>2785</c:v>
                </c:pt>
                <c:pt idx="1065">
                  <c:v>2785</c:v>
                </c:pt>
                <c:pt idx="1066">
                  <c:v>2785</c:v>
                </c:pt>
                <c:pt idx="1067">
                  <c:v>2785</c:v>
                </c:pt>
                <c:pt idx="1068">
                  <c:v>2785</c:v>
                </c:pt>
                <c:pt idx="1069">
                  <c:v>1593</c:v>
                </c:pt>
                <c:pt idx="1070">
                  <c:v>1593</c:v>
                </c:pt>
                <c:pt idx="1071">
                  <c:v>1593</c:v>
                </c:pt>
                <c:pt idx="1072">
                  <c:v>1593</c:v>
                </c:pt>
                <c:pt idx="1073">
                  <c:v>1314</c:v>
                </c:pt>
                <c:pt idx="1074">
                  <c:v>1239</c:v>
                </c:pt>
                <c:pt idx="1075">
                  <c:v>1239</c:v>
                </c:pt>
                <c:pt idx="1076">
                  <c:v>1239</c:v>
                </c:pt>
                <c:pt idx="1077">
                  <c:v>1239</c:v>
                </c:pt>
                <c:pt idx="1078">
                  <c:v>1239</c:v>
                </c:pt>
                <c:pt idx="1079">
                  <c:v>1239</c:v>
                </c:pt>
                <c:pt idx="1080">
                  <c:v>1239</c:v>
                </c:pt>
                <c:pt idx="1081">
                  <c:v>1239</c:v>
                </c:pt>
                <c:pt idx="1082">
                  <c:v>1239</c:v>
                </c:pt>
                <c:pt idx="1083">
                  <c:v>1239</c:v>
                </c:pt>
                <c:pt idx="1084">
                  <c:v>2536</c:v>
                </c:pt>
                <c:pt idx="1085">
                  <c:v>2524</c:v>
                </c:pt>
                <c:pt idx="1086">
                  <c:v>2521</c:v>
                </c:pt>
                <c:pt idx="1087">
                  <c:v>2521</c:v>
                </c:pt>
                <c:pt idx="1088">
                  <c:v>1590</c:v>
                </c:pt>
                <c:pt idx="1089">
                  <c:v>58</c:v>
                </c:pt>
                <c:pt idx="1090">
                  <c:v>1292</c:v>
                </c:pt>
                <c:pt idx="1091">
                  <c:v>1279</c:v>
                </c:pt>
                <c:pt idx="1092">
                  <c:v>1279</c:v>
                </c:pt>
                <c:pt idx="1093">
                  <c:v>1279</c:v>
                </c:pt>
                <c:pt idx="1094">
                  <c:v>1279</c:v>
                </c:pt>
                <c:pt idx="1095">
                  <c:v>1279</c:v>
                </c:pt>
                <c:pt idx="1096">
                  <c:v>1279</c:v>
                </c:pt>
                <c:pt idx="1097">
                  <c:v>1279</c:v>
                </c:pt>
                <c:pt idx="1098">
                  <c:v>1348</c:v>
                </c:pt>
                <c:pt idx="1099">
                  <c:v>2428</c:v>
                </c:pt>
                <c:pt idx="1100">
                  <c:v>2428</c:v>
                </c:pt>
                <c:pt idx="1101">
                  <c:v>2428</c:v>
                </c:pt>
                <c:pt idx="1102">
                  <c:v>2457</c:v>
                </c:pt>
                <c:pt idx="1103">
                  <c:v>1713</c:v>
                </c:pt>
                <c:pt idx="1104">
                  <c:v>1378</c:v>
                </c:pt>
                <c:pt idx="1105">
                  <c:v>1378</c:v>
                </c:pt>
                <c:pt idx="1106">
                  <c:v>1378</c:v>
                </c:pt>
                <c:pt idx="1107">
                  <c:v>1378</c:v>
                </c:pt>
                <c:pt idx="1108">
                  <c:v>1378</c:v>
                </c:pt>
                <c:pt idx="1109">
                  <c:v>1378</c:v>
                </c:pt>
                <c:pt idx="1110">
                  <c:v>1378</c:v>
                </c:pt>
                <c:pt idx="1111">
                  <c:v>1378</c:v>
                </c:pt>
                <c:pt idx="1112">
                  <c:v>1378</c:v>
                </c:pt>
                <c:pt idx="1113">
                  <c:v>1378</c:v>
                </c:pt>
                <c:pt idx="1114">
                  <c:v>2457</c:v>
                </c:pt>
                <c:pt idx="1115">
                  <c:v>2457</c:v>
                </c:pt>
                <c:pt idx="1116">
                  <c:v>2457</c:v>
                </c:pt>
                <c:pt idx="1117">
                  <c:v>2457</c:v>
                </c:pt>
                <c:pt idx="1118">
                  <c:v>2399</c:v>
                </c:pt>
                <c:pt idx="1119">
                  <c:v>1499</c:v>
                </c:pt>
                <c:pt idx="1120">
                  <c:v>1497</c:v>
                </c:pt>
                <c:pt idx="1121">
                  <c:v>1219</c:v>
                </c:pt>
                <c:pt idx="1122">
                  <c:v>1219</c:v>
                </c:pt>
                <c:pt idx="1123">
                  <c:v>1219</c:v>
                </c:pt>
                <c:pt idx="1124">
                  <c:v>1219</c:v>
                </c:pt>
                <c:pt idx="1125">
                  <c:v>1219</c:v>
                </c:pt>
                <c:pt idx="1126">
                  <c:v>1219</c:v>
                </c:pt>
                <c:pt idx="1127">
                  <c:v>1219</c:v>
                </c:pt>
                <c:pt idx="1128">
                  <c:v>1219</c:v>
                </c:pt>
                <c:pt idx="1129">
                  <c:v>1219</c:v>
                </c:pt>
                <c:pt idx="1130">
                  <c:v>1219</c:v>
                </c:pt>
                <c:pt idx="1131">
                  <c:v>1219</c:v>
                </c:pt>
                <c:pt idx="1132">
                  <c:v>2457</c:v>
                </c:pt>
                <c:pt idx="1133">
                  <c:v>2416</c:v>
                </c:pt>
                <c:pt idx="1134">
                  <c:v>1390</c:v>
                </c:pt>
                <c:pt idx="1135">
                  <c:v>1389</c:v>
                </c:pt>
                <c:pt idx="1136">
                  <c:v>1287</c:v>
                </c:pt>
                <c:pt idx="1137">
                  <c:v>1285</c:v>
                </c:pt>
                <c:pt idx="1138">
                  <c:v>1285</c:v>
                </c:pt>
                <c:pt idx="1139">
                  <c:v>1197</c:v>
                </c:pt>
                <c:pt idx="1140">
                  <c:v>1197</c:v>
                </c:pt>
                <c:pt idx="1141">
                  <c:v>1197</c:v>
                </c:pt>
                <c:pt idx="1142">
                  <c:v>1197</c:v>
                </c:pt>
                <c:pt idx="1143">
                  <c:v>1197</c:v>
                </c:pt>
                <c:pt idx="1144">
                  <c:v>1197</c:v>
                </c:pt>
                <c:pt idx="1145">
                  <c:v>2774</c:v>
                </c:pt>
                <c:pt idx="1146">
                  <c:v>2774</c:v>
                </c:pt>
                <c:pt idx="1147">
                  <c:v>2774</c:v>
                </c:pt>
                <c:pt idx="1148">
                  <c:v>1243</c:v>
                </c:pt>
                <c:pt idx="1149">
                  <c:v>927</c:v>
                </c:pt>
                <c:pt idx="1150">
                  <c:v>1085</c:v>
                </c:pt>
                <c:pt idx="1151">
                  <c:v>1327</c:v>
                </c:pt>
                <c:pt idx="1152">
                  <c:v>1326</c:v>
                </c:pt>
                <c:pt idx="1153">
                  <c:v>1326</c:v>
                </c:pt>
                <c:pt idx="1154">
                  <c:v>1218</c:v>
                </c:pt>
                <c:pt idx="1155">
                  <c:v>1218</c:v>
                </c:pt>
                <c:pt idx="1156">
                  <c:v>1218</c:v>
                </c:pt>
                <c:pt idx="1157">
                  <c:v>1218</c:v>
                </c:pt>
                <c:pt idx="1158">
                  <c:v>1218</c:v>
                </c:pt>
                <c:pt idx="1159">
                  <c:v>1218</c:v>
                </c:pt>
                <c:pt idx="1160">
                  <c:v>1218</c:v>
                </c:pt>
                <c:pt idx="1161">
                  <c:v>1218</c:v>
                </c:pt>
                <c:pt idx="1162">
                  <c:v>1369</c:v>
                </c:pt>
                <c:pt idx="1163">
                  <c:v>1678</c:v>
                </c:pt>
                <c:pt idx="1164">
                  <c:v>1678</c:v>
                </c:pt>
                <c:pt idx="1165">
                  <c:v>1678</c:v>
                </c:pt>
                <c:pt idx="1166">
                  <c:v>1678</c:v>
                </c:pt>
                <c:pt idx="1167">
                  <c:v>1678</c:v>
                </c:pt>
                <c:pt idx="1168">
                  <c:v>1678</c:v>
                </c:pt>
                <c:pt idx="1169">
                  <c:v>1341</c:v>
                </c:pt>
                <c:pt idx="1170">
                  <c:v>1341</c:v>
                </c:pt>
                <c:pt idx="1171">
                  <c:v>1341</c:v>
                </c:pt>
                <c:pt idx="1172">
                  <c:v>1341</c:v>
                </c:pt>
                <c:pt idx="1173">
                  <c:v>1341</c:v>
                </c:pt>
                <c:pt idx="1174">
                  <c:v>1341</c:v>
                </c:pt>
                <c:pt idx="1175">
                  <c:v>1341</c:v>
                </c:pt>
                <c:pt idx="1176">
                  <c:v>1341</c:v>
                </c:pt>
                <c:pt idx="1177">
                  <c:v>1341</c:v>
                </c:pt>
                <c:pt idx="1178">
                  <c:v>2514</c:v>
                </c:pt>
                <c:pt idx="1179">
                  <c:v>1643</c:v>
                </c:pt>
                <c:pt idx="1180">
                  <c:v>1643</c:v>
                </c:pt>
                <c:pt idx="1181">
                  <c:v>1643</c:v>
                </c:pt>
                <c:pt idx="1182">
                  <c:v>1643</c:v>
                </c:pt>
                <c:pt idx="1183">
                  <c:v>1643</c:v>
                </c:pt>
                <c:pt idx="1184">
                  <c:v>1271</c:v>
                </c:pt>
                <c:pt idx="1185">
                  <c:v>1271</c:v>
                </c:pt>
                <c:pt idx="1186">
                  <c:v>1271</c:v>
                </c:pt>
                <c:pt idx="1187">
                  <c:v>1271</c:v>
                </c:pt>
                <c:pt idx="1188">
                  <c:v>1271</c:v>
                </c:pt>
                <c:pt idx="1189">
                  <c:v>1271</c:v>
                </c:pt>
                <c:pt idx="1190">
                  <c:v>1271</c:v>
                </c:pt>
                <c:pt idx="1191">
                  <c:v>1271</c:v>
                </c:pt>
                <c:pt idx="1192">
                  <c:v>1271</c:v>
                </c:pt>
                <c:pt idx="1193">
                  <c:v>2876</c:v>
                </c:pt>
                <c:pt idx="1194">
                  <c:v>1013</c:v>
                </c:pt>
                <c:pt idx="1195">
                  <c:v>1012</c:v>
                </c:pt>
                <c:pt idx="1196">
                  <c:v>924</c:v>
                </c:pt>
                <c:pt idx="1197">
                  <c:v>924</c:v>
                </c:pt>
                <c:pt idx="1198">
                  <c:v>1280</c:v>
                </c:pt>
                <c:pt idx="1199">
                  <c:v>1319</c:v>
                </c:pt>
                <c:pt idx="1200">
                  <c:v>1319</c:v>
                </c:pt>
                <c:pt idx="1201">
                  <c:v>1319</c:v>
                </c:pt>
                <c:pt idx="1202">
                  <c:v>1319</c:v>
                </c:pt>
                <c:pt idx="1203">
                  <c:v>1319</c:v>
                </c:pt>
                <c:pt idx="1204">
                  <c:v>1319</c:v>
                </c:pt>
                <c:pt idx="1205">
                  <c:v>1319</c:v>
                </c:pt>
                <c:pt idx="1206">
                  <c:v>1319</c:v>
                </c:pt>
                <c:pt idx="1207">
                  <c:v>1319</c:v>
                </c:pt>
                <c:pt idx="1208">
                  <c:v>1319</c:v>
                </c:pt>
                <c:pt idx="1209">
                  <c:v>1085</c:v>
                </c:pt>
                <c:pt idx="1210">
                  <c:v>1085</c:v>
                </c:pt>
                <c:pt idx="1211">
                  <c:v>896</c:v>
                </c:pt>
                <c:pt idx="1212">
                  <c:v>895</c:v>
                </c:pt>
                <c:pt idx="1213">
                  <c:v>895</c:v>
                </c:pt>
                <c:pt idx="1214">
                  <c:v>1567</c:v>
                </c:pt>
                <c:pt idx="1215">
                  <c:v>1567</c:v>
                </c:pt>
                <c:pt idx="1216">
                  <c:v>1567</c:v>
                </c:pt>
                <c:pt idx="1217">
                  <c:v>3</c:v>
                </c:pt>
                <c:pt idx="1218">
                  <c:v>397</c:v>
                </c:pt>
                <c:pt idx="1219">
                  <c:v>138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125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129</c:v>
                </c:pt>
                <c:pt idx="1250">
                  <c:v>54</c:v>
                </c:pt>
                <c:pt idx="1251">
                  <c:v>63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3</c:v>
                </c:pt>
                <c:pt idx="1266">
                  <c:v>0</c:v>
                </c:pt>
                <c:pt idx="1267">
                  <c:v>141</c:v>
                </c:pt>
                <c:pt idx="1268">
                  <c:v>109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1141</c:v>
                </c:pt>
                <c:pt idx="1284">
                  <c:v>0</c:v>
                </c:pt>
                <c:pt idx="1285">
                  <c:v>76684</c:v>
                </c:pt>
                <c:pt idx="1286">
                  <c:v>26696</c:v>
                </c:pt>
                <c:pt idx="1287">
                  <c:v>17475</c:v>
                </c:pt>
                <c:pt idx="1288">
                  <c:v>60361</c:v>
                </c:pt>
                <c:pt idx="1289">
                  <c:v>14995</c:v>
                </c:pt>
                <c:pt idx="1290">
                  <c:v>85399</c:v>
                </c:pt>
                <c:pt idx="1291">
                  <c:v>41477</c:v>
                </c:pt>
                <c:pt idx="1292">
                  <c:v>69790</c:v>
                </c:pt>
                <c:pt idx="1293">
                  <c:v>134239</c:v>
                </c:pt>
                <c:pt idx="1294">
                  <c:v>163902</c:v>
                </c:pt>
                <c:pt idx="1295">
                  <c:v>179058</c:v>
                </c:pt>
                <c:pt idx="1296">
                  <c:v>142417</c:v>
                </c:pt>
                <c:pt idx="1297">
                  <c:v>125710</c:v>
                </c:pt>
                <c:pt idx="1298">
                  <c:v>131801</c:v>
                </c:pt>
                <c:pt idx="1299">
                  <c:v>139761</c:v>
                </c:pt>
                <c:pt idx="1300">
                  <c:v>139623</c:v>
                </c:pt>
                <c:pt idx="1301">
                  <c:v>131347</c:v>
                </c:pt>
                <c:pt idx="1302">
                  <c:v>138294</c:v>
                </c:pt>
                <c:pt idx="1303">
                  <c:v>142231</c:v>
                </c:pt>
                <c:pt idx="1304">
                  <c:v>141898</c:v>
                </c:pt>
                <c:pt idx="1305">
                  <c:v>133933</c:v>
                </c:pt>
                <c:pt idx="1306">
                  <c:v>134213</c:v>
                </c:pt>
                <c:pt idx="1307">
                  <c:v>128191</c:v>
                </c:pt>
                <c:pt idx="1308">
                  <c:v>128279</c:v>
                </c:pt>
                <c:pt idx="1309">
                  <c:v>134673</c:v>
                </c:pt>
                <c:pt idx="1310">
                  <c:v>133228</c:v>
                </c:pt>
                <c:pt idx="1311">
                  <c:v>129263</c:v>
                </c:pt>
                <c:pt idx="1312">
                  <c:v>129448</c:v>
                </c:pt>
                <c:pt idx="1313">
                  <c:v>118337</c:v>
                </c:pt>
                <c:pt idx="1314">
                  <c:v>124247</c:v>
                </c:pt>
                <c:pt idx="1315">
                  <c:v>120143</c:v>
                </c:pt>
                <c:pt idx="1316">
                  <c:v>127431</c:v>
                </c:pt>
                <c:pt idx="1317">
                  <c:v>122925</c:v>
                </c:pt>
                <c:pt idx="1318">
                  <c:v>129347</c:v>
                </c:pt>
                <c:pt idx="1319">
                  <c:v>131631</c:v>
                </c:pt>
                <c:pt idx="1320">
                  <c:v>142175</c:v>
                </c:pt>
                <c:pt idx="1321">
                  <c:v>135800</c:v>
                </c:pt>
                <c:pt idx="1322">
                  <c:v>120561</c:v>
                </c:pt>
                <c:pt idx="1323">
                  <c:v>134555</c:v>
                </c:pt>
                <c:pt idx="1324">
                  <c:v>120669</c:v>
                </c:pt>
                <c:pt idx="1325">
                  <c:v>132240</c:v>
                </c:pt>
                <c:pt idx="1326">
                  <c:v>125676</c:v>
                </c:pt>
                <c:pt idx="1327">
                  <c:v>138843</c:v>
                </c:pt>
                <c:pt idx="1328">
                  <c:v>149760</c:v>
                </c:pt>
                <c:pt idx="1329">
                  <c:v>134751</c:v>
                </c:pt>
                <c:pt idx="1330">
                  <c:v>138871</c:v>
                </c:pt>
                <c:pt idx="1331">
                  <c:v>118606</c:v>
                </c:pt>
                <c:pt idx="1332">
                  <c:v>134434</c:v>
                </c:pt>
                <c:pt idx="1333">
                  <c:v>114311</c:v>
                </c:pt>
                <c:pt idx="1334">
                  <c:v>134679</c:v>
                </c:pt>
                <c:pt idx="1335">
                  <c:v>121164</c:v>
                </c:pt>
                <c:pt idx="1336">
                  <c:v>116680</c:v>
                </c:pt>
                <c:pt idx="1337">
                  <c:v>124328</c:v>
                </c:pt>
                <c:pt idx="1338">
                  <c:v>133382</c:v>
                </c:pt>
                <c:pt idx="1339">
                  <c:v>128268</c:v>
                </c:pt>
                <c:pt idx="1340">
                  <c:v>121956</c:v>
                </c:pt>
                <c:pt idx="1341">
                  <c:v>125656</c:v>
                </c:pt>
                <c:pt idx="1342">
                  <c:v>123369</c:v>
                </c:pt>
                <c:pt idx="1343">
                  <c:v>134552</c:v>
                </c:pt>
                <c:pt idx="1344">
                  <c:v>128130</c:v>
                </c:pt>
                <c:pt idx="1345">
                  <c:v>119458</c:v>
                </c:pt>
                <c:pt idx="1346">
                  <c:v>111707</c:v>
                </c:pt>
                <c:pt idx="1347">
                  <c:v>126006</c:v>
                </c:pt>
                <c:pt idx="1348">
                  <c:v>122472</c:v>
                </c:pt>
                <c:pt idx="1349">
                  <c:v>128299</c:v>
                </c:pt>
                <c:pt idx="1350">
                  <c:v>125464</c:v>
                </c:pt>
                <c:pt idx="1351">
                  <c:v>131069</c:v>
                </c:pt>
                <c:pt idx="1352">
                  <c:v>138192</c:v>
                </c:pt>
                <c:pt idx="1353">
                  <c:v>132050</c:v>
                </c:pt>
                <c:pt idx="1354">
                  <c:v>135851</c:v>
                </c:pt>
                <c:pt idx="1355">
                  <c:v>123666</c:v>
                </c:pt>
                <c:pt idx="1356">
                  <c:v>124318</c:v>
                </c:pt>
                <c:pt idx="1357">
                  <c:v>139125</c:v>
                </c:pt>
                <c:pt idx="1358">
                  <c:v>125650</c:v>
                </c:pt>
                <c:pt idx="1359">
                  <c:v>120015</c:v>
                </c:pt>
                <c:pt idx="1360">
                  <c:v>123358</c:v>
                </c:pt>
                <c:pt idx="1361">
                  <c:v>123525</c:v>
                </c:pt>
                <c:pt idx="1362">
                  <c:v>120186</c:v>
                </c:pt>
                <c:pt idx="1363">
                  <c:v>130047</c:v>
                </c:pt>
                <c:pt idx="1364">
                  <c:v>142268</c:v>
                </c:pt>
                <c:pt idx="1365">
                  <c:v>142087</c:v>
                </c:pt>
                <c:pt idx="1366">
                  <c:v>131817</c:v>
                </c:pt>
                <c:pt idx="1367">
                  <c:v>131268</c:v>
                </c:pt>
                <c:pt idx="1368">
                  <c:v>128048</c:v>
                </c:pt>
                <c:pt idx="1369">
                  <c:v>141904</c:v>
                </c:pt>
                <c:pt idx="1370">
                  <c:v>125575</c:v>
                </c:pt>
                <c:pt idx="1371">
                  <c:v>106786</c:v>
                </c:pt>
                <c:pt idx="1372">
                  <c:v>119266</c:v>
                </c:pt>
                <c:pt idx="1373">
                  <c:v>116921</c:v>
                </c:pt>
                <c:pt idx="1374">
                  <c:v>130457</c:v>
                </c:pt>
                <c:pt idx="1375">
                  <c:v>117558</c:v>
                </c:pt>
                <c:pt idx="1376">
                  <c:v>114318</c:v>
                </c:pt>
                <c:pt idx="1377">
                  <c:v>116936</c:v>
                </c:pt>
                <c:pt idx="1378">
                  <c:v>138308</c:v>
                </c:pt>
                <c:pt idx="1379">
                  <c:v>163556</c:v>
                </c:pt>
                <c:pt idx="1380">
                  <c:v>195628</c:v>
                </c:pt>
                <c:pt idx="1381">
                  <c:v>132244</c:v>
                </c:pt>
                <c:pt idx="1382">
                  <c:v>122186</c:v>
                </c:pt>
                <c:pt idx="1383">
                  <c:v>146058</c:v>
                </c:pt>
                <c:pt idx="1384">
                  <c:v>126969</c:v>
                </c:pt>
                <c:pt idx="1385">
                  <c:v>131288</c:v>
                </c:pt>
                <c:pt idx="1386">
                  <c:v>133231</c:v>
                </c:pt>
                <c:pt idx="1387">
                  <c:v>139730</c:v>
                </c:pt>
                <c:pt idx="1388">
                  <c:v>115442</c:v>
                </c:pt>
                <c:pt idx="1389">
                  <c:v>143402</c:v>
                </c:pt>
                <c:pt idx="1390">
                  <c:v>129952</c:v>
                </c:pt>
                <c:pt idx="1391">
                  <c:v>123669</c:v>
                </c:pt>
                <c:pt idx="1392">
                  <c:v>17422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355</c:v>
                </c:pt>
                <c:pt idx="1402">
                  <c:v>2029</c:v>
                </c:pt>
                <c:pt idx="1403">
                  <c:v>4454</c:v>
                </c:pt>
                <c:pt idx="1404">
                  <c:v>20954</c:v>
                </c:pt>
                <c:pt idx="1405">
                  <c:v>20954</c:v>
                </c:pt>
                <c:pt idx="1406">
                  <c:v>11134</c:v>
                </c:pt>
                <c:pt idx="1407">
                  <c:v>13771</c:v>
                </c:pt>
                <c:pt idx="1408">
                  <c:v>14403</c:v>
                </c:pt>
                <c:pt idx="1409">
                  <c:v>4558</c:v>
                </c:pt>
                <c:pt idx="1410">
                  <c:v>3699</c:v>
                </c:pt>
                <c:pt idx="1411">
                  <c:v>4111</c:v>
                </c:pt>
                <c:pt idx="1412">
                  <c:v>4495</c:v>
                </c:pt>
                <c:pt idx="1413">
                  <c:v>3479</c:v>
                </c:pt>
                <c:pt idx="1414">
                  <c:v>4068</c:v>
                </c:pt>
                <c:pt idx="1415">
                  <c:v>3669</c:v>
                </c:pt>
                <c:pt idx="1416">
                  <c:v>5610</c:v>
                </c:pt>
                <c:pt idx="1417">
                  <c:v>4546</c:v>
                </c:pt>
                <c:pt idx="1418">
                  <c:v>4121</c:v>
                </c:pt>
                <c:pt idx="1419">
                  <c:v>5594</c:v>
                </c:pt>
                <c:pt idx="1420">
                  <c:v>5572</c:v>
                </c:pt>
                <c:pt idx="1421">
                  <c:v>6759</c:v>
                </c:pt>
                <c:pt idx="1422">
                  <c:v>12150</c:v>
                </c:pt>
                <c:pt idx="1423">
                  <c:v>3872</c:v>
                </c:pt>
                <c:pt idx="1424">
                  <c:v>2175</c:v>
                </c:pt>
                <c:pt idx="1425">
                  <c:v>4466</c:v>
                </c:pt>
                <c:pt idx="1426">
                  <c:v>5036</c:v>
                </c:pt>
                <c:pt idx="1427">
                  <c:v>4361</c:v>
                </c:pt>
                <c:pt idx="1428">
                  <c:v>1038529</c:v>
                </c:pt>
                <c:pt idx="1429">
                  <c:v>1036147</c:v>
                </c:pt>
                <c:pt idx="1430">
                  <c:v>1033861</c:v>
                </c:pt>
                <c:pt idx="1431">
                  <c:v>1029677</c:v>
                </c:pt>
                <c:pt idx="1432">
                  <c:v>1026109</c:v>
                </c:pt>
                <c:pt idx="1433">
                  <c:v>1025118</c:v>
                </c:pt>
                <c:pt idx="1434">
                  <c:v>1021664</c:v>
                </c:pt>
                <c:pt idx="1435">
                  <c:v>1016065</c:v>
                </c:pt>
                <c:pt idx="1436">
                  <c:v>1015306</c:v>
                </c:pt>
                <c:pt idx="1437">
                  <c:v>1011711</c:v>
                </c:pt>
                <c:pt idx="1438">
                  <c:v>1009369</c:v>
                </c:pt>
                <c:pt idx="1439">
                  <c:v>1009369</c:v>
                </c:pt>
                <c:pt idx="1440">
                  <c:v>999363</c:v>
                </c:pt>
                <c:pt idx="1441">
                  <c:v>3964</c:v>
                </c:pt>
                <c:pt idx="1442">
                  <c:v>4205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3027</c:v>
                </c:pt>
                <c:pt idx="1447">
                  <c:v>7951</c:v>
                </c:pt>
                <c:pt idx="1448">
                  <c:v>3934</c:v>
                </c:pt>
                <c:pt idx="1449">
                  <c:v>6079</c:v>
                </c:pt>
                <c:pt idx="1450">
                  <c:v>8430</c:v>
                </c:pt>
                <c:pt idx="1451">
                  <c:v>2349</c:v>
                </c:pt>
                <c:pt idx="1452">
                  <c:v>2512</c:v>
                </c:pt>
                <c:pt idx="1453">
                  <c:v>3907</c:v>
                </c:pt>
                <c:pt idx="1454">
                  <c:v>4084</c:v>
                </c:pt>
                <c:pt idx="1455">
                  <c:v>471</c:v>
                </c:pt>
                <c:pt idx="1456">
                  <c:v>2466</c:v>
                </c:pt>
                <c:pt idx="1457">
                  <c:v>2401</c:v>
                </c:pt>
                <c:pt idx="1458">
                  <c:v>3990</c:v>
                </c:pt>
                <c:pt idx="1459">
                  <c:v>4151</c:v>
                </c:pt>
                <c:pt idx="1460">
                  <c:v>4471</c:v>
                </c:pt>
                <c:pt idx="1461">
                  <c:v>2328</c:v>
                </c:pt>
                <c:pt idx="1462">
                  <c:v>2480</c:v>
                </c:pt>
                <c:pt idx="1463">
                  <c:v>3988</c:v>
                </c:pt>
                <c:pt idx="1464">
                  <c:v>8013</c:v>
                </c:pt>
                <c:pt idx="1465">
                  <c:v>8332</c:v>
                </c:pt>
                <c:pt idx="1466">
                  <c:v>2313</c:v>
                </c:pt>
                <c:pt idx="1467">
                  <c:v>207</c:v>
                </c:pt>
                <c:pt idx="1468">
                  <c:v>3898</c:v>
                </c:pt>
                <c:pt idx="1469">
                  <c:v>2243</c:v>
                </c:pt>
                <c:pt idx="1470">
                  <c:v>2258</c:v>
                </c:pt>
                <c:pt idx="1471">
                  <c:v>2319</c:v>
                </c:pt>
                <c:pt idx="1472">
                  <c:v>2459</c:v>
                </c:pt>
                <c:pt idx="1473">
                  <c:v>5159</c:v>
                </c:pt>
                <c:pt idx="1474">
                  <c:v>2462</c:v>
                </c:pt>
                <c:pt idx="1475">
                  <c:v>2317</c:v>
                </c:pt>
                <c:pt idx="1476">
                  <c:v>3917</c:v>
                </c:pt>
                <c:pt idx="1477">
                  <c:v>2466</c:v>
                </c:pt>
                <c:pt idx="1478">
                  <c:v>1745</c:v>
                </c:pt>
                <c:pt idx="1479">
                  <c:v>3977</c:v>
                </c:pt>
                <c:pt idx="1480">
                  <c:v>7809</c:v>
                </c:pt>
                <c:pt idx="1481">
                  <c:v>3925</c:v>
                </c:pt>
                <c:pt idx="1482">
                  <c:v>2317</c:v>
                </c:pt>
                <c:pt idx="1483">
                  <c:v>3711</c:v>
                </c:pt>
                <c:pt idx="1484">
                  <c:v>3526</c:v>
                </c:pt>
                <c:pt idx="1485">
                  <c:v>2475</c:v>
                </c:pt>
                <c:pt idx="1486">
                  <c:v>4002</c:v>
                </c:pt>
                <c:pt idx="1487">
                  <c:v>2276</c:v>
                </c:pt>
                <c:pt idx="1488">
                  <c:v>4300</c:v>
                </c:pt>
                <c:pt idx="1489">
                  <c:v>2414</c:v>
                </c:pt>
                <c:pt idx="1490">
                  <c:v>4616</c:v>
                </c:pt>
                <c:pt idx="1491">
                  <c:v>2334</c:v>
                </c:pt>
                <c:pt idx="1492">
                  <c:v>2295</c:v>
                </c:pt>
                <c:pt idx="1493">
                  <c:v>4491</c:v>
                </c:pt>
                <c:pt idx="1494">
                  <c:v>2426</c:v>
                </c:pt>
                <c:pt idx="1495">
                  <c:v>1617</c:v>
                </c:pt>
                <c:pt idx="1496">
                  <c:v>3923</c:v>
                </c:pt>
                <c:pt idx="1497">
                  <c:v>2001</c:v>
                </c:pt>
                <c:pt idx="1498">
                  <c:v>2277</c:v>
                </c:pt>
                <c:pt idx="1499">
                  <c:v>3636</c:v>
                </c:pt>
                <c:pt idx="1500">
                  <c:v>3972</c:v>
                </c:pt>
                <c:pt idx="1501">
                  <c:v>4100</c:v>
                </c:pt>
                <c:pt idx="1502">
                  <c:v>2425</c:v>
                </c:pt>
                <c:pt idx="1503">
                  <c:v>1427</c:v>
                </c:pt>
                <c:pt idx="1504">
                  <c:v>2440</c:v>
                </c:pt>
                <c:pt idx="1505">
                  <c:v>1951</c:v>
                </c:pt>
                <c:pt idx="1506">
                  <c:v>2227</c:v>
                </c:pt>
                <c:pt idx="1507">
                  <c:v>2272</c:v>
                </c:pt>
                <c:pt idx="1508">
                  <c:v>2417</c:v>
                </c:pt>
                <c:pt idx="1509">
                  <c:v>2037</c:v>
                </c:pt>
                <c:pt idx="1510">
                  <c:v>3557</c:v>
                </c:pt>
                <c:pt idx="1511">
                  <c:v>5947</c:v>
                </c:pt>
                <c:pt idx="1512">
                  <c:v>2204</c:v>
                </c:pt>
                <c:pt idx="1513">
                  <c:v>3938</c:v>
                </c:pt>
                <c:pt idx="1514">
                  <c:v>3261</c:v>
                </c:pt>
                <c:pt idx="1515">
                  <c:v>3829</c:v>
                </c:pt>
                <c:pt idx="1516">
                  <c:v>1839</c:v>
                </c:pt>
                <c:pt idx="1517">
                  <c:v>3470</c:v>
                </c:pt>
                <c:pt idx="1518">
                  <c:v>5837</c:v>
                </c:pt>
                <c:pt idx="1519">
                  <c:v>2124</c:v>
                </c:pt>
                <c:pt idx="1520">
                  <c:v>2233</c:v>
                </c:pt>
                <c:pt idx="1521">
                  <c:v>2291</c:v>
                </c:pt>
                <c:pt idx="1522">
                  <c:v>2440</c:v>
                </c:pt>
                <c:pt idx="1523">
                  <c:v>2385</c:v>
                </c:pt>
                <c:pt idx="1524">
                  <c:v>1630</c:v>
                </c:pt>
                <c:pt idx="1525">
                  <c:v>3914</c:v>
                </c:pt>
                <c:pt idx="1526">
                  <c:v>5886</c:v>
                </c:pt>
                <c:pt idx="1527">
                  <c:v>2257</c:v>
                </c:pt>
                <c:pt idx="1528">
                  <c:v>1960</c:v>
                </c:pt>
                <c:pt idx="1529">
                  <c:v>663</c:v>
                </c:pt>
                <c:pt idx="1530">
                  <c:v>2391</c:v>
                </c:pt>
                <c:pt idx="1531">
                  <c:v>0</c:v>
                </c:pt>
                <c:pt idx="1532">
                  <c:v>0</c:v>
                </c:pt>
                <c:pt idx="1533">
                  <c:v>3826</c:v>
                </c:pt>
                <c:pt idx="1534">
                  <c:v>780</c:v>
                </c:pt>
                <c:pt idx="1535">
                  <c:v>2213</c:v>
                </c:pt>
                <c:pt idx="1536">
                  <c:v>2165</c:v>
                </c:pt>
                <c:pt idx="1537">
                  <c:v>2229</c:v>
                </c:pt>
                <c:pt idx="1538">
                  <c:v>2216</c:v>
                </c:pt>
                <c:pt idx="1539">
                  <c:v>2341</c:v>
                </c:pt>
                <c:pt idx="1540">
                  <c:v>0</c:v>
                </c:pt>
                <c:pt idx="1541">
                  <c:v>3401</c:v>
                </c:pt>
                <c:pt idx="1542">
                  <c:v>3955</c:v>
                </c:pt>
                <c:pt idx="1543">
                  <c:v>5755</c:v>
                </c:pt>
                <c:pt idx="1544">
                  <c:v>2163</c:v>
                </c:pt>
                <c:pt idx="1545">
                  <c:v>1449</c:v>
                </c:pt>
                <c:pt idx="1546">
                  <c:v>357</c:v>
                </c:pt>
                <c:pt idx="1547">
                  <c:v>2301</c:v>
                </c:pt>
                <c:pt idx="1548">
                  <c:v>2182</c:v>
                </c:pt>
                <c:pt idx="1549">
                  <c:v>1556</c:v>
                </c:pt>
                <c:pt idx="1550">
                  <c:v>3315</c:v>
                </c:pt>
                <c:pt idx="1551">
                  <c:v>3865</c:v>
                </c:pt>
                <c:pt idx="1552">
                  <c:v>5620</c:v>
                </c:pt>
                <c:pt idx="1553">
                  <c:v>6421</c:v>
                </c:pt>
                <c:pt idx="1554">
                  <c:v>6774</c:v>
                </c:pt>
                <c:pt idx="1555">
                  <c:v>6774</c:v>
                </c:pt>
                <c:pt idx="1556">
                  <c:v>12261</c:v>
                </c:pt>
                <c:pt idx="1557">
                  <c:v>12261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25</c:v>
                </c:pt>
                <c:pt idx="2422">
                  <c:v>67</c:v>
                </c:pt>
                <c:pt idx="2423">
                  <c:v>55</c:v>
                </c:pt>
                <c:pt idx="2424">
                  <c:v>50</c:v>
                </c:pt>
                <c:pt idx="2425">
                  <c:v>49</c:v>
                </c:pt>
                <c:pt idx="2426">
                  <c:v>5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30252</c:v>
                </c:pt>
                <c:pt idx="2616">
                  <c:v>30287</c:v>
                </c:pt>
                <c:pt idx="2617">
                  <c:v>30360</c:v>
                </c:pt>
                <c:pt idx="2618">
                  <c:v>30360</c:v>
                </c:pt>
                <c:pt idx="2619">
                  <c:v>30360</c:v>
                </c:pt>
                <c:pt idx="2620">
                  <c:v>30360</c:v>
                </c:pt>
                <c:pt idx="2621">
                  <c:v>30360</c:v>
                </c:pt>
                <c:pt idx="2622">
                  <c:v>30360</c:v>
                </c:pt>
                <c:pt idx="2623">
                  <c:v>30360</c:v>
                </c:pt>
                <c:pt idx="2624">
                  <c:v>30360</c:v>
                </c:pt>
                <c:pt idx="2625">
                  <c:v>30360</c:v>
                </c:pt>
                <c:pt idx="2626">
                  <c:v>30360</c:v>
                </c:pt>
                <c:pt idx="2627">
                  <c:v>30360</c:v>
                </c:pt>
                <c:pt idx="2628">
                  <c:v>33489</c:v>
                </c:pt>
                <c:pt idx="2629">
                  <c:v>33489</c:v>
                </c:pt>
                <c:pt idx="2630">
                  <c:v>33489</c:v>
                </c:pt>
                <c:pt idx="2631">
                  <c:v>33489</c:v>
                </c:pt>
                <c:pt idx="2632">
                  <c:v>33489</c:v>
                </c:pt>
                <c:pt idx="2633">
                  <c:v>33489</c:v>
                </c:pt>
                <c:pt idx="2634">
                  <c:v>33489</c:v>
                </c:pt>
                <c:pt idx="2635">
                  <c:v>33489</c:v>
                </c:pt>
                <c:pt idx="2636">
                  <c:v>33489</c:v>
                </c:pt>
                <c:pt idx="2637">
                  <c:v>33489</c:v>
                </c:pt>
                <c:pt idx="2638">
                  <c:v>33489</c:v>
                </c:pt>
                <c:pt idx="2639">
                  <c:v>33489</c:v>
                </c:pt>
                <c:pt idx="2640">
                  <c:v>33489</c:v>
                </c:pt>
                <c:pt idx="2641">
                  <c:v>33489</c:v>
                </c:pt>
                <c:pt idx="2642">
                  <c:v>33489</c:v>
                </c:pt>
                <c:pt idx="2643">
                  <c:v>33489</c:v>
                </c:pt>
                <c:pt idx="2644">
                  <c:v>33489</c:v>
                </c:pt>
                <c:pt idx="2645">
                  <c:v>33489</c:v>
                </c:pt>
                <c:pt idx="2646">
                  <c:v>33489</c:v>
                </c:pt>
                <c:pt idx="2647">
                  <c:v>33489</c:v>
                </c:pt>
                <c:pt idx="2648">
                  <c:v>33489</c:v>
                </c:pt>
                <c:pt idx="2649">
                  <c:v>33489</c:v>
                </c:pt>
                <c:pt idx="2650">
                  <c:v>33489</c:v>
                </c:pt>
                <c:pt idx="2651">
                  <c:v>33489</c:v>
                </c:pt>
                <c:pt idx="2652">
                  <c:v>33489</c:v>
                </c:pt>
                <c:pt idx="2653">
                  <c:v>33489</c:v>
                </c:pt>
                <c:pt idx="2654">
                  <c:v>33553</c:v>
                </c:pt>
                <c:pt idx="2655">
                  <c:v>33624</c:v>
                </c:pt>
                <c:pt idx="2656">
                  <c:v>33676</c:v>
                </c:pt>
                <c:pt idx="2657">
                  <c:v>33740</c:v>
                </c:pt>
                <c:pt idx="2658">
                  <c:v>33816</c:v>
                </c:pt>
                <c:pt idx="2659">
                  <c:v>33880</c:v>
                </c:pt>
                <c:pt idx="2660">
                  <c:v>33955</c:v>
                </c:pt>
                <c:pt idx="2661">
                  <c:v>34013</c:v>
                </c:pt>
                <c:pt idx="2662">
                  <c:v>34918</c:v>
                </c:pt>
                <c:pt idx="2663">
                  <c:v>34918</c:v>
                </c:pt>
                <c:pt idx="2664">
                  <c:v>34918</c:v>
                </c:pt>
                <c:pt idx="2665">
                  <c:v>34918</c:v>
                </c:pt>
                <c:pt idx="2666">
                  <c:v>34918</c:v>
                </c:pt>
                <c:pt idx="2667">
                  <c:v>34918</c:v>
                </c:pt>
                <c:pt idx="2668">
                  <c:v>34918</c:v>
                </c:pt>
                <c:pt idx="2669">
                  <c:v>34918</c:v>
                </c:pt>
                <c:pt idx="2670">
                  <c:v>34918</c:v>
                </c:pt>
                <c:pt idx="2671">
                  <c:v>34918</c:v>
                </c:pt>
                <c:pt idx="2672">
                  <c:v>34918</c:v>
                </c:pt>
                <c:pt idx="2673">
                  <c:v>34918</c:v>
                </c:pt>
                <c:pt idx="2674">
                  <c:v>34918</c:v>
                </c:pt>
                <c:pt idx="2675">
                  <c:v>34918</c:v>
                </c:pt>
                <c:pt idx="2676">
                  <c:v>34918</c:v>
                </c:pt>
                <c:pt idx="2677">
                  <c:v>34918</c:v>
                </c:pt>
                <c:pt idx="2678">
                  <c:v>34918</c:v>
                </c:pt>
                <c:pt idx="2679">
                  <c:v>34964</c:v>
                </c:pt>
                <c:pt idx="2680">
                  <c:v>35051</c:v>
                </c:pt>
                <c:pt idx="2681">
                  <c:v>35105</c:v>
                </c:pt>
                <c:pt idx="2682">
                  <c:v>35148</c:v>
                </c:pt>
                <c:pt idx="2683">
                  <c:v>35195</c:v>
                </c:pt>
                <c:pt idx="2684">
                  <c:v>35237</c:v>
                </c:pt>
                <c:pt idx="2685">
                  <c:v>35301</c:v>
                </c:pt>
                <c:pt idx="2686">
                  <c:v>35306</c:v>
                </c:pt>
                <c:pt idx="2687">
                  <c:v>35306</c:v>
                </c:pt>
                <c:pt idx="2688">
                  <c:v>35306</c:v>
                </c:pt>
                <c:pt idx="2689">
                  <c:v>35306</c:v>
                </c:pt>
                <c:pt idx="2690">
                  <c:v>35306</c:v>
                </c:pt>
                <c:pt idx="2691">
                  <c:v>35306</c:v>
                </c:pt>
                <c:pt idx="2692">
                  <c:v>35306</c:v>
                </c:pt>
                <c:pt idx="2693">
                  <c:v>35306</c:v>
                </c:pt>
                <c:pt idx="2694">
                  <c:v>35306</c:v>
                </c:pt>
                <c:pt idx="2695">
                  <c:v>35306</c:v>
                </c:pt>
                <c:pt idx="2696">
                  <c:v>35306</c:v>
                </c:pt>
                <c:pt idx="2697">
                  <c:v>35306</c:v>
                </c:pt>
                <c:pt idx="2698">
                  <c:v>35306</c:v>
                </c:pt>
                <c:pt idx="2699">
                  <c:v>35306</c:v>
                </c:pt>
                <c:pt idx="2700">
                  <c:v>35306</c:v>
                </c:pt>
                <c:pt idx="2701">
                  <c:v>35306</c:v>
                </c:pt>
                <c:pt idx="2702">
                  <c:v>35306</c:v>
                </c:pt>
                <c:pt idx="2703">
                  <c:v>35317</c:v>
                </c:pt>
                <c:pt idx="2704">
                  <c:v>35317</c:v>
                </c:pt>
                <c:pt idx="2705">
                  <c:v>35317</c:v>
                </c:pt>
                <c:pt idx="2706">
                  <c:v>35317</c:v>
                </c:pt>
                <c:pt idx="2707">
                  <c:v>35317</c:v>
                </c:pt>
                <c:pt idx="2708">
                  <c:v>38985</c:v>
                </c:pt>
                <c:pt idx="2709">
                  <c:v>38985</c:v>
                </c:pt>
                <c:pt idx="2710">
                  <c:v>38985</c:v>
                </c:pt>
                <c:pt idx="2711">
                  <c:v>38985</c:v>
                </c:pt>
                <c:pt idx="2712">
                  <c:v>38985</c:v>
                </c:pt>
                <c:pt idx="2713">
                  <c:v>38985</c:v>
                </c:pt>
                <c:pt idx="2714">
                  <c:v>38985</c:v>
                </c:pt>
                <c:pt idx="2715">
                  <c:v>38985</c:v>
                </c:pt>
                <c:pt idx="2716">
                  <c:v>38985</c:v>
                </c:pt>
                <c:pt idx="2717">
                  <c:v>38985</c:v>
                </c:pt>
                <c:pt idx="2718">
                  <c:v>38985</c:v>
                </c:pt>
                <c:pt idx="2719">
                  <c:v>38985</c:v>
                </c:pt>
                <c:pt idx="2720">
                  <c:v>38985</c:v>
                </c:pt>
                <c:pt idx="2721">
                  <c:v>38985</c:v>
                </c:pt>
                <c:pt idx="2722">
                  <c:v>38985</c:v>
                </c:pt>
                <c:pt idx="2723">
                  <c:v>38985</c:v>
                </c:pt>
                <c:pt idx="2724">
                  <c:v>38985</c:v>
                </c:pt>
                <c:pt idx="2725">
                  <c:v>38985</c:v>
                </c:pt>
                <c:pt idx="2726">
                  <c:v>38985</c:v>
                </c:pt>
                <c:pt idx="2727">
                  <c:v>38985</c:v>
                </c:pt>
                <c:pt idx="2728">
                  <c:v>38985</c:v>
                </c:pt>
                <c:pt idx="2729">
                  <c:v>38985</c:v>
                </c:pt>
                <c:pt idx="2730">
                  <c:v>38985</c:v>
                </c:pt>
                <c:pt idx="2731">
                  <c:v>38985</c:v>
                </c:pt>
                <c:pt idx="2732">
                  <c:v>39011</c:v>
                </c:pt>
                <c:pt idx="2733">
                  <c:v>39047</c:v>
                </c:pt>
                <c:pt idx="2734">
                  <c:v>39081</c:v>
                </c:pt>
                <c:pt idx="2735">
                  <c:v>39108</c:v>
                </c:pt>
                <c:pt idx="2736">
                  <c:v>39157</c:v>
                </c:pt>
                <c:pt idx="2737">
                  <c:v>39317</c:v>
                </c:pt>
                <c:pt idx="2738">
                  <c:v>39490</c:v>
                </c:pt>
                <c:pt idx="2739">
                  <c:v>39536</c:v>
                </c:pt>
                <c:pt idx="2740">
                  <c:v>39551</c:v>
                </c:pt>
                <c:pt idx="2741">
                  <c:v>39551</c:v>
                </c:pt>
                <c:pt idx="2742">
                  <c:v>39551</c:v>
                </c:pt>
                <c:pt idx="2743">
                  <c:v>39551</c:v>
                </c:pt>
                <c:pt idx="2744">
                  <c:v>39551</c:v>
                </c:pt>
                <c:pt idx="2745">
                  <c:v>39551</c:v>
                </c:pt>
                <c:pt idx="2746">
                  <c:v>39551</c:v>
                </c:pt>
                <c:pt idx="2747">
                  <c:v>39551</c:v>
                </c:pt>
                <c:pt idx="2748">
                  <c:v>39551</c:v>
                </c:pt>
                <c:pt idx="2749">
                  <c:v>39551</c:v>
                </c:pt>
                <c:pt idx="2750">
                  <c:v>39551</c:v>
                </c:pt>
                <c:pt idx="2751">
                  <c:v>39592</c:v>
                </c:pt>
                <c:pt idx="2752">
                  <c:v>39644</c:v>
                </c:pt>
                <c:pt idx="2753">
                  <c:v>40847</c:v>
                </c:pt>
                <c:pt idx="2754">
                  <c:v>40847</c:v>
                </c:pt>
                <c:pt idx="2755">
                  <c:v>40847</c:v>
                </c:pt>
                <c:pt idx="2756">
                  <c:v>40847</c:v>
                </c:pt>
                <c:pt idx="2757">
                  <c:v>40847</c:v>
                </c:pt>
                <c:pt idx="2758">
                  <c:v>40847</c:v>
                </c:pt>
                <c:pt idx="2759">
                  <c:v>40847</c:v>
                </c:pt>
                <c:pt idx="2760">
                  <c:v>40847</c:v>
                </c:pt>
                <c:pt idx="2761">
                  <c:v>40847</c:v>
                </c:pt>
                <c:pt idx="2762">
                  <c:v>40847</c:v>
                </c:pt>
                <c:pt idx="2763">
                  <c:v>40847</c:v>
                </c:pt>
                <c:pt idx="2764">
                  <c:v>40847</c:v>
                </c:pt>
                <c:pt idx="2765">
                  <c:v>41111</c:v>
                </c:pt>
                <c:pt idx="2766">
                  <c:v>41261</c:v>
                </c:pt>
                <c:pt idx="2767">
                  <c:v>41329</c:v>
                </c:pt>
                <c:pt idx="2768">
                  <c:v>41394</c:v>
                </c:pt>
                <c:pt idx="2769">
                  <c:v>41475</c:v>
                </c:pt>
                <c:pt idx="2770">
                  <c:v>41524</c:v>
                </c:pt>
                <c:pt idx="2771">
                  <c:v>41571</c:v>
                </c:pt>
                <c:pt idx="2772">
                  <c:v>42662</c:v>
                </c:pt>
                <c:pt idx="2773">
                  <c:v>42662</c:v>
                </c:pt>
                <c:pt idx="2774">
                  <c:v>42662</c:v>
                </c:pt>
                <c:pt idx="2775">
                  <c:v>42662</c:v>
                </c:pt>
                <c:pt idx="2776">
                  <c:v>42662</c:v>
                </c:pt>
                <c:pt idx="2777">
                  <c:v>42662</c:v>
                </c:pt>
                <c:pt idx="2778">
                  <c:v>42662</c:v>
                </c:pt>
                <c:pt idx="2779">
                  <c:v>42662</c:v>
                </c:pt>
                <c:pt idx="2780">
                  <c:v>42662</c:v>
                </c:pt>
                <c:pt idx="2781">
                  <c:v>42662</c:v>
                </c:pt>
                <c:pt idx="2782">
                  <c:v>42662</c:v>
                </c:pt>
                <c:pt idx="2783">
                  <c:v>42662</c:v>
                </c:pt>
                <c:pt idx="2784">
                  <c:v>41320</c:v>
                </c:pt>
                <c:pt idx="2785">
                  <c:v>41319</c:v>
                </c:pt>
                <c:pt idx="2786">
                  <c:v>41319</c:v>
                </c:pt>
                <c:pt idx="2787">
                  <c:v>41319</c:v>
                </c:pt>
                <c:pt idx="2788">
                  <c:v>41319</c:v>
                </c:pt>
                <c:pt idx="2789">
                  <c:v>41319</c:v>
                </c:pt>
                <c:pt idx="2790">
                  <c:v>41319</c:v>
                </c:pt>
                <c:pt idx="2791">
                  <c:v>41319</c:v>
                </c:pt>
                <c:pt idx="2792">
                  <c:v>41319</c:v>
                </c:pt>
                <c:pt idx="2793">
                  <c:v>41319</c:v>
                </c:pt>
                <c:pt idx="2794">
                  <c:v>41319</c:v>
                </c:pt>
                <c:pt idx="2795">
                  <c:v>41319</c:v>
                </c:pt>
                <c:pt idx="2796">
                  <c:v>41319</c:v>
                </c:pt>
                <c:pt idx="2797">
                  <c:v>41319</c:v>
                </c:pt>
                <c:pt idx="2798">
                  <c:v>41319</c:v>
                </c:pt>
                <c:pt idx="2799">
                  <c:v>41319</c:v>
                </c:pt>
                <c:pt idx="2800">
                  <c:v>41319</c:v>
                </c:pt>
                <c:pt idx="2801">
                  <c:v>41319</c:v>
                </c:pt>
                <c:pt idx="2802">
                  <c:v>41319</c:v>
                </c:pt>
                <c:pt idx="2803">
                  <c:v>41319</c:v>
                </c:pt>
                <c:pt idx="2804">
                  <c:v>41319</c:v>
                </c:pt>
                <c:pt idx="2805">
                  <c:v>41319</c:v>
                </c:pt>
                <c:pt idx="2806">
                  <c:v>40027</c:v>
                </c:pt>
                <c:pt idx="2807">
                  <c:v>29812</c:v>
                </c:pt>
                <c:pt idx="2808">
                  <c:v>35516</c:v>
                </c:pt>
                <c:pt idx="2809">
                  <c:v>35516</c:v>
                </c:pt>
                <c:pt idx="2810">
                  <c:v>35516</c:v>
                </c:pt>
                <c:pt idx="2811">
                  <c:v>35516</c:v>
                </c:pt>
                <c:pt idx="2812">
                  <c:v>35516</c:v>
                </c:pt>
                <c:pt idx="2813">
                  <c:v>35516</c:v>
                </c:pt>
                <c:pt idx="2814">
                  <c:v>34553</c:v>
                </c:pt>
                <c:pt idx="2815">
                  <c:v>34553</c:v>
                </c:pt>
                <c:pt idx="2816">
                  <c:v>34553</c:v>
                </c:pt>
                <c:pt idx="2817">
                  <c:v>34553</c:v>
                </c:pt>
                <c:pt idx="2818">
                  <c:v>0</c:v>
                </c:pt>
                <c:pt idx="2819">
                  <c:v>0</c:v>
                </c:pt>
                <c:pt idx="2820">
                  <c:v>11041</c:v>
                </c:pt>
                <c:pt idx="2821">
                  <c:v>15534</c:v>
                </c:pt>
                <c:pt idx="2822">
                  <c:v>19536</c:v>
                </c:pt>
                <c:pt idx="2823">
                  <c:v>2532</c:v>
                </c:pt>
                <c:pt idx="2824">
                  <c:v>3312</c:v>
                </c:pt>
                <c:pt idx="2825">
                  <c:v>2527</c:v>
                </c:pt>
                <c:pt idx="2826">
                  <c:v>6071</c:v>
                </c:pt>
                <c:pt idx="2827">
                  <c:v>7390</c:v>
                </c:pt>
                <c:pt idx="2828">
                  <c:v>3125</c:v>
                </c:pt>
                <c:pt idx="2829">
                  <c:v>3698</c:v>
                </c:pt>
                <c:pt idx="2830">
                  <c:v>3200</c:v>
                </c:pt>
                <c:pt idx="2831">
                  <c:v>2382</c:v>
                </c:pt>
                <c:pt idx="2832">
                  <c:v>2520</c:v>
                </c:pt>
                <c:pt idx="2833">
                  <c:v>2705</c:v>
                </c:pt>
                <c:pt idx="2834">
                  <c:v>2397</c:v>
                </c:pt>
                <c:pt idx="2835">
                  <c:v>3219</c:v>
                </c:pt>
                <c:pt idx="2836">
                  <c:v>3859</c:v>
                </c:pt>
                <c:pt idx="2837">
                  <c:v>6661</c:v>
                </c:pt>
                <c:pt idx="2838">
                  <c:v>10889</c:v>
                </c:pt>
                <c:pt idx="2839">
                  <c:v>2504</c:v>
                </c:pt>
                <c:pt idx="2840">
                  <c:v>6145</c:v>
                </c:pt>
                <c:pt idx="2841">
                  <c:v>2372</c:v>
                </c:pt>
                <c:pt idx="2842">
                  <c:v>3108</c:v>
                </c:pt>
                <c:pt idx="2843">
                  <c:v>7417</c:v>
                </c:pt>
                <c:pt idx="2844">
                  <c:v>2580</c:v>
                </c:pt>
                <c:pt idx="2845">
                  <c:v>1602</c:v>
                </c:pt>
                <c:pt idx="2846">
                  <c:v>2384</c:v>
                </c:pt>
                <c:pt idx="2847">
                  <c:v>2513</c:v>
                </c:pt>
                <c:pt idx="2848">
                  <c:v>1585</c:v>
                </c:pt>
                <c:pt idx="2849">
                  <c:v>2389</c:v>
                </c:pt>
                <c:pt idx="2850">
                  <c:v>2494</c:v>
                </c:pt>
                <c:pt idx="2851">
                  <c:v>2459</c:v>
                </c:pt>
                <c:pt idx="2852">
                  <c:v>6077</c:v>
                </c:pt>
                <c:pt idx="2853">
                  <c:v>7435</c:v>
                </c:pt>
                <c:pt idx="2854">
                  <c:v>2962</c:v>
                </c:pt>
                <c:pt idx="2855">
                  <c:v>4333</c:v>
                </c:pt>
                <c:pt idx="2856">
                  <c:v>6092</c:v>
                </c:pt>
                <c:pt idx="2857">
                  <c:v>2340</c:v>
                </c:pt>
                <c:pt idx="2858">
                  <c:v>2651</c:v>
                </c:pt>
                <c:pt idx="2859">
                  <c:v>3572</c:v>
                </c:pt>
                <c:pt idx="2860">
                  <c:v>2559</c:v>
                </c:pt>
                <c:pt idx="2861">
                  <c:v>2293</c:v>
                </c:pt>
                <c:pt idx="2862">
                  <c:v>3192</c:v>
                </c:pt>
                <c:pt idx="2863">
                  <c:v>5236</c:v>
                </c:pt>
                <c:pt idx="2864">
                  <c:v>6139</c:v>
                </c:pt>
                <c:pt idx="2865">
                  <c:v>2315</c:v>
                </c:pt>
                <c:pt idx="2866">
                  <c:v>5895</c:v>
                </c:pt>
                <c:pt idx="2867">
                  <c:v>5245</c:v>
                </c:pt>
                <c:pt idx="2868">
                  <c:v>6074</c:v>
                </c:pt>
                <c:pt idx="2869">
                  <c:v>2378</c:v>
                </c:pt>
                <c:pt idx="2870">
                  <c:v>2755</c:v>
                </c:pt>
                <c:pt idx="2871">
                  <c:v>7348</c:v>
                </c:pt>
                <c:pt idx="2872">
                  <c:v>6068</c:v>
                </c:pt>
                <c:pt idx="2873">
                  <c:v>2369</c:v>
                </c:pt>
                <c:pt idx="2874">
                  <c:v>2351</c:v>
                </c:pt>
                <c:pt idx="2875">
                  <c:v>2492</c:v>
                </c:pt>
                <c:pt idx="2876">
                  <c:v>2684</c:v>
                </c:pt>
                <c:pt idx="2877">
                  <c:v>2351</c:v>
                </c:pt>
                <c:pt idx="2878">
                  <c:v>2345</c:v>
                </c:pt>
                <c:pt idx="2879">
                  <c:v>3798</c:v>
                </c:pt>
                <c:pt idx="2880">
                  <c:v>4013</c:v>
                </c:pt>
                <c:pt idx="2881">
                  <c:v>4421</c:v>
                </c:pt>
                <c:pt idx="2882">
                  <c:v>3159</c:v>
                </c:pt>
                <c:pt idx="2883">
                  <c:v>2483</c:v>
                </c:pt>
                <c:pt idx="2884">
                  <c:v>5192</c:v>
                </c:pt>
                <c:pt idx="2885">
                  <c:v>6026</c:v>
                </c:pt>
                <c:pt idx="2886">
                  <c:v>2594</c:v>
                </c:pt>
                <c:pt idx="2887">
                  <c:v>2510</c:v>
                </c:pt>
                <c:pt idx="2888">
                  <c:v>3571</c:v>
                </c:pt>
                <c:pt idx="2889">
                  <c:v>2471</c:v>
                </c:pt>
                <c:pt idx="2890">
                  <c:v>3566</c:v>
                </c:pt>
                <c:pt idx="2891">
                  <c:v>2345</c:v>
                </c:pt>
                <c:pt idx="2892">
                  <c:v>2479</c:v>
                </c:pt>
                <c:pt idx="2893">
                  <c:v>5899</c:v>
                </c:pt>
                <c:pt idx="2894">
                  <c:v>4374</c:v>
                </c:pt>
                <c:pt idx="2895">
                  <c:v>4305</c:v>
                </c:pt>
                <c:pt idx="2896">
                  <c:v>2457</c:v>
                </c:pt>
                <c:pt idx="2897">
                  <c:v>1872</c:v>
                </c:pt>
                <c:pt idx="2898">
                  <c:v>5964</c:v>
                </c:pt>
                <c:pt idx="2899">
                  <c:v>7178</c:v>
                </c:pt>
                <c:pt idx="2900">
                  <c:v>10644</c:v>
                </c:pt>
                <c:pt idx="2901">
                  <c:v>3501</c:v>
                </c:pt>
                <c:pt idx="2902">
                  <c:v>2404</c:v>
                </c:pt>
                <c:pt idx="2903">
                  <c:v>5072</c:v>
                </c:pt>
                <c:pt idx="2904">
                  <c:v>2416</c:v>
                </c:pt>
                <c:pt idx="2905">
                  <c:v>2283</c:v>
                </c:pt>
                <c:pt idx="2906">
                  <c:v>2282</c:v>
                </c:pt>
                <c:pt idx="2907">
                  <c:v>2411</c:v>
                </c:pt>
                <c:pt idx="2908">
                  <c:v>3938</c:v>
                </c:pt>
                <c:pt idx="2909">
                  <c:v>7736</c:v>
                </c:pt>
                <c:pt idx="2910">
                  <c:v>4110</c:v>
                </c:pt>
                <c:pt idx="2911">
                  <c:v>394</c:v>
                </c:pt>
                <c:pt idx="2912">
                  <c:v>2367</c:v>
                </c:pt>
                <c:pt idx="2913">
                  <c:v>3815</c:v>
                </c:pt>
                <c:pt idx="2914">
                  <c:v>2044</c:v>
                </c:pt>
                <c:pt idx="2915">
                  <c:v>4036</c:v>
                </c:pt>
                <c:pt idx="2916">
                  <c:v>2246</c:v>
                </c:pt>
                <c:pt idx="2917">
                  <c:v>2364</c:v>
                </c:pt>
                <c:pt idx="2918">
                  <c:v>3816</c:v>
                </c:pt>
                <c:pt idx="2919">
                  <c:v>5798</c:v>
                </c:pt>
                <c:pt idx="2920">
                  <c:v>2208</c:v>
                </c:pt>
                <c:pt idx="2921">
                  <c:v>2209</c:v>
                </c:pt>
                <c:pt idx="2922">
                  <c:v>2356</c:v>
                </c:pt>
                <c:pt idx="2923">
                  <c:v>3423</c:v>
                </c:pt>
                <c:pt idx="2924">
                  <c:v>2347</c:v>
                </c:pt>
                <c:pt idx="2925">
                  <c:v>2229</c:v>
                </c:pt>
                <c:pt idx="2926">
                  <c:v>3495</c:v>
                </c:pt>
                <c:pt idx="2927">
                  <c:v>2442</c:v>
                </c:pt>
                <c:pt idx="2928">
                  <c:v>1624</c:v>
                </c:pt>
                <c:pt idx="2929">
                  <c:v>3919</c:v>
                </c:pt>
                <c:pt idx="2930">
                  <c:v>6336</c:v>
                </c:pt>
                <c:pt idx="2931">
                  <c:v>7456</c:v>
                </c:pt>
                <c:pt idx="2932">
                  <c:v>2285</c:v>
                </c:pt>
                <c:pt idx="2933">
                  <c:v>3532</c:v>
                </c:pt>
                <c:pt idx="2934">
                  <c:v>2440</c:v>
                </c:pt>
                <c:pt idx="2935">
                  <c:v>1626</c:v>
                </c:pt>
                <c:pt idx="2936">
                  <c:v>2180</c:v>
                </c:pt>
                <c:pt idx="2937">
                  <c:v>2062</c:v>
                </c:pt>
                <c:pt idx="2938">
                  <c:v>2271</c:v>
                </c:pt>
                <c:pt idx="2939">
                  <c:v>3500</c:v>
                </c:pt>
                <c:pt idx="2940">
                  <c:v>2425</c:v>
                </c:pt>
                <c:pt idx="2941">
                  <c:v>0</c:v>
                </c:pt>
                <c:pt idx="2942">
                  <c:v>3975</c:v>
                </c:pt>
                <c:pt idx="2943">
                  <c:v>5967</c:v>
                </c:pt>
                <c:pt idx="2944">
                  <c:v>2278</c:v>
                </c:pt>
                <c:pt idx="2945">
                  <c:v>2281</c:v>
                </c:pt>
                <c:pt idx="2946">
                  <c:v>3990</c:v>
                </c:pt>
                <c:pt idx="2947">
                  <c:v>0</c:v>
                </c:pt>
                <c:pt idx="2948">
                  <c:v>3503</c:v>
                </c:pt>
                <c:pt idx="2949">
                  <c:v>2434</c:v>
                </c:pt>
                <c:pt idx="2950">
                  <c:v>3805</c:v>
                </c:pt>
                <c:pt idx="2951">
                  <c:v>182</c:v>
                </c:pt>
                <c:pt idx="2952">
                  <c:v>2302</c:v>
                </c:pt>
                <c:pt idx="2953">
                  <c:v>3744</c:v>
                </c:pt>
                <c:pt idx="2954">
                  <c:v>0</c:v>
                </c:pt>
                <c:pt idx="2955">
                  <c:v>3506</c:v>
                </c:pt>
                <c:pt idx="2956">
                  <c:v>2401</c:v>
                </c:pt>
                <c:pt idx="2957">
                  <c:v>1612</c:v>
                </c:pt>
                <c:pt idx="2958">
                  <c:v>2231</c:v>
                </c:pt>
                <c:pt idx="2959">
                  <c:v>2257</c:v>
                </c:pt>
                <c:pt idx="2960">
                  <c:v>2429</c:v>
                </c:pt>
                <c:pt idx="2961">
                  <c:v>1748</c:v>
                </c:pt>
                <c:pt idx="2962">
                  <c:v>3448</c:v>
                </c:pt>
                <c:pt idx="2963">
                  <c:v>2386</c:v>
                </c:pt>
                <c:pt idx="2964">
                  <c:v>1747</c:v>
                </c:pt>
                <c:pt idx="2965">
                  <c:v>510</c:v>
                </c:pt>
                <c:pt idx="2966">
                  <c:v>2249</c:v>
                </c:pt>
                <c:pt idx="2967">
                  <c:v>2292</c:v>
                </c:pt>
                <c:pt idx="2968">
                  <c:v>2415</c:v>
                </c:pt>
                <c:pt idx="2969">
                  <c:v>1610</c:v>
                </c:pt>
                <c:pt idx="2970">
                  <c:v>3759</c:v>
                </c:pt>
                <c:pt idx="2971">
                  <c:v>5815</c:v>
                </c:pt>
                <c:pt idx="2972">
                  <c:v>8007</c:v>
                </c:pt>
                <c:pt idx="2973">
                  <c:v>8170</c:v>
                </c:pt>
                <c:pt idx="2974">
                  <c:v>8228</c:v>
                </c:pt>
                <c:pt idx="2975">
                  <c:v>10422</c:v>
                </c:pt>
                <c:pt idx="2976">
                  <c:v>12631</c:v>
                </c:pt>
                <c:pt idx="2977">
                  <c:v>14984</c:v>
                </c:pt>
                <c:pt idx="2978">
                  <c:v>14984</c:v>
                </c:pt>
                <c:pt idx="2979">
                  <c:v>0</c:v>
                </c:pt>
                <c:pt idx="2980">
                  <c:v>76035</c:v>
                </c:pt>
                <c:pt idx="2981">
                  <c:v>174978</c:v>
                </c:pt>
                <c:pt idx="2982">
                  <c:v>225937</c:v>
                </c:pt>
                <c:pt idx="2983">
                  <c:v>225928</c:v>
                </c:pt>
                <c:pt idx="2984">
                  <c:v>226024</c:v>
                </c:pt>
                <c:pt idx="2985">
                  <c:v>221680</c:v>
                </c:pt>
                <c:pt idx="2986">
                  <c:v>221994</c:v>
                </c:pt>
                <c:pt idx="2987">
                  <c:v>225687</c:v>
                </c:pt>
                <c:pt idx="2988">
                  <c:v>225923</c:v>
                </c:pt>
                <c:pt idx="2989">
                  <c:v>227843</c:v>
                </c:pt>
                <c:pt idx="2990">
                  <c:v>215502</c:v>
                </c:pt>
                <c:pt idx="2991">
                  <c:v>213786</c:v>
                </c:pt>
                <c:pt idx="2992">
                  <c:v>214584</c:v>
                </c:pt>
                <c:pt idx="2993">
                  <c:v>220707</c:v>
                </c:pt>
                <c:pt idx="2994">
                  <c:v>224862</c:v>
                </c:pt>
                <c:pt idx="2995">
                  <c:v>224602</c:v>
                </c:pt>
                <c:pt idx="2996">
                  <c:v>213250</c:v>
                </c:pt>
                <c:pt idx="2997">
                  <c:v>213377</c:v>
                </c:pt>
                <c:pt idx="2998">
                  <c:v>210484</c:v>
                </c:pt>
                <c:pt idx="2999">
                  <c:v>206754</c:v>
                </c:pt>
                <c:pt idx="3000">
                  <c:v>220538</c:v>
                </c:pt>
                <c:pt idx="3001">
                  <c:v>212617</c:v>
                </c:pt>
                <c:pt idx="3002">
                  <c:v>228145</c:v>
                </c:pt>
                <c:pt idx="3003">
                  <c:v>227763</c:v>
                </c:pt>
                <c:pt idx="3004">
                  <c:v>229894</c:v>
                </c:pt>
                <c:pt idx="3005">
                  <c:v>221751</c:v>
                </c:pt>
                <c:pt idx="3006">
                  <c:v>212430</c:v>
                </c:pt>
                <c:pt idx="3007">
                  <c:v>198679</c:v>
                </c:pt>
                <c:pt idx="3008">
                  <c:v>226559</c:v>
                </c:pt>
                <c:pt idx="3009">
                  <c:v>220724</c:v>
                </c:pt>
                <c:pt idx="3010">
                  <c:v>216882</c:v>
                </c:pt>
                <c:pt idx="3011">
                  <c:v>207984</c:v>
                </c:pt>
                <c:pt idx="3012">
                  <c:v>212150</c:v>
                </c:pt>
                <c:pt idx="3013">
                  <c:v>222792</c:v>
                </c:pt>
                <c:pt idx="3014">
                  <c:v>216866</c:v>
                </c:pt>
                <c:pt idx="3015">
                  <c:v>202909</c:v>
                </c:pt>
                <c:pt idx="3016">
                  <c:v>210803</c:v>
                </c:pt>
                <c:pt idx="3017">
                  <c:v>216197</c:v>
                </c:pt>
                <c:pt idx="3018">
                  <c:v>197889</c:v>
                </c:pt>
                <c:pt idx="3019">
                  <c:v>151789</c:v>
                </c:pt>
                <c:pt idx="3020">
                  <c:v>136391</c:v>
                </c:pt>
                <c:pt idx="3021">
                  <c:v>121150</c:v>
                </c:pt>
                <c:pt idx="3022">
                  <c:v>117201</c:v>
                </c:pt>
                <c:pt idx="3023">
                  <c:v>116784</c:v>
                </c:pt>
                <c:pt idx="3024">
                  <c:v>118136</c:v>
                </c:pt>
                <c:pt idx="3025">
                  <c:v>120132</c:v>
                </c:pt>
                <c:pt idx="3026">
                  <c:v>105580</c:v>
                </c:pt>
                <c:pt idx="3027">
                  <c:v>113737</c:v>
                </c:pt>
                <c:pt idx="3028">
                  <c:v>92914</c:v>
                </c:pt>
                <c:pt idx="3029">
                  <c:v>103710</c:v>
                </c:pt>
                <c:pt idx="3030">
                  <c:v>103233</c:v>
                </c:pt>
                <c:pt idx="3031">
                  <c:v>99834</c:v>
                </c:pt>
                <c:pt idx="3032">
                  <c:v>96899</c:v>
                </c:pt>
                <c:pt idx="3033">
                  <c:v>97906</c:v>
                </c:pt>
                <c:pt idx="3034">
                  <c:v>103748</c:v>
                </c:pt>
                <c:pt idx="3035">
                  <c:v>106519</c:v>
                </c:pt>
                <c:pt idx="3036">
                  <c:v>102470</c:v>
                </c:pt>
                <c:pt idx="3037">
                  <c:v>99545</c:v>
                </c:pt>
                <c:pt idx="3038">
                  <c:v>101067</c:v>
                </c:pt>
                <c:pt idx="3039">
                  <c:v>101315</c:v>
                </c:pt>
                <c:pt idx="3040">
                  <c:v>107713</c:v>
                </c:pt>
                <c:pt idx="3041">
                  <c:v>103400</c:v>
                </c:pt>
                <c:pt idx="3042">
                  <c:v>104078</c:v>
                </c:pt>
                <c:pt idx="3043">
                  <c:v>97609</c:v>
                </c:pt>
                <c:pt idx="3044">
                  <c:v>94987</c:v>
                </c:pt>
                <c:pt idx="3045">
                  <c:v>96923</c:v>
                </c:pt>
                <c:pt idx="3046">
                  <c:v>88215</c:v>
                </c:pt>
                <c:pt idx="3047">
                  <c:v>97447</c:v>
                </c:pt>
                <c:pt idx="3048">
                  <c:v>95376</c:v>
                </c:pt>
                <c:pt idx="3049">
                  <c:v>95353</c:v>
                </c:pt>
                <c:pt idx="3050">
                  <c:v>97864</c:v>
                </c:pt>
                <c:pt idx="3051">
                  <c:v>95954</c:v>
                </c:pt>
                <c:pt idx="3052">
                  <c:v>101553</c:v>
                </c:pt>
                <c:pt idx="3053">
                  <c:v>97606</c:v>
                </c:pt>
                <c:pt idx="3054">
                  <c:v>86265</c:v>
                </c:pt>
                <c:pt idx="3055">
                  <c:v>72326</c:v>
                </c:pt>
                <c:pt idx="3056">
                  <c:v>81172</c:v>
                </c:pt>
                <c:pt idx="3057">
                  <c:v>83627</c:v>
                </c:pt>
                <c:pt idx="3058">
                  <c:v>74754</c:v>
                </c:pt>
                <c:pt idx="3059">
                  <c:v>79812</c:v>
                </c:pt>
                <c:pt idx="3060">
                  <c:v>84947</c:v>
                </c:pt>
                <c:pt idx="3061">
                  <c:v>77136</c:v>
                </c:pt>
                <c:pt idx="3062">
                  <c:v>72301</c:v>
                </c:pt>
                <c:pt idx="3063">
                  <c:v>78418</c:v>
                </c:pt>
                <c:pt idx="3064">
                  <c:v>69682</c:v>
                </c:pt>
                <c:pt idx="3065">
                  <c:v>69687</c:v>
                </c:pt>
                <c:pt idx="3066">
                  <c:v>80066</c:v>
                </c:pt>
                <c:pt idx="3067">
                  <c:v>69682</c:v>
                </c:pt>
                <c:pt idx="3068">
                  <c:v>68514</c:v>
                </c:pt>
                <c:pt idx="3069">
                  <c:v>72013</c:v>
                </c:pt>
                <c:pt idx="3070">
                  <c:v>67282</c:v>
                </c:pt>
                <c:pt idx="3071">
                  <c:v>76170</c:v>
                </c:pt>
                <c:pt idx="3072">
                  <c:v>71917</c:v>
                </c:pt>
                <c:pt idx="3073">
                  <c:v>69689</c:v>
                </c:pt>
                <c:pt idx="3074">
                  <c:v>75385</c:v>
                </c:pt>
                <c:pt idx="3075">
                  <c:v>75238</c:v>
                </c:pt>
                <c:pt idx="3076">
                  <c:v>57697</c:v>
                </c:pt>
                <c:pt idx="3077">
                  <c:v>60520</c:v>
                </c:pt>
                <c:pt idx="3078">
                  <c:v>64488</c:v>
                </c:pt>
                <c:pt idx="3079">
                  <c:v>62114</c:v>
                </c:pt>
                <c:pt idx="3080">
                  <c:v>62058</c:v>
                </c:pt>
                <c:pt idx="3081">
                  <c:v>59494</c:v>
                </c:pt>
                <c:pt idx="3082">
                  <c:v>58319</c:v>
                </c:pt>
                <c:pt idx="3083">
                  <c:v>64778</c:v>
                </c:pt>
                <c:pt idx="3084">
                  <c:v>55720</c:v>
                </c:pt>
                <c:pt idx="3085">
                  <c:v>57420</c:v>
                </c:pt>
                <c:pt idx="3086">
                  <c:v>61003</c:v>
                </c:pt>
                <c:pt idx="3087">
                  <c:v>66094</c:v>
                </c:pt>
                <c:pt idx="3088">
                  <c:v>69685</c:v>
                </c:pt>
                <c:pt idx="3089">
                  <c:v>62267</c:v>
                </c:pt>
                <c:pt idx="3090">
                  <c:v>62189</c:v>
                </c:pt>
                <c:pt idx="3091">
                  <c:v>60835</c:v>
                </c:pt>
                <c:pt idx="3092">
                  <c:v>58306</c:v>
                </c:pt>
                <c:pt idx="3093">
                  <c:v>62144</c:v>
                </c:pt>
                <c:pt idx="3094">
                  <c:v>49308</c:v>
                </c:pt>
                <c:pt idx="3095">
                  <c:v>62155</c:v>
                </c:pt>
                <c:pt idx="3096">
                  <c:v>62151</c:v>
                </c:pt>
                <c:pt idx="3097">
                  <c:v>57870</c:v>
                </c:pt>
                <c:pt idx="3098">
                  <c:v>48291</c:v>
                </c:pt>
                <c:pt idx="3099">
                  <c:v>55689</c:v>
                </c:pt>
                <c:pt idx="3100">
                  <c:v>55710</c:v>
                </c:pt>
                <c:pt idx="3101">
                  <c:v>55693</c:v>
                </c:pt>
                <c:pt idx="3102">
                  <c:v>48590</c:v>
                </c:pt>
                <c:pt idx="3103">
                  <c:v>49275</c:v>
                </c:pt>
                <c:pt idx="3104">
                  <c:v>54387</c:v>
                </c:pt>
                <c:pt idx="3105">
                  <c:v>58320</c:v>
                </c:pt>
                <c:pt idx="3106">
                  <c:v>57363</c:v>
                </c:pt>
                <c:pt idx="3107">
                  <c:v>51765</c:v>
                </c:pt>
                <c:pt idx="3108">
                  <c:v>49955</c:v>
                </c:pt>
                <c:pt idx="3109">
                  <c:v>41722</c:v>
                </c:pt>
                <c:pt idx="3110">
                  <c:v>39130</c:v>
                </c:pt>
                <c:pt idx="3111">
                  <c:v>29132</c:v>
                </c:pt>
                <c:pt idx="3112">
                  <c:v>44028</c:v>
                </c:pt>
                <c:pt idx="3113">
                  <c:v>31555</c:v>
                </c:pt>
                <c:pt idx="3114">
                  <c:v>41693</c:v>
                </c:pt>
                <c:pt idx="3115">
                  <c:v>27777</c:v>
                </c:pt>
                <c:pt idx="3116">
                  <c:v>36637</c:v>
                </c:pt>
                <c:pt idx="3117">
                  <c:v>35293</c:v>
                </c:pt>
                <c:pt idx="3118">
                  <c:v>24052</c:v>
                </c:pt>
                <c:pt idx="3119">
                  <c:v>3417</c:v>
                </c:pt>
                <c:pt idx="3120">
                  <c:v>2906</c:v>
                </c:pt>
                <c:pt idx="3121">
                  <c:v>6108</c:v>
                </c:pt>
                <c:pt idx="3122">
                  <c:v>8493</c:v>
                </c:pt>
                <c:pt idx="3123">
                  <c:v>13497</c:v>
                </c:pt>
                <c:pt idx="3124">
                  <c:v>6128</c:v>
                </c:pt>
                <c:pt idx="3125">
                  <c:v>3419</c:v>
                </c:pt>
                <c:pt idx="3126">
                  <c:v>2578</c:v>
                </c:pt>
                <c:pt idx="3127">
                  <c:v>6141</c:v>
                </c:pt>
                <c:pt idx="3128">
                  <c:v>3236</c:v>
                </c:pt>
                <c:pt idx="3129">
                  <c:v>7923</c:v>
                </c:pt>
                <c:pt idx="3130">
                  <c:v>5679</c:v>
                </c:pt>
                <c:pt idx="3131">
                  <c:v>2486</c:v>
                </c:pt>
                <c:pt idx="3132">
                  <c:v>4804</c:v>
                </c:pt>
                <c:pt idx="3133">
                  <c:v>5297</c:v>
                </c:pt>
                <c:pt idx="3134">
                  <c:v>5889</c:v>
                </c:pt>
                <c:pt idx="3135">
                  <c:v>2270</c:v>
                </c:pt>
                <c:pt idx="3136">
                  <c:v>7405</c:v>
                </c:pt>
                <c:pt idx="3137">
                  <c:v>7392</c:v>
                </c:pt>
                <c:pt idx="3138">
                  <c:v>6253</c:v>
                </c:pt>
                <c:pt idx="3139">
                  <c:v>7345</c:v>
                </c:pt>
                <c:pt idx="3140">
                  <c:v>2567</c:v>
                </c:pt>
                <c:pt idx="3141">
                  <c:v>2574</c:v>
                </c:pt>
                <c:pt idx="3142">
                  <c:v>8395</c:v>
                </c:pt>
                <c:pt idx="3143">
                  <c:v>6927</c:v>
                </c:pt>
                <c:pt idx="3144">
                  <c:v>2533</c:v>
                </c:pt>
                <c:pt idx="3145">
                  <c:v>6158</c:v>
                </c:pt>
                <c:pt idx="3146">
                  <c:v>2334</c:v>
                </c:pt>
                <c:pt idx="3147">
                  <c:v>2577</c:v>
                </c:pt>
                <c:pt idx="3148">
                  <c:v>7356</c:v>
                </c:pt>
                <c:pt idx="3149">
                  <c:v>2491</c:v>
                </c:pt>
                <c:pt idx="3150">
                  <c:v>2376</c:v>
                </c:pt>
                <c:pt idx="3151">
                  <c:v>2321</c:v>
                </c:pt>
                <c:pt idx="3152">
                  <c:v>2559</c:v>
                </c:pt>
                <c:pt idx="3153">
                  <c:v>6154</c:v>
                </c:pt>
                <c:pt idx="3154">
                  <c:v>2360</c:v>
                </c:pt>
                <c:pt idx="3155">
                  <c:v>2616</c:v>
                </c:pt>
                <c:pt idx="3156">
                  <c:v>7481</c:v>
                </c:pt>
                <c:pt idx="3157">
                  <c:v>5093</c:v>
                </c:pt>
                <c:pt idx="3158">
                  <c:v>7442</c:v>
                </c:pt>
                <c:pt idx="3159">
                  <c:v>8409</c:v>
                </c:pt>
                <c:pt idx="3160">
                  <c:v>3004</c:v>
                </c:pt>
                <c:pt idx="3161">
                  <c:v>4351</c:v>
                </c:pt>
                <c:pt idx="3162">
                  <c:v>2579</c:v>
                </c:pt>
                <c:pt idx="3163">
                  <c:v>7320</c:v>
                </c:pt>
                <c:pt idx="3164">
                  <c:v>3967</c:v>
                </c:pt>
                <c:pt idx="3165">
                  <c:v>3544</c:v>
                </c:pt>
                <c:pt idx="3166">
                  <c:v>3232</c:v>
                </c:pt>
                <c:pt idx="3167">
                  <c:v>7993</c:v>
                </c:pt>
                <c:pt idx="3168">
                  <c:v>7243</c:v>
                </c:pt>
                <c:pt idx="3169">
                  <c:v>8631</c:v>
                </c:pt>
                <c:pt idx="3170">
                  <c:v>2770</c:v>
                </c:pt>
                <c:pt idx="3171">
                  <c:v>5943</c:v>
                </c:pt>
                <c:pt idx="3172">
                  <c:v>6259</c:v>
                </c:pt>
                <c:pt idx="3173">
                  <c:v>7278</c:v>
                </c:pt>
                <c:pt idx="3174">
                  <c:v>5373</c:v>
                </c:pt>
                <c:pt idx="3175">
                  <c:v>4939</c:v>
                </c:pt>
                <c:pt idx="3176">
                  <c:v>3341</c:v>
                </c:pt>
                <c:pt idx="3177">
                  <c:v>11052</c:v>
                </c:pt>
                <c:pt idx="3178">
                  <c:v>2592</c:v>
                </c:pt>
                <c:pt idx="3179">
                  <c:v>3467</c:v>
                </c:pt>
                <c:pt idx="3180">
                  <c:v>3979</c:v>
                </c:pt>
                <c:pt idx="3181">
                  <c:v>10881</c:v>
                </c:pt>
                <c:pt idx="3182">
                  <c:v>8631</c:v>
                </c:pt>
                <c:pt idx="3183">
                  <c:v>4914</c:v>
                </c:pt>
                <c:pt idx="3184">
                  <c:v>3126</c:v>
                </c:pt>
                <c:pt idx="3185">
                  <c:v>6149</c:v>
                </c:pt>
                <c:pt idx="3186">
                  <c:v>11145</c:v>
                </c:pt>
                <c:pt idx="3187">
                  <c:v>5024</c:v>
                </c:pt>
                <c:pt idx="3188">
                  <c:v>8688</c:v>
                </c:pt>
                <c:pt idx="3189">
                  <c:v>7334</c:v>
                </c:pt>
                <c:pt idx="3190">
                  <c:v>6617</c:v>
                </c:pt>
                <c:pt idx="3191">
                  <c:v>2363</c:v>
                </c:pt>
                <c:pt idx="3192">
                  <c:v>2595</c:v>
                </c:pt>
                <c:pt idx="3193">
                  <c:v>3476</c:v>
                </c:pt>
                <c:pt idx="3194">
                  <c:v>8351</c:v>
                </c:pt>
                <c:pt idx="3195">
                  <c:v>11096</c:v>
                </c:pt>
                <c:pt idx="3196">
                  <c:v>2569</c:v>
                </c:pt>
                <c:pt idx="3197">
                  <c:v>3431</c:v>
                </c:pt>
                <c:pt idx="3198">
                  <c:v>2568</c:v>
                </c:pt>
                <c:pt idx="3199">
                  <c:v>11077</c:v>
                </c:pt>
                <c:pt idx="3200">
                  <c:v>4430</c:v>
                </c:pt>
                <c:pt idx="3201">
                  <c:v>4845</c:v>
                </c:pt>
                <c:pt idx="3202">
                  <c:v>6186</c:v>
                </c:pt>
                <c:pt idx="3203">
                  <c:v>8630</c:v>
                </c:pt>
                <c:pt idx="3204">
                  <c:v>3478</c:v>
                </c:pt>
                <c:pt idx="3205">
                  <c:v>7637</c:v>
                </c:pt>
                <c:pt idx="3206">
                  <c:v>11774</c:v>
                </c:pt>
                <c:pt idx="3207">
                  <c:v>8623</c:v>
                </c:pt>
                <c:pt idx="3208">
                  <c:v>4886</c:v>
                </c:pt>
                <c:pt idx="3209">
                  <c:v>8758</c:v>
                </c:pt>
                <c:pt idx="3210">
                  <c:v>8702</c:v>
                </c:pt>
                <c:pt idx="3211">
                  <c:v>2615</c:v>
                </c:pt>
                <c:pt idx="3212">
                  <c:v>10633</c:v>
                </c:pt>
                <c:pt idx="3213">
                  <c:v>8915</c:v>
                </c:pt>
                <c:pt idx="3214">
                  <c:v>4861</c:v>
                </c:pt>
                <c:pt idx="3215">
                  <c:v>10606</c:v>
                </c:pt>
                <c:pt idx="3216">
                  <c:v>7317</c:v>
                </c:pt>
                <c:pt idx="3217">
                  <c:v>1947</c:v>
                </c:pt>
                <c:pt idx="3218">
                  <c:v>4787</c:v>
                </c:pt>
                <c:pt idx="3219">
                  <c:v>2537</c:v>
                </c:pt>
                <c:pt idx="3220">
                  <c:v>3419</c:v>
                </c:pt>
                <c:pt idx="3221">
                  <c:v>8645</c:v>
                </c:pt>
                <c:pt idx="3222">
                  <c:v>7650</c:v>
                </c:pt>
                <c:pt idx="3223">
                  <c:v>4984</c:v>
                </c:pt>
                <c:pt idx="3224">
                  <c:v>8696</c:v>
                </c:pt>
                <c:pt idx="3225">
                  <c:v>5099</c:v>
                </c:pt>
                <c:pt idx="3226">
                  <c:v>6317</c:v>
                </c:pt>
                <c:pt idx="3227">
                  <c:v>5408</c:v>
                </c:pt>
                <c:pt idx="3228">
                  <c:v>8736</c:v>
                </c:pt>
                <c:pt idx="3229">
                  <c:v>8651</c:v>
                </c:pt>
                <c:pt idx="3230">
                  <c:v>9996</c:v>
                </c:pt>
                <c:pt idx="3231">
                  <c:v>5028</c:v>
                </c:pt>
                <c:pt idx="3232">
                  <c:v>6319</c:v>
                </c:pt>
                <c:pt idx="3233">
                  <c:v>11913</c:v>
                </c:pt>
                <c:pt idx="3234">
                  <c:v>8040</c:v>
                </c:pt>
                <c:pt idx="3235">
                  <c:v>7324</c:v>
                </c:pt>
                <c:pt idx="3236">
                  <c:v>7457</c:v>
                </c:pt>
                <c:pt idx="3237">
                  <c:v>7330</c:v>
                </c:pt>
                <c:pt idx="3238">
                  <c:v>8697</c:v>
                </c:pt>
                <c:pt idx="3239">
                  <c:v>9902</c:v>
                </c:pt>
                <c:pt idx="3240">
                  <c:v>6390</c:v>
                </c:pt>
                <c:pt idx="3241">
                  <c:v>3259</c:v>
                </c:pt>
                <c:pt idx="3242">
                  <c:v>6759</c:v>
                </c:pt>
                <c:pt idx="3243">
                  <c:v>7382</c:v>
                </c:pt>
                <c:pt idx="3244">
                  <c:v>6335</c:v>
                </c:pt>
                <c:pt idx="3245">
                  <c:v>11596</c:v>
                </c:pt>
                <c:pt idx="3246">
                  <c:v>2036</c:v>
                </c:pt>
                <c:pt idx="3247">
                  <c:v>8953</c:v>
                </c:pt>
                <c:pt idx="3248">
                  <c:v>6711</c:v>
                </c:pt>
                <c:pt idx="3249">
                  <c:v>11050</c:v>
                </c:pt>
                <c:pt idx="3250">
                  <c:v>4519</c:v>
                </c:pt>
                <c:pt idx="3251">
                  <c:v>9402</c:v>
                </c:pt>
                <c:pt idx="3252">
                  <c:v>2515</c:v>
                </c:pt>
                <c:pt idx="3253">
                  <c:v>3372</c:v>
                </c:pt>
                <c:pt idx="3254">
                  <c:v>8837</c:v>
                </c:pt>
                <c:pt idx="3255">
                  <c:v>7387</c:v>
                </c:pt>
                <c:pt idx="3256">
                  <c:v>10251</c:v>
                </c:pt>
                <c:pt idx="3257">
                  <c:v>7287</c:v>
                </c:pt>
                <c:pt idx="3258">
                  <c:v>6320</c:v>
                </c:pt>
                <c:pt idx="3259">
                  <c:v>13655</c:v>
                </c:pt>
                <c:pt idx="3260">
                  <c:v>8702</c:v>
                </c:pt>
                <c:pt idx="3261">
                  <c:v>8645</c:v>
                </c:pt>
                <c:pt idx="3262">
                  <c:v>4947</c:v>
                </c:pt>
                <c:pt idx="3263">
                  <c:v>4992</c:v>
                </c:pt>
                <c:pt idx="3264">
                  <c:v>6776</c:v>
                </c:pt>
                <c:pt idx="3265">
                  <c:v>7659</c:v>
                </c:pt>
                <c:pt idx="3266">
                  <c:v>7945</c:v>
                </c:pt>
                <c:pt idx="3267">
                  <c:v>13561</c:v>
                </c:pt>
                <c:pt idx="3268">
                  <c:v>8705</c:v>
                </c:pt>
                <c:pt idx="3269">
                  <c:v>7230</c:v>
                </c:pt>
                <c:pt idx="3270">
                  <c:v>10347</c:v>
                </c:pt>
                <c:pt idx="3271">
                  <c:v>4946</c:v>
                </c:pt>
                <c:pt idx="3272">
                  <c:v>12242</c:v>
                </c:pt>
                <c:pt idx="3273">
                  <c:v>6355</c:v>
                </c:pt>
                <c:pt idx="3274">
                  <c:v>6969</c:v>
                </c:pt>
                <c:pt idx="3275">
                  <c:v>5980</c:v>
                </c:pt>
                <c:pt idx="3276">
                  <c:v>5792</c:v>
                </c:pt>
                <c:pt idx="3277">
                  <c:v>8835</c:v>
                </c:pt>
                <c:pt idx="3278">
                  <c:v>7321</c:v>
                </c:pt>
                <c:pt idx="3279">
                  <c:v>8720</c:v>
                </c:pt>
                <c:pt idx="3280">
                  <c:v>10612</c:v>
                </c:pt>
                <c:pt idx="3281">
                  <c:v>9657</c:v>
                </c:pt>
                <c:pt idx="3282">
                  <c:v>6765</c:v>
                </c:pt>
                <c:pt idx="3283">
                  <c:v>7387</c:v>
                </c:pt>
                <c:pt idx="3284">
                  <c:v>8681</c:v>
                </c:pt>
                <c:pt idx="3285">
                  <c:v>6426</c:v>
                </c:pt>
                <c:pt idx="3286">
                  <c:v>8936</c:v>
                </c:pt>
                <c:pt idx="3287">
                  <c:v>5079</c:v>
                </c:pt>
                <c:pt idx="3288">
                  <c:v>5037</c:v>
                </c:pt>
                <c:pt idx="3289">
                  <c:v>6327</c:v>
                </c:pt>
                <c:pt idx="3290">
                  <c:v>13437</c:v>
                </c:pt>
                <c:pt idx="3291">
                  <c:v>8875</c:v>
                </c:pt>
                <c:pt idx="3292">
                  <c:v>9022</c:v>
                </c:pt>
                <c:pt idx="3293">
                  <c:v>10404</c:v>
                </c:pt>
                <c:pt idx="3294">
                  <c:v>5035</c:v>
                </c:pt>
                <c:pt idx="3295">
                  <c:v>8743</c:v>
                </c:pt>
                <c:pt idx="3296">
                  <c:v>8892</c:v>
                </c:pt>
                <c:pt idx="3297">
                  <c:v>7542</c:v>
                </c:pt>
                <c:pt idx="3298">
                  <c:v>8945</c:v>
                </c:pt>
                <c:pt idx="3299">
                  <c:v>7353</c:v>
                </c:pt>
                <c:pt idx="3300">
                  <c:v>5637</c:v>
                </c:pt>
                <c:pt idx="3301">
                  <c:v>8256</c:v>
                </c:pt>
                <c:pt idx="3302">
                  <c:v>9882</c:v>
                </c:pt>
                <c:pt idx="3303">
                  <c:v>8934</c:v>
                </c:pt>
                <c:pt idx="3304">
                  <c:v>7342</c:v>
                </c:pt>
                <c:pt idx="3305">
                  <c:v>10493</c:v>
                </c:pt>
                <c:pt idx="3306">
                  <c:v>8701</c:v>
                </c:pt>
                <c:pt idx="3307">
                  <c:v>4991</c:v>
                </c:pt>
                <c:pt idx="3308">
                  <c:v>7521</c:v>
                </c:pt>
                <c:pt idx="3309">
                  <c:v>9760</c:v>
                </c:pt>
                <c:pt idx="3310">
                  <c:v>8884</c:v>
                </c:pt>
                <c:pt idx="3311">
                  <c:v>7278</c:v>
                </c:pt>
                <c:pt idx="3312">
                  <c:v>10191</c:v>
                </c:pt>
                <c:pt idx="3313">
                  <c:v>13658</c:v>
                </c:pt>
                <c:pt idx="3314">
                  <c:v>8716</c:v>
                </c:pt>
                <c:pt idx="3315">
                  <c:v>11065</c:v>
                </c:pt>
                <c:pt idx="3316">
                  <c:v>9809</c:v>
                </c:pt>
                <c:pt idx="3317">
                  <c:v>9141</c:v>
                </c:pt>
                <c:pt idx="3318">
                  <c:v>7461</c:v>
                </c:pt>
                <c:pt idx="3319">
                  <c:v>11008</c:v>
                </c:pt>
                <c:pt idx="3320">
                  <c:v>6536</c:v>
                </c:pt>
                <c:pt idx="3321">
                  <c:v>8667</c:v>
                </c:pt>
                <c:pt idx="3322">
                  <c:v>4986</c:v>
                </c:pt>
                <c:pt idx="3323">
                  <c:v>7018</c:v>
                </c:pt>
                <c:pt idx="3324">
                  <c:v>10206</c:v>
                </c:pt>
                <c:pt idx="3325">
                  <c:v>7312</c:v>
                </c:pt>
                <c:pt idx="3326">
                  <c:v>8697</c:v>
                </c:pt>
                <c:pt idx="3327">
                  <c:v>4972</c:v>
                </c:pt>
                <c:pt idx="3328">
                  <c:v>9434</c:v>
                </c:pt>
                <c:pt idx="3329">
                  <c:v>10535</c:v>
                </c:pt>
                <c:pt idx="3330">
                  <c:v>8077</c:v>
                </c:pt>
                <c:pt idx="3331">
                  <c:v>5982</c:v>
                </c:pt>
                <c:pt idx="3332">
                  <c:v>7339</c:v>
                </c:pt>
                <c:pt idx="3333">
                  <c:v>8947</c:v>
                </c:pt>
                <c:pt idx="3334">
                  <c:v>7344</c:v>
                </c:pt>
                <c:pt idx="3335">
                  <c:v>10321</c:v>
                </c:pt>
                <c:pt idx="3336">
                  <c:v>13686</c:v>
                </c:pt>
                <c:pt idx="3337">
                  <c:v>8724</c:v>
                </c:pt>
                <c:pt idx="3338">
                  <c:v>4973</c:v>
                </c:pt>
                <c:pt idx="3339">
                  <c:v>9751</c:v>
                </c:pt>
                <c:pt idx="3340">
                  <c:v>8709</c:v>
                </c:pt>
                <c:pt idx="3341">
                  <c:v>7326</c:v>
                </c:pt>
                <c:pt idx="3342">
                  <c:v>10188</c:v>
                </c:pt>
                <c:pt idx="3343">
                  <c:v>7316</c:v>
                </c:pt>
                <c:pt idx="3344">
                  <c:v>6322</c:v>
                </c:pt>
                <c:pt idx="3345">
                  <c:v>4930</c:v>
                </c:pt>
                <c:pt idx="3346">
                  <c:v>7337</c:v>
                </c:pt>
                <c:pt idx="3347">
                  <c:v>4972</c:v>
                </c:pt>
                <c:pt idx="3348">
                  <c:v>11081</c:v>
                </c:pt>
                <c:pt idx="3349">
                  <c:v>8940</c:v>
                </c:pt>
                <c:pt idx="3350">
                  <c:v>8598</c:v>
                </c:pt>
                <c:pt idx="3351">
                  <c:v>9782</c:v>
                </c:pt>
                <c:pt idx="3352">
                  <c:v>6054</c:v>
                </c:pt>
                <c:pt idx="3353">
                  <c:v>10334</c:v>
                </c:pt>
                <c:pt idx="3354">
                  <c:v>6265</c:v>
                </c:pt>
                <c:pt idx="3355">
                  <c:v>6424</c:v>
                </c:pt>
                <c:pt idx="3356">
                  <c:v>7394</c:v>
                </c:pt>
                <c:pt idx="3357">
                  <c:v>8802</c:v>
                </c:pt>
                <c:pt idx="3358">
                  <c:v>6925</c:v>
                </c:pt>
                <c:pt idx="3359">
                  <c:v>5407</c:v>
                </c:pt>
                <c:pt idx="3360">
                  <c:v>6797</c:v>
                </c:pt>
                <c:pt idx="3361">
                  <c:v>5275</c:v>
                </c:pt>
                <c:pt idx="3362">
                  <c:v>6415</c:v>
                </c:pt>
                <c:pt idx="3363">
                  <c:v>5654</c:v>
                </c:pt>
                <c:pt idx="3364">
                  <c:v>6412</c:v>
                </c:pt>
                <c:pt idx="3365">
                  <c:v>7383</c:v>
                </c:pt>
                <c:pt idx="3366">
                  <c:v>8793</c:v>
                </c:pt>
                <c:pt idx="3367">
                  <c:v>4992</c:v>
                </c:pt>
                <c:pt idx="3368">
                  <c:v>11228</c:v>
                </c:pt>
                <c:pt idx="3369">
                  <c:v>7449</c:v>
                </c:pt>
                <c:pt idx="3370">
                  <c:v>5709</c:v>
                </c:pt>
                <c:pt idx="3371">
                  <c:v>10263</c:v>
                </c:pt>
                <c:pt idx="3372">
                  <c:v>5743</c:v>
                </c:pt>
                <c:pt idx="3373">
                  <c:v>8800</c:v>
                </c:pt>
                <c:pt idx="3374">
                  <c:v>6192</c:v>
                </c:pt>
                <c:pt idx="3375">
                  <c:v>9029</c:v>
                </c:pt>
                <c:pt idx="3376">
                  <c:v>6190</c:v>
                </c:pt>
                <c:pt idx="3377">
                  <c:v>8785</c:v>
                </c:pt>
                <c:pt idx="3378">
                  <c:v>5006</c:v>
                </c:pt>
                <c:pt idx="3379">
                  <c:v>8783</c:v>
                </c:pt>
                <c:pt idx="3380">
                  <c:v>4991</c:v>
                </c:pt>
                <c:pt idx="3381">
                  <c:v>11247</c:v>
                </c:pt>
                <c:pt idx="3382">
                  <c:v>6925</c:v>
                </c:pt>
                <c:pt idx="3383">
                  <c:v>7403</c:v>
                </c:pt>
                <c:pt idx="3384">
                  <c:v>8880</c:v>
                </c:pt>
                <c:pt idx="3385">
                  <c:v>6980</c:v>
                </c:pt>
                <c:pt idx="3386">
                  <c:v>7535</c:v>
                </c:pt>
                <c:pt idx="3387">
                  <c:v>5043</c:v>
                </c:pt>
                <c:pt idx="3388">
                  <c:v>11296</c:v>
                </c:pt>
                <c:pt idx="3389">
                  <c:v>8688</c:v>
                </c:pt>
                <c:pt idx="3390">
                  <c:v>6579</c:v>
                </c:pt>
                <c:pt idx="3391">
                  <c:v>11452</c:v>
                </c:pt>
                <c:pt idx="3392">
                  <c:v>5734</c:v>
                </c:pt>
                <c:pt idx="3393">
                  <c:v>7394</c:v>
                </c:pt>
                <c:pt idx="3394">
                  <c:v>5053</c:v>
                </c:pt>
                <c:pt idx="3395">
                  <c:v>7543</c:v>
                </c:pt>
                <c:pt idx="3396">
                  <c:v>5047</c:v>
                </c:pt>
                <c:pt idx="3397">
                  <c:v>11469</c:v>
                </c:pt>
                <c:pt idx="3398">
                  <c:v>5334</c:v>
                </c:pt>
                <c:pt idx="3399">
                  <c:v>10253</c:v>
                </c:pt>
                <c:pt idx="3400">
                  <c:v>5039</c:v>
                </c:pt>
                <c:pt idx="3401">
                  <c:v>6110</c:v>
                </c:pt>
                <c:pt idx="3402">
                  <c:v>5043</c:v>
                </c:pt>
                <c:pt idx="3403">
                  <c:v>11273</c:v>
                </c:pt>
                <c:pt idx="3404">
                  <c:v>9017</c:v>
                </c:pt>
                <c:pt idx="3405">
                  <c:v>4896</c:v>
                </c:pt>
                <c:pt idx="3406">
                  <c:v>9030</c:v>
                </c:pt>
                <c:pt idx="3407">
                  <c:v>13855</c:v>
                </c:pt>
                <c:pt idx="3408">
                  <c:v>7770</c:v>
                </c:pt>
                <c:pt idx="3409">
                  <c:v>5042</c:v>
                </c:pt>
                <c:pt idx="3410">
                  <c:v>7768</c:v>
                </c:pt>
                <c:pt idx="3411">
                  <c:v>5042</c:v>
                </c:pt>
                <c:pt idx="3412">
                  <c:v>9407</c:v>
                </c:pt>
                <c:pt idx="3413">
                  <c:v>8184</c:v>
                </c:pt>
                <c:pt idx="3414">
                  <c:v>9623</c:v>
                </c:pt>
                <c:pt idx="3415">
                  <c:v>6463</c:v>
                </c:pt>
                <c:pt idx="3416">
                  <c:v>7459</c:v>
                </c:pt>
                <c:pt idx="3417">
                  <c:v>6450</c:v>
                </c:pt>
                <c:pt idx="3418">
                  <c:v>7454</c:v>
                </c:pt>
                <c:pt idx="3419">
                  <c:v>8861</c:v>
                </c:pt>
                <c:pt idx="3420">
                  <c:v>7314</c:v>
                </c:pt>
                <c:pt idx="3421">
                  <c:v>6793</c:v>
                </c:pt>
                <c:pt idx="3422">
                  <c:v>5045</c:v>
                </c:pt>
                <c:pt idx="3423">
                  <c:v>5626</c:v>
                </c:pt>
                <c:pt idx="3424">
                  <c:v>8754</c:v>
                </c:pt>
                <c:pt idx="3425">
                  <c:v>11302</c:v>
                </c:pt>
                <c:pt idx="3426">
                  <c:v>13900</c:v>
                </c:pt>
                <c:pt idx="3427">
                  <c:v>5666</c:v>
                </c:pt>
                <c:pt idx="3428">
                  <c:v>6964</c:v>
                </c:pt>
                <c:pt idx="3429">
                  <c:v>6926</c:v>
                </c:pt>
                <c:pt idx="3430">
                  <c:v>7462</c:v>
                </c:pt>
                <c:pt idx="3431">
                  <c:v>7432</c:v>
                </c:pt>
                <c:pt idx="3432">
                  <c:v>11301</c:v>
                </c:pt>
                <c:pt idx="3433">
                  <c:v>6402</c:v>
                </c:pt>
                <c:pt idx="3434">
                  <c:v>11301</c:v>
                </c:pt>
                <c:pt idx="3435">
                  <c:v>7491</c:v>
                </c:pt>
                <c:pt idx="3436">
                  <c:v>12175</c:v>
                </c:pt>
                <c:pt idx="3437">
                  <c:v>9044</c:v>
                </c:pt>
                <c:pt idx="3438">
                  <c:v>5735</c:v>
                </c:pt>
                <c:pt idx="3439">
                  <c:v>10607</c:v>
                </c:pt>
                <c:pt idx="3440">
                  <c:v>5051</c:v>
                </c:pt>
                <c:pt idx="3441">
                  <c:v>8853</c:v>
                </c:pt>
                <c:pt idx="3442">
                  <c:v>5060</c:v>
                </c:pt>
                <c:pt idx="3443">
                  <c:v>7652</c:v>
                </c:pt>
                <c:pt idx="3444">
                  <c:v>6271</c:v>
                </c:pt>
                <c:pt idx="3445">
                  <c:v>8836</c:v>
                </c:pt>
                <c:pt idx="3446">
                  <c:v>5041</c:v>
                </c:pt>
                <c:pt idx="3447">
                  <c:v>5715</c:v>
                </c:pt>
                <c:pt idx="3448">
                  <c:v>6868</c:v>
                </c:pt>
                <c:pt idx="3449">
                  <c:v>5257</c:v>
                </c:pt>
                <c:pt idx="3450">
                  <c:v>8824</c:v>
                </c:pt>
                <c:pt idx="3451">
                  <c:v>7447</c:v>
                </c:pt>
                <c:pt idx="3452">
                  <c:v>6913</c:v>
                </c:pt>
                <c:pt idx="3453">
                  <c:v>5057</c:v>
                </c:pt>
                <c:pt idx="3454">
                  <c:v>11291</c:v>
                </c:pt>
                <c:pt idx="3455">
                  <c:v>13901</c:v>
                </c:pt>
                <c:pt idx="3456">
                  <c:v>5425</c:v>
                </c:pt>
                <c:pt idx="3457">
                  <c:v>6992</c:v>
                </c:pt>
                <c:pt idx="3458">
                  <c:v>11810</c:v>
                </c:pt>
                <c:pt idx="3459">
                  <c:v>8550</c:v>
                </c:pt>
                <c:pt idx="3460">
                  <c:v>5710</c:v>
                </c:pt>
                <c:pt idx="3461">
                  <c:v>8206</c:v>
                </c:pt>
                <c:pt idx="3462">
                  <c:v>5041</c:v>
                </c:pt>
                <c:pt idx="3463">
                  <c:v>11302</c:v>
                </c:pt>
                <c:pt idx="3464">
                  <c:v>4446</c:v>
                </c:pt>
                <c:pt idx="3465">
                  <c:v>9910</c:v>
                </c:pt>
                <c:pt idx="3466">
                  <c:v>6602</c:v>
                </c:pt>
                <c:pt idx="3467">
                  <c:v>5974</c:v>
                </c:pt>
                <c:pt idx="3468">
                  <c:v>6408</c:v>
                </c:pt>
                <c:pt idx="3469">
                  <c:v>7493</c:v>
                </c:pt>
                <c:pt idx="3470">
                  <c:v>8996</c:v>
                </c:pt>
                <c:pt idx="3471">
                  <c:v>7151</c:v>
                </c:pt>
                <c:pt idx="3472">
                  <c:v>6411</c:v>
                </c:pt>
                <c:pt idx="3473">
                  <c:v>6979</c:v>
                </c:pt>
                <c:pt idx="3474">
                  <c:v>10482</c:v>
                </c:pt>
                <c:pt idx="3475">
                  <c:v>5023</c:v>
                </c:pt>
                <c:pt idx="3476">
                  <c:v>8831</c:v>
                </c:pt>
                <c:pt idx="3477">
                  <c:v>13870</c:v>
                </c:pt>
                <c:pt idx="3478">
                  <c:v>5990</c:v>
                </c:pt>
                <c:pt idx="3479">
                  <c:v>10288</c:v>
                </c:pt>
                <c:pt idx="3480">
                  <c:v>4887</c:v>
                </c:pt>
                <c:pt idx="3481">
                  <c:v>9038</c:v>
                </c:pt>
                <c:pt idx="3482">
                  <c:v>7427</c:v>
                </c:pt>
                <c:pt idx="3483">
                  <c:v>8843</c:v>
                </c:pt>
                <c:pt idx="3484">
                  <c:v>5046</c:v>
                </c:pt>
                <c:pt idx="3485">
                  <c:v>8831</c:v>
                </c:pt>
                <c:pt idx="3486">
                  <c:v>5038</c:v>
                </c:pt>
                <c:pt idx="3487">
                  <c:v>11280</c:v>
                </c:pt>
                <c:pt idx="3488">
                  <c:v>4570</c:v>
                </c:pt>
                <c:pt idx="3489">
                  <c:v>9611</c:v>
                </c:pt>
                <c:pt idx="3490">
                  <c:v>5027</c:v>
                </c:pt>
                <c:pt idx="3491">
                  <c:v>5683</c:v>
                </c:pt>
                <c:pt idx="3492">
                  <c:v>8994</c:v>
                </c:pt>
                <c:pt idx="3493">
                  <c:v>9347</c:v>
                </c:pt>
                <c:pt idx="3494">
                  <c:v>6786</c:v>
                </c:pt>
                <c:pt idx="3495">
                  <c:v>5042</c:v>
                </c:pt>
                <c:pt idx="3496">
                  <c:v>7393</c:v>
                </c:pt>
                <c:pt idx="3497">
                  <c:v>5038</c:v>
                </c:pt>
                <c:pt idx="3498">
                  <c:v>8837</c:v>
                </c:pt>
                <c:pt idx="3499">
                  <c:v>13886</c:v>
                </c:pt>
                <c:pt idx="3500">
                  <c:v>7486</c:v>
                </c:pt>
                <c:pt idx="3501">
                  <c:v>10399</c:v>
                </c:pt>
                <c:pt idx="3502">
                  <c:v>5752</c:v>
                </c:pt>
                <c:pt idx="3503">
                  <c:v>6416</c:v>
                </c:pt>
                <c:pt idx="3504">
                  <c:v>5706</c:v>
                </c:pt>
                <c:pt idx="3505">
                  <c:v>8780</c:v>
                </c:pt>
                <c:pt idx="3506">
                  <c:v>9626</c:v>
                </c:pt>
                <c:pt idx="3507">
                  <c:v>4844</c:v>
                </c:pt>
                <c:pt idx="3508">
                  <c:v>8957</c:v>
                </c:pt>
                <c:pt idx="3509">
                  <c:v>7393</c:v>
                </c:pt>
                <c:pt idx="3510">
                  <c:v>8860</c:v>
                </c:pt>
                <c:pt idx="3511">
                  <c:v>7457</c:v>
                </c:pt>
                <c:pt idx="3512">
                  <c:v>9069</c:v>
                </c:pt>
                <c:pt idx="3513">
                  <c:v>5059</c:v>
                </c:pt>
                <c:pt idx="3514">
                  <c:v>8866</c:v>
                </c:pt>
                <c:pt idx="3515">
                  <c:v>5037</c:v>
                </c:pt>
                <c:pt idx="3516">
                  <c:v>9604</c:v>
                </c:pt>
                <c:pt idx="3517">
                  <c:v>8998</c:v>
                </c:pt>
                <c:pt idx="3518">
                  <c:v>4869</c:v>
                </c:pt>
                <c:pt idx="3519">
                  <c:v>10393</c:v>
                </c:pt>
                <c:pt idx="3520">
                  <c:v>5756</c:v>
                </c:pt>
                <c:pt idx="3521">
                  <c:v>10577</c:v>
                </c:pt>
                <c:pt idx="3522">
                  <c:v>13850</c:v>
                </c:pt>
                <c:pt idx="3523">
                  <c:v>8832</c:v>
                </c:pt>
                <c:pt idx="3524">
                  <c:v>10177</c:v>
                </c:pt>
                <c:pt idx="3525">
                  <c:v>9910</c:v>
                </c:pt>
                <c:pt idx="3526">
                  <c:v>6407</c:v>
                </c:pt>
                <c:pt idx="3527">
                  <c:v>9923</c:v>
                </c:pt>
                <c:pt idx="3528">
                  <c:v>9009</c:v>
                </c:pt>
                <c:pt idx="3529">
                  <c:v>8756</c:v>
                </c:pt>
                <c:pt idx="3530">
                  <c:v>6987</c:v>
                </c:pt>
                <c:pt idx="3531">
                  <c:v>7483</c:v>
                </c:pt>
                <c:pt idx="3532">
                  <c:v>10517</c:v>
                </c:pt>
                <c:pt idx="3533">
                  <c:v>5027</c:v>
                </c:pt>
                <c:pt idx="3534">
                  <c:v>5212</c:v>
                </c:pt>
                <c:pt idx="3535">
                  <c:v>7490</c:v>
                </c:pt>
                <c:pt idx="3536">
                  <c:v>8855</c:v>
                </c:pt>
                <c:pt idx="3537">
                  <c:v>10013</c:v>
                </c:pt>
                <c:pt idx="3538">
                  <c:v>5054</c:v>
                </c:pt>
                <c:pt idx="3539">
                  <c:v>5063</c:v>
                </c:pt>
                <c:pt idx="3540">
                  <c:v>7164</c:v>
                </c:pt>
                <c:pt idx="3541">
                  <c:v>9019</c:v>
                </c:pt>
                <c:pt idx="3542">
                  <c:v>4892</c:v>
                </c:pt>
                <c:pt idx="3543">
                  <c:v>9065</c:v>
                </c:pt>
                <c:pt idx="3544">
                  <c:v>12748</c:v>
                </c:pt>
                <c:pt idx="3545">
                  <c:v>10012</c:v>
                </c:pt>
                <c:pt idx="3546">
                  <c:v>7437</c:v>
                </c:pt>
                <c:pt idx="3547">
                  <c:v>8850</c:v>
                </c:pt>
                <c:pt idx="3548">
                  <c:v>5051</c:v>
                </c:pt>
                <c:pt idx="3549">
                  <c:v>5081</c:v>
                </c:pt>
                <c:pt idx="3550">
                  <c:v>8868</c:v>
                </c:pt>
                <c:pt idx="3551">
                  <c:v>11577</c:v>
                </c:pt>
                <c:pt idx="3552">
                  <c:v>8781</c:v>
                </c:pt>
                <c:pt idx="3553">
                  <c:v>5647</c:v>
                </c:pt>
                <c:pt idx="3554">
                  <c:v>10648</c:v>
                </c:pt>
                <c:pt idx="3555">
                  <c:v>5055</c:v>
                </c:pt>
                <c:pt idx="3556">
                  <c:v>11464</c:v>
                </c:pt>
                <c:pt idx="3557">
                  <c:v>5491</c:v>
                </c:pt>
                <c:pt idx="3558">
                  <c:v>12780</c:v>
                </c:pt>
                <c:pt idx="3559">
                  <c:v>5043</c:v>
                </c:pt>
                <c:pt idx="3560">
                  <c:v>7485</c:v>
                </c:pt>
                <c:pt idx="3561">
                  <c:v>5039</c:v>
                </c:pt>
                <c:pt idx="3562">
                  <c:v>7485</c:v>
                </c:pt>
                <c:pt idx="3563">
                  <c:v>9028</c:v>
                </c:pt>
                <c:pt idx="3564">
                  <c:v>7477</c:v>
                </c:pt>
                <c:pt idx="3565">
                  <c:v>6437</c:v>
                </c:pt>
                <c:pt idx="3566">
                  <c:v>7484</c:v>
                </c:pt>
                <c:pt idx="3567">
                  <c:v>8856</c:v>
                </c:pt>
                <c:pt idx="3568">
                  <c:v>5052</c:v>
                </c:pt>
                <c:pt idx="3569">
                  <c:v>8828</c:v>
                </c:pt>
                <c:pt idx="3570">
                  <c:v>5038</c:v>
                </c:pt>
                <c:pt idx="3571">
                  <c:v>7025</c:v>
                </c:pt>
                <c:pt idx="3572">
                  <c:v>10370</c:v>
                </c:pt>
                <c:pt idx="3573">
                  <c:v>11403</c:v>
                </c:pt>
                <c:pt idx="3574">
                  <c:v>20352</c:v>
                </c:pt>
                <c:pt idx="3575">
                  <c:v>7430</c:v>
                </c:pt>
                <c:pt idx="3576">
                  <c:v>8852</c:v>
                </c:pt>
                <c:pt idx="3577">
                  <c:v>6134</c:v>
                </c:pt>
                <c:pt idx="3578">
                  <c:v>11295</c:v>
                </c:pt>
                <c:pt idx="3579">
                  <c:v>10375</c:v>
                </c:pt>
                <c:pt idx="3580">
                  <c:v>11460</c:v>
                </c:pt>
                <c:pt idx="3581">
                  <c:v>5029</c:v>
                </c:pt>
                <c:pt idx="3582">
                  <c:v>11288</c:v>
                </c:pt>
                <c:pt idx="3583">
                  <c:v>4245</c:v>
                </c:pt>
                <c:pt idx="3584">
                  <c:v>5576</c:v>
                </c:pt>
                <c:pt idx="3585">
                  <c:v>3972</c:v>
                </c:pt>
                <c:pt idx="3586">
                  <c:v>7486</c:v>
                </c:pt>
                <c:pt idx="3587">
                  <c:v>8859</c:v>
                </c:pt>
                <c:pt idx="3588">
                  <c:v>6811</c:v>
                </c:pt>
                <c:pt idx="3589">
                  <c:v>8833</c:v>
                </c:pt>
                <c:pt idx="3590">
                  <c:v>11248</c:v>
                </c:pt>
                <c:pt idx="3591">
                  <c:v>11299</c:v>
                </c:pt>
                <c:pt idx="3592">
                  <c:v>9016</c:v>
                </c:pt>
                <c:pt idx="3593">
                  <c:v>7474</c:v>
                </c:pt>
                <c:pt idx="3594">
                  <c:v>9007</c:v>
                </c:pt>
                <c:pt idx="3595">
                  <c:v>12161</c:v>
                </c:pt>
                <c:pt idx="3596">
                  <c:v>8153</c:v>
                </c:pt>
                <c:pt idx="3597">
                  <c:v>7490</c:v>
                </c:pt>
                <c:pt idx="3598">
                  <c:v>8224</c:v>
                </c:pt>
                <c:pt idx="3599">
                  <c:v>5043</c:v>
                </c:pt>
                <c:pt idx="3600">
                  <c:v>3982</c:v>
                </c:pt>
                <c:pt idx="3601">
                  <c:v>5047</c:v>
                </c:pt>
                <c:pt idx="3602">
                  <c:v>11452</c:v>
                </c:pt>
                <c:pt idx="3603">
                  <c:v>10356</c:v>
                </c:pt>
                <c:pt idx="3604">
                  <c:v>8848</c:v>
                </c:pt>
                <c:pt idx="3605">
                  <c:v>5038</c:v>
                </c:pt>
                <c:pt idx="3606">
                  <c:v>7141</c:v>
                </c:pt>
                <c:pt idx="3607">
                  <c:v>9013</c:v>
                </c:pt>
                <c:pt idx="3608">
                  <c:v>4889</c:v>
                </c:pt>
                <c:pt idx="3609">
                  <c:v>11067</c:v>
                </c:pt>
                <c:pt idx="3610">
                  <c:v>7451</c:v>
                </c:pt>
                <c:pt idx="3611">
                  <c:v>8872</c:v>
                </c:pt>
                <c:pt idx="3612">
                  <c:v>5062</c:v>
                </c:pt>
                <c:pt idx="3613">
                  <c:v>11315</c:v>
                </c:pt>
                <c:pt idx="3614">
                  <c:v>8525</c:v>
                </c:pt>
                <c:pt idx="3615">
                  <c:v>7049</c:v>
                </c:pt>
                <c:pt idx="3616">
                  <c:v>10495</c:v>
                </c:pt>
                <c:pt idx="3617">
                  <c:v>7478</c:v>
                </c:pt>
                <c:pt idx="3618">
                  <c:v>8847</c:v>
                </c:pt>
                <c:pt idx="3619">
                  <c:v>3308</c:v>
                </c:pt>
                <c:pt idx="3620">
                  <c:v>8862</c:v>
                </c:pt>
                <c:pt idx="3621">
                  <c:v>5039</c:v>
                </c:pt>
                <c:pt idx="3622">
                  <c:v>11304</c:v>
                </c:pt>
                <c:pt idx="3623">
                  <c:v>4159</c:v>
                </c:pt>
                <c:pt idx="3624">
                  <c:v>11296</c:v>
                </c:pt>
                <c:pt idx="3625">
                  <c:v>20324</c:v>
                </c:pt>
                <c:pt idx="3626">
                  <c:v>7466</c:v>
                </c:pt>
                <c:pt idx="3627">
                  <c:v>5003</c:v>
                </c:pt>
                <c:pt idx="3628">
                  <c:v>7038</c:v>
                </c:pt>
                <c:pt idx="3629">
                  <c:v>9022</c:v>
                </c:pt>
                <c:pt idx="3630">
                  <c:v>13904</c:v>
                </c:pt>
                <c:pt idx="3631">
                  <c:v>8401</c:v>
                </c:pt>
                <c:pt idx="3632">
                  <c:v>7446</c:v>
                </c:pt>
                <c:pt idx="3633">
                  <c:v>8847</c:v>
                </c:pt>
                <c:pt idx="3634">
                  <c:v>5055</c:v>
                </c:pt>
                <c:pt idx="3635">
                  <c:v>11292</c:v>
                </c:pt>
                <c:pt idx="3636">
                  <c:v>10981</c:v>
                </c:pt>
                <c:pt idx="3637">
                  <c:v>7037</c:v>
                </c:pt>
                <c:pt idx="3638">
                  <c:v>10393</c:v>
                </c:pt>
                <c:pt idx="3639">
                  <c:v>5340</c:v>
                </c:pt>
                <c:pt idx="3640">
                  <c:v>10384</c:v>
                </c:pt>
                <c:pt idx="3641">
                  <c:v>10880</c:v>
                </c:pt>
                <c:pt idx="3642">
                  <c:v>11285</c:v>
                </c:pt>
                <c:pt idx="3643">
                  <c:v>2610</c:v>
                </c:pt>
                <c:pt idx="3644">
                  <c:v>11295</c:v>
                </c:pt>
                <c:pt idx="3645">
                  <c:v>7081</c:v>
                </c:pt>
                <c:pt idx="3646">
                  <c:v>7525</c:v>
                </c:pt>
                <c:pt idx="3647">
                  <c:v>7723</c:v>
                </c:pt>
                <c:pt idx="3648">
                  <c:v>7483</c:v>
                </c:pt>
                <c:pt idx="3649">
                  <c:v>3970</c:v>
                </c:pt>
                <c:pt idx="3650">
                  <c:v>7492</c:v>
                </c:pt>
                <c:pt idx="3651">
                  <c:v>9075</c:v>
                </c:pt>
                <c:pt idx="3652">
                  <c:v>13902</c:v>
                </c:pt>
                <c:pt idx="3653">
                  <c:v>8861</c:v>
                </c:pt>
                <c:pt idx="3654">
                  <c:v>5049</c:v>
                </c:pt>
                <c:pt idx="3655">
                  <c:v>8849</c:v>
                </c:pt>
                <c:pt idx="3656">
                  <c:v>10062</c:v>
                </c:pt>
                <c:pt idx="3657">
                  <c:v>11280</c:v>
                </c:pt>
                <c:pt idx="3658">
                  <c:v>6825</c:v>
                </c:pt>
                <c:pt idx="3659">
                  <c:v>13402</c:v>
                </c:pt>
                <c:pt idx="3660">
                  <c:v>9029</c:v>
                </c:pt>
                <c:pt idx="3661">
                  <c:v>7497</c:v>
                </c:pt>
                <c:pt idx="3662">
                  <c:v>7931</c:v>
                </c:pt>
                <c:pt idx="3663">
                  <c:v>7445</c:v>
                </c:pt>
                <c:pt idx="3664">
                  <c:v>10685</c:v>
                </c:pt>
                <c:pt idx="3665">
                  <c:v>5063</c:v>
                </c:pt>
                <c:pt idx="3666">
                  <c:v>3853</c:v>
                </c:pt>
                <c:pt idx="3667">
                  <c:v>5048</c:v>
                </c:pt>
                <c:pt idx="3668">
                  <c:v>7019</c:v>
                </c:pt>
                <c:pt idx="3669">
                  <c:v>6828</c:v>
                </c:pt>
                <c:pt idx="3670">
                  <c:v>3527</c:v>
                </c:pt>
                <c:pt idx="3671">
                  <c:v>6889</c:v>
                </c:pt>
                <c:pt idx="3672">
                  <c:v>7083</c:v>
                </c:pt>
                <c:pt idx="3673">
                  <c:v>6457</c:v>
                </c:pt>
                <c:pt idx="3674">
                  <c:v>5492</c:v>
                </c:pt>
                <c:pt idx="3675">
                  <c:v>10927</c:v>
                </c:pt>
                <c:pt idx="3676">
                  <c:v>5055</c:v>
                </c:pt>
                <c:pt idx="3677">
                  <c:v>11261</c:v>
                </c:pt>
                <c:pt idx="3678">
                  <c:v>5047</c:v>
                </c:pt>
                <c:pt idx="3679">
                  <c:v>5062</c:v>
                </c:pt>
                <c:pt idx="3680">
                  <c:v>10791</c:v>
                </c:pt>
                <c:pt idx="3681">
                  <c:v>13929</c:v>
                </c:pt>
                <c:pt idx="3682">
                  <c:v>20355</c:v>
                </c:pt>
                <c:pt idx="3683">
                  <c:v>5755</c:v>
                </c:pt>
                <c:pt idx="3684">
                  <c:v>6464</c:v>
                </c:pt>
                <c:pt idx="3685">
                  <c:v>13918</c:v>
                </c:pt>
                <c:pt idx="3686">
                  <c:v>6454</c:v>
                </c:pt>
                <c:pt idx="3687">
                  <c:v>5050</c:v>
                </c:pt>
                <c:pt idx="3688">
                  <c:v>7774</c:v>
                </c:pt>
                <c:pt idx="3689">
                  <c:v>6864</c:v>
                </c:pt>
                <c:pt idx="3690">
                  <c:v>9926</c:v>
                </c:pt>
                <c:pt idx="3691">
                  <c:v>7756</c:v>
                </c:pt>
                <c:pt idx="3692">
                  <c:v>5756</c:v>
                </c:pt>
                <c:pt idx="3693">
                  <c:v>8166</c:v>
                </c:pt>
                <c:pt idx="3694">
                  <c:v>6177</c:v>
                </c:pt>
                <c:pt idx="3695">
                  <c:v>6986</c:v>
                </c:pt>
                <c:pt idx="3696">
                  <c:v>5922</c:v>
                </c:pt>
                <c:pt idx="3697">
                  <c:v>6410</c:v>
                </c:pt>
                <c:pt idx="3698">
                  <c:v>5829</c:v>
                </c:pt>
                <c:pt idx="3699">
                  <c:v>8862</c:v>
                </c:pt>
                <c:pt idx="3700">
                  <c:v>5069</c:v>
                </c:pt>
                <c:pt idx="3701">
                  <c:v>3776</c:v>
                </c:pt>
                <c:pt idx="3702">
                  <c:v>7037</c:v>
                </c:pt>
                <c:pt idx="3703">
                  <c:v>7873</c:v>
                </c:pt>
                <c:pt idx="3704">
                  <c:v>9071</c:v>
                </c:pt>
                <c:pt idx="3705">
                  <c:v>3508</c:v>
                </c:pt>
                <c:pt idx="3706">
                  <c:v>8840</c:v>
                </c:pt>
                <c:pt idx="3707">
                  <c:v>7466</c:v>
                </c:pt>
                <c:pt idx="3708">
                  <c:v>8844</c:v>
                </c:pt>
                <c:pt idx="3709">
                  <c:v>5047</c:v>
                </c:pt>
                <c:pt idx="3710">
                  <c:v>8866</c:v>
                </c:pt>
                <c:pt idx="3711">
                  <c:v>13911</c:v>
                </c:pt>
                <c:pt idx="3712">
                  <c:v>7093</c:v>
                </c:pt>
                <c:pt idx="3713">
                  <c:v>6955</c:v>
                </c:pt>
                <c:pt idx="3714">
                  <c:v>9992</c:v>
                </c:pt>
                <c:pt idx="3715">
                  <c:v>10946</c:v>
                </c:pt>
                <c:pt idx="3716">
                  <c:v>7841</c:v>
                </c:pt>
                <c:pt idx="3717">
                  <c:v>7343</c:v>
                </c:pt>
                <c:pt idx="3718">
                  <c:v>5732</c:v>
                </c:pt>
                <c:pt idx="3719">
                  <c:v>12747</c:v>
                </c:pt>
                <c:pt idx="3720">
                  <c:v>10473</c:v>
                </c:pt>
                <c:pt idx="3721">
                  <c:v>7487</c:v>
                </c:pt>
                <c:pt idx="3722">
                  <c:v>6335</c:v>
                </c:pt>
                <c:pt idx="3723">
                  <c:v>5007</c:v>
                </c:pt>
                <c:pt idx="3724">
                  <c:v>10944</c:v>
                </c:pt>
                <c:pt idx="3725">
                  <c:v>5064</c:v>
                </c:pt>
                <c:pt idx="3726">
                  <c:v>9017</c:v>
                </c:pt>
                <c:pt idx="3727">
                  <c:v>5721</c:v>
                </c:pt>
                <c:pt idx="3728">
                  <c:v>8088</c:v>
                </c:pt>
                <c:pt idx="3729">
                  <c:v>6090</c:v>
                </c:pt>
                <c:pt idx="3730">
                  <c:v>10137</c:v>
                </c:pt>
                <c:pt idx="3731">
                  <c:v>5046</c:v>
                </c:pt>
                <c:pt idx="3732">
                  <c:v>8802</c:v>
                </c:pt>
                <c:pt idx="3733">
                  <c:v>13831</c:v>
                </c:pt>
                <c:pt idx="3734">
                  <c:v>7015</c:v>
                </c:pt>
                <c:pt idx="3735">
                  <c:v>9025</c:v>
                </c:pt>
                <c:pt idx="3736">
                  <c:v>9918</c:v>
                </c:pt>
                <c:pt idx="3737">
                  <c:v>8851</c:v>
                </c:pt>
                <c:pt idx="3738">
                  <c:v>7414</c:v>
                </c:pt>
                <c:pt idx="3739">
                  <c:v>9001</c:v>
                </c:pt>
                <c:pt idx="3740">
                  <c:v>5443</c:v>
                </c:pt>
                <c:pt idx="3741">
                  <c:v>6402</c:v>
                </c:pt>
                <c:pt idx="3742">
                  <c:v>10563</c:v>
                </c:pt>
                <c:pt idx="3743">
                  <c:v>9217</c:v>
                </c:pt>
                <c:pt idx="3744">
                  <c:v>2597</c:v>
                </c:pt>
                <c:pt idx="3745">
                  <c:v>9830</c:v>
                </c:pt>
                <c:pt idx="3746">
                  <c:v>7241</c:v>
                </c:pt>
                <c:pt idx="3747">
                  <c:v>9952</c:v>
                </c:pt>
                <c:pt idx="3748">
                  <c:v>8143</c:v>
                </c:pt>
                <c:pt idx="3749">
                  <c:v>5726</c:v>
                </c:pt>
                <c:pt idx="3750">
                  <c:v>10527</c:v>
                </c:pt>
                <c:pt idx="3751">
                  <c:v>10128</c:v>
                </c:pt>
                <c:pt idx="3752">
                  <c:v>5005</c:v>
                </c:pt>
                <c:pt idx="3753">
                  <c:v>6159</c:v>
                </c:pt>
                <c:pt idx="3754">
                  <c:v>9853</c:v>
                </c:pt>
                <c:pt idx="3755">
                  <c:v>8997</c:v>
                </c:pt>
                <c:pt idx="3756">
                  <c:v>3533</c:v>
                </c:pt>
                <c:pt idx="3757">
                  <c:v>8978</c:v>
                </c:pt>
                <c:pt idx="3758">
                  <c:v>7443</c:v>
                </c:pt>
                <c:pt idx="3759">
                  <c:v>10140</c:v>
                </c:pt>
                <c:pt idx="3760">
                  <c:v>5025</c:v>
                </c:pt>
                <c:pt idx="3761">
                  <c:v>8808</c:v>
                </c:pt>
                <c:pt idx="3762">
                  <c:v>7594</c:v>
                </c:pt>
                <c:pt idx="3763">
                  <c:v>8808</c:v>
                </c:pt>
                <c:pt idx="3764">
                  <c:v>2719</c:v>
                </c:pt>
                <c:pt idx="3765">
                  <c:v>9377</c:v>
                </c:pt>
                <c:pt idx="3766">
                  <c:v>4452</c:v>
                </c:pt>
                <c:pt idx="3767">
                  <c:v>7499</c:v>
                </c:pt>
                <c:pt idx="3768">
                  <c:v>10346</c:v>
                </c:pt>
                <c:pt idx="3769">
                  <c:v>12110</c:v>
                </c:pt>
                <c:pt idx="3770">
                  <c:v>7114</c:v>
                </c:pt>
                <c:pt idx="3771">
                  <c:v>10499</c:v>
                </c:pt>
                <c:pt idx="3772">
                  <c:v>8816</c:v>
                </c:pt>
                <c:pt idx="3773">
                  <c:v>11210</c:v>
                </c:pt>
                <c:pt idx="3774">
                  <c:v>11245</c:v>
                </c:pt>
                <c:pt idx="3775">
                  <c:v>8960</c:v>
                </c:pt>
                <c:pt idx="3776">
                  <c:v>11199</c:v>
                </c:pt>
                <c:pt idx="3777">
                  <c:v>10321</c:v>
                </c:pt>
                <c:pt idx="3778">
                  <c:v>7431</c:v>
                </c:pt>
                <c:pt idx="3779">
                  <c:v>8845</c:v>
                </c:pt>
                <c:pt idx="3780">
                  <c:v>7422</c:v>
                </c:pt>
                <c:pt idx="3781">
                  <c:v>8848</c:v>
                </c:pt>
                <c:pt idx="3782">
                  <c:v>9975</c:v>
                </c:pt>
                <c:pt idx="3783">
                  <c:v>7420</c:v>
                </c:pt>
                <c:pt idx="3784">
                  <c:v>7108</c:v>
                </c:pt>
                <c:pt idx="3785">
                  <c:v>7210</c:v>
                </c:pt>
                <c:pt idx="3786">
                  <c:v>9326</c:v>
                </c:pt>
                <c:pt idx="3787">
                  <c:v>9253</c:v>
                </c:pt>
                <c:pt idx="3788">
                  <c:v>9294</c:v>
                </c:pt>
                <c:pt idx="3789">
                  <c:v>7726</c:v>
                </c:pt>
                <c:pt idx="3790">
                  <c:v>12463</c:v>
                </c:pt>
                <c:pt idx="3791">
                  <c:v>11950</c:v>
                </c:pt>
                <c:pt idx="3792">
                  <c:v>6446</c:v>
                </c:pt>
                <c:pt idx="3793">
                  <c:v>7054</c:v>
                </c:pt>
                <c:pt idx="3794">
                  <c:v>8875</c:v>
                </c:pt>
                <c:pt idx="3795">
                  <c:v>9947</c:v>
                </c:pt>
                <c:pt idx="3796">
                  <c:v>8872</c:v>
                </c:pt>
                <c:pt idx="3797">
                  <c:v>6903</c:v>
                </c:pt>
                <c:pt idx="3798">
                  <c:v>11735</c:v>
                </c:pt>
                <c:pt idx="3799">
                  <c:v>6940</c:v>
                </c:pt>
                <c:pt idx="3800">
                  <c:v>7502</c:v>
                </c:pt>
                <c:pt idx="3801">
                  <c:v>8202</c:v>
                </c:pt>
                <c:pt idx="3802">
                  <c:v>7453</c:v>
                </c:pt>
                <c:pt idx="3803">
                  <c:v>8857</c:v>
                </c:pt>
                <c:pt idx="3804">
                  <c:v>8859</c:v>
                </c:pt>
                <c:pt idx="3805">
                  <c:v>7496</c:v>
                </c:pt>
                <c:pt idx="3806">
                  <c:v>11395</c:v>
                </c:pt>
                <c:pt idx="3807">
                  <c:v>6565</c:v>
                </c:pt>
                <c:pt idx="3808">
                  <c:v>8886</c:v>
                </c:pt>
                <c:pt idx="3809">
                  <c:v>7225</c:v>
                </c:pt>
                <c:pt idx="3810">
                  <c:v>8867</c:v>
                </c:pt>
                <c:pt idx="3811">
                  <c:v>7391</c:v>
                </c:pt>
                <c:pt idx="3812">
                  <c:v>12273</c:v>
                </c:pt>
                <c:pt idx="3813">
                  <c:v>13684</c:v>
                </c:pt>
                <c:pt idx="3814">
                  <c:v>8685</c:v>
                </c:pt>
                <c:pt idx="3815">
                  <c:v>4917</c:v>
                </c:pt>
                <c:pt idx="3816">
                  <c:v>8739</c:v>
                </c:pt>
                <c:pt idx="3817">
                  <c:v>4271</c:v>
                </c:pt>
                <c:pt idx="3818">
                  <c:v>7424</c:v>
                </c:pt>
                <c:pt idx="3819">
                  <c:v>6305</c:v>
                </c:pt>
                <c:pt idx="3820">
                  <c:v>8800</c:v>
                </c:pt>
                <c:pt idx="3821">
                  <c:v>8720</c:v>
                </c:pt>
                <c:pt idx="3822">
                  <c:v>8670</c:v>
                </c:pt>
                <c:pt idx="3823">
                  <c:v>4941</c:v>
                </c:pt>
                <c:pt idx="3824">
                  <c:v>8738</c:v>
                </c:pt>
                <c:pt idx="3825">
                  <c:v>11092</c:v>
                </c:pt>
                <c:pt idx="3826">
                  <c:v>9018</c:v>
                </c:pt>
                <c:pt idx="3827">
                  <c:v>6160</c:v>
                </c:pt>
                <c:pt idx="3828">
                  <c:v>9027</c:v>
                </c:pt>
                <c:pt idx="3829">
                  <c:v>12392</c:v>
                </c:pt>
                <c:pt idx="3830">
                  <c:v>10534</c:v>
                </c:pt>
                <c:pt idx="3831">
                  <c:v>7322</c:v>
                </c:pt>
                <c:pt idx="3832">
                  <c:v>10400</c:v>
                </c:pt>
                <c:pt idx="3833">
                  <c:v>7440</c:v>
                </c:pt>
                <c:pt idx="3834">
                  <c:v>8857</c:v>
                </c:pt>
                <c:pt idx="3835">
                  <c:v>5053</c:v>
                </c:pt>
                <c:pt idx="3836">
                  <c:v>8850</c:v>
                </c:pt>
                <c:pt idx="3837">
                  <c:v>3045</c:v>
                </c:pt>
                <c:pt idx="3838">
                  <c:v>7088</c:v>
                </c:pt>
                <c:pt idx="3839">
                  <c:v>10373</c:v>
                </c:pt>
                <c:pt idx="3840">
                  <c:v>9639</c:v>
                </c:pt>
                <c:pt idx="3841">
                  <c:v>6460</c:v>
                </c:pt>
                <c:pt idx="3842">
                  <c:v>4552</c:v>
                </c:pt>
                <c:pt idx="3843">
                  <c:v>8599</c:v>
                </c:pt>
                <c:pt idx="3844">
                  <c:v>13913</c:v>
                </c:pt>
                <c:pt idx="3845">
                  <c:v>4477</c:v>
                </c:pt>
                <c:pt idx="3846">
                  <c:v>7504</c:v>
                </c:pt>
                <c:pt idx="3847">
                  <c:v>6015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392</c:v>
                </c:pt>
                <c:pt idx="3862">
                  <c:v>4769</c:v>
                </c:pt>
                <c:pt idx="3863">
                  <c:v>10157</c:v>
                </c:pt>
                <c:pt idx="3864">
                  <c:v>7491</c:v>
                </c:pt>
                <c:pt idx="3865">
                  <c:v>8866</c:v>
                </c:pt>
                <c:pt idx="3866">
                  <c:v>13916</c:v>
                </c:pt>
                <c:pt idx="3867">
                  <c:v>8852</c:v>
                </c:pt>
                <c:pt idx="3868">
                  <c:v>7353</c:v>
                </c:pt>
                <c:pt idx="3869">
                  <c:v>9941</c:v>
                </c:pt>
                <c:pt idx="3870">
                  <c:v>6604</c:v>
                </c:pt>
                <c:pt idx="3871">
                  <c:v>9978</c:v>
                </c:pt>
                <c:pt idx="3872">
                  <c:v>7912</c:v>
                </c:pt>
                <c:pt idx="3873">
                  <c:v>7495</c:v>
                </c:pt>
                <c:pt idx="3874">
                  <c:v>8095</c:v>
                </c:pt>
                <c:pt idx="3875">
                  <c:v>7436</c:v>
                </c:pt>
                <c:pt idx="3876">
                  <c:v>8925</c:v>
                </c:pt>
                <c:pt idx="3877">
                  <c:v>7938</c:v>
                </c:pt>
                <c:pt idx="3878">
                  <c:v>7046</c:v>
                </c:pt>
                <c:pt idx="3879">
                  <c:v>3056</c:v>
                </c:pt>
                <c:pt idx="3880">
                  <c:v>9174</c:v>
                </c:pt>
                <c:pt idx="3881">
                  <c:v>9039</c:v>
                </c:pt>
                <c:pt idx="3882">
                  <c:v>7464</c:v>
                </c:pt>
                <c:pt idx="3883">
                  <c:v>6874</c:v>
                </c:pt>
                <c:pt idx="3884">
                  <c:v>5278</c:v>
                </c:pt>
                <c:pt idx="3885">
                  <c:v>9058</c:v>
                </c:pt>
                <c:pt idx="3886">
                  <c:v>7432</c:v>
                </c:pt>
                <c:pt idx="3887">
                  <c:v>8722</c:v>
                </c:pt>
                <c:pt idx="3888">
                  <c:v>13890</c:v>
                </c:pt>
                <c:pt idx="3889">
                  <c:v>7749</c:v>
                </c:pt>
                <c:pt idx="3890">
                  <c:v>6930</c:v>
                </c:pt>
                <c:pt idx="3891">
                  <c:v>7765</c:v>
                </c:pt>
                <c:pt idx="3892">
                  <c:v>6874</c:v>
                </c:pt>
                <c:pt idx="3893">
                  <c:v>7043</c:v>
                </c:pt>
                <c:pt idx="3894">
                  <c:v>9015</c:v>
                </c:pt>
                <c:pt idx="3895">
                  <c:v>13898</c:v>
                </c:pt>
                <c:pt idx="3896">
                  <c:v>8530</c:v>
                </c:pt>
                <c:pt idx="3897">
                  <c:v>7457</c:v>
                </c:pt>
                <c:pt idx="3898">
                  <c:v>8207</c:v>
                </c:pt>
                <c:pt idx="3899">
                  <c:v>5033</c:v>
                </c:pt>
                <c:pt idx="3900">
                  <c:v>7786</c:v>
                </c:pt>
                <c:pt idx="3901">
                  <c:v>4418</c:v>
                </c:pt>
                <c:pt idx="3902">
                  <c:v>7782</c:v>
                </c:pt>
                <c:pt idx="3903">
                  <c:v>11474</c:v>
                </c:pt>
                <c:pt idx="3904">
                  <c:v>9254</c:v>
                </c:pt>
                <c:pt idx="3905">
                  <c:v>6402</c:v>
                </c:pt>
                <c:pt idx="3906">
                  <c:v>7498</c:v>
                </c:pt>
                <c:pt idx="3907">
                  <c:v>9008</c:v>
                </c:pt>
                <c:pt idx="3908">
                  <c:v>8939</c:v>
                </c:pt>
                <c:pt idx="3909">
                  <c:v>5127</c:v>
                </c:pt>
                <c:pt idx="3910">
                  <c:v>7473</c:v>
                </c:pt>
                <c:pt idx="3911">
                  <c:v>10578</c:v>
                </c:pt>
                <c:pt idx="3912">
                  <c:v>5023</c:v>
                </c:pt>
                <c:pt idx="3913">
                  <c:v>7568</c:v>
                </c:pt>
                <c:pt idx="3914">
                  <c:v>8853</c:v>
                </c:pt>
                <c:pt idx="3915">
                  <c:v>7471</c:v>
                </c:pt>
                <c:pt idx="3916">
                  <c:v>11451</c:v>
                </c:pt>
                <c:pt idx="3917">
                  <c:v>13232</c:v>
                </c:pt>
                <c:pt idx="3918">
                  <c:v>8983</c:v>
                </c:pt>
                <c:pt idx="3919">
                  <c:v>5981</c:v>
                </c:pt>
                <c:pt idx="3920">
                  <c:v>8853</c:v>
                </c:pt>
                <c:pt idx="3921">
                  <c:v>5049</c:v>
                </c:pt>
                <c:pt idx="3922">
                  <c:v>8865</c:v>
                </c:pt>
                <c:pt idx="3923">
                  <c:v>9068</c:v>
                </c:pt>
                <c:pt idx="3924">
                  <c:v>13170</c:v>
                </c:pt>
                <c:pt idx="3925">
                  <c:v>6885</c:v>
                </c:pt>
                <c:pt idx="3926">
                  <c:v>7030</c:v>
                </c:pt>
                <c:pt idx="3927">
                  <c:v>10405</c:v>
                </c:pt>
                <c:pt idx="3928">
                  <c:v>6100</c:v>
                </c:pt>
                <c:pt idx="3929">
                  <c:v>4371</c:v>
                </c:pt>
                <c:pt idx="3930">
                  <c:v>7352</c:v>
                </c:pt>
                <c:pt idx="3931">
                  <c:v>6471</c:v>
                </c:pt>
                <c:pt idx="3932">
                  <c:v>5238</c:v>
                </c:pt>
                <c:pt idx="3933">
                  <c:v>8849</c:v>
                </c:pt>
                <c:pt idx="3934">
                  <c:v>8724</c:v>
                </c:pt>
                <c:pt idx="3935">
                  <c:v>11299</c:v>
                </c:pt>
                <c:pt idx="3936">
                  <c:v>8672</c:v>
                </c:pt>
                <c:pt idx="3937">
                  <c:v>5828</c:v>
                </c:pt>
                <c:pt idx="3938">
                  <c:v>4277</c:v>
                </c:pt>
                <c:pt idx="3939">
                  <c:v>11718</c:v>
                </c:pt>
                <c:pt idx="3940">
                  <c:v>20322</c:v>
                </c:pt>
                <c:pt idx="3941">
                  <c:v>5693</c:v>
                </c:pt>
                <c:pt idx="3942">
                  <c:v>8843</c:v>
                </c:pt>
                <c:pt idx="3943">
                  <c:v>1102789</c:v>
                </c:pt>
                <c:pt idx="3944">
                  <c:v>5625</c:v>
                </c:pt>
                <c:pt idx="3945">
                  <c:v>2586</c:v>
                </c:pt>
                <c:pt idx="3946">
                  <c:v>11267</c:v>
                </c:pt>
                <c:pt idx="3947">
                  <c:v>8992</c:v>
                </c:pt>
                <c:pt idx="3948">
                  <c:v>5532</c:v>
                </c:pt>
                <c:pt idx="3949">
                  <c:v>9033</c:v>
                </c:pt>
                <c:pt idx="3950">
                  <c:v>12538</c:v>
                </c:pt>
                <c:pt idx="3951">
                  <c:v>10395</c:v>
                </c:pt>
                <c:pt idx="3952">
                  <c:v>5737</c:v>
                </c:pt>
                <c:pt idx="3953">
                  <c:v>11447</c:v>
                </c:pt>
                <c:pt idx="3954">
                  <c:v>5748</c:v>
                </c:pt>
                <c:pt idx="3955">
                  <c:v>8847</c:v>
                </c:pt>
                <c:pt idx="3956">
                  <c:v>7454</c:v>
                </c:pt>
                <c:pt idx="3957">
                  <c:v>8870</c:v>
                </c:pt>
                <c:pt idx="3958">
                  <c:v>8861</c:v>
                </c:pt>
                <c:pt idx="3959">
                  <c:v>11306</c:v>
                </c:pt>
                <c:pt idx="3960">
                  <c:v>9022</c:v>
                </c:pt>
                <c:pt idx="3961">
                  <c:v>11287</c:v>
                </c:pt>
                <c:pt idx="3962">
                  <c:v>9035</c:v>
                </c:pt>
                <c:pt idx="3963">
                  <c:v>5750</c:v>
                </c:pt>
                <c:pt idx="3964">
                  <c:v>10597</c:v>
                </c:pt>
                <c:pt idx="3965">
                  <c:v>5961</c:v>
                </c:pt>
                <c:pt idx="3966">
                  <c:v>9074</c:v>
                </c:pt>
                <c:pt idx="3967">
                  <c:v>10164</c:v>
                </c:pt>
                <c:pt idx="3968">
                  <c:v>8833</c:v>
                </c:pt>
                <c:pt idx="3969">
                  <c:v>17695</c:v>
                </c:pt>
                <c:pt idx="3970">
                  <c:v>6119</c:v>
                </c:pt>
                <c:pt idx="3971">
                  <c:v>9031</c:v>
                </c:pt>
                <c:pt idx="3972">
                  <c:v>11285</c:v>
                </c:pt>
                <c:pt idx="3973">
                  <c:v>9344</c:v>
                </c:pt>
                <c:pt idx="3974">
                  <c:v>5862</c:v>
                </c:pt>
                <c:pt idx="3975">
                  <c:v>9002</c:v>
                </c:pt>
                <c:pt idx="3976">
                  <c:v>4888</c:v>
                </c:pt>
                <c:pt idx="3977">
                  <c:v>10383</c:v>
                </c:pt>
                <c:pt idx="3978">
                  <c:v>6235</c:v>
                </c:pt>
                <c:pt idx="3979">
                  <c:v>8856</c:v>
                </c:pt>
                <c:pt idx="3980">
                  <c:v>5043</c:v>
                </c:pt>
                <c:pt idx="3981">
                  <c:v>10909</c:v>
                </c:pt>
                <c:pt idx="3982">
                  <c:v>10395</c:v>
                </c:pt>
                <c:pt idx="3983">
                  <c:v>7031</c:v>
                </c:pt>
                <c:pt idx="3984">
                  <c:v>8666</c:v>
                </c:pt>
                <c:pt idx="3985">
                  <c:v>7097</c:v>
                </c:pt>
                <c:pt idx="3986">
                  <c:v>8424</c:v>
                </c:pt>
                <c:pt idx="3987">
                  <c:v>7433</c:v>
                </c:pt>
                <c:pt idx="3988">
                  <c:v>3418</c:v>
                </c:pt>
                <c:pt idx="3989">
                  <c:v>8817</c:v>
                </c:pt>
                <c:pt idx="3990">
                  <c:v>9390</c:v>
                </c:pt>
                <c:pt idx="3991">
                  <c:v>18155</c:v>
                </c:pt>
                <c:pt idx="3992">
                  <c:v>4986</c:v>
                </c:pt>
                <c:pt idx="3993">
                  <c:v>9551</c:v>
                </c:pt>
                <c:pt idx="3994">
                  <c:v>5580</c:v>
                </c:pt>
                <c:pt idx="3995">
                  <c:v>10770</c:v>
                </c:pt>
                <c:pt idx="3996">
                  <c:v>3775</c:v>
                </c:pt>
                <c:pt idx="3997">
                  <c:v>9021</c:v>
                </c:pt>
                <c:pt idx="3998">
                  <c:v>5750</c:v>
                </c:pt>
                <c:pt idx="3999">
                  <c:v>10603</c:v>
                </c:pt>
                <c:pt idx="4000">
                  <c:v>3308</c:v>
                </c:pt>
                <c:pt idx="4001">
                  <c:v>10594</c:v>
                </c:pt>
                <c:pt idx="4002">
                  <c:v>8861</c:v>
                </c:pt>
                <c:pt idx="4003">
                  <c:v>9886</c:v>
                </c:pt>
                <c:pt idx="4004">
                  <c:v>8854</c:v>
                </c:pt>
                <c:pt idx="4005">
                  <c:v>3979</c:v>
                </c:pt>
                <c:pt idx="4006">
                  <c:v>2610</c:v>
                </c:pt>
                <c:pt idx="4007">
                  <c:v>7280</c:v>
                </c:pt>
                <c:pt idx="4008">
                  <c:v>6415</c:v>
                </c:pt>
                <c:pt idx="4009">
                  <c:v>8750</c:v>
                </c:pt>
                <c:pt idx="4010">
                  <c:v>8832</c:v>
                </c:pt>
                <c:pt idx="4011">
                  <c:v>8847</c:v>
                </c:pt>
                <c:pt idx="4012">
                  <c:v>8864</c:v>
                </c:pt>
                <c:pt idx="4013">
                  <c:v>8852</c:v>
                </c:pt>
                <c:pt idx="4014">
                  <c:v>7484</c:v>
                </c:pt>
                <c:pt idx="4015">
                  <c:v>10369</c:v>
                </c:pt>
                <c:pt idx="4016">
                  <c:v>4864</c:v>
                </c:pt>
                <c:pt idx="4017">
                  <c:v>10333</c:v>
                </c:pt>
                <c:pt idx="4018">
                  <c:v>5753</c:v>
                </c:pt>
                <c:pt idx="4019">
                  <c:v>518521</c:v>
                </c:pt>
                <c:pt idx="4020">
                  <c:v>518521</c:v>
                </c:pt>
                <c:pt idx="4021">
                  <c:v>9068</c:v>
                </c:pt>
                <c:pt idx="4022">
                  <c:v>12527</c:v>
                </c:pt>
                <c:pt idx="4023">
                  <c:v>8857</c:v>
                </c:pt>
                <c:pt idx="4024">
                  <c:v>7441</c:v>
                </c:pt>
                <c:pt idx="4025">
                  <c:v>8848</c:v>
                </c:pt>
                <c:pt idx="4026">
                  <c:v>8983</c:v>
                </c:pt>
                <c:pt idx="4027">
                  <c:v>8846</c:v>
                </c:pt>
                <c:pt idx="4028">
                  <c:v>9231</c:v>
                </c:pt>
                <c:pt idx="4029">
                  <c:v>5524</c:v>
                </c:pt>
                <c:pt idx="4030">
                  <c:v>8352</c:v>
                </c:pt>
                <c:pt idx="4031">
                  <c:v>3422</c:v>
                </c:pt>
                <c:pt idx="4032">
                  <c:v>10298</c:v>
                </c:pt>
                <c:pt idx="4033">
                  <c:v>6276</c:v>
                </c:pt>
                <c:pt idx="4034">
                  <c:v>8730</c:v>
                </c:pt>
                <c:pt idx="4035">
                  <c:v>2611</c:v>
                </c:pt>
                <c:pt idx="4036">
                  <c:v>7874</c:v>
                </c:pt>
                <c:pt idx="4037">
                  <c:v>2607</c:v>
                </c:pt>
                <c:pt idx="4038">
                  <c:v>13898</c:v>
                </c:pt>
                <c:pt idx="4039">
                  <c:v>8149</c:v>
                </c:pt>
                <c:pt idx="4040">
                  <c:v>5750</c:v>
                </c:pt>
                <c:pt idx="4041">
                  <c:v>10610</c:v>
                </c:pt>
                <c:pt idx="4042">
                  <c:v>7655</c:v>
                </c:pt>
                <c:pt idx="4043">
                  <c:v>10039</c:v>
                </c:pt>
                <c:pt idx="4044">
                  <c:v>7488</c:v>
                </c:pt>
                <c:pt idx="4045">
                  <c:v>7673</c:v>
                </c:pt>
                <c:pt idx="4046">
                  <c:v>6231</c:v>
                </c:pt>
                <c:pt idx="4047">
                  <c:v>5038</c:v>
                </c:pt>
                <c:pt idx="4048">
                  <c:v>9288</c:v>
                </c:pt>
                <c:pt idx="4049">
                  <c:v>5720</c:v>
                </c:pt>
                <c:pt idx="4050">
                  <c:v>9024</c:v>
                </c:pt>
                <c:pt idx="4051">
                  <c:v>3537</c:v>
                </c:pt>
                <c:pt idx="4052">
                  <c:v>9012</c:v>
                </c:pt>
                <c:pt idx="4053">
                  <c:v>7445</c:v>
                </c:pt>
                <c:pt idx="4054">
                  <c:v>250641</c:v>
                </c:pt>
                <c:pt idx="4055">
                  <c:v>5049</c:v>
                </c:pt>
                <c:pt idx="4056">
                  <c:v>8866</c:v>
                </c:pt>
                <c:pt idx="4057">
                  <c:v>13906</c:v>
                </c:pt>
                <c:pt idx="4058">
                  <c:v>5706</c:v>
                </c:pt>
                <c:pt idx="4059">
                  <c:v>2600</c:v>
                </c:pt>
                <c:pt idx="4060">
                  <c:v>13899</c:v>
                </c:pt>
                <c:pt idx="4061">
                  <c:v>8699</c:v>
                </c:pt>
                <c:pt idx="4062">
                  <c:v>7446</c:v>
                </c:pt>
                <c:pt idx="4063">
                  <c:v>6955</c:v>
                </c:pt>
                <c:pt idx="4064">
                  <c:v>5049</c:v>
                </c:pt>
                <c:pt idx="4065">
                  <c:v>9061</c:v>
                </c:pt>
                <c:pt idx="4066">
                  <c:v>3518</c:v>
                </c:pt>
                <c:pt idx="4067">
                  <c:v>10394</c:v>
                </c:pt>
                <c:pt idx="4068">
                  <c:v>6652</c:v>
                </c:pt>
                <c:pt idx="4069">
                  <c:v>7503</c:v>
                </c:pt>
                <c:pt idx="4070">
                  <c:v>125503</c:v>
                </c:pt>
                <c:pt idx="4071">
                  <c:v>7491</c:v>
                </c:pt>
                <c:pt idx="4072">
                  <c:v>2605</c:v>
                </c:pt>
                <c:pt idx="4073">
                  <c:v>7391</c:v>
                </c:pt>
                <c:pt idx="4074">
                  <c:v>6407</c:v>
                </c:pt>
                <c:pt idx="4075">
                  <c:v>7024</c:v>
                </c:pt>
                <c:pt idx="4076">
                  <c:v>6457</c:v>
                </c:pt>
                <c:pt idx="4077">
                  <c:v>5049</c:v>
                </c:pt>
                <c:pt idx="4078">
                  <c:v>6468</c:v>
                </c:pt>
                <c:pt idx="4079">
                  <c:v>13906</c:v>
                </c:pt>
                <c:pt idx="4080">
                  <c:v>7494</c:v>
                </c:pt>
                <c:pt idx="4081">
                  <c:v>8847</c:v>
                </c:pt>
                <c:pt idx="4082">
                  <c:v>33112</c:v>
                </c:pt>
                <c:pt idx="4083">
                  <c:v>9109</c:v>
                </c:pt>
                <c:pt idx="4084">
                  <c:v>19197</c:v>
                </c:pt>
                <c:pt idx="4085">
                  <c:v>13257</c:v>
                </c:pt>
                <c:pt idx="4086">
                  <c:v>16799</c:v>
                </c:pt>
                <c:pt idx="4087">
                  <c:v>9022</c:v>
                </c:pt>
                <c:pt idx="4088">
                  <c:v>5811</c:v>
                </c:pt>
                <c:pt idx="4089">
                  <c:v>8842</c:v>
                </c:pt>
                <c:pt idx="4090">
                  <c:v>5047</c:v>
                </c:pt>
                <c:pt idx="4091">
                  <c:v>8854</c:v>
                </c:pt>
                <c:pt idx="4092">
                  <c:v>8853</c:v>
                </c:pt>
                <c:pt idx="4093">
                  <c:v>11286</c:v>
                </c:pt>
                <c:pt idx="4094">
                  <c:v>8237</c:v>
                </c:pt>
                <c:pt idx="4095">
                  <c:v>7026</c:v>
                </c:pt>
                <c:pt idx="4096">
                  <c:v>10334</c:v>
                </c:pt>
                <c:pt idx="4097">
                  <c:v>13905</c:v>
                </c:pt>
                <c:pt idx="4098">
                  <c:v>6452</c:v>
                </c:pt>
                <c:pt idx="4099">
                  <c:v>6319</c:v>
                </c:pt>
                <c:pt idx="4100">
                  <c:v>8853</c:v>
                </c:pt>
                <c:pt idx="4101">
                  <c:v>6102</c:v>
                </c:pt>
                <c:pt idx="4102">
                  <c:v>8843</c:v>
                </c:pt>
                <c:pt idx="4103">
                  <c:v>9322</c:v>
                </c:pt>
                <c:pt idx="4104">
                  <c:v>11303</c:v>
                </c:pt>
                <c:pt idx="4105">
                  <c:v>9065</c:v>
                </c:pt>
                <c:pt idx="4106">
                  <c:v>7407</c:v>
                </c:pt>
                <c:pt idx="4107">
                  <c:v>8857</c:v>
                </c:pt>
                <c:pt idx="4108">
                  <c:v>7423</c:v>
                </c:pt>
                <c:pt idx="4109">
                  <c:v>11183</c:v>
                </c:pt>
                <c:pt idx="4110">
                  <c:v>4961</c:v>
                </c:pt>
                <c:pt idx="4111">
                  <c:v>7582</c:v>
                </c:pt>
                <c:pt idx="4112">
                  <c:v>4958</c:v>
                </c:pt>
                <c:pt idx="4113">
                  <c:v>11155</c:v>
                </c:pt>
                <c:pt idx="4114">
                  <c:v>7815</c:v>
                </c:pt>
                <c:pt idx="4115">
                  <c:v>11155</c:v>
                </c:pt>
                <c:pt idx="4116">
                  <c:v>8188</c:v>
                </c:pt>
                <c:pt idx="4117">
                  <c:v>10488</c:v>
                </c:pt>
                <c:pt idx="4118">
                  <c:v>18675</c:v>
                </c:pt>
                <c:pt idx="4119">
                  <c:v>26106</c:v>
                </c:pt>
                <c:pt idx="4120">
                  <c:v>34962</c:v>
                </c:pt>
                <c:pt idx="4121">
                  <c:v>40001</c:v>
                </c:pt>
                <c:pt idx="4122">
                  <c:v>48854</c:v>
                </c:pt>
                <c:pt idx="4123">
                  <c:v>53894</c:v>
                </c:pt>
                <c:pt idx="4124">
                  <c:v>63824</c:v>
                </c:pt>
                <c:pt idx="4125">
                  <c:v>67791</c:v>
                </c:pt>
                <c:pt idx="4126">
                  <c:v>79065</c:v>
                </c:pt>
                <c:pt idx="4127">
                  <c:v>88073</c:v>
                </c:pt>
                <c:pt idx="4128">
                  <c:v>95532</c:v>
                </c:pt>
                <c:pt idx="4129">
                  <c:v>10590</c:v>
                </c:pt>
                <c:pt idx="4130">
                  <c:v>7434</c:v>
                </c:pt>
                <c:pt idx="4131">
                  <c:v>8857</c:v>
                </c:pt>
                <c:pt idx="4132">
                  <c:v>6228</c:v>
                </c:pt>
                <c:pt idx="4133">
                  <c:v>11471</c:v>
                </c:pt>
                <c:pt idx="4134">
                  <c:v>8720</c:v>
                </c:pt>
                <c:pt idx="4135">
                  <c:v>10771</c:v>
                </c:pt>
                <c:pt idx="4136">
                  <c:v>9184</c:v>
                </c:pt>
                <c:pt idx="4137">
                  <c:v>11277</c:v>
                </c:pt>
                <c:pt idx="4138">
                  <c:v>10861</c:v>
                </c:pt>
                <c:pt idx="4139">
                  <c:v>11308</c:v>
                </c:pt>
                <c:pt idx="4140">
                  <c:v>10390</c:v>
                </c:pt>
                <c:pt idx="4141">
                  <c:v>7416</c:v>
                </c:pt>
                <c:pt idx="4142">
                  <c:v>10386</c:v>
                </c:pt>
                <c:pt idx="4143">
                  <c:v>7425</c:v>
                </c:pt>
                <c:pt idx="4144">
                  <c:v>11127</c:v>
                </c:pt>
                <c:pt idx="4145">
                  <c:v>2729</c:v>
                </c:pt>
                <c:pt idx="4146">
                  <c:v>11258</c:v>
                </c:pt>
                <c:pt idx="4147">
                  <c:v>2586</c:v>
                </c:pt>
                <c:pt idx="4148">
                  <c:v>9598</c:v>
                </c:pt>
                <c:pt idx="4149">
                  <c:v>2413</c:v>
                </c:pt>
                <c:pt idx="4150">
                  <c:v>7402</c:v>
                </c:pt>
                <c:pt idx="4151">
                  <c:v>10604</c:v>
                </c:pt>
                <c:pt idx="4152">
                  <c:v>6806</c:v>
                </c:pt>
                <c:pt idx="4153">
                  <c:v>5072</c:v>
                </c:pt>
                <c:pt idx="4154">
                  <c:v>6325</c:v>
                </c:pt>
                <c:pt idx="4155">
                  <c:v>11225</c:v>
                </c:pt>
                <c:pt idx="4156">
                  <c:v>2575</c:v>
                </c:pt>
                <c:pt idx="4157">
                  <c:v>5045</c:v>
                </c:pt>
                <c:pt idx="4158">
                  <c:v>8790</c:v>
                </c:pt>
                <c:pt idx="4159">
                  <c:v>7418</c:v>
                </c:pt>
                <c:pt idx="4160">
                  <c:v>10341</c:v>
                </c:pt>
                <c:pt idx="4161">
                  <c:v>4819</c:v>
                </c:pt>
                <c:pt idx="4162">
                  <c:v>6858</c:v>
                </c:pt>
                <c:pt idx="4163">
                  <c:v>7441</c:v>
                </c:pt>
                <c:pt idx="4164">
                  <c:v>8805</c:v>
                </c:pt>
                <c:pt idx="4165">
                  <c:v>5020</c:v>
                </c:pt>
                <c:pt idx="4166">
                  <c:v>11013</c:v>
                </c:pt>
                <c:pt idx="4167">
                  <c:v>9222</c:v>
                </c:pt>
                <c:pt idx="4168">
                  <c:v>6992</c:v>
                </c:pt>
                <c:pt idx="4169">
                  <c:v>8327</c:v>
                </c:pt>
                <c:pt idx="4170">
                  <c:v>11880</c:v>
                </c:pt>
                <c:pt idx="4171">
                  <c:v>8776</c:v>
                </c:pt>
                <c:pt idx="4172">
                  <c:v>11074</c:v>
                </c:pt>
                <c:pt idx="4173">
                  <c:v>8798</c:v>
                </c:pt>
                <c:pt idx="4174">
                  <c:v>8772</c:v>
                </c:pt>
                <c:pt idx="4175">
                  <c:v>9844</c:v>
                </c:pt>
                <c:pt idx="4176">
                  <c:v>10300</c:v>
                </c:pt>
                <c:pt idx="4177">
                  <c:v>4812</c:v>
                </c:pt>
                <c:pt idx="4178">
                  <c:v>10087</c:v>
                </c:pt>
                <c:pt idx="4179">
                  <c:v>7426</c:v>
                </c:pt>
                <c:pt idx="4180">
                  <c:v>8985</c:v>
                </c:pt>
                <c:pt idx="4181">
                  <c:v>7087</c:v>
                </c:pt>
                <c:pt idx="4182">
                  <c:v>8952</c:v>
                </c:pt>
                <c:pt idx="4183">
                  <c:v>7440</c:v>
                </c:pt>
                <c:pt idx="4184">
                  <c:v>10146</c:v>
                </c:pt>
                <c:pt idx="4185">
                  <c:v>13812</c:v>
                </c:pt>
                <c:pt idx="4186">
                  <c:v>8748</c:v>
                </c:pt>
                <c:pt idx="4187">
                  <c:v>9226</c:v>
                </c:pt>
                <c:pt idx="4188">
                  <c:v>9873</c:v>
                </c:pt>
                <c:pt idx="4189">
                  <c:v>8924</c:v>
                </c:pt>
                <c:pt idx="4190">
                  <c:v>7189</c:v>
                </c:pt>
                <c:pt idx="4191">
                  <c:v>8914</c:v>
                </c:pt>
                <c:pt idx="4192">
                  <c:v>7444</c:v>
                </c:pt>
                <c:pt idx="4193">
                  <c:v>10843</c:v>
                </c:pt>
                <c:pt idx="4194">
                  <c:v>7455</c:v>
                </c:pt>
                <c:pt idx="4195">
                  <c:v>8860</c:v>
                </c:pt>
                <c:pt idx="4196">
                  <c:v>9306</c:v>
                </c:pt>
                <c:pt idx="4197">
                  <c:v>9403</c:v>
                </c:pt>
                <c:pt idx="4198">
                  <c:v>5047</c:v>
                </c:pt>
                <c:pt idx="4199">
                  <c:v>7221</c:v>
                </c:pt>
                <c:pt idx="4200">
                  <c:v>6462</c:v>
                </c:pt>
                <c:pt idx="4201">
                  <c:v>7399</c:v>
                </c:pt>
                <c:pt idx="4202">
                  <c:v>9022</c:v>
                </c:pt>
                <c:pt idx="4203">
                  <c:v>7422</c:v>
                </c:pt>
                <c:pt idx="4204">
                  <c:v>8560</c:v>
                </c:pt>
                <c:pt idx="4205">
                  <c:v>7492</c:v>
                </c:pt>
                <c:pt idx="4206">
                  <c:v>10602</c:v>
                </c:pt>
                <c:pt idx="4207">
                  <c:v>13899</c:v>
                </c:pt>
                <c:pt idx="4208">
                  <c:v>5051</c:v>
                </c:pt>
                <c:pt idx="4209">
                  <c:v>5039</c:v>
                </c:pt>
                <c:pt idx="4210">
                  <c:v>11302</c:v>
                </c:pt>
                <c:pt idx="4211">
                  <c:v>5043</c:v>
                </c:pt>
                <c:pt idx="4212">
                  <c:v>4873</c:v>
                </c:pt>
                <c:pt idx="4213">
                  <c:v>9020</c:v>
                </c:pt>
                <c:pt idx="4214">
                  <c:v>13904</c:v>
                </c:pt>
                <c:pt idx="4215">
                  <c:v>10608</c:v>
                </c:pt>
                <c:pt idx="4216">
                  <c:v>5032</c:v>
                </c:pt>
                <c:pt idx="4217">
                  <c:v>10594</c:v>
                </c:pt>
                <c:pt idx="4218">
                  <c:v>5045</c:v>
                </c:pt>
                <c:pt idx="4219">
                  <c:v>11306</c:v>
                </c:pt>
                <c:pt idx="4220">
                  <c:v>2594</c:v>
                </c:pt>
                <c:pt idx="4221">
                  <c:v>11307</c:v>
                </c:pt>
                <c:pt idx="4222">
                  <c:v>10387</c:v>
                </c:pt>
                <c:pt idx="4223">
                  <c:v>5770</c:v>
                </c:pt>
                <c:pt idx="4224">
                  <c:v>10344</c:v>
                </c:pt>
                <c:pt idx="4225">
                  <c:v>6168</c:v>
                </c:pt>
                <c:pt idx="4226">
                  <c:v>7833</c:v>
                </c:pt>
                <c:pt idx="4227">
                  <c:v>5754</c:v>
                </c:pt>
                <c:pt idx="4228">
                  <c:v>6464</c:v>
                </c:pt>
                <c:pt idx="4229">
                  <c:v>6376</c:v>
                </c:pt>
                <c:pt idx="4230">
                  <c:v>8844</c:v>
                </c:pt>
                <c:pt idx="4231">
                  <c:v>5063</c:v>
                </c:pt>
                <c:pt idx="4232">
                  <c:v>8858</c:v>
                </c:pt>
                <c:pt idx="4233">
                  <c:v>5038</c:v>
                </c:pt>
                <c:pt idx="4234">
                  <c:v>7045</c:v>
                </c:pt>
                <c:pt idx="4235">
                  <c:v>10412</c:v>
                </c:pt>
                <c:pt idx="4236">
                  <c:v>11507</c:v>
                </c:pt>
                <c:pt idx="4237">
                  <c:v>22486</c:v>
                </c:pt>
                <c:pt idx="4238">
                  <c:v>7454</c:v>
                </c:pt>
                <c:pt idx="4239">
                  <c:v>8816</c:v>
                </c:pt>
                <c:pt idx="4240">
                  <c:v>7039</c:v>
                </c:pt>
                <c:pt idx="4241">
                  <c:v>9183</c:v>
                </c:pt>
                <c:pt idx="4242">
                  <c:v>8842</c:v>
                </c:pt>
                <c:pt idx="4243">
                  <c:v>11224</c:v>
                </c:pt>
                <c:pt idx="4244">
                  <c:v>7090</c:v>
                </c:pt>
                <c:pt idx="4245">
                  <c:v>5493</c:v>
                </c:pt>
                <c:pt idx="4246">
                  <c:v>12764</c:v>
                </c:pt>
                <c:pt idx="4247">
                  <c:v>7057</c:v>
                </c:pt>
                <c:pt idx="4248">
                  <c:v>12922</c:v>
                </c:pt>
                <c:pt idx="4249">
                  <c:v>7282</c:v>
                </c:pt>
                <c:pt idx="4250">
                  <c:v>7230</c:v>
                </c:pt>
                <c:pt idx="4251">
                  <c:v>5708</c:v>
                </c:pt>
                <c:pt idx="4252">
                  <c:v>7528</c:v>
                </c:pt>
                <c:pt idx="4253">
                  <c:v>5047</c:v>
                </c:pt>
                <c:pt idx="4254">
                  <c:v>11303</c:v>
                </c:pt>
                <c:pt idx="4255">
                  <c:v>6404</c:v>
                </c:pt>
                <c:pt idx="4256">
                  <c:v>11255</c:v>
                </c:pt>
                <c:pt idx="4257">
                  <c:v>8961</c:v>
                </c:pt>
                <c:pt idx="4258">
                  <c:v>12077</c:v>
                </c:pt>
                <c:pt idx="4259">
                  <c:v>6405</c:v>
                </c:pt>
                <c:pt idx="4260">
                  <c:v>5737</c:v>
                </c:pt>
                <c:pt idx="4261">
                  <c:v>7512</c:v>
                </c:pt>
                <c:pt idx="4262">
                  <c:v>10149</c:v>
                </c:pt>
                <c:pt idx="4263">
                  <c:v>7570</c:v>
                </c:pt>
                <c:pt idx="4264">
                  <c:v>5057</c:v>
                </c:pt>
                <c:pt idx="4265">
                  <c:v>13204</c:v>
                </c:pt>
                <c:pt idx="4266">
                  <c:v>11106</c:v>
                </c:pt>
                <c:pt idx="4267">
                  <c:v>5030</c:v>
                </c:pt>
                <c:pt idx="4268">
                  <c:v>7677</c:v>
                </c:pt>
                <c:pt idx="4269">
                  <c:v>5011</c:v>
                </c:pt>
                <c:pt idx="4270">
                  <c:v>5458</c:v>
                </c:pt>
                <c:pt idx="4271">
                  <c:v>6694</c:v>
                </c:pt>
                <c:pt idx="4272">
                  <c:v>5603</c:v>
                </c:pt>
                <c:pt idx="4273">
                  <c:v>6260</c:v>
                </c:pt>
                <c:pt idx="4274">
                  <c:v>7578</c:v>
                </c:pt>
                <c:pt idx="4275">
                  <c:v>5000</c:v>
                </c:pt>
                <c:pt idx="4276">
                  <c:v>6853</c:v>
                </c:pt>
                <c:pt idx="4277">
                  <c:v>6765</c:v>
                </c:pt>
                <c:pt idx="4278">
                  <c:v>9975</c:v>
                </c:pt>
                <c:pt idx="4279">
                  <c:v>4841</c:v>
                </c:pt>
                <c:pt idx="4280">
                  <c:v>6178</c:v>
                </c:pt>
                <c:pt idx="4281">
                  <c:v>4975</c:v>
                </c:pt>
                <c:pt idx="4282">
                  <c:v>4976</c:v>
                </c:pt>
                <c:pt idx="4283">
                  <c:v>1709</c:v>
                </c:pt>
                <c:pt idx="4284">
                  <c:v>4511</c:v>
                </c:pt>
                <c:pt idx="4285">
                  <c:v>5170</c:v>
                </c:pt>
                <c:pt idx="4286">
                  <c:v>4024</c:v>
                </c:pt>
                <c:pt idx="4287">
                  <c:v>8252</c:v>
                </c:pt>
                <c:pt idx="4288">
                  <c:v>6193</c:v>
                </c:pt>
                <c:pt idx="4289">
                  <c:v>6290</c:v>
                </c:pt>
                <c:pt idx="4290">
                  <c:v>11187</c:v>
                </c:pt>
                <c:pt idx="4291">
                  <c:v>8125</c:v>
                </c:pt>
                <c:pt idx="4292">
                  <c:v>4499</c:v>
                </c:pt>
                <c:pt idx="4293">
                  <c:v>1385</c:v>
                </c:pt>
                <c:pt idx="4294">
                  <c:v>1324</c:v>
                </c:pt>
                <c:pt idx="4295">
                  <c:v>4072</c:v>
                </c:pt>
                <c:pt idx="4296">
                  <c:v>4508</c:v>
                </c:pt>
                <c:pt idx="4297">
                  <c:v>1107</c:v>
                </c:pt>
                <c:pt idx="4298">
                  <c:v>6166</c:v>
                </c:pt>
                <c:pt idx="4299">
                  <c:v>6220</c:v>
                </c:pt>
                <c:pt idx="4300">
                  <c:v>2307</c:v>
                </c:pt>
                <c:pt idx="4301">
                  <c:v>1579</c:v>
                </c:pt>
                <c:pt idx="4302">
                  <c:v>8518</c:v>
                </c:pt>
                <c:pt idx="4303">
                  <c:v>3588</c:v>
                </c:pt>
                <c:pt idx="4304">
                  <c:v>4904</c:v>
                </c:pt>
                <c:pt idx="4305">
                  <c:v>1678</c:v>
                </c:pt>
                <c:pt idx="4306">
                  <c:v>6778</c:v>
                </c:pt>
                <c:pt idx="4307">
                  <c:v>2720</c:v>
                </c:pt>
                <c:pt idx="4308">
                  <c:v>4882</c:v>
                </c:pt>
                <c:pt idx="4309">
                  <c:v>3861</c:v>
                </c:pt>
                <c:pt idx="4310">
                  <c:v>2295</c:v>
                </c:pt>
                <c:pt idx="4311">
                  <c:v>851</c:v>
                </c:pt>
                <c:pt idx="4312">
                  <c:v>826</c:v>
                </c:pt>
                <c:pt idx="4313">
                  <c:v>1654</c:v>
                </c:pt>
                <c:pt idx="4314">
                  <c:v>1285</c:v>
                </c:pt>
                <c:pt idx="4315">
                  <c:v>1068</c:v>
                </c:pt>
                <c:pt idx="4316">
                  <c:v>3583</c:v>
                </c:pt>
                <c:pt idx="4317">
                  <c:v>688</c:v>
                </c:pt>
                <c:pt idx="4318">
                  <c:v>1803</c:v>
                </c:pt>
                <c:pt idx="4319">
                  <c:v>3891</c:v>
                </c:pt>
                <c:pt idx="4320">
                  <c:v>5931</c:v>
                </c:pt>
                <c:pt idx="4321">
                  <c:v>2277</c:v>
                </c:pt>
                <c:pt idx="4322">
                  <c:v>2270</c:v>
                </c:pt>
                <c:pt idx="4323">
                  <c:v>4648</c:v>
                </c:pt>
                <c:pt idx="4324">
                  <c:v>3087</c:v>
                </c:pt>
                <c:pt idx="4325">
                  <c:v>3827</c:v>
                </c:pt>
                <c:pt idx="4326">
                  <c:v>1960</c:v>
                </c:pt>
                <c:pt idx="4327">
                  <c:v>1053</c:v>
                </c:pt>
                <c:pt idx="4328">
                  <c:v>985</c:v>
                </c:pt>
                <c:pt idx="4329">
                  <c:v>3683</c:v>
                </c:pt>
                <c:pt idx="4330">
                  <c:v>3617</c:v>
                </c:pt>
                <c:pt idx="4331">
                  <c:v>3532</c:v>
                </c:pt>
                <c:pt idx="4332">
                  <c:v>5835</c:v>
                </c:pt>
                <c:pt idx="4333">
                  <c:v>2223</c:v>
                </c:pt>
                <c:pt idx="4334">
                  <c:v>2053</c:v>
                </c:pt>
                <c:pt idx="4335">
                  <c:v>1838</c:v>
                </c:pt>
                <c:pt idx="4336">
                  <c:v>3690</c:v>
                </c:pt>
                <c:pt idx="4337">
                  <c:v>3416</c:v>
                </c:pt>
                <c:pt idx="4338">
                  <c:v>3848</c:v>
                </c:pt>
                <c:pt idx="4339">
                  <c:v>2067</c:v>
                </c:pt>
                <c:pt idx="4340">
                  <c:v>2219</c:v>
                </c:pt>
                <c:pt idx="4341">
                  <c:v>926</c:v>
                </c:pt>
                <c:pt idx="4342">
                  <c:v>1670</c:v>
                </c:pt>
                <c:pt idx="4343">
                  <c:v>3649</c:v>
                </c:pt>
                <c:pt idx="4344">
                  <c:v>3399</c:v>
                </c:pt>
                <c:pt idx="4345">
                  <c:v>3933</c:v>
                </c:pt>
                <c:pt idx="4346">
                  <c:v>5880</c:v>
                </c:pt>
                <c:pt idx="4347">
                  <c:v>8103</c:v>
                </c:pt>
                <c:pt idx="4348">
                  <c:v>10414</c:v>
                </c:pt>
                <c:pt idx="4349">
                  <c:v>10494</c:v>
                </c:pt>
                <c:pt idx="4350">
                  <c:v>1167</c:v>
                </c:pt>
                <c:pt idx="4351">
                  <c:v>4638</c:v>
                </c:pt>
                <c:pt idx="4352">
                  <c:v>684</c:v>
                </c:pt>
                <c:pt idx="4353">
                  <c:v>2863</c:v>
                </c:pt>
                <c:pt idx="4354">
                  <c:v>4480</c:v>
                </c:pt>
                <c:pt idx="4355">
                  <c:v>1909</c:v>
                </c:pt>
                <c:pt idx="4356">
                  <c:v>514</c:v>
                </c:pt>
                <c:pt idx="4357">
                  <c:v>2726</c:v>
                </c:pt>
                <c:pt idx="4358">
                  <c:v>4665</c:v>
                </c:pt>
                <c:pt idx="4359">
                  <c:v>4735</c:v>
                </c:pt>
                <c:pt idx="4360">
                  <c:v>1610</c:v>
                </c:pt>
                <c:pt idx="4361">
                  <c:v>1865</c:v>
                </c:pt>
                <c:pt idx="4362">
                  <c:v>2962</c:v>
                </c:pt>
                <c:pt idx="4363">
                  <c:v>2893</c:v>
                </c:pt>
                <c:pt idx="4364">
                  <c:v>3303</c:v>
                </c:pt>
                <c:pt idx="4365">
                  <c:v>1579</c:v>
                </c:pt>
                <c:pt idx="4366">
                  <c:v>2061</c:v>
                </c:pt>
                <c:pt idx="4367">
                  <c:v>1996</c:v>
                </c:pt>
                <c:pt idx="4368">
                  <c:v>2047</c:v>
                </c:pt>
                <c:pt idx="4369">
                  <c:v>2185</c:v>
                </c:pt>
                <c:pt idx="4370">
                  <c:v>1456</c:v>
                </c:pt>
                <c:pt idx="4371">
                  <c:v>3411</c:v>
                </c:pt>
                <c:pt idx="4372">
                  <c:v>608</c:v>
                </c:pt>
                <c:pt idx="4373">
                  <c:v>2110</c:v>
                </c:pt>
                <c:pt idx="4374">
                  <c:v>3402</c:v>
                </c:pt>
                <c:pt idx="4375">
                  <c:v>2137</c:v>
                </c:pt>
                <c:pt idx="4376">
                  <c:v>2785</c:v>
                </c:pt>
                <c:pt idx="4377">
                  <c:v>1586</c:v>
                </c:pt>
                <c:pt idx="4378">
                  <c:v>3320</c:v>
                </c:pt>
                <c:pt idx="4379">
                  <c:v>4086</c:v>
                </c:pt>
                <c:pt idx="4380">
                  <c:v>5717</c:v>
                </c:pt>
                <c:pt idx="4381">
                  <c:v>7975</c:v>
                </c:pt>
                <c:pt idx="4382">
                  <c:v>8048</c:v>
                </c:pt>
                <c:pt idx="4383">
                  <c:v>2180</c:v>
                </c:pt>
                <c:pt idx="4384">
                  <c:v>2216</c:v>
                </c:pt>
                <c:pt idx="4385">
                  <c:v>1877</c:v>
                </c:pt>
                <c:pt idx="4386">
                  <c:v>778</c:v>
                </c:pt>
                <c:pt idx="4387">
                  <c:v>1572</c:v>
                </c:pt>
                <c:pt idx="4388">
                  <c:v>3321</c:v>
                </c:pt>
                <c:pt idx="4389">
                  <c:v>3749</c:v>
                </c:pt>
                <c:pt idx="4390">
                  <c:v>1908</c:v>
                </c:pt>
                <c:pt idx="4391">
                  <c:v>3345</c:v>
                </c:pt>
                <c:pt idx="4392">
                  <c:v>2142</c:v>
                </c:pt>
                <c:pt idx="4393">
                  <c:v>709</c:v>
                </c:pt>
                <c:pt idx="4394">
                  <c:v>1539</c:v>
                </c:pt>
                <c:pt idx="4395">
                  <c:v>3585</c:v>
                </c:pt>
                <c:pt idx="4396">
                  <c:v>3585</c:v>
                </c:pt>
                <c:pt idx="4397">
                  <c:v>3396</c:v>
                </c:pt>
                <c:pt idx="4398">
                  <c:v>3502</c:v>
                </c:pt>
                <c:pt idx="4399">
                  <c:v>470</c:v>
                </c:pt>
                <c:pt idx="4400">
                  <c:v>0</c:v>
                </c:pt>
                <c:pt idx="4401">
                  <c:v>2198</c:v>
                </c:pt>
                <c:pt idx="4402">
                  <c:v>1692</c:v>
                </c:pt>
                <c:pt idx="4403">
                  <c:v>2235</c:v>
                </c:pt>
                <c:pt idx="4404">
                  <c:v>3231</c:v>
                </c:pt>
                <c:pt idx="4405">
                  <c:v>3506</c:v>
                </c:pt>
                <c:pt idx="4406">
                  <c:v>0</c:v>
                </c:pt>
                <c:pt idx="4407">
                  <c:v>3248</c:v>
                </c:pt>
                <c:pt idx="4408">
                  <c:v>3473</c:v>
                </c:pt>
                <c:pt idx="4409">
                  <c:v>3871</c:v>
                </c:pt>
                <c:pt idx="4410">
                  <c:v>5544</c:v>
                </c:pt>
                <c:pt idx="4411">
                  <c:v>7680</c:v>
                </c:pt>
                <c:pt idx="4412">
                  <c:v>7680</c:v>
                </c:pt>
                <c:pt idx="4413">
                  <c:v>2044</c:v>
                </c:pt>
                <c:pt idx="4414">
                  <c:v>0</c:v>
                </c:pt>
                <c:pt idx="4415">
                  <c:v>616</c:v>
                </c:pt>
                <c:pt idx="4416">
                  <c:v>1670</c:v>
                </c:pt>
                <c:pt idx="4417">
                  <c:v>1282</c:v>
                </c:pt>
                <c:pt idx="4418">
                  <c:v>3434</c:v>
                </c:pt>
                <c:pt idx="4419">
                  <c:v>3933</c:v>
                </c:pt>
                <c:pt idx="4420">
                  <c:v>5606</c:v>
                </c:pt>
                <c:pt idx="4421">
                  <c:v>5683</c:v>
                </c:pt>
                <c:pt idx="4422">
                  <c:v>7809</c:v>
                </c:pt>
                <c:pt idx="4423">
                  <c:v>7809</c:v>
                </c:pt>
                <c:pt idx="4424">
                  <c:v>9947</c:v>
                </c:pt>
                <c:pt idx="4425">
                  <c:v>12011</c:v>
                </c:pt>
                <c:pt idx="4426">
                  <c:v>209</c:v>
                </c:pt>
                <c:pt idx="4427">
                  <c:v>0</c:v>
                </c:pt>
                <c:pt idx="4428">
                  <c:v>3079</c:v>
                </c:pt>
                <c:pt idx="4429">
                  <c:v>3243</c:v>
                </c:pt>
                <c:pt idx="4430">
                  <c:v>414</c:v>
                </c:pt>
                <c:pt idx="4431">
                  <c:v>430</c:v>
                </c:pt>
                <c:pt idx="4432">
                  <c:v>68</c:v>
                </c:pt>
                <c:pt idx="4433">
                  <c:v>2073</c:v>
                </c:pt>
                <c:pt idx="4434">
                  <c:v>2073</c:v>
                </c:pt>
                <c:pt idx="4435">
                  <c:v>2192</c:v>
                </c:pt>
                <c:pt idx="4436">
                  <c:v>2192</c:v>
                </c:pt>
                <c:pt idx="4437">
                  <c:v>2312</c:v>
                </c:pt>
                <c:pt idx="4438">
                  <c:v>2177</c:v>
                </c:pt>
                <c:pt idx="4439">
                  <c:v>0</c:v>
                </c:pt>
                <c:pt idx="4440">
                  <c:v>3247</c:v>
                </c:pt>
                <c:pt idx="4441">
                  <c:v>3488</c:v>
                </c:pt>
                <c:pt idx="4442">
                  <c:v>3809</c:v>
                </c:pt>
                <c:pt idx="4443">
                  <c:v>5478</c:v>
                </c:pt>
                <c:pt idx="4444">
                  <c:v>360</c:v>
                </c:pt>
                <c:pt idx="4445">
                  <c:v>2193</c:v>
                </c:pt>
                <c:pt idx="4446">
                  <c:v>3513</c:v>
                </c:pt>
                <c:pt idx="4447">
                  <c:v>0</c:v>
                </c:pt>
                <c:pt idx="4448">
                  <c:v>776</c:v>
                </c:pt>
                <c:pt idx="4449">
                  <c:v>1629</c:v>
                </c:pt>
                <c:pt idx="4450">
                  <c:v>3353</c:v>
                </c:pt>
                <c:pt idx="4451">
                  <c:v>161</c:v>
                </c:pt>
                <c:pt idx="4452">
                  <c:v>2223</c:v>
                </c:pt>
                <c:pt idx="4453">
                  <c:v>1752</c:v>
                </c:pt>
                <c:pt idx="4454">
                  <c:v>821</c:v>
                </c:pt>
                <c:pt idx="4455">
                  <c:v>2220</c:v>
                </c:pt>
                <c:pt idx="4456">
                  <c:v>992</c:v>
                </c:pt>
                <c:pt idx="4457">
                  <c:v>513</c:v>
                </c:pt>
                <c:pt idx="4458">
                  <c:v>1495</c:v>
                </c:pt>
                <c:pt idx="4459">
                  <c:v>1043</c:v>
                </c:pt>
                <c:pt idx="4460">
                  <c:v>3519</c:v>
                </c:pt>
                <c:pt idx="4461">
                  <c:v>2193</c:v>
                </c:pt>
                <c:pt idx="4462">
                  <c:v>1737</c:v>
                </c:pt>
                <c:pt idx="4463">
                  <c:v>2188</c:v>
                </c:pt>
                <c:pt idx="4464">
                  <c:v>0</c:v>
                </c:pt>
                <c:pt idx="4465">
                  <c:v>960</c:v>
                </c:pt>
                <c:pt idx="4466">
                  <c:v>1294</c:v>
                </c:pt>
                <c:pt idx="4467">
                  <c:v>787</c:v>
                </c:pt>
                <c:pt idx="4468">
                  <c:v>0</c:v>
                </c:pt>
                <c:pt idx="4469">
                  <c:v>3367</c:v>
                </c:pt>
                <c:pt idx="4470">
                  <c:v>3836</c:v>
                </c:pt>
                <c:pt idx="4471">
                  <c:v>5715</c:v>
                </c:pt>
                <c:pt idx="4472">
                  <c:v>6536</c:v>
                </c:pt>
                <c:pt idx="4473">
                  <c:v>0</c:v>
                </c:pt>
                <c:pt idx="4474">
                  <c:v>959</c:v>
                </c:pt>
                <c:pt idx="4475">
                  <c:v>3645</c:v>
                </c:pt>
                <c:pt idx="4476">
                  <c:v>0</c:v>
                </c:pt>
                <c:pt idx="4477">
                  <c:v>3324</c:v>
                </c:pt>
                <c:pt idx="4478">
                  <c:v>3761</c:v>
                </c:pt>
                <c:pt idx="4479">
                  <c:v>426</c:v>
                </c:pt>
                <c:pt idx="4480">
                  <c:v>540</c:v>
                </c:pt>
                <c:pt idx="4481">
                  <c:v>0</c:v>
                </c:pt>
                <c:pt idx="4482">
                  <c:v>956</c:v>
                </c:pt>
                <c:pt idx="4483">
                  <c:v>1441</c:v>
                </c:pt>
                <c:pt idx="4484">
                  <c:v>3570</c:v>
                </c:pt>
                <c:pt idx="4485">
                  <c:v>3360</c:v>
                </c:pt>
                <c:pt idx="4486">
                  <c:v>3800</c:v>
                </c:pt>
                <c:pt idx="4487">
                  <c:v>1945</c:v>
                </c:pt>
                <c:pt idx="4488">
                  <c:v>407</c:v>
                </c:pt>
                <c:pt idx="4489">
                  <c:v>2219</c:v>
                </c:pt>
                <c:pt idx="4490">
                  <c:v>967</c:v>
                </c:pt>
                <c:pt idx="4491">
                  <c:v>1535</c:v>
                </c:pt>
                <c:pt idx="4492">
                  <c:v>3600</c:v>
                </c:pt>
                <c:pt idx="4493">
                  <c:v>3383</c:v>
                </c:pt>
                <c:pt idx="4494">
                  <c:v>3818</c:v>
                </c:pt>
                <c:pt idx="4495">
                  <c:v>548</c:v>
                </c:pt>
                <c:pt idx="4496">
                  <c:v>735</c:v>
                </c:pt>
                <c:pt idx="4497">
                  <c:v>81</c:v>
                </c:pt>
                <c:pt idx="4498">
                  <c:v>989</c:v>
                </c:pt>
                <c:pt idx="4499">
                  <c:v>3560</c:v>
                </c:pt>
                <c:pt idx="4500">
                  <c:v>0</c:v>
                </c:pt>
                <c:pt idx="4501">
                  <c:v>809</c:v>
                </c:pt>
                <c:pt idx="4502">
                  <c:v>3161</c:v>
                </c:pt>
                <c:pt idx="4503">
                  <c:v>3720</c:v>
                </c:pt>
                <c:pt idx="4504">
                  <c:v>5894</c:v>
                </c:pt>
                <c:pt idx="4505">
                  <c:v>398</c:v>
                </c:pt>
                <c:pt idx="4506">
                  <c:v>2186</c:v>
                </c:pt>
                <c:pt idx="4507">
                  <c:v>977</c:v>
                </c:pt>
                <c:pt idx="4508">
                  <c:v>1047</c:v>
                </c:pt>
                <c:pt idx="4509">
                  <c:v>2631</c:v>
                </c:pt>
                <c:pt idx="4510">
                  <c:v>3388</c:v>
                </c:pt>
                <c:pt idx="4511">
                  <c:v>5792</c:v>
                </c:pt>
                <c:pt idx="4512">
                  <c:v>90</c:v>
                </c:pt>
                <c:pt idx="4513">
                  <c:v>978</c:v>
                </c:pt>
                <c:pt idx="4514">
                  <c:v>609</c:v>
                </c:pt>
                <c:pt idx="4515">
                  <c:v>1706</c:v>
                </c:pt>
                <c:pt idx="4516">
                  <c:v>2039</c:v>
                </c:pt>
                <c:pt idx="4517">
                  <c:v>3421</c:v>
                </c:pt>
                <c:pt idx="4518">
                  <c:v>3851</c:v>
                </c:pt>
                <c:pt idx="4519">
                  <c:v>5818</c:v>
                </c:pt>
                <c:pt idx="4520">
                  <c:v>6616</c:v>
                </c:pt>
                <c:pt idx="4521">
                  <c:v>0</c:v>
                </c:pt>
                <c:pt idx="4522">
                  <c:v>1031</c:v>
                </c:pt>
                <c:pt idx="4523">
                  <c:v>2035</c:v>
                </c:pt>
                <c:pt idx="4524">
                  <c:v>3095</c:v>
                </c:pt>
                <c:pt idx="4525">
                  <c:v>3826</c:v>
                </c:pt>
                <c:pt idx="4526">
                  <c:v>2004</c:v>
                </c:pt>
                <c:pt idx="4527">
                  <c:v>740</c:v>
                </c:pt>
                <c:pt idx="4528">
                  <c:v>0</c:v>
                </c:pt>
                <c:pt idx="4529">
                  <c:v>1044</c:v>
                </c:pt>
                <c:pt idx="4530">
                  <c:v>2030</c:v>
                </c:pt>
                <c:pt idx="4531">
                  <c:v>2895</c:v>
                </c:pt>
                <c:pt idx="4532">
                  <c:v>3565</c:v>
                </c:pt>
                <c:pt idx="4533">
                  <c:v>5626</c:v>
                </c:pt>
                <c:pt idx="4534">
                  <c:v>2109</c:v>
                </c:pt>
                <c:pt idx="4535">
                  <c:v>3194</c:v>
                </c:pt>
                <c:pt idx="4536">
                  <c:v>1516</c:v>
                </c:pt>
                <c:pt idx="4537">
                  <c:v>1966</c:v>
                </c:pt>
                <c:pt idx="4538">
                  <c:v>1286</c:v>
                </c:pt>
                <c:pt idx="4539">
                  <c:v>3299</c:v>
                </c:pt>
                <c:pt idx="4540">
                  <c:v>3980</c:v>
                </c:pt>
                <c:pt idx="4541">
                  <c:v>2002</c:v>
                </c:pt>
                <c:pt idx="4542">
                  <c:v>1665</c:v>
                </c:pt>
                <c:pt idx="4543">
                  <c:v>2895</c:v>
                </c:pt>
                <c:pt idx="4544">
                  <c:v>3156</c:v>
                </c:pt>
                <c:pt idx="4545">
                  <c:v>0</c:v>
                </c:pt>
                <c:pt idx="4546">
                  <c:v>3238</c:v>
                </c:pt>
                <c:pt idx="4547">
                  <c:v>3648</c:v>
                </c:pt>
                <c:pt idx="4548">
                  <c:v>556</c:v>
                </c:pt>
                <c:pt idx="4549">
                  <c:v>75</c:v>
                </c:pt>
                <c:pt idx="4550">
                  <c:v>1230</c:v>
                </c:pt>
                <c:pt idx="4551">
                  <c:v>979</c:v>
                </c:pt>
                <c:pt idx="4552">
                  <c:v>1525</c:v>
                </c:pt>
                <c:pt idx="4553">
                  <c:v>3583</c:v>
                </c:pt>
                <c:pt idx="4554">
                  <c:v>3426</c:v>
                </c:pt>
                <c:pt idx="4555">
                  <c:v>3814</c:v>
                </c:pt>
                <c:pt idx="4556">
                  <c:v>2039</c:v>
                </c:pt>
                <c:pt idx="4557">
                  <c:v>69</c:v>
                </c:pt>
                <c:pt idx="4558">
                  <c:v>983</c:v>
                </c:pt>
                <c:pt idx="4559">
                  <c:v>570</c:v>
                </c:pt>
                <c:pt idx="4560">
                  <c:v>1745</c:v>
                </c:pt>
                <c:pt idx="4561">
                  <c:v>2051</c:v>
                </c:pt>
                <c:pt idx="4562">
                  <c:v>0</c:v>
                </c:pt>
                <c:pt idx="4563">
                  <c:v>3424</c:v>
                </c:pt>
                <c:pt idx="4564">
                  <c:v>5684</c:v>
                </c:pt>
                <c:pt idx="4565">
                  <c:v>5757</c:v>
                </c:pt>
                <c:pt idx="4566">
                  <c:v>6657</c:v>
                </c:pt>
                <c:pt idx="4567">
                  <c:v>7950</c:v>
                </c:pt>
                <c:pt idx="4568">
                  <c:v>943</c:v>
                </c:pt>
                <c:pt idx="4569">
                  <c:v>3508</c:v>
                </c:pt>
                <c:pt idx="4570">
                  <c:v>0</c:v>
                </c:pt>
                <c:pt idx="4571">
                  <c:v>3295</c:v>
                </c:pt>
                <c:pt idx="4572">
                  <c:v>5590</c:v>
                </c:pt>
                <c:pt idx="4573">
                  <c:v>135</c:v>
                </c:pt>
                <c:pt idx="4574">
                  <c:v>2099</c:v>
                </c:pt>
                <c:pt idx="4575">
                  <c:v>3321</c:v>
                </c:pt>
                <c:pt idx="4576">
                  <c:v>0</c:v>
                </c:pt>
                <c:pt idx="4577">
                  <c:v>761</c:v>
                </c:pt>
                <c:pt idx="4578">
                  <c:v>1532</c:v>
                </c:pt>
                <c:pt idx="4579">
                  <c:v>3623</c:v>
                </c:pt>
                <c:pt idx="4580">
                  <c:v>2047</c:v>
                </c:pt>
                <c:pt idx="4581">
                  <c:v>57</c:v>
                </c:pt>
                <c:pt idx="4582">
                  <c:v>84</c:v>
                </c:pt>
                <c:pt idx="4583">
                  <c:v>883</c:v>
                </c:pt>
                <c:pt idx="4584">
                  <c:v>0</c:v>
                </c:pt>
                <c:pt idx="4585">
                  <c:v>799</c:v>
                </c:pt>
                <c:pt idx="4586">
                  <c:v>1579</c:v>
                </c:pt>
                <c:pt idx="4587">
                  <c:v>412</c:v>
                </c:pt>
                <c:pt idx="4588">
                  <c:v>2082</c:v>
                </c:pt>
                <c:pt idx="4589">
                  <c:v>1465</c:v>
                </c:pt>
                <c:pt idx="4590">
                  <c:v>2163</c:v>
                </c:pt>
                <c:pt idx="4591">
                  <c:v>2635</c:v>
                </c:pt>
                <c:pt idx="4592">
                  <c:v>1018</c:v>
                </c:pt>
                <c:pt idx="4593">
                  <c:v>788</c:v>
                </c:pt>
                <c:pt idx="4594">
                  <c:v>1560</c:v>
                </c:pt>
                <c:pt idx="4595">
                  <c:v>3413</c:v>
                </c:pt>
                <c:pt idx="4596">
                  <c:v>796</c:v>
                </c:pt>
                <c:pt idx="4597">
                  <c:v>1706</c:v>
                </c:pt>
                <c:pt idx="4598">
                  <c:v>730</c:v>
                </c:pt>
                <c:pt idx="4599">
                  <c:v>48</c:v>
                </c:pt>
                <c:pt idx="4600">
                  <c:v>970</c:v>
                </c:pt>
                <c:pt idx="4601">
                  <c:v>0</c:v>
                </c:pt>
                <c:pt idx="4602">
                  <c:v>1007</c:v>
                </c:pt>
                <c:pt idx="4603">
                  <c:v>3544</c:v>
                </c:pt>
                <c:pt idx="4604">
                  <c:v>0</c:v>
                </c:pt>
                <c:pt idx="4605">
                  <c:v>3351</c:v>
                </c:pt>
                <c:pt idx="4606">
                  <c:v>3760</c:v>
                </c:pt>
                <c:pt idx="4607">
                  <c:v>5661</c:v>
                </c:pt>
                <c:pt idx="4608">
                  <c:v>63</c:v>
                </c:pt>
                <c:pt idx="4609">
                  <c:v>962</c:v>
                </c:pt>
                <c:pt idx="4610">
                  <c:v>0</c:v>
                </c:pt>
                <c:pt idx="4611">
                  <c:v>0</c:v>
                </c:pt>
                <c:pt idx="4612">
                  <c:v>330</c:v>
                </c:pt>
                <c:pt idx="4613">
                  <c:v>0</c:v>
                </c:pt>
                <c:pt idx="4614">
                  <c:v>3109</c:v>
                </c:pt>
                <c:pt idx="4615">
                  <c:v>257</c:v>
                </c:pt>
                <c:pt idx="4616">
                  <c:v>422</c:v>
                </c:pt>
                <c:pt idx="4617">
                  <c:v>43</c:v>
                </c:pt>
                <c:pt idx="4618">
                  <c:v>347</c:v>
                </c:pt>
                <c:pt idx="4619">
                  <c:v>2128</c:v>
                </c:pt>
                <c:pt idx="4620">
                  <c:v>3336</c:v>
                </c:pt>
                <c:pt idx="4621">
                  <c:v>0</c:v>
                </c:pt>
                <c:pt idx="4622">
                  <c:v>439</c:v>
                </c:pt>
                <c:pt idx="4623">
                  <c:v>1886</c:v>
                </c:pt>
                <c:pt idx="4624">
                  <c:v>1443</c:v>
                </c:pt>
                <c:pt idx="4625">
                  <c:v>3261</c:v>
                </c:pt>
                <c:pt idx="4626">
                  <c:v>3673</c:v>
                </c:pt>
                <c:pt idx="4627">
                  <c:v>1927</c:v>
                </c:pt>
                <c:pt idx="4628">
                  <c:v>44</c:v>
                </c:pt>
                <c:pt idx="4629">
                  <c:v>172</c:v>
                </c:pt>
                <c:pt idx="4630">
                  <c:v>0</c:v>
                </c:pt>
                <c:pt idx="4631">
                  <c:v>939</c:v>
                </c:pt>
                <c:pt idx="4632">
                  <c:v>54</c:v>
                </c:pt>
                <c:pt idx="4633">
                  <c:v>707</c:v>
                </c:pt>
                <c:pt idx="4634">
                  <c:v>0</c:v>
                </c:pt>
                <c:pt idx="4635">
                  <c:v>3209</c:v>
                </c:pt>
                <c:pt idx="4636">
                  <c:v>3591</c:v>
                </c:pt>
                <c:pt idx="4637">
                  <c:v>3928</c:v>
                </c:pt>
                <c:pt idx="4638">
                  <c:v>5458</c:v>
                </c:pt>
                <c:pt idx="4639">
                  <c:v>7554</c:v>
                </c:pt>
                <c:pt idx="4640">
                  <c:v>7554</c:v>
                </c:pt>
                <c:pt idx="4641">
                  <c:v>7865</c:v>
                </c:pt>
                <c:pt idx="4642">
                  <c:v>9677</c:v>
                </c:pt>
                <c:pt idx="4643">
                  <c:v>14</c:v>
                </c:pt>
                <c:pt idx="4644">
                  <c:v>734</c:v>
                </c:pt>
                <c:pt idx="4645">
                  <c:v>1483</c:v>
                </c:pt>
                <c:pt idx="4646">
                  <c:v>3160</c:v>
                </c:pt>
                <c:pt idx="4647">
                  <c:v>3160</c:v>
                </c:pt>
                <c:pt idx="4648">
                  <c:v>3548</c:v>
                </c:pt>
                <c:pt idx="4649">
                  <c:v>5374</c:v>
                </c:pt>
                <c:pt idx="4650">
                  <c:v>5424</c:v>
                </c:pt>
                <c:pt idx="4651">
                  <c:v>5424</c:v>
                </c:pt>
                <c:pt idx="4652">
                  <c:v>7426</c:v>
                </c:pt>
                <c:pt idx="4653">
                  <c:v>7426</c:v>
                </c:pt>
                <c:pt idx="4654">
                  <c:v>9495</c:v>
                </c:pt>
                <c:pt idx="4655">
                  <c:v>9495</c:v>
                </c:pt>
                <c:pt idx="4656">
                  <c:v>10138</c:v>
                </c:pt>
                <c:pt idx="4657">
                  <c:v>10352</c:v>
                </c:pt>
                <c:pt idx="4658">
                  <c:v>0</c:v>
                </c:pt>
                <c:pt idx="4659">
                  <c:v>3175</c:v>
                </c:pt>
                <c:pt idx="4660">
                  <c:v>3484</c:v>
                </c:pt>
                <c:pt idx="4661">
                  <c:v>1908</c:v>
                </c:pt>
                <c:pt idx="4662">
                  <c:v>0</c:v>
                </c:pt>
                <c:pt idx="4663">
                  <c:v>1709</c:v>
                </c:pt>
                <c:pt idx="4664">
                  <c:v>2026</c:v>
                </c:pt>
                <c:pt idx="4665">
                  <c:v>1274</c:v>
                </c:pt>
                <c:pt idx="4666">
                  <c:v>3029</c:v>
                </c:pt>
                <c:pt idx="4667">
                  <c:v>2942</c:v>
                </c:pt>
                <c:pt idx="4668">
                  <c:v>0</c:v>
                </c:pt>
                <c:pt idx="4669">
                  <c:v>182</c:v>
                </c:pt>
                <c:pt idx="4670">
                  <c:v>1986</c:v>
                </c:pt>
                <c:pt idx="4671">
                  <c:v>1444</c:v>
                </c:pt>
                <c:pt idx="4672">
                  <c:v>1218</c:v>
                </c:pt>
                <c:pt idx="4673">
                  <c:v>3127</c:v>
                </c:pt>
                <c:pt idx="4674">
                  <c:v>3141</c:v>
                </c:pt>
                <c:pt idx="4675">
                  <c:v>376</c:v>
                </c:pt>
                <c:pt idx="4676">
                  <c:v>360</c:v>
                </c:pt>
                <c:pt idx="4677">
                  <c:v>0</c:v>
                </c:pt>
                <c:pt idx="4678">
                  <c:v>1607</c:v>
                </c:pt>
                <c:pt idx="4679">
                  <c:v>1975</c:v>
                </c:pt>
                <c:pt idx="4680">
                  <c:v>1559</c:v>
                </c:pt>
                <c:pt idx="4681">
                  <c:v>1100</c:v>
                </c:pt>
                <c:pt idx="4682">
                  <c:v>2025</c:v>
                </c:pt>
                <c:pt idx="4683">
                  <c:v>2025</c:v>
                </c:pt>
                <c:pt idx="4684">
                  <c:v>0</c:v>
                </c:pt>
                <c:pt idx="4685">
                  <c:v>96</c:v>
                </c:pt>
                <c:pt idx="4686">
                  <c:v>2020</c:v>
                </c:pt>
                <c:pt idx="4687">
                  <c:v>1409</c:v>
                </c:pt>
                <c:pt idx="4688">
                  <c:v>1409</c:v>
                </c:pt>
                <c:pt idx="4689">
                  <c:v>2800</c:v>
                </c:pt>
                <c:pt idx="4690">
                  <c:v>2965</c:v>
                </c:pt>
                <c:pt idx="4691">
                  <c:v>2982</c:v>
                </c:pt>
                <c:pt idx="4692">
                  <c:v>1582</c:v>
                </c:pt>
                <c:pt idx="4693">
                  <c:v>1666</c:v>
                </c:pt>
                <c:pt idx="4694">
                  <c:v>0</c:v>
                </c:pt>
                <c:pt idx="4695">
                  <c:v>0</c:v>
                </c:pt>
                <c:pt idx="4696">
                  <c:v>1759</c:v>
                </c:pt>
                <c:pt idx="4697">
                  <c:v>1881</c:v>
                </c:pt>
                <c:pt idx="4698">
                  <c:v>1330</c:v>
                </c:pt>
                <c:pt idx="4699">
                  <c:v>1036</c:v>
                </c:pt>
                <c:pt idx="4700">
                  <c:v>836</c:v>
                </c:pt>
                <c:pt idx="4701">
                  <c:v>2755</c:v>
                </c:pt>
                <c:pt idx="4702">
                  <c:v>2755</c:v>
                </c:pt>
                <c:pt idx="4703">
                  <c:v>0</c:v>
                </c:pt>
                <c:pt idx="4704">
                  <c:v>1845</c:v>
                </c:pt>
                <c:pt idx="4705">
                  <c:v>167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2827</c:v>
                </c:pt>
                <c:pt idx="4710">
                  <c:v>3088</c:v>
                </c:pt>
                <c:pt idx="4711">
                  <c:v>3088</c:v>
                </c:pt>
                <c:pt idx="4712">
                  <c:v>3354</c:v>
                </c:pt>
                <c:pt idx="4713">
                  <c:v>1479</c:v>
                </c:pt>
                <c:pt idx="4714">
                  <c:v>1612</c:v>
                </c:pt>
                <c:pt idx="4715">
                  <c:v>0</c:v>
                </c:pt>
                <c:pt idx="4716">
                  <c:v>1386</c:v>
                </c:pt>
                <c:pt idx="4717">
                  <c:v>1891</c:v>
                </c:pt>
                <c:pt idx="4718">
                  <c:v>1891</c:v>
                </c:pt>
                <c:pt idx="4719">
                  <c:v>1891</c:v>
                </c:pt>
                <c:pt idx="4720">
                  <c:v>1642</c:v>
                </c:pt>
                <c:pt idx="4721">
                  <c:v>1883</c:v>
                </c:pt>
                <c:pt idx="4722">
                  <c:v>1402</c:v>
                </c:pt>
                <c:pt idx="4723">
                  <c:v>1033</c:v>
                </c:pt>
                <c:pt idx="4724">
                  <c:v>3114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253</c:v>
                </c:pt>
                <c:pt idx="4730">
                  <c:v>11</c:v>
                </c:pt>
                <c:pt idx="4731">
                  <c:v>1559</c:v>
                </c:pt>
                <c:pt idx="4732">
                  <c:v>1692</c:v>
                </c:pt>
                <c:pt idx="4733">
                  <c:v>1573</c:v>
                </c:pt>
                <c:pt idx="4734">
                  <c:v>1009</c:v>
                </c:pt>
                <c:pt idx="4735">
                  <c:v>2769</c:v>
                </c:pt>
                <c:pt idx="4736">
                  <c:v>2896</c:v>
                </c:pt>
                <c:pt idx="4737">
                  <c:v>0</c:v>
                </c:pt>
                <c:pt idx="4738">
                  <c:v>1474</c:v>
                </c:pt>
                <c:pt idx="4739">
                  <c:v>432</c:v>
                </c:pt>
                <c:pt idx="4740">
                  <c:v>0</c:v>
                </c:pt>
                <c:pt idx="4741">
                  <c:v>0</c:v>
                </c:pt>
                <c:pt idx="4742">
                  <c:v>1677</c:v>
                </c:pt>
                <c:pt idx="4743">
                  <c:v>2065</c:v>
                </c:pt>
                <c:pt idx="4744">
                  <c:v>1885</c:v>
                </c:pt>
                <c:pt idx="4745">
                  <c:v>1398</c:v>
                </c:pt>
                <c:pt idx="4746">
                  <c:v>1398</c:v>
                </c:pt>
                <c:pt idx="4747">
                  <c:v>0</c:v>
                </c:pt>
                <c:pt idx="4748">
                  <c:v>2863</c:v>
                </c:pt>
                <c:pt idx="4749">
                  <c:v>2863</c:v>
                </c:pt>
                <c:pt idx="4750">
                  <c:v>2914</c:v>
                </c:pt>
                <c:pt idx="4751">
                  <c:v>3219</c:v>
                </c:pt>
                <c:pt idx="4752">
                  <c:v>3236</c:v>
                </c:pt>
                <c:pt idx="4753">
                  <c:v>3690</c:v>
                </c:pt>
                <c:pt idx="4754">
                  <c:v>3852</c:v>
                </c:pt>
                <c:pt idx="4755">
                  <c:v>4859</c:v>
                </c:pt>
                <c:pt idx="4756">
                  <c:v>4859</c:v>
                </c:pt>
                <c:pt idx="4757">
                  <c:v>5270</c:v>
                </c:pt>
                <c:pt idx="4758">
                  <c:v>6653</c:v>
                </c:pt>
                <c:pt idx="4759">
                  <c:v>6653</c:v>
                </c:pt>
                <c:pt idx="4760">
                  <c:v>8124</c:v>
                </c:pt>
                <c:pt idx="4761">
                  <c:v>8472</c:v>
                </c:pt>
                <c:pt idx="4762">
                  <c:v>8472</c:v>
                </c:pt>
                <c:pt idx="4763">
                  <c:v>8472</c:v>
                </c:pt>
                <c:pt idx="4764">
                  <c:v>8472</c:v>
                </c:pt>
                <c:pt idx="4765">
                  <c:v>8472</c:v>
                </c:pt>
                <c:pt idx="4766">
                  <c:v>8673</c:v>
                </c:pt>
                <c:pt idx="4767">
                  <c:v>9106</c:v>
                </c:pt>
                <c:pt idx="4768">
                  <c:v>9135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2442</c:v>
                </c:pt>
                <c:pt idx="4774">
                  <c:v>2442</c:v>
                </c:pt>
                <c:pt idx="4775">
                  <c:v>317</c:v>
                </c:pt>
                <c:pt idx="4776">
                  <c:v>10</c:v>
                </c:pt>
                <c:pt idx="4777">
                  <c:v>262</c:v>
                </c:pt>
                <c:pt idx="4778">
                  <c:v>0</c:v>
                </c:pt>
                <c:pt idx="4779">
                  <c:v>0</c:v>
                </c:pt>
                <c:pt idx="4780">
                  <c:v>24</c:v>
                </c:pt>
                <c:pt idx="4781">
                  <c:v>317</c:v>
                </c:pt>
                <c:pt idx="4782">
                  <c:v>118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44</c:v>
                </c:pt>
                <c:pt idx="4791">
                  <c:v>15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1356</c:v>
                </c:pt>
                <c:pt idx="4805">
                  <c:v>1393</c:v>
                </c:pt>
                <c:pt idx="4806">
                  <c:v>1419</c:v>
                </c:pt>
                <c:pt idx="4807">
                  <c:v>1468</c:v>
                </c:pt>
                <c:pt idx="4808">
                  <c:v>1490</c:v>
                </c:pt>
                <c:pt idx="4809">
                  <c:v>1522</c:v>
                </c:pt>
                <c:pt idx="4810">
                  <c:v>1545</c:v>
                </c:pt>
                <c:pt idx="4811">
                  <c:v>1686</c:v>
                </c:pt>
                <c:pt idx="4812">
                  <c:v>1686</c:v>
                </c:pt>
                <c:pt idx="4813">
                  <c:v>1686</c:v>
                </c:pt>
                <c:pt idx="4814">
                  <c:v>1686</c:v>
                </c:pt>
                <c:pt idx="4815">
                  <c:v>49</c:v>
                </c:pt>
                <c:pt idx="4816">
                  <c:v>1037</c:v>
                </c:pt>
                <c:pt idx="4817">
                  <c:v>1003</c:v>
                </c:pt>
                <c:pt idx="4818">
                  <c:v>981</c:v>
                </c:pt>
                <c:pt idx="4819">
                  <c:v>915</c:v>
                </c:pt>
                <c:pt idx="4820">
                  <c:v>864</c:v>
                </c:pt>
                <c:pt idx="4821">
                  <c:v>815</c:v>
                </c:pt>
                <c:pt idx="4822">
                  <c:v>787</c:v>
                </c:pt>
                <c:pt idx="4823">
                  <c:v>787</c:v>
                </c:pt>
                <c:pt idx="4824">
                  <c:v>787</c:v>
                </c:pt>
                <c:pt idx="4825">
                  <c:v>787</c:v>
                </c:pt>
                <c:pt idx="4826">
                  <c:v>787</c:v>
                </c:pt>
                <c:pt idx="4827">
                  <c:v>787</c:v>
                </c:pt>
                <c:pt idx="4828">
                  <c:v>787</c:v>
                </c:pt>
                <c:pt idx="4829">
                  <c:v>787</c:v>
                </c:pt>
                <c:pt idx="4830">
                  <c:v>787</c:v>
                </c:pt>
                <c:pt idx="4831">
                  <c:v>787</c:v>
                </c:pt>
                <c:pt idx="4832">
                  <c:v>787</c:v>
                </c:pt>
                <c:pt idx="4833">
                  <c:v>770</c:v>
                </c:pt>
                <c:pt idx="4834">
                  <c:v>733</c:v>
                </c:pt>
                <c:pt idx="4835">
                  <c:v>692</c:v>
                </c:pt>
                <c:pt idx="4836">
                  <c:v>653</c:v>
                </c:pt>
                <c:pt idx="4837">
                  <c:v>619</c:v>
                </c:pt>
                <c:pt idx="4838">
                  <c:v>537</c:v>
                </c:pt>
                <c:pt idx="4839">
                  <c:v>463</c:v>
                </c:pt>
                <c:pt idx="4840">
                  <c:v>59</c:v>
                </c:pt>
                <c:pt idx="4841">
                  <c:v>43</c:v>
                </c:pt>
                <c:pt idx="4842">
                  <c:v>35</c:v>
                </c:pt>
                <c:pt idx="4843">
                  <c:v>28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49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1377</c:v>
                </c:pt>
                <c:pt idx="4873">
                  <c:v>1420</c:v>
                </c:pt>
                <c:pt idx="4874">
                  <c:v>13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15</c:v>
                </c:pt>
                <c:pt idx="4902">
                  <c:v>34</c:v>
                </c:pt>
                <c:pt idx="4903">
                  <c:v>47</c:v>
                </c:pt>
                <c:pt idx="4904">
                  <c:v>57</c:v>
                </c:pt>
                <c:pt idx="4905">
                  <c:v>1791</c:v>
                </c:pt>
                <c:pt idx="4906">
                  <c:v>1686</c:v>
                </c:pt>
                <c:pt idx="4907">
                  <c:v>1636</c:v>
                </c:pt>
                <c:pt idx="4908">
                  <c:v>1524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1</c:v>
                </c:pt>
                <c:pt idx="4918">
                  <c:v>25</c:v>
                </c:pt>
                <c:pt idx="4919">
                  <c:v>66</c:v>
                </c:pt>
                <c:pt idx="4920">
                  <c:v>45</c:v>
                </c:pt>
                <c:pt idx="4921">
                  <c:v>26</c:v>
                </c:pt>
                <c:pt idx="4922">
                  <c:v>33</c:v>
                </c:pt>
                <c:pt idx="4923">
                  <c:v>1127</c:v>
                </c:pt>
                <c:pt idx="4924">
                  <c:v>1127</c:v>
                </c:pt>
                <c:pt idx="4925">
                  <c:v>1127</c:v>
                </c:pt>
                <c:pt idx="4926">
                  <c:v>2716</c:v>
                </c:pt>
                <c:pt idx="4927">
                  <c:v>2760</c:v>
                </c:pt>
                <c:pt idx="4928">
                  <c:v>2813</c:v>
                </c:pt>
                <c:pt idx="4929">
                  <c:v>2845</c:v>
                </c:pt>
                <c:pt idx="4930">
                  <c:v>2901</c:v>
                </c:pt>
                <c:pt idx="4931">
                  <c:v>2972</c:v>
                </c:pt>
                <c:pt idx="4932">
                  <c:v>3010</c:v>
                </c:pt>
                <c:pt idx="4933">
                  <c:v>3010</c:v>
                </c:pt>
                <c:pt idx="4934">
                  <c:v>3010</c:v>
                </c:pt>
                <c:pt idx="4935">
                  <c:v>3010</c:v>
                </c:pt>
                <c:pt idx="4936">
                  <c:v>3010</c:v>
                </c:pt>
                <c:pt idx="4937">
                  <c:v>3010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1349</c:v>
                </c:pt>
                <c:pt idx="4955">
                  <c:v>1403</c:v>
                </c:pt>
                <c:pt idx="4956">
                  <c:v>1445</c:v>
                </c:pt>
                <c:pt idx="4957">
                  <c:v>1494</c:v>
                </c:pt>
                <c:pt idx="4958">
                  <c:v>1532</c:v>
                </c:pt>
                <c:pt idx="4959">
                  <c:v>1574</c:v>
                </c:pt>
                <c:pt idx="4960">
                  <c:v>1623</c:v>
                </c:pt>
                <c:pt idx="4961">
                  <c:v>1631</c:v>
                </c:pt>
                <c:pt idx="4962">
                  <c:v>1631</c:v>
                </c:pt>
                <c:pt idx="4963">
                  <c:v>1631</c:v>
                </c:pt>
                <c:pt idx="4964">
                  <c:v>1616</c:v>
                </c:pt>
                <c:pt idx="4965">
                  <c:v>1561</c:v>
                </c:pt>
                <c:pt idx="4966">
                  <c:v>1489</c:v>
                </c:pt>
                <c:pt idx="4967">
                  <c:v>1439</c:v>
                </c:pt>
                <c:pt idx="4968">
                  <c:v>61</c:v>
                </c:pt>
                <c:pt idx="4969">
                  <c:v>80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18</c:v>
                </c:pt>
                <c:pt idx="4980">
                  <c:v>49</c:v>
                </c:pt>
                <c:pt idx="4981">
                  <c:v>66</c:v>
                </c:pt>
                <c:pt idx="4982">
                  <c:v>1058</c:v>
                </c:pt>
                <c:pt idx="4983">
                  <c:v>856</c:v>
                </c:pt>
                <c:pt idx="4984">
                  <c:v>811</c:v>
                </c:pt>
                <c:pt idx="4985">
                  <c:v>807</c:v>
                </c:pt>
                <c:pt idx="4986">
                  <c:v>807</c:v>
                </c:pt>
                <c:pt idx="4987">
                  <c:v>807</c:v>
                </c:pt>
                <c:pt idx="4988">
                  <c:v>807</c:v>
                </c:pt>
                <c:pt idx="4989">
                  <c:v>807</c:v>
                </c:pt>
                <c:pt idx="4990">
                  <c:v>807</c:v>
                </c:pt>
                <c:pt idx="4991">
                  <c:v>807</c:v>
                </c:pt>
                <c:pt idx="4992">
                  <c:v>807</c:v>
                </c:pt>
                <c:pt idx="4993">
                  <c:v>2712</c:v>
                </c:pt>
                <c:pt idx="4994">
                  <c:v>2743</c:v>
                </c:pt>
                <c:pt idx="4995">
                  <c:v>2743</c:v>
                </c:pt>
                <c:pt idx="4996">
                  <c:v>2743</c:v>
                </c:pt>
                <c:pt idx="4997">
                  <c:v>2743</c:v>
                </c:pt>
                <c:pt idx="4998">
                  <c:v>2743</c:v>
                </c:pt>
                <c:pt idx="4999">
                  <c:v>2743</c:v>
                </c:pt>
                <c:pt idx="5000">
                  <c:v>2743</c:v>
                </c:pt>
                <c:pt idx="5001">
                  <c:v>2743</c:v>
                </c:pt>
                <c:pt idx="5002">
                  <c:v>2743</c:v>
                </c:pt>
                <c:pt idx="5003">
                  <c:v>2743</c:v>
                </c:pt>
                <c:pt idx="5004">
                  <c:v>2743</c:v>
                </c:pt>
                <c:pt idx="5005">
                  <c:v>2743</c:v>
                </c:pt>
                <c:pt idx="5006">
                  <c:v>2743</c:v>
                </c:pt>
                <c:pt idx="5007">
                  <c:v>2743</c:v>
                </c:pt>
                <c:pt idx="5008">
                  <c:v>2743</c:v>
                </c:pt>
                <c:pt idx="5009">
                  <c:v>2743</c:v>
                </c:pt>
                <c:pt idx="5010">
                  <c:v>2743</c:v>
                </c:pt>
                <c:pt idx="5011">
                  <c:v>2743</c:v>
                </c:pt>
                <c:pt idx="5012">
                  <c:v>2743</c:v>
                </c:pt>
                <c:pt idx="5013">
                  <c:v>2743</c:v>
                </c:pt>
                <c:pt idx="5014">
                  <c:v>2743</c:v>
                </c:pt>
                <c:pt idx="5015">
                  <c:v>2743</c:v>
                </c:pt>
                <c:pt idx="5016">
                  <c:v>2743</c:v>
                </c:pt>
                <c:pt idx="5017">
                  <c:v>2743</c:v>
                </c:pt>
                <c:pt idx="5018">
                  <c:v>2743</c:v>
                </c:pt>
                <c:pt idx="5019">
                  <c:v>2743</c:v>
                </c:pt>
                <c:pt idx="5020">
                  <c:v>2743</c:v>
                </c:pt>
                <c:pt idx="5021">
                  <c:v>4044</c:v>
                </c:pt>
                <c:pt idx="5022">
                  <c:v>4054</c:v>
                </c:pt>
                <c:pt idx="5023">
                  <c:v>4054</c:v>
                </c:pt>
                <c:pt idx="5024">
                  <c:v>4054</c:v>
                </c:pt>
                <c:pt idx="5025">
                  <c:v>4054</c:v>
                </c:pt>
                <c:pt idx="5026">
                  <c:v>4054</c:v>
                </c:pt>
                <c:pt idx="5027">
                  <c:v>4054</c:v>
                </c:pt>
                <c:pt idx="5028">
                  <c:v>4054</c:v>
                </c:pt>
                <c:pt idx="5029">
                  <c:v>4054</c:v>
                </c:pt>
                <c:pt idx="5030">
                  <c:v>4054</c:v>
                </c:pt>
                <c:pt idx="5031">
                  <c:v>4054</c:v>
                </c:pt>
                <c:pt idx="5032">
                  <c:v>3171</c:v>
                </c:pt>
                <c:pt idx="5033">
                  <c:v>3059</c:v>
                </c:pt>
                <c:pt idx="5034">
                  <c:v>1272</c:v>
                </c:pt>
                <c:pt idx="5035">
                  <c:v>1245</c:v>
                </c:pt>
                <c:pt idx="5036">
                  <c:v>2267</c:v>
                </c:pt>
                <c:pt idx="5037">
                  <c:v>2267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1348</c:v>
                </c:pt>
                <c:pt idx="5072">
                  <c:v>1404</c:v>
                </c:pt>
                <c:pt idx="5073">
                  <c:v>1457</c:v>
                </c:pt>
                <c:pt idx="5074">
                  <c:v>1555</c:v>
                </c:pt>
                <c:pt idx="5075">
                  <c:v>1604</c:v>
                </c:pt>
                <c:pt idx="5076">
                  <c:v>1679</c:v>
                </c:pt>
                <c:pt idx="5077">
                  <c:v>1739</c:v>
                </c:pt>
                <c:pt idx="5078">
                  <c:v>1739</c:v>
                </c:pt>
                <c:pt idx="5079">
                  <c:v>1739</c:v>
                </c:pt>
                <c:pt idx="5080">
                  <c:v>1739</c:v>
                </c:pt>
                <c:pt idx="5081">
                  <c:v>1739</c:v>
                </c:pt>
                <c:pt idx="5082">
                  <c:v>1739</c:v>
                </c:pt>
                <c:pt idx="5083">
                  <c:v>1739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1360</c:v>
                </c:pt>
                <c:pt idx="5095">
                  <c:v>1411</c:v>
                </c:pt>
                <c:pt idx="5096">
                  <c:v>1477</c:v>
                </c:pt>
                <c:pt idx="5097">
                  <c:v>1725</c:v>
                </c:pt>
                <c:pt idx="5098">
                  <c:v>59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715</c:v>
                </c:pt>
                <c:pt idx="5135">
                  <c:v>786</c:v>
                </c:pt>
                <c:pt idx="5136">
                  <c:v>821</c:v>
                </c:pt>
                <c:pt idx="5137">
                  <c:v>863</c:v>
                </c:pt>
                <c:pt idx="5138">
                  <c:v>924</c:v>
                </c:pt>
                <c:pt idx="5139">
                  <c:v>981</c:v>
                </c:pt>
                <c:pt idx="5140">
                  <c:v>1076</c:v>
                </c:pt>
                <c:pt idx="5141">
                  <c:v>1119</c:v>
                </c:pt>
                <c:pt idx="5142">
                  <c:v>1128</c:v>
                </c:pt>
                <c:pt idx="5143">
                  <c:v>1829</c:v>
                </c:pt>
                <c:pt idx="5144">
                  <c:v>1777</c:v>
                </c:pt>
                <c:pt idx="5145">
                  <c:v>1705</c:v>
                </c:pt>
                <c:pt idx="5146">
                  <c:v>1686</c:v>
                </c:pt>
                <c:pt idx="5147">
                  <c:v>1659</c:v>
                </c:pt>
                <c:pt idx="5148">
                  <c:v>1627</c:v>
                </c:pt>
                <c:pt idx="5149">
                  <c:v>1588</c:v>
                </c:pt>
                <c:pt idx="5150">
                  <c:v>1547</c:v>
                </c:pt>
                <c:pt idx="5151">
                  <c:v>865</c:v>
                </c:pt>
                <c:pt idx="5152">
                  <c:v>865</c:v>
                </c:pt>
                <c:pt idx="5153">
                  <c:v>839</c:v>
                </c:pt>
                <c:pt idx="5154">
                  <c:v>839</c:v>
                </c:pt>
                <c:pt idx="5155">
                  <c:v>839</c:v>
                </c:pt>
                <c:pt idx="5156">
                  <c:v>839</c:v>
                </c:pt>
                <c:pt idx="5157">
                  <c:v>839</c:v>
                </c:pt>
                <c:pt idx="5158">
                  <c:v>839</c:v>
                </c:pt>
                <c:pt idx="5159">
                  <c:v>855</c:v>
                </c:pt>
                <c:pt idx="5160">
                  <c:v>981</c:v>
                </c:pt>
                <c:pt idx="5161">
                  <c:v>1032</c:v>
                </c:pt>
                <c:pt idx="5162">
                  <c:v>1073</c:v>
                </c:pt>
                <c:pt idx="5163">
                  <c:v>1137</c:v>
                </c:pt>
                <c:pt idx="5164">
                  <c:v>1203</c:v>
                </c:pt>
                <c:pt idx="5165">
                  <c:v>1203</c:v>
                </c:pt>
                <c:pt idx="5166">
                  <c:v>1203</c:v>
                </c:pt>
                <c:pt idx="5167">
                  <c:v>1203</c:v>
                </c:pt>
                <c:pt idx="5168">
                  <c:v>1203</c:v>
                </c:pt>
                <c:pt idx="5169">
                  <c:v>1203</c:v>
                </c:pt>
                <c:pt idx="5170">
                  <c:v>1203</c:v>
                </c:pt>
                <c:pt idx="5171">
                  <c:v>1203</c:v>
                </c:pt>
                <c:pt idx="5172">
                  <c:v>1203</c:v>
                </c:pt>
                <c:pt idx="5173">
                  <c:v>1203</c:v>
                </c:pt>
                <c:pt idx="5174">
                  <c:v>1200</c:v>
                </c:pt>
                <c:pt idx="5175">
                  <c:v>1189</c:v>
                </c:pt>
                <c:pt idx="5176">
                  <c:v>1189</c:v>
                </c:pt>
                <c:pt idx="5177">
                  <c:v>1189</c:v>
                </c:pt>
                <c:pt idx="5178">
                  <c:v>1112</c:v>
                </c:pt>
                <c:pt idx="5179">
                  <c:v>1097</c:v>
                </c:pt>
                <c:pt idx="5180">
                  <c:v>1038</c:v>
                </c:pt>
                <c:pt idx="5181">
                  <c:v>1034</c:v>
                </c:pt>
                <c:pt idx="5182">
                  <c:v>1034</c:v>
                </c:pt>
                <c:pt idx="5183">
                  <c:v>1034</c:v>
                </c:pt>
                <c:pt idx="5184">
                  <c:v>1034</c:v>
                </c:pt>
                <c:pt idx="5185">
                  <c:v>1034</c:v>
                </c:pt>
                <c:pt idx="5186">
                  <c:v>1034</c:v>
                </c:pt>
                <c:pt idx="5187">
                  <c:v>1034</c:v>
                </c:pt>
                <c:pt idx="5188">
                  <c:v>1034</c:v>
                </c:pt>
                <c:pt idx="5189">
                  <c:v>1034</c:v>
                </c:pt>
                <c:pt idx="5190">
                  <c:v>1107</c:v>
                </c:pt>
                <c:pt idx="5191">
                  <c:v>1162</c:v>
                </c:pt>
                <c:pt idx="5192">
                  <c:v>1213</c:v>
                </c:pt>
                <c:pt idx="5193">
                  <c:v>1270</c:v>
                </c:pt>
                <c:pt idx="5194">
                  <c:v>1327</c:v>
                </c:pt>
                <c:pt idx="5195">
                  <c:v>1829</c:v>
                </c:pt>
                <c:pt idx="5196">
                  <c:v>1829</c:v>
                </c:pt>
                <c:pt idx="5197">
                  <c:v>1861</c:v>
                </c:pt>
                <c:pt idx="5198">
                  <c:v>1932</c:v>
                </c:pt>
                <c:pt idx="5199">
                  <c:v>1991</c:v>
                </c:pt>
                <c:pt idx="5200">
                  <c:v>2546</c:v>
                </c:pt>
                <c:pt idx="5201">
                  <c:v>2546</c:v>
                </c:pt>
                <c:pt idx="5202">
                  <c:v>2546</c:v>
                </c:pt>
                <c:pt idx="5203">
                  <c:v>2546</c:v>
                </c:pt>
                <c:pt idx="5204">
                  <c:v>2546</c:v>
                </c:pt>
                <c:pt idx="5205">
                  <c:v>2546</c:v>
                </c:pt>
                <c:pt idx="5206">
                  <c:v>2546</c:v>
                </c:pt>
                <c:pt idx="5207">
                  <c:v>2546</c:v>
                </c:pt>
                <c:pt idx="5208">
                  <c:v>2546</c:v>
                </c:pt>
                <c:pt idx="5209">
                  <c:v>2546</c:v>
                </c:pt>
                <c:pt idx="5210">
                  <c:v>2546</c:v>
                </c:pt>
                <c:pt idx="5211">
                  <c:v>2546</c:v>
                </c:pt>
                <c:pt idx="5212">
                  <c:v>2546</c:v>
                </c:pt>
                <c:pt idx="5213">
                  <c:v>2546</c:v>
                </c:pt>
                <c:pt idx="5214">
                  <c:v>2546</c:v>
                </c:pt>
                <c:pt idx="5215">
                  <c:v>2546</c:v>
                </c:pt>
                <c:pt idx="5216">
                  <c:v>2546</c:v>
                </c:pt>
                <c:pt idx="5217">
                  <c:v>2546</c:v>
                </c:pt>
                <c:pt idx="5218">
                  <c:v>2546</c:v>
                </c:pt>
                <c:pt idx="5219">
                  <c:v>2546</c:v>
                </c:pt>
                <c:pt idx="5220">
                  <c:v>2546</c:v>
                </c:pt>
                <c:pt idx="5221">
                  <c:v>2673</c:v>
                </c:pt>
                <c:pt idx="5222">
                  <c:v>3992</c:v>
                </c:pt>
                <c:pt idx="5223">
                  <c:v>3992</c:v>
                </c:pt>
                <c:pt idx="5224">
                  <c:v>3992</c:v>
                </c:pt>
                <c:pt idx="5225">
                  <c:v>5088</c:v>
                </c:pt>
                <c:pt idx="5226">
                  <c:v>5088</c:v>
                </c:pt>
                <c:pt idx="5227">
                  <c:v>3937</c:v>
                </c:pt>
                <c:pt idx="5228">
                  <c:v>1031</c:v>
                </c:pt>
                <c:pt idx="5229">
                  <c:v>1031</c:v>
                </c:pt>
                <c:pt idx="5230">
                  <c:v>1031</c:v>
                </c:pt>
                <c:pt idx="5231">
                  <c:v>1031</c:v>
                </c:pt>
                <c:pt idx="5232">
                  <c:v>1031</c:v>
                </c:pt>
                <c:pt idx="5233">
                  <c:v>1031</c:v>
                </c:pt>
                <c:pt idx="5234">
                  <c:v>1031</c:v>
                </c:pt>
                <c:pt idx="5235">
                  <c:v>1031</c:v>
                </c:pt>
                <c:pt idx="5236">
                  <c:v>1031</c:v>
                </c:pt>
                <c:pt idx="5237">
                  <c:v>1031</c:v>
                </c:pt>
                <c:pt idx="5238">
                  <c:v>1031</c:v>
                </c:pt>
                <c:pt idx="5239">
                  <c:v>1031</c:v>
                </c:pt>
                <c:pt idx="5240">
                  <c:v>1031</c:v>
                </c:pt>
                <c:pt idx="5241">
                  <c:v>1031</c:v>
                </c:pt>
                <c:pt idx="5242">
                  <c:v>1031</c:v>
                </c:pt>
                <c:pt idx="5243">
                  <c:v>1031</c:v>
                </c:pt>
                <c:pt idx="5244">
                  <c:v>1031</c:v>
                </c:pt>
                <c:pt idx="5245">
                  <c:v>1031</c:v>
                </c:pt>
                <c:pt idx="5246">
                  <c:v>1031</c:v>
                </c:pt>
                <c:pt idx="5247">
                  <c:v>1031</c:v>
                </c:pt>
                <c:pt idx="5248">
                  <c:v>1031</c:v>
                </c:pt>
                <c:pt idx="5249">
                  <c:v>1182</c:v>
                </c:pt>
                <c:pt idx="5250">
                  <c:v>1214</c:v>
                </c:pt>
                <c:pt idx="5251">
                  <c:v>1248</c:v>
                </c:pt>
                <c:pt idx="5252">
                  <c:v>1302</c:v>
                </c:pt>
                <c:pt idx="5253">
                  <c:v>1326</c:v>
                </c:pt>
                <c:pt idx="5254">
                  <c:v>2375</c:v>
                </c:pt>
                <c:pt idx="5255">
                  <c:v>2375</c:v>
                </c:pt>
                <c:pt idx="5256">
                  <c:v>2375</c:v>
                </c:pt>
                <c:pt idx="5257">
                  <c:v>2375</c:v>
                </c:pt>
                <c:pt idx="5258">
                  <c:v>2375</c:v>
                </c:pt>
                <c:pt idx="5259">
                  <c:v>2375</c:v>
                </c:pt>
                <c:pt idx="5260">
                  <c:v>2375</c:v>
                </c:pt>
                <c:pt idx="5261">
                  <c:v>2175</c:v>
                </c:pt>
                <c:pt idx="5262">
                  <c:v>2129</c:v>
                </c:pt>
                <c:pt idx="5263">
                  <c:v>1335</c:v>
                </c:pt>
                <c:pt idx="5264">
                  <c:v>1344</c:v>
                </c:pt>
                <c:pt idx="5265">
                  <c:v>1344</c:v>
                </c:pt>
                <c:pt idx="5266">
                  <c:v>1344</c:v>
                </c:pt>
                <c:pt idx="5267">
                  <c:v>1344</c:v>
                </c:pt>
                <c:pt idx="5268">
                  <c:v>1344</c:v>
                </c:pt>
                <c:pt idx="5269">
                  <c:v>1344</c:v>
                </c:pt>
                <c:pt idx="5270">
                  <c:v>1344</c:v>
                </c:pt>
                <c:pt idx="5271">
                  <c:v>758</c:v>
                </c:pt>
                <c:pt idx="5272">
                  <c:v>758</c:v>
                </c:pt>
                <c:pt idx="5273">
                  <c:v>758</c:v>
                </c:pt>
                <c:pt idx="5274">
                  <c:v>750</c:v>
                </c:pt>
                <c:pt idx="5275">
                  <c:v>722</c:v>
                </c:pt>
                <c:pt idx="5276">
                  <c:v>683</c:v>
                </c:pt>
                <c:pt idx="5277">
                  <c:v>0</c:v>
                </c:pt>
                <c:pt idx="5278">
                  <c:v>0</c:v>
                </c:pt>
                <c:pt idx="5279">
                  <c:v>1375</c:v>
                </c:pt>
                <c:pt idx="5280">
                  <c:v>1461</c:v>
                </c:pt>
                <c:pt idx="5281">
                  <c:v>1531</c:v>
                </c:pt>
                <c:pt idx="5282">
                  <c:v>1551</c:v>
                </c:pt>
                <c:pt idx="5283">
                  <c:v>1551</c:v>
                </c:pt>
                <c:pt idx="5284">
                  <c:v>1551</c:v>
                </c:pt>
                <c:pt idx="5285">
                  <c:v>1551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5</c:v>
                </c:pt>
                <c:pt idx="5302">
                  <c:v>44</c:v>
                </c:pt>
                <c:pt idx="5303">
                  <c:v>49</c:v>
                </c:pt>
                <c:pt idx="5304">
                  <c:v>26</c:v>
                </c:pt>
                <c:pt idx="5305">
                  <c:v>19</c:v>
                </c:pt>
                <c:pt idx="5306">
                  <c:v>44</c:v>
                </c:pt>
                <c:pt idx="5307">
                  <c:v>43</c:v>
                </c:pt>
                <c:pt idx="5308">
                  <c:v>21</c:v>
                </c:pt>
                <c:pt idx="5309">
                  <c:v>44</c:v>
                </c:pt>
                <c:pt idx="5310">
                  <c:v>54</c:v>
                </c:pt>
                <c:pt idx="5311">
                  <c:v>19</c:v>
                </c:pt>
                <c:pt idx="5312">
                  <c:v>15</c:v>
                </c:pt>
                <c:pt idx="5313">
                  <c:v>14</c:v>
                </c:pt>
                <c:pt idx="5314">
                  <c:v>15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2223</c:v>
                </c:pt>
                <c:pt idx="5339">
                  <c:v>2223</c:v>
                </c:pt>
                <c:pt idx="5340">
                  <c:v>2223</c:v>
                </c:pt>
                <c:pt idx="5341">
                  <c:v>2223</c:v>
                </c:pt>
                <c:pt idx="5342">
                  <c:v>2223</c:v>
                </c:pt>
                <c:pt idx="5343">
                  <c:v>2223</c:v>
                </c:pt>
                <c:pt idx="5344">
                  <c:v>2223</c:v>
                </c:pt>
                <c:pt idx="5345">
                  <c:v>2223</c:v>
                </c:pt>
                <c:pt idx="5346">
                  <c:v>2223</c:v>
                </c:pt>
                <c:pt idx="5347">
                  <c:v>2223</c:v>
                </c:pt>
                <c:pt idx="5348">
                  <c:v>2223</c:v>
                </c:pt>
                <c:pt idx="5349">
                  <c:v>2223</c:v>
                </c:pt>
                <c:pt idx="5350">
                  <c:v>2223</c:v>
                </c:pt>
                <c:pt idx="5351">
                  <c:v>2223</c:v>
                </c:pt>
                <c:pt idx="5352">
                  <c:v>2223</c:v>
                </c:pt>
                <c:pt idx="5353">
                  <c:v>2223</c:v>
                </c:pt>
                <c:pt idx="5354">
                  <c:v>2223</c:v>
                </c:pt>
                <c:pt idx="5355">
                  <c:v>2223</c:v>
                </c:pt>
                <c:pt idx="5356">
                  <c:v>2248</c:v>
                </c:pt>
                <c:pt idx="5357">
                  <c:v>2401</c:v>
                </c:pt>
                <c:pt idx="5358">
                  <c:v>2401</c:v>
                </c:pt>
                <c:pt idx="5359">
                  <c:v>2401</c:v>
                </c:pt>
                <c:pt idx="5360">
                  <c:v>2401</c:v>
                </c:pt>
                <c:pt idx="5361">
                  <c:v>2401</c:v>
                </c:pt>
                <c:pt idx="5362">
                  <c:v>2401</c:v>
                </c:pt>
                <c:pt idx="5363">
                  <c:v>2401</c:v>
                </c:pt>
                <c:pt idx="5364">
                  <c:v>2401</c:v>
                </c:pt>
                <c:pt idx="5365">
                  <c:v>2401</c:v>
                </c:pt>
                <c:pt idx="5366">
                  <c:v>2401</c:v>
                </c:pt>
                <c:pt idx="5367">
                  <c:v>2401</c:v>
                </c:pt>
                <c:pt idx="5368">
                  <c:v>2401</c:v>
                </c:pt>
                <c:pt idx="5369">
                  <c:v>2401</c:v>
                </c:pt>
                <c:pt idx="5370">
                  <c:v>2401</c:v>
                </c:pt>
                <c:pt idx="5371">
                  <c:v>2401</c:v>
                </c:pt>
                <c:pt idx="5372">
                  <c:v>2391</c:v>
                </c:pt>
                <c:pt idx="5373">
                  <c:v>2352</c:v>
                </c:pt>
                <c:pt idx="5374">
                  <c:v>2316</c:v>
                </c:pt>
                <c:pt idx="5375">
                  <c:v>2287</c:v>
                </c:pt>
                <c:pt idx="5376">
                  <c:v>2237</c:v>
                </c:pt>
                <c:pt idx="5377">
                  <c:v>2199</c:v>
                </c:pt>
                <c:pt idx="5378">
                  <c:v>2175</c:v>
                </c:pt>
                <c:pt idx="5379">
                  <c:v>1569</c:v>
                </c:pt>
                <c:pt idx="5380">
                  <c:v>1569</c:v>
                </c:pt>
                <c:pt idx="5381">
                  <c:v>1569</c:v>
                </c:pt>
                <c:pt idx="5382">
                  <c:v>1569</c:v>
                </c:pt>
                <c:pt idx="5383">
                  <c:v>1569</c:v>
                </c:pt>
                <c:pt idx="5384">
                  <c:v>1569</c:v>
                </c:pt>
                <c:pt idx="5385">
                  <c:v>1569</c:v>
                </c:pt>
                <c:pt idx="5386">
                  <c:v>1569</c:v>
                </c:pt>
                <c:pt idx="5387">
                  <c:v>1569</c:v>
                </c:pt>
                <c:pt idx="5388">
                  <c:v>1569</c:v>
                </c:pt>
                <c:pt idx="5389">
                  <c:v>1569</c:v>
                </c:pt>
                <c:pt idx="5390">
                  <c:v>1569</c:v>
                </c:pt>
                <c:pt idx="5391">
                  <c:v>1569</c:v>
                </c:pt>
                <c:pt idx="5392">
                  <c:v>1569</c:v>
                </c:pt>
                <c:pt idx="5393">
                  <c:v>1569</c:v>
                </c:pt>
                <c:pt idx="5394">
                  <c:v>1569</c:v>
                </c:pt>
                <c:pt idx="5395">
                  <c:v>1569</c:v>
                </c:pt>
                <c:pt idx="5396">
                  <c:v>2053</c:v>
                </c:pt>
                <c:pt idx="5397">
                  <c:v>2094</c:v>
                </c:pt>
                <c:pt idx="5398">
                  <c:v>2128</c:v>
                </c:pt>
                <c:pt idx="5399">
                  <c:v>2171</c:v>
                </c:pt>
                <c:pt idx="5400">
                  <c:v>2276</c:v>
                </c:pt>
                <c:pt idx="5401">
                  <c:v>2296</c:v>
                </c:pt>
                <c:pt idx="5402">
                  <c:v>2361</c:v>
                </c:pt>
                <c:pt idx="5403">
                  <c:v>2361</c:v>
                </c:pt>
                <c:pt idx="5404">
                  <c:v>2361</c:v>
                </c:pt>
                <c:pt idx="5405">
                  <c:v>2361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347</c:v>
                </c:pt>
                <c:pt idx="5433">
                  <c:v>411</c:v>
                </c:pt>
                <c:pt idx="5434">
                  <c:v>454</c:v>
                </c:pt>
                <c:pt idx="5435">
                  <c:v>484</c:v>
                </c:pt>
                <c:pt idx="5436">
                  <c:v>512</c:v>
                </c:pt>
                <c:pt idx="5437">
                  <c:v>534</c:v>
                </c:pt>
                <c:pt idx="5438">
                  <c:v>550</c:v>
                </c:pt>
                <c:pt idx="5439">
                  <c:v>585</c:v>
                </c:pt>
                <c:pt idx="5440">
                  <c:v>599</c:v>
                </c:pt>
                <c:pt idx="5441">
                  <c:v>626</c:v>
                </c:pt>
                <c:pt idx="5442">
                  <c:v>29</c:v>
                </c:pt>
                <c:pt idx="5443">
                  <c:v>15</c:v>
                </c:pt>
                <c:pt idx="5444">
                  <c:v>16</c:v>
                </c:pt>
                <c:pt idx="5445">
                  <c:v>28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1354</c:v>
                </c:pt>
                <c:pt idx="5476">
                  <c:v>1384</c:v>
                </c:pt>
                <c:pt idx="5477">
                  <c:v>1401</c:v>
                </c:pt>
                <c:pt idx="5478">
                  <c:v>1462</c:v>
                </c:pt>
                <c:pt idx="5479">
                  <c:v>1485</c:v>
                </c:pt>
                <c:pt idx="5480">
                  <c:v>1516</c:v>
                </c:pt>
                <c:pt idx="5481">
                  <c:v>1553</c:v>
                </c:pt>
                <c:pt idx="5482">
                  <c:v>1580</c:v>
                </c:pt>
                <c:pt idx="5483">
                  <c:v>1614</c:v>
                </c:pt>
                <c:pt idx="5484">
                  <c:v>1633</c:v>
                </c:pt>
                <c:pt idx="5485">
                  <c:v>1658</c:v>
                </c:pt>
                <c:pt idx="5486">
                  <c:v>1658</c:v>
                </c:pt>
                <c:pt idx="5487">
                  <c:v>1658</c:v>
                </c:pt>
                <c:pt idx="5488">
                  <c:v>2313</c:v>
                </c:pt>
                <c:pt idx="5489">
                  <c:v>2277</c:v>
                </c:pt>
                <c:pt idx="5490">
                  <c:v>1295</c:v>
                </c:pt>
                <c:pt idx="5491">
                  <c:v>1263</c:v>
                </c:pt>
                <c:pt idx="5492">
                  <c:v>646</c:v>
                </c:pt>
                <c:pt idx="5493">
                  <c:v>623</c:v>
                </c:pt>
                <c:pt idx="5494">
                  <c:v>527</c:v>
                </c:pt>
                <c:pt idx="5495">
                  <c:v>930</c:v>
                </c:pt>
                <c:pt idx="5496">
                  <c:v>930</c:v>
                </c:pt>
                <c:pt idx="5497">
                  <c:v>930</c:v>
                </c:pt>
                <c:pt idx="5498">
                  <c:v>930</c:v>
                </c:pt>
                <c:pt idx="5499">
                  <c:v>930</c:v>
                </c:pt>
                <c:pt idx="5500">
                  <c:v>930</c:v>
                </c:pt>
                <c:pt idx="5501">
                  <c:v>930</c:v>
                </c:pt>
                <c:pt idx="5502">
                  <c:v>930</c:v>
                </c:pt>
                <c:pt idx="5503">
                  <c:v>930</c:v>
                </c:pt>
                <c:pt idx="5504">
                  <c:v>930</c:v>
                </c:pt>
                <c:pt idx="5505">
                  <c:v>930</c:v>
                </c:pt>
                <c:pt idx="5506">
                  <c:v>930</c:v>
                </c:pt>
                <c:pt idx="5507">
                  <c:v>930</c:v>
                </c:pt>
                <c:pt idx="5508">
                  <c:v>930</c:v>
                </c:pt>
                <c:pt idx="5509">
                  <c:v>930</c:v>
                </c:pt>
                <c:pt idx="5510">
                  <c:v>930</c:v>
                </c:pt>
                <c:pt idx="5511">
                  <c:v>930</c:v>
                </c:pt>
                <c:pt idx="5512">
                  <c:v>930</c:v>
                </c:pt>
                <c:pt idx="5513">
                  <c:v>930</c:v>
                </c:pt>
                <c:pt idx="5514">
                  <c:v>930</c:v>
                </c:pt>
                <c:pt idx="5515">
                  <c:v>930</c:v>
                </c:pt>
                <c:pt idx="5516">
                  <c:v>930</c:v>
                </c:pt>
                <c:pt idx="5517">
                  <c:v>930</c:v>
                </c:pt>
                <c:pt idx="5518">
                  <c:v>930</c:v>
                </c:pt>
                <c:pt idx="5519">
                  <c:v>930</c:v>
                </c:pt>
                <c:pt idx="5520">
                  <c:v>930</c:v>
                </c:pt>
                <c:pt idx="5521">
                  <c:v>930</c:v>
                </c:pt>
                <c:pt idx="5522">
                  <c:v>930</c:v>
                </c:pt>
                <c:pt idx="5523">
                  <c:v>930</c:v>
                </c:pt>
                <c:pt idx="5524">
                  <c:v>930</c:v>
                </c:pt>
                <c:pt idx="5525">
                  <c:v>1381</c:v>
                </c:pt>
                <c:pt idx="5526">
                  <c:v>1471</c:v>
                </c:pt>
                <c:pt idx="5527">
                  <c:v>1598</c:v>
                </c:pt>
                <c:pt idx="5528">
                  <c:v>1704</c:v>
                </c:pt>
                <c:pt idx="5529">
                  <c:v>1784</c:v>
                </c:pt>
                <c:pt idx="5530">
                  <c:v>1785</c:v>
                </c:pt>
                <c:pt idx="5531">
                  <c:v>1785</c:v>
                </c:pt>
                <c:pt idx="5532">
                  <c:v>1785</c:v>
                </c:pt>
                <c:pt idx="5533">
                  <c:v>1785</c:v>
                </c:pt>
                <c:pt idx="5534">
                  <c:v>1785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1355</c:v>
                </c:pt>
                <c:pt idx="5559">
                  <c:v>1394</c:v>
                </c:pt>
                <c:pt idx="5560">
                  <c:v>1437</c:v>
                </c:pt>
                <c:pt idx="5561">
                  <c:v>1498</c:v>
                </c:pt>
                <c:pt idx="5562">
                  <c:v>1574</c:v>
                </c:pt>
                <c:pt idx="5563">
                  <c:v>1603</c:v>
                </c:pt>
                <c:pt idx="5564">
                  <c:v>1626</c:v>
                </c:pt>
                <c:pt idx="5565">
                  <c:v>1636</c:v>
                </c:pt>
                <c:pt idx="5566">
                  <c:v>1636</c:v>
                </c:pt>
                <c:pt idx="5567">
                  <c:v>1636</c:v>
                </c:pt>
                <c:pt idx="5568">
                  <c:v>1636</c:v>
                </c:pt>
                <c:pt idx="5569">
                  <c:v>1636</c:v>
                </c:pt>
                <c:pt idx="5570">
                  <c:v>1636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1492</c:v>
                </c:pt>
                <c:pt idx="5593">
                  <c:v>1588</c:v>
                </c:pt>
                <c:pt idx="5594">
                  <c:v>1588</c:v>
                </c:pt>
                <c:pt idx="5595">
                  <c:v>1588</c:v>
                </c:pt>
                <c:pt idx="5596">
                  <c:v>1588</c:v>
                </c:pt>
                <c:pt idx="5597">
                  <c:v>1588</c:v>
                </c:pt>
                <c:pt idx="5598">
                  <c:v>1588</c:v>
                </c:pt>
                <c:pt idx="5599">
                  <c:v>1588</c:v>
                </c:pt>
                <c:pt idx="5600">
                  <c:v>1588</c:v>
                </c:pt>
                <c:pt idx="5601">
                  <c:v>521</c:v>
                </c:pt>
                <c:pt idx="5602">
                  <c:v>482</c:v>
                </c:pt>
                <c:pt idx="5603">
                  <c:v>449</c:v>
                </c:pt>
                <c:pt idx="5604">
                  <c:v>402</c:v>
                </c:pt>
                <c:pt idx="5605">
                  <c:v>1069</c:v>
                </c:pt>
                <c:pt idx="5606">
                  <c:v>1024</c:v>
                </c:pt>
                <c:pt idx="5607">
                  <c:v>1008</c:v>
                </c:pt>
                <c:pt idx="5608">
                  <c:v>962</c:v>
                </c:pt>
                <c:pt idx="5609">
                  <c:v>934</c:v>
                </c:pt>
                <c:pt idx="5610">
                  <c:v>684</c:v>
                </c:pt>
                <c:pt idx="5611">
                  <c:v>652</c:v>
                </c:pt>
                <c:pt idx="5612">
                  <c:v>606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20</c:v>
                </c:pt>
                <c:pt idx="5619">
                  <c:v>29</c:v>
                </c:pt>
                <c:pt idx="5620">
                  <c:v>37</c:v>
                </c:pt>
                <c:pt idx="5621">
                  <c:v>20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1179</c:v>
                </c:pt>
                <c:pt idx="5649">
                  <c:v>1207</c:v>
                </c:pt>
                <c:pt idx="5650">
                  <c:v>1326</c:v>
                </c:pt>
                <c:pt idx="5651">
                  <c:v>1326</c:v>
                </c:pt>
                <c:pt idx="5652">
                  <c:v>1326</c:v>
                </c:pt>
                <c:pt idx="5653">
                  <c:v>1326</c:v>
                </c:pt>
                <c:pt idx="5654">
                  <c:v>1326</c:v>
                </c:pt>
                <c:pt idx="5655">
                  <c:v>1326</c:v>
                </c:pt>
                <c:pt idx="5656">
                  <c:v>1326</c:v>
                </c:pt>
                <c:pt idx="5657">
                  <c:v>1326</c:v>
                </c:pt>
                <c:pt idx="5658">
                  <c:v>1326</c:v>
                </c:pt>
                <c:pt idx="5659">
                  <c:v>1326</c:v>
                </c:pt>
                <c:pt idx="5660">
                  <c:v>1332</c:v>
                </c:pt>
                <c:pt idx="5661">
                  <c:v>1745</c:v>
                </c:pt>
                <c:pt idx="5662">
                  <c:v>1745</c:v>
                </c:pt>
                <c:pt idx="5663">
                  <c:v>1745</c:v>
                </c:pt>
                <c:pt idx="5664">
                  <c:v>1745</c:v>
                </c:pt>
                <c:pt idx="5665">
                  <c:v>1745</c:v>
                </c:pt>
                <c:pt idx="5666">
                  <c:v>1768</c:v>
                </c:pt>
                <c:pt idx="5667">
                  <c:v>1793</c:v>
                </c:pt>
                <c:pt idx="5668">
                  <c:v>1818</c:v>
                </c:pt>
                <c:pt idx="5669">
                  <c:v>1818</c:v>
                </c:pt>
                <c:pt idx="5670">
                  <c:v>1818</c:v>
                </c:pt>
                <c:pt idx="5671">
                  <c:v>1818</c:v>
                </c:pt>
                <c:pt idx="5672">
                  <c:v>1818</c:v>
                </c:pt>
                <c:pt idx="5673">
                  <c:v>1818</c:v>
                </c:pt>
                <c:pt idx="5674">
                  <c:v>1818</c:v>
                </c:pt>
                <c:pt idx="5675">
                  <c:v>1818</c:v>
                </c:pt>
                <c:pt idx="5676">
                  <c:v>1818</c:v>
                </c:pt>
                <c:pt idx="5677">
                  <c:v>1818</c:v>
                </c:pt>
                <c:pt idx="5678">
                  <c:v>1818</c:v>
                </c:pt>
                <c:pt idx="5679">
                  <c:v>1818</c:v>
                </c:pt>
                <c:pt idx="5680">
                  <c:v>1818</c:v>
                </c:pt>
                <c:pt idx="5681">
                  <c:v>1818</c:v>
                </c:pt>
                <c:pt idx="5682">
                  <c:v>1818</c:v>
                </c:pt>
                <c:pt idx="5683">
                  <c:v>1818</c:v>
                </c:pt>
                <c:pt idx="5684">
                  <c:v>1818</c:v>
                </c:pt>
                <c:pt idx="5685">
                  <c:v>1818</c:v>
                </c:pt>
                <c:pt idx="5686">
                  <c:v>1818</c:v>
                </c:pt>
                <c:pt idx="5687">
                  <c:v>1818</c:v>
                </c:pt>
                <c:pt idx="5688">
                  <c:v>1818</c:v>
                </c:pt>
                <c:pt idx="5689">
                  <c:v>1818</c:v>
                </c:pt>
                <c:pt idx="5690">
                  <c:v>1818</c:v>
                </c:pt>
                <c:pt idx="5691">
                  <c:v>1818</c:v>
                </c:pt>
                <c:pt idx="5692">
                  <c:v>1818</c:v>
                </c:pt>
                <c:pt idx="5693">
                  <c:v>1818</c:v>
                </c:pt>
                <c:pt idx="5694">
                  <c:v>1818</c:v>
                </c:pt>
                <c:pt idx="5695">
                  <c:v>3858</c:v>
                </c:pt>
                <c:pt idx="5696">
                  <c:v>1206</c:v>
                </c:pt>
                <c:pt idx="5697">
                  <c:v>2105</c:v>
                </c:pt>
                <c:pt idx="5698">
                  <c:v>2105</c:v>
                </c:pt>
                <c:pt idx="5699">
                  <c:v>2105</c:v>
                </c:pt>
                <c:pt idx="5700">
                  <c:v>2105</c:v>
                </c:pt>
                <c:pt idx="5701">
                  <c:v>2105</c:v>
                </c:pt>
                <c:pt idx="5702">
                  <c:v>2105</c:v>
                </c:pt>
                <c:pt idx="5703">
                  <c:v>2105</c:v>
                </c:pt>
                <c:pt idx="5704">
                  <c:v>2105</c:v>
                </c:pt>
                <c:pt idx="5705">
                  <c:v>2105</c:v>
                </c:pt>
                <c:pt idx="5706">
                  <c:v>2105</c:v>
                </c:pt>
                <c:pt idx="5707">
                  <c:v>2105</c:v>
                </c:pt>
                <c:pt idx="5708">
                  <c:v>2414</c:v>
                </c:pt>
                <c:pt idx="5709">
                  <c:v>3236</c:v>
                </c:pt>
                <c:pt idx="5710">
                  <c:v>7217</c:v>
                </c:pt>
                <c:pt idx="5711">
                  <c:v>9784</c:v>
                </c:pt>
                <c:pt idx="5712">
                  <c:v>8461</c:v>
                </c:pt>
                <c:pt idx="5713">
                  <c:v>3543</c:v>
                </c:pt>
                <c:pt idx="5714">
                  <c:v>2550</c:v>
                </c:pt>
                <c:pt idx="5715">
                  <c:v>8554</c:v>
                </c:pt>
                <c:pt idx="5716">
                  <c:v>1248</c:v>
                </c:pt>
                <c:pt idx="5717">
                  <c:v>2543</c:v>
                </c:pt>
                <c:pt idx="5718">
                  <c:v>2592</c:v>
                </c:pt>
                <c:pt idx="5719">
                  <c:v>4769</c:v>
                </c:pt>
                <c:pt idx="5720">
                  <c:v>4913</c:v>
                </c:pt>
                <c:pt idx="5721">
                  <c:v>2887</c:v>
                </c:pt>
                <c:pt idx="5722">
                  <c:v>1220</c:v>
                </c:pt>
                <c:pt idx="5723">
                  <c:v>6052</c:v>
                </c:pt>
                <c:pt idx="5724">
                  <c:v>8823</c:v>
                </c:pt>
                <c:pt idx="5725">
                  <c:v>5488</c:v>
                </c:pt>
                <c:pt idx="5726">
                  <c:v>2257</c:v>
                </c:pt>
                <c:pt idx="5727">
                  <c:v>4875</c:v>
                </c:pt>
                <c:pt idx="5728">
                  <c:v>2134</c:v>
                </c:pt>
                <c:pt idx="5729">
                  <c:v>10232</c:v>
                </c:pt>
                <c:pt idx="5730">
                  <c:v>16259</c:v>
                </c:pt>
                <c:pt idx="5731">
                  <c:v>18682</c:v>
                </c:pt>
                <c:pt idx="5732">
                  <c:v>24499</c:v>
                </c:pt>
                <c:pt idx="5733">
                  <c:v>28715</c:v>
                </c:pt>
                <c:pt idx="5734">
                  <c:v>31070</c:v>
                </c:pt>
                <c:pt idx="5735">
                  <c:v>31070</c:v>
                </c:pt>
                <c:pt idx="5736">
                  <c:v>31070</c:v>
                </c:pt>
                <c:pt idx="5737">
                  <c:v>31070</c:v>
                </c:pt>
                <c:pt idx="5738">
                  <c:v>46732</c:v>
                </c:pt>
                <c:pt idx="5739">
                  <c:v>5943</c:v>
                </c:pt>
                <c:pt idx="5740">
                  <c:v>8310</c:v>
                </c:pt>
                <c:pt idx="5741">
                  <c:v>2506</c:v>
                </c:pt>
                <c:pt idx="5742">
                  <c:v>3604</c:v>
                </c:pt>
                <c:pt idx="5743">
                  <c:v>5478</c:v>
                </c:pt>
                <c:pt idx="5744">
                  <c:v>2112</c:v>
                </c:pt>
                <c:pt idx="5745">
                  <c:v>866</c:v>
                </c:pt>
                <c:pt idx="5746">
                  <c:v>829</c:v>
                </c:pt>
                <c:pt idx="5747">
                  <c:v>5403</c:v>
                </c:pt>
                <c:pt idx="5748">
                  <c:v>8081</c:v>
                </c:pt>
                <c:pt idx="5749">
                  <c:v>4700</c:v>
                </c:pt>
                <c:pt idx="5750">
                  <c:v>2882</c:v>
                </c:pt>
                <c:pt idx="5751">
                  <c:v>2025</c:v>
                </c:pt>
                <c:pt idx="5752">
                  <c:v>5241</c:v>
                </c:pt>
                <c:pt idx="5753">
                  <c:v>5908</c:v>
                </c:pt>
                <c:pt idx="5754">
                  <c:v>1086</c:v>
                </c:pt>
                <c:pt idx="5755">
                  <c:v>984</c:v>
                </c:pt>
                <c:pt idx="5756">
                  <c:v>2115</c:v>
                </c:pt>
                <c:pt idx="5757">
                  <c:v>3680</c:v>
                </c:pt>
                <c:pt idx="5758">
                  <c:v>5330</c:v>
                </c:pt>
                <c:pt idx="5759">
                  <c:v>644</c:v>
                </c:pt>
                <c:pt idx="5760">
                  <c:v>1059</c:v>
                </c:pt>
                <c:pt idx="5761">
                  <c:v>991</c:v>
                </c:pt>
                <c:pt idx="5762">
                  <c:v>1838</c:v>
                </c:pt>
                <c:pt idx="5763">
                  <c:v>1947</c:v>
                </c:pt>
                <c:pt idx="5764">
                  <c:v>3975</c:v>
                </c:pt>
                <c:pt idx="5765">
                  <c:v>6028</c:v>
                </c:pt>
                <c:pt idx="5766">
                  <c:v>8325</c:v>
                </c:pt>
                <c:pt idx="5767">
                  <c:v>10672</c:v>
                </c:pt>
                <c:pt idx="5768">
                  <c:v>13129</c:v>
                </c:pt>
                <c:pt idx="5769">
                  <c:v>2368</c:v>
                </c:pt>
                <c:pt idx="5770">
                  <c:v>0</c:v>
                </c:pt>
                <c:pt idx="5771">
                  <c:v>853</c:v>
                </c:pt>
                <c:pt idx="5772">
                  <c:v>1737</c:v>
                </c:pt>
                <c:pt idx="5773">
                  <c:v>1243</c:v>
                </c:pt>
                <c:pt idx="5774">
                  <c:v>979</c:v>
                </c:pt>
                <c:pt idx="5775">
                  <c:v>678</c:v>
                </c:pt>
                <c:pt idx="5776">
                  <c:v>0</c:v>
                </c:pt>
                <c:pt idx="5777">
                  <c:v>4557</c:v>
                </c:pt>
                <c:pt idx="5778">
                  <c:v>1181</c:v>
                </c:pt>
                <c:pt idx="5779">
                  <c:v>1838</c:v>
                </c:pt>
                <c:pt idx="5780">
                  <c:v>1278</c:v>
                </c:pt>
                <c:pt idx="5781">
                  <c:v>3588</c:v>
                </c:pt>
                <c:pt idx="5782">
                  <c:v>74</c:v>
                </c:pt>
                <c:pt idx="5783">
                  <c:v>1955</c:v>
                </c:pt>
                <c:pt idx="5784">
                  <c:v>2924</c:v>
                </c:pt>
                <c:pt idx="5785">
                  <c:v>736</c:v>
                </c:pt>
                <c:pt idx="5786">
                  <c:v>1475</c:v>
                </c:pt>
                <c:pt idx="5787">
                  <c:v>3213</c:v>
                </c:pt>
                <c:pt idx="5788">
                  <c:v>5381</c:v>
                </c:pt>
                <c:pt idx="5789">
                  <c:v>85</c:v>
                </c:pt>
                <c:pt idx="5790">
                  <c:v>1887</c:v>
                </c:pt>
                <c:pt idx="5791">
                  <c:v>848</c:v>
                </c:pt>
                <c:pt idx="5792">
                  <c:v>701</c:v>
                </c:pt>
                <c:pt idx="5793">
                  <c:v>1490</c:v>
                </c:pt>
                <c:pt idx="5794">
                  <c:v>3034</c:v>
                </c:pt>
                <c:pt idx="5795">
                  <c:v>7725</c:v>
                </c:pt>
                <c:pt idx="5796">
                  <c:v>1017</c:v>
                </c:pt>
                <c:pt idx="5797">
                  <c:v>2717</c:v>
                </c:pt>
                <c:pt idx="5798">
                  <c:v>938</c:v>
                </c:pt>
                <c:pt idx="5799">
                  <c:v>1782</c:v>
                </c:pt>
                <c:pt idx="5800">
                  <c:v>0</c:v>
                </c:pt>
                <c:pt idx="5801">
                  <c:v>888</c:v>
                </c:pt>
                <c:pt idx="5802">
                  <c:v>788</c:v>
                </c:pt>
                <c:pt idx="5803">
                  <c:v>201</c:v>
                </c:pt>
                <c:pt idx="5804">
                  <c:v>1920</c:v>
                </c:pt>
                <c:pt idx="5805">
                  <c:v>1250</c:v>
                </c:pt>
                <c:pt idx="5806">
                  <c:v>3386</c:v>
                </c:pt>
                <c:pt idx="5807">
                  <c:v>1797</c:v>
                </c:pt>
                <c:pt idx="5808">
                  <c:v>73</c:v>
                </c:pt>
                <c:pt idx="5809">
                  <c:v>944</c:v>
                </c:pt>
                <c:pt idx="5810">
                  <c:v>561</c:v>
                </c:pt>
                <c:pt idx="5811">
                  <c:v>0</c:v>
                </c:pt>
                <c:pt idx="5812">
                  <c:v>752</c:v>
                </c:pt>
                <c:pt idx="5813">
                  <c:v>1438</c:v>
                </c:pt>
                <c:pt idx="5814">
                  <c:v>269</c:v>
                </c:pt>
                <c:pt idx="5815">
                  <c:v>1035</c:v>
                </c:pt>
                <c:pt idx="5816">
                  <c:v>1328</c:v>
                </c:pt>
                <c:pt idx="5817">
                  <c:v>967</c:v>
                </c:pt>
                <c:pt idx="5818">
                  <c:v>4399</c:v>
                </c:pt>
                <c:pt idx="5819">
                  <c:v>1063</c:v>
                </c:pt>
                <c:pt idx="5820">
                  <c:v>792</c:v>
                </c:pt>
                <c:pt idx="5821">
                  <c:v>1582</c:v>
                </c:pt>
                <c:pt idx="5822">
                  <c:v>0</c:v>
                </c:pt>
                <c:pt idx="5823">
                  <c:v>641</c:v>
                </c:pt>
                <c:pt idx="5824">
                  <c:v>1855</c:v>
                </c:pt>
                <c:pt idx="5825">
                  <c:v>949</c:v>
                </c:pt>
                <c:pt idx="5826">
                  <c:v>0</c:v>
                </c:pt>
                <c:pt idx="5827">
                  <c:v>952</c:v>
                </c:pt>
                <c:pt idx="5828">
                  <c:v>321</c:v>
                </c:pt>
                <c:pt idx="5829">
                  <c:v>769</c:v>
                </c:pt>
                <c:pt idx="5830">
                  <c:v>1290</c:v>
                </c:pt>
                <c:pt idx="5831">
                  <c:v>3603</c:v>
                </c:pt>
                <c:pt idx="5832">
                  <c:v>5612</c:v>
                </c:pt>
                <c:pt idx="5833">
                  <c:v>5670</c:v>
                </c:pt>
                <c:pt idx="5834">
                  <c:v>7771</c:v>
                </c:pt>
                <c:pt idx="5835">
                  <c:v>0</c:v>
                </c:pt>
                <c:pt idx="5836">
                  <c:v>0</c:v>
                </c:pt>
                <c:pt idx="5837">
                  <c:v>921</c:v>
                </c:pt>
                <c:pt idx="5838">
                  <c:v>1220</c:v>
                </c:pt>
                <c:pt idx="5839">
                  <c:v>310</c:v>
                </c:pt>
                <c:pt idx="5840">
                  <c:v>0</c:v>
                </c:pt>
                <c:pt idx="5841">
                  <c:v>2872</c:v>
                </c:pt>
                <c:pt idx="5842">
                  <c:v>3208</c:v>
                </c:pt>
                <c:pt idx="5843">
                  <c:v>3611</c:v>
                </c:pt>
                <c:pt idx="5844">
                  <c:v>1798</c:v>
                </c:pt>
                <c:pt idx="5845">
                  <c:v>0</c:v>
                </c:pt>
                <c:pt idx="5846">
                  <c:v>45</c:v>
                </c:pt>
                <c:pt idx="5847">
                  <c:v>902</c:v>
                </c:pt>
                <c:pt idx="5848">
                  <c:v>2677</c:v>
                </c:pt>
                <c:pt idx="5849">
                  <c:v>3021</c:v>
                </c:pt>
                <c:pt idx="5850">
                  <c:v>0</c:v>
                </c:pt>
                <c:pt idx="5851">
                  <c:v>117</c:v>
                </c:pt>
                <c:pt idx="5852">
                  <c:v>645</c:v>
                </c:pt>
                <c:pt idx="5853">
                  <c:v>1500</c:v>
                </c:pt>
                <c:pt idx="5854">
                  <c:v>1225</c:v>
                </c:pt>
                <c:pt idx="5855">
                  <c:v>3207</c:v>
                </c:pt>
                <c:pt idx="5856">
                  <c:v>219</c:v>
                </c:pt>
                <c:pt idx="5857">
                  <c:v>196</c:v>
                </c:pt>
                <c:pt idx="5858">
                  <c:v>1839</c:v>
                </c:pt>
                <c:pt idx="5859">
                  <c:v>2575</c:v>
                </c:pt>
                <c:pt idx="5860">
                  <c:v>366</c:v>
                </c:pt>
                <c:pt idx="5861">
                  <c:v>0</c:v>
                </c:pt>
                <c:pt idx="5862">
                  <c:v>0</c:v>
                </c:pt>
                <c:pt idx="5863">
                  <c:v>465</c:v>
                </c:pt>
                <c:pt idx="5864">
                  <c:v>1613</c:v>
                </c:pt>
                <c:pt idx="5865">
                  <c:v>1153</c:v>
                </c:pt>
                <c:pt idx="5866">
                  <c:v>1659</c:v>
                </c:pt>
                <c:pt idx="5867">
                  <c:v>1853</c:v>
                </c:pt>
                <c:pt idx="5868">
                  <c:v>0</c:v>
                </c:pt>
                <c:pt idx="5869">
                  <c:v>2928</c:v>
                </c:pt>
                <c:pt idx="5870">
                  <c:v>2928</c:v>
                </c:pt>
                <c:pt idx="5871">
                  <c:v>1364</c:v>
                </c:pt>
                <c:pt idx="5872">
                  <c:v>1503</c:v>
                </c:pt>
                <c:pt idx="5873">
                  <c:v>1310</c:v>
                </c:pt>
                <c:pt idx="5874">
                  <c:v>1612</c:v>
                </c:pt>
                <c:pt idx="5875">
                  <c:v>497</c:v>
                </c:pt>
                <c:pt idx="5876">
                  <c:v>1763</c:v>
                </c:pt>
                <c:pt idx="5877">
                  <c:v>1763</c:v>
                </c:pt>
                <c:pt idx="5878">
                  <c:v>1071</c:v>
                </c:pt>
                <c:pt idx="5879">
                  <c:v>1758</c:v>
                </c:pt>
                <c:pt idx="5880">
                  <c:v>1472</c:v>
                </c:pt>
                <c:pt idx="5881">
                  <c:v>1375</c:v>
                </c:pt>
                <c:pt idx="5882">
                  <c:v>3213</c:v>
                </c:pt>
                <c:pt idx="5883">
                  <c:v>3322</c:v>
                </c:pt>
                <c:pt idx="5884">
                  <c:v>312</c:v>
                </c:pt>
                <c:pt idx="5885">
                  <c:v>132</c:v>
                </c:pt>
                <c:pt idx="5886">
                  <c:v>47</c:v>
                </c:pt>
                <c:pt idx="5887">
                  <c:v>639</c:v>
                </c:pt>
                <c:pt idx="5888">
                  <c:v>1031</c:v>
                </c:pt>
                <c:pt idx="5889">
                  <c:v>0</c:v>
                </c:pt>
                <c:pt idx="5890">
                  <c:v>905</c:v>
                </c:pt>
                <c:pt idx="5891">
                  <c:v>0</c:v>
                </c:pt>
                <c:pt idx="5892">
                  <c:v>735</c:v>
                </c:pt>
                <c:pt idx="5893">
                  <c:v>1487</c:v>
                </c:pt>
                <c:pt idx="5894">
                  <c:v>1258</c:v>
                </c:pt>
                <c:pt idx="5895">
                  <c:v>3148</c:v>
                </c:pt>
                <c:pt idx="5896">
                  <c:v>376</c:v>
                </c:pt>
                <c:pt idx="5897">
                  <c:v>1757</c:v>
                </c:pt>
                <c:pt idx="5898">
                  <c:v>2755</c:v>
                </c:pt>
                <c:pt idx="5899">
                  <c:v>852</c:v>
                </c:pt>
                <c:pt idx="5900">
                  <c:v>0</c:v>
                </c:pt>
                <c:pt idx="5901">
                  <c:v>920</c:v>
                </c:pt>
                <c:pt idx="5902">
                  <c:v>1211</c:v>
                </c:pt>
                <c:pt idx="5903">
                  <c:v>1882</c:v>
                </c:pt>
                <c:pt idx="5904">
                  <c:v>0</c:v>
                </c:pt>
                <c:pt idx="5905">
                  <c:v>3027</c:v>
                </c:pt>
                <c:pt idx="5906">
                  <c:v>3201</c:v>
                </c:pt>
                <c:pt idx="5907">
                  <c:v>5093</c:v>
                </c:pt>
                <c:pt idx="5908">
                  <c:v>5392</c:v>
                </c:pt>
                <c:pt idx="5909">
                  <c:v>54</c:v>
                </c:pt>
                <c:pt idx="5910">
                  <c:v>543</c:v>
                </c:pt>
                <c:pt idx="5911">
                  <c:v>0</c:v>
                </c:pt>
                <c:pt idx="5912">
                  <c:v>550</c:v>
                </c:pt>
                <c:pt idx="5913">
                  <c:v>0</c:v>
                </c:pt>
                <c:pt idx="5914">
                  <c:v>373</c:v>
                </c:pt>
                <c:pt idx="5915">
                  <c:v>1941</c:v>
                </c:pt>
                <c:pt idx="5916">
                  <c:v>1539</c:v>
                </c:pt>
                <c:pt idx="5917">
                  <c:v>0</c:v>
                </c:pt>
                <c:pt idx="5918">
                  <c:v>407</c:v>
                </c:pt>
                <c:pt idx="5919">
                  <c:v>1861</c:v>
                </c:pt>
                <c:pt idx="5920">
                  <c:v>1154</c:v>
                </c:pt>
                <c:pt idx="5921">
                  <c:v>919</c:v>
                </c:pt>
                <c:pt idx="5922">
                  <c:v>0</c:v>
                </c:pt>
                <c:pt idx="5923">
                  <c:v>926</c:v>
                </c:pt>
                <c:pt idx="5924">
                  <c:v>1307</c:v>
                </c:pt>
                <c:pt idx="5925">
                  <c:v>3156</c:v>
                </c:pt>
                <c:pt idx="5926">
                  <c:v>3016</c:v>
                </c:pt>
                <c:pt idx="5927">
                  <c:v>132</c:v>
                </c:pt>
                <c:pt idx="5928">
                  <c:v>460</c:v>
                </c:pt>
                <c:pt idx="5929">
                  <c:v>1622</c:v>
                </c:pt>
                <c:pt idx="5930">
                  <c:v>587</c:v>
                </c:pt>
                <c:pt idx="5931">
                  <c:v>0</c:v>
                </c:pt>
                <c:pt idx="5932">
                  <c:v>867</c:v>
                </c:pt>
                <c:pt idx="5933">
                  <c:v>1261</c:v>
                </c:pt>
                <c:pt idx="5934">
                  <c:v>1888</c:v>
                </c:pt>
                <c:pt idx="5935">
                  <c:v>3380</c:v>
                </c:pt>
                <c:pt idx="5936">
                  <c:v>0</c:v>
                </c:pt>
                <c:pt idx="5937">
                  <c:v>5385</c:v>
                </c:pt>
                <c:pt idx="5938">
                  <c:v>247</c:v>
                </c:pt>
                <c:pt idx="5939">
                  <c:v>557</c:v>
                </c:pt>
                <c:pt idx="5940">
                  <c:v>1611</c:v>
                </c:pt>
                <c:pt idx="5941">
                  <c:v>784</c:v>
                </c:pt>
                <c:pt idx="5942">
                  <c:v>0</c:v>
                </c:pt>
                <c:pt idx="5943">
                  <c:v>969</c:v>
                </c:pt>
                <c:pt idx="5944">
                  <c:v>0</c:v>
                </c:pt>
                <c:pt idx="5945">
                  <c:v>789</c:v>
                </c:pt>
                <c:pt idx="5946">
                  <c:v>1592</c:v>
                </c:pt>
                <c:pt idx="5947">
                  <c:v>0</c:v>
                </c:pt>
                <c:pt idx="5948">
                  <c:v>433</c:v>
                </c:pt>
                <c:pt idx="5949">
                  <c:v>1941</c:v>
                </c:pt>
                <c:pt idx="5950">
                  <c:v>1224</c:v>
                </c:pt>
                <c:pt idx="5951">
                  <c:v>200</c:v>
                </c:pt>
                <c:pt idx="5952">
                  <c:v>323</c:v>
                </c:pt>
                <c:pt idx="5953">
                  <c:v>1988</c:v>
                </c:pt>
                <c:pt idx="5954">
                  <c:v>577</c:v>
                </c:pt>
                <c:pt idx="5955">
                  <c:v>1824</c:v>
                </c:pt>
                <c:pt idx="5956">
                  <c:v>1213</c:v>
                </c:pt>
                <c:pt idx="5957">
                  <c:v>3707</c:v>
                </c:pt>
                <c:pt idx="5958">
                  <c:v>1863</c:v>
                </c:pt>
                <c:pt idx="5959">
                  <c:v>1234</c:v>
                </c:pt>
                <c:pt idx="5960">
                  <c:v>1069</c:v>
                </c:pt>
                <c:pt idx="5961">
                  <c:v>890</c:v>
                </c:pt>
                <c:pt idx="5962">
                  <c:v>1339</c:v>
                </c:pt>
                <c:pt idx="5963">
                  <c:v>1962</c:v>
                </c:pt>
                <c:pt idx="5964">
                  <c:v>3066</c:v>
                </c:pt>
                <c:pt idx="5965">
                  <c:v>444</c:v>
                </c:pt>
                <c:pt idx="5966">
                  <c:v>1745</c:v>
                </c:pt>
                <c:pt idx="5967">
                  <c:v>63</c:v>
                </c:pt>
                <c:pt idx="5968">
                  <c:v>1914</c:v>
                </c:pt>
                <c:pt idx="5969">
                  <c:v>926</c:v>
                </c:pt>
                <c:pt idx="5970">
                  <c:v>1461</c:v>
                </c:pt>
                <c:pt idx="5971">
                  <c:v>3088</c:v>
                </c:pt>
                <c:pt idx="5972">
                  <c:v>2996</c:v>
                </c:pt>
                <c:pt idx="5973">
                  <c:v>419</c:v>
                </c:pt>
                <c:pt idx="5974">
                  <c:v>1763</c:v>
                </c:pt>
                <c:pt idx="5975">
                  <c:v>944</c:v>
                </c:pt>
                <c:pt idx="5976">
                  <c:v>0</c:v>
                </c:pt>
                <c:pt idx="5977">
                  <c:v>908</c:v>
                </c:pt>
                <c:pt idx="5978">
                  <c:v>1802</c:v>
                </c:pt>
                <c:pt idx="5979">
                  <c:v>3215</c:v>
                </c:pt>
                <c:pt idx="5980">
                  <c:v>2888</c:v>
                </c:pt>
                <c:pt idx="5981">
                  <c:v>684</c:v>
                </c:pt>
                <c:pt idx="5982">
                  <c:v>1332</c:v>
                </c:pt>
                <c:pt idx="5983">
                  <c:v>1877</c:v>
                </c:pt>
                <c:pt idx="5984">
                  <c:v>751</c:v>
                </c:pt>
                <c:pt idx="5985">
                  <c:v>0</c:v>
                </c:pt>
                <c:pt idx="5986">
                  <c:v>777</c:v>
                </c:pt>
                <c:pt idx="5987">
                  <c:v>3007</c:v>
                </c:pt>
                <c:pt idx="5988">
                  <c:v>403</c:v>
                </c:pt>
                <c:pt idx="5989">
                  <c:v>1850</c:v>
                </c:pt>
                <c:pt idx="5990">
                  <c:v>329</c:v>
                </c:pt>
                <c:pt idx="5991">
                  <c:v>1096</c:v>
                </c:pt>
                <c:pt idx="5992">
                  <c:v>916</c:v>
                </c:pt>
                <c:pt idx="5993">
                  <c:v>1667</c:v>
                </c:pt>
                <c:pt idx="5994">
                  <c:v>2348</c:v>
                </c:pt>
                <c:pt idx="5995">
                  <c:v>0</c:v>
                </c:pt>
                <c:pt idx="5996">
                  <c:v>5402</c:v>
                </c:pt>
                <c:pt idx="5997">
                  <c:v>189</c:v>
                </c:pt>
                <c:pt idx="5998">
                  <c:v>824</c:v>
                </c:pt>
                <c:pt idx="5999">
                  <c:v>1346</c:v>
                </c:pt>
                <c:pt idx="6000">
                  <c:v>959</c:v>
                </c:pt>
                <c:pt idx="6001">
                  <c:v>502</c:v>
                </c:pt>
                <c:pt idx="6002">
                  <c:v>1933</c:v>
                </c:pt>
                <c:pt idx="6003">
                  <c:v>0</c:v>
                </c:pt>
                <c:pt idx="6004">
                  <c:v>3860</c:v>
                </c:pt>
                <c:pt idx="6005">
                  <c:v>5810</c:v>
                </c:pt>
                <c:pt idx="6006">
                  <c:v>789</c:v>
                </c:pt>
                <c:pt idx="6007">
                  <c:v>1491</c:v>
                </c:pt>
                <c:pt idx="6008">
                  <c:v>301</c:v>
                </c:pt>
                <c:pt idx="6009">
                  <c:v>440</c:v>
                </c:pt>
                <c:pt idx="6010">
                  <c:v>0</c:v>
                </c:pt>
                <c:pt idx="6011">
                  <c:v>0</c:v>
                </c:pt>
                <c:pt idx="6012">
                  <c:v>424</c:v>
                </c:pt>
                <c:pt idx="6013">
                  <c:v>1940</c:v>
                </c:pt>
                <c:pt idx="6014">
                  <c:v>581</c:v>
                </c:pt>
                <c:pt idx="6015">
                  <c:v>1697</c:v>
                </c:pt>
                <c:pt idx="6016">
                  <c:v>986</c:v>
                </c:pt>
                <c:pt idx="6017">
                  <c:v>462</c:v>
                </c:pt>
                <c:pt idx="6018">
                  <c:v>1937</c:v>
                </c:pt>
                <c:pt idx="6019">
                  <c:v>0</c:v>
                </c:pt>
                <c:pt idx="6020">
                  <c:v>3893</c:v>
                </c:pt>
                <c:pt idx="6021">
                  <c:v>5824</c:v>
                </c:pt>
                <c:pt idx="6022">
                  <c:v>719</c:v>
                </c:pt>
                <c:pt idx="6023">
                  <c:v>1533</c:v>
                </c:pt>
                <c:pt idx="6024">
                  <c:v>339</c:v>
                </c:pt>
                <c:pt idx="6025">
                  <c:v>440</c:v>
                </c:pt>
                <c:pt idx="6026">
                  <c:v>1943</c:v>
                </c:pt>
                <c:pt idx="6027">
                  <c:v>0</c:v>
                </c:pt>
                <c:pt idx="6028">
                  <c:v>441</c:v>
                </c:pt>
                <c:pt idx="6029">
                  <c:v>1942</c:v>
                </c:pt>
                <c:pt idx="6030">
                  <c:v>70</c:v>
                </c:pt>
                <c:pt idx="6031">
                  <c:v>1013</c:v>
                </c:pt>
                <c:pt idx="6032">
                  <c:v>1823</c:v>
                </c:pt>
                <c:pt idx="6033">
                  <c:v>0</c:v>
                </c:pt>
                <c:pt idx="6034">
                  <c:v>2389</c:v>
                </c:pt>
                <c:pt idx="6035">
                  <c:v>1577</c:v>
                </c:pt>
                <c:pt idx="6036">
                  <c:v>0</c:v>
                </c:pt>
                <c:pt idx="6037">
                  <c:v>3837</c:v>
                </c:pt>
                <c:pt idx="6038">
                  <c:v>1965</c:v>
                </c:pt>
                <c:pt idx="6039">
                  <c:v>72</c:v>
                </c:pt>
                <c:pt idx="6040">
                  <c:v>1040</c:v>
                </c:pt>
                <c:pt idx="6041">
                  <c:v>1927</c:v>
                </c:pt>
                <c:pt idx="6042">
                  <c:v>0</c:v>
                </c:pt>
                <c:pt idx="6043">
                  <c:v>867</c:v>
                </c:pt>
                <c:pt idx="6044">
                  <c:v>0</c:v>
                </c:pt>
                <c:pt idx="6045">
                  <c:v>2396</c:v>
                </c:pt>
                <c:pt idx="6046">
                  <c:v>1602</c:v>
                </c:pt>
                <c:pt idx="6047">
                  <c:v>0</c:v>
                </c:pt>
                <c:pt idx="6048">
                  <c:v>438</c:v>
                </c:pt>
                <c:pt idx="6049">
                  <c:v>1953</c:v>
                </c:pt>
                <c:pt idx="6050">
                  <c:v>1406</c:v>
                </c:pt>
                <c:pt idx="6051">
                  <c:v>969</c:v>
                </c:pt>
                <c:pt idx="6052">
                  <c:v>2192</c:v>
                </c:pt>
                <c:pt idx="6053">
                  <c:v>966</c:v>
                </c:pt>
                <c:pt idx="6054">
                  <c:v>0</c:v>
                </c:pt>
                <c:pt idx="6055">
                  <c:v>782</c:v>
                </c:pt>
                <c:pt idx="6056">
                  <c:v>1547</c:v>
                </c:pt>
                <c:pt idx="6057">
                  <c:v>0</c:v>
                </c:pt>
                <c:pt idx="6058">
                  <c:v>359</c:v>
                </c:pt>
                <c:pt idx="6059">
                  <c:v>440</c:v>
                </c:pt>
                <c:pt idx="6060">
                  <c:v>1623</c:v>
                </c:pt>
                <c:pt idx="6061">
                  <c:v>590</c:v>
                </c:pt>
                <c:pt idx="6062">
                  <c:v>0</c:v>
                </c:pt>
                <c:pt idx="6063">
                  <c:v>613</c:v>
                </c:pt>
                <c:pt idx="6064">
                  <c:v>1620</c:v>
                </c:pt>
                <c:pt idx="6065">
                  <c:v>1571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3709</c:v>
                </c:pt>
                <c:pt idx="6070">
                  <c:v>4128</c:v>
                </c:pt>
                <c:pt idx="6071">
                  <c:v>7232</c:v>
                </c:pt>
                <c:pt idx="6072">
                  <c:v>7827</c:v>
                </c:pt>
                <c:pt idx="6073">
                  <c:v>7827</c:v>
                </c:pt>
                <c:pt idx="6074">
                  <c:v>422</c:v>
                </c:pt>
                <c:pt idx="6075">
                  <c:v>1740</c:v>
                </c:pt>
                <c:pt idx="6076">
                  <c:v>1303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209</c:v>
                </c:pt>
                <c:pt idx="6081">
                  <c:v>339</c:v>
                </c:pt>
                <c:pt idx="6082">
                  <c:v>0</c:v>
                </c:pt>
                <c:pt idx="6083">
                  <c:v>44</c:v>
                </c:pt>
                <c:pt idx="6084">
                  <c:v>916</c:v>
                </c:pt>
                <c:pt idx="6085">
                  <c:v>1149</c:v>
                </c:pt>
                <c:pt idx="6086">
                  <c:v>3026</c:v>
                </c:pt>
                <c:pt idx="6087">
                  <c:v>0</c:v>
                </c:pt>
                <c:pt idx="6088">
                  <c:v>528</c:v>
                </c:pt>
                <c:pt idx="6089">
                  <c:v>1699</c:v>
                </c:pt>
                <c:pt idx="6090">
                  <c:v>1457</c:v>
                </c:pt>
                <c:pt idx="6091">
                  <c:v>0</c:v>
                </c:pt>
                <c:pt idx="6092">
                  <c:v>292</c:v>
                </c:pt>
                <c:pt idx="6093">
                  <c:v>120</c:v>
                </c:pt>
                <c:pt idx="6094">
                  <c:v>0</c:v>
                </c:pt>
                <c:pt idx="6095">
                  <c:v>55</c:v>
                </c:pt>
                <c:pt idx="6096">
                  <c:v>595</c:v>
                </c:pt>
                <c:pt idx="6097">
                  <c:v>955</c:v>
                </c:pt>
                <c:pt idx="6098">
                  <c:v>0</c:v>
                </c:pt>
                <c:pt idx="6099">
                  <c:v>867</c:v>
                </c:pt>
                <c:pt idx="6100">
                  <c:v>955</c:v>
                </c:pt>
                <c:pt idx="6101">
                  <c:v>112</c:v>
                </c:pt>
                <c:pt idx="6102">
                  <c:v>612</c:v>
                </c:pt>
                <c:pt idx="6103">
                  <c:v>1436</c:v>
                </c:pt>
                <c:pt idx="6104">
                  <c:v>0</c:v>
                </c:pt>
                <c:pt idx="6105">
                  <c:v>0</c:v>
                </c:pt>
                <c:pt idx="6106">
                  <c:v>3155</c:v>
                </c:pt>
                <c:pt idx="6107">
                  <c:v>338</c:v>
                </c:pt>
                <c:pt idx="6108">
                  <c:v>1767</c:v>
                </c:pt>
                <c:pt idx="6109">
                  <c:v>1309</c:v>
                </c:pt>
                <c:pt idx="6110">
                  <c:v>48</c:v>
                </c:pt>
                <c:pt idx="6111">
                  <c:v>684</c:v>
                </c:pt>
                <c:pt idx="6112">
                  <c:v>0</c:v>
                </c:pt>
                <c:pt idx="6113">
                  <c:v>0</c:v>
                </c:pt>
                <c:pt idx="6114">
                  <c:v>677</c:v>
                </c:pt>
                <c:pt idx="6115">
                  <c:v>1347</c:v>
                </c:pt>
                <c:pt idx="6116">
                  <c:v>1140</c:v>
                </c:pt>
                <c:pt idx="6117">
                  <c:v>1581</c:v>
                </c:pt>
                <c:pt idx="6118">
                  <c:v>1815</c:v>
                </c:pt>
                <c:pt idx="6119">
                  <c:v>0</c:v>
                </c:pt>
                <c:pt idx="6120">
                  <c:v>2518</c:v>
                </c:pt>
                <c:pt idx="6121">
                  <c:v>2923</c:v>
                </c:pt>
                <c:pt idx="6122">
                  <c:v>2923</c:v>
                </c:pt>
                <c:pt idx="6123">
                  <c:v>379</c:v>
                </c:pt>
                <c:pt idx="6124">
                  <c:v>1692</c:v>
                </c:pt>
                <c:pt idx="6125">
                  <c:v>1576</c:v>
                </c:pt>
                <c:pt idx="6126">
                  <c:v>1066</c:v>
                </c:pt>
                <c:pt idx="6127">
                  <c:v>1807</c:v>
                </c:pt>
                <c:pt idx="6128">
                  <c:v>1853</c:v>
                </c:pt>
                <c:pt idx="6129">
                  <c:v>0</c:v>
                </c:pt>
                <c:pt idx="6130">
                  <c:v>1494</c:v>
                </c:pt>
                <c:pt idx="6131">
                  <c:v>1770</c:v>
                </c:pt>
                <c:pt idx="6132">
                  <c:v>1770</c:v>
                </c:pt>
                <c:pt idx="6133">
                  <c:v>1770</c:v>
                </c:pt>
                <c:pt idx="6134">
                  <c:v>0</c:v>
                </c:pt>
                <c:pt idx="6135">
                  <c:v>405</c:v>
                </c:pt>
                <c:pt idx="6136">
                  <c:v>1480</c:v>
                </c:pt>
                <c:pt idx="6137">
                  <c:v>1244</c:v>
                </c:pt>
                <c:pt idx="6138">
                  <c:v>1055</c:v>
                </c:pt>
                <c:pt idx="6139">
                  <c:v>2916</c:v>
                </c:pt>
                <c:pt idx="6140">
                  <c:v>2916</c:v>
                </c:pt>
                <c:pt idx="6141">
                  <c:v>278</c:v>
                </c:pt>
                <c:pt idx="6142">
                  <c:v>1581</c:v>
                </c:pt>
                <c:pt idx="6143">
                  <c:v>1642</c:v>
                </c:pt>
                <c:pt idx="6144">
                  <c:v>0</c:v>
                </c:pt>
                <c:pt idx="6145">
                  <c:v>46</c:v>
                </c:pt>
                <c:pt idx="6146">
                  <c:v>468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598</c:v>
                </c:pt>
                <c:pt idx="6151">
                  <c:v>876</c:v>
                </c:pt>
                <c:pt idx="6152">
                  <c:v>0</c:v>
                </c:pt>
                <c:pt idx="6153">
                  <c:v>130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367</c:v>
                </c:pt>
                <c:pt idx="6159">
                  <c:v>0</c:v>
                </c:pt>
                <c:pt idx="6160">
                  <c:v>372</c:v>
                </c:pt>
                <c:pt idx="6161">
                  <c:v>1709</c:v>
                </c:pt>
                <c:pt idx="6162">
                  <c:v>1709</c:v>
                </c:pt>
                <c:pt idx="6163">
                  <c:v>0</c:v>
                </c:pt>
                <c:pt idx="6164">
                  <c:v>47</c:v>
                </c:pt>
                <c:pt idx="6165">
                  <c:v>420</c:v>
                </c:pt>
                <c:pt idx="6166">
                  <c:v>860</c:v>
                </c:pt>
                <c:pt idx="6167">
                  <c:v>1056</c:v>
                </c:pt>
                <c:pt idx="6168">
                  <c:v>0</c:v>
                </c:pt>
                <c:pt idx="6169">
                  <c:v>767</c:v>
                </c:pt>
                <c:pt idx="6170">
                  <c:v>1168</c:v>
                </c:pt>
                <c:pt idx="6171">
                  <c:v>1093</c:v>
                </c:pt>
                <c:pt idx="6172">
                  <c:v>1251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2756</c:v>
                </c:pt>
                <c:pt idx="6177">
                  <c:v>129</c:v>
                </c:pt>
                <c:pt idx="6178">
                  <c:v>0</c:v>
                </c:pt>
                <c:pt idx="6179">
                  <c:v>361</c:v>
                </c:pt>
                <c:pt idx="6180">
                  <c:v>1560</c:v>
                </c:pt>
                <c:pt idx="6181">
                  <c:v>1628</c:v>
                </c:pt>
                <c:pt idx="6182">
                  <c:v>1193</c:v>
                </c:pt>
                <c:pt idx="6183">
                  <c:v>1016</c:v>
                </c:pt>
                <c:pt idx="6184">
                  <c:v>1756</c:v>
                </c:pt>
                <c:pt idx="6185">
                  <c:v>1809</c:v>
                </c:pt>
                <c:pt idx="6186">
                  <c:v>0</c:v>
                </c:pt>
                <c:pt idx="6187">
                  <c:v>1288</c:v>
                </c:pt>
                <c:pt idx="6188">
                  <c:v>1794</c:v>
                </c:pt>
                <c:pt idx="6189">
                  <c:v>30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306</c:v>
                </c:pt>
                <c:pt idx="6194">
                  <c:v>1660</c:v>
                </c:pt>
                <c:pt idx="6195">
                  <c:v>1298</c:v>
                </c:pt>
                <c:pt idx="6196">
                  <c:v>1298</c:v>
                </c:pt>
                <c:pt idx="6197">
                  <c:v>872</c:v>
                </c:pt>
                <c:pt idx="6198">
                  <c:v>2627</c:v>
                </c:pt>
                <c:pt idx="6199">
                  <c:v>2627</c:v>
                </c:pt>
                <c:pt idx="6200">
                  <c:v>2694</c:v>
                </c:pt>
                <c:pt idx="6201">
                  <c:v>2929</c:v>
                </c:pt>
                <c:pt idx="6202">
                  <c:v>3013</c:v>
                </c:pt>
                <c:pt idx="6203">
                  <c:v>4470</c:v>
                </c:pt>
                <c:pt idx="6204">
                  <c:v>4470</c:v>
                </c:pt>
                <c:pt idx="6205">
                  <c:v>4480</c:v>
                </c:pt>
                <c:pt idx="6206">
                  <c:v>4480</c:v>
                </c:pt>
                <c:pt idx="6207">
                  <c:v>0</c:v>
                </c:pt>
                <c:pt idx="6208">
                  <c:v>0</c:v>
                </c:pt>
                <c:pt idx="6209">
                  <c:v>1363</c:v>
                </c:pt>
                <c:pt idx="6210">
                  <c:v>1617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2603</c:v>
                </c:pt>
                <c:pt idx="6217">
                  <c:v>2726</c:v>
                </c:pt>
                <c:pt idx="6218">
                  <c:v>2726</c:v>
                </c:pt>
                <c:pt idx="6219">
                  <c:v>2726</c:v>
                </c:pt>
                <c:pt idx="6220">
                  <c:v>2726</c:v>
                </c:pt>
                <c:pt idx="6221">
                  <c:v>2726</c:v>
                </c:pt>
                <c:pt idx="6222">
                  <c:v>2753</c:v>
                </c:pt>
                <c:pt idx="6223">
                  <c:v>2835</c:v>
                </c:pt>
                <c:pt idx="6224">
                  <c:v>2887</c:v>
                </c:pt>
                <c:pt idx="6225">
                  <c:v>2944</c:v>
                </c:pt>
                <c:pt idx="6226">
                  <c:v>2986</c:v>
                </c:pt>
                <c:pt idx="6227">
                  <c:v>2986</c:v>
                </c:pt>
                <c:pt idx="6228">
                  <c:v>2986</c:v>
                </c:pt>
                <c:pt idx="6229">
                  <c:v>2986</c:v>
                </c:pt>
                <c:pt idx="6230">
                  <c:v>2986</c:v>
                </c:pt>
                <c:pt idx="6231">
                  <c:v>2986</c:v>
                </c:pt>
                <c:pt idx="6232">
                  <c:v>51</c:v>
                </c:pt>
                <c:pt idx="6233">
                  <c:v>48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246</c:v>
                </c:pt>
                <c:pt idx="6261">
                  <c:v>1645</c:v>
                </c:pt>
                <c:pt idx="6262">
                  <c:v>1578</c:v>
                </c:pt>
                <c:pt idx="6263">
                  <c:v>1430</c:v>
                </c:pt>
                <c:pt idx="6264">
                  <c:v>1241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27</c:v>
                </c:pt>
                <c:pt idx="6270">
                  <c:v>1090</c:v>
                </c:pt>
                <c:pt idx="6271">
                  <c:v>1047</c:v>
                </c:pt>
                <c:pt idx="6272">
                  <c:v>1013</c:v>
                </c:pt>
                <c:pt idx="6273">
                  <c:v>954</c:v>
                </c:pt>
                <c:pt idx="6274">
                  <c:v>901</c:v>
                </c:pt>
                <c:pt idx="6275">
                  <c:v>793</c:v>
                </c:pt>
                <c:pt idx="6276">
                  <c:v>631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2313</c:v>
                </c:pt>
                <c:pt idx="6284">
                  <c:v>2354</c:v>
                </c:pt>
                <c:pt idx="6285">
                  <c:v>2354</c:v>
                </c:pt>
                <c:pt idx="6286">
                  <c:v>2354</c:v>
                </c:pt>
                <c:pt idx="6287">
                  <c:v>2354</c:v>
                </c:pt>
                <c:pt idx="6288">
                  <c:v>2354</c:v>
                </c:pt>
                <c:pt idx="6289">
                  <c:v>2354</c:v>
                </c:pt>
                <c:pt idx="6290">
                  <c:v>2354</c:v>
                </c:pt>
                <c:pt idx="6291">
                  <c:v>2354</c:v>
                </c:pt>
                <c:pt idx="6292">
                  <c:v>2354</c:v>
                </c:pt>
                <c:pt idx="6293">
                  <c:v>2354</c:v>
                </c:pt>
                <c:pt idx="6294">
                  <c:v>2354</c:v>
                </c:pt>
                <c:pt idx="6295">
                  <c:v>0</c:v>
                </c:pt>
                <c:pt idx="6296">
                  <c:v>0</c:v>
                </c:pt>
                <c:pt idx="6297">
                  <c:v>14</c:v>
                </c:pt>
                <c:pt idx="6298">
                  <c:v>37</c:v>
                </c:pt>
                <c:pt idx="6299">
                  <c:v>1156</c:v>
                </c:pt>
                <c:pt idx="6300">
                  <c:v>1229</c:v>
                </c:pt>
                <c:pt idx="6301">
                  <c:v>76</c:v>
                </c:pt>
                <c:pt idx="6302">
                  <c:v>73</c:v>
                </c:pt>
                <c:pt idx="6303">
                  <c:v>63</c:v>
                </c:pt>
                <c:pt idx="6304">
                  <c:v>72</c:v>
                </c:pt>
                <c:pt idx="6305">
                  <c:v>65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192</c:v>
                </c:pt>
                <c:pt idx="6325">
                  <c:v>273</c:v>
                </c:pt>
                <c:pt idx="6326">
                  <c:v>1640</c:v>
                </c:pt>
                <c:pt idx="6327">
                  <c:v>1431</c:v>
                </c:pt>
                <c:pt idx="6328">
                  <c:v>1361</c:v>
                </c:pt>
                <c:pt idx="6329">
                  <c:v>1232</c:v>
                </c:pt>
                <c:pt idx="6330">
                  <c:v>1232</c:v>
                </c:pt>
                <c:pt idx="6331">
                  <c:v>1232</c:v>
                </c:pt>
                <c:pt idx="6332">
                  <c:v>1232</c:v>
                </c:pt>
                <c:pt idx="6333">
                  <c:v>1232</c:v>
                </c:pt>
                <c:pt idx="6334">
                  <c:v>1232</c:v>
                </c:pt>
                <c:pt idx="6335">
                  <c:v>1232</c:v>
                </c:pt>
                <c:pt idx="6336">
                  <c:v>1216</c:v>
                </c:pt>
                <c:pt idx="6337">
                  <c:v>1124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12</c:v>
                </c:pt>
                <c:pt idx="6343">
                  <c:v>34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2325</c:v>
                </c:pt>
                <c:pt idx="6350">
                  <c:v>2345</c:v>
                </c:pt>
                <c:pt idx="6351">
                  <c:v>2345</c:v>
                </c:pt>
                <c:pt idx="6352">
                  <c:v>2345</c:v>
                </c:pt>
                <c:pt idx="6353">
                  <c:v>2345</c:v>
                </c:pt>
                <c:pt idx="6354">
                  <c:v>2345</c:v>
                </c:pt>
                <c:pt idx="6355">
                  <c:v>2345</c:v>
                </c:pt>
                <c:pt idx="6356">
                  <c:v>2345</c:v>
                </c:pt>
                <c:pt idx="6357">
                  <c:v>2345</c:v>
                </c:pt>
                <c:pt idx="6358">
                  <c:v>2345</c:v>
                </c:pt>
                <c:pt idx="6359">
                  <c:v>2345</c:v>
                </c:pt>
                <c:pt idx="6360">
                  <c:v>2345</c:v>
                </c:pt>
                <c:pt idx="6361">
                  <c:v>2408</c:v>
                </c:pt>
                <c:pt idx="6362">
                  <c:v>2488</c:v>
                </c:pt>
                <c:pt idx="6363">
                  <c:v>2615</c:v>
                </c:pt>
                <c:pt idx="6364">
                  <c:v>2692</c:v>
                </c:pt>
                <c:pt idx="6365">
                  <c:v>2753</c:v>
                </c:pt>
                <c:pt idx="6366">
                  <c:v>2797</c:v>
                </c:pt>
                <c:pt idx="6367">
                  <c:v>2797</c:v>
                </c:pt>
                <c:pt idx="6368">
                  <c:v>2797</c:v>
                </c:pt>
                <c:pt idx="6369">
                  <c:v>2797</c:v>
                </c:pt>
                <c:pt idx="6370">
                  <c:v>2797</c:v>
                </c:pt>
                <c:pt idx="6371">
                  <c:v>2797</c:v>
                </c:pt>
                <c:pt idx="6372">
                  <c:v>2797</c:v>
                </c:pt>
                <c:pt idx="6373">
                  <c:v>2797</c:v>
                </c:pt>
                <c:pt idx="6374">
                  <c:v>2797</c:v>
                </c:pt>
                <c:pt idx="6375">
                  <c:v>2797</c:v>
                </c:pt>
                <c:pt idx="6376">
                  <c:v>2797</c:v>
                </c:pt>
                <c:pt idx="6377">
                  <c:v>2834</c:v>
                </c:pt>
                <c:pt idx="6378">
                  <c:v>2925</c:v>
                </c:pt>
                <c:pt idx="6379">
                  <c:v>3147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1203</c:v>
                </c:pt>
                <c:pt idx="6387">
                  <c:v>1313</c:v>
                </c:pt>
                <c:pt idx="6388">
                  <c:v>1387</c:v>
                </c:pt>
                <c:pt idx="6389">
                  <c:v>1549</c:v>
                </c:pt>
                <c:pt idx="6390">
                  <c:v>1630</c:v>
                </c:pt>
                <c:pt idx="6391">
                  <c:v>1704</c:v>
                </c:pt>
                <c:pt idx="6392">
                  <c:v>1765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1206</c:v>
                </c:pt>
                <c:pt idx="6410">
                  <c:v>1245</c:v>
                </c:pt>
                <c:pt idx="6411">
                  <c:v>1322</c:v>
                </c:pt>
                <c:pt idx="6412">
                  <c:v>1395</c:v>
                </c:pt>
                <c:pt idx="6413">
                  <c:v>104</c:v>
                </c:pt>
                <c:pt idx="6414">
                  <c:v>111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3135</c:v>
                </c:pt>
                <c:pt idx="6451">
                  <c:v>3135</c:v>
                </c:pt>
                <c:pt idx="6452">
                  <c:v>3219</c:v>
                </c:pt>
                <c:pt idx="6453">
                  <c:v>3302</c:v>
                </c:pt>
                <c:pt idx="6454">
                  <c:v>3302</c:v>
                </c:pt>
                <c:pt idx="6455">
                  <c:v>3302</c:v>
                </c:pt>
                <c:pt idx="6456">
                  <c:v>3302</c:v>
                </c:pt>
                <c:pt idx="6457">
                  <c:v>3302</c:v>
                </c:pt>
                <c:pt idx="6458">
                  <c:v>4674</c:v>
                </c:pt>
                <c:pt idx="6459">
                  <c:v>4770</c:v>
                </c:pt>
                <c:pt idx="6460">
                  <c:v>4797</c:v>
                </c:pt>
                <c:pt idx="6461">
                  <c:v>1495</c:v>
                </c:pt>
                <c:pt idx="6462">
                  <c:v>1455</c:v>
                </c:pt>
                <c:pt idx="6463">
                  <c:v>1366</c:v>
                </c:pt>
                <c:pt idx="6464">
                  <c:v>1254</c:v>
                </c:pt>
                <c:pt idx="6465">
                  <c:v>1154</c:v>
                </c:pt>
                <c:pt idx="6466">
                  <c:v>1013</c:v>
                </c:pt>
                <c:pt idx="6467">
                  <c:v>968</c:v>
                </c:pt>
                <c:pt idx="6468">
                  <c:v>968</c:v>
                </c:pt>
                <c:pt idx="6469">
                  <c:v>968</c:v>
                </c:pt>
                <c:pt idx="6470">
                  <c:v>968</c:v>
                </c:pt>
                <c:pt idx="6471">
                  <c:v>968</c:v>
                </c:pt>
                <c:pt idx="6472">
                  <c:v>882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289</c:v>
                </c:pt>
                <c:pt idx="6481">
                  <c:v>1594</c:v>
                </c:pt>
                <c:pt idx="6482">
                  <c:v>1429</c:v>
                </c:pt>
                <c:pt idx="6483">
                  <c:v>1332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57</c:v>
                </c:pt>
                <c:pt idx="6502">
                  <c:v>118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1211</c:v>
                </c:pt>
                <c:pt idx="6535">
                  <c:v>1299</c:v>
                </c:pt>
                <c:pt idx="6536">
                  <c:v>1356</c:v>
                </c:pt>
                <c:pt idx="6537">
                  <c:v>1400</c:v>
                </c:pt>
                <c:pt idx="6538">
                  <c:v>1400</c:v>
                </c:pt>
                <c:pt idx="6539">
                  <c:v>1277</c:v>
                </c:pt>
                <c:pt idx="6540">
                  <c:v>1197</c:v>
                </c:pt>
                <c:pt idx="6541">
                  <c:v>91</c:v>
                </c:pt>
                <c:pt idx="6542">
                  <c:v>74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12</c:v>
                </c:pt>
                <c:pt idx="6551">
                  <c:v>98</c:v>
                </c:pt>
                <c:pt idx="6552">
                  <c:v>857</c:v>
                </c:pt>
                <c:pt idx="6553">
                  <c:v>773</c:v>
                </c:pt>
                <c:pt idx="6554">
                  <c:v>570</c:v>
                </c:pt>
                <c:pt idx="6555">
                  <c:v>492</c:v>
                </c:pt>
                <c:pt idx="6556">
                  <c:v>492</c:v>
                </c:pt>
                <c:pt idx="6557">
                  <c:v>492</c:v>
                </c:pt>
                <c:pt idx="6558">
                  <c:v>492</c:v>
                </c:pt>
                <c:pt idx="6559">
                  <c:v>492</c:v>
                </c:pt>
                <c:pt idx="6560">
                  <c:v>492</c:v>
                </c:pt>
                <c:pt idx="6561">
                  <c:v>492</c:v>
                </c:pt>
                <c:pt idx="6562">
                  <c:v>492</c:v>
                </c:pt>
                <c:pt idx="6563">
                  <c:v>492</c:v>
                </c:pt>
                <c:pt idx="6564">
                  <c:v>492</c:v>
                </c:pt>
                <c:pt idx="6565">
                  <c:v>492</c:v>
                </c:pt>
                <c:pt idx="6566">
                  <c:v>492</c:v>
                </c:pt>
                <c:pt idx="6567">
                  <c:v>492</c:v>
                </c:pt>
                <c:pt idx="6568">
                  <c:v>1997</c:v>
                </c:pt>
                <c:pt idx="6569">
                  <c:v>1997</c:v>
                </c:pt>
                <c:pt idx="6570">
                  <c:v>2030</c:v>
                </c:pt>
                <c:pt idx="6571">
                  <c:v>2110</c:v>
                </c:pt>
                <c:pt idx="6572">
                  <c:v>2897</c:v>
                </c:pt>
                <c:pt idx="6573">
                  <c:v>2906</c:v>
                </c:pt>
                <c:pt idx="6574">
                  <c:v>2906</c:v>
                </c:pt>
                <c:pt idx="6575">
                  <c:v>2906</c:v>
                </c:pt>
                <c:pt idx="6576">
                  <c:v>2906</c:v>
                </c:pt>
                <c:pt idx="6577">
                  <c:v>2906</c:v>
                </c:pt>
                <c:pt idx="6578">
                  <c:v>2906</c:v>
                </c:pt>
                <c:pt idx="6579">
                  <c:v>2906</c:v>
                </c:pt>
                <c:pt idx="6580">
                  <c:v>2906</c:v>
                </c:pt>
                <c:pt idx="6581">
                  <c:v>2906</c:v>
                </c:pt>
                <c:pt idx="6582">
                  <c:v>3175</c:v>
                </c:pt>
                <c:pt idx="6583">
                  <c:v>3268</c:v>
                </c:pt>
                <c:pt idx="6584">
                  <c:v>3346</c:v>
                </c:pt>
                <c:pt idx="6585">
                  <c:v>3397</c:v>
                </c:pt>
                <c:pt idx="6586">
                  <c:v>4448</c:v>
                </c:pt>
                <c:pt idx="6587">
                  <c:v>4448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1154</c:v>
                </c:pt>
                <c:pt idx="6598">
                  <c:v>1204</c:v>
                </c:pt>
                <c:pt idx="6599">
                  <c:v>1279</c:v>
                </c:pt>
                <c:pt idx="6600">
                  <c:v>1341</c:v>
                </c:pt>
                <c:pt idx="6601">
                  <c:v>1471</c:v>
                </c:pt>
                <c:pt idx="6602">
                  <c:v>1523</c:v>
                </c:pt>
                <c:pt idx="6603">
                  <c:v>1554</c:v>
                </c:pt>
                <c:pt idx="6604">
                  <c:v>1554</c:v>
                </c:pt>
                <c:pt idx="6605">
                  <c:v>1369</c:v>
                </c:pt>
                <c:pt idx="6606">
                  <c:v>1306</c:v>
                </c:pt>
                <c:pt idx="6607">
                  <c:v>1239</c:v>
                </c:pt>
                <c:pt idx="6608">
                  <c:v>1185</c:v>
                </c:pt>
                <c:pt idx="6609">
                  <c:v>1108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1156</c:v>
                </c:pt>
                <c:pt idx="6622">
                  <c:v>1191</c:v>
                </c:pt>
                <c:pt idx="6623">
                  <c:v>48</c:v>
                </c:pt>
                <c:pt idx="6624">
                  <c:v>1033</c:v>
                </c:pt>
                <c:pt idx="6625">
                  <c:v>973</c:v>
                </c:pt>
                <c:pt idx="6626">
                  <c:v>894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303</c:v>
                </c:pt>
                <c:pt idx="6642">
                  <c:v>391</c:v>
                </c:pt>
                <c:pt idx="6643">
                  <c:v>508</c:v>
                </c:pt>
                <c:pt idx="6644">
                  <c:v>567</c:v>
                </c:pt>
                <c:pt idx="6645">
                  <c:v>652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2123</c:v>
                </c:pt>
                <c:pt idx="6663">
                  <c:v>2123</c:v>
                </c:pt>
                <c:pt idx="6664">
                  <c:v>2123</c:v>
                </c:pt>
                <c:pt idx="6665">
                  <c:v>2123</c:v>
                </c:pt>
                <c:pt idx="6666">
                  <c:v>2123</c:v>
                </c:pt>
                <c:pt idx="6667">
                  <c:v>2123</c:v>
                </c:pt>
                <c:pt idx="6668">
                  <c:v>2123</c:v>
                </c:pt>
                <c:pt idx="6669">
                  <c:v>2123</c:v>
                </c:pt>
                <c:pt idx="6670">
                  <c:v>2173</c:v>
                </c:pt>
                <c:pt idx="6671">
                  <c:v>2217</c:v>
                </c:pt>
                <c:pt idx="6672">
                  <c:v>2249</c:v>
                </c:pt>
                <c:pt idx="6673">
                  <c:v>2315</c:v>
                </c:pt>
                <c:pt idx="6674">
                  <c:v>2347</c:v>
                </c:pt>
                <c:pt idx="6675">
                  <c:v>2347</c:v>
                </c:pt>
                <c:pt idx="6676">
                  <c:v>3467</c:v>
                </c:pt>
                <c:pt idx="6677">
                  <c:v>3550</c:v>
                </c:pt>
                <c:pt idx="6678">
                  <c:v>3605</c:v>
                </c:pt>
                <c:pt idx="6679">
                  <c:v>3664</c:v>
                </c:pt>
                <c:pt idx="6680">
                  <c:v>3711</c:v>
                </c:pt>
                <c:pt idx="6681">
                  <c:v>3770</c:v>
                </c:pt>
                <c:pt idx="6682">
                  <c:v>3813</c:v>
                </c:pt>
                <c:pt idx="6683">
                  <c:v>3875</c:v>
                </c:pt>
                <c:pt idx="6684">
                  <c:v>3875</c:v>
                </c:pt>
                <c:pt idx="6685">
                  <c:v>3875</c:v>
                </c:pt>
                <c:pt idx="6686">
                  <c:v>3875</c:v>
                </c:pt>
                <c:pt idx="6687">
                  <c:v>3875</c:v>
                </c:pt>
                <c:pt idx="6688">
                  <c:v>3875</c:v>
                </c:pt>
                <c:pt idx="6689">
                  <c:v>3875</c:v>
                </c:pt>
                <c:pt idx="6690">
                  <c:v>3875</c:v>
                </c:pt>
                <c:pt idx="6691">
                  <c:v>3875</c:v>
                </c:pt>
                <c:pt idx="6692">
                  <c:v>3875</c:v>
                </c:pt>
                <c:pt idx="6693">
                  <c:v>3875</c:v>
                </c:pt>
                <c:pt idx="6694">
                  <c:v>0</c:v>
                </c:pt>
                <c:pt idx="6695">
                  <c:v>0</c:v>
                </c:pt>
                <c:pt idx="6696">
                  <c:v>1191</c:v>
                </c:pt>
                <c:pt idx="6697">
                  <c:v>1262</c:v>
                </c:pt>
                <c:pt idx="6698">
                  <c:v>1318</c:v>
                </c:pt>
                <c:pt idx="6699">
                  <c:v>1367</c:v>
                </c:pt>
                <c:pt idx="6700">
                  <c:v>1471</c:v>
                </c:pt>
                <c:pt idx="6701">
                  <c:v>1554</c:v>
                </c:pt>
                <c:pt idx="6702">
                  <c:v>1579</c:v>
                </c:pt>
                <c:pt idx="6703">
                  <c:v>1579</c:v>
                </c:pt>
                <c:pt idx="6704">
                  <c:v>1579</c:v>
                </c:pt>
                <c:pt idx="6705">
                  <c:v>1568</c:v>
                </c:pt>
                <c:pt idx="6706">
                  <c:v>1509</c:v>
                </c:pt>
                <c:pt idx="6707">
                  <c:v>1439</c:v>
                </c:pt>
                <c:pt idx="6708">
                  <c:v>1372</c:v>
                </c:pt>
                <c:pt idx="6709">
                  <c:v>1310</c:v>
                </c:pt>
                <c:pt idx="6710">
                  <c:v>1225</c:v>
                </c:pt>
                <c:pt idx="6711">
                  <c:v>1154</c:v>
                </c:pt>
                <c:pt idx="6712">
                  <c:v>1139</c:v>
                </c:pt>
                <c:pt idx="6713">
                  <c:v>1139</c:v>
                </c:pt>
                <c:pt idx="6714">
                  <c:v>1139</c:v>
                </c:pt>
                <c:pt idx="6715">
                  <c:v>1139</c:v>
                </c:pt>
                <c:pt idx="6716">
                  <c:v>1139</c:v>
                </c:pt>
                <c:pt idx="6717">
                  <c:v>1139</c:v>
                </c:pt>
                <c:pt idx="6718">
                  <c:v>1139</c:v>
                </c:pt>
                <c:pt idx="6719">
                  <c:v>1139</c:v>
                </c:pt>
                <c:pt idx="6720">
                  <c:v>1126</c:v>
                </c:pt>
                <c:pt idx="6721">
                  <c:v>1036</c:v>
                </c:pt>
                <c:pt idx="6722">
                  <c:v>968</c:v>
                </c:pt>
                <c:pt idx="6723">
                  <c:v>924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90</c:v>
                </c:pt>
                <c:pt idx="6730">
                  <c:v>73</c:v>
                </c:pt>
                <c:pt idx="6731">
                  <c:v>111</c:v>
                </c:pt>
                <c:pt idx="6732">
                  <c:v>52</c:v>
                </c:pt>
                <c:pt idx="6733">
                  <c:v>73</c:v>
                </c:pt>
                <c:pt idx="6734">
                  <c:v>48</c:v>
                </c:pt>
                <c:pt idx="6735">
                  <c:v>56</c:v>
                </c:pt>
                <c:pt idx="6736">
                  <c:v>13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31</c:v>
                </c:pt>
                <c:pt idx="6743">
                  <c:v>31</c:v>
                </c:pt>
                <c:pt idx="6744">
                  <c:v>22</c:v>
                </c:pt>
                <c:pt idx="6745">
                  <c:v>7</c:v>
                </c:pt>
                <c:pt idx="6746">
                  <c:v>28</c:v>
                </c:pt>
                <c:pt idx="6747">
                  <c:v>29</c:v>
                </c:pt>
                <c:pt idx="6748">
                  <c:v>66</c:v>
                </c:pt>
                <c:pt idx="6749">
                  <c:v>57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59</c:v>
                </c:pt>
                <c:pt idx="6802">
                  <c:v>76</c:v>
                </c:pt>
                <c:pt idx="6803">
                  <c:v>51</c:v>
                </c:pt>
                <c:pt idx="6804">
                  <c:v>53</c:v>
                </c:pt>
                <c:pt idx="6805">
                  <c:v>66</c:v>
                </c:pt>
                <c:pt idx="6806">
                  <c:v>38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1545</c:v>
                </c:pt>
                <c:pt idx="6834">
                  <c:v>1498</c:v>
                </c:pt>
                <c:pt idx="6835">
                  <c:v>1451</c:v>
                </c:pt>
                <c:pt idx="6836">
                  <c:v>1400</c:v>
                </c:pt>
                <c:pt idx="6837">
                  <c:v>1356</c:v>
                </c:pt>
                <c:pt idx="6838">
                  <c:v>1237</c:v>
                </c:pt>
                <c:pt idx="6839">
                  <c:v>1171</c:v>
                </c:pt>
                <c:pt idx="6840">
                  <c:v>25</c:v>
                </c:pt>
                <c:pt idx="6841">
                  <c:v>1087</c:v>
                </c:pt>
                <c:pt idx="6842">
                  <c:v>1087</c:v>
                </c:pt>
                <c:pt idx="6843">
                  <c:v>1087</c:v>
                </c:pt>
                <c:pt idx="6844">
                  <c:v>1087</c:v>
                </c:pt>
                <c:pt idx="6845">
                  <c:v>1087</c:v>
                </c:pt>
                <c:pt idx="6846">
                  <c:v>1087</c:v>
                </c:pt>
                <c:pt idx="6847">
                  <c:v>1087</c:v>
                </c:pt>
                <c:pt idx="6848">
                  <c:v>1087</c:v>
                </c:pt>
                <c:pt idx="6849">
                  <c:v>1087</c:v>
                </c:pt>
                <c:pt idx="6850">
                  <c:v>1086</c:v>
                </c:pt>
                <c:pt idx="6851">
                  <c:v>1023</c:v>
                </c:pt>
                <c:pt idx="6852">
                  <c:v>970</c:v>
                </c:pt>
                <c:pt idx="6853">
                  <c:v>928</c:v>
                </c:pt>
                <c:pt idx="6854">
                  <c:v>887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132</c:v>
                </c:pt>
                <c:pt idx="6862">
                  <c:v>51</c:v>
                </c:pt>
                <c:pt idx="6863">
                  <c:v>27</c:v>
                </c:pt>
                <c:pt idx="6864">
                  <c:v>27</c:v>
                </c:pt>
                <c:pt idx="6865">
                  <c:v>49</c:v>
                </c:pt>
                <c:pt idx="6866">
                  <c:v>48</c:v>
                </c:pt>
                <c:pt idx="6867">
                  <c:v>29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35</c:v>
                </c:pt>
                <c:pt idx="6892">
                  <c:v>42</c:v>
                </c:pt>
                <c:pt idx="6893">
                  <c:v>52</c:v>
                </c:pt>
                <c:pt idx="6894">
                  <c:v>37</c:v>
                </c:pt>
                <c:pt idx="6895">
                  <c:v>156</c:v>
                </c:pt>
                <c:pt idx="6896">
                  <c:v>38</c:v>
                </c:pt>
                <c:pt idx="6897">
                  <c:v>46</c:v>
                </c:pt>
                <c:pt idx="6898">
                  <c:v>37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6</c:v>
                </c:pt>
                <c:pt idx="6919">
                  <c:v>64</c:v>
                </c:pt>
                <c:pt idx="6920">
                  <c:v>42</c:v>
                </c:pt>
                <c:pt idx="6921">
                  <c:v>34</c:v>
                </c:pt>
                <c:pt idx="6922">
                  <c:v>5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2311</c:v>
                </c:pt>
                <c:pt idx="6936">
                  <c:v>2361</c:v>
                </c:pt>
                <c:pt idx="6937">
                  <c:v>2513</c:v>
                </c:pt>
                <c:pt idx="6938">
                  <c:v>2533</c:v>
                </c:pt>
                <c:pt idx="6939">
                  <c:v>2533</c:v>
                </c:pt>
                <c:pt idx="6940">
                  <c:v>2533</c:v>
                </c:pt>
                <c:pt idx="6941">
                  <c:v>2533</c:v>
                </c:pt>
                <c:pt idx="6942">
                  <c:v>2533</c:v>
                </c:pt>
                <c:pt idx="6943">
                  <c:v>2533</c:v>
                </c:pt>
                <c:pt idx="6944">
                  <c:v>2533</c:v>
                </c:pt>
                <c:pt idx="6945">
                  <c:v>2533</c:v>
                </c:pt>
                <c:pt idx="6946">
                  <c:v>2533</c:v>
                </c:pt>
                <c:pt idx="6947">
                  <c:v>2533</c:v>
                </c:pt>
                <c:pt idx="6948">
                  <c:v>2533</c:v>
                </c:pt>
                <c:pt idx="6949">
                  <c:v>2533</c:v>
                </c:pt>
                <c:pt idx="6950">
                  <c:v>2533</c:v>
                </c:pt>
                <c:pt idx="6951">
                  <c:v>2533</c:v>
                </c:pt>
                <c:pt idx="6952">
                  <c:v>2533</c:v>
                </c:pt>
                <c:pt idx="6953">
                  <c:v>2533</c:v>
                </c:pt>
                <c:pt idx="6954">
                  <c:v>2533</c:v>
                </c:pt>
                <c:pt idx="6955">
                  <c:v>2533</c:v>
                </c:pt>
                <c:pt idx="6956">
                  <c:v>2533</c:v>
                </c:pt>
                <c:pt idx="6957">
                  <c:v>2533</c:v>
                </c:pt>
                <c:pt idx="6958">
                  <c:v>2533</c:v>
                </c:pt>
                <c:pt idx="6959">
                  <c:v>2529</c:v>
                </c:pt>
                <c:pt idx="6960">
                  <c:v>2463</c:v>
                </c:pt>
                <c:pt idx="6961">
                  <c:v>701</c:v>
                </c:pt>
                <c:pt idx="6962">
                  <c:v>660</c:v>
                </c:pt>
                <c:pt idx="6963">
                  <c:v>587</c:v>
                </c:pt>
                <c:pt idx="6964">
                  <c:v>1322</c:v>
                </c:pt>
                <c:pt idx="6965">
                  <c:v>1397</c:v>
                </c:pt>
                <c:pt idx="6966">
                  <c:v>1502</c:v>
                </c:pt>
                <c:pt idx="6967">
                  <c:v>1570</c:v>
                </c:pt>
                <c:pt idx="6968">
                  <c:v>1590</c:v>
                </c:pt>
                <c:pt idx="6969">
                  <c:v>1590</c:v>
                </c:pt>
                <c:pt idx="6970">
                  <c:v>1590</c:v>
                </c:pt>
                <c:pt idx="6971">
                  <c:v>1170</c:v>
                </c:pt>
                <c:pt idx="6972">
                  <c:v>51</c:v>
                </c:pt>
                <c:pt idx="6973">
                  <c:v>114</c:v>
                </c:pt>
                <c:pt idx="6974">
                  <c:v>948</c:v>
                </c:pt>
                <c:pt idx="6975">
                  <c:v>946</c:v>
                </c:pt>
                <c:pt idx="6976">
                  <c:v>946</c:v>
                </c:pt>
                <c:pt idx="6977">
                  <c:v>946</c:v>
                </c:pt>
                <c:pt idx="6978">
                  <c:v>946</c:v>
                </c:pt>
                <c:pt idx="6979">
                  <c:v>946</c:v>
                </c:pt>
                <c:pt idx="6980">
                  <c:v>946</c:v>
                </c:pt>
                <c:pt idx="6981">
                  <c:v>946</c:v>
                </c:pt>
                <c:pt idx="6982">
                  <c:v>909</c:v>
                </c:pt>
                <c:pt idx="6983">
                  <c:v>862</c:v>
                </c:pt>
                <c:pt idx="6984">
                  <c:v>811</c:v>
                </c:pt>
                <c:pt idx="6985">
                  <c:v>749</c:v>
                </c:pt>
                <c:pt idx="6986">
                  <c:v>709</c:v>
                </c:pt>
                <c:pt idx="6987">
                  <c:v>2329</c:v>
                </c:pt>
                <c:pt idx="6988">
                  <c:v>2392</c:v>
                </c:pt>
                <c:pt idx="6989">
                  <c:v>2428</c:v>
                </c:pt>
                <c:pt idx="6990">
                  <c:v>2462</c:v>
                </c:pt>
                <c:pt idx="6991">
                  <c:v>2513</c:v>
                </c:pt>
                <c:pt idx="6992">
                  <c:v>2676</c:v>
                </c:pt>
                <c:pt idx="6993">
                  <c:v>2864</c:v>
                </c:pt>
                <c:pt idx="6994">
                  <c:v>2879</c:v>
                </c:pt>
                <c:pt idx="6995">
                  <c:v>2879</c:v>
                </c:pt>
                <c:pt idx="6996">
                  <c:v>2879</c:v>
                </c:pt>
                <c:pt idx="6997">
                  <c:v>2879</c:v>
                </c:pt>
                <c:pt idx="6998">
                  <c:v>2879</c:v>
                </c:pt>
                <c:pt idx="6999">
                  <c:v>2879</c:v>
                </c:pt>
                <c:pt idx="7000">
                  <c:v>2879</c:v>
                </c:pt>
                <c:pt idx="7001">
                  <c:v>2879</c:v>
                </c:pt>
                <c:pt idx="7002">
                  <c:v>2879</c:v>
                </c:pt>
                <c:pt idx="7003">
                  <c:v>2879</c:v>
                </c:pt>
                <c:pt idx="7004">
                  <c:v>2879</c:v>
                </c:pt>
                <c:pt idx="7005">
                  <c:v>2879</c:v>
                </c:pt>
                <c:pt idx="7006">
                  <c:v>2879</c:v>
                </c:pt>
                <c:pt idx="7007">
                  <c:v>2879</c:v>
                </c:pt>
                <c:pt idx="7008">
                  <c:v>2879</c:v>
                </c:pt>
                <c:pt idx="7009">
                  <c:v>2879</c:v>
                </c:pt>
                <c:pt idx="7010">
                  <c:v>2879</c:v>
                </c:pt>
                <c:pt idx="7011">
                  <c:v>2879</c:v>
                </c:pt>
                <c:pt idx="7012">
                  <c:v>2879</c:v>
                </c:pt>
                <c:pt idx="7013">
                  <c:v>2879</c:v>
                </c:pt>
                <c:pt idx="7014">
                  <c:v>2879</c:v>
                </c:pt>
                <c:pt idx="7015">
                  <c:v>2885</c:v>
                </c:pt>
                <c:pt idx="7016">
                  <c:v>2920</c:v>
                </c:pt>
                <c:pt idx="7017">
                  <c:v>2968</c:v>
                </c:pt>
                <c:pt idx="7018">
                  <c:v>3005</c:v>
                </c:pt>
                <c:pt idx="7019">
                  <c:v>3005</c:v>
                </c:pt>
                <c:pt idx="7020">
                  <c:v>3005</c:v>
                </c:pt>
                <c:pt idx="7021">
                  <c:v>3005</c:v>
                </c:pt>
                <c:pt idx="7022">
                  <c:v>3005</c:v>
                </c:pt>
                <c:pt idx="7023">
                  <c:v>3005</c:v>
                </c:pt>
                <c:pt idx="7024">
                  <c:v>3005</c:v>
                </c:pt>
                <c:pt idx="7025">
                  <c:v>3005</c:v>
                </c:pt>
                <c:pt idx="7026">
                  <c:v>3005</c:v>
                </c:pt>
                <c:pt idx="7027">
                  <c:v>3005</c:v>
                </c:pt>
                <c:pt idx="7028">
                  <c:v>3005</c:v>
                </c:pt>
                <c:pt idx="7029">
                  <c:v>3005</c:v>
                </c:pt>
                <c:pt idx="7030">
                  <c:v>3005</c:v>
                </c:pt>
                <c:pt idx="7031">
                  <c:v>3005</c:v>
                </c:pt>
                <c:pt idx="7032">
                  <c:v>3005</c:v>
                </c:pt>
                <c:pt idx="7033">
                  <c:v>3005</c:v>
                </c:pt>
                <c:pt idx="7034">
                  <c:v>3005</c:v>
                </c:pt>
                <c:pt idx="7035">
                  <c:v>3005</c:v>
                </c:pt>
                <c:pt idx="7036">
                  <c:v>3005</c:v>
                </c:pt>
                <c:pt idx="7037">
                  <c:v>5202</c:v>
                </c:pt>
                <c:pt idx="7038">
                  <c:v>5202</c:v>
                </c:pt>
                <c:pt idx="7039">
                  <c:v>5203</c:v>
                </c:pt>
                <c:pt idx="7040">
                  <c:v>5266</c:v>
                </c:pt>
                <c:pt idx="7041">
                  <c:v>5345</c:v>
                </c:pt>
                <c:pt idx="7042">
                  <c:v>5354</c:v>
                </c:pt>
                <c:pt idx="7043">
                  <c:v>5354</c:v>
                </c:pt>
                <c:pt idx="7044">
                  <c:v>5354</c:v>
                </c:pt>
                <c:pt idx="7045">
                  <c:v>5354</c:v>
                </c:pt>
                <c:pt idx="7046">
                  <c:v>5354</c:v>
                </c:pt>
                <c:pt idx="7047">
                  <c:v>5354</c:v>
                </c:pt>
                <c:pt idx="7048">
                  <c:v>5354</c:v>
                </c:pt>
                <c:pt idx="7049">
                  <c:v>5354</c:v>
                </c:pt>
                <c:pt idx="7050">
                  <c:v>5354</c:v>
                </c:pt>
                <c:pt idx="7051">
                  <c:v>5354</c:v>
                </c:pt>
                <c:pt idx="7052">
                  <c:v>5354</c:v>
                </c:pt>
                <c:pt idx="7053">
                  <c:v>5397</c:v>
                </c:pt>
                <c:pt idx="7054">
                  <c:v>5508</c:v>
                </c:pt>
                <c:pt idx="7055">
                  <c:v>5762</c:v>
                </c:pt>
                <c:pt idx="7056">
                  <c:v>5864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22</c:v>
                </c:pt>
                <c:pt idx="7076">
                  <c:v>67</c:v>
                </c:pt>
                <c:pt idx="7077">
                  <c:v>49</c:v>
                </c:pt>
                <c:pt idx="7078">
                  <c:v>961</c:v>
                </c:pt>
                <c:pt idx="7079">
                  <c:v>926</c:v>
                </c:pt>
                <c:pt idx="7080">
                  <c:v>875</c:v>
                </c:pt>
                <c:pt idx="7081">
                  <c:v>847</c:v>
                </c:pt>
                <c:pt idx="7082">
                  <c:v>847</c:v>
                </c:pt>
                <c:pt idx="7083">
                  <c:v>847</c:v>
                </c:pt>
                <c:pt idx="7084">
                  <c:v>847</c:v>
                </c:pt>
                <c:pt idx="7085">
                  <c:v>847</c:v>
                </c:pt>
                <c:pt idx="7086">
                  <c:v>847</c:v>
                </c:pt>
                <c:pt idx="7087">
                  <c:v>847</c:v>
                </c:pt>
                <c:pt idx="7088">
                  <c:v>847</c:v>
                </c:pt>
                <c:pt idx="7089">
                  <c:v>847</c:v>
                </c:pt>
                <c:pt idx="7090">
                  <c:v>847</c:v>
                </c:pt>
                <c:pt idx="7091">
                  <c:v>847</c:v>
                </c:pt>
                <c:pt idx="7092">
                  <c:v>847</c:v>
                </c:pt>
                <c:pt idx="7093">
                  <c:v>847</c:v>
                </c:pt>
                <c:pt idx="7094">
                  <c:v>847</c:v>
                </c:pt>
                <c:pt idx="7095">
                  <c:v>847</c:v>
                </c:pt>
                <c:pt idx="7096">
                  <c:v>847</c:v>
                </c:pt>
                <c:pt idx="7097">
                  <c:v>847</c:v>
                </c:pt>
                <c:pt idx="7098">
                  <c:v>847</c:v>
                </c:pt>
                <c:pt idx="7099">
                  <c:v>847</c:v>
                </c:pt>
                <c:pt idx="7100">
                  <c:v>841</c:v>
                </c:pt>
                <c:pt idx="7101">
                  <c:v>841</c:v>
                </c:pt>
                <c:pt idx="7102">
                  <c:v>841</c:v>
                </c:pt>
                <c:pt idx="7103">
                  <c:v>841</c:v>
                </c:pt>
                <c:pt idx="7104">
                  <c:v>841</c:v>
                </c:pt>
                <c:pt idx="7105">
                  <c:v>841</c:v>
                </c:pt>
                <c:pt idx="7106">
                  <c:v>841</c:v>
                </c:pt>
                <c:pt idx="7107">
                  <c:v>841</c:v>
                </c:pt>
                <c:pt idx="7108">
                  <c:v>841</c:v>
                </c:pt>
                <c:pt idx="7109">
                  <c:v>841</c:v>
                </c:pt>
                <c:pt idx="7110">
                  <c:v>841</c:v>
                </c:pt>
                <c:pt idx="7111">
                  <c:v>841</c:v>
                </c:pt>
                <c:pt idx="7112">
                  <c:v>841</c:v>
                </c:pt>
                <c:pt idx="7113">
                  <c:v>841</c:v>
                </c:pt>
                <c:pt idx="7114">
                  <c:v>841</c:v>
                </c:pt>
                <c:pt idx="7115">
                  <c:v>3207</c:v>
                </c:pt>
                <c:pt idx="7116">
                  <c:v>3207</c:v>
                </c:pt>
                <c:pt idx="7117">
                  <c:v>3207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1967</c:v>
                </c:pt>
                <c:pt idx="7139">
                  <c:v>1264</c:v>
                </c:pt>
                <c:pt idx="7140">
                  <c:v>5274</c:v>
                </c:pt>
                <c:pt idx="7141">
                  <c:v>1896</c:v>
                </c:pt>
                <c:pt idx="7142">
                  <c:v>3807</c:v>
                </c:pt>
                <c:pt idx="7143">
                  <c:v>5593</c:v>
                </c:pt>
                <c:pt idx="7144">
                  <c:v>10433</c:v>
                </c:pt>
                <c:pt idx="7145">
                  <c:v>6161</c:v>
                </c:pt>
                <c:pt idx="7146">
                  <c:v>8625</c:v>
                </c:pt>
                <c:pt idx="7147">
                  <c:v>4984</c:v>
                </c:pt>
                <c:pt idx="7148">
                  <c:v>6112</c:v>
                </c:pt>
                <c:pt idx="7149">
                  <c:v>4554</c:v>
                </c:pt>
                <c:pt idx="7150">
                  <c:v>6364</c:v>
                </c:pt>
                <c:pt idx="7151">
                  <c:v>4091</c:v>
                </c:pt>
                <c:pt idx="7152">
                  <c:v>4494</c:v>
                </c:pt>
                <c:pt idx="7153">
                  <c:v>2184</c:v>
                </c:pt>
                <c:pt idx="7154">
                  <c:v>4090</c:v>
                </c:pt>
                <c:pt idx="7155">
                  <c:v>4739</c:v>
                </c:pt>
                <c:pt idx="7156">
                  <c:v>4944</c:v>
                </c:pt>
                <c:pt idx="7157">
                  <c:v>6236</c:v>
                </c:pt>
                <c:pt idx="7158">
                  <c:v>4810</c:v>
                </c:pt>
                <c:pt idx="7159">
                  <c:v>4929</c:v>
                </c:pt>
                <c:pt idx="7160">
                  <c:v>6186</c:v>
                </c:pt>
                <c:pt idx="7161">
                  <c:v>4133</c:v>
                </c:pt>
                <c:pt idx="7162">
                  <c:v>4971</c:v>
                </c:pt>
                <c:pt idx="7163">
                  <c:v>6146</c:v>
                </c:pt>
                <c:pt idx="7164">
                  <c:v>8563</c:v>
                </c:pt>
                <c:pt idx="7165">
                  <c:v>4922</c:v>
                </c:pt>
                <c:pt idx="7166">
                  <c:v>8441</c:v>
                </c:pt>
                <c:pt idx="7167">
                  <c:v>6234</c:v>
                </c:pt>
                <c:pt idx="7168">
                  <c:v>2978</c:v>
                </c:pt>
                <c:pt idx="7169">
                  <c:v>2516</c:v>
                </c:pt>
                <c:pt idx="7170">
                  <c:v>6111</c:v>
                </c:pt>
                <c:pt idx="7171">
                  <c:v>4802</c:v>
                </c:pt>
                <c:pt idx="7172">
                  <c:v>4267</c:v>
                </c:pt>
                <c:pt idx="7173">
                  <c:v>6060</c:v>
                </c:pt>
                <c:pt idx="7174">
                  <c:v>4075</c:v>
                </c:pt>
                <c:pt idx="7175">
                  <c:v>4534</c:v>
                </c:pt>
                <c:pt idx="7176">
                  <c:v>6113</c:v>
                </c:pt>
                <c:pt idx="7177">
                  <c:v>8511</c:v>
                </c:pt>
                <c:pt idx="7178">
                  <c:v>4914</c:v>
                </c:pt>
                <c:pt idx="7179">
                  <c:v>4084</c:v>
                </c:pt>
                <c:pt idx="7180">
                  <c:v>4482</c:v>
                </c:pt>
                <c:pt idx="7181">
                  <c:v>4170</c:v>
                </c:pt>
                <c:pt idx="7182">
                  <c:v>3568</c:v>
                </c:pt>
                <c:pt idx="7183">
                  <c:v>6075</c:v>
                </c:pt>
                <c:pt idx="7184">
                  <c:v>4455</c:v>
                </c:pt>
                <c:pt idx="7185">
                  <c:v>4883</c:v>
                </c:pt>
                <c:pt idx="7186">
                  <c:v>3781</c:v>
                </c:pt>
                <c:pt idx="7187">
                  <c:v>6045</c:v>
                </c:pt>
                <c:pt idx="7188">
                  <c:v>8409</c:v>
                </c:pt>
                <c:pt idx="7189">
                  <c:v>3649</c:v>
                </c:pt>
                <c:pt idx="7190">
                  <c:v>2506</c:v>
                </c:pt>
                <c:pt idx="7191">
                  <c:v>4341</c:v>
                </c:pt>
                <c:pt idx="7192">
                  <c:v>2374</c:v>
                </c:pt>
                <c:pt idx="7193">
                  <c:v>2401</c:v>
                </c:pt>
                <c:pt idx="7194">
                  <c:v>3870</c:v>
                </c:pt>
                <c:pt idx="7195">
                  <c:v>4009</c:v>
                </c:pt>
                <c:pt idx="7196">
                  <c:v>2138</c:v>
                </c:pt>
                <c:pt idx="7197">
                  <c:v>2590</c:v>
                </c:pt>
                <c:pt idx="7198">
                  <c:v>2483</c:v>
                </c:pt>
                <c:pt idx="7199">
                  <c:v>1826</c:v>
                </c:pt>
                <c:pt idx="7200">
                  <c:v>6019</c:v>
                </c:pt>
                <c:pt idx="7201">
                  <c:v>8380</c:v>
                </c:pt>
                <c:pt idx="7202">
                  <c:v>9396</c:v>
                </c:pt>
                <c:pt idx="7203">
                  <c:v>13262</c:v>
                </c:pt>
                <c:pt idx="7204">
                  <c:v>3812</c:v>
                </c:pt>
                <c:pt idx="7205">
                  <c:v>6116</c:v>
                </c:pt>
                <c:pt idx="7206">
                  <c:v>4401</c:v>
                </c:pt>
                <c:pt idx="7207">
                  <c:v>4861</c:v>
                </c:pt>
                <c:pt idx="7208">
                  <c:v>2313</c:v>
                </c:pt>
                <c:pt idx="7209">
                  <c:v>4054</c:v>
                </c:pt>
                <c:pt idx="7210">
                  <c:v>4384</c:v>
                </c:pt>
                <c:pt idx="7211">
                  <c:v>2582</c:v>
                </c:pt>
                <c:pt idx="7212">
                  <c:v>2467</c:v>
                </c:pt>
                <c:pt idx="7213">
                  <c:v>0</c:v>
                </c:pt>
                <c:pt idx="7214">
                  <c:v>6009</c:v>
                </c:pt>
                <c:pt idx="7215">
                  <c:v>2486</c:v>
                </c:pt>
                <c:pt idx="7216">
                  <c:v>2409</c:v>
                </c:pt>
                <c:pt idx="7217">
                  <c:v>3894</c:v>
                </c:pt>
                <c:pt idx="7218">
                  <c:v>4844</c:v>
                </c:pt>
                <c:pt idx="7219">
                  <c:v>2380</c:v>
                </c:pt>
                <c:pt idx="7220">
                  <c:v>4847</c:v>
                </c:pt>
                <c:pt idx="7221">
                  <c:v>3024</c:v>
                </c:pt>
                <c:pt idx="7222">
                  <c:v>5705</c:v>
                </c:pt>
                <c:pt idx="7223">
                  <c:v>5958</c:v>
                </c:pt>
                <c:pt idx="7224">
                  <c:v>2468</c:v>
                </c:pt>
                <c:pt idx="7225">
                  <c:v>3893</c:v>
                </c:pt>
                <c:pt idx="7226">
                  <c:v>6092</c:v>
                </c:pt>
                <c:pt idx="7227">
                  <c:v>3852</c:v>
                </c:pt>
                <c:pt idx="7228">
                  <c:v>5739</c:v>
                </c:pt>
                <c:pt idx="7229">
                  <c:v>7754</c:v>
                </c:pt>
                <c:pt idx="7230">
                  <c:v>9892</c:v>
                </c:pt>
                <c:pt idx="7231">
                  <c:v>2467</c:v>
                </c:pt>
                <c:pt idx="7232">
                  <c:v>2369</c:v>
                </c:pt>
                <c:pt idx="7233">
                  <c:v>3951</c:v>
                </c:pt>
                <c:pt idx="7234">
                  <c:v>2449</c:v>
                </c:pt>
                <c:pt idx="7235">
                  <c:v>1772</c:v>
                </c:pt>
                <c:pt idx="7236">
                  <c:v>3744</c:v>
                </c:pt>
                <c:pt idx="7237">
                  <c:v>5819</c:v>
                </c:pt>
                <c:pt idx="7238">
                  <c:v>8077</c:v>
                </c:pt>
                <c:pt idx="7239">
                  <c:v>9157</c:v>
                </c:pt>
                <c:pt idx="7240">
                  <c:v>2437</c:v>
                </c:pt>
                <c:pt idx="7241">
                  <c:v>1628</c:v>
                </c:pt>
                <c:pt idx="7242">
                  <c:v>2436</c:v>
                </c:pt>
                <c:pt idx="7243">
                  <c:v>3775</c:v>
                </c:pt>
                <c:pt idx="7244">
                  <c:v>3877</c:v>
                </c:pt>
                <c:pt idx="7245">
                  <c:v>2437</c:v>
                </c:pt>
                <c:pt idx="7246">
                  <c:v>0</c:v>
                </c:pt>
                <c:pt idx="7247">
                  <c:v>3646</c:v>
                </c:pt>
                <c:pt idx="7248">
                  <c:v>2269</c:v>
                </c:pt>
                <c:pt idx="7249">
                  <c:v>2386</c:v>
                </c:pt>
                <c:pt idx="7250">
                  <c:v>2022</c:v>
                </c:pt>
                <c:pt idx="7251">
                  <c:v>4785</c:v>
                </c:pt>
                <c:pt idx="7252">
                  <c:v>2213</c:v>
                </c:pt>
                <c:pt idx="7253">
                  <c:v>3480</c:v>
                </c:pt>
                <c:pt idx="7254">
                  <c:v>5881</c:v>
                </c:pt>
                <c:pt idx="7255">
                  <c:v>6469</c:v>
                </c:pt>
                <c:pt idx="7256">
                  <c:v>7201</c:v>
                </c:pt>
                <c:pt idx="7257">
                  <c:v>4415</c:v>
                </c:pt>
                <c:pt idx="7258">
                  <c:v>318</c:v>
                </c:pt>
                <c:pt idx="7259">
                  <c:v>3407</c:v>
                </c:pt>
                <c:pt idx="7260">
                  <c:v>2407</c:v>
                </c:pt>
                <c:pt idx="7261">
                  <c:v>1668</c:v>
                </c:pt>
                <c:pt idx="7262">
                  <c:v>82</c:v>
                </c:pt>
                <c:pt idx="7263">
                  <c:v>2322</c:v>
                </c:pt>
                <c:pt idx="7264">
                  <c:v>3740</c:v>
                </c:pt>
                <c:pt idx="7265">
                  <c:v>1610</c:v>
                </c:pt>
                <c:pt idx="7266">
                  <c:v>268018</c:v>
                </c:pt>
                <c:pt idx="7267">
                  <c:v>866</c:v>
                </c:pt>
                <c:pt idx="7268">
                  <c:v>1978</c:v>
                </c:pt>
                <c:pt idx="7269">
                  <c:v>2290</c:v>
                </c:pt>
                <c:pt idx="7270">
                  <c:v>4199</c:v>
                </c:pt>
                <c:pt idx="7271">
                  <c:v>2387</c:v>
                </c:pt>
                <c:pt idx="7272">
                  <c:v>1585</c:v>
                </c:pt>
                <c:pt idx="7273">
                  <c:v>3885</c:v>
                </c:pt>
                <c:pt idx="7274">
                  <c:v>843</c:v>
                </c:pt>
                <c:pt idx="7275">
                  <c:v>2315</c:v>
                </c:pt>
                <c:pt idx="7276">
                  <c:v>2116</c:v>
                </c:pt>
                <c:pt idx="7277">
                  <c:v>2313</c:v>
                </c:pt>
                <c:pt idx="7278">
                  <c:v>2414</c:v>
                </c:pt>
                <c:pt idx="7279">
                  <c:v>1614</c:v>
                </c:pt>
                <c:pt idx="7280">
                  <c:v>3478</c:v>
                </c:pt>
                <c:pt idx="7281">
                  <c:v>5785</c:v>
                </c:pt>
                <c:pt idx="7282">
                  <c:v>5852</c:v>
                </c:pt>
                <c:pt idx="7283">
                  <c:v>7024</c:v>
                </c:pt>
                <c:pt idx="7284">
                  <c:v>8978</c:v>
                </c:pt>
                <c:pt idx="7285">
                  <c:v>12637</c:v>
                </c:pt>
                <c:pt idx="7286">
                  <c:v>12639</c:v>
                </c:pt>
                <c:pt idx="7287">
                  <c:v>1566</c:v>
                </c:pt>
                <c:pt idx="7288">
                  <c:v>3724</c:v>
                </c:pt>
                <c:pt idx="7289">
                  <c:v>810</c:v>
                </c:pt>
                <c:pt idx="7290">
                  <c:v>2183</c:v>
                </c:pt>
                <c:pt idx="7291">
                  <c:v>120</c:v>
                </c:pt>
                <c:pt idx="7292">
                  <c:v>2260</c:v>
                </c:pt>
                <c:pt idx="7293">
                  <c:v>2363</c:v>
                </c:pt>
                <c:pt idx="7294">
                  <c:v>2368</c:v>
                </c:pt>
                <c:pt idx="7295">
                  <c:v>1583</c:v>
                </c:pt>
                <c:pt idx="7296">
                  <c:v>365</c:v>
                </c:pt>
                <c:pt idx="7297">
                  <c:v>4634</c:v>
                </c:pt>
                <c:pt idx="7298">
                  <c:v>2245</c:v>
                </c:pt>
                <c:pt idx="7299">
                  <c:v>4456</c:v>
                </c:pt>
                <c:pt idx="7300">
                  <c:v>6545</c:v>
                </c:pt>
                <c:pt idx="7301">
                  <c:v>2388</c:v>
                </c:pt>
                <c:pt idx="7302">
                  <c:v>794</c:v>
                </c:pt>
                <c:pt idx="7303">
                  <c:v>3334</c:v>
                </c:pt>
                <c:pt idx="7304">
                  <c:v>2136</c:v>
                </c:pt>
                <c:pt idx="7305">
                  <c:v>1903</c:v>
                </c:pt>
                <c:pt idx="7306">
                  <c:v>2229</c:v>
                </c:pt>
                <c:pt idx="7307">
                  <c:v>2280</c:v>
                </c:pt>
                <c:pt idx="7308">
                  <c:v>120</c:v>
                </c:pt>
                <c:pt idx="7309">
                  <c:v>2256</c:v>
                </c:pt>
                <c:pt idx="7310">
                  <c:v>1355</c:v>
                </c:pt>
                <c:pt idx="7311">
                  <c:v>3572</c:v>
                </c:pt>
                <c:pt idx="7312">
                  <c:v>0</c:v>
                </c:pt>
                <c:pt idx="7313">
                  <c:v>3793</c:v>
                </c:pt>
                <c:pt idx="7314">
                  <c:v>5762</c:v>
                </c:pt>
                <c:pt idx="7315">
                  <c:v>6567</c:v>
                </c:pt>
                <c:pt idx="7316">
                  <c:v>7086</c:v>
                </c:pt>
                <c:pt idx="7317">
                  <c:v>2270</c:v>
                </c:pt>
                <c:pt idx="7318">
                  <c:v>2031</c:v>
                </c:pt>
                <c:pt idx="7319">
                  <c:v>0</c:v>
                </c:pt>
                <c:pt idx="7320">
                  <c:v>3677</c:v>
                </c:pt>
                <c:pt idx="7321">
                  <c:v>2207</c:v>
                </c:pt>
                <c:pt idx="7322">
                  <c:v>1681</c:v>
                </c:pt>
                <c:pt idx="7323">
                  <c:v>0</c:v>
                </c:pt>
                <c:pt idx="7324">
                  <c:v>2324</c:v>
                </c:pt>
                <c:pt idx="7325">
                  <c:v>3710</c:v>
                </c:pt>
                <c:pt idx="7326">
                  <c:v>1572</c:v>
                </c:pt>
                <c:pt idx="7327">
                  <c:v>3753</c:v>
                </c:pt>
                <c:pt idx="7328">
                  <c:v>1890</c:v>
                </c:pt>
                <c:pt idx="7329">
                  <c:v>2237</c:v>
                </c:pt>
                <c:pt idx="7330">
                  <c:v>2218</c:v>
                </c:pt>
                <c:pt idx="7331">
                  <c:v>1686</c:v>
                </c:pt>
                <c:pt idx="7332">
                  <c:v>3592</c:v>
                </c:pt>
                <c:pt idx="7333">
                  <c:v>3421</c:v>
                </c:pt>
                <c:pt idx="7334">
                  <c:v>2377</c:v>
                </c:pt>
                <c:pt idx="7335">
                  <c:v>2293</c:v>
                </c:pt>
                <c:pt idx="7336">
                  <c:v>2283</c:v>
                </c:pt>
                <c:pt idx="7337">
                  <c:v>4475</c:v>
                </c:pt>
                <c:pt idx="7338">
                  <c:v>3622</c:v>
                </c:pt>
                <c:pt idx="7339">
                  <c:v>3385</c:v>
                </c:pt>
                <c:pt idx="7340">
                  <c:v>5795</c:v>
                </c:pt>
                <c:pt idx="7341">
                  <c:v>8101</c:v>
                </c:pt>
                <c:pt idx="7342">
                  <c:v>10403</c:v>
                </c:pt>
                <c:pt idx="7343">
                  <c:v>4581</c:v>
                </c:pt>
                <c:pt idx="7344">
                  <c:v>2412</c:v>
                </c:pt>
                <c:pt idx="7345">
                  <c:v>4634</c:v>
                </c:pt>
                <c:pt idx="7346">
                  <c:v>2418</c:v>
                </c:pt>
                <c:pt idx="7347">
                  <c:v>3468</c:v>
                </c:pt>
                <c:pt idx="7348">
                  <c:v>2309</c:v>
                </c:pt>
                <c:pt idx="7349">
                  <c:v>2422</c:v>
                </c:pt>
                <c:pt idx="7350">
                  <c:v>2044</c:v>
                </c:pt>
                <c:pt idx="7351">
                  <c:v>3876</c:v>
                </c:pt>
                <c:pt idx="7352">
                  <c:v>2068</c:v>
                </c:pt>
                <c:pt idx="7353">
                  <c:v>2249</c:v>
                </c:pt>
                <c:pt idx="7354">
                  <c:v>4034</c:v>
                </c:pt>
                <c:pt idx="7355">
                  <c:v>2442</c:v>
                </c:pt>
                <c:pt idx="7356">
                  <c:v>1638</c:v>
                </c:pt>
                <c:pt idx="7357">
                  <c:v>5801</c:v>
                </c:pt>
                <c:pt idx="7358">
                  <c:v>2298</c:v>
                </c:pt>
                <c:pt idx="7359">
                  <c:v>3676</c:v>
                </c:pt>
                <c:pt idx="7360">
                  <c:v>2384</c:v>
                </c:pt>
                <c:pt idx="7361">
                  <c:v>0</c:v>
                </c:pt>
                <c:pt idx="7362">
                  <c:v>2412</c:v>
                </c:pt>
                <c:pt idx="7363">
                  <c:v>2336</c:v>
                </c:pt>
                <c:pt idx="7364">
                  <c:v>4087</c:v>
                </c:pt>
                <c:pt idx="7365">
                  <c:v>2463</c:v>
                </c:pt>
                <c:pt idx="7366">
                  <c:v>2111</c:v>
                </c:pt>
                <c:pt idx="7367">
                  <c:v>3918</c:v>
                </c:pt>
                <c:pt idx="7368">
                  <c:v>65794</c:v>
                </c:pt>
                <c:pt idx="7369">
                  <c:v>65350</c:v>
                </c:pt>
                <c:pt idx="7370">
                  <c:v>2355</c:v>
                </c:pt>
                <c:pt idx="7371">
                  <c:v>3711</c:v>
                </c:pt>
                <c:pt idx="7372">
                  <c:v>3656</c:v>
                </c:pt>
                <c:pt idx="7373">
                  <c:v>2217</c:v>
                </c:pt>
                <c:pt idx="7374">
                  <c:v>2341</c:v>
                </c:pt>
                <c:pt idx="7375">
                  <c:v>2305</c:v>
                </c:pt>
                <c:pt idx="7376">
                  <c:v>2170</c:v>
                </c:pt>
                <c:pt idx="7377">
                  <c:v>3415</c:v>
                </c:pt>
                <c:pt idx="7378">
                  <c:v>5391</c:v>
                </c:pt>
                <c:pt idx="7379">
                  <c:v>7492</c:v>
                </c:pt>
                <c:pt idx="7380">
                  <c:v>2636</c:v>
                </c:pt>
                <c:pt idx="7381">
                  <c:v>33702</c:v>
                </c:pt>
                <c:pt idx="7382">
                  <c:v>33702</c:v>
                </c:pt>
                <c:pt idx="7383">
                  <c:v>4017</c:v>
                </c:pt>
                <c:pt idx="7384">
                  <c:v>4114</c:v>
                </c:pt>
                <c:pt idx="7385">
                  <c:v>4565</c:v>
                </c:pt>
                <c:pt idx="7386">
                  <c:v>2480</c:v>
                </c:pt>
                <c:pt idx="7387">
                  <c:v>2330</c:v>
                </c:pt>
                <c:pt idx="7388">
                  <c:v>3938</c:v>
                </c:pt>
                <c:pt idx="7389">
                  <c:v>4157</c:v>
                </c:pt>
                <c:pt idx="7390">
                  <c:v>4581</c:v>
                </c:pt>
                <c:pt idx="7391">
                  <c:v>3528</c:v>
                </c:pt>
                <c:pt idx="7392">
                  <c:v>5701</c:v>
                </c:pt>
                <c:pt idx="7393">
                  <c:v>943</c:v>
                </c:pt>
                <c:pt idx="7394">
                  <c:v>4316</c:v>
                </c:pt>
                <c:pt idx="7395">
                  <c:v>4555</c:v>
                </c:pt>
                <c:pt idx="7396">
                  <c:v>2461</c:v>
                </c:pt>
                <c:pt idx="7397">
                  <c:v>1807</c:v>
                </c:pt>
                <c:pt idx="7398">
                  <c:v>6113</c:v>
                </c:pt>
                <c:pt idx="7399">
                  <c:v>42306</c:v>
                </c:pt>
                <c:pt idx="7400">
                  <c:v>94227</c:v>
                </c:pt>
                <c:pt idx="7401">
                  <c:v>100234</c:v>
                </c:pt>
                <c:pt idx="7402">
                  <c:v>97639</c:v>
                </c:pt>
                <c:pt idx="7403">
                  <c:v>94240</c:v>
                </c:pt>
                <c:pt idx="7404">
                  <c:v>85900</c:v>
                </c:pt>
                <c:pt idx="7405">
                  <c:v>90635</c:v>
                </c:pt>
                <c:pt idx="7406">
                  <c:v>99928</c:v>
                </c:pt>
                <c:pt idx="7407">
                  <c:v>92912</c:v>
                </c:pt>
                <c:pt idx="7408">
                  <c:v>90448</c:v>
                </c:pt>
                <c:pt idx="7409">
                  <c:v>55434</c:v>
                </c:pt>
                <c:pt idx="7410">
                  <c:v>3507</c:v>
                </c:pt>
                <c:pt idx="7411">
                  <c:v>2115</c:v>
                </c:pt>
                <c:pt idx="7412">
                  <c:v>2647</c:v>
                </c:pt>
                <c:pt idx="7413">
                  <c:v>4020</c:v>
                </c:pt>
                <c:pt idx="7414">
                  <c:v>1871</c:v>
                </c:pt>
                <c:pt idx="7415">
                  <c:v>5992</c:v>
                </c:pt>
                <c:pt idx="7416">
                  <c:v>1088</c:v>
                </c:pt>
                <c:pt idx="7417">
                  <c:v>1003</c:v>
                </c:pt>
                <c:pt idx="7418">
                  <c:v>2339</c:v>
                </c:pt>
                <c:pt idx="7419">
                  <c:v>3876</c:v>
                </c:pt>
                <c:pt idx="7420">
                  <c:v>2425</c:v>
                </c:pt>
                <c:pt idx="7421">
                  <c:v>85792</c:v>
                </c:pt>
                <c:pt idx="7422">
                  <c:v>93180</c:v>
                </c:pt>
                <c:pt idx="7423">
                  <c:v>100565</c:v>
                </c:pt>
                <c:pt idx="7424">
                  <c:v>101324</c:v>
                </c:pt>
                <c:pt idx="7425">
                  <c:v>97628</c:v>
                </c:pt>
                <c:pt idx="7426">
                  <c:v>97737</c:v>
                </c:pt>
                <c:pt idx="7427">
                  <c:v>90831</c:v>
                </c:pt>
                <c:pt idx="7428">
                  <c:v>60815</c:v>
                </c:pt>
                <c:pt idx="7429">
                  <c:v>50536</c:v>
                </c:pt>
                <c:pt idx="7430">
                  <c:v>52214</c:v>
                </c:pt>
                <c:pt idx="7431">
                  <c:v>52193</c:v>
                </c:pt>
                <c:pt idx="7432">
                  <c:v>38240</c:v>
                </c:pt>
                <c:pt idx="7433">
                  <c:v>12069</c:v>
                </c:pt>
                <c:pt idx="7434">
                  <c:v>12082</c:v>
                </c:pt>
                <c:pt idx="7435">
                  <c:v>16913</c:v>
                </c:pt>
                <c:pt idx="7436">
                  <c:v>13806</c:v>
                </c:pt>
                <c:pt idx="7437">
                  <c:v>16351</c:v>
                </c:pt>
                <c:pt idx="7438">
                  <c:v>15469</c:v>
                </c:pt>
                <c:pt idx="7439">
                  <c:v>19363</c:v>
                </c:pt>
                <c:pt idx="7440">
                  <c:v>13727</c:v>
                </c:pt>
                <c:pt idx="7441">
                  <c:v>18333</c:v>
                </c:pt>
                <c:pt idx="7442">
                  <c:v>12592</c:v>
                </c:pt>
                <c:pt idx="7443">
                  <c:v>10877</c:v>
                </c:pt>
                <c:pt idx="7444">
                  <c:v>10326</c:v>
                </c:pt>
                <c:pt idx="7445">
                  <c:v>16116</c:v>
                </c:pt>
                <c:pt idx="7446">
                  <c:v>19113</c:v>
                </c:pt>
                <c:pt idx="7447">
                  <c:v>13725</c:v>
                </c:pt>
                <c:pt idx="7448">
                  <c:v>14866</c:v>
                </c:pt>
                <c:pt idx="7449">
                  <c:v>7936</c:v>
                </c:pt>
                <c:pt idx="7450">
                  <c:v>13737</c:v>
                </c:pt>
                <c:pt idx="7451">
                  <c:v>13756</c:v>
                </c:pt>
                <c:pt idx="7452">
                  <c:v>12652</c:v>
                </c:pt>
                <c:pt idx="7453">
                  <c:v>13977</c:v>
                </c:pt>
                <c:pt idx="7454">
                  <c:v>11568</c:v>
                </c:pt>
                <c:pt idx="7455">
                  <c:v>15035</c:v>
                </c:pt>
                <c:pt idx="7456">
                  <c:v>10302</c:v>
                </c:pt>
                <c:pt idx="7457">
                  <c:v>13727</c:v>
                </c:pt>
                <c:pt idx="7458">
                  <c:v>8144</c:v>
                </c:pt>
                <c:pt idx="7459">
                  <c:v>10354</c:v>
                </c:pt>
                <c:pt idx="7460">
                  <c:v>17292</c:v>
                </c:pt>
                <c:pt idx="7461">
                  <c:v>16022</c:v>
                </c:pt>
                <c:pt idx="7462">
                  <c:v>13822</c:v>
                </c:pt>
                <c:pt idx="7463">
                  <c:v>13808</c:v>
                </c:pt>
                <c:pt idx="7464">
                  <c:v>13811</c:v>
                </c:pt>
                <c:pt idx="7465">
                  <c:v>16977</c:v>
                </c:pt>
                <c:pt idx="7466">
                  <c:v>13776</c:v>
                </c:pt>
                <c:pt idx="7467">
                  <c:v>13784</c:v>
                </c:pt>
                <c:pt idx="7468">
                  <c:v>13831</c:v>
                </c:pt>
                <c:pt idx="7469">
                  <c:v>10355</c:v>
                </c:pt>
                <c:pt idx="7470">
                  <c:v>10344</c:v>
                </c:pt>
                <c:pt idx="7471">
                  <c:v>10487</c:v>
                </c:pt>
                <c:pt idx="7472">
                  <c:v>11808</c:v>
                </c:pt>
                <c:pt idx="7473">
                  <c:v>10745</c:v>
                </c:pt>
                <c:pt idx="7474">
                  <c:v>12758</c:v>
                </c:pt>
                <c:pt idx="7475">
                  <c:v>11835</c:v>
                </c:pt>
                <c:pt idx="7476">
                  <c:v>15739</c:v>
                </c:pt>
                <c:pt idx="7477">
                  <c:v>15771</c:v>
                </c:pt>
                <c:pt idx="7478">
                  <c:v>10347</c:v>
                </c:pt>
                <c:pt idx="7479">
                  <c:v>12282</c:v>
                </c:pt>
                <c:pt idx="7480">
                  <c:v>13816</c:v>
                </c:pt>
                <c:pt idx="7481">
                  <c:v>10328</c:v>
                </c:pt>
                <c:pt idx="7482">
                  <c:v>13777</c:v>
                </c:pt>
                <c:pt idx="7483">
                  <c:v>13465</c:v>
                </c:pt>
                <c:pt idx="7484">
                  <c:v>11846</c:v>
                </c:pt>
                <c:pt idx="7485">
                  <c:v>11528</c:v>
                </c:pt>
                <c:pt idx="7486">
                  <c:v>11865</c:v>
                </c:pt>
                <c:pt idx="7487">
                  <c:v>11667</c:v>
                </c:pt>
                <c:pt idx="7488">
                  <c:v>17238</c:v>
                </c:pt>
                <c:pt idx="7489">
                  <c:v>10536</c:v>
                </c:pt>
                <c:pt idx="7490">
                  <c:v>10326</c:v>
                </c:pt>
                <c:pt idx="7491">
                  <c:v>10691</c:v>
                </c:pt>
                <c:pt idx="7492">
                  <c:v>10349</c:v>
                </c:pt>
                <c:pt idx="7493">
                  <c:v>13790</c:v>
                </c:pt>
                <c:pt idx="7494">
                  <c:v>13776</c:v>
                </c:pt>
                <c:pt idx="7495">
                  <c:v>10310</c:v>
                </c:pt>
                <c:pt idx="7496">
                  <c:v>10263</c:v>
                </c:pt>
                <c:pt idx="7497">
                  <c:v>10256</c:v>
                </c:pt>
                <c:pt idx="7498">
                  <c:v>10251</c:v>
                </c:pt>
                <c:pt idx="7499">
                  <c:v>10230</c:v>
                </c:pt>
                <c:pt idx="7500">
                  <c:v>6706</c:v>
                </c:pt>
                <c:pt idx="7501">
                  <c:v>6813</c:v>
                </c:pt>
                <c:pt idx="7502">
                  <c:v>3588</c:v>
                </c:pt>
                <c:pt idx="7503">
                  <c:v>6808</c:v>
                </c:pt>
                <c:pt idx="7504">
                  <c:v>2176</c:v>
                </c:pt>
                <c:pt idx="7505">
                  <c:v>6537</c:v>
                </c:pt>
                <c:pt idx="7506">
                  <c:v>4974</c:v>
                </c:pt>
                <c:pt idx="7507">
                  <c:v>0</c:v>
                </c:pt>
                <c:pt idx="7508">
                  <c:v>4145</c:v>
                </c:pt>
                <c:pt idx="7509">
                  <c:v>6215</c:v>
                </c:pt>
                <c:pt idx="7510">
                  <c:v>8453</c:v>
                </c:pt>
                <c:pt idx="7511">
                  <c:v>9489</c:v>
                </c:pt>
                <c:pt idx="7512">
                  <c:v>2447</c:v>
                </c:pt>
                <c:pt idx="7513">
                  <c:v>4964</c:v>
                </c:pt>
                <c:pt idx="7514">
                  <c:v>6140</c:v>
                </c:pt>
                <c:pt idx="7515">
                  <c:v>1060</c:v>
                </c:pt>
                <c:pt idx="7516">
                  <c:v>1040</c:v>
                </c:pt>
                <c:pt idx="7517">
                  <c:v>2471</c:v>
                </c:pt>
                <c:pt idx="7518">
                  <c:v>0</c:v>
                </c:pt>
                <c:pt idx="7519">
                  <c:v>4088</c:v>
                </c:pt>
                <c:pt idx="7520">
                  <c:v>2473</c:v>
                </c:pt>
                <c:pt idx="7521">
                  <c:v>2056</c:v>
                </c:pt>
                <c:pt idx="7522">
                  <c:v>1035</c:v>
                </c:pt>
                <c:pt idx="7523">
                  <c:v>1029</c:v>
                </c:pt>
                <c:pt idx="7524">
                  <c:v>2116</c:v>
                </c:pt>
                <c:pt idx="7525">
                  <c:v>0</c:v>
                </c:pt>
                <c:pt idx="7526">
                  <c:v>4089</c:v>
                </c:pt>
                <c:pt idx="7527">
                  <c:v>2085</c:v>
                </c:pt>
                <c:pt idx="7528">
                  <c:v>1047</c:v>
                </c:pt>
                <c:pt idx="7529">
                  <c:v>1017</c:v>
                </c:pt>
                <c:pt idx="7530">
                  <c:v>2637</c:v>
                </c:pt>
                <c:pt idx="7531">
                  <c:v>1030</c:v>
                </c:pt>
                <c:pt idx="7532">
                  <c:v>3657</c:v>
                </c:pt>
                <c:pt idx="7533">
                  <c:v>653</c:v>
                </c:pt>
                <c:pt idx="7534">
                  <c:v>4995</c:v>
                </c:pt>
                <c:pt idx="7535">
                  <c:v>3609</c:v>
                </c:pt>
                <c:pt idx="7536">
                  <c:v>1843</c:v>
                </c:pt>
                <c:pt idx="7537">
                  <c:v>347</c:v>
                </c:pt>
                <c:pt idx="7538">
                  <c:v>2435</c:v>
                </c:pt>
                <c:pt idx="7539">
                  <c:v>0</c:v>
                </c:pt>
                <c:pt idx="7540">
                  <c:v>4022</c:v>
                </c:pt>
                <c:pt idx="7541">
                  <c:v>286</c:v>
                </c:pt>
                <c:pt idx="7542">
                  <c:v>1004</c:v>
                </c:pt>
                <c:pt idx="7543">
                  <c:v>2408</c:v>
                </c:pt>
                <c:pt idx="7544">
                  <c:v>1718</c:v>
                </c:pt>
                <c:pt idx="7545">
                  <c:v>4011</c:v>
                </c:pt>
                <c:pt idx="7546">
                  <c:v>1503</c:v>
                </c:pt>
                <c:pt idx="7547">
                  <c:v>4279</c:v>
                </c:pt>
                <c:pt idx="7548">
                  <c:v>1959</c:v>
                </c:pt>
                <c:pt idx="7549">
                  <c:v>0</c:v>
                </c:pt>
                <c:pt idx="7550">
                  <c:v>3579</c:v>
                </c:pt>
                <c:pt idx="7551">
                  <c:v>1003</c:v>
                </c:pt>
                <c:pt idx="7552">
                  <c:v>3573</c:v>
                </c:pt>
                <c:pt idx="7553">
                  <c:v>3969</c:v>
                </c:pt>
                <c:pt idx="7554">
                  <c:v>5775</c:v>
                </c:pt>
                <c:pt idx="7555">
                  <c:v>6568</c:v>
                </c:pt>
                <c:pt idx="7556">
                  <c:v>11</c:v>
                </c:pt>
                <c:pt idx="7557">
                  <c:v>3474</c:v>
                </c:pt>
                <c:pt idx="7558">
                  <c:v>4373</c:v>
                </c:pt>
                <c:pt idx="7559">
                  <c:v>2334</c:v>
                </c:pt>
                <c:pt idx="7560">
                  <c:v>2416</c:v>
                </c:pt>
                <c:pt idx="7561">
                  <c:v>1624</c:v>
                </c:pt>
                <c:pt idx="7562">
                  <c:v>0</c:v>
                </c:pt>
                <c:pt idx="7563">
                  <c:v>2643</c:v>
                </c:pt>
                <c:pt idx="7564">
                  <c:v>4640</c:v>
                </c:pt>
                <c:pt idx="7565">
                  <c:v>2935</c:v>
                </c:pt>
                <c:pt idx="7566">
                  <c:v>2418</c:v>
                </c:pt>
                <c:pt idx="7567">
                  <c:v>80</c:v>
                </c:pt>
                <c:pt idx="7568">
                  <c:v>4999</c:v>
                </c:pt>
                <c:pt idx="7569">
                  <c:v>4999</c:v>
                </c:pt>
                <c:pt idx="7570">
                  <c:v>0</c:v>
                </c:pt>
                <c:pt idx="7571">
                  <c:v>2010</c:v>
                </c:pt>
                <c:pt idx="7572">
                  <c:v>1783</c:v>
                </c:pt>
                <c:pt idx="7573">
                  <c:v>2191</c:v>
                </c:pt>
                <c:pt idx="7574">
                  <c:v>3197</c:v>
                </c:pt>
                <c:pt idx="7575">
                  <c:v>3197</c:v>
                </c:pt>
                <c:pt idx="7576">
                  <c:v>3189</c:v>
                </c:pt>
                <c:pt idx="7577">
                  <c:v>303</c:v>
                </c:pt>
                <c:pt idx="7578">
                  <c:v>0</c:v>
                </c:pt>
                <c:pt idx="7579">
                  <c:v>553</c:v>
                </c:pt>
                <c:pt idx="7580">
                  <c:v>2674</c:v>
                </c:pt>
                <c:pt idx="7581">
                  <c:v>2996</c:v>
                </c:pt>
                <c:pt idx="7582">
                  <c:v>3264</c:v>
                </c:pt>
                <c:pt idx="7583">
                  <c:v>5070</c:v>
                </c:pt>
                <c:pt idx="7584">
                  <c:v>4881</c:v>
                </c:pt>
                <c:pt idx="7585">
                  <c:v>8111</c:v>
                </c:pt>
                <c:pt idx="7586">
                  <c:v>8169</c:v>
                </c:pt>
                <c:pt idx="7587">
                  <c:v>8721</c:v>
                </c:pt>
                <c:pt idx="7588">
                  <c:v>5022</c:v>
                </c:pt>
                <c:pt idx="7589">
                  <c:v>6577</c:v>
                </c:pt>
                <c:pt idx="7590">
                  <c:v>2436</c:v>
                </c:pt>
                <c:pt idx="7591">
                  <c:v>4643</c:v>
                </c:pt>
                <c:pt idx="7592">
                  <c:v>3231</c:v>
                </c:pt>
                <c:pt idx="7593">
                  <c:v>542</c:v>
                </c:pt>
                <c:pt idx="7594">
                  <c:v>1521</c:v>
                </c:pt>
                <c:pt idx="7595">
                  <c:v>246</c:v>
                </c:pt>
                <c:pt idx="7596">
                  <c:v>0</c:v>
                </c:pt>
                <c:pt idx="7597">
                  <c:v>3904</c:v>
                </c:pt>
                <c:pt idx="7598">
                  <c:v>824</c:v>
                </c:pt>
                <c:pt idx="7599">
                  <c:v>1260</c:v>
                </c:pt>
                <c:pt idx="7600">
                  <c:v>0</c:v>
                </c:pt>
                <c:pt idx="7601">
                  <c:v>1229</c:v>
                </c:pt>
                <c:pt idx="7602">
                  <c:v>7</c:v>
                </c:pt>
                <c:pt idx="7603">
                  <c:v>2188</c:v>
                </c:pt>
                <c:pt idx="7604">
                  <c:v>2551</c:v>
                </c:pt>
                <c:pt idx="7605">
                  <c:v>2551</c:v>
                </c:pt>
                <c:pt idx="7606">
                  <c:v>4909</c:v>
                </c:pt>
                <c:pt idx="7607">
                  <c:v>4313</c:v>
                </c:pt>
                <c:pt idx="7608">
                  <c:v>6678</c:v>
                </c:pt>
                <c:pt idx="7609">
                  <c:v>6678</c:v>
                </c:pt>
                <c:pt idx="7610">
                  <c:v>4360</c:v>
                </c:pt>
                <c:pt idx="7611">
                  <c:v>3328</c:v>
                </c:pt>
                <c:pt idx="7612">
                  <c:v>5682</c:v>
                </c:pt>
                <c:pt idx="7613">
                  <c:v>5682</c:v>
                </c:pt>
                <c:pt idx="7614">
                  <c:v>3327</c:v>
                </c:pt>
                <c:pt idx="7615">
                  <c:v>3335</c:v>
                </c:pt>
                <c:pt idx="7616">
                  <c:v>5298</c:v>
                </c:pt>
                <c:pt idx="7617">
                  <c:v>2744</c:v>
                </c:pt>
                <c:pt idx="7618">
                  <c:v>0</c:v>
                </c:pt>
                <c:pt idx="7619">
                  <c:v>1381</c:v>
                </c:pt>
                <c:pt idx="7620">
                  <c:v>2923</c:v>
                </c:pt>
                <c:pt idx="7621">
                  <c:v>2148</c:v>
                </c:pt>
                <c:pt idx="7622">
                  <c:v>0</c:v>
                </c:pt>
                <c:pt idx="7623">
                  <c:v>0</c:v>
                </c:pt>
                <c:pt idx="7624">
                  <c:v>2101</c:v>
                </c:pt>
                <c:pt idx="7625">
                  <c:v>2539</c:v>
                </c:pt>
                <c:pt idx="7626">
                  <c:v>1762</c:v>
                </c:pt>
                <c:pt idx="7627">
                  <c:v>1633</c:v>
                </c:pt>
                <c:pt idx="7628">
                  <c:v>3552</c:v>
                </c:pt>
                <c:pt idx="7629">
                  <c:v>4890</c:v>
                </c:pt>
                <c:pt idx="7630">
                  <c:v>6634</c:v>
                </c:pt>
                <c:pt idx="7631">
                  <c:v>8184</c:v>
                </c:pt>
                <c:pt idx="7632">
                  <c:v>8184</c:v>
                </c:pt>
                <c:pt idx="7633">
                  <c:v>11098</c:v>
                </c:pt>
                <c:pt idx="7634">
                  <c:v>11676</c:v>
                </c:pt>
                <c:pt idx="7635">
                  <c:v>0</c:v>
                </c:pt>
                <c:pt idx="7636">
                  <c:v>0</c:v>
                </c:pt>
                <c:pt idx="7637">
                  <c:v>3304</c:v>
                </c:pt>
                <c:pt idx="7638">
                  <c:v>1558</c:v>
                </c:pt>
                <c:pt idx="7639">
                  <c:v>2126</c:v>
                </c:pt>
                <c:pt idx="7640">
                  <c:v>2652</c:v>
                </c:pt>
                <c:pt idx="7641">
                  <c:v>3086</c:v>
                </c:pt>
                <c:pt idx="7642">
                  <c:v>3086</c:v>
                </c:pt>
                <c:pt idx="7643">
                  <c:v>3100</c:v>
                </c:pt>
                <c:pt idx="7644">
                  <c:v>0</c:v>
                </c:pt>
                <c:pt idx="7645">
                  <c:v>4421</c:v>
                </c:pt>
                <c:pt idx="7646">
                  <c:v>4421</c:v>
                </c:pt>
                <c:pt idx="7647">
                  <c:v>0</c:v>
                </c:pt>
                <c:pt idx="7648">
                  <c:v>1289</c:v>
                </c:pt>
                <c:pt idx="7649">
                  <c:v>7</c:v>
                </c:pt>
                <c:pt idx="7650">
                  <c:v>0</c:v>
                </c:pt>
                <c:pt idx="7651">
                  <c:v>0</c:v>
                </c:pt>
                <c:pt idx="7652">
                  <c:v>1985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1899</c:v>
                </c:pt>
                <c:pt idx="7657">
                  <c:v>1093</c:v>
                </c:pt>
                <c:pt idx="7658">
                  <c:v>987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505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1211</c:v>
                </c:pt>
                <c:pt idx="7669">
                  <c:v>2057</c:v>
                </c:pt>
                <c:pt idx="7670">
                  <c:v>2057</c:v>
                </c:pt>
                <c:pt idx="7671">
                  <c:v>2057</c:v>
                </c:pt>
                <c:pt idx="7672">
                  <c:v>2057</c:v>
                </c:pt>
                <c:pt idx="7673">
                  <c:v>3257</c:v>
                </c:pt>
                <c:pt idx="7674">
                  <c:v>2593</c:v>
                </c:pt>
                <c:pt idx="7675">
                  <c:v>2119</c:v>
                </c:pt>
                <c:pt idx="7676">
                  <c:v>2119</c:v>
                </c:pt>
                <c:pt idx="7677">
                  <c:v>2119</c:v>
                </c:pt>
                <c:pt idx="7678">
                  <c:v>3302</c:v>
                </c:pt>
                <c:pt idx="7679">
                  <c:v>3302</c:v>
                </c:pt>
                <c:pt idx="7680">
                  <c:v>1183</c:v>
                </c:pt>
                <c:pt idx="7681">
                  <c:v>2143</c:v>
                </c:pt>
                <c:pt idx="7682">
                  <c:v>2955</c:v>
                </c:pt>
                <c:pt idx="7683">
                  <c:v>3321</c:v>
                </c:pt>
                <c:pt idx="7684">
                  <c:v>3321</c:v>
                </c:pt>
                <c:pt idx="7685">
                  <c:v>3195</c:v>
                </c:pt>
                <c:pt idx="7686">
                  <c:v>2115</c:v>
                </c:pt>
                <c:pt idx="7687">
                  <c:v>3004</c:v>
                </c:pt>
                <c:pt idx="7688">
                  <c:v>2439</c:v>
                </c:pt>
                <c:pt idx="7689">
                  <c:v>2132</c:v>
                </c:pt>
                <c:pt idx="7690">
                  <c:v>2132</c:v>
                </c:pt>
                <c:pt idx="7691">
                  <c:v>2132</c:v>
                </c:pt>
                <c:pt idx="7692">
                  <c:v>177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820</c:v>
                </c:pt>
                <c:pt idx="7698">
                  <c:v>1189</c:v>
                </c:pt>
                <c:pt idx="7699">
                  <c:v>2116</c:v>
                </c:pt>
                <c:pt idx="7700">
                  <c:v>2116</c:v>
                </c:pt>
                <c:pt idx="7701">
                  <c:v>2116</c:v>
                </c:pt>
                <c:pt idx="7702">
                  <c:v>3075</c:v>
                </c:pt>
                <c:pt idx="7703">
                  <c:v>3319</c:v>
                </c:pt>
                <c:pt idx="7704">
                  <c:v>3319</c:v>
                </c:pt>
                <c:pt idx="7705">
                  <c:v>2125</c:v>
                </c:pt>
                <c:pt idx="7706">
                  <c:v>2125</c:v>
                </c:pt>
                <c:pt idx="7707">
                  <c:v>3129</c:v>
                </c:pt>
                <c:pt idx="7708">
                  <c:v>3330</c:v>
                </c:pt>
                <c:pt idx="7709">
                  <c:v>2098</c:v>
                </c:pt>
                <c:pt idx="7710">
                  <c:v>2098</c:v>
                </c:pt>
                <c:pt idx="7711">
                  <c:v>2098</c:v>
                </c:pt>
                <c:pt idx="7712">
                  <c:v>3096</c:v>
                </c:pt>
                <c:pt idx="7713">
                  <c:v>2297</c:v>
                </c:pt>
                <c:pt idx="7714">
                  <c:v>2116</c:v>
                </c:pt>
                <c:pt idx="7715">
                  <c:v>2116</c:v>
                </c:pt>
                <c:pt idx="7716">
                  <c:v>2116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467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635</c:v>
                </c:pt>
                <c:pt idx="7727">
                  <c:v>1186</c:v>
                </c:pt>
                <c:pt idx="7728">
                  <c:v>2098</c:v>
                </c:pt>
                <c:pt idx="7729">
                  <c:v>2098</c:v>
                </c:pt>
                <c:pt idx="7730">
                  <c:v>2098</c:v>
                </c:pt>
                <c:pt idx="7731">
                  <c:v>2835</c:v>
                </c:pt>
                <c:pt idx="7732">
                  <c:v>3272</c:v>
                </c:pt>
                <c:pt idx="7733">
                  <c:v>3272</c:v>
                </c:pt>
                <c:pt idx="7734">
                  <c:v>1174</c:v>
                </c:pt>
                <c:pt idx="7735">
                  <c:v>2116</c:v>
                </c:pt>
                <c:pt idx="7736">
                  <c:v>3262</c:v>
                </c:pt>
                <c:pt idx="7737">
                  <c:v>3312</c:v>
                </c:pt>
                <c:pt idx="7738">
                  <c:v>2060</c:v>
                </c:pt>
                <c:pt idx="7739">
                  <c:v>2060</c:v>
                </c:pt>
                <c:pt idx="7740">
                  <c:v>2060</c:v>
                </c:pt>
                <c:pt idx="7741">
                  <c:v>3218</c:v>
                </c:pt>
                <c:pt idx="7742">
                  <c:v>3218</c:v>
                </c:pt>
                <c:pt idx="7743">
                  <c:v>3213</c:v>
                </c:pt>
                <c:pt idx="7744">
                  <c:v>2069</c:v>
                </c:pt>
                <c:pt idx="7745">
                  <c:v>2831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247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860</c:v>
                </c:pt>
                <c:pt idx="7756">
                  <c:v>1166</c:v>
                </c:pt>
                <c:pt idx="7757">
                  <c:v>2080</c:v>
                </c:pt>
                <c:pt idx="7758">
                  <c:v>2080</c:v>
                </c:pt>
                <c:pt idx="7759">
                  <c:v>2080</c:v>
                </c:pt>
                <c:pt idx="7760">
                  <c:v>2988</c:v>
                </c:pt>
                <c:pt idx="7761">
                  <c:v>3262</c:v>
                </c:pt>
                <c:pt idx="7762">
                  <c:v>3262</c:v>
                </c:pt>
                <c:pt idx="7763">
                  <c:v>2096</c:v>
                </c:pt>
                <c:pt idx="7764">
                  <c:v>2096</c:v>
                </c:pt>
                <c:pt idx="7765">
                  <c:v>3135</c:v>
                </c:pt>
                <c:pt idx="7766">
                  <c:v>3263</c:v>
                </c:pt>
                <c:pt idx="7767">
                  <c:v>2116</c:v>
                </c:pt>
                <c:pt idx="7768">
                  <c:v>2116</c:v>
                </c:pt>
                <c:pt idx="7769">
                  <c:v>2116</c:v>
                </c:pt>
                <c:pt idx="7770">
                  <c:v>3324</c:v>
                </c:pt>
                <c:pt idx="7771">
                  <c:v>2160</c:v>
                </c:pt>
                <c:pt idx="7772">
                  <c:v>2124</c:v>
                </c:pt>
                <c:pt idx="7773">
                  <c:v>2124</c:v>
                </c:pt>
                <c:pt idx="7774">
                  <c:v>2699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455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707</c:v>
                </c:pt>
                <c:pt idx="7785">
                  <c:v>1192</c:v>
                </c:pt>
                <c:pt idx="7786">
                  <c:v>2126</c:v>
                </c:pt>
                <c:pt idx="7787">
                  <c:v>2126</c:v>
                </c:pt>
                <c:pt idx="7788">
                  <c:v>2126</c:v>
                </c:pt>
                <c:pt idx="7789">
                  <c:v>3011</c:v>
                </c:pt>
                <c:pt idx="7790">
                  <c:v>3325</c:v>
                </c:pt>
                <c:pt idx="7791">
                  <c:v>3325</c:v>
                </c:pt>
                <c:pt idx="7792">
                  <c:v>1199</c:v>
                </c:pt>
                <c:pt idx="7793">
                  <c:v>2140</c:v>
                </c:pt>
                <c:pt idx="7794">
                  <c:v>3161</c:v>
                </c:pt>
                <c:pt idx="7795">
                  <c:v>3332</c:v>
                </c:pt>
                <c:pt idx="7796">
                  <c:v>2125</c:v>
                </c:pt>
                <c:pt idx="7797">
                  <c:v>2125</c:v>
                </c:pt>
                <c:pt idx="7798">
                  <c:v>2125</c:v>
                </c:pt>
                <c:pt idx="7799">
                  <c:v>3197</c:v>
                </c:pt>
                <c:pt idx="7800">
                  <c:v>3315</c:v>
                </c:pt>
                <c:pt idx="7801">
                  <c:v>3315</c:v>
                </c:pt>
                <c:pt idx="7802">
                  <c:v>2137</c:v>
                </c:pt>
                <c:pt idx="7803">
                  <c:v>2137</c:v>
                </c:pt>
                <c:pt idx="7804">
                  <c:v>3349</c:v>
                </c:pt>
                <c:pt idx="7805">
                  <c:v>3349</c:v>
                </c:pt>
                <c:pt idx="7806">
                  <c:v>1212</c:v>
                </c:pt>
                <c:pt idx="7807">
                  <c:v>0</c:v>
                </c:pt>
                <c:pt idx="7808">
                  <c:v>227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995</c:v>
                </c:pt>
                <c:pt idx="7814">
                  <c:v>2350</c:v>
                </c:pt>
                <c:pt idx="7815">
                  <c:v>2112</c:v>
                </c:pt>
                <c:pt idx="7816">
                  <c:v>2112</c:v>
                </c:pt>
                <c:pt idx="7817">
                  <c:v>2112</c:v>
                </c:pt>
                <c:pt idx="7818">
                  <c:v>3164</c:v>
                </c:pt>
                <c:pt idx="7819">
                  <c:v>3336</c:v>
                </c:pt>
                <c:pt idx="7820">
                  <c:v>1224</c:v>
                </c:pt>
                <c:pt idx="7821">
                  <c:v>1224</c:v>
                </c:pt>
                <c:pt idx="7822">
                  <c:v>2122</c:v>
                </c:pt>
                <c:pt idx="7823">
                  <c:v>3294</c:v>
                </c:pt>
                <c:pt idx="7824">
                  <c:v>3331</c:v>
                </c:pt>
                <c:pt idx="7825">
                  <c:v>3331</c:v>
                </c:pt>
                <c:pt idx="7826">
                  <c:v>2109</c:v>
                </c:pt>
                <c:pt idx="7827">
                  <c:v>2699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291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914</c:v>
                </c:pt>
                <c:pt idx="7838">
                  <c:v>2432</c:v>
                </c:pt>
                <c:pt idx="7839">
                  <c:v>2131</c:v>
                </c:pt>
                <c:pt idx="7840">
                  <c:v>2131</c:v>
                </c:pt>
                <c:pt idx="7841">
                  <c:v>2131</c:v>
                </c:pt>
                <c:pt idx="7842">
                  <c:v>3107</c:v>
                </c:pt>
                <c:pt idx="7843">
                  <c:v>3304</c:v>
                </c:pt>
                <c:pt idx="7844">
                  <c:v>3304</c:v>
                </c:pt>
                <c:pt idx="7845">
                  <c:v>1173</c:v>
                </c:pt>
                <c:pt idx="7846">
                  <c:v>2529</c:v>
                </c:pt>
                <c:pt idx="7847">
                  <c:v>3219</c:v>
                </c:pt>
                <c:pt idx="7848">
                  <c:v>3314</c:v>
                </c:pt>
                <c:pt idx="7849">
                  <c:v>2101</c:v>
                </c:pt>
                <c:pt idx="7850">
                  <c:v>2101</c:v>
                </c:pt>
                <c:pt idx="7851">
                  <c:v>2617</c:v>
                </c:pt>
                <c:pt idx="7852">
                  <c:v>3260</c:v>
                </c:pt>
                <c:pt idx="7853">
                  <c:v>2115</c:v>
                </c:pt>
                <c:pt idx="7854">
                  <c:v>2115</c:v>
                </c:pt>
                <c:pt idx="7855">
                  <c:v>2115</c:v>
                </c:pt>
                <c:pt idx="7856">
                  <c:v>2845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168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1113</c:v>
                </c:pt>
                <c:pt idx="7867">
                  <c:v>2148</c:v>
                </c:pt>
                <c:pt idx="7868">
                  <c:v>2066</c:v>
                </c:pt>
                <c:pt idx="7869">
                  <c:v>2066</c:v>
                </c:pt>
                <c:pt idx="7870">
                  <c:v>2522</c:v>
                </c:pt>
                <c:pt idx="7871">
                  <c:v>3197</c:v>
                </c:pt>
                <c:pt idx="7872">
                  <c:v>3232</c:v>
                </c:pt>
                <c:pt idx="7873">
                  <c:v>1166</c:v>
                </c:pt>
                <c:pt idx="7874">
                  <c:v>1130</c:v>
                </c:pt>
                <c:pt idx="7875">
                  <c:v>2735</c:v>
                </c:pt>
                <c:pt idx="7876">
                  <c:v>4814</c:v>
                </c:pt>
                <c:pt idx="7877">
                  <c:v>4814</c:v>
                </c:pt>
                <c:pt idx="7878">
                  <c:v>1522</c:v>
                </c:pt>
                <c:pt idx="7879">
                  <c:v>1522</c:v>
                </c:pt>
                <c:pt idx="7880">
                  <c:v>1522</c:v>
                </c:pt>
                <c:pt idx="7881">
                  <c:v>1522</c:v>
                </c:pt>
                <c:pt idx="7882">
                  <c:v>2954</c:v>
                </c:pt>
                <c:pt idx="7883">
                  <c:v>3166</c:v>
                </c:pt>
                <c:pt idx="7884">
                  <c:v>0</c:v>
                </c:pt>
                <c:pt idx="7885">
                  <c:v>3317</c:v>
                </c:pt>
                <c:pt idx="7886">
                  <c:v>2286</c:v>
                </c:pt>
                <c:pt idx="7887">
                  <c:v>1885</c:v>
                </c:pt>
                <c:pt idx="7888">
                  <c:v>1885</c:v>
                </c:pt>
                <c:pt idx="7889">
                  <c:v>1526</c:v>
                </c:pt>
                <c:pt idx="7890">
                  <c:v>85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3295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3328</c:v>
                </c:pt>
                <c:pt idx="7900">
                  <c:v>3328</c:v>
                </c:pt>
                <c:pt idx="7901">
                  <c:v>1905</c:v>
                </c:pt>
                <c:pt idx="7902">
                  <c:v>1905</c:v>
                </c:pt>
                <c:pt idx="7903">
                  <c:v>1706</c:v>
                </c:pt>
                <c:pt idx="7904">
                  <c:v>1531</c:v>
                </c:pt>
                <c:pt idx="7905">
                  <c:v>1531</c:v>
                </c:pt>
                <c:pt idx="7906">
                  <c:v>3329</c:v>
                </c:pt>
                <c:pt idx="7907">
                  <c:v>1894</c:v>
                </c:pt>
                <c:pt idx="7908">
                  <c:v>3205</c:v>
                </c:pt>
                <c:pt idx="7909">
                  <c:v>3297</c:v>
                </c:pt>
                <c:pt idx="7910">
                  <c:v>3297</c:v>
                </c:pt>
                <c:pt idx="7911">
                  <c:v>0</c:v>
                </c:pt>
                <c:pt idx="7912">
                  <c:v>0</c:v>
                </c:pt>
                <c:pt idx="7913">
                  <c:v>3286</c:v>
                </c:pt>
                <c:pt idx="7914">
                  <c:v>3286</c:v>
                </c:pt>
                <c:pt idx="7915">
                  <c:v>2025</c:v>
                </c:pt>
                <c:pt idx="7916">
                  <c:v>1865</c:v>
                </c:pt>
                <c:pt idx="7917">
                  <c:v>1846</c:v>
                </c:pt>
                <c:pt idx="7918">
                  <c:v>1499</c:v>
                </c:pt>
                <c:pt idx="7919">
                  <c:v>1499</c:v>
                </c:pt>
                <c:pt idx="7920">
                  <c:v>2934</c:v>
                </c:pt>
                <c:pt idx="7921">
                  <c:v>0</c:v>
                </c:pt>
                <c:pt idx="7922">
                  <c:v>0</c:v>
                </c:pt>
                <c:pt idx="7923">
                  <c:v>322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3197</c:v>
                </c:pt>
                <c:pt idx="7928">
                  <c:v>3377</c:v>
                </c:pt>
                <c:pt idx="7929">
                  <c:v>2286</c:v>
                </c:pt>
                <c:pt idx="7930">
                  <c:v>1919</c:v>
                </c:pt>
                <c:pt idx="7931">
                  <c:v>1919</c:v>
                </c:pt>
                <c:pt idx="7932">
                  <c:v>1540</c:v>
                </c:pt>
                <c:pt idx="7933">
                  <c:v>1540</c:v>
                </c:pt>
                <c:pt idx="7934">
                  <c:v>3012</c:v>
                </c:pt>
                <c:pt idx="7935">
                  <c:v>3259</c:v>
                </c:pt>
                <c:pt idx="7936">
                  <c:v>1884</c:v>
                </c:pt>
                <c:pt idx="7937">
                  <c:v>3321</c:v>
                </c:pt>
                <c:pt idx="7938">
                  <c:v>3321</c:v>
                </c:pt>
                <c:pt idx="7939">
                  <c:v>1936</c:v>
                </c:pt>
                <c:pt idx="7940">
                  <c:v>1890</c:v>
                </c:pt>
                <c:pt idx="7941">
                  <c:v>1844</c:v>
                </c:pt>
                <c:pt idx="7942">
                  <c:v>1525</c:v>
                </c:pt>
                <c:pt idx="7943">
                  <c:v>1525</c:v>
                </c:pt>
                <c:pt idx="7944">
                  <c:v>2374</c:v>
                </c:pt>
                <c:pt idx="7945">
                  <c:v>1413</c:v>
                </c:pt>
                <c:pt idx="7946">
                  <c:v>1528</c:v>
                </c:pt>
                <c:pt idx="7947">
                  <c:v>62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3310</c:v>
                </c:pt>
                <c:pt idx="7952">
                  <c:v>3310</c:v>
                </c:pt>
                <c:pt idx="7953">
                  <c:v>2002</c:v>
                </c:pt>
                <c:pt idx="7954">
                  <c:v>1898</c:v>
                </c:pt>
                <c:pt idx="7955">
                  <c:v>1870</c:v>
                </c:pt>
                <c:pt idx="7956">
                  <c:v>1529</c:v>
                </c:pt>
                <c:pt idx="7957">
                  <c:v>1529</c:v>
                </c:pt>
                <c:pt idx="7958">
                  <c:v>2954</c:v>
                </c:pt>
                <c:pt idx="7959">
                  <c:v>1330</c:v>
                </c:pt>
                <c:pt idx="7960">
                  <c:v>1624</c:v>
                </c:pt>
                <c:pt idx="7961">
                  <c:v>1511</c:v>
                </c:pt>
                <c:pt idx="7962">
                  <c:v>1511</c:v>
                </c:pt>
                <c:pt idx="7963">
                  <c:v>2915</c:v>
                </c:pt>
                <c:pt idx="7964">
                  <c:v>0</c:v>
                </c:pt>
                <c:pt idx="7965">
                  <c:v>3229</c:v>
                </c:pt>
                <c:pt idx="7966">
                  <c:v>3280</c:v>
                </c:pt>
                <c:pt idx="7967">
                  <c:v>2101</c:v>
                </c:pt>
                <c:pt idx="7968">
                  <c:v>1855</c:v>
                </c:pt>
                <c:pt idx="7969">
                  <c:v>1855</c:v>
                </c:pt>
                <c:pt idx="7970">
                  <c:v>1486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460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3021</c:v>
                </c:pt>
                <c:pt idx="7980">
                  <c:v>3320</c:v>
                </c:pt>
                <c:pt idx="7981">
                  <c:v>449</c:v>
                </c:pt>
                <c:pt idx="7982">
                  <c:v>1895</c:v>
                </c:pt>
                <c:pt idx="7983">
                  <c:v>1895</c:v>
                </c:pt>
                <c:pt idx="7984">
                  <c:v>1519</c:v>
                </c:pt>
                <c:pt idx="7985">
                  <c:v>2685</c:v>
                </c:pt>
                <c:pt idx="7986">
                  <c:v>2937</c:v>
                </c:pt>
                <c:pt idx="7987">
                  <c:v>3319</c:v>
                </c:pt>
                <c:pt idx="7988">
                  <c:v>1901</c:v>
                </c:pt>
                <c:pt idx="7989">
                  <c:v>1526</c:v>
                </c:pt>
                <c:pt idx="7990">
                  <c:v>2783</c:v>
                </c:pt>
                <c:pt idx="7991">
                  <c:v>2941</c:v>
                </c:pt>
                <c:pt idx="7992">
                  <c:v>0</c:v>
                </c:pt>
                <c:pt idx="7993">
                  <c:v>0</c:v>
                </c:pt>
                <c:pt idx="7994">
                  <c:v>3296</c:v>
                </c:pt>
                <c:pt idx="7995">
                  <c:v>3296</c:v>
                </c:pt>
                <c:pt idx="7996">
                  <c:v>1905</c:v>
                </c:pt>
                <c:pt idx="7997">
                  <c:v>1880</c:v>
                </c:pt>
                <c:pt idx="7998">
                  <c:v>1842</c:v>
                </c:pt>
                <c:pt idx="7999">
                  <c:v>2292</c:v>
                </c:pt>
                <c:pt idx="8000">
                  <c:v>2922</c:v>
                </c:pt>
                <c:pt idx="8001">
                  <c:v>2922</c:v>
                </c:pt>
                <c:pt idx="8002">
                  <c:v>2985</c:v>
                </c:pt>
                <c:pt idx="8003">
                  <c:v>3011</c:v>
                </c:pt>
                <c:pt idx="8004">
                  <c:v>300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3310</c:v>
                </c:pt>
                <c:pt idx="8009">
                  <c:v>3310</c:v>
                </c:pt>
                <c:pt idx="8010">
                  <c:v>1950</c:v>
                </c:pt>
                <c:pt idx="8011">
                  <c:v>1883</c:v>
                </c:pt>
                <c:pt idx="8012">
                  <c:v>1828</c:v>
                </c:pt>
                <c:pt idx="8013">
                  <c:v>2347</c:v>
                </c:pt>
                <c:pt idx="8014">
                  <c:v>4835</c:v>
                </c:pt>
                <c:pt idx="8015">
                  <c:v>4835</c:v>
                </c:pt>
                <c:pt idx="8016">
                  <c:v>3040</c:v>
                </c:pt>
                <c:pt idx="8017">
                  <c:v>1795</c:v>
                </c:pt>
                <c:pt idx="8018">
                  <c:v>3345</c:v>
                </c:pt>
                <c:pt idx="8019">
                  <c:v>3345</c:v>
                </c:pt>
                <c:pt idx="8020">
                  <c:v>0</c:v>
                </c:pt>
                <c:pt idx="8021">
                  <c:v>0</c:v>
                </c:pt>
                <c:pt idx="8022">
                  <c:v>2967</c:v>
                </c:pt>
                <c:pt idx="8023">
                  <c:v>3317</c:v>
                </c:pt>
                <c:pt idx="8024">
                  <c:v>496</c:v>
                </c:pt>
                <c:pt idx="8025">
                  <c:v>1891</c:v>
                </c:pt>
                <c:pt idx="8026">
                  <c:v>1891</c:v>
                </c:pt>
                <c:pt idx="8027">
                  <c:v>1516</c:v>
                </c:pt>
                <c:pt idx="8028">
                  <c:v>101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3242</c:v>
                </c:pt>
                <c:pt idx="8033">
                  <c:v>31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3225</c:v>
                </c:pt>
                <c:pt idx="8038">
                  <c:v>680</c:v>
                </c:pt>
                <c:pt idx="8039">
                  <c:v>1807</c:v>
                </c:pt>
                <c:pt idx="8040">
                  <c:v>1806</c:v>
                </c:pt>
                <c:pt idx="8041">
                  <c:v>1618</c:v>
                </c:pt>
                <c:pt idx="8042">
                  <c:v>2441</c:v>
                </c:pt>
                <c:pt idx="8043">
                  <c:v>2788</c:v>
                </c:pt>
                <c:pt idx="8044">
                  <c:v>3119</c:v>
                </c:pt>
                <c:pt idx="8045">
                  <c:v>1757</c:v>
                </c:pt>
                <c:pt idx="8046">
                  <c:v>3160</c:v>
                </c:pt>
                <c:pt idx="8047">
                  <c:v>2197</c:v>
                </c:pt>
                <c:pt idx="8048">
                  <c:v>0</c:v>
                </c:pt>
                <c:pt idx="8049">
                  <c:v>0</c:v>
                </c:pt>
                <c:pt idx="8050">
                  <c:v>3148</c:v>
                </c:pt>
                <c:pt idx="8051">
                  <c:v>3148</c:v>
                </c:pt>
                <c:pt idx="8052">
                  <c:v>0</c:v>
                </c:pt>
                <c:pt idx="8053">
                  <c:v>0</c:v>
                </c:pt>
                <c:pt idx="8054">
                  <c:v>3135</c:v>
                </c:pt>
                <c:pt idx="8055">
                  <c:v>3135</c:v>
                </c:pt>
                <c:pt idx="8056">
                  <c:v>1784</c:v>
                </c:pt>
                <c:pt idx="8057">
                  <c:v>1784</c:v>
                </c:pt>
                <c:pt idx="8058">
                  <c:v>1456</c:v>
                </c:pt>
                <c:pt idx="8059">
                  <c:v>2768</c:v>
                </c:pt>
                <c:pt idx="8060">
                  <c:v>2790</c:v>
                </c:pt>
                <c:pt idx="8061">
                  <c:v>2877</c:v>
                </c:pt>
                <c:pt idx="8062">
                  <c:v>1507</c:v>
                </c:pt>
                <c:pt idx="8063">
                  <c:v>2649</c:v>
                </c:pt>
                <c:pt idx="8064">
                  <c:v>4531</c:v>
                </c:pt>
                <c:pt idx="8065">
                  <c:v>0</c:v>
                </c:pt>
                <c:pt idx="8066">
                  <c:v>2937</c:v>
                </c:pt>
                <c:pt idx="8067">
                  <c:v>209</c:v>
                </c:pt>
                <c:pt idx="8068">
                  <c:v>0</c:v>
                </c:pt>
                <c:pt idx="8069">
                  <c:v>0</c:v>
                </c:pt>
                <c:pt idx="8070">
                  <c:v>2836</c:v>
                </c:pt>
                <c:pt idx="8071">
                  <c:v>3180</c:v>
                </c:pt>
                <c:pt idx="8072">
                  <c:v>423</c:v>
                </c:pt>
                <c:pt idx="8073">
                  <c:v>1812</c:v>
                </c:pt>
                <c:pt idx="8074">
                  <c:v>1812</c:v>
                </c:pt>
                <c:pt idx="8075">
                  <c:v>2472</c:v>
                </c:pt>
                <c:pt idx="8076">
                  <c:v>4594</c:v>
                </c:pt>
                <c:pt idx="8077">
                  <c:v>3150</c:v>
                </c:pt>
                <c:pt idx="8078">
                  <c:v>1789</c:v>
                </c:pt>
                <c:pt idx="8079">
                  <c:v>2335</c:v>
                </c:pt>
                <c:pt idx="8080">
                  <c:v>4585</c:v>
                </c:pt>
                <c:pt idx="8081">
                  <c:v>4585</c:v>
                </c:pt>
                <c:pt idx="8082">
                  <c:v>1790</c:v>
                </c:pt>
                <c:pt idx="8083">
                  <c:v>3174</c:v>
                </c:pt>
                <c:pt idx="8084">
                  <c:v>3174</c:v>
                </c:pt>
                <c:pt idx="8085">
                  <c:v>0</c:v>
                </c:pt>
                <c:pt idx="8086">
                  <c:v>0</c:v>
                </c:pt>
                <c:pt idx="8087">
                  <c:v>3204</c:v>
                </c:pt>
                <c:pt idx="8088">
                  <c:v>3204</c:v>
                </c:pt>
                <c:pt idx="8089">
                  <c:v>1814</c:v>
                </c:pt>
                <c:pt idx="8090">
                  <c:v>1814</c:v>
                </c:pt>
                <c:pt idx="8091">
                  <c:v>1446</c:v>
                </c:pt>
                <c:pt idx="8092">
                  <c:v>4660</c:v>
                </c:pt>
                <c:pt idx="8093">
                  <c:v>3214</c:v>
                </c:pt>
                <c:pt idx="8094">
                  <c:v>1820</c:v>
                </c:pt>
                <c:pt idx="8095">
                  <c:v>1450</c:v>
                </c:pt>
                <c:pt idx="8096">
                  <c:v>0</c:v>
                </c:pt>
                <c:pt idx="8097">
                  <c:v>0</c:v>
                </c:pt>
                <c:pt idx="8098">
                  <c:v>2912</c:v>
                </c:pt>
                <c:pt idx="8099">
                  <c:v>238</c:v>
                </c:pt>
                <c:pt idx="8100">
                  <c:v>0</c:v>
                </c:pt>
                <c:pt idx="8101">
                  <c:v>0</c:v>
                </c:pt>
                <c:pt idx="8102">
                  <c:v>2742</c:v>
                </c:pt>
                <c:pt idx="8103">
                  <c:v>3155</c:v>
                </c:pt>
                <c:pt idx="8104">
                  <c:v>460</c:v>
                </c:pt>
                <c:pt idx="8105">
                  <c:v>1815</c:v>
                </c:pt>
                <c:pt idx="8106">
                  <c:v>1815</c:v>
                </c:pt>
                <c:pt idx="8107">
                  <c:v>1480</c:v>
                </c:pt>
                <c:pt idx="8108">
                  <c:v>2917</c:v>
                </c:pt>
                <c:pt idx="8109">
                  <c:v>2917</c:v>
                </c:pt>
                <c:pt idx="8110">
                  <c:v>3090</c:v>
                </c:pt>
                <c:pt idx="8111">
                  <c:v>1717</c:v>
                </c:pt>
                <c:pt idx="8112">
                  <c:v>3326</c:v>
                </c:pt>
                <c:pt idx="8113">
                  <c:v>497</c:v>
                </c:pt>
                <c:pt idx="8114">
                  <c:v>0</c:v>
                </c:pt>
                <c:pt idx="8115">
                  <c:v>0</c:v>
                </c:pt>
                <c:pt idx="8116">
                  <c:v>2965</c:v>
                </c:pt>
                <c:pt idx="8117">
                  <c:v>3309</c:v>
                </c:pt>
                <c:pt idx="8118">
                  <c:v>527</c:v>
                </c:pt>
                <c:pt idx="8119">
                  <c:v>1886</c:v>
                </c:pt>
                <c:pt idx="8120">
                  <c:v>1886</c:v>
                </c:pt>
                <c:pt idx="8121">
                  <c:v>1816</c:v>
                </c:pt>
                <c:pt idx="8122">
                  <c:v>1527</c:v>
                </c:pt>
                <c:pt idx="8123">
                  <c:v>2949</c:v>
                </c:pt>
                <c:pt idx="8124">
                  <c:v>3294</c:v>
                </c:pt>
                <c:pt idx="8125">
                  <c:v>2607</c:v>
                </c:pt>
                <c:pt idx="8126">
                  <c:v>3282</c:v>
                </c:pt>
                <c:pt idx="8127">
                  <c:v>46</c:v>
                </c:pt>
                <c:pt idx="8128">
                  <c:v>0</c:v>
                </c:pt>
                <c:pt idx="8129">
                  <c:v>0</c:v>
                </c:pt>
                <c:pt idx="8130">
                  <c:v>2588</c:v>
                </c:pt>
                <c:pt idx="8131">
                  <c:v>3199</c:v>
                </c:pt>
                <c:pt idx="8132">
                  <c:v>3280</c:v>
                </c:pt>
                <c:pt idx="8133">
                  <c:v>306</c:v>
                </c:pt>
                <c:pt idx="8134">
                  <c:v>1878</c:v>
                </c:pt>
                <c:pt idx="8135">
                  <c:v>1878</c:v>
                </c:pt>
                <c:pt idx="8136">
                  <c:v>1583</c:v>
                </c:pt>
                <c:pt idx="8137">
                  <c:v>1508</c:v>
                </c:pt>
                <c:pt idx="8138">
                  <c:v>2926</c:v>
                </c:pt>
                <c:pt idx="8139">
                  <c:v>3312</c:v>
                </c:pt>
                <c:pt idx="8140">
                  <c:v>1894</c:v>
                </c:pt>
                <c:pt idx="8141">
                  <c:v>1797</c:v>
                </c:pt>
                <c:pt idx="8142">
                  <c:v>3319</c:v>
                </c:pt>
                <c:pt idx="8143">
                  <c:v>3319</c:v>
                </c:pt>
                <c:pt idx="8144">
                  <c:v>0</c:v>
                </c:pt>
                <c:pt idx="8145">
                  <c:v>0</c:v>
                </c:pt>
                <c:pt idx="8146">
                  <c:v>2963</c:v>
                </c:pt>
                <c:pt idx="8147">
                  <c:v>3322</c:v>
                </c:pt>
                <c:pt idx="8148">
                  <c:v>530</c:v>
                </c:pt>
                <c:pt idx="8149">
                  <c:v>1895</c:v>
                </c:pt>
                <c:pt idx="8150">
                  <c:v>1895</c:v>
                </c:pt>
                <c:pt idx="8151">
                  <c:v>1833</c:v>
                </c:pt>
                <c:pt idx="8152">
                  <c:v>1536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2638</c:v>
                </c:pt>
                <c:pt idx="8157">
                  <c:v>606</c:v>
                </c:pt>
                <c:pt idx="8158">
                  <c:v>83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2967</c:v>
                </c:pt>
                <c:pt idx="8163">
                  <c:v>3291</c:v>
                </c:pt>
                <c:pt idx="8164">
                  <c:v>516</c:v>
                </c:pt>
                <c:pt idx="8165">
                  <c:v>1891</c:v>
                </c:pt>
                <c:pt idx="8166">
                  <c:v>1891</c:v>
                </c:pt>
                <c:pt idx="8167">
                  <c:v>1821</c:v>
                </c:pt>
                <c:pt idx="8168">
                  <c:v>1526</c:v>
                </c:pt>
                <c:pt idx="8169">
                  <c:v>2923</c:v>
                </c:pt>
                <c:pt idx="8170">
                  <c:v>2926</c:v>
                </c:pt>
                <c:pt idx="8171">
                  <c:v>1875</c:v>
                </c:pt>
                <c:pt idx="8172">
                  <c:v>1875</c:v>
                </c:pt>
                <c:pt idx="8173">
                  <c:v>618</c:v>
                </c:pt>
                <c:pt idx="8174">
                  <c:v>1231</c:v>
                </c:pt>
                <c:pt idx="8175">
                  <c:v>0</c:v>
                </c:pt>
                <c:pt idx="8176">
                  <c:v>0</c:v>
                </c:pt>
                <c:pt idx="8177">
                  <c:v>223</c:v>
                </c:pt>
                <c:pt idx="8178">
                  <c:v>621</c:v>
                </c:pt>
                <c:pt idx="8179">
                  <c:v>5</c:v>
                </c:pt>
                <c:pt idx="8180">
                  <c:v>0</c:v>
                </c:pt>
                <c:pt idx="8181">
                  <c:v>4328</c:v>
                </c:pt>
                <c:pt idx="8182">
                  <c:v>4328</c:v>
                </c:pt>
                <c:pt idx="8183">
                  <c:v>4328</c:v>
                </c:pt>
                <c:pt idx="8184">
                  <c:v>4328</c:v>
                </c:pt>
                <c:pt idx="8185">
                  <c:v>0</c:v>
                </c:pt>
                <c:pt idx="8186">
                  <c:v>1640</c:v>
                </c:pt>
                <c:pt idx="8187">
                  <c:v>3179</c:v>
                </c:pt>
                <c:pt idx="8188">
                  <c:v>1645</c:v>
                </c:pt>
                <c:pt idx="8189">
                  <c:v>0</c:v>
                </c:pt>
                <c:pt idx="8190">
                  <c:v>0</c:v>
                </c:pt>
                <c:pt idx="8191">
                  <c:v>1669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1273</c:v>
                </c:pt>
                <c:pt idx="8196">
                  <c:v>392</c:v>
                </c:pt>
                <c:pt idx="8197">
                  <c:v>1635</c:v>
                </c:pt>
                <c:pt idx="8198">
                  <c:v>1463</c:v>
                </c:pt>
                <c:pt idx="8199">
                  <c:v>0</c:v>
                </c:pt>
                <c:pt idx="8200">
                  <c:v>1280</c:v>
                </c:pt>
                <c:pt idx="8201">
                  <c:v>1601</c:v>
                </c:pt>
                <c:pt idx="8202">
                  <c:v>2888</c:v>
                </c:pt>
                <c:pt idx="8203">
                  <c:v>1404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1631</c:v>
                </c:pt>
                <c:pt idx="8211">
                  <c:v>1659</c:v>
                </c:pt>
                <c:pt idx="8212">
                  <c:v>1633</c:v>
                </c:pt>
                <c:pt idx="8213">
                  <c:v>1093</c:v>
                </c:pt>
                <c:pt idx="8214">
                  <c:v>0</c:v>
                </c:pt>
                <c:pt idx="8215">
                  <c:v>1642</c:v>
                </c:pt>
                <c:pt idx="8216">
                  <c:v>3155</c:v>
                </c:pt>
                <c:pt idx="8217">
                  <c:v>1640</c:v>
                </c:pt>
                <c:pt idx="8218">
                  <c:v>0</c:v>
                </c:pt>
                <c:pt idx="8219">
                  <c:v>0</c:v>
                </c:pt>
                <c:pt idx="8220">
                  <c:v>1648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1562</c:v>
                </c:pt>
                <c:pt idx="8226">
                  <c:v>1766</c:v>
                </c:pt>
                <c:pt idx="8227">
                  <c:v>1660</c:v>
                </c:pt>
                <c:pt idx="8228">
                  <c:v>1346</c:v>
                </c:pt>
                <c:pt idx="8229">
                  <c:v>0</c:v>
                </c:pt>
                <c:pt idx="8230">
                  <c:v>1360</c:v>
                </c:pt>
                <c:pt idx="8231">
                  <c:v>1640</c:v>
                </c:pt>
                <c:pt idx="8232">
                  <c:v>2957</c:v>
                </c:pt>
                <c:pt idx="8233">
                  <c:v>1466</c:v>
                </c:pt>
                <c:pt idx="8234">
                  <c:v>0</c:v>
                </c:pt>
                <c:pt idx="8235">
                  <c:v>1267</c:v>
                </c:pt>
                <c:pt idx="8236">
                  <c:v>1655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588</c:v>
                </c:pt>
                <c:pt idx="8242">
                  <c:v>1655</c:v>
                </c:pt>
                <c:pt idx="8243">
                  <c:v>1655</c:v>
                </c:pt>
                <c:pt idx="8244">
                  <c:v>1220</c:v>
                </c:pt>
                <c:pt idx="8245">
                  <c:v>0</c:v>
                </c:pt>
                <c:pt idx="8246">
                  <c:v>1510</c:v>
                </c:pt>
                <c:pt idx="8247">
                  <c:v>1654</c:v>
                </c:pt>
                <c:pt idx="8248">
                  <c:v>2830</c:v>
                </c:pt>
                <c:pt idx="8249">
                  <c:v>0</c:v>
                </c:pt>
                <c:pt idx="8250">
                  <c:v>0</c:v>
                </c:pt>
                <c:pt idx="8251">
                  <c:v>1279</c:v>
                </c:pt>
                <c:pt idx="8252">
                  <c:v>1661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2274</c:v>
                </c:pt>
                <c:pt idx="8258">
                  <c:v>1659</c:v>
                </c:pt>
                <c:pt idx="8259">
                  <c:v>1659</c:v>
                </c:pt>
                <c:pt idx="8260">
                  <c:v>1168</c:v>
                </c:pt>
                <c:pt idx="8261">
                  <c:v>0</c:v>
                </c:pt>
                <c:pt idx="8262">
                  <c:v>1518</c:v>
                </c:pt>
                <c:pt idx="8263">
                  <c:v>1679</c:v>
                </c:pt>
                <c:pt idx="8264">
                  <c:v>0</c:v>
                </c:pt>
                <c:pt idx="8265">
                  <c:v>0</c:v>
                </c:pt>
                <c:pt idx="8266">
                  <c:v>540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2396</c:v>
                </c:pt>
                <c:pt idx="8273">
                  <c:v>1773</c:v>
                </c:pt>
                <c:pt idx="8274">
                  <c:v>1623</c:v>
                </c:pt>
                <c:pt idx="8275">
                  <c:v>1336</c:v>
                </c:pt>
                <c:pt idx="8276">
                  <c:v>0</c:v>
                </c:pt>
                <c:pt idx="8277">
                  <c:v>1403</c:v>
                </c:pt>
                <c:pt idx="8278">
                  <c:v>1653</c:v>
                </c:pt>
                <c:pt idx="8279">
                  <c:v>2906</c:v>
                </c:pt>
                <c:pt idx="8280">
                  <c:v>0</c:v>
                </c:pt>
                <c:pt idx="8281">
                  <c:v>0</c:v>
                </c:pt>
                <c:pt idx="8282">
                  <c:v>1394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1305</c:v>
                </c:pt>
                <c:pt idx="8288">
                  <c:v>346</c:v>
                </c:pt>
                <c:pt idx="8289">
                  <c:v>1629</c:v>
                </c:pt>
                <c:pt idx="8290">
                  <c:v>1574</c:v>
                </c:pt>
                <c:pt idx="8291">
                  <c:v>974</c:v>
                </c:pt>
                <c:pt idx="8292">
                  <c:v>1102</c:v>
                </c:pt>
                <c:pt idx="8293">
                  <c:v>1641</c:v>
                </c:pt>
                <c:pt idx="8294">
                  <c:v>1569</c:v>
                </c:pt>
                <c:pt idx="8295">
                  <c:v>1636</c:v>
                </c:pt>
                <c:pt idx="8296">
                  <c:v>0</c:v>
                </c:pt>
                <c:pt idx="8297">
                  <c:v>0</c:v>
                </c:pt>
                <c:pt idx="8298">
                  <c:v>1490</c:v>
                </c:pt>
                <c:pt idx="8299">
                  <c:v>1655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1360</c:v>
                </c:pt>
                <c:pt idx="8304">
                  <c:v>288</c:v>
                </c:pt>
                <c:pt idx="8305">
                  <c:v>1656</c:v>
                </c:pt>
                <c:pt idx="8306">
                  <c:v>1532</c:v>
                </c:pt>
                <c:pt idx="8307">
                  <c:v>0</c:v>
                </c:pt>
                <c:pt idx="8308">
                  <c:v>1161</c:v>
                </c:pt>
                <c:pt idx="8309">
                  <c:v>1649</c:v>
                </c:pt>
                <c:pt idx="8310">
                  <c:v>1528</c:v>
                </c:pt>
                <c:pt idx="8311">
                  <c:v>1641</c:v>
                </c:pt>
                <c:pt idx="8312">
                  <c:v>0</c:v>
                </c:pt>
                <c:pt idx="8313">
                  <c:v>0</c:v>
                </c:pt>
                <c:pt idx="8314">
                  <c:v>1584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1402</c:v>
                </c:pt>
                <c:pt idx="8320">
                  <c:v>245</c:v>
                </c:pt>
                <c:pt idx="8321">
                  <c:v>1632</c:v>
                </c:pt>
                <c:pt idx="8322">
                  <c:v>1470</c:v>
                </c:pt>
                <c:pt idx="8323">
                  <c:v>0</c:v>
                </c:pt>
                <c:pt idx="8324">
                  <c:v>1542</c:v>
                </c:pt>
                <c:pt idx="8325">
                  <c:v>1635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38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1321</c:v>
                </c:pt>
                <c:pt idx="8335">
                  <c:v>357</c:v>
                </c:pt>
                <c:pt idx="8336">
                  <c:v>1668</c:v>
                </c:pt>
                <c:pt idx="8337">
                  <c:v>1619</c:v>
                </c:pt>
                <c:pt idx="8338">
                  <c:v>0</c:v>
                </c:pt>
                <c:pt idx="8339">
                  <c:v>1142</c:v>
                </c:pt>
                <c:pt idx="8340">
                  <c:v>1637</c:v>
                </c:pt>
                <c:pt idx="8341">
                  <c:v>1524</c:v>
                </c:pt>
                <c:pt idx="8342">
                  <c:v>1633</c:v>
                </c:pt>
                <c:pt idx="8343">
                  <c:v>0</c:v>
                </c:pt>
                <c:pt idx="8344">
                  <c:v>0</c:v>
                </c:pt>
                <c:pt idx="8345">
                  <c:v>1521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1123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1365</c:v>
                </c:pt>
                <c:pt idx="8355">
                  <c:v>1637</c:v>
                </c:pt>
                <c:pt idx="8356">
                  <c:v>1423</c:v>
                </c:pt>
                <c:pt idx="8357">
                  <c:v>1441</c:v>
                </c:pt>
                <c:pt idx="8358">
                  <c:v>0</c:v>
                </c:pt>
                <c:pt idx="8359">
                  <c:v>1176</c:v>
                </c:pt>
                <c:pt idx="8360">
                  <c:v>1480</c:v>
                </c:pt>
                <c:pt idx="8361">
                  <c:v>1655</c:v>
                </c:pt>
                <c:pt idx="8362">
                  <c:v>6734</c:v>
                </c:pt>
                <c:pt idx="8363">
                  <c:v>10411</c:v>
                </c:pt>
                <c:pt idx="8364">
                  <c:v>7076</c:v>
                </c:pt>
                <c:pt idx="8365">
                  <c:v>6955</c:v>
                </c:pt>
                <c:pt idx="8366">
                  <c:v>8707</c:v>
                </c:pt>
                <c:pt idx="8367">
                  <c:v>8693</c:v>
                </c:pt>
                <c:pt idx="8368">
                  <c:v>10437</c:v>
                </c:pt>
                <c:pt idx="8369">
                  <c:v>4949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1779</c:v>
                </c:pt>
                <c:pt idx="8389">
                  <c:v>1834</c:v>
                </c:pt>
                <c:pt idx="8390">
                  <c:v>1917</c:v>
                </c:pt>
                <c:pt idx="8391">
                  <c:v>1917</c:v>
                </c:pt>
                <c:pt idx="8392">
                  <c:v>1917</c:v>
                </c:pt>
                <c:pt idx="8393">
                  <c:v>1327</c:v>
                </c:pt>
                <c:pt idx="8394">
                  <c:v>1279</c:v>
                </c:pt>
                <c:pt idx="8395">
                  <c:v>1213</c:v>
                </c:pt>
                <c:pt idx="8396">
                  <c:v>1170</c:v>
                </c:pt>
                <c:pt idx="8397">
                  <c:v>1095</c:v>
                </c:pt>
                <c:pt idx="8398">
                  <c:v>1019</c:v>
                </c:pt>
                <c:pt idx="8399">
                  <c:v>972</c:v>
                </c:pt>
                <c:pt idx="8400">
                  <c:v>972</c:v>
                </c:pt>
                <c:pt idx="8401">
                  <c:v>972</c:v>
                </c:pt>
                <c:pt idx="8402">
                  <c:v>972</c:v>
                </c:pt>
                <c:pt idx="8403">
                  <c:v>972</c:v>
                </c:pt>
                <c:pt idx="8404">
                  <c:v>972</c:v>
                </c:pt>
                <c:pt idx="8405">
                  <c:v>972</c:v>
                </c:pt>
                <c:pt idx="8406">
                  <c:v>972</c:v>
                </c:pt>
                <c:pt idx="8407">
                  <c:v>972</c:v>
                </c:pt>
                <c:pt idx="8408">
                  <c:v>972</c:v>
                </c:pt>
                <c:pt idx="8409">
                  <c:v>972</c:v>
                </c:pt>
                <c:pt idx="8410">
                  <c:v>972</c:v>
                </c:pt>
                <c:pt idx="8411">
                  <c:v>972</c:v>
                </c:pt>
                <c:pt idx="8412">
                  <c:v>1948</c:v>
                </c:pt>
                <c:pt idx="8413">
                  <c:v>1864</c:v>
                </c:pt>
                <c:pt idx="8414">
                  <c:v>1164</c:v>
                </c:pt>
                <c:pt idx="8415">
                  <c:v>1068</c:v>
                </c:pt>
                <c:pt idx="8416">
                  <c:v>888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8</c:v>
                </c:pt>
                <c:pt idx="8432">
                  <c:v>11</c:v>
                </c:pt>
                <c:pt idx="8433">
                  <c:v>58</c:v>
                </c:pt>
                <c:pt idx="8434">
                  <c:v>62</c:v>
                </c:pt>
                <c:pt idx="8435">
                  <c:v>54</c:v>
                </c:pt>
                <c:pt idx="8436">
                  <c:v>89</c:v>
                </c:pt>
                <c:pt idx="8437">
                  <c:v>69</c:v>
                </c:pt>
                <c:pt idx="8438">
                  <c:v>110</c:v>
                </c:pt>
                <c:pt idx="8439">
                  <c:v>73</c:v>
                </c:pt>
                <c:pt idx="8440">
                  <c:v>6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52</c:v>
                </c:pt>
                <c:pt idx="8466">
                  <c:v>36</c:v>
                </c:pt>
                <c:pt idx="8467">
                  <c:v>65</c:v>
                </c:pt>
                <c:pt idx="8468">
                  <c:v>1352</c:v>
                </c:pt>
                <c:pt idx="8469">
                  <c:v>1302</c:v>
                </c:pt>
                <c:pt idx="8470">
                  <c:v>1245</c:v>
                </c:pt>
                <c:pt idx="8471">
                  <c:v>1192</c:v>
                </c:pt>
                <c:pt idx="8472">
                  <c:v>1130</c:v>
                </c:pt>
                <c:pt idx="8473">
                  <c:v>1101</c:v>
                </c:pt>
                <c:pt idx="8474">
                  <c:v>1101</c:v>
                </c:pt>
                <c:pt idx="8475">
                  <c:v>1101</c:v>
                </c:pt>
                <c:pt idx="8476">
                  <c:v>1101</c:v>
                </c:pt>
                <c:pt idx="8477">
                  <c:v>1101</c:v>
                </c:pt>
                <c:pt idx="8478">
                  <c:v>1101</c:v>
                </c:pt>
                <c:pt idx="8479">
                  <c:v>1101</c:v>
                </c:pt>
                <c:pt idx="8480">
                  <c:v>1101</c:v>
                </c:pt>
                <c:pt idx="8481">
                  <c:v>1101</c:v>
                </c:pt>
                <c:pt idx="8482">
                  <c:v>1085</c:v>
                </c:pt>
                <c:pt idx="8483">
                  <c:v>1030</c:v>
                </c:pt>
                <c:pt idx="8484">
                  <c:v>981</c:v>
                </c:pt>
                <c:pt idx="8485">
                  <c:v>813</c:v>
                </c:pt>
                <c:pt idx="8486">
                  <c:v>755</c:v>
                </c:pt>
                <c:pt idx="8487">
                  <c:v>690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1710</c:v>
                </c:pt>
                <c:pt idx="8495">
                  <c:v>1751</c:v>
                </c:pt>
                <c:pt idx="8496">
                  <c:v>1806</c:v>
                </c:pt>
                <c:pt idx="8497">
                  <c:v>1848</c:v>
                </c:pt>
                <c:pt idx="8498">
                  <c:v>1883</c:v>
                </c:pt>
                <c:pt idx="8499">
                  <c:v>1905</c:v>
                </c:pt>
                <c:pt idx="8500">
                  <c:v>1905</c:v>
                </c:pt>
                <c:pt idx="8501">
                  <c:v>1905</c:v>
                </c:pt>
                <c:pt idx="8502">
                  <c:v>1905</c:v>
                </c:pt>
                <c:pt idx="8503">
                  <c:v>1905</c:v>
                </c:pt>
                <c:pt idx="8504">
                  <c:v>1905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21</c:v>
                </c:pt>
                <c:pt idx="8534">
                  <c:v>24</c:v>
                </c:pt>
                <c:pt idx="8535">
                  <c:v>36</c:v>
                </c:pt>
                <c:pt idx="8536">
                  <c:v>38</c:v>
                </c:pt>
                <c:pt idx="8537">
                  <c:v>93</c:v>
                </c:pt>
                <c:pt idx="8538">
                  <c:v>23</c:v>
                </c:pt>
                <c:pt idx="8539">
                  <c:v>1131</c:v>
                </c:pt>
                <c:pt idx="8540">
                  <c:v>1076</c:v>
                </c:pt>
                <c:pt idx="8541">
                  <c:v>1055</c:v>
                </c:pt>
                <c:pt idx="8542">
                  <c:v>1055</c:v>
                </c:pt>
                <c:pt idx="8543">
                  <c:v>1055</c:v>
                </c:pt>
                <c:pt idx="8544">
                  <c:v>1055</c:v>
                </c:pt>
                <c:pt idx="8545">
                  <c:v>1055</c:v>
                </c:pt>
                <c:pt idx="8546">
                  <c:v>1055</c:v>
                </c:pt>
                <c:pt idx="8547">
                  <c:v>1055</c:v>
                </c:pt>
                <c:pt idx="8548">
                  <c:v>1055</c:v>
                </c:pt>
                <c:pt idx="8549">
                  <c:v>1055</c:v>
                </c:pt>
                <c:pt idx="8550">
                  <c:v>1055</c:v>
                </c:pt>
                <c:pt idx="8551">
                  <c:v>1055</c:v>
                </c:pt>
                <c:pt idx="8552">
                  <c:v>1055</c:v>
                </c:pt>
                <c:pt idx="8553">
                  <c:v>1055</c:v>
                </c:pt>
                <c:pt idx="8554">
                  <c:v>1055</c:v>
                </c:pt>
                <c:pt idx="8555">
                  <c:v>1055</c:v>
                </c:pt>
                <c:pt idx="8556">
                  <c:v>1055</c:v>
                </c:pt>
                <c:pt idx="8557">
                  <c:v>1027</c:v>
                </c:pt>
                <c:pt idx="8558">
                  <c:v>943</c:v>
                </c:pt>
                <c:pt idx="8559">
                  <c:v>943</c:v>
                </c:pt>
                <c:pt idx="8560">
                  <c:v>943</c:v>
                </c:pt>
                <c:pt idx="8561">
                  <c:v>943</c:v>
                </c:pt>
                <c:pt idx="8562">
                  <c:v>943</c:v>
                </c:pt>
                <c:pt idx="8563">
                  <c:v>943</c:v>
                </c:pt>
                <c:pt idx="8564">
                  <c:v>943</c:v>
                </c:pt>
                <c:pt idx="8565">
                  <c:v>943</c:v>
                </c:pt>
                <c:pt idx="8566">
                  <c:v>943</c:v>
                </c:pt>
                <c:pt idx="8567">
                  <c:v>943</c:v>
                </c:pt>
                <c:pt idx="8568">
                  <c:v>943</c:v>
                </c:pt>
                <c:pt idx="8569">
                  <c:v>943</c:v>
                </c:pt>
                <c:pt idx="8570">
                  <c:v>943</c:v>
                </c:pt>
                <c:pt idx="8571">
                  <c:v>943</c:v>
                </c:pt>
                <c:pt idx="8572">
                  <c:v>943</c:v>
                </c:pt>
                <c:pt idx="8573">
                  <c:v>1532</c:v>
                </c:pt>
                <c:pt idx="8574">
                  <c:v>348</c:v>
                </c:pt>
                <c:pt idx="8575">
                  <c:v>3654</c:v>
                </c:pt>
                <c:pt idx="8576">
                  <c:v>0</c:v>
                </c:pt>
                <c:pt idx="8577">
                  <c:v>13</c:v>
                </c:pt>
                <c:pt idx="8578">
                  <c:v>458</c:v>
                </c:pt>
                <c:pt idx="8579">
                  <c:v>6591</c:v>
                </c:pt>
                <c:pt idx="8580">
                  <c:v>2536</c:v>
                </c:pt>
                <c:pt idx="8581">
                  <c:v>6313</c:v>
                </c:pt>
                <c:pt idx="8582">
                  <c:v>4806</c:v>
                </c:pt>
                <c:pt idx="8583">
                  <c:v>2535</c:v>
                </c:pt>
                <c:pt idx="8584">
                  <c:v>6291</c:v>
                </c:pt>
                <c:pt idx="8585">
                  <c:v>4904</c:v>
                </c:pt>
                <c:pt idx="8586">
                  <c:v>7647</c:v>
                </c:pt>
                <c:pt idx="8587">
                  <c:v>4888</c:v>
                </c:pt>
                <c:pt idx="8588">
                  <c:v>6321</c:v>
                </c:pt>
                <c:pt idx="8589">
                  <c:v>4108</c:v>
                </c:pt>
                <c:pt idx="8590">
                  <c:v>4497</c:v>
                </c:pt>
                <c:pt idx="8591">
                  <c:v>4953</c:v>
                </c:pt>
                <c:pt idx="8592">
                  <c:v>7570</c:v>
                </c:pt>
                <c:pt idx="8593">
                  <c:v>2797</c:v>
                </c:pt>
                <c:pt idx="8594">
                  <c:v>4944</c:v>
                </c:pt>
                <c:pt idx="8595">
                  <c:v>5775</c:v>
                </c:pt>
                <c:pt idx="8596">
                  <c:v>4513</c:v>
                </c:pt>
                <c:pt idx="8597">
                  <c:v>5979</c:v>
                </c:pt>
                <c:pt idx="8598">
                  <c:v>5843</c:v>
                </c:pt>
                <c:pt idx="8599">
                  <c:v>8557</c:v>
                </c:pt>
                <c:pt idx="8600">
                  <c:v>3263</c:v>
                </c:pt>
                <c:pt idx="8601">
                  <c:v>5744</c:v>
                </c:pt>
                <c:pt idx="8602">
                  <c:v>4518</c:v>
                </c:pt>
                <c:pt idx="8603">
                  <c:v>2425</c:v>
                </c:pt>
                <c:pt idx="8604">
                  <c:v>3853</c:v>
                </c:pt>
                <c:pt idx="8605">
                  <c:v>2373</c:v>
                </c:pt>
                <c:pt idx="8606">
                  <c:v>4927</c:v>
                </c:pt>
                <c:pt idx="8607">
                  <c:v>3621</c:v>
                </c:pt>
                <c:pt idx="8608">
                  <c:v>6253</c:v>
                </c:pt>
                <c:pt idx="8609">
                  <c:v>4628</c:v>
                </c:pt>
                <c:pt idx="8610">
                  <c:v>3833</c:v>
                </c:pt>
                <c:pt idx="8611">
                  <c:v>4852</c:v>
                </c:pt>
                <c:pt idx="8612">
                  <c:v>4899</c:v>
                </c:pt>
                <c:pt idx="8613">
                  <c:v>4939</c:v>
                </c:pt>
                <c:pt idx="8614">
                  <c:v>5725</c:v>
                </c:pt>
                <c:pt idx="8615">
                  <c:v>8535</c:v>
                </c:pt>
                <c:pt idx="8616">
                  <c:v>4785</c:v>
                </c:pt>
                <c:pt idx="8617">
                  <c:v>3853</c:v>
                </c:pt>
                <c:pt idx="8618">
                  <c:v>2545</c:v>
                </c:pt>
                <c:pt idx="8619">
                  <c:v>2401</c:v>
                </c:pt>
                <c:pt idx="8620">
                  <c:v>2493</c:v>
                </c:pt>
                <c:pt idx="8621">
                  <c:v>3892</c:v>
                </c:pt>
                <c:pt idx="8622">
                  <c:v>2313</c:v>
                </c:pt>
                <c:pt idx="8623">
                  <c:v>2751</c:v>
                </c:pt>
                <c:pt idx="8624">
                  <c:v>2810</c:v>
                </c:pt>
                <c:pt idx="8625">
                  <c:v>5251</c:v>
                </c:pt>
                <c:pt idx="8626">
                  <c:v>2560</c:v>
                </c:pt>
                <c:pt idx="8627">
                  <c:v>2316</c:v>
                </c:pt>
                <c:pt idx="8628">
                  <c:v>5889</c:v>
                </c:pt>
                <c:pt idx="8629">
                  <c:v>1940</c:v>
                </c:pt>
                <c:pt idx="8630">
                  <c:v>4790</c:v>
                </c:pt>
                <c:pt idx="8631">
                  <c:v>2376</c:v>
                </c:pt>
                <c:pt idx="8632">
                  <c:v>2376</c:v>
                </c:pt>
                <c:pt idx="8633">
                  <c:v>518</c:v>
                </c:pt>
                <c:pt idx="8634">
                  <c:v>3977</c:v>
                </c:pt>
                <c:pt idx="8635">
                  <c:v>2438</c:v>
                </c:pt>
                <c:pt idx="8636">
                  <c:v>897</c:v>
                </c:pt>
                <c:pt idx="8637">
                  <c:v>827</c:v>
                </c:pt>
                <c:pt idx="8638">
                  <c:v>1651</c:v>
                </c:pt>
                <c:pt idx="8639">
                  <c:v>1289</c:v>
                </c:pt>
                <c:pt idx="8640">
                  <c:v>1105</c:v>
                </c:pt>
                <c:pt idx="8641">
                  <c:v>1083</c:v>
                </c:pt>
                <c:pt idx="8642">
                  <c:v>2702</c:v>
                </c:pt>
                <c:pt idx="8643">
                  <c:v>3968</c:v>
                </c:pt>
                <c:pt idx="8644">
                  <c:v>6051</c:v>
                </c:pt>
                <c:pt idx="8645">
                  <c:v>8334</c:v>
                </c:pt>
                <c:pt idx="8646">
                  <c:v>2693</c:v>
                </c:pt>
                <c:pt idx="8647">
                  <c:v>5724</c:v>
                </c:pt>
                <c:pt idx="8648">
                  <c:v>4126</c:v>
                </c:pt>
                <c:pt idx="8649">
                  <c:v>4221</c:v>
                </c:pt>
                <c:pt idx="8650">
                  <c:v>4018</c:v>
                </c:pt>
                <c:pt idx="8651">
                  <c:v>2476</c:v>
                </c:pt>
                <c:pt idx="8652">
                  <c:v>0</c:v>
                </c:pt>
                <c:pt idx="8653">
                  <c:v>2493</c:v>
                </c:pt>
                <c:pt idx="8654">
                  <c:v>2379</c:v>
                </c:pt>
                <c:pt idx="8655">
                  <c:v>2382</c:v>
                </c:pt>
                <c:pt idx="8656">
                  <c:v>2362</c:v>
                </c:pt>
                <c:pt idx="8657">
                  <c:v>0</c:v>
                </c:pt>
                <c:pt idx="8658">
                  <c:v>4031</c:v>
                </c:pt>
                <c:pt idx="8659">
                  <c:v>6168</c:v>
                </c:pt>
                <c:pt idx="8660">
                  <c:v>8475</c:v>
                </c:pt>
                <c:pt idx="8661">
                  <c:v>13318</c:v>
                </c:pt>
                <c:pt idx="8662">
                  <c:v>2277</c:v>
                </c:pt>
                <c:pt idx="8663">
                  <c:v>4096</c:v>
                </c:pt>
                <c:pt idx="8664">
                  <c:v>6223</c:v>
                </c:pt>
                <c:pt idx="8665">
                  <c:v>2296</c:v>
                </c:pt>
                <c:pt idx="8666">
                  <c:v>2551</c:v>
                </c:pt>
                <c:pt idx="8667">
                  <c:v>7696</c:v>
                </c:pt>
                <c:pt idx="8668">
                  <c:v>2871</c:v>
                </c:pt>
                <c:pt idx="8669">
                  <c:v>1888</c:v>
                </c:pt>
                <c:pt idx="8670">
                  <c:v>2962</c:v>
                </c:pt>
                <c:pt idx="8671">
                  <c:v>2137</c:v>
                </c:pt>
                <c:pt idx="8672">
                  <c:v>3443</c:v>
                </c:pt>
                <c:pt idx="8673">
                  <c:v>5190</c:v>
                </c:pt>
                <c:pt idx="8674">
                  <c:v>7178</c:v>
                </c:pt>
                <c:pt idx="8675">
                  <c:v>2106</c:v>
                </c:pt>
                <c:pt idx="8676">
                  <c:v>1150</c:v>
                </c:pt>
                <c:pt idx="8677">
                  <c:v>4426</c:v>
                </c:pt>
                <c:pt idx="8678">
                  <c:v>5544</c:v>
                </c:pt>
                <c:pt idx="8679">
                  <c:v>6565</c:v>
                </c:pt>
                <c:pt idx="8680">
                  <c:v>947</c:v>
                </c:pt>
                <c:pt idx="8681">
                  <c:v>2005</c:v>
                </c:pt>
                <c:pt idx="8682">
                  <c:v>0</c:v>
                </c:pt>
                <c:pt idx="8683">
                  <c:v>3693</c:v>
                </c:pt>
                <c:pt idx="8684">
                  <c:v>2211</c:v>
                </c:pt>
                <c:pt idx="8685">
                  <c:v>4223</c:v>
                </c:pt>
                <c:pt idx="8686">
                  <c:v>4216</c:v>
                </c:pt>
                <c:pt idx="8687">
                  <c:v>3645</c:v>
                </c:pt>
                <c:pt idx="8688">
                  <c:v>3432</c:v>
                </c:pt>
                <c:pt idx="8689">
                  <c:v>5844</c:v>
                </c:pt>
                <c:pt idx="8690">
                  <c:v>2286</c:v>
                </c:pt>
                <c:pt idx="8691">
                  <c:v>2286</c:v>
                </c:pt>
                <c:pt idx="8692">
                  <c:v>2314</c:v>
                </c:pt>
                <c:pt idx="8693">
                  <c:v>3671</c:v>
                </c:pt>
                <c:pt idx="8694">
                  <c:v>6993</c:v>
                </c:pt>
                <c:pt idx="8695">
                  <c:v>3916</c:v>
                </c:pt>
                <c:pt idx="8696">
                  <c:v>2065</c:v>
                </c:pt>
                <c:pt idx="8697">
                  <c:v>351</c:v>
                </c:pt>
                <c:pt idx="8698">
                  <c:v>992</c:v>
                </c:pt>
                <c:pt idx="8699">
                  <c:v>2434</c:v>
                </c:pt>
                <c:pt idx="8700">
                  <c:v>5086</c:v>
                </c:pt>
                <c:pt idx="8701">
                  <c:v>3892</c:v>
                </c:pt>
                <c:pt idx="8702">
                  <c:v>5966</c:v>
                </c:pt>
                <c:pt idx="8703">
                  <c:v>8194</c:v>
                </c:pt>
                <c:pt idx="8704">
                  <c:v>9182</c:v>
                </c:pt>
                <c:pt idx="8705">
                  <c:v>556</c:v>
                </c:pt>
                <c:pt idx="8706">
                  <c:v>1884</c:v>
                </c:pt>
                <c:pt idx="8707">
                  <c:v>3416</c:v>
                </c:pt>
                <c:pt idx="8708">
                  <c:v>2438</c:v>
                </c:pt>
                <c:pt idx="8709">
                  <c:v>2251</c:v>
                </c:pt>
                <c:pt idx="8710">
                  <c:v>3818</c:v>
                </c:pt>
                <c:pt idx="8711">
                  <c:v>3220</c:v>
                </c:pt>
                <c:pt idx="8712">
                  <c:v>803</c:v>
                </c:pt>
                <c:pt idx="8713">
                  <c:v>1609</c:v>
                </c:pt>
                <c:pt idx="8714">
                  <c:v>499</c:v>
                </c:pt>
                <c:pt idx="8715">
                  <c:v>2027</c:v>
                </c:pt>
                <c:pt idx="8716">
                  <c:v>1681</c:v>
                </c:pt>
                <c:pt idx="8717">
                  <c:v>1337</c:v>
                </c:pt>
                <c:pt idx="8718">
                  <c:v>1337</c:v>
                </c:pt>
                <c:pt idx="8719">
                  <c:v>1337</c:v>
                </c:pt>
                <c:pt idx="8720">
                  <c:v>1337</c:v>
                </c:pt>
                <c:pt idx="8721">
                  <c:v>1337</c:v>
                </c:pt>
                <c:pt idx="8722">
                  <c:v>1337</c:v>
                </c:pt>
                <c:pt idx="8723">
                  <c:v>1337</c:v>
                </c:pt>
                <c:pt idx="8724">
                  <c:v>1717</c:v>
                </c:pt>
                <c:pt idx="8725">
                  <c:v>0</c:v>
                </c:pt>
                <c:pt idx="8726">
                  <c:v>3322</c:v>
                </c:pt>
                <c:pt idx="8727">
                  <c:v>4947</c:v>
                </c:pt>
                <c:pt idx="8728">
                  <c:v>2737</c:v>
                </c:pt>
                <c:pt idx="8729">
                  <c:v>1192</c:v>
                </c:pt>
                <c:pt idx="8730">
                  <c:v>4020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927</c:v>
                </c:pt>
                <c:pt idx="8735">
                  <c:v>1818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2</c:v>
                </c:pt>
                <c:pt idx="8745">
                  <c:v>2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788</c:v>
                </c:pt>
                <c:pt idx="8757">
                  <c:v>788</c:v>
                </c:pt>
                <c:pt idx="8758">
                  <c:v>3832</c:v>
                </c:pt>
                <c:pt idx="8759">
                  <c:v>3832</c:v>
                </c:pt>
                <c:pt idx="8760">
                  <c:v>3176</c:v>
                </c:pt>
                <c:pt idx="8761">
                  <c:v>3044</c:v>
                </c:pt>
                <c:pt idx="8762">
                  <c:v>0</c:v>
                </c:pt>
                <c:pt idx="8763">
                  <c:v>0</c:v>
                </c:pt>
                <c:pt idx="8764">
                  <c:v>7600</c:v>
                </c:pt>
                <c:pt idx="8765">
                  <c:v>10092</c:v>
                </c:pt>
                <c:pt idx="8766">
                  <c:v>12675</c:v>
                </c:pt>
                <c:pt idx="8767">
                  <c:v>18935</c:v>
                </c:pt>
                <c:pt idx="8768">
                  <c:v>13878</c:v>
                </c:pt>
                <c:pt idx="8769">
                  <c:v>13990</c:v>
                </c:pt>
                <c:pt idx="8770">
                  <c:v>15480</c:v>
                </c:pt>
                <c:pt idx="8771">
                  <c:v>20075</c:v>
                </c:pt>
                <c:pt idx="8772">
                  <c:v>13804</c:v>
                </c:pt>
                <c:pt idx="8773">
                  <c:v>13846</c:v>
                </c:pt>
                <c:pt idx="8774">
                  <c:v>17498</c:v>
                </c:pt>
                <c:pt idx="8775">
                  <c:v>15733</c:v>
                </c:pt>
                <c:pt idx="8776">
                  <c:v>17690</c:v>
                </c:pt>
                <c:pt idx="8777">
                  <c:v>15955</c:v>
                </c:pt>
                <c:pt idx="8778">
                  <c:v>17366</c:v>
                </c:pt>
                <c:pt idx="8779">
                  <c:v>20107</c:v>
                </c:pt>
                <c:pt idx="8780">
                  <c:v>13987</c:v>
                </c:pt>
                <c:pt idx="8781">
                  <c:v>12554</c:v>
                </c:pt>
                <c:pt idx="8782">
                  <c:v>14148</c:v>
                </c:pt>
                <c:pt idx="8783">
                  <c:v>13369</c:v>
                </c:pt>
                <c:pt idx="8784">
                  <c:v>12079</c:v>
                </c:pt>
                <c:pt idx="8785">
                  <c:v>12180</c:v>
                </c:pt>
                <c:pt idx="8786">
                  <c:v>11910</c:v>
                </c:pt>
                <c:pt idx="8787">
                  <c:v>17305</c:v>
                </c:pt>
                <c:pt idx="8788">
                  <c:v>20058</c:v>
                </c:pt>
                <c:pt idx="8789">
                  <c:v>12186</c:v>
                </c:pt>
                <c:pt idx="8790">
                  <c:v>12354</c:v>
                </c:pt>
                <c:pt idx="8791">
                  <c:v>17679</c:v>
                </c:pt>
                <c:pt idx="8792">
                  <c:v>22983</c:v>
                </c:pt>
                <c:pt idx="8793">
                  <c:v>15319</c:v>
                </c:pt>
                <c:pt idx="8794">
                  <c:v>19751</c:v>
                </c:pt>
                <c:pt idx="8795">
                  <c:v>20112</c:v>
                </c:pt>
                <c:pt idx="8796">
                  <c:v>14153</c:v>
                </c:pt>
                <c:pt idx="8797">
                  <c:v>11389</c:v>
                </c:pt>
                <c:pt idx="8798">
                  <c:v>11244</c:v>
                </c:pt>
                <c:pt idx="8799">
                  <c:v>12406</c:v>
                </c:pt>
                <c:pt idx="8800">
                  <c:v>9878</c:v>
                </c:pt>
                <c:pt idx="8801">
                  <c:v>11512</c:v>
                </c:pt>
                <c:pt idx="8802">
                  <c:v>5037</c:v>
                </c:pt>
                <c:pt idx="8803">
                  <c:v>8879</c:v>
                </c:pt>
                <c:pt idx="8804">
                  <c:v>9662</c:v>
                </c:pt>
                <c:pt idx="8805">
                  <c:v>8312</c:v>
                </c:pt>
                <c:pt idx="8806">
                  <c:v>7387</c:v>
                </c:pt>
                <c:pt idx="8807">
                  <c:v>11924</c:v>
                </c:pt>
                <c:pt idx="8808">
                  <c:v>10432</c:v>
                </c:pt>
                <c:pt idx="8809">
                  <c:v>10292</c:v>
                </c:pt>
                <c:pt idx="8810">
                  <c:v>10897</c:v>
                </c:pt>
                <c:pt idx="8811">
                  <c:v>7088</c:v>
                </c:pt>
                <c:pt idx="8812">
                  <c:v>12720</c:v>
                </c:pt>
                <c:pt idx="8813">
                  <c:v>12745</c:v>
                </c:pt>
                <c:pt idx="8814">
                  <c:v>10377</c:v>
                </c:pt>
                <c:pt idx="8815">
                  <c:v>10614</c:v>
                </c:pt>
                <c:pt idx="8816">
                  <c:v>12445</c:v>
                </c:pt>
                <c:pt idx="8817">
                  <c:v>10287</c:v>
                </c:pt>
                <c:pt idx="8818">
                  <c:v>7914</c:v>
                </c:pt>
                <c:pt idx="8819">
                  <c:v>6852</c:v>
                </c:pt>
                <c:pt idx="8820">
                  <c:v>10154</c:v>
                </c:pt>
                <c:pt idx="8821">
                  <c:v>8924</c:v>
                </c:pt>
                <c:pt idx="8822">
                  <c:v>13113</c:v>
                </c:pt>
                <c:pt idx="8823">
                  <c:v>14479</c:v>
                </c:pt>
                <c:pt idx="8824">
                  <c:v>12204</c:v>
                </c:pt>
                <c:pt idx="8825">
                  <c:v>17035</c:v>
                </c:pt>
                <c:pt idx="8826">
                  <c:v>13879</c:v>
                </c:pt>
                <c:pt idx="8827">
                  <c:v>13856</c:v>
                </c:pt>
                <c:pt idx="8828">
                  <c:v>17813</c:v>
                </c:pt>
                <c:pt idx="8829">
                  <c:v>19456</c:v>
                </c:pt>
                <c:pt idx="8830">
                  <c:v>13930</c:v>
                </c:pt>
                <c:pt idx="8831">
                  <c:v>16120</c:v>
                </c:pt>
                <c:pt idx="8832">
                  <c:v>11833</c:v>
                </c:pt>
                <c:pt idx="8833">
                  <c:v>9397</c:v>
                </c:pt>
                <c:pt idx="8834">
                  <c:v>10569</c:v>
                </c:pt>
                <c:pt idx="8835">
                  <c:v>8644</c:v>
                </c:pt>
                <c:pt idx="8836">
                  <c:v>8674</c:v>
                </c:pt>
                <c:pt idx="8837">
                  <c:v>8674</c:v>
                </c:pt>
                <c:pt idx="8838">
                  <c:v>7529</c:v>
                </c:pt>
                <c:pt idx="8839">
                  <c:v>7477</c:v>
                </c:pt>
                <c:pt idx="8840">
                  <c:v>4985</c:v>
                </c:pt>
                <c:pt idx="8841">
                  <c:v>4985</c:v>
                </c:pt>
                <c:pt idx="8842">
                  <c:v>6444</c:v>
                </c:pt>
                <c:pt idx="8843">
                  <c:v>7657</c:v>
                </c:pt>
                <c:pt idx="8844">
                  <c:v>6023</c:v>
                </c:pt>
                <c:pt idx="8845">
                  <c:v>8273</c:v>
                </c:pt>
                <c:pt idx="8846">
                  <c:v>8273</c:v>
                </c:pt>
                <c:pt idx="8847">
                  <c:v>10454</c:v>
                </c:pt>
                <c:pt idx="8848">
                  <c:v>10967</c:v>
                </c:pt>
                <c:pt idx="8849">
                  <c:v>12569</c:v>
                </c:pt>
                <c:pt idx="8850">
                  <c:v>12569</c:v>
                </c:pt>
                <c:pt idx="8851">
                  <c:v>15954</c:v>
                </c:pt>
                <c:pt idx="8852">
                  <c:v>16483</c:v>
                </c:pt>
                <c:pt idx="8853">
                  <c:v>6553</c:v>
                </c:pt>
                <c:pt idx="8854">
                  <c:v>7190</c:v>
                </c:pt>
                <c:pt idx="8855">
                  <c:v>6070</c:v>
                </c:pt>
                <c:pt idx="8856">
                  <c:v>4089</c:v>
                </c:pt>
                <c:pt idx="8857">
                  <c:v>6157</c:v>
                </c:pt>
                <c:pt idx="8858">
                  <c:v>4191</c:v>
                </c:pt>
                <c:pt idx="8859">
                  <c:v>4191</c:v>
                </c:pt>
                <c:pt idx="8860">
                  <c:v>7206</c:v>
                </c:pt>
                <c:pt idx="8861">
                  <c:v>2045</c:v>
                </c:pt>
                <c:pt idx="8862">
                  <c:v>6493</c:v>
                </c:pt>
                <c:pt idx="8863">
                  <c:v>5130</c:v>
                </c:pt>
                <c:pt idx="8864">
                  <c:v>4052</c:v>
                </c:pt>
                <c:pt idx="8865">
                  <c:v>1297</c:v>
                </c:pt>
                <c:pt idx="8866">
                  <c:v>4000</c:v>
                </c:pt>
                <c:pt idx="8867">
                  <c:v>5888</c:v>
                </c:pt>
                <c:pt idx="8868">
                  <c:v>4165</c:v>
                </c:pt>
                <c:pt idx="8869">
                  <c:v>2144</c:v>
                </c:pt>
                <c:pt idx="8870">
                  <c:v>2144</c:v>
                </c:pt>
                <c:pt idx="8871">
                  <c:v>2001</c:v>
                </c:pt>
                <c:pt idx="8872">
                  <c:v>6655</c:v>
                </c:pt>
                <c:pt idx="8873">
                  <c:v>5286</c:v>
                </c:pt>
                <c:pt idx="8874">
                  <c:v>4092</c:v>
                </c:pt>
                <c:pt idx="8875">
                  <c:v>5651</c:v>
                </c:pt>
                <c:pt idx="8876">
                  <c:v>4058</c:v>
                </c:pt>
                <c:pt idx="8877">
                  <c:v>5918</c:v>
                </c:pt>
                <c:pt idx="8878">
                  <c:v>1027</c:v>
                </c:pt>
                <c:pt idx="8879">
                  <c:v>4420</c:v>
                </c:pt>
                <c:pt idx="8880">
                  <c:v>4420</c:v>
                </c:pt>
                <c:pt idx="8881">
                  <c:v>2277</c:v>
                </c:pt>
                <c:pt idx="8882">
                  <c:v>1868</c:v>
                </c:pt>
                <c:pt idx="8883">
                  <c:v>1528</c:v>
                </c:pt>
                <c:pt idx="8884">
                  <c:v>5573</c:v>
                </c:pt>
                <c:pt idx="8885">
                  <c:v>5938</c:v>
                </c:pt>
                <c:pt idx="8886">
                  <c:v>6702</c:v>
                </c:pt>
                <c:pt idx="8887">
                  <c:v>7859</c:v>
                </c:pt>
                <c:pt idx="8888">
                  <c:v>4391</c:v>
                </c:pt>
                <c:pt idx="8889">
                  <c:v>3984</c:v>
                </c:pt>
                <c:pt idx="8890">
                  <c:v>3401</c:v>
                </c:pt>
                <c:pt idx="8891">
                  <c:v>4214</c:v>
                </c:pt>
                <c:pt idx="8892">
                  <c:v>1004</c:v>
                </c:pt>
                <c:pt idx="8893">
                  <c:v>1004</c:v>
                </c:pt>
                <c:pt idx="8894">
                  <c:v>4417</c:v>
                </c:pt>
                <c:pt idx="8895">
                  <c:v>3490</c:v>
                </c:pt>
                <c:pt idx="8896">
                  <c:v>3413</c:v>
                </c:pt>
                <c:pt idx="8897">
                  <c:v>6699</c:v>
                </c:pt>
                <c:pt idx="8898">
                  <c:v>3698</c:v>
                </c:pt>
                <c:pt idx="8899">
                  <c:v>4011</c:v>
                </c:pt>
                <c:pt idx="8900">
                  <c:v>5561</c:v>
                </c:pt>
                <c:pt idx="8901">
                  <c:v>7445</c:v>
                </c:pt>
                <c:pt idx="8902">
                  <c:v>7728</c:v>
                </c:pt>
                <c:pt idx="8903">
                  <c:v>7728</c:v>
                </c:pt>
                <c:pt idx="8904">
                  <c:v>1245</c:v>
                </c:pt>
                <c:pt idx="8905">
                  <c:v>4255</c:v>
                </c:pt>
                <c:pt idx="8906">
                  <c:v>2572</c:v>
                </c:pt>
                <c:pt idx="8907">
                  <c:v>3552</c:v>
                </c:pt>
                <c:pt idx="8908">
                  <c:v>959</c:v>
                </c:pt>
                <c:pt idx="8909">
                  <c:v>1127</c:v>
                </c:pt>
                <c:pt idx="8910">
                  <c:v>2255</c:v>
                </c:pt>
                <c:pt idx="8911">
                  <c:v>2182</c:v>
                </c:pt>
                <c:pt idx="8912">
                  <c:v>4673</c:v>
                </c:pt>
                <c:pt idx="8913">
                  <c:v>4789</c:v>
                </c:pt>
                <c:pt idx="8914">
                  <c:v>4029</c:v>
                </c:pt>
                <c:pt idx="8915">
                  <c:v>5311</c:v>
                </c:pt>
                <c:pt idx="8916">
                  <c:v>5393</c:v>
                </c:pt>
                <c:pt idx="8917">
                  <c:v>7333</c:v>
                </c:pt>
                <c:pt idx="8918">
                  <c:v>7333</c:v>
                </c:pt>
                <c:pt idx="8919">
                  <c:v>7846</c:v>
                </c:pt>
                <c:pt idx="8920">
                  <c:v>8152</c:v>
                </c:pt>
                <c:pt idx="8921">
                  <c:v>2055</c:v>
                </c:pt>
                <c:pt idx="8922">
                  <c:v>2587</c:v>
                </c:pt>
                <c:pt idx="8923">
                  <c:v>2087</c:v>
                </c:pt>
                <c:pt idx="8924">
                  <c:v>2087</c:v>
                </c:pt>
                <c:pt idx="8925">
                  <c:v>2087</c:v>
                </c:pt>
                <c:pt idx="8926">
                  <c:v>4923</c:v>
                </c:pt>
                <c:pt idx="8927">
                  <c:v>3819</c:v>
                </c:pt>
                <c:pt idx="8928">
                  <c:v>5395</c:v>
                </c:pt>
                <c:pt idx="8929">
                  <c:v>5493</c:v>
                </c:pt>
                <c:pt idx="8930">
                  <c:v>5493</c:v>
                </c:pt>
                <c:pt idx="8931">
                  <c:v>7525</c:v>
                </c:pt>
                <c:pt idx="8932">
                  <c:v>7525</c:v>
                </c:pt>
                <c:pt idx="8933">
                  <c:v>9734</c:v>
                </c:pt>
                <c:pt idx="8934">
                  <c:v>1044</c:v>
                </c:pt>
                <c:pt idx="8935">
                  <c:v>4369</c:v>
                </c:pt>
                <c:pt idx="8936">
                  <c:v>4369</c:v>
                </c:pt>
                <c:pt idx="8937">
                  <c:v>6120</c:v>
                </c:pt>
                <c:pt idx="8938">
                  <c:v>3363</c:v>
                </c:pt>
                <c:pt idx="8939">
                  <c:v>4736</c:v>
                </c:pt>
                <c:pt idx="8940">
                  <c:v>4744</c:v>
                </c:pt>
                <c:pt idx="8941">
                  <c:v>2711</c:v>
                </c:pt>
                <c:pt idx="8942">
                  <c:v>3873</c:v>
                </c:pt>
                <c:pt idx="8943">
                  <c:v>2687</c:v>
                </c:pt>
                <c:pt idx="8944">
                  <c:v>2019</c:v>
                </c:pt>
                <c:pt idx="8945">
                  <c:v>5952</c:v>
                </c:pt>
                <c:pt idx="8946">
                  <c:v>2672</c:v>
                </c:pt>
                <c:pt idx="8947">
                  <c:v>4059</c:v>
                </c:pt>
                <c:pt idx="8948">
                  <c:v>6250</c:v>
                </c:pt>
                <c:pt idx="8949">
                  <c:v>3417</c:v>
                </c:pt>
                <c:pt idx="8950">
                  <c:v>4074</c:v>
                </c:pt>
                <c:pt idx="8951">
                  <c:v>5176</c:v>
                </c:pt>
                <c:pt idx="8952">
                  <c:v>4103</c:v>
                </c:pt>
                <c:pt idx="8953">
                  <c:v>3732</c:v>
                </c:pt>
                <c:pt idx="8954">
                  <c:v>4185</c:v>
                </c:pt>
                <c:pt idx="8955">
                  <c:v>4053</c:v>
                </c:pt>
                <c:pt idx="8956">
                  <c:v>2682</c:v>
                </c:pt>
                <c:pt idx="8957">
                  <c:v>4403</c:v>
                </c:pt>
                <c:pt idx="8958">
                  <c:v>3682</c:v>
                </c:pt>
                <c:pt idx="8959">
                  <c:v>6732</c:v>
                </c:pt>
                <c:pt idx="8960">
                  <c:v>3732</c:v>
                </c:pt>
                <c:pt idx="8961">
                  <c:v>5632</c:v>
                </c:pt>
                <c:pt idx="8962">
                  <c:v>2960</c:v>
                </c:pt>
                <c:pt idx="8963">
                  <c:v>4587</c:v>
                </c:pt>
                <c:pt idx="8964">
                  <c:v>4151</c:v>
                </c:pt>
                <c:pt idx="8965">
                  <c:v>4523</c:v>
                </c:pt>
                <c:pt idx="8966">
                  <c:v>4441</c:v>
                </c:pt>
                <c:pt idx="8967">
                  <c:v>6103</c:v>
                </c:pt>
                <c:pt idx="8968">
                  <c:v>4611</c:v>
                </c:pt>
                <c:pt idx="8969">
                  <c:v>5663</c:v>
                </c:pt>
                <c:pt idx="8970">
                  <c:v>5885</c:v>
                </c:pt>
                <c:pt idx="8971">
                  <c:v>7426</c:v>
                </c:pt>
                <c:pt idx="8972">
                  <c:v>5718</c:v>
                </c:pt>
                <c:pt idx="8973">
                  <c:v>6301</c:v>
                </c:pt>
                <c:pt idx="8974">
                  <c:v>6956</c:v>
                </c:pt>
                <c:pt idx="8975">
                  <c:v>10207</c:v>
                </c:pt>
                <c:pt idx="8976">
                  <c:v>4534</c:v>
                </c:pt>
                <c:pt idx="8977">
                  <c:v>5123</c:v>
                </c:pt>
                <c:pt idx="8978">
                  <c:v>5827</c:v>
                </c:pt>
                <c:pt idx="8979">
                  <c:v>5686</c:v>
                </c:pt>
                <c:pt idx="8980">
                  <c:v>5780</c:v>
                </c:pt>
                <c:pt idx="8981">
                  <c:v>5710</c:v>
                </c:pt>
                <c:pt idx="8982">
                  <c:v>5710</c:v>
                </c:pt>
                <c:pt idx="8983">
                  <c:v>2748</c:v>
                </c:pt>
                <c:pt idx="8984">
                  <c:v>4627</c:v>
                </c:pt>
                <c:pt idx="8985">
                  <c:v>4189</c:v>
                </c:pt>
                <c:pt idx="8986">
                  <c:v>4504</c:v>
                </c:pt>
                <c:pt idx="8987">
                  <c:v>5187</c:v>
                </c:pt>
                <c:pt idx="8988">
                  <c:v>5720</c:v>
                </c:pt>
                <c:pt idx="8989">
                  <c:v>5612</c:v>
                </c:pt>
                <c:pt idx="8990">
                  <c:v>6048</c:v>
                </c:pt>
                <c:pt idx="8991">
                  <c:v>7154</c:v>
                </c:pt>
                <c:pt idx="8992">
                  <c:v>5676</c:v>
                </c:pt>
                <c:pt idx="8993">
                  <c:v>6632</c:v>
                </c:pt>
                <c:pt idx="8994">
                  <c:v>4141</c:v>
                </c:pt>
                <c:pt idx="8995">
                  <c:v>4533</c:v>
                </c:pt>
                <c:pt idx="8996">
                  <c:v>4877</c:v>
                </c:pt>
                <c:pt idx="8997">
                  <c:v>4603</c:v>
                </c:pt>
                <c:pt idx="8998">
                  <c:v>2331</c:v>
                </c:pt>
                <c:pt idx="8999">
                  <c:v>5811</c:v>
                </c:pt>
                <c:pt idx="9000">
                  <c:v>7333</c:v>
                </c:pt>
                <c:pt idx="9001">
                  <c:v>8655</c:v>
                </c:pt>
                <c:pt idx="9002">
                  <c:v>7323</c:v>
                </c:pt>
                <c:pt idx="9003">
                  <c:v>7861</c:v>
                </c:pt>
                <c:pt idx="9004">
                  <c:v>8244</c:v>
                </c:pt>
                <c:pt idx="9005">
                  <c:v>11464</c:v>
                </c:pt>
                <c:pt idx="9006">
                  <c:v>11464</c:v>
                </c:pt>
                <c:pt idx="9007">
                  <c:v>11464</c:v>
                </c:pt>
                <c:pt idx="9008">
                  <c:v>17145</c:v>
                </c:pt>
                <c:pt idx="9009">
                  <c:v>17069</c:v>
                </c:pt>
                <c:pt idx="9010">
                  <c:v>6499</c:v>
                </c:pt>
                <c:pt idx="9011">
                  <c:v>8002</c:v>
                </c:pt>
                <c:pt idx="9012">
                  <c:v>10328</c:v>
                </c:pt>
                <c:pt idx="9013">
                  <c:v>10328</c:v>
                </c:pt>
                <c:pt idx="9014">
                  <c:v>11141</c:v>
                </c:pt>
                <c:pt idx="9015">
                  <c:v>12741</c:v>
                </c:pt>
                <c:pt idx="9016">
                  <c:v>12741</c:v>
                </c:pt>
                <c:pt idx="9017">
                  <c:v>12741</c:v>
                </c:pt>
                <c:pt idx="9018">
                  <c:v>7328</c:v>
                </c:pt>
                <c:pt idx="9019">
                  <c:v>6559</c:v>
                </c:pt>
                <c:pt idx="9020">
                  <c:v>4661</c:v>
                </c:pt>
                <c:pt idx="9021">
                  <c:v>5357</c:v>
                </c:pt>
                <c:pt idx="9022">
                  <c:v>5016</c:v>
                </c:pt>
                <c:pt idx="9023">
                  <c:v>5149</c:v>
                </c:pt>
                <c:pt idx="9024">
                  <c:v>6356</c:v>
                </c:pt>
                <c:pt idx="9025">
                  <c:v>4722</c:v>
                </c:pt>
                <c:pt idx="9026">
                  <c:v>4722</c:v>
                </c:pt>
                <c:pt idx="9027">
                  <c:v>6212</c:v>
                </c:pt>
                <c:pt idx="9028">
                  <c:v>6635</c:v>
                </c:pt>
                <c:pt idx="9029">
                  <c:v>7231</c:v>
                </c:pt>
                <c:pt idx="9030">
                  <c:v>8105</c:v>
                </c:pt>
                <c:pt idx="9031">
                  <c:v>10408</c:v>
                </c:pt>
                <c:pt idx="9032">
                  <c:v>10408</c:v>
                </c:pt>
                <c:pt idx="9033">
                  <c:v>12819</c:v>
                </c:pt>
                <c:pt idx="9034">
                  <c:v>4714</c:v>
                </c:pt>
                <c:pt idx="9035">
                  <c:v>4714</c:v>
                </c:pt>
                <c:pt idx="9036">
                  <c:v>6431</c:v>
                </c:pt>
                <c:pt idx="9037">
                  <c:v>7556</c:v>
                </c:pt>
                <c:pt idx="9038">
                  <c:v>6928</c:v>
                </c:pt>
                <c:pt idx="9039">
                  <c:v>4775</c:v>
                </c:pt>
                <c:pt idx="9040">
                  <c:v>5321</c:v>
                </c:pt>
                <c:pt idx="9041">
                  <c:v>5206</c:v>
                </c:pt>
                <c:pt idx="9042">
                  <c:v>6298</c:v>
                </c:pt>
                <c:pt idx="9043">
                  <c:v>6146</c:v>
                </c:pt>
                <c:pt idx="9044">
                  <c:v>6229</c:v>
                </c:pt>
                <c:pt idx="9045">
                  <c:v>6800</c:v>
                </c:pt>
                <c:pt idx="9046">
                  <c:v>7676</c:v>
                </c:pt>
                <c:pt idx="9047">
                  <c:v>4700</c:v>
                </c:pt>
                <c:pt idx="9048">
                  <c:v>5252</c:v>
                </c:pt>
                <c:pt idx="9049">
                  <c:v>4825</c:v>
                </c:pt>
                <c:pt idx="9050">
                  <c:v>6966</c:v>
                </c:pt>
                <c:pt idx="9051">
                  <c:v>5834</c:v>
                </c:pt>
                <c:pt idx="9052">
                  <c:v>6294</c:v>
                </c:pt>
                <c:pt idx="9053">
                  <c:v>8260</c:v>
                </c:pt>
                <c:pt idx="9054">
                  <c:v>7553</c:v>
                </c:pt>
                <c:pt idx="9055">
                  <c:v>8187</c:v>
                </c:pt>
                <c:pt idx="9056">
                  <c:v>8187</c:v>
                </c:pt>
                <c:pt idx="9057">
                  <c:v>10682</c:v>
                </c:pt>
                <c:pt idx="9058">
                  <c:v>5522</c:v>
                </c:pt>
                <c:pt idx="9059">
                  <c:v>4786</c:v>
                </c:pt>
                <c:pt idx="9060">
                  <c:v>4786</c:v>
                </c:pt>
                <c:pt idx="9061">
                  <c:v>5981</c:v>
                </c:pt>
                <c:pt idx="9062">
                  <c:v>5923</c:v>
                </c:pt>
                <c:pt idx="9063">
                  <c:v>8166</c:v>
                </c:pt>
                <c:pt idx="9064">
                  <c:v>5473</c:v>
                </c:pt>
                <c:pt idx="9065">
                  <c:v>4656</c:v>
                </c:pt>
                <c:pt idx="9066">
                  <c:v>5368</c:v>
                </c:pt>
                <c:pt idx="9067">
                  <c:v>4724</c:v>
                </c:pt>
                <c:pt idx="9068">
                  <c:v>7687</c:v>
                </c:pt>
                <c:pt idx="9069">
                  <c:v>8128</c:v>
                </c:pt>
                <c:pt idx="9070">
                  <c:v>5815</c:v>
                </c:pt>
                <c:pt idx="9071">
                  <c:v>6933</c:v>
                </c:pt>
                <c:pt idx="9072">
                  <c:v>10373</c:v>
                </c:pt>
                <c:pt idx="9073">
                  <c:v>4647</c:v>
                </c:pt>
                <c:pt idx="9074">
                  <c:v>5368</c:v>
                </c:pt>
                <c:pt idx="9075">
                  <c:v>4762</c:v>
                </c:pt>
                <c:pt idx="9076">
                  <c:v>4280</c:v>
                </c:pt>
                <c:pt idx="9077">
                  <c:v>7879</c:v>
                </c:pt>
                <c:pt idx="9078">
                  <c:v>11216</c:v>
                </c:pt>
                <c:pt idx="9079">
                  <c:v>6851</c:v>
                </c:pt>
                <c:pt idx="9080">
                  <c:v>4716</c:v>
                </c:pt>
                <c:pt idx="9081">
                  <c:v>5172</c:v>
                </c:pt>
                <c:pt idx="9082">
                  <c:v>4876</c:v>
                </c:pt>
                <c:pt idx="9083">
                  <c:v>4642</c:v>
                </c:pt>
                <c:pt idx="9084">
                  <c:v>4642</c:v>
                </c:pt>
                <c:pt idx="9085">
                  <c:v>7297</c:v>
                </c:pt>
                <c:pt idx="9086">
                  <c:v>6554</c:v>
                </c:pt>
                <c:pt idx="9087">
                  <c:v>7432</c:v>
                </c:pt>
                <c:pt idx="9088">
                  <c:v>6811</c:v>
                </c:pt>
                <c:pt idx="9089">
                  <c:v>8057</c:v>
                </c:pt>
                <c:pt idx="9090">
                  <c:v>10307</c:v>
                </c:pt>
                <c:pt idx="9091">
                  <c:v>10629</c:v>
                </c:pt>
                <c:pt idx="9092">
                  <c:v>4609</c:v>
                </c:pt>
                <c:pt idx="9093">
                  <c:v>4609</c:v>
                </c:pt>
                <c:pt idx="9094">
                  <c:v>5829</c:v>
                </c:pt>
                <c:pt idx="9095">
                  <c:v>6293</c:v>
                </c:pt>
                <c:pt idx="9096">
                  <c:v>7363</c:v>
                </c:pt>
                <c:pt idx="9097">
                  <c:v>6512</c:v>
                </c:pt>
                <c:pt idx="9098">
                  <c:v>4586</c:v>
                </c:pt>
                <c:pt idx="9099">
                  <c:v>4147</c:v>
                </c:pt>
                <c:pt idx="9100">
                  <c:v>5480</c:v>
                </c:pt>
                <c:pt idx="9101">
                  <c:v>4656</c:v>
                </c:pt>
                <c:pt idx="9102">
                  <c:v>4656</c:v>
                </c:pt>
                <c:pt idx="9103">
                  <c:v>7182</c:v>
                </c:pt>
                <c:pt idx="9104">
                  <c:v>7325</c:v>
                </c:pt>
                <c:pt idx="9105">
                  <c:v>5617</c:v>
                </c:pt>
                <c:pt idx="9106">
                  <c:v>5703</c:v>
                </c:pt>
                <c:pt idx="9107">
                  <c:v>6629</c:v>
                </c:pt>
                <c:pt idx="9108">
                  <c:v>2927</c:v>
                </c:pt>
                <c:pt idx="9109">
                  <c:v>4469</c:v>
                </c:pt>
                <c:pt idx="9110">
                  <c:v>4383</c:v>
                </c:pt>
                <c:pt idx="9111">
                  <c:v>4543</c:v>
                </c:pt>
                <c:pt idx="9112">
                  <c:v>4543</c:v>
                </c:pt>
                <c:pt idx="9113">
                  <c:v>3755</c:v>
                </c:pt>
                <c:pt idx="9114">
                  <c:v>6722</c:v>
                </c:pt>
                <c:pt idx="9115">
                  <c:v>9070</c:v>
                </c:pt>
                <c:pt idx="9116">
                  <c:v>5597</c:v>
                </c:pt>
                <c:pt idx="9117">
                  <c:v>5975</c:v>
                </c:pt>
                <c:pt idx="9118">
                  <c:v>6648</c:v>
                </c:pt>
                <c:pt idx="9119">
                  <c:v>4553</c:v>
                </c:pt>
                <c:pt idx="9120">
                  <c:v>4257</c:v>
                </c:pt>
                <c:pt idx="9121">
                  <c:v>4274</c:v>
                </c:pt>
                <c:pt idx="9122">
                  <c:v>4372</c:v>
                </c:pt>
                <c:pt idx="9123">
                  <c:v>4372</c:v>
                </c:pt>
                <c:pt idx="9124">
                  <c:v>2236</c:v>
                </c:pt>
                <c:pt idx="9125">
                  <c:v>5725</c:v>
                </c:pt>
                <c:pt idx="9126">
                  <c:v>5272</c:v>
                </c:pt>
                <c:pt idx="9127">
                  <c:v>5260</c:v>
                </c:pt>
                <c:pt idx="9128">
                  <c:v>2529</c:v>
                </c:pt>
                <c:pt idx="9129">
                  <c:v>4051</c:v>
                </c:pt>
                <c:pt idx="9130">
                  <c:v>5761</c:v>
                </c:pt>
                <c:pt idx="9131">
                  <c:v>3928</c:v>
                </c:pt>
                <c:pt idx="9132">
                  <c:v>2064</c:v>
                </c:pt>
                <c:pt idx="9133">
                  <c:v>2734</c:v>
                </c:pt>
                <c:pt idx="9134">
                  <c:v>4160</c:v>
                </c:pt>
                <c:pt idx="9135">
                  <c:v>3310</c:v>
                </c:pt>
                <c:pt idx="9136">
                  <c:v>6522</c:v>
                </c:pt>
                <c:pt idx="9137">
                  <c:v>3709</c:v>
                </c:pt>
                <c:pt idx="9138">
                  <c:v>5117</c:v>
                </c:pt>
                <c:pt idx="9139">
                  <c:v>5524</c:v>
                </c:pt>
                <c:pt idx="9140">
                  <c:v>7316</c:v>
                </c:pt>
                <c:pt idx="9141">
                  <c:v>7316</c:v>
                </c:pt>
                <c:pt idx="9142">
                  <c:v>7380</c:v>
                </c:pt>
                <c:pt idx="9143">
                  <c:v>8263</c:v>
                </c:pt>
                <c:pt idx="9144">
                  <c:v>9394</c:v>
                </c:pt>
                <c:pt idx="9145">
                  <c:v>2078</c:v>
                </c:pt>
                <c:pt idx="9146">
                  <c:v>4033</c:v>
                </c:pt>
                <c:pt idx="9147">
                  <c:v>3441</c:v>
                </c:pt>
                <c:pt idx="9148">
                  <c:v>2738</c:v>
                </c:pt>
                <c:pt idx="9149">
                  <c:v>2113</c:v>
                </c:pt>
                <c:pt idx="9150">
                  <c:v>2113</c:v>
                </c:pt>
                <c:pt idx="9151">
                  <c:v>2023</c:v>
                </c:pt>
                <c:pt idx="9152">
                  <c:v>4703</c:v>
                </c:pt>
                <c:pt idx="9153">
                  <c:v>3840</c:v>
                </c:pt>
                <c:pt idx="9154">
                  <c:v>5024</c:v>
                </c:pt>
                <c:pt idx="9155">
                  <c:v>2149</c:v>
                </c:pt>
                <c:pt idx="9156">
                  <c:v>1199</c:v>
                </c:pt>
                <c:pt idx="9157">
                  <c:v>1995</c:v>
                </c:pt>
                <c:pt idx="9158">
                  <c:v>1995</c:v>
                </c:pt>
                <c:pt idx="9159">
                  <c:v>3933</c:v>
                </c:pt>
                <c:pt idx="9160">
                  <c:v>3308</c:v>
                </c:pt>
                <c:pt idx="9161">
                  <c:v>3175</c:v>
                </c:pt>
                <c:pt idx="9162">
                  <c:v>2694</c:v>
                </c:pt>
                <c:pt idx="9163">
                  <c:v>838</c:v>
                </c:pt>
                <c:pt idx="9164">
                  <c:v>2060</c:v>
                </c:pt>
                <c:pt idx="9165">
                  <c:v>2060</c:v>
                </c:pt>
                <c:pt idx="9166">
                  <c:v>4299</c:v>
                </c:pt>
                <c:pt idx="9167">
                  <c:v>4584</c:v>
                </c:pt>
                <c:pt idx="9168">
                  <c:v>3628</c:v>
                </c:pt>
                <c:pt idx="9169">
                  <c:v>4062</c:v>
                </c:pt>
                <c:pt idx="9170">
                  <c:v>2110</c:v>
                </c:pt>
                <c:pt idx="9171">
                  <c:v>2318</c:v>
                </c:pt>
                <c:pt idx="9172">
                  <c:v>1875</c:v>
                </c:pt>
                <c:pt idx="9173">
                  <c:v>1875</c:v>
                </c:pt>
                <c:pt idx="9174">
                  <c:v>940</c:v>
                </c:pt>
                <c:pt idx="9175">
                  <c:v>1872</c:v>
                </c:pt>
                <c:pt idx="9176">
                  <c:v>1872</c:v>
                </c:pt>
                <c:pt idx="9177">
                  <c:v>2180</c:v>
                </c:pt>
                <c:pt idx="9178">
                  <c:v>3355</c:v>
                </c:pt>
                <c:pt idx="9179">
                  <c:v>3012</c:v>
                </c:pt>
                <c:pt idx="9180">
                  <c:v>2946</c:v>
                </c:pt>
                <c:pt idx="9181">
                  <c:v>2729</c:v>
                </c:pt>
                <c:pt idx="9182">
                  <c:v>2854</c:v>
                </c:pt>
                <c:pt idx="9183">
                  <c:v>4338</c:v>
                </c:pt>
                <c:pt idx="9184">
                  <c:v>4568</c:v>
                </c:pt>
                <c:pt idx="9185">
                  <c:v>1839</c:v>
                </c:pt>
                <c:pt idx="9186">
                  <c:v>1873</c:v>
                </c:pt>
                <c:pt idx="9187">
                  <c:v>782</c:v>
                </c:pt>
                <c:pt idx="9188">
                  <c:v>1792</c:v>
                </c:pt>
                <c:pt idx="9189">
                  <c:v>1792</c:v>
                </c:pt>
                <c:pt idx="9190">
                  <c:v>2042</c:v>
                </c:pt>
                <c:pt idx="9191">
                  <c:v>3254</c:v>
                </c:pt>
                <c:pt idx="9192">
                  <c:v>1808</c:v>
                </c:pt>
                <c:pt idx="9193">
                  <c:v>1782</c:v>
                </c:pt>
                <c:pt idx="9194">
                  <c:v>2397</c:v>
                </c:pt>
                <c:pt idx="9195">
                  <c:v>1889</c:v>
                </c:pt>
                <c:pt idx="9196">
                  <c:v>1889</c:v>
                </c:pt>
                <c:pt idx="9197">
                  <c:v>1889</c:v>
                </c:pt>
                <c:pt idx="9198">
                  <c:v>1847</c:v>
                </c:pt>
                <c:pt idx="9199">
                  <c:v>3025</c:v>
                </c:pt>
                <c:pt idx="9200">
                  <c:v>4535</c:v>
                </c:pt>
                <c:pt idx="9201">
                  <c:v>4566</c:v>
                </c:pt>
                <c:pt idx="9202">
                  <c:v>4615</c:v>
                </c:pt>
                <c:pt idx="9203">
                  <c:v>4615</c:v>
                </c:pt>
                <c:pt idx="9204">
                  <c:v>5416</c:v>
                </c:pt>
                <c:pt idx="9205">
                  <c:v>6404</c:v>
                </c:pt>
                <c:pt idx="9206">
                  <c:v>4319</c:v>
                </c:pt>
                <c:pt idx="9207">
                  <c:v>2570</c:v>
                </c:pt>
                <c:pt idx="9208">
                  <c:v>1833</c:v>
                </c:pt>
                <c:pt idx="9209">
                  <c:v>2068</c:v>
                </c:pt>
                <c:pt idx="9210">
                  <c:v>2267</c:v>
                </c:pt>
                <c:pt idx="9211">
                  <c:v>1934</c:v>
                </c:pt>
                <c:pt idx="9212">
                  <c:v>2802</c:v>
                </c:pt>
                <c:pt idx="9213">
                  <c:v>2778</c:v>
                </c:pt>
                <c:pt idx="9214">
                  <c:v>2778</c:v>
                </c:pt>
                <c:pt idx="9215">
                  <c:v>3092</c:v>
                </c:pt>
                <c:pt idx="9216">
                  <c:v>4622</c:v>
                </c:pt>
                <c:pt idx="9217">
                  <c:v>2023</c:v>
                </c:pt>
                <c:pt idx="9218">
                  <c:v>1931</c:v>
                </c:pt>
                <c:pt idx="9219">
                  <c:v>1766</c:v>
                </c:pt>
                <c:pt idx="9220">
                  <c:v>3369</c:v>
                </c:pt>
                <c:pt idx="9221">
                  <c:v>2984</c:v>
                </c:pt>
                <c:pt idx="9222">
                  <c:v>1790</c:v>
                </c:pt>
                <c:pt idx="9223">
                  <c:v>2264</c:v>
                </c:pt>
                <c:pt idx="9224">
                  <c:v>1779</c:v>
                </c:pt>
                <c:pt idx="9225">
                  <c:v>1779</c:v>
                </c:pt>
                <c:pt idx="9226">
                  <c:v>687</c:v>
                </c:pt>
                <c:pt idx="9227">
                  <c:v>1951</c:v>
                </c:pt>
                <c:pt idx="9228">
                  <c:v>1951</c:v>
                </c:pt>
                <c:pt idx="9229">
                  <c:v>1951</c:v>
                </c:pt>
                <c:pt idx="9230">
                  <c:v>1729</c:v>
                </c:pt>
                <c:pt idx="9231">
                  <c:v>3921</c:v>
                </c:pt>
                <c:pt idx="9232">
                  <c:v>4089</c:v>
                </c:pt>
                <c:pt idx="9233">
                  <c:v>4459</c:v>
                </c:pt>
                <c:pt idx="9234">
                  <c:v>4459</c:v>
                </c:pt>
                <c:pt idx="9235">
                  <c:v>4459</c:v>
                </c:pt>
                <c:pt idx="9236">
                  <c:v>5979</c:v>
                </c:pt>
                <c:pt idx="9237">
                  <c:v>6102</c:v>
                </c:pt>
                <c:pt idx="9238">
                  <c:v>1643</c:v>
                </c:pt>
                <c:pt idx="9239">
                  <c:v>3074</c:v>
                </c:pt>
                <c:pt idx="9240">
                  <c:v>3241</c:v>
                </c:pt>
                <c:pt idx="9241">
                  <c:v>1650</c:v>
                </c:pt>
                <c:pt idx="9242">
                  <c:v>1650</c:v>
                </c:pt>
                <c:pt idx="9243">
                  <c:v>1684</c:v>
                </c:pt>
                <c:pt idx="9244">
                  <c:v>1825</c:v>
                </c:pt>
                <c:pt idx="9245">
                  <c:v>1825</c:v>
                </c:pt>
                <c:pt idx="9246">
                  <c:v>1825</c:v>
                </c:pt>
                <c:pt idx="9247">
                  <c:v>1825</c:v>
                </c:pt>
                <c:pt idx="9248">
                  <c:v>1346</c:v>
                </c:pt>
                <c:pt idx="9249">
                  <c:v>3600</c:v>
                </c:pt>
                <c:pt idx="9250">
                  <c:v>3496</c:v>
                </c:pt>
                <c:pt idx="9251">
                  <c:v>2679</c:v>
                </c:pt>
                <c:pt idx="9252">
                  <c:v>1693</c:v>
                </c:pt>
                <c:pt idx="9253">
                  <c:v>1693</c:v>
                </c:pt>
                <c:pt idx="9254">
                  <c:v>1445</c:v>
                </c:pt>
                <c:pt idx="9255">
                  <c:v>1645</c:v>
                </c:pt>
                <c:pt idx="9256">
                  <c:v>1516</c:v>
                </c:pt>
                <c:pt idx="9257">
                  <c:v>1516</c:v>
                </c:pt>
                <c:pt idx="9258">
                  <c:v>1475</c:v>
                </c:pt>
                <c:pt idx="9259">
                  <c:v>1808</c:v>
                </c:pt>
                <c:pt idx="9260">
                  <c:v>2824</c:v>
                </c:pt>
                <c:pt idx="9261">
                  <c:v>1503</c:v>
                </c:pt>
                <c:pt idx="9262">
                  <c:v>1376</c:v>
                </c:pt>
                <c:pt idx="9263">
                  <c:v>1376</c:v>
                </c:pt>
                <c:pt idx="9264">
                  <c:v>1376</c:v>
                </c:pt>
                <c:pt idx="9265">
                  <c:v>2275</c:v>
                </c:pt>
                <c:pt idx="9266">
                  <c:v>1629</c:v>
                </c:pt>
                <c:pt idx="9267">
                  <c:v>1629</c:v>
                </c:pt>
                <c:pt idx="9268">
                  <c:v>1629</c:v>
                </c:pt>
                <c:pt idx="9269">
                  <c:v>1177</c:v>
                </c:pt>
                <c:pt idx="9270">
                  <c:v>1090</c:v>
                </c:pt>
                <c:pt idx="9271">
                  <c:v>1090</c:v>
                </c:pt>
                <c:pt idx="9272">
                  <c:v>1090</c:v>
                </c:pt>
                <c:pt idx="9273">
                  <c:v>1000</c:v>
                </c:pt>
                <c:pt idx="9274">
                  <c:v>943</c:v>
                </c:pt>
                <c:pt idx="9275">
                  <c:v>838</c:v>
                </c:pt>
                <c:pt idx="9276">
                  <c:v>3363</c:v>
                </c:pt>
                <c:pt idx="9277">
                  <c:v>3363</c:v>
                </c:pt>
                <c:pt idx="9278">
                  <c:v>3363</c:v>
                </c:pt>
                <c:pt idx="9279">
                  <c:v>3363</c:v>
                </c:pt>
                <c:pt idx="9280">
                  <c:v>3363</c:v>
                </c:pt>
                <c:pt idx="9281">
                  <c:v>3363</c:v>
                </c:pt>
                <c:pt idx="9282">
                  <c:v>3363</c:v>
                </c:pt>
                <c:pt idx="9283">
                  <c:v>3363</c:v>
                </c:pt>
                <c:pt idx="9284">
                  <c:v>3363</c:v>
                </c:pt>
                <c:pt idx="9285">
                  <c:v>3363</c:v>
                </c:pt>
                <c:pt idx="9286">
                  <c:v>3363</c:v>
                </c:pt>
                <c:pt idx="9287">
                  <c:v>0</c:v>
                </c:pt>
                <c:pt idx="9288">
                  <c:v>0</c:v>
                </c:pt>
                <c:pt idx="9289">
                  <c:v>1144</c:v>
                </c:pt>
                <c:pt idx="9290">
                  <c:v>130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1033</c:v>
                </c:pt>
                <c:pt idx="9305">
                  <c:v>1033</c:v>
                </c:pt>
                <c:pt idx="9306">
                  <c:v>1033</c:v>
                </c:pt>
                <c:pt idx="9307">
                  <c:v>1047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1053</c:v>
                </c:pt>
                <c:pt idx="9315">
                  <c:v>1053</c:v>
                </c:pt>
                <c:pt idx="9316">
                  <c:v>1226</c:v>
                </c:pt>
                <c:pt idx="9317">
                  <c:v>1226</c:v>
                </c:pt>
                <c:pt idx="9318">
                  <c:v>1226</c:v>
                </c:pt>
                <c:pt idx="9319">
                  <c:v>1372</c:v>
                </c:pt>
                <c:pt idx="9320">
                  <c:v>1152</c:v>
                </c:pt>
                <c:pt idx="9321">
                  <c:v>1152</c:v>
                </c:pt>
                <c:pt idx="9322">
                  <c:v>1152</c:v>
                </c:pt>
                <c:pt idx="9323">
                  <c:v>1057</c:v>
                </c:pt>
                <c:pt idx="9324">
                  <c:v>1005</c:v>
                </c:pt>
                <c:pt idx="9325">
                  <c:v>1004</c:v>
                </c:pt>
                <c:pt idx="9326">
                  <c:v>0</c:v>
                </c:pt>
                <c:pt idx="9327">
                  <c:v>0</c:v>
                </c:pt>
                <c:pt idx="9328">
                  <c:v>796</c:v>
                </c:pt>
                <c:pt idx="9329">
                  <c:v>1000</c:v>
                </c:pt>
                <c:pt idx="9330">
                  <c:v>1000</c:v>
                </c:pt>
                <c:pt idx="9331">
                  <c:v>1000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1090</c:v>
                </c:pt>
                <c:pt idx="9341">
                  <c:v>1091</c:v>
                </c:pt>
                <c:pt idx="9342">
                  <c:v>1091</c:v>
                </c:pt>
                <c:pt idx="9343">
                  <c:v>1129</c:v>
                </c:pt>
                <c:pt idx="9344">
                  <c:v>57</c:v>
                </c:pt>
                <c:pt idx="9345">
                  <c:v>1193</c:v>
                </c:pt>
                <c:pt idx="9346">
                  <c:v>1192</c:v>
                </c:pt>
                <c:pt idx="9347">
                  <c:v>1154</c:v>
                </c:pt>
                <c:pt idx="9348">
                  <c:v>1154</c:v>
                </c:pt>
                <c:pt idx="9349">
                  <c:v>1154</c:v>
                </c:pt>
                <c:pt idx="9350">
                  <c:v>894</c:v>
                </c:pt>
                <c:pt idx="9351">
                  <c:v>834</c:v>
                </c:pt>
                <c:pt idx="9352">
                  <c:v>3035</c:v>
                </c:pt>
                <c:pt idx="9353">
                  <c:v>0</c:v>
                </c:pt>
                <c:pt idx="9354">
                  <c:v>1052</c:v>
                </c:pt>
                <c:pt idx="9355">
                  <c:v>1181</c:v>
                </c:pt>
                <c:pt idx="9356">
                  <c:v>1181</c:v>
                </c:pt>
                <c:pt idx="9357">
                  <c:v>1181</c:v>
                </c:pt>
                <c:pt idx="9358">
                  <c:v>1181</c:v>
                </c:pt>
                <c:pt idx="9359">
                  <c:v>2202</c:v>
                </c:pt>
                <c:pt idx="9360">
                  <c:v>2156</c:v>
                </c:pt>
                <c:pt idx="9361">
                  <c:v>2101</c:v>
                </c:pt>
                <c:pt idx="9362">
                  <c:v>1021</c:v>
                </c:pt>
                <c:pt idx="9363">
                  <c:v>718</c:v>
                </c:pt>
                <c:pt idx="9364">
                  <c:v>3179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1108</c:v>
                </c:pt>
                <c:pt idx="9380">
                  <c:v>1108</c:v>
                </c:pt>
                <c:pt idx="9381">
                  <c:v>1108</c:v>
                </c:pt>
                <c:pt idx="9382">
                  <c:v>1108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705</c:v>
                </c:pt>
                <c:pt idx="9392">
                  <c:v>705</c:v>
                </c:pt>
                <c:pt idx="9393">
                  <c:v>718</c:v>
                </c:pt>
                <c:pt idx="9394">
                  <c:v>1087</c:v>
                </c:pt>
                <c:pt idx="9395">
                  <c:v>1087</c:v>
                </c:pt>
                <c:pt idx="9396">
                  <c:v>1087</c:v>
                </c:pt>
                <c:pt idx="9397">
                  <c:v>1149</c:v>
                </c:pt>
                <c:pt idx="9398">
                  <c:v>1302</c:v>
                </c:pt>
                <c:pt idx="9399">
                  <c:v>1302</c:v>
                </c:pt>
                <c:pt idx="9400">
                  <c:v>1302</c:v>
                </c:pt>
                <c:pt idx="9401">
                  <c:v>1241</c:v>
                </c:pt>
                <c:pt idx="9402">
                  <c:v>1240</c:v>
                </c:pt>
                <c:pt idx="9403">
                  <c:v>2917</c:v>
                </c:pt>
                <c:pt idx="9404">
                  <c:v>759</c:v>
                </c:pt>
                <c:pt idx="9405">
                  <c:v>761</c:v>
                </c:pt>
                <c:pt idx="9406">
                  <c:v>1166</c:v>
                </c:pt>
                <c:pt idx="9407">
                  <c:v>1166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846</c:v>
                </c:pt>
                <c:pt idx="9419">
                  <c:v>1217</c:v>
                </c:pt>
                <c:pt idx="9420">
                  <c:v>1217</c:v>
                </c:pt>
                <c:pt idx="9421">
                  <c:v>1217</c:v>
                </c:pt>
                <c:pt idx="9422">
                  <c:v>1561</c:v>
                </c:pt>
                <c:pt idx="9423">
                  <c:v>0</c:v>
                </c:pt>
                <c:pt idx="9424">
                  <c:v>1190</c:v>
                </c:pt>
                <c:pt idx="9425">
                  <c:v>1190</c:v>
                </c:pt>
                <c:pt idx="9426">
                  <c:v>1190</c:v>
                </c:pt>
                <c:pt idx="9427">
                  <c:v>1190</c:v>
                </c:pt>
                <c:pt idx="9428">
                  <c:v>0</c:v>
                </c:pt>
                <c:pt idx="9429">
                  <c:v>0</c:v>
                </c:pt>
                <c:pt idx="9430">
                  <c:v>1093</c:v>
                </c:pt>
                <c:pt idx="9431">
                  <c:v>1093</c:v>
                </c:pt>
                <c:pt idx="9432">
                  <c:v>1094</c:v>
                </c:pt>
                <c:pt idx="9433">
                  <c:v>1177</c:v>
                </c:pt>
                <c:pt idx="9434">
                  <c:v>1205</c:v>
                </c:pt>
                <c:pt idx="9435">
                  <c:v>1205</c:v>
                </c:pt>
                <c:pt idx="9436">
                  <c:v>1343</c:v>
                </c:pt>
                <c:pt idx="9437">
                  <c:v>1344</c:v>
                </c:pt>
                <c:pt idx="9438">
                  <c:v>1136</c:v>
                </c:pt>
                <c:pt idx="9439">
                  <c:v>1136</c:v>
                </c:pt>
                <c:pt idx="9440">
                  <c:v>998</c:v>
                </c:pt>
                <c:pt idx="9441">
                  <c:v>2867</c:v>
                </c:pt>
                <c:pt idx="9442">
                  <c:v>3193</c:v>
                </c:pt>
                <c:pt idx="9443">
                  <c:v>0</c:v>
                </c:pt>
                <c:pt idx="9444">
                  <c:v>1060</c:v>
                </c:pt>
                <c:pt idx="9445">
                  <c:v>1156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1048</c:v>
                </c:pt>
                <c:pt idx="9460">
                  <c:v>1048</c:v>
                </c:pt>
                <c:pt idx="9461">
                  <c:v>1745</c:v>
                </c:pt>
                <c:pt idx="9462">
                  <c:v>1744</c:v>
                </c:pt>
                <c:pt idx="9463">
                  <c:v>1346</c:v>
                </c:pt>
                <c:pt idx="9464">
                  <c:v>1346</c:v>
                </c:pt>
                <c:pt idx="9465">
                  <c:v>1346</c:v>
                </c:pt>
                <c:pt idx="9466">
                  <c:v>1346</c:v>
                </c:pt>
                <c:pt idx="9467">
                  <c:v>1335</c:v>
                </c:pt>
                <c:pt idx="9468">
                  <c:v>0</c:v>
                </c:pt>
                <c:pt idx="9469">
                  <c:v>777</c:v>
                </c:pt>
                <c:pt idx="9470">
                  <c:v>825</c:v>
                </c:pt>
                <c:pt idx="9471">
                  <c:v>924</c:v>
                </c:pt>
                <c:pt idx="9472">
                  <c:v>1232</c:v>
                </c:pt>
                <c:pt idx="9473">
                  <c:v>1232</c:v>
                </c:pt>
                <c:pt idx="9474">
                  <c:v>1232</c:v>
                </c:pt>
                <c:pt idx="9475">
                  <c:v>1337</c:v>
                </c:pt>
                <c:pt idx="9476">
                  <c:v>1184</c:v>
                </c:pt>
                <c:pt idx="9477">
                  <c:v>1185</c:v>
                </c:pt>
                <c:pt idx="9478">
                  <c:v>1100</c:v>
                </c:pt>
                <c:pt idx="9479">
                  <c:v>3098</c:v>
                </c:pt>
                <c:pt idx="9480">
                  <c:v>3140</c:v>
                </c:pt>
                <c:pt idx="9481">
                  <c:v>3373</c:v>
                </c:pt>
                <c:pt idx="9482">
                  <c:v>0</c:v>
                </c:pt>
                <c:pt idx="9483">
                  <c:v>0</c:v>
                </c:pt>
                <c:pt idx="9484">
                  <c:v>1066</c:v>
                </c:pt>
                <c:pt idx="9485">
                  <c:v>1066</c:v>
                </c:pt>
                <c:pt idx="9486">
                  <c:v>1066</c:v>
                </c:pt>
                <c:pt idx="9487">
                  <c:v>1066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990</c:v>
                </c:pt>
                <c:pt idx="9497">
                  <c:v>991</c:v>
                </c:pt>
                <c:pt idx="9498">
                  <c:v>1001</c:v>
                </c:pt>
                <c:pt idx="9499">
                  <c:v>1172</c:v>
                </c:pt>
                <c:pt idx="9500">
                  <c:v>1172</c:v>
                </c:pt>
                <c:pt idx="9501">
                  <c:v>1172</c:v>
                </c:pt>
                <c:pt idx="9502">
                  <c:v>1324</c:v>
                </c:pt>
                <c:pt idx="9503">
                  <c:v>1914</c:v>
                </c:pt>
                <c:pt idx="9504">
                  <c:v>1913</c:v>
                </c:pt>
                <c:pt idx="9505">
                  <c:v>1912</c:v>
                </c:pt>
                <c:pt idx="9506">
                  <c:v>0</c:v>
                </c:pt>
                <c:pt idx="9507">
                  <c:v>0</c:v>
                </c:pt>
                <c:pt idx="9508">
                  <c:v>768</c:v>
                </c:pt>
                <c:pt idx="9509">
                  <c:v>1125</c:v>
                </c:pt>
                <c:pt idx="9510">
                  <c:v>352</c:v>
                </c:pt>
                <c:pt idx="9511">
                  <c:v>269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1039</c:v>
                </c:pt>
                <c:pt idx="9525">
                  <c:v>1061</c:v>
                </c:pt>
                <c:pt idx="9526">
                  <c:v>1064</c:v>
                </c:pt>
                <c:pt idx="9527">
                  <c:v>1064</c:v>
                </c:pt>
                <c:pt idx="9528">
                  <c:v>1248</c:v>
                </c:pt>
                <c:pt idx="9529">
                  <c:v>1247</c:v>
                </c:pt>
                <c:pt idx="9530">
                  <c:v>1223</c:v>
                </c:pt>
                <c:pt idx="9531">
                  <c:v>1223</c:v>
                </c:pt>
                <c:pt idx="9532">
                  <c:v>1223</c:v>
                </c:pt>
                <c:pt idx="9533">
                  <c:v>2854</c:v>
                </c:pt>
                <c:pt idx="9534">
                  <c:v>3229</c:v>
                </c:pt>
                <c:pt idx="9535">
                  <c:v>3340</c:v>
                </c:pt>
                <c:pt idx="9536">
                  <c:v>0</c:v>
                </c:pt>
                <c:pt idx="9537">
                  <c:v>0</c:v>
                </c:pt>
                <c:pt idx="9538">
                  <c:v>1059</c:v>
                </c:pt>
                <c:pt idx="9539">
                  <c:v>1059</c:v>
                </c:pt>
                <c:pt idx="9540">
                  <c:v>1059</c:v>
                </c:pt>
                <c:pt idx="9541">
                  <c:v>1059</c:v>
                </c:pt>
                <c:pt idx="9542">
                  <c:v>1059</c:v>
                </c:pt>
                <c:pt idx="9543">
                  <c:v>1392</c:v>
                </c:pt>
                <c:pt idx="9544">
                  <c:v>1392</c:v>
                </c:pt>
                <c:pt idx="9545">
                  <c:v>1392</c:v>
                </c:pt>
                <c:pt idx="9546">
                  <c:v>1392</c:v>
                </c:pt>
                <c:pt idx="9547">
                  <c:v>1391</c:v>
                </c:pt>
                <c:pt idx="9548">
                  <c:v>0</c:v>
                </c:pt>
                <c:pt idx="9549">
                  <c:v>906</c:v>
                </c:pt>
                <c:pt idx="9550">
                  <c:v>1269</c:v>
                </c:pt>
                <c:pt idx="9551">
                  <c:v>1269</c:v>
                </c:pt>
                <c:pt idx="9552">
                  <c:v>1269</c:v>
                </c:pt>
                <c:pt idx="9553">
                  <c:v>1269</c:v>
                </c:pt>
                <c:pt idx="9554">
                  <c:v>1300</c:v>
                </c:pt>
                <c:pt idx="9555">
                  <c:v>1326</c:v>
                </c:pt>
                <c:pt idx="9556">
                  <c:v>2118</c:v>
                </c:pt>
                <c:pt idx="9557">
                  <c:v>1977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739</c:v>
                </c:pt>
                <c:pt idx="9562">
                  <c:v>1070</c:v>
                </c:pt>
                <c:pt idx="9563">
                  <c:v>1081</c:v>
                </c:pt>
                <c:pt idx="9564">
                  <c:v>1249</c:v>
                </c:pt>
                <c:pt idx="9565">
                  <c:v>1249</c:v>
                </c:pt>
                <c:pt idx="9566">
                  <c:v>1249</c:v>
                </c:pt>
                <c:pt idx="9567">
                  <c:v>1298</c:v>
                </c:pt>
                <c:pt idx="9568">
                  <c:v>1528</c:v>
                </c:pt>
                <c:pt idx="9569">
                  <c:v>1915</c:v>
                </c:pt>
                <c:pt idx="9570">
                  <c:v>1915</c:v>
                </c:pt>
                <c:pt idx="9571">
                  <c:v>1915</c:v>
                </c:pt>
                <c:pt idx="9572">
                  <c:v>1915</c:v>
                </c:pt>
                <c:pt idx="9573">
                  <c:v>1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631</c:v>
                </c:pt>
                <c:pt idx="9585">
                  <c:v>673</c:v>
                </c:pt>
                <c:pt idx="9586">
                  <c:v>856</c:v>
                </c:pt>
                <c:pt idx="9587">
                  <c:v>856</c:v>
                </c:pt>
                <c:pt idx="9588">
                  <c:v>1644</c:v>
                </c:pt>
                <c:pt idx="9589">
                  <c:v>1642</c:v>
                </c:pt>
                <c:pt idx="9590">
                  <c:v>1419</c:v>
                </c:pt>
                <c:pt idx="9591">
                  <c:v>1419</c:v>
                </c:pt>
                <c:pt idx="9592">
                  <c:v>1419</c:v>
                </c:pt>
                <c:pt idx="9593">
                  <c:v>1419</c:v>
                </c:pt>
                <c:pt idx="9594">
                  <c:v>1419</c:v>
                </c:pt>
                <c:pt idx="9595">
                  <c:v>1419</c:v>
                </c:pt>
                <c:pt idx="9596">
                  <c:v>1419</c:v>
                </c:pt>
                <c:pt idx="9597">
                  <c:v>1419</c:v>
                </c:pt>
                <c:pt idx="9598">
                  <c:v>2040</c:v>
                </c:pt>
                <c:pt idx="9599">
                  <c:v>2184</c:v>
                </c:pt>
                <c:pt idx="9600">
                  <c:v>2184</c:v>
                </c:pt>
                <c:pt idx="9601">
                  <c:v>2184</c:v>
                </c:pt>
                <c:pt idx="9602">
                  <c:v>155</c:v>
                </c:pt>
                <c:pt idx="9603">
                  <c:v>1823</c:v>
                </c:pt>
                <c:pt idx="9604">
                  <c:v>1823</c:v>
                </c:pt>
                <c:pt idx="9605">
                  <c:v>1823</c:v>
                </c:pt>
                <c:pt idx="9606">
                  <c:v>1823</c:v>
                </c:pt>
                <c:pt idx="9607">
                  <c:v>1823</c:v>
                </c:pt>
                <c:pt idx="9608">
                  <c:v>1823</c:v>
                </c:pt>
                <c:pt idx="9609">
                  <c:v>2332</c:v>
                </c:pt>
                <c:pt idx="9610">
                  <c:v>2689</c:v>
                </c:pt>
                <c:pt idx="9611">
                  <c:v>2767</c:v>
                </c:pt>
                <c:pt idx="9612">
                  <c:v>4530</c:v>
                </c:pt>
                <c:pt idx="9613">
                  <c:v>4530</c:v>
                </c:pt>
                <c:pt idx="9614">
                  <c:v>158</c:v>
                </c:pt>
                <c:pt idx="9615">
                  <c:v>109</c:v>
                </c:pt>
                <c:pt idx="9616">
                  <c:v>1743</c:v>
                </c:pt>
                <c:pt idx="9617">
                  <c:v>1687</c:v>
                </c:pt>
                <c:pt idx="9618">
                  <c:v>1687</c:v>
                </c:pt>
                <c:pt idx="9619">
                  <c:v>1687</c:v>
                </c:pt>
                <c:pt idx="9620">
                  <c:v>1687</c:v>
                </c:pt>
                <c:pt idx="9621">
                  <c:v>1687</c:v>
                </c:pt>
                <c:pt idx="9622">
                  <c:v>1687</c:v>
                </c:pt>
                <c:pt idx="9623">
                  <c:v>1687</c:v>
                </c:pt>
                <c:pt idx="9624">
                  <c:v>2151</c:v>
                </c:pt>
                <c:pt idx="9625">
                  <c:v>2308</c:v>
                </c:pt>
                <c:pt idx="9626">
                  <c:v>2308</c:v>
                </c:pt>
                <c:pt idx="9627">
                  <c:v>2441</c:v>
                </c:pt>
                <c:pt idx="9628">
                  <c:v>2725</c:v>
                </c:pt>
                <c:pt idx="9629">
                  <c:v>2725</c:v>
                </c:pt>
                <c:pt idx="9630">
                  <c:v>2725</c:v>
                </c:pt>
                <c:pt idx="9631">
                  <c:v>2725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1744</c:v>
                </c:pt>
                <c:pt idx="9640">
                  <c:v>1744</c:v>
                </c:pt>
                <c:pt idx="9641">
                  <c:v>1744</c:v>
                </c:pt>
                <c:pt idx="9642">
                  <c:v>1744</c:v>
                </c:pt>
                <c:pt idx="9643">
                  <c:v>1663</c:v>
                </c:pt>
                <c:pt idx="9644">
                  <c:v>1260</c:v>
                </c:pt>
                <c:pt idx="9645">
                  <c:v>1260</c:v>
                </c:pt>
                <c:pt idx="9646">
                  <c:v>1259</c:v>
                </c:pt>
                <c:pt idx="9647">
                  <c:v>1116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781</c:v>
                </c:pt>
                <c:pt idx="9655">
                  <c:v>887</c:v>
                </c:pt>
                <c:pt idx="9656">
                  <c:v>2122</c:v>
                </c:pt>
                <c:pt idx="9657">
                  <c:v>2394</c:v>
                </c:pt>
                <c:pt idx="9658">
                  <c:v>1047</c:v>
                </c:pt>
                <c:pt idx="9659">
                  <c:v>1909</c:v>
                </c:pt>
                <c:pt idx="9660">
                  <c:v>2664</c:v>
                </c:pt>
                <c:pt idx="9661">
                  <c:v>2163</c:v>
                </c:pt>
                <c:pt idx="9662">
                  <c:v>597</c:v>
                </c:pt>
                <c:pt idx="9663">
                  <c:v>1671</c:v>
                </c:pt>
                <c:pt idx="9664">
                  <c:v>2640</c:v>
                </c:pt>
                <c:pt idx="9665">
                  <c:v>1536</c:v>
                </c:pt>
                <c:pt idx="9666">
                  <c:v>3176</c:v>
                </c:pt>
                <c:pt idx="9667">
                  <c:v>2639</c:v>
                </c:pt>
                <c:pt idx="9668">
                  <c:v>2093</c:v>
                </c:pt>
                <c:pt idx="9669">
                  <c:v>1793</c:v>
                </c:pt>
                <c:pt idx="9670">
                  <c:v>1139</c:v>
                </c:pt>
                <c:pt idx="9671">
                  <c:v>1346</c:v>
                </c:pt>
                <c:pt idx="9672">
                  <c:v>1782</c:v>
                </c:pt>
                <c:pt idx="9673">
                  <c:v>1361</c:v>
                </c:pt>
                <c:pt idx="9674">
                  <c:v>2552</c:v>
                </c:pt>
                <c:pt idx="9675">
                  <c:v>1324</c:v>
                </c:pt>
                <c:pt idx="9676">
                  <c:v>3170</c:v>
                </c:pt>
                <c:pt idx="9677">
                  <c:v>1338</c:v>
                </c:pt>
                <c:pt idx="9678">
                  <c:v>1655</c:v>
                </c:pt>
                <c:pt idx="9679">
                  <c:v>1956</c:v>
                </c:pt>
                <c:pt idx="9680">
                  <c:v>1688</c:v>
                </c:pt>
                <c:pt idx="9681">
                  <c:v>2393</c:v>
                </c:pt>
                <c:pt idx="9682">
                  <c:v>1880</c:v>
                </c:pt>
                <c:pt idx="9683">
                  <c:v>1272</c:v>
                </c:pt>
                <c:pt idx="9684">
                  <c:v>2429</c:v>
                </c:pt>
                <c:pt idx="9685">
                  <c:v>2001</c:v>
                </c:pt>
                <c:pt idx="9686">
                  <c:v>2813</c:v>
                </c:pt>
                <c:pt idx="9687">
                  <c:v>3047</c:v>
                </c:pt>
                <c:pt idx="9688">
                  <c:v>1868</c:v>
                </c:pt>
                <c:pt idx="9689">
                  <c:v>2204</c:v>
                </c:pt>
                <c:pt idx="9690">
                  <c:v>2842</c:v>
                </c:pt>
                <c:pt idx="9691">
                  <c:v>2484</c:v>
                </c:pt>
                <c:pt idx="9692">
                  <c:v>1748</c:v>
                </c:pt>
                <c:pt idx="9693">
                  <c:v>1581</c:v>
                </c:pt>
                <c:pt idx="9694">
                  <c:v>2186</c:v>
                </c:pt>
                <c:pt idx="9695">
                  <c:v>1819</c:v>
                </c:pt>
                <c:pt idx="9696">
                  <c:v>2230</c:v>
                </c:pt>
                <c:pt idx="9697">
                  <c:v>2257</c:v>
                </c:pt>
                <c:pt idx="9698">
                  <c:v>1074</c:v>
                </c:pt>
                <c:pt idx="9699">
                  <c:v>1914</c:v>
                </c:pt>
                <c:pt idx="9700">
                  <c:v>2990</c:v>
                </c:pt>
                <c:pt idx="9701">
                  <c:v>2898</c:v>
                </c:pt>
                <c:pt idx="9702">
                  <c:v>3538</c:v>
                </c:pt>
                <c:pt idx="9703">
                  <c:v>2771</c:v>
                </c:pt>
                <c:pt idx="9704">
                  <c:v>2845</c:v>
                </c:pt>
                <c:pt idx="9705">
                  <c:v>1008</c:v>
                </c:pt>
                <c:pt idx="9706">
                  <c:v>2333</c:v>
                </c:pt>
                <c:pt idx="9707">
                  <c:v>2333</c:v>
                </c:pt>
                <c:pt idx="9708">
                  <c:v>2480</c:v>
                </c:pt>
                <c:pt idx="9709">
                  <c:v>2206</c:v>
                </c:pt>
                <c:pt idx="9710">
                  <c:v>1407</c:v>
                </c:pt>
                <c:pt idx="9711">
                  <c:v>1987</c:v>
                </c:pt>
                <c:pt idx="9712">
                  <c:v>2131</c:v>
                </c:pt>
                <c:pt idx="9713">
                  <c:v>1473</c:v>
                </c:pt>
                <c:pt idx="9714">
                  <c:v>2559</c:v>
                </c:pt>
                <c:pt idx="9715">
                  <c:v>1232</c:v>
                </c:pt>
                <c:pt idx="9716">
                  <c:v>882</c:v>
                </c:pt>
                <c:pt idx="9717">
                  <c:v>247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493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2831</c:v>
                </c:pt>
                <c:pt idx="9735">
                  <c:v>3158</c:v>
                </c:pt>
                <c:pt idx="9736">
                  <c:v>3158</c:v>
                </c:pt>
                <c:pt idx="9737">
                  <c:v>3158</c:v>
                </c:pt>
                <c:pt idx="9738">
                  <c:v>3215</c:v>
                </c:pt>
                <c:pt idx="9739">
                  <c:v>3215</c:v>
                </c:pt>
                <c:pt idx="9740">
                  <c:v>3215</c:v>
                </c:pt>
                <c:pt idx="9741">
                  <c:v>3215</c:v>
                </c:pt>
                <c:pt idx="9742">
                  <c:v>3215</c:v>
                </c:pt>
                <c:pt idx="9743">
                  <c:v>3215</c:v>
                </c:pt>
                <c:pt idx="9744">
                  <c:v>3215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605</c:v>
                </c:pt>
                <c:pt idx="9754">
                  <c:v>941</c:v>
                </c:pt>
                <c:pt idx="9755">
                  <c:v>941</c:v>
                </c:pt>
                <c:pt idx="9756">
                  <c:v>941</c:v>
                </c:pt>
                <c:pt idx="9757">
                  <c:v>365</c:v>
                </c:pt>
                <c:pt idx="9758">
                  <c:v>1589</c:v>
                </c:pt>
                <c:pt idx="9759">
                  <c:v>2889</c:v>
                </c:pt>
                <c:pt idx="9760">
                  <c:v>2889</c:v>
                </c:pt>
                <c:pt idx="9761">
                  <c:v>2889</c:v>
                </c:pt>
                <c:pt idx="9762">
                  <c:v>2889</c:v>
                </c:pt>
                <c:pt idx="9763">
                  <c:v>2889</c:v>
                </c:pt>
                <c:pt idx="9764">
                  <c:v>2889</c:v>
                </c:pt>
                <c:pt idx="9765">
                  <c:v>2889</c:v>
                </c:pt>
                <c:pt idx="9766">
                  <c:v>2889</c:v>
                </c:pt>
                <c:pt idx="9767">
                  <c:v>2889</c:v>
                </c:pt>
                <c:pt idx="9768">
                  <c:v>2889</c:v>
                </c:pt>
                <c:pt idx="9769">
                  <c:v>458</c:v>
                </c:pt>
                <c:pt idx="9770">
                  <c:v>2987</c:v>
                </c:pt>
                <c:pt idx="9771">
                  <c:v>799</c:v>
                </c:pt>
                <c:pt idx="9772">
                  <c:v>799</c:v>
                </c:pt>
                <c:pt idx="9773">
                  <c:v>799</c:v>
                </c:pt>
                <c:pt idx="9774">
                  <c:v>799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1029</c:v>
                </c:pt>
                <c:pt idx="9790">
                  <c:v>1831</c:v>
                </c:pt>
                <c:pt idx="9791">
                  <c:v>1830</c:v>
                </c:pt>
                <c:pt idx="9792">
                  <c:v>1830</c:v>
                </c:pt>
                <c:pt idx="9793">
                  <c:v>1411</c:v>
                </c:pt>
                <c:pt idx="9794">
                  <c:v>1411</c:v>
                </c:pt>
                <c:pt idx="9795">
                  <c:v>1411</c:v>
                </c:pt>
                <c:pt idx="9796">
                  <c:v>1411</c:v>
                </c:pt>
                <c:pt idx="9797">
                  <c:v>1411</c:v>
                </c:pt>
                <c:pt idx="9798">
                  <c:v>1411</c:v>
                </c:pt>
                <c:pt idx="9799">
                  <c:v>1273</c:v>
                </c:pt>
                <c:pt idx="9800">
                  <c:v>0</c:v>
                </c:pt>
                <c:pt idx="9801">
                  <c:v>2785</c:v>
                </c:pt>
                <c:pt idx="9802">
                  <c:v>2785</c:v>
                </c:pt>
                <c:pt idx="9803">
                  <c:v>2785</c:v>
                </c:pt>
                <c:pt idx="9804">
                  <c:v>2785</c:v>
                </c:pt>
                <c:pt idx="9805">
                  <c:v>2785</c:v>
                </c:pt>
                <c:pt idx="9806">
                  <c:v>2785</c:v>
                </c:pt>
                <c:pt idx="9807">
                  <c:v>2785</c:v>
                </c:pt>
                <c:pt idx="9808">
                  <c:v>2785</c:v>
                </c:pt>
                <c:pt idx="9809">
                  <c:v>2785</c:v>
                </c:pt>
                <c:pt idx="9810">
                  <c:v>2785</c:v>
                </c:pt>
                <c:pt idx="9811">
                  <c:v>2785</c:v>
                </c:pt>
                <c:pt idx="9812">
                  <c:v>2785</c:v>
                </c:pt>
                <c:pt idx="9813">
                  <c:v>1593</c:v>
                </c:pt>
                <c:pt idx="9814">
                  <c:v>1593</c:v>
                </c:pt>
                <c:pt idx="9815">
                  <c:v>1593</c:v>
                </c:pt>
                <c:pt idx="9816">
                  <c:v>1593</c:v>
                </c:pt>
                <c:pt idx="9817">
                  <c:v>1314</c:v>
                </c:pt>
                <c:pt idx="9818">
                  <c:v>1239</c:v>
                </c:pt>
                <c:pt idx="9819">
                  <c:v>1239</c:v>
                </c:pt>
                <c:pt idx="9820">
                  <c:v>1239</c:v>
                </c:pt>
                <c:pt idx="9821">
                  <c:v>1239</c:v>
                </c:pt>
                <c:pt idx="9822">
                  <c:v>1239</c:v>
                </c:pt>
                <c:pt idx="9823">
                  <c:v>1239</c:v>
                </c:pt>
                <c:pt idx="9824">
                  <c:v>1239</c:v>
                </c:pt>
                <c:pt idx="9825">
                  <c:v>2536</c:v>
                </c:pt>
                <c:pt idx="9826">
                  <c:v>2536</c:v>
                </c:pt>
                <c:pt idx="9827">
                  <c:v>2536</c:v>
                </c:pt>
                <c:pt idx="9828">
                  <c:v>2536</c:v>
                </c:pt>
                <c:pt idx="9829">
                  <c:v>2765</c:v>
                </c:pt>
                <c:pt idx="9830">
                  <c:v>2832</c:v>
                </c:pt>
                <c:pt idx="9831">
                  <c:v>2832</c:v>
                </c:pt>
                <c:pt idx="9832">
                  <c:v>1590</c:v>
                </c:pt>
                <c:pt idx="9833">
                  <c:v>70</c:v>
                </c:pt>
                <c:pt idx="9834">
                  <c:v>1292</c:v>
                </c:pt>
                <c:pt idx="9835">
                  <c:v>1279</c:v>
                </c:pt>
                <c:pt idx="9836">
                  <c:v>1279</c:v>
                </c:pt>
                <c:pt idx="9837">
                  <c:v>1279</c:v>
                </c:pt>
                <c:pt idx="9838">
                  <c:v>1279</c:v>
                </c:pt>
                <c:pt idx="9839">
                  <c:v>1348</c:v>
                </c:pt>
                <c:pt idx="9840">
                  <c:v>2428</c:v>
                </c:pt>
                <c:pt idx="9841">
                  <c:v>2428</c:v>
                </c:pt>
                <c:pt idx="9842">
                  <c:v>2428</c:v>
                </c:pt>
                <c:pt idx="9843">
                  <c:v>2468</c:v>
                </c:pt>
                <c:pt idx="9844">
                  <c:v>4170</c:v>
                </c:pt>
                <c:pt idx="9845">
                  <c:v>4170</c:v>
                </c:pt>
                <c:pt idx="9846">
                  <c:v>4170</c:v>
                </c:pt>
                <c:pt idx="9847">
                  <c:v>1713</c:v>
                </c:pt>
                <c:pt idx="9848">
                  <c:v>1378</c:v>
                </c:pt>
                <c:pt idx="9849">
                  <c:v>1378</c:v>
                </c:pt>
                <c:pt idx="9850">
                  <c:v>1378</c:v>
                </c:pt>
                <c:pt idx="9851">
                  <c:v>1378</c:v>
                </c:pt>
                <c:pt idx="9852">
                  <c:v>1378</c:v>
                </c:pt>
                <c:pt idx="9853">
                  <c:v>1378</c:v>
                </c:pt>
                <c:pt idx="9854">
                  <c:v>1378</c:v>
                </c:pt>
                <c:pt idx="9855">
                  <c:v>2457</c:v>
                </c:pt>
                <c:pt idx="9856">
                  <c:v>2457</c:v>
                </c:pt>
                <c:pt idx="9857">
                  <c:v>2457</c:v>
                </c:pt>
                <c:pt idx="9858">
                  <c:v>2457</c:v>
                </c:pt>
                <c:pt idx="9859">
                  <c:v>2457</c:v>
                </c:pt>
                <c:pt idx="9860">
                  <c:v>2459</c:v>
                </c:pt>
                <c:pt idx="9861">
                  <c:v>2737</c:v>
                </c:pt>
                <c:pt idx="9862">
                  <c:v>2679</c:v>
                </c:pt>
                <c:pt idx="9863">
                  <c:v>1499</c:v>
                </c:pt>
                <c:pt idx="9864">
                  <c:v>1497</c:v>
                </c:pt>
                <c:pt idx="9865">
                  <c:v>1219</c:v>
                </c:pt>
                <c:pt idx="9866">
                  <c:v>1219</c:v>
                </c:pt>
                <c:pt idx="9867">
                  <c:v>1219</c:v>
                </c:pt>
                <c:pt idx="9868">
                  <c:v>1219</c:v>
                </c:pt>
                <c:pt idx="9869">
                  <c:v>1219</c:v>
                </c:pt>
                <c:pt idx="9870">
                  <c:v>1219</c:v>
                </c:pt>
                <c:pt idx="9871">
                  <c:v>1219</c:v>
                </c:pt>
                <c:pt idx="9872">
                  <c:v>1219</c:v>
                </c:pt>
                <c:pt idx="9873">
                  <c:v>2457</c:v>
                </c:pt>
                <c:pt idx="9874">
                  <c:v>2457</c:v>
                </c:pt>
                <c:pt idx="9875">
                  <c:v>2458</c:v>
                </c:pt>
                <c:pt idx="9876">
                  <c:v>2561</c:v>
                </c:pt>
                <c:pt idx="9877">
                  <c:v>2521</c:v>
                </c:pt>
                <c:pt idx="9878">
                  <c:v>1390</c:v>
                </c:pt>
                <c:pt idx="9879">
                  <c:v>1389</c:v>
                </c:pt>
                <c:pt idx="9880">
                  <c:v>1287</c:v>
                </c:pt>
                <c:pt idx="9881">
                  <c:v>1285</c:v>
                </c:pt>
                <c:pt idx="9882">
                  <c:v>1285</c:v>
                </c:pt>
                <c:pt idx="9883">
                  <c:v>1197</c:v>
                </c:pt>
                <c:pt idx="9884">
                  <c:v>1197</c:v>
                </c:pt>
                <c:pt idx="9885">
                  <c:v>1197</c:v>
                </c:pt>
                <c:pt idx="9886">
                  <c:v>1197</c:v>
                </c:pt>
                <c:pt idx="9887">
                  <c:v>1197</c:v>
                </c:pt>
                <c:pt idx="9888">
                  <c:v>1275</c:v>
                </c:pt>
                <c:pt idx="9889">
                  <c:v>2774</c:v>
                </c:pt>
                <c:pt idx="9890">
                  <c:v>2774</c:v>
                </c:pt>
                <c:pt idx="9891">
                  <c:v>2774</c:v>
                </c:pt>
                <c:pt idx="9892">
                  <c:v>2728</c:v>
                </c:pt>
                <c:pt idx="9893">
                  <c:v>1117</c:v>
                </c:pt>
                <c:pt idx="9894">
                  <c:v>1194</c:v>
                </c:pt>
                <c:pt idx="9895">
                  <c:v>1327</c:v>
                </c:pt>
                <c:pt idx="9896">
                  <c:v>1326</c:v>
                </c:pt>
                <c:pt idx="9897">
                  <c:v>1326</c:v>
                </c:pt>
                <c:pt idx="9898">
                  <c:v>1218</c:v>
                </c:pt>
                <c:pt idx="9899">
                  <c:v>1218</c:v>
                </c:pt>
                <c:pt idx="9900">
                  <c:v>1218</c:v>
                </c:pt>
                <c:pt idx="9901">
                  <c:v>1218</c:v>
                </c:pt>
                <c:pt idx="9902">
                  <c:v>1218</c:v>
                </c:pt>
                <c:pt idx="9903">
                  <c:v>2465</c:v>
                </c:pt>
                <c:pt idx="9904">
                  <c:v>2465</c:v>
                </c:pt>
                <c:pt idx="9905">
                  <c:v>2465</c:v>
                </c:pt>
                <c:pt idx="9906">
                  <c:v>2465</c:v>
                </c:pt>
                <c:pt idx="9907">
                  <c:v>1678</c:v>
                </c:pt>
                <c:pt idx="9908">
                  <c:v>1678</c:v>
                </c:pt>
                <c:pt idx="9909">
                  <c:v>1678</c:v>
                </c:pt>
                <c:pt idx="9910">
                  <c:v>1678</c:v>
                </c:pt>
                <c:pt idx="9911">
                  <c:v>1678</c:v>
                </c:pt>
                <c:pt idx="9912">
                  <c:v>1678</c:v>
                </c:pt>
                <c:pt idx="9913">
                  <c:v>1341</c:v>
                </c:pt>
                <c:pt idx="9914">
                  <c:v>1341</c:v>
                </c:pt>
                <c:pt idx="9915">
                  <c:v>1341</c:v>
                </c:pt>
                <c:pt idx="9916">
                  <c:v>1341</c:v>
                </c:pt>
                <c:pt idx="9917">
                  <c:v>1341</c:v>
                </c:pt>
                <c:pt idx="9918">
                  <c:v>1341</c:v>
                </c:pt>
                <c:pt idx="9919">
                  <c:v>2514</c:v>
                </c:pt>
                <c:pt idx="9920">
                  <c:v>2514</c:v>
                </c:pt>
                <c:pt idx="9921">
                  <c:v>2514</c:v>
                </c:pt>
                <c:pt idx="9922">
                  <c:v>2514</c:v>
                </c:pt>
                <c:pt idx="9923">
                  <c:v>1643</c:v>
                </c:pt>
                <c:pt idx="9924">
                  <c:v>1643</c:v>
                </c:pt>
                <c:pt idx="9925">
                  <c:v>1643</c:v>
                </c:pt>
                <c:pt idx="9926">
                  <c:v>1643</c:v>
                </c:pt>
                <c:pt idx="9927">
                  <c:v>1643</c:v>
                </c:pt>
                <c:pt idx="9928">
                  <c:v>1271</c:v>
                </c:pt>
                <c:pt idx="9929">
                  <c:v>1271</c:v>
                </c:pt>
                <c:pt idx="9930">
                  <c:v>1271</c:v>
                </c:pt>
                <c:pt idx="9931">
                  <c:v>1271</c:v>
                </c:pt>
                <c:pt idx="9932">
                  <c:v>1271</c:v>
                </c:pt>
                <c:pt idx="9933">
                  <c:v>1271</c:v>
                </c:pt>
                <c:pt idx="9934">
                  <c:v>2472</c:v>
                </c:pt>
                <c:pt idx="9935">
                  <c:v>2472</c:v>
                </c:pt>
                <c:pt idx="9936">
                  <c:v>2472</c:v>
                </c:pt>
                <c:pt idx="9937">
                  <c:v>2876</c:v>
                </c:pt>
                <c:pt idx="9938">
                  <c:v>1013</c:v>
                </c:pt>
                <c:pt idx="9939">
                  <c:v>1368</c:v>
                </c:pt>
                <c:pt idx="9940">
                  <c:v>1280</c:v>
                </c:pt>
                <c:pt idx="9941">
                  <c:v>1280</c:v>
                </c:pt>
                <c:pt idx="9942">
                  <c:v>1280</c:v>
                </c:pt>
                <c:pt idx="9943">
                  <c:v>1319</c:v>
                </c:pt>
                <c:pt idx="9944">
                  <c:v>1319</c:v>
                </c:pt>
                <c:pt idx="9945">
                  <c:v>1319</c:v>
                </c:pt>
                <c:pt idx="9946">
                  <c:v>1319</c:v>
                </c:pt>
                <c:pt idx="9947">
                  <c:v>1319</c:v>
                </c:pt>
                <c:pt idx="9948">
                  <c:v>1319</c:v>
                </c:pt>
                <c:pt idx="9949">
                  <c:v>1319</c:v>
                </c:pt>
                <c:pt idx="9950">
                  <c:v>1319</c:v>
                </c:pt>
                <c:pt idx="9951">
                  <c:v>2404</c:v>
                </c:pt>
                <c:pt idx="9952">
                  <c:v>2404</c:v>
                </c:pt>
                <c:pt idx="9953">
                  <c:v>1085</c:v>
                </c:pt>
                <c:pt idx="9954">
                  <c:v>1085</c:v>
                </c:pt>
                <c:pt idx="9955">
                  <c:v>896</c:v>
                </c:pt>
                <c:pt idx="9956">
                  <c:v>895</c:v>
                </c:pt>
                <c:pt idx="9957">
                  <c:v>1180</c:v>
                </c:pt>
                <c:pt idx="9958">
                  <c:v>1567</c:v>
                </c:pt>
                <c:pt idx="9959">
                  <c:v>1567</c:v>
                </c:pt>
                <c:pt idx="9960">
                  <c:v>1567</c:v>
                </c:pt>
                <c:pt idx="9961">
                  <c:v>538</c:v>
                </c:pt>
                <c:pt idx="9962">
                  <c:v>535</c:v>
                </c:pt>
                <c:pt idx="9963">
                  <c:v>138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125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2810</c:v>
                </c:pt>
                <c:pt idx="9991">
                  <c:v>2868</c:v>
                </c:pt>
                <c:pt idx="9992">
                  <c:v>2903</c:v>
                </c:pt>
                <c:pt idx="9993">
                  <c:v>238</c:v>
                </c:pt>
                <c:pt idx="9994">
                  <c:v>110</c:v>
                </c:pt>
                <c:pt idx="9995">
                  <c:v>63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253</c:v>
                </c:pt>
                <c:pt idx="10010">
                  <c:v>250</c:v>
                </c:pt>
                <c:pt idx="10011">
                  <c:v>250</c:v>
                </c:pt>
                <c:pt idx="10012">
                  <c:v>109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1141</c:v>
                </c:pt>
                <c:pt idx="10025">
                  <c:v>23567</c:v>
                </c:pt>
                <c:pt idx="10026">
                  <c:v>93359</c:v>
                </c:pt>
                <c:pt idx="10027">
                  <c:v>102365</c:v>
                </c:pt>
                <c:pt idx="10028">
                  <c:v>120292</c:v>
                </c:pt>
                <c:pt idx="10029">
                  <c:v>177487</c:v>
                </c:pt>
                <c:pt idx="10030">
                  <c:v>115498</c:v>
                </c:pt>
                <c:pt idx="10031">
                  <c:v>173796</c:v>
                </c:pt>
                <c:pt idx="10032">
                  <c:v>188815</c:v>
                </c:pt>
                <c:pt idx="10033">
                  <c:v>240400</c:v>
                </c:pt>
                <c:pt idx="10034">
                  <c:v>362515</c:v>
                </c:pt>
                <c:pt idx="10035">
                  <c:v>447597</c:v>
                </c:pt>
                <c:pt idx="10036">
                  <c:v>564907</c:v>
                </c:pt>
                <c:pt idx="10037">
                  <c:v>636040</c:v>
                </c:pt>
                <c:pt idx="10038">
                  <c:v>638967</c:v>
                </c:pt>
                <c:pt idx="10039">
                  <c:v>604692</c:v>
                </c:pt>
                <c:pt idx="10040">
                  <c:v>566559</c:v>
                </c:pt>
                <c:pt idx="10041">
                  <c:v>557299</c:v>
                </c:pt>
                <c:pt idx="10042">
                  <c:v>566135</c:v>
                </c:pt>
                <c:pt idx="10043">
                  <c:v>571062</c:v>
                </c:pt>
                <c:pt idx="10044">
                  <c:v>575100</c:v>
                </c:pt>
                <c:pt idx="10045">
                  <c:v>566081</c:v>
                </c:pt>
                <c:pt idx="10046">
                  <c:v>563734</c:v>
                </c:pt>
                <c:pt idx="10047">
                  <c:v>552235</c:v>
                </c:pt>
                <c:pt idx="10048">
                  <c:v>547150</c:v>
                </c:pt>
                <c:pt idx="10049">
                  <c:v>533765</c:v>
                </c:pt>
                <c:pt idx="10050">
                  <c:v>544834</c:v>
                </c:pt>
                <c:pt idx="10051">
                  <c:v>540269</c:v>
                </c:pt>
                <c:pt idx="10052">
                  <c:v>545993</c:v>
                </c:pt>
                <c:pt idx="10053">
                  <c:v>537059</c:v>
                </c:pt>
                <c:pt idx="10054">
                  <c:v>522324</c:v>
                </c:pt>
                <c:pt idx="10055">
                  <c:v>507903</c:v>
                </c:pt>
                <c:pt idx="10056">
                  <c:v>514336</c:v>
                </c:pt>
                <c:pt idx="10057">
                  <c:v>515433</c:v>
                </c:pt>
                <c:pt idx="10058">
                  <c:v>519153</c:v>
                </c:pt>
                <c:pt idx="10059">
                  <c:v>515460</c:v>
                </c:pt>
                <c:pt idx="10060">
                  <c:v>519628</c:v>
                </c:pt>
                <c:pt idx="10061">
                  <c:v>524117</c:v>
                </c:pt>
                <c:pt idx="10062">
                  <c:v>532050</c:v>
                </c:pt>
                <c:pt idx="10063">
                  <c:v>531411</c:v>
                </c:pt>
                <c:pt idx="10064">
                  <c:v>539798</c:v>
                </c:pt>
                <c:pt idx="10065">
                  <c:v>535852</c:v>
                </c:pt>
                <c:pt idx="10066">
                  <c:v>519392</c:v>
                </c:pt>
                <c:pt idx="10067">
                  <c:v>535862</c:v>
                </c:pt>
                <c:pt idx="10068">
                  <c:v>540888</c:v>
                </c:pt>
                <c:pt idx="10069">
                  <c:v>554636</c:v>
                </c:pt>
                <c:pt idx="10070">
                  <c:v>559280</c:v>
                </c:pt>
                <c:pt idx="10071">
                  <c:v>556798</c:v>
                </c:pt>
                <c:pt idx="10072">
                  <c:v>556394</c:v>
                </c:pt>
                <c:pt idx="10073">
                  <c:v>538472</c:v>
                </c:pt>
                <c:pt idx="10074">
                  <c:v>533450</c:v>
                </c:pt>
                <c:pt idx="10075">
                  <c:v>521879</c:v>
                </c:pt>
                <c:pt idx="10076">
                  <c:v>515587</c:v>
                </c:pt>
                <c:pt idx="10077">
                  <c:v>507899</c:v>
                </c:pt>
                <c:pt idx="10078">
                  <c:v>521467</c:v>
                </c:pt>
                <c:pt idx="10079">
                  <c:v>524500</c:v>
                </c:pt>
                <c:pt idx="10080">
                  <c:v>527684</c:v>
                </c:pt>
                <c:pt idx="10081">
                  <c:v>533484</c:v>
                </c:pt>
                <c:pt idx="10082">
                  <c:v>539576</c:v>
                </c:pt>
                <c:pt idx="10083">
                  <c:v>521902</c:v>
                </c:pt>
                <c:pt idx="10084">
                  <c:v>522007</c:v>
                </c:pt>
                <c:pt idx="10085">
                  <c:v>523933</c:v>
                </c:pt>
                <c:pt idx="10086">
                  <c:v>514331</c:v>
                </c:pt>
                <c:pt idx="10087">
                  <c:v>516185</c:v>
                </c:pt>
                <c:pt idx="10088">
                  <c:v>505414</c:v>
                </c:pt>
                <c:pt idx="10089">
                  <c:v>501555</c:v>
                </c:pt>
                <c:pt idx="10090">
                  <c:v>505465</c:v>
                </c:pt>
                <c:pt idx="10091">
                  <c:v>511394</c:v>
                </c:pt>
                <c:pt idx="10092">
                  <c:v>520954</c:v>
                </c:pt>
                <c:pt idx="10093">
                  <c:v>538467</c:v>
                </c:pt>
                <c:pt idx="10094">
                  <c:v>540753</c:v>
                </c:pt>
                <c:pt idx="10095">
                  <c:v>546199</c:v>
                </c:pt>
                <c:pt idx="10096">
                  <c:v>536912</c:v>
                </c:pt>
                <c:pt idx="10097">
                  <c:v>530880</c:v>
                </c:pt>
                <c:pt idx="10098">
                  <c:v>527141</c:v>
                </c:pt>
                <c:pt idx="10099">
                  <c:v>513673</c:v>
                </c:pt>
                <c:pt idx="10100">
                  <c:v>522601</c:v>
                </c:pt>
                <c:pt idx="10101">
                  <c:v>510494</c:v>
                </c:pt>
                <c:pt idx="10102">
                  <c:v>515368</c:v>
                </c:pt>
                <c:pt idx="10103">
                  <c:v>517314</c:v>
                </c:pt>
                <c:pt idx="10104">
                  <c:v>527106</c:v>
                </c:pt>
                <c:pt idx="10105">
                  <c:v>543443</c:v>
                </c:pt>
                <c:pt idx="10106">
                  <c:v>546099</c:v>
                </c:pt>
                <c:pt idx="10107">
                  <c:v>560606</c:v>
                </c:pt>
                <c:pt idx="10108">
                  <c:v>561430</c:v>
                </c:pt>
                <c:pt idx="10109">
                  <c:v>552517</c:v>
                </c:pt>
                <c:pt idx="10110">
                  <c:v>553587</c:v>
                </c:pt>
                <c:pt idx="10111">
                  <c:v>540060</c:v>
                </c:pt>
                <c:pt idx="10112">
                  <c:v>515922</c:v>
                </c:pt>
                <c:pt idx="10113">
                  <c:v>504399</c:v>
                </c:pt>
                <c:pt idx="10114">
                  <c:v>490006</c:v>
                </c:pt>
                <c:pt idx="10115">
                  <c:v>499117</c:v>
                </c:pt>
                <c:pt idx="10116">
                  <c:v>510485</c:v>
                </c:pt>
                <c:pt idx="10117">
                  <c:v>505583</c:v>
                </c:pt>
                <c:pt idx="10118">
                  <c:v>503628</c:v>
                </c:pt>
                <c:pt idx="10119">
                  <c:v>510443</c:v>
                </c:pt>
                <c:pt idx="10120">
                  <c:v>540712</c:v>
                </c:pt>
                <c:pt idx="10121">
                  <c:v>556167</c:v>
                </c:pt>
                <c:pt idx="10122">
                  <c:v>561041</c:v>
                </c:pt>
                <c:pt idx="10123">
                  <c:v>543420</c:v>
                </c:pt>
                <c:pt idx="10124">
                  <c:v>591838</c:v>
                </c:pt>
                <c:pt idx="10125">
                  <c:v>532239</c:v>
                </c:pt>
                <c:pt idx="10126">
                  <c:v>528526</c:v>
                </c:pt>
                <c:pt idx="10127">
                  <c:v>546203</c:v>
                </c:pt>
                <c:pt idx="10128">
                  <c:v>541084</c:v>
                </c:pt>
                <c:pt idx="10129">
                  <c:v>530643</c:v>
                </c:pt>
                <c:pt idx="10130">
                  <c:v>539147</c:v>
                </c:pt>
                <c:pt idx="10131">
                  <c:v>538372</c:v>
                </c:pt>
                <c:pt idx="10132">
                  <c:v>505068</c:v>
                </c:pt>
                <c:pt idx="10133">
                  <c:v>399632</c:v>
                </c:pt>
                <c:pt idx="10134">
                  <c:v>261686</c:v>
                </c:pt>
                <c:pt idx="10135">
                  <c:v>131734</c:v>
                </c:pt>
                <c:pt idx="10136">
                  <c:v>17422</c:v>
                </c:pt>
                <c:pt idx="10137">
                  <c:v>0</c:v>
                </c:pt>
                <c:pt idx="10138">
                  <c:v>0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355</c:v>
                </c:pt>
                <c:pt idx="10143">
                  <c:v>2490</c:v>
                </c:pt>
                <c:pt idx="10144">
                  <c:v>4809</c:v>
                </c:pt>
                <c:pt idx="10145">
                  <c:v>10434</c:v>
                </c:pt>
                <c:pt idx="10146">
                  <c:v>14468</c:v>
                </c:pt>
                <c:pt idx="10147">
                  <c:v>25408</c:v>
                </c:pt>
                <c:pt idx="10148">
                  <c:v>23414</c:v>
                </c:pt>
                <c:pt idx="10149">
                  <c:v>26998</c:v>
                </c:pt>
                <c:pt idx="10150">
                  <c:v>20088</c:v>
                </c:pt>
                <c:pt idx="10151">
                  <c:v>26084</c:v>
                </c:pt>
                <c:pt idx="10152">
                  <c:v>26771</c:v>
                </c:pt>
                <c:pt idx="10153">
                  <c:v>15318</c:v>
                </c:pt>
                <c:pt idx="10154">
                  <c:v>17717</c:v>
                </c:pt>
                <c:pt idx="10155">
                  <c:v>16290</c:v>
                </c:pt>
                <c:pt idx="10156">
                  <c:v>15069</c:v>
                </c:pt>
                <c:pt idx="10157">
                  <c:v>19314</c:v>
                </c:pt>
                <c:pt idx="10158">
                  <c:v>15260</c:v>
                </c:pt>
                <c:pt idx="10159">
                  <c:v>18379</c:v>
                </c:pt>
                <c:pt idx="10160">
                  <c:v>14710</c:v>
                </c:pt>
                <c:pt idx="10161">
                  <c:v>14672</c:v>
                </c:pt>
                <c:pt idx="10162">
                  <c:v>14425</c:v>
                </c:pt>
                <c:pt idx="10163">
                  <c:v>14473</c:v>
                </c:pt>
                <c:pt idx="10164">
                  <c:v>17696</c:v>
                </c:pt>
                <c:pt idx="10165">
                  <c:v>21863</c:v>
                </c:pt>
                <c:pt idx="10166">
                  <c:v>22804</c:v>
                </c:pt>
                <c:pt idx="10167">
                  <c:v>15842</c:v>
                </c:pt>
                <c:pt idx="10168">
                  <c:v>14386</c:v>
                </c:pt>
                <c:pt idx="10169">
                  <c:v>14397</c:v>
                </c:pt>
                <c:pt idx="10170">
                  <c:v>14016</c:v>
                </c:pt>
                <c:pt idx="10171">
                  <c:v>13517</c:v>
                </c:pt>
                <c:pt idx="10172">
                  <c:v>1038529</c:v>
                </c:pt>
                <c:pt idx="10173">
                  <c:v>1036147</c:v>
                </c:pt>
                <c:pt idx="10174">
                  <c:v>1033861</c:v>
                </c:pt>
                <c:pt idx="10175">
                  <c:v>1029677</c:v>
                </c:pt>
                <c:pt idx="10176">
                  <c:v>1026109</c:v>
                </c:pt>
                <c:pt idx="10177">
                  <c:v>1025118</c:v>
                </c:pt>
                <c:pt idx="10178">
                  <c:v>1021664</c:v>
                </c:pt>
                <c:pt idx="10179">
                  <c:v>1016065</c:v>
                </c:pt>
                <c:pt idx="10180">
                  <c:v>1015306</c:v>
                </c:pt>
                <c:pt idx="10181">
                  <c:v>1011711</c:v>
                </c:pt>
                <c:pt idx="10182">
                  <c:v>1009369</c:v>
                </c:pt>
                <c:pt idx="10183">
                  <c:v>1009369</c:v>
                </c:pt>
                <c:pt idx="10184">
                  <c:v>999363</c:v>
                </c:pt>
                <c:pt idx="10185">
                  <c:v>4205</c:v>
                </c:pt>
                <c:pt idx="10186">
                  <c:v>4205</c:v>
                </c:pt>
                <c:pt idx="10187">
                  <c:v>3559</c:v>
                </c:pt>
                <c:pt idx="10188">
                  <c:v>7951</c:v>
                </c:pt>
                <c:pt idx="10189">
                  <c:v>11542</c:v>
                </c:pt>
                <c:pt idx="10190">
                  <c:v>14030</c:v>
                </c:pt>
                <c:pt idx="10191">
                  <c:v>16381</c:v>
                </c:pt>
                <c:pt idx="10192">
                  <c:v>11664</c:v>
                </c:pt>
                <c:pt idx="10193">
                  <c:v>13254</c:v>
                </c:pt>
                <c:pt idx="10194">
                  <c:v>17249</c:v>
                </c:pt>
                <c:pt idx="10195">
                  <c:v>11236</c:v>
                </c:pt>
                <c:pt idx="10196">
                  <c:v>12842</c:v>
                </c:pt>
                <c:pt idx="10197">
                  <c:v>9434</c:v>
                </c:pt>
                <c:pt idx="10198">
                  <c:v>9302</c:v>
                </c:pt>
                <c:pt idx="10199">
                  <c:v>9315</c:v>
                </c:pt>
                <c:pt idx="10200">
                  <c:v>8952</c:v>
                </c:pt>
                <c:pt idx="10201">
                  <c:v>11293</c:v>
                </c:pt>
                <c:pt idx="10202">
                  <c:v>9436</c:v>
                </c:pt>
                <c:pt idx="10203">
                  <c:v>9178</c:v>
                </c:pt>
                <c:pt idx="10204">
                  <c:v>7092</c:v>
                </c:pt>
                <c:pt idx="10205">
                  <c:v>10863</c:v>
                </c:pt>
                <c:pt idx="10206">
                  <c:v>11267</c:v>
                </c:pt>
                <c:pt idx="10207">
                  <c:v>9392</c:v>
                </c:pt>
                <c:pt idx="10208">
                  <c:v>13099</c:v>
                </c:pt>
                <c:pt idx="10209">
                  <c:v>17109</c:v>
                </c:pt>
                <c:pt idx="10210">
                  <c:v>10865</c:v>
                </c:pt>
                <c:pt idx="10211">
                  <c:v>8563</c:v>
                </c:pt>
                <c:pt idx="10212">
                  <c:v>9421</c:v>
                </c:pt>
                <c:pt idx="10213">
                  <c:v>9279</c:v>
                </c:pt>
                <c:pt idx="10214">
                  <c:v>7036</c:v>
                </c:pt>
                <c:pt idx="10215">
                  <c:v>9565</c:v>
                </c:pt>
                <c:pt idx="10216">
                  <c:v>9512</c:v>
                </c:pt>
                <c:pt idx="10217">
                  <c:v>12272</c:v>
                </c:pt>
                <c:pt idx="10218">
                  <c:v>7937</c:v>
                </c:pt>
                <c:pt idx="10219">
                  <c:v>7117</c:v>
                </c:pt>
                <c:pt idx="10220">
                  <c:v>6383</c:v>
                </c:pt>
                <c:pt idx="10221">
                  <c:v>8498</c:v>
                </c:pt>
                <c:pt idx="10222">
                  <c:v>12223</c:v>
                </c:pt>
                <c:pt idx="10223">
                  <c:v>9342</c:v>
                </c:pt>
                <c:pt idx="10224">
                  <c:v>13053</c:v>
                </c:pt>
                <c:pt idx="10225">
                  <c:v>7021</c:v>
                </c:pt>
                <c:pt idx="10226">
                  <c:v>9495</c:v>
                </c:pt>
                <c:pt idx="10227">
                  <c:v>11990</c:v>
                </c:pt>
                <c:pt idx="10228">
                  <c:v>9118</c:v>
                </c:pt>
                <c:pt idx="10229">
                  <c:v>5792</c:v>
                </c:pt>
                <c:pt idx="10230">
                  <c:v>11672</c:v>
                </c:pt>
                <c:pt idx="10231">
                  <c:v>8641</c:v>
                </c:pt>
                <c:pt idx="10232">
                  <c:v>10314</c:v>
                </c:pt>
                <c:pt idx="10233">
                  <c:v>9620</c:v>
                </c:pt>
                <c:pt idx="10234">
                  <c:v>11464</c:v>
                </c:pt>
                <c:pt idx="10235">
                  <c:v>5791</c:v>
                </c:pt>
                <c:pt idx="10236">
                  <c:v>6973</c:v>
                </c:pt>
                <c:pt idx="10237">
                  <c:v>6917</c:v>
                </c:pt>
                <c:pt idx="10238">
                  <c:v>8383</c:v>
                </c:pt>
                <c:pt idx="10239">
                  <c:v>9803</c:v>
                </c:pt>
                <c:pt idx="10240">
                  <c:v>9175</c:v>
                </c:pt>
                <c:pt idx="10241">
                  <c:v>5306</c:v>
                </c:pt>
                <c:pt idx="10242">
                  <c:v>5719</c:v>
                </c:pt>
                <c:pt idx="10243">
                  <c:v>8328</c:v>
                </c:pt>
                <c:pt idx="10244">
                  <c:v>10585</c:v>
                </c:pt>
                <c:pt idx="10245">
                  <c:v>10085</c:v>
                </c:pt>
                <c:pt idx="10246">
                  <c:v>8417</c:v>
                </c:pt>
                <c:pt idx="10247">
                  <c:v>8655</c:v>
                </c:pt>
                <c:pt idx="10248">
                  <c:v>3880</c:v>
                </c:pt>
                <c:pt idx="10249">
                  <c:v>7195</c:v>
                </c:pt>
                <c:pt idx="10250">
                  <c:v>6916</c:v>
                </c:pt>
                <c:pt idx="10251">
                  <c:v>8278</c:v>
                </c:pt>
                <c:pt idx="10252">
                  <c:v>8364</c:v>
                </c:pt>
                <c:pt idx="10253">
                  <c:v>10275</c:v>
                </c:pt>
                <c:pt idx="10254">
                  <c:v>10275</c:v>
                </c:pt>
                <c:pt idx="10255">
                  <c:v>10500</c:v>
                </c:pt>
                <c:pt idx="10256">
                  <c:v>5355</c:v>
                </c:pt>
                <c:pt idx="10257">
                  <c:v>6895</c:v>
                </c:pt>
                <c:pt idx="10258">
                  <c:v>9405</c:v>
                </c:pt>
                <c:pt idx="10259">
                  <c:v>10309</c:v>
                </c:pt>
                <c:pt idx="10260">
                  <c:v>7733</c:v>
                </c:pt>
                <c:pt idx="10261">
                  <c:v>9899</c:v>
                </c:pt>
                <c:pt idx="10262">
                  <c:v>10418</c:v>
                </c:pt>
                <c:pt idx="10263">
                  <c:v>4957</c:v>
                </c:pt>
                <c:pt idx="10264">
                  <c:v>5667</c:v>
                </c:pt>
                <c:pt idx="10265">
                  <c:v>8216</c:v>
                </c:pt>
                <c:pt idx="10266">
                  <c:v>7902</c:v>
                </c:pt>
                <c:pt idx="10267">
                  <c:v>8271</c:v>
                </c:pt>
                <c:pt idx="10268">
                  <c:v>7571</c:v>
                </c:pt>
                <c:pt idx="10269">
                  <c:v>10033</c:v>
                </c:pt>
                <c:pt idx="10270">
                  <c:v>10382</c:v>
                </c:pt>
                <c:pt idx="10271">
                  <c:v>5035</c:v>
                </c:pt>
                <c:pt idx="10272">
                  <c:v>6590</c:v>
                </c:pt>
                <c:pt idx="10273">
                  <c:v>3054</c:v>
                </c:pt>
                <c:pt idx="10274">
                  <c:v>7767</c:v>
                </c:pt>
                <c:pt idx="10275">
                  <c:v>4606</c:v>
                </c:pt>
                <c:pt idx="10276">
                  <c:v>7979</c:v>
                </c:pt>
                <c:pt idx="10277">
                  <c:v>7979</c:v>
                </c:pt>
                <c:pt idx="10278">
                  <c:v>6382</c:v>
                </c:pt>
                <c:pt idx="10279">
                  <c:v>4592</c:v>
                </c:pt>
                <c:pt idx="10280">
                  <c:v>5168</c:v>
                </c:pt>
                <c:pt idx="10281">
                  <c:v>7846</c:v>
                </c:pt>
                <c:pt idx="10282">
                  <c:v>5932</c:v>
                </c:pt>
                <c:pt idx="10283">
                  <c:v>8071</c:v>
                </c:pt>
                <c:pt idx="10284">
                  <c:v>5773</c:v>
                </c:pt>
                <c:pt idx="10285">
                  <c:v>7893</c:v>
                </c:pt>
                <c:pt idx="10286">
                  <c:v>9933</c:v>
                </c:pt>
                <c:pt idx="10287">
                  <c:v>10054</c:v>
                </c:pt>
                <c:pt idx="10288">
                  <c:v>4677</c:v>
                </c:pt>
                <c:pt idx="10289">
                  <c:v>5911</c:v>
                </c:pt>
                <c:pt idx="10290">
                  <c:v>2658</c:v>
                </c:pt>
                <c:pt idx="10291">
                  <c:v>5871</c:v>
                </c:pt>
                <c:pt idx="10292">
                  <c:v>7754</c:v>
                </c:pt>
                <c:pt idx="10293">
                  <c:v>7176</c:v>
                </c:pt>
                <c:pt idx="10294">
                  <c:v>6549</c:v>
                </c:pt>
                <c:pt idx="10295">
                  <c:v>6774</c:v>
                </c:pt>
                <c:pt idx="10296">
                  <c:v>7695</c:v>
                </c:pt>
                <c:pt idx="10297">
                  <c:v>12261</c:v>
                </c:pt>
                <c:pt idx="10298">
                  <c:v>12261</c:v>
                </c:pt>
                <c:pt idx="10299">
                  <c:v>15670</c:v>
                </c:pt>
                <c:pt idx="10300">
                  <c:v>16054</c:v>
                </c:pt>
                <c:pt idx="10301">
                  <c:v>18065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0</c:v>
                </c:pt>
                <c:pt idx="10321">
                  <c:v>0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0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0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43</c:v>
                </c:pt>
                <c:pt idx="11163">
                  <c:v>103</c:v>
                </c:pt>
                <c:pt idx="11164">
                  <c:v>149</c:v>
                </c:pt>
                <c:pt idx="11165">
                  <c:v>203</c:v>
                </c:pt>
                <c:pt idx="11166">
                  <c:v>221</c:v>
                </c:pt>
                <c:pt idx="11167">
                  <c:v>155</c:v>
                </c:pt>
                <c:pt idx="11168">
                  <c:v>102</c:v>
                </c:pt>
                <c:pt idx="11169">
                  <c:v>53</c:v>
                </c:pt>
                <c:pt idx="11170">
                  <c:v>5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0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0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30261</c:v>
                </c:pt>
                <c:pt idx="11357">
                  <c:v>30332</c:v>
                </c:pt>
                <c:pt idx="11358">
                  <c:v>30360</c:v>
                </c:pt>
                <c:pt idx="11359">
                  <c:v>30360</c:v>
                </c:pt>
                <c:pt idx="11360">
                  <c:v>30360</c:v>
                </c:pt>
                <c:pt idx="11361">
                  <c:v>30360</c:v>
                </c:pt>
                <c:pt idx="11362">
                  <c:v>30360</c:v>
                </c:pt>
                <c:pt idx="11363">
                  <c:v>30360</c:v>
                </c:pt>
                <c:pt idx="11364">
                  <c:v>30360</c:v>
                </c:pt>
                <c:pt idx="11365">
                  <c:v>30360</c:v>
                </c:pt>
                <c:pt idx="11366">
                  <c:v>30360</c:v>
                </c:pt>
                <c:pt idx="11367">
                  <c:v>30360</c:v>
                </c:pt>
                <c:pt idx="11368">
                  <c:v>33489</c:v>
                </c:pt>
                <c:pt idx="11369">
                  <c:v>33489</c:v>
                </c:pt>
                <c:pt idx="11370">
                  <c:v>33489</c:v>
                </c:pt>
                <c:pt idx="11371">
                  <c:v>33489</c:v>
                </c:pt>
                <c:pt idx="11372">
                  <c:v>33489</c:v>
                </c:pt>
                <c:pt idx="11373">
                  <c:v>33489</c:v>
                </c:pt>
                <c:pt idx="11374">
                  <c:v>33489</c:v>
                </c:pt>
                <c:pt idx="11375">
                  <c:v>33489</c:v>
                </c:pt>
                <c:pt idx="11376">
                  <c:v>33489</c:v>
                </c:pt>
                <c:pt idx="11377">
                  <c:v>33489</c:v>
                </c:pt>
                <c:pt idx="11378">
                  <c:v>33489</c:v>
                </c:pt>
                <c:pt idx="11379">
                  <c:v>33489</c:v>
                </c:pt>
                <c:pt idx="11380">
                  <c:v>33489</c:v>
                </c:pt>
                <c:pt idx="11381">
                  <c:v>33489</c:v>
                </c:pt>
                <c:pt idx="11382">
                  <c:v>33489</c:v>
                </c:pt>
                <c:pt idx="11383">
                  <c:v>33489</c:v>
                </c:pt>
                <c:pt idx="11384">
                  <c:v>33489</c:v>
                </c:pt>
                <c:pt idx="11385">
                  <c:v>33489</c:v>
                </c:pt>
                <c:pt idx="11386">
                  <c:v>33489</c:v>
                </c:pt>
                <c:pt idx="11387">
                  <c:v>33489</c:v>
                </c:pt>
                <c:pt idx="11388">
                  <c:v>33489</c:v>
                </c:pt>
                <c:pt idx="11389">
                  <c:v>33489</c:v>
                </c:pt>
                <c:pt idx="11390">
                  <c:v>33489</c:v>
                </c:pt>
                <c:pt idx="11391">
                  <c:v>33489</c:v>
                </c:pt>
                <c:pt idx="11392">
                  <c:v>33489</c:v>
                </c:pt>
                <c:pt idx="11393">
                  <c:v>33489</c:v>
                </c:pt>
                <c:pt idx="11394">
                  <c:v>33496</c:v>
                </c:pt>
                <c:pt idx="11395">
                  <c:v>33567</c:v>
                </c:pt>
                <c:pt idx="11396">
                  <c:v>33632</c:v>
                </c:pt>
                <c:pt idx="11397">
                  <c:v>33684</c:v>
                </c:pt>
                <c:pt idx="11398">
                  <c:v>33752</c:v>
                </c:pt>
                <c:pt idx="11399">
                  <c:v>33823</c:v>
                </c:pt>
                <c:pt idx="11400">
                  <c:v>33886</c:v>
                </c:pt>
                <c:pt idx="11401">
                  <c:v>33971</c:v>
                </c:pt>
                <c:pt idx="11402">
                  <c:v>34015</c:v>
                </c:pt>
                <c:pt idx="11403">
                  <c:v>34918</c:v>
                </c:pt>
                <c:pt idx="11404">
                  <c:v>34918</c:v>
                </c:pt>
                <c:pt idx="11405">
                  <c:v>34918</c:v>
                </c:pt>
                <c:pt idx="11406">
                  <c:v>34918</c:v>
                </c:pt>
                <c:pt idx="11407">
                  <c:v>34918</c:v>
                </c:pt>
                <c:pt idx="11408">
                  <c:v>34918</c:v>
                </c:pt>
                <c:pt idx="11409">
                  <c:v>34918</c:v>
                </c:pt>
                <c:pt idx="11410">
                  <c:v>34918</c:v>
                </c:pt>
                <c:pt idx="11411">
                  <c:v>34918</c:v>
                </c:pt>
                <c:pt idx="11412">
                  <c:v>34918</c:v>
                </c:pt>
                <c:pt idx="11413">
                  <c:v>34918</c:v>
                </c:pt>
                <c:pt idx="11414">
                  <c:v>34918</c:v>
                </c:pt>
                <c:pt idx="11415">
                  <c:v>34918</c:v>
                </c:pt>
                <c:pt idx="11416">
                  <c:v>34918</c:v>
                </c:pt>
                <c:pt idx="11417">
                  <c:v>34918</c:v>
                </c:pt>
                <c:pt idx="11418">
                  <c:v>34918</c:v>
                </c:pt>
                <c:pt idx="11419">
                  <c:v>34922</c:v>
                </c:pt>
                <c:pt idx="11420">
                  <c:v>34989</c:v>
                </c:pt>
                <c:pt idx="11421">
                  <c:v>35056</c:v>
                </c:pt>
                <c:pt idx="11422">
                  <c:v>35112</c:v>
                </c:pt>
                <c:pt idx="11423">
                  <c:v>35156</c:v>
                </c:pt>
                <c:pt idx="11424">
                  <c:v>35199</c:v>
                </c:pt>
                <c:pt idx="11425">
                  <c:v>35246</c:v>
                </c:pt>
                <c:pt idx="11426">
                  <c:v>35306</c:v>
                </c:pt>
                <c:pt idx="11427">
                  <c:v>35306</c:v>
                </c:pt>
                <c:pt idx="11428">
                  <c:v>35306</c:v>
                </c:pt>
                <c:pt idx="11429">
                  <c:v>35306</c:v>
                </c:pt>
                <c:pt idx="11430">
                  <c:v>35306</c:v>
                </c:pt>
                <c:pt idx="11431">
                  <c:v>35306</c:v>
                </c:pt>
                <c:pt idx="11432">
                  <c:v>35306</c:v>
                </c:pt>
                <c:pt idx="11433">
                  <c:v>35306</c:v>
                </c:pt>
                <c:pt idx="11434">
                  <c:v>35306</c:v>
                </c:pt>
                <c:pt idx="11435">
                  <c:v>35306</c:v>
                </c:pt>
                <c:pt idx="11436">
                  <c:v>35306</c:v>
                </c:pt>
                <c:pt idx="11437">
                  <c:v>35306</c:v>
                </c:pt>
                <c:pt idx="11438">
                  <c:v>35306</c:v>
                </c:pt>
                <c:pt idx="11439">
                  <c:v>35306</c:v>
                </c:pt>
                <c:pt idx="11440">
                  <c:v>35306</c:v>
                </c:pt>
                <c:pt idx="11441">
                  <c:v>35306</c:v>
                </c:pt>
                <c:pt idx="11442">
                  <c:v>35306</c:v>
                </c:pt>
                <c:pt idx="11443">
                  <c:v>35306</c:v>
                </c:pt>
                <c:pt idx="11444">
                  <c:v>35317</c:v>
                </c:pt>
                <c:pt idx="11445">
                  <c:v>35317</c:v>
                </c:pt>
                <c:pt idx="11446">
                  <c:v>35317</c:v>
                </c:pt>
                <c:pt idx="11447">
                  <c:v>35317</c:v>
                </c:pt>
                <c:pt idx="11448">
                  <c:v>35317</c:v>
                </c:pt>
                <c:pt idx="11449">
                  <c:v>38985</c:v>
                </c:pt>
                <c:pt idx="11450">
                  <c:v>38985</c:v>
                </c:pt>
                <c:pt idx="11451">
                  <c:v>38985</c:v>
                </c:pt>
                <c:pt idx="11452">
                  <c:v>38985</c:v>
                </c:pt>
                <c:pt idx="11453">
                  <c:v>38985</c:v>
                </c:pt>
                <c:pt idx="11454">
                  <c:v>38985</c:v>
                </c:pt>
                <c:pt idx="11455">
                  <c:v>38985</c:v>
                </c:pt>
                <c:pt idx="11456">
                  <c:v>38985</c:v>
                </c:pt>
                <c:pt idx="11457">
                  <c:v>38985</c:v>
                </c:pt>
                <c:pt idx="11458">
                  <c:v>38985</c:v>
                </c:pt>
                <c:pt idx="11459">
                  <c:v>38985</c:v>
                </c:pt>
                <c:pt idx="11460">
                  <c:v>38985</c:v>
                </c:pt>
                <c:pt idx="11461">
                  <c:v>38985</c:v>
                </c:pt>
                <c:pt idx="11462">
                  <c:v>38985</c:v>
                </c:pt>
                <c:pt idx="11463">
                  <c:v>38985</c:v>
                </c:pt>
                <c:pt idx="11464">
                  <c:v>38985</c:v>
                </c:pt>
                <c:pt idx="11465">
                  <c:v>38985</c:v>
                </c:pt>
                <c:pt idx="11466">
                  <c:v>38985</c:v>
                </c:pt>
                <c:pt idx="11467">
                  <c:v>38985</c:v>
                </c:pt>
                <c:pt idx="11468">
                  <c:v>38985</c:v>
                </c:pt>
                <c:pt idx="11469">
                  <c:v>38985</c:v>
                </c:pt>
                <c:pt idx="11470">
                  <c:v>38985</c:v>
                </c:pt>
                <c:pt idx="11471">
                  <c:v>38985</c:v>
                </c:pt>
                <c:pt idx="11472">
                  <c:v>38985</c:v>
                </c:pt>
                <c:pt idx="11473">
                  <c:v>39020</c:v>
                </c:pt>
                <c:pt idx="11474">
                  <c:v>39050</c:v>
                </c:pt>
                <c:pt idx="11475">
                  <c:v>39087</c:v>
                </c:pt>
                <c:pt idx="11476">
                  <c:v>39119</c:v>
                </c:pt>
                <c:pt idx="11477">
                  <c:v>39161</c:v>
                </c:pt>
                <c:pt idx="11478">
                  <c:v>39355</c:v>
                </c:pt>
                <c:pt idx="11479">
                  <c:v>39506</c:v>
                </c:pt>
                <c:pt idx="11480">
                  <c:v>39550</c:v>
                </c:pt>
                <c:pt idx="11481">
                  <c:v>39551</c:v>
                </c:pt>
                <c:pt idx="11482">
                  <c:v>39551</c:v>
                </c:pt>
                <c:pt idx="11483">
                  <c:v>39551</c:v>
                </c:pt>
                <c:pt idx="11484">
                  <c:v>39551</c:v>
                </c:pt>
                <c:pt idx="11485">
                  <c:v>39551</c:v>
                </c:pt>
                <c:pt idx="11486">
                  <c:v>39551</c:v>
                </c:pt>
                <c:pt idx="11487">
                  <c:v>39551</c:v>
                </c:pt>
                <c:pt idx="11488">
                  <c:v>39551</c:v>
                </c:pt>
                <c:pt idx="11489">
                  <c:v>39551</c:v>
                </c:pt>
                <c:pt idx="11490">
                  <c:v>39551</c:v>
                </c:pt>
                <c:pt idx="11491">
                  <c:v>39551</c:v>
                </c:pt>
                <c:pt idx="11492">
                  <c:v>39598</c:v>
                </c:pt>
                <c:pt idx="11493">
                  <c:v>39651</c:v>
                </c:pt>
                <c:pt idx="11494">
                  <c:v>40847</c:v>
                </c:pt>
                <c:pt idx="11495">
                  <c:v>40847</c:v>
                </c:pt>
                <c:pt idx="11496">
                  <c:v>40847</c:v>
                </c:pt>
                <c:pt idx="11497">
                  <c:v>40847</c:v>
                </c:pt>
                <c:pt idx="11498">
                  <c:v>40847</c:v>
                </c:pt>
                <c:pt idx="11499">
                  <c:v>40847</c:v>
                </c:pt>
                <c:pt idx="11500">
                  <c:v>40847</c:v>
                </c:pt>
                <c:pt idx="11501">
                  <c:v>40847</c:v>
                </c:pt>
                <c:pt idx="11502">
                  <c:v>40847</c:v>
                </c:pt>
                <c:pt idx="11503">
                  <c:v>40847</c:v>
                </c:pt>
                <c:pt idx="11504">
                  <c:v>40847</c:v>
                </c:pt>
                <c:pt idx="11505">
                  <c:v>40847</c:v>
                </c:pt>
                <c:pt idx="11506">
                  <c:v>41118</c:v>
                </c:pt>
                <c:pt idx="11507">
                  <c:v>41274</c:v>
                </c:pt>
                <c:pt idx="11508">
                  <c:v>41344</c:v>
                </c:pt>
                <c:pt idx="11509">
                  <c:v>41410</c:v>
                </c:pt>
                <c:pt idx="11510">
                  <c:v>41478</c:v>
                </c:pt>
                <c:pt idx="11511">
                  <c:v>41530</c:v>
                </c:pt>
                <c:pt idx="11512">
                  <c:v>42662</c:v>
                </c:pt>
                <c:pt idx="11513">
                  <c:v>42662</c:v>
                </c:pt>
                <c:pt idx="11514">
                  <c:v>42662</c:v>
                </c:pt>
                <c:pt idx="11515">
                  <c:v>42662</c:v>
                </c:pt>
                <c:pt idx="11516">
                  <c:v>42662</c:v>
                </c:pt>
                <c:pt idx="11517">
                  <c:v>42662</c:v>
                </c:pt>
                <c:pt idx="11518">
                  <c:v>42662</c:v>
                </c:pt>
                <c:pt idx="11519">
                  <c:v>42662</c:v>
                </c:pt>
                <c:pt idx="11520">
                  <c:v>42662</c:v>
                </c:pt>
                <c:pt idx="11521">
                  <c:v>42662</c:v>
                </c:pt>
                <c:pt idx="11522">
                  <c:v>42662</c:v>
                </c:pt>
                <c:pt idx="11523">
                  <c:v>42662</c:v>
                </c:pt>
                <c:pt idx="11524">
                  <c:v>42662</c:v>
                </c:pt>
                <c:pt idx="11525">
                  <c:v>42662</c:v>
                </c:pt>
                <c:pt idx="11526">
                  <c:v>42662</c:v>
                </c:pt>
                <c:pt idx="11527">
                  <c:v>42662</c:v>
                </c:pt>
                <c:pt idx="11528">
                  <c:v>41320</c:v>
                </c:pt>
                <c:pt idx="11529">
                  <c:v>41319</c:v>
                </c:pt>
                <c:pt idx="11530">
                  <c:v>41319</c:v>
                </c:pt>
                <c:pt idx="11531">
                  <c:v>41319</c:v>
                </c:pt>
                <c:pt idx="11532">
                  <c:v>41319</c:v>
                </c:pt>
                <c:pt idx="11533">
                  <c:v>41319</c:v>
                </c:pt>
                <c:pt idx="11534">
                  <c:v>41319</c:v>
                </c:pt>
                <c:pt idx="11535">
                  <c:v>41319</c:v>
                </c:pt>
                <c:pt idx="11536">
                  <c:v>41319</c:v>
                </c:pt>
                <c:pt idx="11537">
                  <c:v>41319</c:v>
                </c:pt>
                <c:pt idx="11538">
                  <c:v>41319</c:v>
                </c:pt>
                <c:pt idx="11539">
                  <c:v>41319</c:v>
                </c:pt>
                <c:pt idx="11540">
                  <c:v>41319</c:v>
                </c:pt>
                <c:pt idx="11541">
                  <c:v>41319</c:v>
                </c:pt>
                <c:pt idx="11542">
                  <c:v>41319</c:v>
                </c:pt>
                <c:pt idx="11543">
                  <c:v>41319</c:v>
                </c:pt>
                <c:pt idx="11544">
                  <c:v>41319</c:v>
                </c:pt>
                <c:pt idx="11545">
                  <c:v>41319</c:v>
                </c:pt>
                <c:pt idx="11546">
                  <c:v>41319</c:v>
                </c:pt>
                <c:pt idx="11547">
                  <c:v>41319</c:v>
                </c:pt>
                <c:pt idx="11548">
                  <c:v>41319</c:v>
                </c:pt>
                <c:pt idx="11549">
                  <c:v>41319</c:v>
                </c:pt>
                <c:pt idx="11550">
                  <c:v>40027</c:v>
                </c:pt>
                <c:pt idx="11551">
                  <c:v>29812</c:v>
                </c:pt>
                <c:pt idx="11552">
                  <c:v>35516</c:v>
                </c:pt>
                <c:pt idx="11553">
                  <c:v>35516</c:v>
                </c:pt>
                <c:pt idx="11554">
                  <c:v>35516</c:v>
                </c:pt>
                <c:pt idx="11555">
                  <c:v>35516</c:v>
                </c:pt>
                <c:pt idx="11556">
                  <c:v>35516</c:v>
                </c:pt>
                <c:pt idx="11557">
                  <c:v>35516</c:v>
                </c:pt>
                <c:pt idx="11558">
                  <c:v>34553</c:v>
                </c:pt>
                <c:pt idx="11559">
                  <c:v>34553</c:v>
                </c:pt>
                <c:pt idx="11560">
                  <c:v>34553</c:v>
                </c:pt>
                <c:pt idx="11561">
                  <c:v>45594</c:v>
                </c:pt>
                <c:pt idx="11562">
                  <c:v>15940</c:v>
                </c:pt>
                <c:pt idx="11563">
                  <c:v>19536</c:v>
                </c:pt>
                <c:pt idx="11564">
                  <c:v>22068</c:v>
                </c:pt>
                <c:pt idx="11565">
                  <c:v>26714</c:v>
                </c:pt>
                <c:pt idx="11566">
                  <c:v>29241</c:v>
                </c:pt>
                <c:pt idx="11567">
                  <c:v>15776</c:v>
                </c:pt>
                <c:pt idx="11568">
                  <c:v>16040</c:v>
                </c:pt>
                <c:pt idx="11569">
                  <c:v>15700</c:v>
                </c:pt>
                <c:pt idx="11570">
                  <c:v>18916</c:v>
                </c:pt>
                <c:pt idx="11571">
                  <c:v>20315</c:v>
                </c:pt>
                <c:pt idx="11572">
                  <c:v>15718</c:v>
                </c:pt>
                <c:pt idx="11573">
                  <c:v>15631</c:v>
                </c:pt>
                <c:pt idx="11574">
                  <c:v>15894</c:v>
                </c:pt>
                <c:pt idx="11575">
                  <c:v>15806</c:v>
                </c:pt>
                <c:pt idx="11576">
                  <c:v>14481</c:v>
                </c:pt>
                <c:pt idx="11577">
                  <c:v>9992</c:v>
                </c:pt>
                <c:pt idx="11578">
                  <c:v>15800</c:v>
                </c:pt>
                <c:pt idx="11579">
                  <c:v>15779</c:v>
                </c:pt>
                <c:pt idx="11580">
                  <c:v>13393</c:v>
                </c:pt>
                <c:pt idx="11581">
                  <c:v>19538</c:v>
                </c:pt>
                <c:pt idx="11582">
                  <c:v>22367</c:v>
                </c:pt>
                <c:pt idx="11583">
                  <c:v>14243</c:v>
                </c:pt>
                <c:pt idx="11584">
                  <c:v>17463</c:v>
                </c:pt>
                <c:pt idx="11585">
                  <c:v>15781</c:v>
                </c:pt>
                <c:pt idx="11586">
                  <c:v>14639</c:v>
                </c:pt>
                <c:pt idx="11587">
                  <c:v>17205</c:v>
                </c:pt>
                <c:pt idx="11588">
                  <c:v>12301</c:v>
                </c:pt>
                <c:pt idx="11589">
                  <c:v>12911</c:v>
                </c:pt>
                <c:pt idx="11590">
                  <c:v>15593</c:v>
                </c:pt>
                <c:pt idx="11591">
                  <c:v>14128</c:v>
                </c:pt>
                <c:pt idx="11592">
                  <c:v>10259</c:v>
                </c:pt>
                <c:pt idx="11593">
                  <c:v>15058</c:v>
                </c:pt>
                <c:pt idx="11594">
                  <c:v>15726</c:v>
                </c:pt>
                <c:pt idx="11595">
                  <c:v>15803</c:v>
                </c:pt>
                <c:pt idx="11596">
                  <c:v>16952</c:v>
                </c:pt>
                <c:pt idx="11597">
                  <c:v>19497</c:v>
                </c:pt>
                <c:pt idx="11598">
                  <c:v>15682</c:v>
                </c:pt>
                <c:pt idx="11599">
                  <c:v>15262</c:v>
                </c:pt>
                <c:pt idx="11600">
                  <c:v>17319</c:v>
                </c:pt>
                <c:pt idx="11601">
                  <c:v>15631</c:v>
                </c:pt>
                <c:pt idx="11602">
                  <c:v>13433</c:v>
                </c:pt>
                <c:pt idx="11603">
                  <c:v>13273</c:v>
                </c:pt>
                <c:pt idx="11604">
                  <c:v>13651</c:v>
                </c:pt>
                <c:pt idx="11605">
                  <c:v>15596</c:v>
                </c:pt>
                <c:pt idx="11606">
                  <c:v>15671</c:v>
                </c:pt>
                <c:pt idx="11607">
                  <c:v>13308</c:v>
                </c:pt>
                <c:pt idx="11608">
                  <c:v>17054</c:v>
                </c:pt>
                <c:pt idx="11609">
                  <c:v>15221</c:v>
                </c:pt>
                <c:pt idx="11610">
                  <c:v>14767</c:v>
                </c:pt>
                <c:pt idx="11611">
                  <c:v>11214</c:v>
                </c:pt>
                <c:pt idx="11612">
                  <c:v>13311</c:v>
                </c:pt>
                <c:pt idx="11613">
                  <c:v>7237</c:v>
                </c:pt>
                <c:pt idx="11614">
                  <c:v>15283</c:v>
                </c:pt>
                <c:pt idx="11615">
                  <c:v>14888</c:v>
                </c:pt>
                <c:pt idx="11616">
                  <c:v>13280</c:v>
                </c:pt>
                <c:pt idx="11617">
                  <c:v>7212</c:v>
                </c:pt>
                <c:pt idx="11618">
                  <c:v>13279</c:v>
                </c:pt>
                <c:pt idx="11619">
                  <c:v>15566</c:v>
                </c:pt>
                <c:pt idx="11620">
                  <c:v>9889</c:v>
                </c:pt>
                <c:pt idx="11621">
                  <c:v>7205</c:v>
                </c:pt>
                <c:pt idx="11622">
                  <c:v>13288</c:v>
                </c:pt>
                <c:pt idx="11623">
                  <c:v>11209</c:v>
                </c:pt>
                <c:pt idx="11624">
                  <c:v>13266</c:v>
                </c:pt>
                <c:pt idx="11625">
                  <c:v>12986</c:v>
                </c:pt>
                <c:pt idx="11626">
                  <c:v>7139</c:v>
                </c:pt>
                <c:pt idx="11627">
                  <c:v>13325</c:v>
                </c:pt>
                <c:pt idx="11628">
                  <c:v>13440</c:v>
                </c:pt>
                <c:pt idx="11629">
                  <c:v>17056</c:v>
                </c:pt>
                <c:pt idx="11630">
                  <c:v>7292</c:v>
                </c:pt>
                <c:pt idx="11631">
                  <c:v>10912</c:v>
                </c:pt>
                <c:pt idx="11632">
                  <c:v>10941</c:v>
                </c:pt>
                <c:pt idx="11633">
                  <c:v>9655</c:v>
                </c:pt>
                <c:pt idx="11634">
                  <c:v>12745</c:v>
                </c:pt>
                <c:pt idx="11635">
                  <c:v>13205</c:v>
                </c:pt>
                <c:pt idx="11636">
                  <c:v>13201</c:v>
                </c:pt>
                <c:pt idx="11637">
                  <c:v>13179</c:v>
                </c:pt>
                <c:pt idx="11638">
                  <c:v>12697</c:v>
                </c:pt>
                <c:pt idx="11639">
                  <c:v>6762</c:v>
                </c:pt>
                <c:pt idx="11640">
                  <c:v>10821</c:v>
                </c:pt>
                <c:pt idx="11641">
                  <c:v>12516</c:v>
                </c:pt>
                <c:pt idx="11642">
                  <c:v>12914</c:v>
                </c:pt>
                <c:pt idx="11643">
                  <c:v>15318</c:v>
                </c:pt>
                <c:pt idx="11644">
                  <c:v>19181</c:v>
                </c:pt>
                <c:pt idx="11645">
                  <c:v>11845</c:v>
                </c:pt>
                <c:pt idx="11646">
                  <c:v>10573</c:v>
                </c:pt>
                <c:pt idx="11647">
                  <c:v>10820</c:v>
                </c:pt>
                <c:pt idx="11648">
                  <c:v>9392</c:v>
                </c:pt>
                <c:pt idx="11649">
                  <c:v>6976</c:v>
                </c:pt>
                <c:pt idx="11650">
                  <c:v>10631</c:v>
                </c:pt>
                <c:pt idx="11651">
                  <c:v>10875</c:v>
                </c:pt>
                <c:pt idx="11652">
                  <c:v>9181</c:v>
                </c:pt>
                <c:pt idx="11653">
                  <c:v>12763</c:v>
                </c:pt>
                <c:pt idx="11654">
                  <c:v>6825</c:v>
                </c:pt>
                <c:pt idx="11655">
                  <c:v>8587</c:v>
                </c:pt>
                <c:pt idx="11656">
                  <c:v>10379</c:v>
                </c:pt>
                <c:pt idx="11657">
                  <c:v>9047</c:v>
                </c:pt>
                <c:pt idx="11658">
                  <c:v>8840</c:v>
                </c:pt>
                <c:pt idx="11659">
                  <c:v>6796</c:v>
                </c:pt>
                <c:pt idx="11660">
                  <c:v>10408</c:v>
                </c:pt>
                <c:pt idx="11661">
                  <c:v>10331</c:v>
                </c:pt>
                <c:pt idx="11662">
                  <c:v>8977</c:v>
                </c:pt>
                <c:pt idx="11663">
                  <c:v>12532</c:v>
                </c:pt>
                <c:pt idx="11664">
                  <c:v>6773</c:v>
                </c:pt>
                <c:pt idx="11665">
                  <c:v>10335</c:v>
                </c:pt>
                <c:pt idx="11666">
                  <c:v>9163</c:v>
                </c:pt>
                <c:pt idx="11667">
                  <c:v>9012</c:v>
                </c:pt>
                <c:pt idx="11668">
                  <c:v>7677</c:v>
                </c:pt>
                <c:pt idx="11669">
                  <c:v>6954</c:v>
                </c:pt>
                <c:pt idx="11670">
                  <c:v>11708</c:v>
                </c:pt>
                <c:pt idx="11671">
                  <c:v>8778</c:v>
                </c:pt>
                <c:pt idx="11672">
                  <c:v>10018</c:v>
                </c:pt>
                <c:pt idx="11673">
                  <c:v>10619</c:v>
                </c:pt>
                <c:pt idx="11674">
                  <c:v>12923</c:v>
                </c:pt>
                <c:pt idx="11675">
                  <c:v>15363</c:v>
                </c:pt>
                <c:pt idx="11676">
                  <c:v>7029</c:v>
                </c:pt>
                <c:pt idx="11677">
                  <c:v>5972</c:v>
                </c:pt>
                <c:pt idx="11678">
                  <c:v>8434</c:v>
                </c:pt>
                <c:pt idx="11679">
                  <c:v>9891</c:v>
                </c:pt>
                <c:pt idx="11680">
                  <c:v>7178</c:v>
                </c:pt>
                <c:pt idx="11681">
                  <c:v>5392</c:v>
                </c:pt>
                <c:pt idx="11682">
                  <c:v>6999</c:v>
                </c:pt>
                <c:pt idx="11683">
                  <c:v>5925</c:v>
                </c:pt>
                <c:pt idx="11684">
                  <c:v>8422</c:v>
                </c:pt>
                <c:pt idx="11685">
                  <c:v>8245</c:v>
                </c:pt>
                <c:pt idx="11686">
                  <c:v>8245</c:v>
                </c:pt>
                <c:pt idx="11687">
                  <c:v>9293</c:v>
                </c:pt>
                <c:pt idx="11688">
                  <c:v>6970</c:v>
                </c:pt>
                <c:pt idx="11689">
                  <c:v>8195</c:v>
                </c:pt>
                <c:pt idx="11690">
                  <c:v>9927</c:v>
                </c:pt>
                <c:pt idx="11691">
                  <c:v>8201</c:v>
                </c:pt>
                <c:pt idx="11692">
                  <c:v>8201</c:v>
                </c:pt>
                <c:pt idx="11693">
                  <c:v>7000</c:v>
                </c:pt>
                <c:pt idx="11694">
                  <c:v>7061</c:v>
                </c:pt>
                <c:pt idx="11695">
                  <c:v>4922</c:v>
                </c:pt>
                <c:pt idx="11696">
                  <c:v>8397</c:v>
                </c:pt>
                <c:pt idx="11697">
                  <c:v>9651</c:v>
                </c:pt>
                <c:pt idx="11698">
                  <c:v>8192</c:v>
                </c:pt>
                <c:pt idx="11699">
                  <c:v>8192</c:v>
                </c:pt>
                <c:pt idx="11700">
                  <c:v>6943</c:v>
                </c:pt>
                <c:pt idx="11701">
                  <c:v>6911</c:v>
                </c:pt>
                <c:pt idx="11702">
                  <c:v>6917</c:v>
                </c:pt>
                <c:pt idx="11703">
                  <c:v>8311</c:v>
                </c:pt>
                <c:pt idx="11704">
                  <c:v>2429</c:v>
                </c:pt>
                <c:pt idx="11705">
                  <c:v>9743</c:v>
                </c:pt>
                <c:pt idx="11706">
                  <c:v>8154</c:v>
                </c:pt>
                <c:pt idx="11707">
                  <c:v>3682</c:v>
                </c:pt>
                <c:pt idx="11708">
                  <c:v>6421</c:v>
                </c:pt>
                <c:pt idx="11709">
                  <c:v>5174</c:v>
                </c:pt>
                <c:pt idx="11710">
                  <c:v>8119</c:v>
                </c:pt>
                <c:pt idx="11711">
                  <c:v>2415</c:v>
                </c:pt>
                <c:pt idx="11712">
                  <c:v>2415</c:v>
                </c:pt>
                <c:pt idx="11713">
                  <c:v>9780</c:v>
                </c:pt>
                <c:pt idx="11714">
                  <c:v>8228</c:v>
                </c:pt>
                <c:pt idx="11715">
                  <c:v>8228</c:v>
                </c:pt>
                <c:pt idx="11716">
                  <c:v>10422</c:v>
                </c:pt>
                <c:pt idx="11717">
                  <c:v>12631</c:v>
                </c:pt>
                <c:pt idx="11718">
                  <c:v>14984</c:v>
                </c:pt>
                <c:pt idx="11719">
                  <c:v>14984</c:v>
                </c:pt>
                <c:pt idx="11720">
                  <c:v>18673</c:v>
                </c:pt>
                <c:pt idx="11721">
                  <c:v>111789</c:v>
                </c:pt>
                <c:pt idx="11722">
                  <c:v>305411</c:v>
                </c:pt>
                <c:pt idx="11723">
                  <c:v>513946</c:v>
                </c:pt>
                <c:pt idx="11724">
                  <c:v>733916</c:v>
                </c:pt>
                <c:pt idx="11725">
                  <c:v>878457</c:v>
                </c:pt>
                <c:pt idx="11726">
                  <c:v>925379</c:v>
                </c:pt>
                <c:pt idx="11727">
                  <c:v>934264</c:v>
                </c:pt>
                <c:pt idx="11728">
                  <c:v>922925</c:v>
                </c:pt>
                <c:pt idx="11729">
                  <c:v>923777</c:v>
                </c:pt>
                <c:pt idx="11730">
                  <c:v>931682</c:v>
                </c:pt>
                <c:pt idx="11731">
                  <c:v>922364</c:v>
                </c:pt>
                <c:pt idx="11732">
                  <c:v>902539</c:v>
                </c:pt>
                <c:pt idx="11733">
                  <c:v>894732</c:v>
                </c:pt>
                <c:pt idx="11734">
                  <c:v>889339</c:v>
                </c:pt>
                <c:pt idx="11735">
                  <c:v>904796</c:v>
                </c:pt>
                <c:pt idx="11736">
                  <c:v>915769</c:v>
                </c:pt>
                <c:pt idx="11737">
                  <c:v>919478</c:v>
                </c:pt>
                <c:pt idx="11738">
                  <c:v>907562</c:v>
                </c:pt>
                <c:pt idx="11739">
                  <c:v>901744</c:v>
                </c:pt>
                <c:pt idx="11740">
                  <c:v>889307</c:v>
                </c:pt>
                <c:pt idx="11741">
                  <c:v>896273</c:v>
                </c:pt>
                <c:pt idx="11742">
                  <c:v>895209</c:v>
                </c:pt>
                <c:pt idx="11743">
                  <c:v>911601</c:v>
                </c:pt>
                <c:pt idx="11744">
                  <c:v>919288</c:v>
                </c:pt>
                <c:pt idx="11745">
                  <c:v>930604</c:v>
                </c:pt>
                <c:pt idx="11746">
                  <c:v>925027</c:v>
                </c:pt>
                <c:pt idx="11747">
                  <c:v>909897</c:v>
                </c:pt>
                <c:pt idx="11748">
                  <c:v>888676</c:v>
                </c:pt>
                <c:pt idx="11749">
                  <c:v>886014</c:v>
                </c:pt>
                <c:pt idx="11750">
                  <c:v>883914</c:v>
                </c:pt>
                <c:pt idx="11751">
                  <c:v>896958</c:v>
                </c:pt>
                <c:pt idx="11752">
                  <c:v>901243</c:v>
                </c:pt>
                <c:pt idx="11753">
                  <c:v>887229</c:v>
                </c:pt>
                <c:pt idx="11754">
                  <c:v>893855</c:v>
                </c:pt>
                <c:pt idx="11755">
                  <c:v>884277</c:v>
                </c:pt>
                <c:pt idx="11756">
                  <c:v>898416</c:v>
                </c:pt>
                <c:pt idx="11757">
                  <c:v>896486</c:v>
                </c:pt>
                <c:pt idx="11758">
                  <c:v>892816</c:v>
                </c:pt>
                <c:pt idx="11759">
                  <c:v>864193</c:v>
                </c:pt>
                <c:pt idx="11760">
                  <c:v>795573</c:v>
                </c:pt>
                <c:pt idx="11761">
                  <c:v>715935</c:v>
                </c:pt>
                <c:pt idx="11762">
                  <c:v>626140</c:v>
                </c:pt>
                <c:pt idx="11763">
                  <c:v>546018</c:v>
                </c:pt>
                <c:pt idx="11764">
                  <c:v>514743</c:v>
                </c:pt>
                <c:pt idx="11765">
                  <c:v>491075</c:v>
                </c:pt>
                <c:pt idx="11766">
                  <c:v>491517</c:v>
                </c:pt>
                <c:pt idx="11767">
                  <c:v>482430</c:v>
                </c:pt>
                <c:pt idx="11768">
                  <c:v>469168</c:v>
                </c:pt>
                <c:pt idx="11769">
                  <c:v>450302</c:v>
                </c:pt>
                <c:pt idx="11770">
                  <c:v>438195</c:v>
                </c:pt>
                <c:pt idx="11771">
                  <c:v>332406</c:v>
                </c:pt>
                <c:pt idx="11772">
                  <c:v>419342</c:v>
                </c:pt>
                <c:pt idx="11773">
                  <c:v>414870</c:v>
                </c:pt>
                <c:pt idx="11774">
                  <c:v>408456</c:v>
                </c:pt>
                <c:pt idx="11775">
                  <c:v>411705</c:v>
                </c:pt>
                <c:pt idx="11776">
                  <c:v>416841</c:v>
                </c:pt>
                <c:pt idx="11777">
                  <c:v>413281</c:v>
                </c:pt>
                <c:pt idx="11778">
                  <c:v>430588</c:v>
                </c:pt>
                <c:pt idx="11779">
                  <c:v>427066</c:v>
                </c:pt>
                <c:pt idx="11780">
                  <c:v>420574</c:v>
                </c:pt>
                <c:pt idx="11781">
                  <c:v>428822</c:v>
                </c:pt>
                <c:pt idx="11782">
                  <c:v>422337</c:v>
                </c:pt>
                <c:pt idx="11783">
                  <c:v>421089</c:v>
                </c:pt>
                <c:pt idx="11784">
                  <c:v>424563</c:v>
                </c:pt>
                <c:pt idx="11785">
                  <c:v>409489</c:v>
                </c:pt>
                <c:pt idx="11786">
                  <c:v>399150</c:v>
                </c:pt>
                <c:pt idx="11787">
                  <c:v>383939</c:v>
                </c:pt>
                <c:pt idx="11788">
                  <c:v>387783</c:v>
                </c:pt>
                <c:pt idx="11789">
                  <c:v>392529</c:v>
                </c:pt>
                <c:pt idx="11790">
                  <c:v>392387</c:v>
                </c:pt>
                <c:pt idx="11791">
                  <c:v>399175</c:v>
                </c:pt>
                <c:pt idx="11792">
                  <c:v>393063</c:v>
                </c:pt>
                <c:pt idx="11793">
                  <c:v>395326</c:v>
                </c:pt>
                <c:pt idx="11794">
                  <c:v>396726</c:v>
                </c:pt>
                <c:pt idx="11795">
                  <c:v>395179</c:v>
                </c:pt>
                <c:pt idx="11796">
                  <c:v>386675</c:v>
                </c:pt>
                <c:pt idx="11797">
                  <c:v>366315</c:v>
                </c:pt>
                <c:pt idx="11798">
                  <c:v>346064</c:v>
                </c:pt>
                <c:pt idx="11799">
                  <c:v>334552</c:v>
                </c:pt>
                <c:pt idx="11800">
                  <c:v>330668</c:v>
                </c:pt>
                <c:pt idx="11801">
                  <c:v>330088</c:v>
                </c:pt>
                <c:pt idx="11802">
                  <c:v>328281</c:v>
                </c:pt>
                <c:pt idx="11803">
                  <c:v>319380</c:v>
                </c:pt>
                <c:pt idx="11804">
                  <c:v>323229</c:v>
                </c:pt>
                <c:pt idx="11805">
                  <c:v>317914</c:v>
                </c:pt>
                <c:pt idx="11806">
                  <c:v>317972</c:v>
                </c:pt>
                <c:pt idx="11807">
                  <c:v>317955</c:v>
                </c:pt>
                <c:pt idx="11808">
                  <c:v>306597</c:v>
                </c:pt>
                <c:pt idx="11809">
                  <c:v>291315</c:v>
                </c:pt>
                <c:pt idx="11810">
                  <c:v>294148</c:v>
                </c:pt>
                <c:pt idx="11811">
                  <c:v>284574</c:v>
                </c:pt>
                <c:pt idx="11812">
                  <c:v>287758</c:v>
                </c:pt>
                <c:pt idx="11813">
                  <c:v>286267</c:v>
                </c:pt>
                <c:pt idx="11814">
                  <c:v>284646</c:v>
                </c:pt>
                <c:pt idx="11815">
                  <c:v>296131</c:v>
                </c:pt>
                <c:pt idx="11816">
                  <c:v>277131</c:v>
                </c:pt>
                <c:pt idx="11817">
                  <c:v>281282</c:v>
                </c:pt>
                <c:pt idx="11818">
                  <c:v>278435</c:v>
                </c:pt>
                <c:pt idx="11819">
                  <c:v>266375</c:v>
                </c:pt>
                <c:pt idx="11820">
                  <c:v>259081</c:v>
                </c:pt>
                <c:pt idx="11821">
                  <c:v>249449</c:v>
                </c:pt>
                <c:pt idx="11822">
                  <c:v>254596</c:v>
                </c:pt>
                <c:pt idx="11823">
                  <c:v>253306</c:v>
                </c:pt>
                <c:pt idx="11824">
                  <c:v>248183</c:v>
                </c:pt>
                <c:pt idx="11825">
                  <c:v>250073</c:v>
                </c:pt>
                <c:pt idx="11826">
                  <c:v>242009</c:v>
                </c:pt>
                <c:pt idx="11827">
                  <c:v>250722</c:v>
                </c:pt>
                <c:pt idx="11828">
                  <c:v>255868</c:v>
                </c:pt>
                <c:pt idx="11829">
                  <c:v>259734</c:v>
                </c:pt>
                <c:pt idx="11830">
                  <c:v>264647</c:v>
                </c:pt>
                <c:pt idx="11831">
                  <c:v>257315</c:v>
                </c:pt>
                <c:pt idx="11832">
                  <c:v>250728</c:v>
                </c:pt>
                <c:pt idx="11833">
                  <c:v>245917</c:v>
                </c:pt>
                <c:pt idx="11834">
                  <c:v>239375</c:v>
                </c:pt>
                <c:pt idx="11835">
                  <c:v>235402</c:v>
                </c:pt>
                <c:pt idx="11836">
                  <c:v>242010</c:v>
                </c:pt>
                <c:pt idx="11837">
                  <c:v>239402</c:v>
                </c:pt>
                <c:pt idx="11838">
                  <c:v>232982</c:v>
                </c:pt>
                <c:pt idx="11839">
                  <c:v>228034</c:v>
                </c:pt>
                <c:pt idx="11840">
                  <c:v>223655</c:v>
                </c:pt>
                <c:pt idx="11841">
                  <c:v>217088</c:v>
                </c:pt>
                <c:pt idx="11842">
                  <c:v>214191</c:v>
                </c:pt>
                <c:pt idx="11843">
                  <c:v>221423</c:v>
                </c:pt>
                <c:pt idx="11844">
                  <c:v>217913</c:v>
                </c:pt>
                <c:pt idx="11845">
                  <c:v>211465</c:v>
                </c:pt>
                <c:pt idx="11846">
                  <c:v>211907</c:v>
                </c:pt>
                <c:pt idx="11847">
                  <c:v>219027</c:v>
                </c:pt>
                <c:pt idx="11848">
                  <c:v>225449</c:v>
                </c:pt>
                <c:pt idx="11849">
                  <c:v>222981</c:v>
                </c:pt>
                <c:pt idx="11850">
                  <c:v>207617</c:v>
                </c:pt>
                <c:pt idx="11851">
                  <c:v>187354</c:v>
                </c:pt>
                <c:pt idx="11852">
                  <c:v>166103</c:v>
                </c:pt>
                <c:pt idx="11853">
                  <c:v>159096</c:v>
                </c:pt>
                <c:pt idx="11854">
                  <c:v>151565</c:v>
                </c:pt>
                <c:pt idx="11855">
                  <c:v>146751</c:v>
                </c:pt>
                <c:pt idx="11856">
                  <c:v>143870</c:v>
                </c:pt>
                <c:pt idx="11857">
                  <c:v>133870</c:v>
                </c:pt>
                <c:pt idx="11858">
                  <c:v>143240</c:v>
                </c:pt>
                <c:pt idx="11859">
                  <c:v>117461</c:v>
                </c:pt>
                <c:pt idx="11860">
                  <c:v>93042</c:v>
                </c:pt>
                <c:pt idx="11861">
                  <c:v>61384</c:v>
                </c:pt>
                <c:pt idx="11862">
                  <c:v>37923</c:v>
                </c:pt>
                <c:pt idx="11863">
                  <c:v>19377</c:v>
                </c:pt>
                <c:pt idx="11864">
                  <c:v>21932</c:v>
                </c:pt>
                <c:pt idx="11865">
                  <c:v>23578</c:v>
                </c:pt>
                <c:pt idx="11866">
                  <c:v>23044</c:v>
                </c:pt>
                <c:pt idx="11867">
                  <c:v>29006</c:v>
                </c:pt>
                <c:pt idx="11868">
                  <c:v>13510</c:v>
                </c:pt>
                <c:pt idx="11869">
                  <c:v>18366</c:v>
                </c:pt>
                <c:pt idx="11870">
                  <c:v>19846</c:v>
                </c:pt>
                <c:pt idx="11871">
                  <c:v>21889</c:v>
                </c:pt>
                <c:pt idx="11872">
                  <c:v>22043</c:v>
                </c:pt>
                <c:pt idx="11873">
                  <c:v>23760</c:v>
                </c:pt>
                <c:pt idx="11874">
                  <c:v>25301</c:v>
                </c:pt>
                <c:pt idx="11875">
                  <c:v>22866</c:v>
                </c:pt>
                <c:pt idx="11876">
                  <c:v>24016</c:v>
                </c:pt>
                <c:pt idx="11877">
                  <c:v>25368</c:v>
                </c:pt>
                <c:pt idx="11878">
                  <c:v>25762</c:v>
                </c:pt>
                <c:pt idx="11879">
                  <c:v>13384</c:v>
                </c:pt>
                <c:pt idx="11880">
                  <c:v>22565</c:v>
                </c:pt>
                <c:pt idx="11881">
                  <c:v>17332</c:v>
                </c:pt>
                <c:pt idx="11882">
                  <c:v>13598</c:v>
                </c:pt>
                <c:pt idx="11883">
                  <c:v>22135</c:v>
                </c:pt>
                <c:pt idx="11884">
                  <c:v>22114</c:v>
                </c:pt>
                <c:pt idx="11885">
                  <c:v>21948</c:v>
                </c:pt>
                <c:pt idx="11886">
                  <c:v>21894</c:v>
                </c:pt>
                <c:pt idx="11887">
                  <c:v>19307</c:v>
                </c:pt>
                <c:pt idx="11888">
                  <c:v>12135</c:v>
                </c:pt>
                <c:pt idx="11889">
                  <c:v>13372</c:v>
                </c:pt>
                <c:pt idx="11890">
                  <c:v>13298</c:v>
                </c:pt>
                <c:pt idx="11891">
                  <c:v>13333</c:v>
                </c:pt>
                <c:pt idx="11892">
                  <c:v>15284</c:v>
                </c:pt>
                <c:pt idx="11893">
                  <c:v>9747</c:v>
                </c:pt>
                <c:pt idx="11894">
                  <c:v>12141</c:v>
                </c:pt>
                <c:pt idx="11895">
                  <c:v>12366</c:v>
                </c:pt>
                <c:pt idx="11896">
                  <c:v>12184</c:v>
                </c:pt>
                <c:pt idx="11897">
                  <c:v>13418</c:v>
                </c:pt>
                <c:pt idx="11898">
                  <c:v>16091</c:v>
                </c:pt>
                <c:pt idx="11899">
                  <c:v>21127</c:v>
                </c:pt>
                <c:pt idx="11900">
                  <c:v>26216</c:v>
                </c:pt>
                <c:pt idx="11901">
                  <c:v>23542</c:v>
                </c:pt>
                <c:pt idx="11902">
                  <c:v>20978</c:v>
                </c:pt>
                <c:pt idx="11903">
                  <c:v>21999</c:v>
                </c:pt>
                <c:pt idx="11904">
                  <c:v>19036</c:v>
                </c:pt>
                <c:pt idx="11905">
                  <c:v>22741</c:v>
                </c:pt>
                <c:pt idx="11906">
                  <c:v>18446</c:v>
                </c:pt>
                <c:pt idx="11907">
                  <c:v>20808</c:v>
                </c:pt>
                <c:pt idx="11908">
                  <c:v>13488</c:v>
                </c:pt>
                <c:pt idx="11909">
                  <c:v>19238</c:v>
                </c:pt>
                <c:pt idx="11910">
                  <c:v>24743</c:v>
                </c:pt>
                <c:pt idx="11911">
                  <c:v>26244</c:v>
                </c:pt>
                <c:pt idx="11912">
                  <c:v>20795</c:v>
                </c:pt>
                <c:pt idx="11913">
                  <c:v>24715</c:v>
                </c:pt>
                <c:pt idx="11914">
                  <c:v>20814</c:v>
                </c:pt>
                <c:pt idx="11915">
                  <c:v>25420</c:v>
                </c:pt>
                <c:pt idx="11916">
                  <c:v>13537</c:v>
                </c:pt>
                <c:pt idx="11917">
                  <c:v>20829</c:v>
                </c:pt>
                <c:pt idx="11918">
                  <c:v>26397</c:v>
                </c:pt>
                <c:pt idx="11919">
                  <c:v>23616</c:v>
                </c:pt>
                <c:pt idx="11920">
                  <c:v>28046</c:v>
                </c:pt>
                <c:pt idx="11921">
                  <c:v>27187</c:v>
                </c:pt>
                <c:pt idx="11922">
                  <c:v>27248</c:v>
                </c:pt>
                <c:pt idx="11923">
                  <c:v>23111</c:v>
                </c:pt>
                <c:pt idx="11924">
                  <c:v>26267</c:v>
                </c:pt>
                <c:pt idx="11925">
                  <c:v>27215</c:v>
                </c:pt>
                <c:pt idx="11926">
                  <c:v>24709</c:v>
                </c:pt>
                <c:pt idx="11927">
                  <c:v>20986</c:v>
                </c:pt>
                <c:pt idx="11928">
                  <c:v>21096</c:v>
                </c:pt>
                <c:pt idx="11929">
                  <c:v>29093</c:v>
                </c:pt>
                <c:pt idx="11930">
                  <c:v>33477</c:v>
                </c:pt>
                <c:pt idx="11931">
                  <c:v>27271</c:v>
                </c:pt>
                <c:pt idx="11932">
                  <c:v>27205</c:v>
                </c:pt>
                <c:pt idx="11933">
                  <c:v>20935</c:v>
                </c:pt>
                <c:pt idx="11934">
                  <c:v>24648</c:v>
                </c:pt>
                <c:pt idx="11935">
                  <c:v>24898</c:v>
                </c:pt>
                <c:pt idx="11936">
                  <c:v>26059</c:v>
                </c:pt>
                <c:pt idx="11937">
                  <c:v>23151</c:v>
                </c:pt>
                <c:pt idx="11938">
                  <c:v>27940</c:v>
                </c:pt>
                <c:pt idx="11939">
                  <c:v>27299</c:v>
                </c:pt>
                <c:pt idx="11940">
                  <c:v>25975</c:v>
                </c:pt>
                <c:pt idx="11941">
                  <c:v>23064</c:v>
                </c:pt>
                <c:pt idx="11942">
                  <c:v>27168</c:v>
                </c:pt>
                <c:pt idx="11943">
                  <c:v>27096</c:v>
                </c:pt>
                <c:pt idx="11944">
                  <c:v>28914</c:v>
                </c:pt>
                <c:pt idx="11945">
                  <c:v>23260</c:v>
                </c:pt>
                <c:pt idx="11946">
                  <c:v>28161</c:v>
                </c:pt>
                <c:pt idx="11947">
                  <c:v>26987</c:v>
                </c:pt>
                <c:pt idx="11948">
                  <c:v>26980</c:v>
                </c:pt>
                <c:pt idx="11949">
                  <c:v>32187</c:v>
                </c:pt>
                <c:pt idx="11950">
                  <c:v>35790</c:v>
                </c:pt>
                <c:pt idx="11951">
                  <c:v>27218</c:v>
                </c:pt>
                <c:pt idx="11952">
                  <c:v>26013</c:v>
                </c:pt>
                <c:pt idx="11953">
                  <c:v>27457</c:v>
                </c:pt>
                <c:pt idx="11954">
                  <c:v>30031</c:v>
                </c:pt>
                <c:pt idx="11955">
                  <c:v>26262</c:v>
                </c:pt>
                <c:pt idx="11956">
                  <c:v>29994</c:v>
                </c:pt>
                <c:pt idx="11957">
                  <c:v>29929</c:v>
                </c:pt>
                <c:pt idx="11958">
                  <c:v>28592</c:v>
                </c:pt>
                <c:pt idx="11959">
                  <c:v>26003</c:v>
                </c:pt>
                <c:pt idx="11960">
                  <c:v>20877</c:v>
                </c:pt>
                <c:pt idx="11961">
                  <c:v>24168</c:v>
                </c:pt>
                <c:pt idx="11962">
                  <c:v>25466</c:v>
                </c:pt>
                <c:pt idx="11963">
                  <c:v>24775</c:v>
                </c:pt>
                <c:pt idx="11964">
                  <c:v>23053</c:v>
                </c:pt>
                <c:pt idx="11965">
                  <c:v>27257</c:v>
                </c:pt>
                <c:pt idx="11966">
                  <c:v>27290</c:v>
                </c:pt>
                <c:pt idx="11967">
                  <c:v>27241</c:v>
                </c:pt>
                <c:pt idx="11968">
                  <c:v>27254</c:v>
                </c:pt>
                <c:pt idx="11969">
                  <c:v>31480</c:v>
                </c:pt>
                <c:pt idx="11970">
                  <c:v>27294</c:v>
                </c:pt>
                <c:pt idx="11971">
                  <c:v>29877</c:v>
                </c:pt>
                <c:pt idx="11972">
                  <c:v>27361</c:v>
                </c:pt>
                <c:pt idx="11973">
                  <c:v>24944</c:v>
                </c:pt>
                <c:pt idx="11974">
                  <c:v>28664</c:v>
                </c:pt>
                <c:pt idx="11975">
                  <c:v>27370</c:v>
                </c:pt>
                <c:pt idx="11976">
                  <c:v>27277</c:v>
                </c:pt>
                <c:pt idx="11977">
                  <c:v>27277</c:v>
                </c:pt>
                <c:pt idx="11978">
                  <c:v>29040</c:v>
                </c:pt>
                <c:pt idx="11979">
                  <c:v>30971</c:v>
                </c:pt>
                <c:pt idx="11980">
                  <c:v>31031</c:v>
                </c:pt>
                <c:pt idx="11981">
                  <c:v>32302</c:v>
                </c:pt>
                <c:pt idx="11982">
                  <c:v>29977</c:v>
                </c:pt>
                <c:pt idx="11983">
                  <c:v>29982</c:v>
                </c:pt>
                <c:pt idx="11984">
                  <c:v>25780</c:v>
                </c:pt>
                <c:pt idx="11985">
                  <c:v>27350</c:v>
                </c:pt>
                <c:pt idx="11986">
                  <c:v>29048</c:v>
                </c:pt>
                <c:pt idx="11987">
                  <c:v>27346</c:v>
                </c:pt>
                <c:pt idx="11988">
                  <c:v>25571</c:v>
                </c:pt>
                <c:pt idx="11989">
                  <c:v>27305</c:v>
                </c:pt>
                <c:pt idx="11990">
                  <c:v>29298</c:v>
                </c:pt>
                <c:pt idx="11991">
                  <c:v>28829</c:v>
                </c:pt>
                <c:pt idx="11992">
                  <c:v>26549</c:v>
                </c:pt>
                <c:pt idx="11993">
                  <c:v>27191</c:v>
                </c:pt>
                <c:pt idx="11994">
                  <c:v>27591</c:v>
                </c:pt>
                <c:pt idx="11995">
                  <c:v>29312</c:v>
                </c:pt>
                <c:pt idx="11996">
                  <c:v>29791</c:v>
                </c:pt>
                <c:pt idx="11997">
                  <c:v>30697</c:v>
                </c:pt>
                <c:pt idx="11998">
                  <c:v>29914</c:v>
                </c:pt>
                <c:pt idx="11999">
                  <c:v>29709</c:v>
                </c:pt>
                <c:pt idx="12000">
                  <c:v>34262</c:v>
                </c:pt>
                <c:pt idx="12001">
                  <c:v>29644</c:v>
                </c:pt>
                <c:pt idx="12002">
                  <c:v>27279</c:v>
                </c:pt>
                <c:pt idx="12003">
                  <c:v>27279</c:v>
                </c:pt>
                <c:pt idx="12004">
                  <c:v>27197</c:v>
                </c:pt>
                <c:pt idx="12005">
                  <c:v>29184</c:v>
                </c:pt>
                <c:pt idx="12006">
                  <c:v>26019</c:v>
                </c:pt>
                <c:pt idx="12007">
                  <c:v>31038</c:v>
                </c:pt>
                <c:pt idx="12008">
                  <c:v>29730</c:v>
                </c:pt>
                <c:pt idx="12009">
                  <c:v>30127</c:v>
                </c:pt>
                <c:pt idx="12010">
                  <c:v>28908</c:v>
                </c:pt>
                <c:pt idx="12011">
                  <c:v>27162</c:v>
                </c:pt>
                <c:pt idx="12012">
                  <c:v>27188</c:v>
                </c:pt>
                <c:pt idx="12013">
                  <c:v>29574</c:v>
                </c:pt>
                <c:pt idx="12014">
                  <c:v>28962</c:v>
                </c:pt>
                <c:pt idx="12015">
                  <c:v>28372</c:v>
                </c:pt>
                <c:pt idx="12016">
                  <c:v>34251</c:v>
                </c:pt>
                <c:pt idx="12017">
                  <c:v>31626</c:v>
                </c:pt>
                <c:pt idx="12018">
                  <c:v>32235</c:v>
                </c:pt>
                <c:pt idx="12019">
                  <c:v>31983</c:v>
                </c:pt>
                <c:pt idx="12020">
                  <c:v>30287</c:v>
                </c:pt>
                <c:pt idx="12021">
                  <c:v>35804</c:v>
                </c:pt>
                <c:pt idx="12022">
                  <c:v>31971</c:v>
                </c:pt>
                <c:pt idx="12023">
                  <c:v>33511</c:v>
                </c:pt>
                <c:pt idx="12024">
                  <c:v>34153</c:v>
                </c:pt>
                <c:pt idx="12025">
                  <c:v>33578</c:v>
                </c:pt>
                <c:pt idx="12026">
                  <c:v>29842</c:v>
                </c:pt>
                <c:pt idx="12027">
                  <c:v>34385</c:v>
                </c:pt>
                <c:pt idx="12028">
                  <c:v>29858</c:v>
                </c:pt>
                <c:pt idx="12029">
                  <c:v>33814</c:v>
                </c:pt>
                <c:pt idx="12030">
                  <c:v>34973</c:v>
                </c:pt>
                <c:pt idx="12031">
                  <c:v>29904</c:v>
                </c:pt>
                <c:pt idx="12032">
                  <c:v>30098</c:v>
                </c:pt>
                <c:pt idx="12033">
                  <c:v>37408</c:v>
                </c:pt>
                <c:pt idx="12034">
                  <c:v>34782</c:v>
                </c:pt>
                <c:pt idx="12035">
                  <c:v>33924</c:v>
                </c:pt>
                <c:pt idx="12036">
                  <c:v>33905</c:v>
                </c:pt>
                <c:pt idx="12037">
                  <c:v>35493</c:v>
                </c:pt>
                <c:pt idx="12038">
                  <c:v>32482</c:v>
                </c:pt>
                <c:pt idx="12039">
                  <c:v>34818</c:v>
                </c:pt>
                <c:pt idx="12040">
                  <c:v>33842</c:v>
                </c:pt>
                <c:pt idx="12041">
                  <c:v>34092</c:v>
                </c:pt>
                <c:pt idx="12042">
                  <c:v>34716</c:v>
                </c:pt>
                <c:pt idx="12043">
                  <c:v>32991</c:v>
                </c:pt>
                <c:pt idx="12044">
                  <c:v>30612</c:v>
                </c:pt>
                <c:pt idx="12045">
                  <c:v>31867</c:v>
                </c:pt>
                <c:pt idx="12046">
                  <c:v>38524</c:v>
                </c:pt>
                <c:pt idx="12047">
                  <c:v>33704</c:v>
                </c:pt>
                <c:pt idx="12048">
                  <c:v>32331</c:v>
                </c:pt>
                <c:pt idx="12049">
                  <c:v>31706</c:v>
                </c:pt>
                <c:pt idx="12050">
                  <c:v>32862</c:v>
                </c:pt>
                <c:pt idx="12051">
                  <c:v>26213</c:v>
                </c:pt>
                <c:pt idx="12052">
                  <c:v>34883</c:v>
                </c:pt>
                <c:pt idx="12053">
                  <c:v>36032</c:v>
                </c:pt>
                <c:pt idx="12054">
                  <c:v>33241</c:v>
                </c:pt>
                <c:pt idx="12055">
                  <c:v>29723</c:v>
                </c:pt>
                <c:pt idx="12056">
                  <c:v>35844</c:v>
                </c:pt>
                <c:pt idx="12057">
                  <c:v>38351</c:v>
                </c:pt>
                <c:pt idx="12058">
                  <c:v>33633</c:v>
                </c:pt>
                <c:pt idx="12059">
                  <c:v>34678</c:v>
                </c:pt>
                <c:pt idx="12060">
                  <c:v>33730</c:v>
                </c:pt>
                <c:pt idx="12061">
                  <c:v>32277</c:v>
                </c:pt>
                <c:pt idx="12062">
                  <c:v>32859</c:v>
                </c:pt>
                <c:pt idx="12063">
                  <c:v>37438</c:v>
                </c:pt>
                <c:pt idx="12064">
                  <c:v>33806</c:v>
                </c:pt>
                <c:pt idx="12065">
                  <c:v>33660</c:v>
                </c:pt>
                <c:pt idx="12066">
                  <c:v>32264</c:v>
                </c:pt>
                <c:pt idx="12067">
                  <c:v>31792</c:v>
                </c:pt>
                <c:pt idx="12068">
                  <c:v>35377</c:v>
                </c:pt>
                <c:pt idx="12069">
                  <c:v>32093</c:v>
                </c:pt>
                <c:pt idx="12070">
                  <c:v>34094</c:v>
                </c:pt>
                <c:pt idx="12071">
                  <c:v>30908</c:v>
                </c:pt>
                <c:pt idx="12072">
                  <c:v>36175</c:v>
                </c:pt>
                <c:pt idx="12073">
                  <c:v>32383</c:v>
                </c:pt>
                <c:pt idx="12074">
                  <c:v>25710</c:v>
                </c:pt>
                <c:pt idx="12075">
                  <c:v>33366</c:v>
                </c:pt>
                <c:pt idx="12076">
                  <c:v>31090</c:v>
                </c:pt>
                <c:pt idx="12077">
                  <c:v>29977</c:v>
                </c:pt>
                <c:pt idx="12078">
                  <c:v>30798</c:v>
                </c:pt>
                <c:pt idx="12079">
                  <c:v>33235</c:v>
                </c:pt>
                <c:pt idx="12080">
                  <c:v>37175</c:v>
                </c:pt>
                <c:pt idx="12081">
                  <c:v>33702</c:v>
                </c:pt>
                <c:pt idx="12082">
                  <c:v>32267</c:v>
                </c:pt>
                <c:pt idx="12083">
                  <c:v>35992</c:v>
                </c:pt>
                <c:pt idx="12084">
                  <c:v>31812</c:v>
                </c:pt>
                <c:pt idx="12085">
                  <c:v>32255</c:v>
                </c:pt>
                <c:pt idx="12086">
                  <c:v>31113</c:v>
                </c:pt>
                <c:pt idx="12087">
                  <c:v>30638</c:v>
                </c:pt>
                <c:pt idx="12088">
                  <c:v>32078</c:v>
                </c:pt>
                <c:pt idx="12089">
                  <c:v>30488</c:v>
                </c:pt>
                <c:pt idx="12090">
                  <c:v>32322</c:v>
                </c:pt>
                <c:pt idx="12091">
                  <c:v>30795</c:v>
                </c:pt>
                <c:pt idx="12092">
                  <c:v>36250</c:v>
                </c:pt>
                <c:pt idx="12093">
                  <c:v>32761</c:v>
                </c:pt>
                <c:pt idx="12094">
                  <c:v>33780</c:v>
                </c:pt>
                <c:pt idx="12095">
                  <c:v>30733</c:v>
                </c:pt>
                <c:pt idx="12096">
                  <c:v>32522</c:v>
                </c:pt>
                <c:pt idx="12097">
                  <c:v>31499</c:v>
                </c:pt>
                <c:pt idx="12098">
                  <c:v>32379</c:v>
                </c:pt>
                <c:pt idx="12099">
                  <c:v>27627</c:v>
                </c:pt>
                <c:pt idx="12100">
                  <c:v>32440</c:v>
                </c:pt>
                <c:pt idx="12101">
                  <c:v>34014</c:v>
                </c:pt>
                <c:pt idx="12102">
                  <c:v>30265</c:v>
                </c:pt>
                <c:pt idx="12103">
                  <c:v>28167</c:v>
                </c:pt>
                <c:pt idx="12104">
                  <c:v>30160</c:v>
                </c:pt>
                <c:pt idx="12105">
                  <c:v>32409</c:v>
                </c:pt>
                <c:pt idx="12106">
                  <c:v>27610</c:v>
                </c:pt>
                <c:pt idx="12107">
                  <c:v>32413</c:v>
                </c:pt>
                <c:pt idx="12108">
                  <c:v>27580</c:v>
                </c:pt>
                <c:pt idx="12109">
                  <c:v>32908</c:v>
                </c:pt>
                <c:pt idx="12110">
                  <c:v>34000</c:v>
                </c:pt>
                <c:pt idx="12111">
                  <c:v>32598</c:v>
                </c:pt>
                <c:pt idx="12112">
                  <c:v>34990</c:v>
                </c:pt>
                <c:pt idx="12113">
                  <c:v>33954</c:v>
                </c:pt>
                <c:pt idx="12114">
                  <c:v>28715</c:v>
                </c:pt>
                <c:pt idx="12115">
                  <c:v>31475</c:v>
                </c:pt>
                <c:pt idx="12116">
                  <c:v>32603</c:v>
                </c:pt>
                <c:pt idx="12117">
                  <c:v>30180</c:v>
                </c:pt>
                <c:pt idx="12118">
                  <c:v>32537</c:v>
                </c:pt>
                <c:pt idx="12119">
                  <c:v>34197</c:v>
                </c:pt>
                <c:pt idx="12120">
                  <c:v>32326</c:v>
                </c:pt>
                <c:pt idx="12121">
                  <c:v>33924</c:v>
                </c:pt>
                <c:pt idx="12122">
                  <c:v>32574</c:v>
                </c:pt>
                <c:pt idx="12123">
                  <c:v>33984</c:v>
                </c:pt>
                <c:pt idx="12124">
                  <c:v>32598</c:v>
                </c:pt>
                <c:pt idx="12125">
                  <c:v>38534</c:v>
                </c:pt>
                <c:pt idx="12126">
                  <c:v>30187</c:v>
                </c:pt>
                <c:pt idx="12127">
                  <c:v>32775</c:v>
                </c:pt>
                <c:pt idx="12128">
                  <c:v>34028</c:v>
                </c:pt>
                <c:pt idx="12129">
                  <c:v>32557</c:v>
                </c:pt>
                <c:pt idx="12130">
                  <c:v>32524</c:v>
                </c:pt>
                <c:pt idx="12131">
                  <c:v>31079</c:v>
                </c:pt>
                <c:pt idx="12132">
                  <c:v>34804</c:v>
                </c:pt>
                <c:pt idx="12133">
                  <c:v>35441</c:v>
                </c:pt>
                <c:pt idx="12134">
                  <c:v>31922</c:v>
                </c:pt>
                <c:pt idx="12135">
                  <c:v>36642</c:v>
                </c:pt>
                <c:pt idx="12136">
                  <c:v>31129</c:v>
                </c:pt>
                <c:pt idx="12137">
                  <c:v>32102</c:v>
                </c:pt>
                <c:pt idx="12138">
                  <c:v>30433</c:v>
                </c:pt>
                <c:pt idx="12139">
                  <c:v>30420</c:v>
                </c:pt>
                <c:pt idx="12140">
                  <c:v>31473</c:v>
                </c:pt>
                <c:pt idx="12141">
                  <c:v>30384</c:v>
                </c:pt>
                <c:pt idx="12142">
                  <c:v>30472</c:v>
                </c:pt>
                <c:pt idx="12143">
                  <c:v>34304</c:v>
                </c:pt>
                <c:pt idx="12144">
                  <c:v>31067</c:v>
                </c:pt>
                <c:pt idx="12145">
                  <c:v>23957</c:v>
                </c:pt>
                <c:pt idx="12146">
                  <c:v>31324</c:v>
                </c:pt>
                <c:pt idx="12147">
                  <c:v>36595</c:v>
                </c:pt>
                <c:pt idx="12148">
                  <c:v>30356</c:v>
                </c:pt>
                <c:pt idx="12149">
                  <c:v>30175</c:v>
                </c:pt>
                <c:pt idx="12150">
                  <c:v>30321</c:v>
                </c:pt>
                <c:pt idx="12151">
                  <c:v>39015</c:v>
                </c:pt>
                <c:pt idx="12152">
                  <c:v>34158</c:v>
                </c:pt>
                <c:pt idx="12153">
                  <c:v>30206</c:v>
                </c:pt>
                <c:pt idx="12154">
                  <c:v>34204</c:v>
                </c:pt>
                <c:pt idx="12155">
                  <c:v>32792</c:v>
                </c:pt>
                <c:pt idx="12156">
                  <c:v>32358</c:v>
                </c:pt>
                <c:pt idx="12157">
                  <c:v>31729</c:v>
                </c:pt>
                <c:pt idx="12158">
                  <c:v>34402</c:v>
                </c:pt>
                <c:pt idx="12159">
                  <c:v>32021</c:v>
                </c:pt>
                <c:pt idx="12160">
                  <c:v>32657</c:v>
                </c:pt>
                <c:pt idx="12161">
                  <c:v>32489</c:v>
                </c:pt>
                <c:pt idx="12162">
                  <c:v>32832</c:v>
                </c:pt>
                <c:pt idx="12163">
                  <c:v>30423</c:v>
                </c:pt>
                <c:pt idx="12164">
                  <c:v>29122</c:v>
                </c:pt>
                <c:pt idx="12165">
                  <c:v>30022</c:v>
                </c:pt>
                <c:pt idx="12166">
                  <c:v>30546</c:v>
                </c:pt>
                <c:pt idx="12167">
                  <c:v>24002</c:v>
                </c:pt>
                <c:pt idx="12168">
                  <c:v>32289</c:v>
                </c:pt>
                <c:pt idx="12169">
                  <c:v>34783</c:v>
                </c:pt>
                <c:pt idx="12170">
                  <c:v>41701</c:v>
                </c:pt>
                <c:pt idx="12171">
                  <c:v>30676</c:v>
                </c:pt>
                <c:pt idx="12172">
                  <c:v>32034</c:v>
                </c:pt>
                <c:pt idx="12173">
                  <c:v>30618</c:v>
                </c:pt>
                <c:pt idx="12174">
                  <c:v>34179</c:v>
                </c:pt>
                <c:pt idx="12175">
                  <c:v>33176</c:v>
                </c:pt>
                <c:pt idx="12176">
                  <c:v>34226</c:v>
                </c:pt>
                <c:pt idx="12177">
                  <c:v>28674</c:v>
                </c:pt>
                <c:pt idx="12178">
                  <c:v>34995</c:v>
                </c:pt>
                <c:pt idx="12179">
                  <c:v>30414</c:v>
                </c:pt>
                <c:pt idx="12180">
                  <c:v>35359</c:v>
                </c:pt>
                <c:pt idx="12181">
                  <c:v>30437</c:v>
                </c:pt>
                <c:pt idx="12182">
                  <c:v>32692</c:v>
                </c:pt>
                <c:pt idx="12183">
                  <c:v>29571</c:v>
                </c:pt>
                <c:pt idx="12184">
                  <c:v>30427</c:v>
                </c:pt>
                <c:pt idx="12185">
                  <c:v>30433</c:v>
                </c:pt>
                <c:pt idx="12186">
                  <c:v>32848</c:v>
                </c:pt>
                <c:pt idx="12187">
                  <c:v>33000</c:v>
                </c:pt>
                <c:pt idx="12188">
                  <c:v>33868</c:v>
                </c:pt>
                <c:pt idx="12189">
                  <c:v>34251</c:v>
                </c:pt>
                <c:pt idx="12190">
                  <c:v>32860</c:v>
                </c:pt>
                <c:pt idx="12191">
                  <c:v>32411</c:v>
                </c:pt>
                <c:pt idx="12192">
                  <c:v>30417</c:v>
                </c:pt>
                <c:pt idx="12193">
                  <c:v>30378</c:v>
                </c:pt>
                <c:pt idx="12194">
                  <c:v>30179</c:v>
                </c:pt>
                <c:pt idx="12195">
                  <c:v>32646</c:v>
                </c:pt>
                <c:pt idx="12196">
                  <c:v>33920</c:v>
                </c:pt>
                <c:pt idx="12197">
                  <c:v>28925</c:v>
                </c:pt>
                <c:pt idx="12198">
                  <c:v>34260</c:v>
                </c:pt>
                <c:pt idx="12199">
                  <c:v>41700</c:v>
                </c:pt>
                <c:pt idx="12200">
                  <c:v>23534</c:v>
                </c:pt>
                <c:pt idx="12201">
                  <c:v>33769</c:v>
                </c:pt>
                <c:pt idx="12202">
                  <c:v>36678</c:v>
                </c:pt>
                <c:pt idx="12203">
                  <c:v>29909</c:v>
                </c:pt>
                <c:pt idx="12204">
                  <c:v>30216</c:v>
                </c:pt>
                <c:pt idx="12205">
                  <c:v>29552</c:v>
                </c:pt>
                <c:pt idx="12206">
                  <c:v>30894</c:v>
                </c:pt>
                <c:pt idx="12207">
                  <c:v>36615</c:v>
                </c:pt>
                <c:pt idx="12208">
                  <c:v>32258</c:v>
                </c:pt>
                <c:pt idx="12209">
                  <c:v>36827</c:v>
                </c:pt>
                <c:pt idx="12210">
                  <c:v>32421</c:v>
                </c:pt>
                <c:pt idx="12211">
                  <c:v>24002</c:v>
                </c:pt>
                <c:pt idx="12212">
                  <c:v>30372</c:v>
                </c:pt>
                <c:pt idx="12213">
                  <c:v>23964</c:v>
                </c:pt>
                <c:pt idx="12214">
                  <c:v>30312</c:v>
                </c:pt>
                <c:pt idx="12215">
                  <c:v>34002</c:v>
                </c:pt>
                <c:pt idx="12216">
                  <c:v>31513</c:v>
                </c:pt>
                <c:pt idx="12217">
                  <c:v>33751</c:v>
                </c:pt>
                <c:pt idx="12218">
                  <c:v>29375</c:v>
                </c:pt>
                <c:pt idx="12219">
                  <c:v>31021</c:v>
                </c:pt>
                <c:pt idx="12220">
                  <c:v>33018</c:v>
                </c:pt>
                <c:pt idx="12221">
                  <c:v>39997</c:v>
                </c:pt>
                <c:pt idx="12222">
                  <c:v>23753</c:v>
                </c:pt>
                <c:pt idx="12223">
                  <c:v>31640</c:v>
                </c:pt>
                <c:pt idx="12224">
                  <c:v>30195</c:v>
                </c:pt>
                <c:pt idx="12225">
                  <c:v>34265</c:v>
                </c:pt>
                <c:pt idx="12226">
                  <c:v>31269</c:v>
                </c:pt>
                <c:pt idx="12227">
                  <c:v>32027</c:v>
                </c:pt>
                <c:pt idx="12228">
                  <c:v>30195</c:v>
                </c:pt>
                <c:pt idx="12229">
                  <c:v>34199</c:v>
                </c:pt>
                <c:pt idx="12230">
                  <c:v>32790</c:v>
                </c:pt>
                <c:pt idx="12231">
                  <c:v>34610</c:v>
                </c:pt>
                <c:pt idx="12232">
                  <c:v>30991</c:v>
                </c:pt>
                <c:pt idx="12233">
                  <c:v>32516</c:v>
                </c:pt>
                <c:pt idx="12234">
                  <c:v>32778</c:v>
                </c:pt>
                <c:pt idx="12235">
                  <c:v>23485</c:v>
                </c:pt>
                <c:pt idx="12236">
                  <c:v>30343</c:v>
                </c:pt>
                <c:pt idx="12237">
                  <c:v>23217</c:v>
                </c:pt>
                <c:pt idx="12238">
                  <c:v>32007</c:v>
                </c:pt>
                <c:pt idx="12239">
                  <c:v>30200</c:v>
                </c:pt>
                <c:pt idx="12240">
                  <c:v>32268</c:v>
                </c:pt>
                <c:pt idx="12241">
                  <c:v>32842</c:v>
                </c:pt>
                <c:pt idx="12242">
                  <c:v>34262</c:v>
                </c:pt>
                <c:pt idx="12243">
                  <c:v>41719</c:v>
                </c:pt>
                <c:pt idx="12244">
                  <c:v>32852</c:v>
                </c:pt>
                <c:pt idx="12245">
                  <c:v>35546</c:v>
                </c:pt>
                <c:pt idx="12246">
                  <c:v>32729</c:v>
                </c:pt>
                <c:pt idx="12247">
                  <c:v>30959</c:v>
                </c:pt>
                <c:pt idx="12248">
                  <c:v>30449</c:v>
                </c:pt>
                <c:pt idx="12249">
                  <c:v>33259</c:v>
                </c:pt>
                <c:pt idx="12250">
                  <c:v>30820</c:v>
                </c:pt>
                <c:pt idx="12251">
                  <c:v>30054</c:v>
                </c:pt>
                <c:pt idx="12252">
                  <c:v>34950</c:v>
                </c:pt>
                <c:pt idx="12253">
                  <c:v>32783</c:v>
                </c:pt>
                <c:pt idx="12254">
                  <c:v>30449</c:v>
                </c:pt>
                <c:pt idx="12255">
                  <c:v>35287</c:v>
                </c:pt>
                <c:pt idx="12256">
                  <c:v>34697</c:v>
                </c:pt>
                <c:pt idx="12257">
                  <c:v>28931</c:v>
                </c:pt>
                <c:pt idx="12258">
                  <c:v>27792</c:v>
                </c:pt>
                <c:pt idx="12259">
                  <c:v>28873</c:v>
                </c:pt>
                <c:pt idx="12260">
                  <c:v>34232</c:v>
                </c:pt>
                <c:pt idx="12261">
                  <c:v>30394</c:v>
                </c:pt>
                <c:pt idx="12262">
                  <c:v>28535</c:v>
                </c:pt>
                <c:pt idx="12263">
                  <c:v>35540</c:v>
                </c:pt>
                <c:pt idx="12264">
                  <c:v>29103</c:v>
                </c:pt>
                <c:pt idx="12265">
                  <c:v>33734</c:v>
                </c:pt>
                <c:pt idx="12266">
                  <c:v>37635</c:v>
                </c:pt>
                <c:pt idx="12267">
                  <c:v>27749</c:v>
                </c:pt>
                <c:pt idx="12268">
                  <c:v>34128</c:v>
                </c:pt>
                <c:pt idx="12269">
                  <c:v>34196</c:v>
                </c:pt>
                <c:pt idx="12270">
                  <c:v>28613</c:v>
                </c:pt>
                <c:pt idx="12271">
                  <c:v>36603</c:v>
                </c:pt>
                <c:pt idx="12272">
                  <c:v>30368</c:v>
                </c:pt>
                <c:pt idx="12273">
                  <c:v>22648</c:v>
                </c:pt>
                <c:pt idx="12274">
                  <c:v>33318</c:v>
                </c:pt>
                <c:pt idx="12275">
                  <c:v>30428</c:v>
                </c:pt>
                <c:pt idx="12276">
                  <c:v>32045</c:v>
                </c:pt>
                <c:pt idx="12277">
                  <c:v>30383</c:v>
                </c:pt>
                <c:pt idx="12278">
                  <c:v>30418</c:v>
                </c:pt>
                <c:pt idx="12279">
                  <c:v>30324</c:v>
                </c:pt>
                <c:pt idx="12280">
                  <c:v>27834</c:v>
                </c:pt>
                <c:pt idx="12281">
                  <c:v>34041</c:v>
                </c:pt>
                <c:pt idx="12282">
                  <c:v>30441</c:v>
                </c:pt>
                <c:pt idx="12283">
                  <c:v>31311</c:v>
                </c:pt>
                <c:pt idx="12284">
                  <c:v>32528</c:v>
                </c:pt>
                <c:pt idx="12285">
                  <c:v>30407</c:v>
                </c:pt>
                <c:pt idx="12286">
                  <c:v>30249</c:v>
                </c:pt>
                <c:pt idx="12287">
                  <c:v>30402</c:v>
                </c:pt>
                <c:pt idx="12288">
                  <c:v>39095</c:v>
                </c:pt>
                <c:pt idx="12289">
                  <c:v>33232</c:v>
                </c:pt>
                <c:pt idx="12290">
                  <c:v>34973</c:v>
                </c:pt>
                <c:pt idx="12291">
                  <c:v>27800</c:v>
                </c:pt>
                <c:pt idx="12292">
                  <c:v>32842</c:v>
                </c:pt>
                <c:pt idx="12293">
                  <c:v>32204</c:v>
                </c:pt>
                <c:pt idx="12294">
                  <c:v>30400</c:v>
                </c:pt>
                <c:pt idx="12295">
                  <c:v>36653</c:v>
                </c:pt>
                <c:pt idx="12296">
                  <c:v>35774</c:v>
                </c:pt>
                <c:pt idx="12297">
                  <c:v>30201</c:v>
                </c:pt>
                <c:pt idx="12298">
                  <c:v>32218</c:v>
                </c:pt>
                <c:pt idx="12299">
                  <c:v>30943</c:v>
                </c:pt>
                <c:pt idx="12300">
                  <c:v>34687</c:v>
                </c:pt>
                <c:pt idx="12301">
                  <c:v>31009</c:v>
                </c:pt>
                <c:pt idx="12302">
                  <c:v>36350</c:v>
                </c:pt>
                <c:pt idx="12303">
                  <c:v>31043</c:v>
                </c:pt>
                <c:pt idx="12304">
                  <c:v>30448</c:v>
                </c:pt>
                <c:pt idx="12305">
                  <c:v>31116</c:v>
                </c:pt>
                <c:pt idx="12306">
                  <c:v>32852</c:v>
                </c:pt>
                <c:pt idx="12307">
                  <c:v>34216</c:v>
                </c:pt>
                <c:pt idx="12308">
                  <c:v>32679</c:v>
                </c:pt>
                <c:pt idx="12309">
                  <c:v>27829</c:v>
                </c:pt>
                <c:pt idx="12310">
                  <c:v>32652</c:v>
                </c:pt>
                <c:pt idx="12311">
                  <c:v>34189</c:v>
                </c:pt>
                <c:pt idx="12312">
                  <c:v>31086</c:v>
                </c:pt>
                <c:pt idx="12313">
                  <c:v>34219</c:v>
                </c:pt>
                <c:pt idx="12314">
                  <c:v>32842</c:v>
                </c:pt>
                <c:pt idx="12315">
                  <c:v>32376</c:v>
                </c:pt>
                <c:pt idx="12316">
                  <c:v>35519</c:v>
                </c:pt>
                <c:pt idx="12317">
                  <c:v>36634</c:v>
                </c:pt>
                <c:pt idx="12318">
                  <c:v>45892</c:v>
                </c:pt>
                <c:pt idx="12319">
                  <c:v>32631</c:v>
                </c:pt>
                <c:pt idx="12320">
                  <c:v>34597</c:v>
                </c:pt>
                <c:pt idx="12321">
                  <c:v>33922</c:v>
                </c:pt>
                <c:pt idx="12322">
                  <c:v>34643</c:v>
                </c:pt>
                <c:pt idx="12323">
                  <c:v>33912</c:v>
                </c:pt>
                <c:pt idx="12324">
                  <c:v>36777</c:v>
                </c:pt>
                <c:pt idx="12325">
                  <c:v>30646</c:v>
                </c:pt>
                <c:pt idx="12326">
                  <c:v>36616</c:v>
                </c:pt>
                <c:pt idx="12327">
                  <c:v>32064</c:v>
                </c:pt>
                <c:pt idx="12328">
                  <c:v>30515</c:v>
                </c:pt>
                <c:pt idx="12329">
                  <c:v>31781</c:v>
                </c:pt>
                <c:pt idx="12330">
                  <c:v>32653</c:v>
                </c:pt>
                <c:pt idx="12331">
                  <c:v>34097</c:v>
                </c:pt>
                <c:pt idx="12332">
                  <c:v>30606</c:v>
                </c:pt>
                <c:pt idx="12333">
                  <c:v>34183</c:v>
                </c:pt>
                <c:pt idx="12334">
                  <c:v>35234</c:v>
                </c:pt>
                <c:pt idx="12335">
                  <c:v>36634</c:v>
                </c:pt>
                <c:pt idx="12336">
                  <c:v>28650</c:v>
                </c:pt>
                <c:pt idx="12337">
                  <c:v>30437</c:v>
                </c:pt>
                <c:pt idx="12338">
                  <c:v>34232</c:v>
                </c:pt>
                <c:pt idx="12339">
                  <c:v>39125</c:v>
                </c:pt>
                <c:pt idx="12340">
                  <c:v>33365</c:v>
                </c:pt>
                <c:pt idx="12341">
                  <c:v>32707</c:v>
                </c:pt>
                <c:pt idx="12342">
                  <c:v>34597</c:v>
                </c:pt>
                <c:pt idx="12343">
                  <c:v>30399</c:v>
                </c:pt>
                <c:pt idx="12344">
                  <c:v>26614</c:v>
                </c:pt>
                <c:pt idx="12345">
                  <c:v>30446</c:v>
                </c:pt>
                <c:pt idx="12346">
                  <c:v>36803</c:v>
                </c:pt>
                <c:pt idx="12347">
                  <c:v>32604</c:v>
                </c:pt>
                <c:pt idx="12348">
                  <c:v>34188</c:v>
                </c:pt>
                <c:pt idx="12349">
                  <c:v>31444</c:v>
                </c:pt>
                <c:pt idx="12350">
                  <c:v>32470</c:v>
                </c:pt>
                <c:pt idx="12351">
                  <c:v>34199</c:v>
                </c:pt>
                <c:pt idx="12352">
                  <c:v>21377</c:v>
                </c:pt>
                <c:pt idx="12353">
                  <c:v>34659</c:v>
                </c:pt>
                <c:pt idx="12354">
                  <c:v>31373</c:v>
                </c:pt>
                <c:pt idx="12355">
                  <c:v>34273</c:v>
                </c:pt>
                <c:pt idx="12356">
                  <c:v>30303</c:v>
                </c:pt>
                <c:pt idx="12357">
                  <c:v>34301</c:v>
                </c:pt>
                <c:pt idx="12358">
                  <c:v>30437</c:v>
                </c:pt>
                <c:pt idx="12359">
                  <c:v>30005</c:v>
                </c:pt>
                <c:pt idx="12360">
                  <c:v>33942</c:v>
                </c:pt>
                <c:pt idx="12361">
                  <c:v>32309</c:v>
                </c:pt>
                <c:pt idx="12362">
                  <c:v>32074</c:v>
                </c:pt>
                <c:pt idx="12363">
                  <c:v>30259</c:v>
                </c:pt>
                <c:pt idx="12364">
                  <c:v>32304</c:v>
                </c:pt>
                <c:pt idx="12365">
                  <c:v>32844</c:v>
                </c:pt>
                <c:pt idx="12366">
                  <c:v>35012</c:v>
                </c:pt>
                <c:pt idx="12367">
                  <c:v>31949</c:v>
                </c:pt>
                <c:pt idx="12368">
                  <c:v>36818</c:v>
                </c:pt>
                <c:pt idx="12369">
                  <c:v>44318</c:v>
                </c:pt>
                <c:pt idx="12370">
                  <c:v>32859</c:v>
                </c:pt>
                <c:pt idx="12371">
                  <c:v>32816</c:v>
                </c:pt>
                <c:pt idx="12372">
                  <c:v>31199</c:v>
                </c:pt>
                <c:pt idx="12373">
                  <c:v>34219</c:v>
                </c:pt>
                <c:pt idx="12374">
                  <c:v>37727</c:v>
                </c:pt>
                <c:pt idx="12375">
                  <c:v>31954</c:v>
                </c:pt>
                <c:pt idx="12376">
                  <c:v>21348</c:v>
                </c:pt>
                <c:pt idx="12377">
                  <c:v>34210</c:v>
                </c:pt>
                <c:pt idx="12378">
                  <c:v>32861</c:v>
                </c:pt>
                <c:pt idx="12379">
                  <c:v>34267</c:v>
                </c:pt>
                <c:pt idx="12380">
                  <c:v>32847</c:v>
                </c:pt>
                <c:pt idx="12381">
                  <c:v>32398</c:v>
                </c:pt>
                <c:pt idx="12382">
                  <c:v>31750</c:v>
                </c:pt>
                <c:pt idx="12383">
                  <c:v>21357</c:v>
                </c:pt>
                <c:pt idx="12384">
                  <c:v>31740</c:v>
                </c:pt>
                <c:pt idx="12385">
                  <c:v>21356</c:v>
                </c:pt>
                <c:pt idx="12386">
                  <c:v>32278</c:v>
                </c:pt>
                <c:pt idx="12387">
                  <c:v>26480</c:v>
                </c:pt>
                <c:pt idx="12388">
                  <c:v>34259</c:v>
                </c:pt>
                <c:pt idx="12389">
                  <c:v>33016</c:v>
                </c:pt>
                <c:pt idx="12390">
                  <c:v>32347</c:v>
                </c:pt>
                <c:pt idx="12391">
                  <c:v>33020</c:v>
                </c:pt>
                <c:pt idx="12392">
                  <c:v>32854</c:v>
                </c:pt>
                <c:pt idx="12393">
                  <c:v>31775</c:v>
                </c:pt>
                <c:pt idx="12394">
                  <c:v>21394</c:v>
                </c:pt>
                <c:pt idx="12395">
                  <c:v>31726</c:v>
                </c:pt>
                <c:pt idx="12396">
                  <c:v>39094</c:v>
                </c:pt>
                <c:pt idx="12397">
                  <c:v>34209</c:v>
                </c:pt>
                <c:pt idx="12398">
                  <c:v>30183</c:v>
                </c:pt>
                <c:pt idx="12399">
                  <c:v>32960</c:v>
                </c:pt>
                <c:pt idx="12400">
                  <c:v>34085</c:v>
                </c:pt>
                <c:pt idx="12401">
                  <c:v>36692</c:v>
                </c:pt>
                <c:pt idx="12402">
                  <c:v>28998</c:v>
                </c:pt>
                <c:pt idx="12403">
                  <c:v>36699</c:v>
                </c:pt>
                <c:pt idx="12404">
                  <c:v>30435</c:v>
                </c:pt>
                <c:pt idx="12405">
                  <c:v>32719</c:v>
                </c:pt>
                <c:pt idx="12406">
                  <c:v>33223</c:v>
                </c:pt>
                <c:pt idx="12407">
                  <c:v>32662</c:v>
                </c:pt>
                <c:pt idx="12408">
                  <c:v>32981</c:v>
                </c:pt>
                <c:pt idx="12409">
                  <c:v>31123</c:v>
                </c:pt>
                <c:pt idx="12410">
                  <c:v>30361</c:v>
                </c:pt>
                <c:pt idx="12411">
                  <c:v>31601</c:v>
                </c:pt>
                <c:pt idx="12412">
                  <c:v>32612</c:v>
                </c:pt>
                <c:pt idx="12413">
                  <c:v>30817</c:v>
                </c:pt>
                <c:pt idx="12414">
                  <c:v>30446</c:v>
                </c:pt>
                <c:pt idx="12415">
                  <c:v>30431</c:v>
                </c:pt>
                <c:pt idx="12416">
                  <c:v>34342</c:v>
                </c:pt>
                <c:pt idx="12417">
                  <c:v>31625</c:v>
                </c:pt>
                <c:pt idx="12418">
                  <c:v>28271</c:v>
                </c:pt>
                <c:pt idx="12419">
                  <c:v>29892</c:v>
                </c:pt>
                <c:pt idx="12420">
                  <c:v>30293</c:v>
                </c:pt>
                <c:pt idx="12421">
                  <c:v>34304</c:v>
                </c:pt>
                <c:pt idx="12422">
                  <c:v>30626</c:v>
                </c:pt>
                <c:pt idx="12423">
                  <c:v>30506</c:v>
                </c:pt>
                <c:pt idx="12424">
                  <c:v>32270</c:v>
                </c:pt>
                <c:pt idx="12425">
                  <c:v>36719</c:v>
                </c:pt>
                <c:pt idx="12426">
                  <c:v>41774</c:v>
                </c:pt>
                <c:pt idx="12427">
                  <c:v>31034</c:v>
                </c:pt>
                <c:pt idx="12428">
                  <c:v>34246</c:v>
                </c:pt>
                <c:pt idx="12429">
                  <c:v>37762</c:v>
                </c:pt>
                <c:pt idx="12430">
                  <c:v>34225</c:v>
                </c:pt>
                <c:pt idx="12431">
                  <c:v>31113</c:v>
                </c:pt>
                <c:pt idx="12432">
                  <c:v>36672</c:v>
                </c:pt>
                <c:pt idx="12433">
                  <c:v>30426</c:v>
                </c:pt>
                <c:pt idx="12434">
                  <c:v>36862</c:v>
                </c:pt>
                <c:pt idx="12435">
                  <c:v>33061</c:v>
                </c:pt>
                <c:pt idx="12436">
                  <c:v>32891</c:v>
                </c:pt>
                <c:pt idx="12437">
                  <c:v>30619</c:v>
                </c:pt>
                <c:pt idx="12438">
                  <c:v>32860</c:v>
                </c:pt>
                <c:pt idx="12439">
                  <c:v>32198</c:v>
                </c:pt>
                <c:pt idx="12440">
                  <c:v>32707</c:v>
                </c:pt>
                <c:pt idx="12441">
                  <c:v>31870</c:v>
                </c:pt>
                <c:pt idx="12442">
                  <c:v>32731</c:v>
                </c:pt>
                <c:pt idx="12443">
                  <c:v>34264</c:v>
                </c:pt>
                <c:pt idx="12444">
                  <c:v>32890</c:v>
                </c:pt>
                <c:pt idx="12445">
                  <c:v>30272</c:v>
                </c:pt>
                <c:pt idx="12446">
                  <c:v>29348</c:v>
                </c:pt>
                <c:pt idx="12447">
                  <c:v>30911</c:v>
                </c:pt>
                <c:pt idx="12448">
                  <c:v>30424</c:v>
                </c:pt>
                <c:pt idx="12449">
                  <c:v>30197</c:v>
                </c:pt>
                <c:pt idx="12450">
                  <c:v>30197</c:v>
                </c:pt>
                <c:pt idx="12451">
                  <c:v>32656</c:v>
                </c:pt>
                <c:pt idx="12452">
                  <c:v>34221</c:v>
                </c:pt>
                <c:pt idx="12453">
                  <c:v>30318</c:v>
                </c:pt>
                <c:pt idx="12454">
                  <c:v>36247</c:v>
                </c:pt>
                <c:pt idx="12455">
                  <c:v>41766</c:v>
                </c:pt>
                <c:pt idx="12456">
                  <c:v>30048</c:v>
                </c:pt>
                <c:pt idx="12457">
                  <c:v>30799</c:v>
                </c:pt>
                <c:pt idx="12458">
                  <c:v>30429</c:v>
                </c:pt>
                <c:pt idx="12459">
                  <c:v>35787</c:v>
                </c:pt>
                <c:pt idx="12460">
                  <c:v>32743</c:v>
                </c:pt>
                <c:pt idx="12461">
                  <c:v>30304</c:v>
                </c:pt>
                <c:pt idx="12462">
                  <c:v>32544</c:v>
                </c:pt>
                <c:pt idx="12463">
                  <c:v>35898</c:v>
                </c:pt>
                <c:pt idx="12464">
                  <c:v>30381</c:v>
                </c:pt>
                <c:pt idx="12465">
                  <c:v>32510</c:v>
                </c:pt>
                <c:pt idx="12466">
                  <c:v>20259</c:v>
                </c:pt>
                <c:pt idx="12467">
                  <c:v>30300</c:v>
                </c:pt>
                <c:pt idx="12468">
                  <c:v>33760</c:v>
                </c:pt>
                <c:pt idx="12469">
                  <c:v>30295</c:v>
                </c:pt>
                <c:pt idx="12470">
                  <c:v>30270</c:v>
                </c:pt>
                <c:pt idx="12471">
                  <c:v>32484</c:v>
                </c:pt>
                <c:pt idx="12472">
                  <c:v>29361</c:v>
                </c:pt>
                <c:pt idx="12473">
                  <c:v>31140</c:v>
                </c:pt>
                <c:pt idx="12474">
                  <c:v>35397</c:v>
                </c:pt>
                <c:pt idx="12475">
                  <c:v>30970</c:v>
                </c:pt>
                <c:pt idx="12476">
                  <c:v>34076</c:v>
                </c:pt>
                <c:pt idx="12477">
                  <c:v>40217</c:v>
                </c:pt>
                <c:pt idx="12478">
                  <c:v>32237</c:v>
                </c:pt>
                <c:pt idx="12479">
                  <c:v>34038</c:v>
                </c:pt>
                <c:pt idx="12480">
                  <c:v>36665</c:v>
                </c:pt>
                <c:pt idx="12481">
                  <c:v>32683</c:v>
                </c:pt>
                <c:pt idx="12482">
                  <c:v>32626</c:v>
                </c:pt>
                <c:pt idx="12483">
                  <c:v>34487</c:v>
                </c:pt>
                <c:pt idx="12484">
                  <c:v>30052</c:v>
                </c:pt>
                <c:pt idx="12485">
                  <c:v>31905</c:v>
                </c:pt>
                <c:pt idx="12486">
                  <c:v>32389</c:v>
                </c:pt>
                <c:pt idx="12487">
                  <c:v>34118</c:v>
                </c:pt>
                <c:pt idx="12488">
                  <c:v>30311</c:v>
                </c:pt>
                <c:pt idx="12489">
                  <c:v>34152</c:v>
                </c:pt>
                <c:pt idx="12490">
                  <c:v>30306</c:v>
                </c:pt>
                <c:pt idx="12491">
                  <c:v>37292</c:v>
                </c:pt>
                <c:pt idx="12492">
                  <c:v>29408</c:v>
                </c:pt>
                <c:pt idx="12493">
                  <c:v>32508</c:v>
                </c:pt>
                <c:pt idx="12494">
                  <c:v>29378</c:v>
                </c:pt>
                <c:pt idx="12495">
                  <c:v>32252</c:v>
                </c:pt>
                <c:pt idx="12496">
                  <c:v>30248</c:v>
                </c:pt>
                <c:pt idx="12497">
                  <c:v>32074</c:v>
                </c:pt>
                <c:pt idx="12498">
                  <c:v>36455</c:v>
                </c:pt>
                <c:pt idx="12499">
                  <c:v>34047</c:v>
                </c:pt>
                <c:pt idx="12500">
                  <c:v>30078</c:v>
                </c:pt>
                <c:pt idx="12501">
                  <c:v>34108</c:v>
                </c:pt>
                <c:pt idx="12502">
                  <c:v>32662</c:v>
                </c:pt>
                <c:pt idx="12503">
                  <c:v>35519</c:v>
                </c:pt>
                <c:pt idx="12504">
                  <c:v>32539</c:v>
                </c:pt>
                <c:pt idx="12505">
                  <c:v>34465</c:v>
                </c:pt>
                <c:pt idx="12506">
                  <c:v>35077</c:v>
                </c:pt>
                <c:pt idx="12507">
                  <c:v>31892</c:v>
                </c:pt>
                <c:pt idx="12508">
                  <c:v>30397</c:v>
                </c:pt>
                <c:pt idx="12509">
                  <c:v>34106</c:v>
                </c:pt>
                <c:pt idx="12510">
                  <c:v>32158</c:v>
                </c:pt>
                <c:pt idx="12511">
                  <c:v>30164</c:v>
                </c:pt>
                <c:pt idx="12512">
                  <c:v>31639</c:v>
                </c:pt>
                <c:pt idx="12513">
                  <c:v>37233</c:v>
                </c:pt>
                <c:pt idx="12514">
                  <c:v>32017</c:v>
                </c:pt>
                <c:pt idx="12515">
                  <c:v>29335</c:v>
                </c:pt>
                <c:pt idx="12516">
                  <c:v>32648</c:v>
                </c:pt>
                <c:pt idx="12517">
                  <c:v>35088</c:v>
                </c:pt>
                <c:pt idx="12518">
                  <c:v>34085</c:v>
                </c:pt>
                <c:pt idx="12519">
                  <c:v>28509</c:v>
                </c:pt>
                <c:pt idx="12520">
                  <c:v>34145</c:v>
                </c:pt>
                <c:pt idx="12521">
                  <c:v>35439</c:v>
                </c:pt>
                <c:pt idx="12522">
                  <c:v>29095</c:v>
                </c:pt>
                <c:pt idx="12523">
                  <c:v>27782</c:v>
                </c:pt>
                <c:pt idx="12524">
                  <c:v>31275</c:v>
                </c:pt>
                <c:pt idx="12525">
                  <c:v>27778</c:v>
                </c:pt>
                <c:pt idx="12526">
                  <c:v>32588</c:v>
                </c:pt>
                <c:pt idx="12527">
                  <c:v>30818</c:v>
                </c:pt>
                <c:pt idx="12528">
                  <c:v>19370</c:v>
                </c:pt>
                <c:pt idx="12529">
                  <c:v>32599</c:v>
                </c:pt>
                <c:pt idx="12530">
                  <c:v>32819</c:v>
                </c:pt>
                <c:pt idx="12531">
                  <c:v>36322</c:v>
                </c:pt>
                <c:pt idx="12532">
                  <c:v>32808</c:v>
                </c:pt>
                <c:pt idx="12533">
                  <c:v>30460</c:v>
                </c:pt>
                <c:pt idx="12534">
                  <c:v>35968</c:v>
                </c:pt>
                <c:pt idx="12535">
                  <c:v>39095</c:v>
                </c:pt>
                <c:pt idx="12536">
                  <c:v>27813</c:v>
                </c:pt>
                <c:pt idx="12537">
                  <c:v>30968</c:v>
                </c:pt>
                <c:pt idx="12538">
                  <c:v>27843</c:v>
                </c:pt>
                <c:pt idx="12539">
                  <c:v>33957</c:v>
                </c:pt>
                <c:pt idx="12540">
                  <c:v>27822</c:v>
                </c:pt>
                <c:pt idx="12541">
                  <c:v>33674</c:v>
                </c:pt>
                <c:pt idx="12542">
                  <c:v>38922</c:v>
                </c:pt>
                <c:pt idx="12543">
                  <c:v>33690</c:v>
                </c:pt>
                <c:pt idx="12544">
                  <c:v>30799</c:v>
                </c:pt>
                <c:pt idx="12545">
                  <c:v>35902</c:v>
                </c:pt>
                <c:pt idx="12546">
                  <c:v>33017</c:v>
                </c:pt>
                <c:pt idx="12547">
                  <c:v>27791</c:v>
                </c:pt>
                <c:pt idx="12548">
                  <c:v>18934</c:v>
                </c:pt>
                <c:pt idx="12549">
                  <c:v>32744</c:v>
                </c:pt>
                <c:pt idx="12550">
                  <c:v>33340</c:v>
                </c:pt>
                <c:pt idx="12551">
                  <c:v>31530</c:v>
                </c:pt>
                <c:pt idx="12552">
                  <c:v>32356</c:v>
                </c:pt>
                <c:pt idx="12553">
                  <c:v>32197</c:v>
                </c:pt>
                <c:pt idx="12554">
                  <c:v>33786</c:v>
                </c:pt>
                <c:pt idx="12555">
                  <c:v>29760</c:v>
                </c:pt>
                <c:pt idx="12556">
                  <c:v>35369</c:v>
                </c:pt>
                <c:pt idx="12557">
                  <c:v>40968</c:v>
                </c:pt>
                <c:pt idx="12558">
                  <c:v>27298</c:v>
                </c:pt>
                <c:pt idx="12559">
                  <c:v>18613</c:v>
                </c:pt>
                <c:pt idx="12560">
                  <c:v>27431</c:v>
                </c:pt>
                <c:pt idx="12561">
                  <c:v>31704</c:v>
                </c:pt>
                <c:pt idx="12562">
                  <c:v>31854</c:v>
                </c:pt>
                <c:pt idx="12563">
                  <c:v>27346</c:v>
                </c:pt>
                <c:pt idx="12564">
                  <c:v>33575</c:v>
                </c:pt>
                <c:pt idx="12565">
                  <c:v>27319</c:v>
                </c:pt>
                <c:pt idx="12566">
                  <c:v>18772</c:v>
                </c:pt>
                <c:pt idx="12567">
                  <c:v>30039</c:v>
                </c:pt>
                <c:pt idx="12568">
                  <c:v>30843</c:v>
                </c:pt>
                <c:pt idx="12569">
                  <c:v>27594</c:v>
                </c:pt>
                <c:pt idx="12570">
                  <c:v>34223</c:v>
                </c:pt>
                <c:pt idx="12571">
                  <c:v>31698</c:v>
                </c:pt>
                <c:pt idx="12572">
                  <c:v>33034</c:v>
                </c:pt>
                <c:pt idx="12573">
                  <c:v>39281</c:v>
                </c:pt>
                <c:pt idx="12574">
                  <c:v>31938</c:v>
                </c:pt>
                <c:pt idx="12575">
                  <c:v>30261</c:v>
                </c:pt>
                <c:pt idx="12576">
                  <c:v>31750</c:v>
                </c:pt>
                <c:pt idx="12577">
                  <c:v>31273</c:v>
                </c:pt>
                <c:pt idx="12578">
                  <c:v>27811</c:v>
                </c:pt>
                <c:pt idx="12579">
                  <c:v>28926</c:v>
                </c:pt>
                <c:pt idx="12580">
                  <c:v>27796</c:v>
                </c:pt>
                <c:pt idx="12581">
                  <c:v>30838</c:v>
                </c:pt>
                <c:pt idx="12582">
                  <c:v>30049</c:v>
                </c:pt>
                <c:pt idx="12583">
                  <c:v>33923</c:v>
                </c:pt>
                <c:pt idx="12584">
                  <c:v>32399</c:v>
                </c:pt>
                <c:pt idx="12585">
                  <c:v>31884</c:v>
                </c:pt>
                <c:pt idx="12586">
                  <c:v>30557</c:v>
                </c:pt>
                <c:pt idx="12587">
                  <c:v>32986</c:v>
                </c:pt>
                <c:pt idx="12588">
                  <c:v>33831</c:v>
                </c:pt>
                <c:pt idx="12589">
                  <c:v>16614</c:v>
                </c:pt>
                <c:pt idx="12590">
                  <c:v>11056</c:v>
                </c:pt>
                <c:pt idx="12591">
                  <c:v>6015</c:v>
                </c:pt>
                <c:pt idx="12592">
                  <c:v>0</c:v>
                </c:pt>
                <c:pt idx="12593">
                  <c:v>0</c:v>
                </c:pt>
                <c:pt idx="12594">
                  <c:v>0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</c:v>
                </c:pt>
                <c:pt idx="12599">
                  <c:v>0</c:v>
                </c:pt>
                <c:pt idx="12600">
                  <c:v>0</c:v>
                </c:pt>
                <c:pt idx="12601">
                  <c:v>0</c:v>
                </c:pt>
                <c:pt idx="12602">
                  <c:v>392</c:v>
                </c:pt>
                <c:pt idx="12603">
                  <c:v>7769</c:v>
                </c:pt>
                <c:pt idx="12604">
                  <c:v>16608</c:v>
                </c:pt>
                <c:pt idx="12605">
                  <c:v>21663</c:v>
                </c:pt>
                <c:pt idx="12606">
                  <c:v>30137</c:v>
                </c:pt>
                <c:pt idx="12607">
                  <c:v>32856</c:v>
                </c:pt>
                <c:pt idx="12608">
                  <c:v>32703</c:v>
                </c:pt>
                <c:pt idx="12609">
                  <c:v>32528</c:v>
                </c:pt>
                <c:pt idx="12610">
                  <c:v>36675</c:v>
                </c:pt>
                <c:pt idx="12611">
                  <c:v>32931</c:v>
                </c:pt>
                <c:pt idx="12612">
                  <c:v>35161</c:v>
                </c:pt>
                <c:pt idx="12613">
                  <c:v>34256</c:v>
                </c:pt>
                <c:pt idx="12614">
                  <c:v>30413</c:v>
                </c:pt>
                <c:pt idx="12615">
                  <c:v>36667</c:v>
                </c:pt>
                <c:pt idx="12616">
                  <c:v>30414</c:v>
                </c:pt>
                <c:pt idx="12617">
                  <c:v>32696</c:v>
                </c:pt>
                <c:pt idx="12618">
                  <c:v>33235</c:v>
                </c:pt>
                <c:pt idx="12619">
                  <c:v>32622</c:v>
                </c:pt>
                <c:pt idx="12620">
                  <c:v>34108</c:v>
                </c:pt>
                <c:pt idx="12621">
                  <c:v>31121</c:v>
                </c:pt>
                <c:pt idx="12622">
                  <c:v>29560</c:v>
                </c:pt>
                <c:pt idx="12623">
                  <c:v>29532</c:v>
                </c:pt>
                <c:pt idx="12624">
                  <c:v>26144</c:v>
                </c:pt>
                <c:pt idx="12625">
                  <c:v>31570</c:v>
                </c:pt>
                <c:pt idx="12626">
                  <c:v>30442</c:v>
                </c:pt>
                <c:pt idx="12627">
                  <c:v>29318</c:v>
                </c:pt>
                <c:pt idx="12628">
                  <c:v>30616</c:v>
                </c:pt>
                <c:pt idx="12629">
                  <c:v>30380</c:v>
                </c:pt>
                <c:pt idx="12630">
                  <c:v>30150</c:v>
                </c:pt>
                <c:pt idx="12631">
                  <c:v>30026</c:v>
                </c:pt>
                <c:pt idx="12632">
                  <c:v>39046</c:v>
                </c:pt>
                <c:pt idx="12633">
                  <c:v>33908</c:v>
                </c:pt>
                <c:pt idx="12634">
                  <c:v>32207</c:v>
                </c:pt>
                <c:pt idx="12635">
                  <c:v>36240</c:v>
                </c:pt>
                <c:pt idx="12636">
                  <c:v>30410</c:v>
                </c:pt>
                <c:pt idx="12637">
                  <c:v>29995</c:v>
                </c:pt>
                <c:pt idx="12638">
                  <c:v>30409</c:v>
                </c:pt>
                <c:pt idx="12639">
                  <c:v>36679</c:v>
                </c:pt>
                <c:pt idx="12640">
                  <c:v>29885</c:v>
                </c:pt>
                <c:pt idx="12641">
                  <c:v>30222</c:v>
                </c:pt>
                <c:pt idx="12642">
                  <c:v>35902</c:v>
                </c:pt>
                <c:pt idx="12643">
                  <c:v>28917</c:v>
                </c:pt>
                <c:pt idx="12644">
                  <c:v>34280</c:v>
                </c:pt>
                <c:pt idx="12645">
                  <c:v>30426</c:v>
                </c:pt>
                <c:pt idx="12646">
                  <c:v>34995</c:v>
                </c:pt>
                <c:pt idx="12647">
                  <c:v>33483</c:v>
                </c:pt>
                <c:pt idx="12648">
                  <c:v>25760</c:v>
                </c:pt>
                <c:pt idx="12649">
                  <c:v>26461</c:v>
                </c:pt>
                <c:pt idx="12650">
                  <c:v>32852</c:v>
                </c:pt>
                <c:pt idx="12651">
                  <c:v>30389</c:v>
                </c:pt>
                <c:pt idx="12652">
                  <c:v>34108</c:v>
                </c:pt>
                <c:pt idx="12653">
                  <c:v>31555</c:v>
                </c:pt>
                <c:pt idx="12654">
                  <c:v>32618</c:v>
                </c:pt>
                <c:pt idx="12655">
                  <c:v>35887</c:v>
                </c:pt>
                <c:pt idx="12656">
                  <c:v>32795</c:v>
                </c:pt>
                <c:pt idx="12657">
                  <c:v>32883</c:v>
                </c:pt>
                <c:pt idx="12658">
                  <c:v>32799</c:v>
                </c:pt>
                <c:pt idx="12659">
                  <c:v>32777</c:v>
                </c:pt>
                <c:pt idx="12660">
                  <c:v>32787</c:v>
                </c:pt>
                <c:pt idx="12661">
                  <c:v>36589</c:v>
                </c:pt>
                <c:pt idx="12662">
                  <c:v>30387</c:v>
                </c:pt>
                <c:pt idx="12663">
                  <c:v>32708</c:v>
                </c:pt>
                <c:pt idx="12664">
                  <c:v>32943</c:v>
                </c:pt>
                <c:pt idx="12665">
                  <c:v>30246</c:v>
                </c:pt>
                <c:pt idx="12666">
                  <c:v>34228</c:v>
                </c:pt>
                <c:pt idx="12667">
                  <c:v>31194</c:v>
                </c:pt>
                <c:pt idx="12668">
                  <c:v>36833</c:v>
                </c:pt>
                <c:pt idx="12669">
                  <c:v>29090</c:v>
                </c:pt>
                <c:pt idx="12670">
                  <c:v>26137</c:v>
                </c:pt>
                <c:pt idx="12671">
                  <c:v>34330</c:v>
                </c:pt>
                <c:pt idx="12672">
                  <c:v>32787</c:v>
                </c:pt>
                <c:pt idx="12673">
                  <c:v>27913</c:v>
                </c:pt>
                <c:pt idx="12674">
                  <c:v>32391</c:v>
                </c:pt>
                <c:pt idx="12675">
                  <c:v>32086</c:v>
                </c:pt>
                <c:pt idx="12676">
                  <c:v>32727</c:v>
                </c:pt>
                <c:pt idx="12677">
                  <c:v>32072</c:v>
                </c:pt>
                <c:pt idx="12678">
                  <c:v>28938</c:v>
                </c:pt>
                <c:pt idx="12679">
                  <c:v>34275</c:v>
                </c:pt>
                <c:pt idx="12680">
                  <c:v>30398</c:v>
                </c:pt>
                <c:pt idx="12681">
                  <c:v>32798</c:v>
                </c:pt>
                <c:pt idx="12682">
                  <c:v>32038</c:v>
                </c:pt>
                <c:pt idx="12683">
                  <c:v>38923</c:v>
                </c:pt>
                <c:pt idx="12684">
                  <c:v>41626</c:v>
                </c:pt>
                <c:pt idx="12685">
                  <c:v>29057</c:v>
                </c:pt>
                <c:pt idx="12686">
                  <c:v>31990</c:v>
                </c:pt>
                <c:pt idx="12687">
                  <c:v>1102789</c:v>
                </c:pt>
                <c:pt idx="12688">
                  <c:v>30338</c:v>
                </c:pt>
                <c:pt idx="12689">
                  <c:v>30333</c:v>
                </c:pt>
                <c:pt idx="12690">
                  <c:v>34205</c:v>
                </c:pt>
                <c:pt idx="12691">
                  <c:v>32994</c:v>
                </c:pt>
                <c:pt idx="12692">
                  <c:v>30421</c:v>
                </c:pt>
                <c:pt idx="12693">
                  <c:v>31286</c:v>
                </c:pt>
                <c:pt idx="12694">
                  <c:v>39255</c:v>
                </c:pt>
                <c:pt idx="12695">
                  <c:v>31765</c:v>
                </c:pt>
                <c:pt idx="12696">
                  <c:v>30217</c:v>
                </c:pt>
                <c:pt idx="12697">
                  <c:v>32824</c:v>
                </c:pt>
                <c:pt idx="12698">
                  <c:v>32699</c:v>
                </c:pt>
                <c:pt idx="12699">
                  <c:v>34236</c:v>
                </c:pt>
                <c:pt idx="12700">
                  <c:v>32685</c:v>
                </c:pt>
                <c:pt idx="12701">
                  <c:v>34253</c:v>
                </c:pt>
                <c:pt idx="12702">
                  <c:v>31131</c:v>
                </c:pt>
                <c:pt idx="12703">
                  <c:v>36683</c:v>
                </c:pt>
                <c:pt idx="12704">
                  <c:v>30421</c:v>
                </c:pt>
                <c:pt idx="12705">
                  <c:v>36669</c:v>
                </c:pt>
                <c:pt idx="12706">
                  <c:v>34234</c:v>
                </c:pt>
                <c:pt idx="12707">
                  <c:v>30860</c:v>
                </c:pt>
                <c:pt idx="12708">
                  <c:v>29540</c:v>
                </c:pt>
                <c:pt idx="12709">
                  <c:v>31307</c:v>
                </c:pt>
                <c:pt idx="12710">
                  <c:v>34280</c:v>
                </c:pt>
                <c:pt idx="12711">
                  <c:v>34147</c:v>
                </c:pt>
                <c:pt idx="12712">
                  <c:v>34198</c:v>
                </c:pt>
                <c:pt idx="12713">
                  <c:v>39944</c:v>
                </c:pt>
                <c:pt idx="12714">
                  <c:v>23991</c:v>
                </c:pt>
                <c:pt idx="12715">
                  <c:v>29232</c:v>
                </c:pt>
                <c:pt idx="12716">
                  <c:v>36806</c:v>
                </c:pt>
                <c:pt idx="12717">
                  <c:v>31375</c:v>
                </c:pt>
                <c:pt idx="12718">
                  <c:v>31190</c:v>
                </c:pt>
                <c:pt idx="12719">
                  <c:v>34204</c:v>
                </c:pt>
                <c:pt idx="12720">
                  <c:v>29180</c:v>
                </c:pt>
                <c:pt idx="12721">
                  <c:v>35544</c:v>
                </c:pt>
                <c:pt idx="12722">
                  <c:v>31256</c:v>
                </c:pt>
                <c:pt idx="12723">
                  <c:v>34210</c:v>
                </c:pt>
                <c:pt idx="12724">
                  <c:v>28908</c:v>
                </c:pt>
                <c:pt idx="12725">
                  <c:v>34199</c:v>
                </c:pt>
                <c:pt idx="12726">
                  <c:v>33895</c:v>
                </c:pt>
                <c:pt idx="12727">
                  <c:v>32315</c:v>
                </c:pt>
                <c:pt idx="12728">
                  <c:v>30336</c:v>
                </c:pt>
                <c:pt idx="12729">
                  <c:v>32304</c:v>
                </c:pt>
                <c:pt idx="12730">
                  <c:v>27747</c:v>
                </c:pt>
                <c:pt idx="12731">
                  <c:v>32599</c:v>
                </c:pt>
                <c:pt idx="12732">
                  <c:v>24745</c:v>
                </c:pt>
                <c:pt idx="12733">
                  <c:v>28902</c:v>
                </c:pt>
                <c:pt idx="12734">
                  <c:v>34242</c:v>
                </c:pt>
                <c:pt idx="12735">
                  <c:v>41696</c:v>
                </c:pt>
                <c:pt idx="12736">
                  <c:v>28358</c:v>
                </c:pt>
                <c:pt idx="12737">
                  <c:v>35467</c:v>
                </c:pt>
                <c:pt idx="12738">
                  <c:v>24004</c:v>
                </c:pt>
                <c:pt idx="12739">
                  <c:v>32336</c:v>
                </c:pt>
                <c:pt idx="12740">
                  <c:v>23966</c:v>
                </c:pt>
                <c:pt idx="12741">
                  <c:v>30424</c:v>
                </c:pt>
                <c:pt idx="12742">
                  <c:v>30862</c:v>
                </c:pt>
                <c:pt idx="12743">
                  <c:v>33823</c:v>
                </c:pt>
                <c:pt idx="12744">
                  <c:v>30249</c:v>
                </c:pt>
                <c:pt idx="12745">
                  <c:v>34117</c:v>
                </c:pt>
                <c:pt idx="12746">
                  <c:v>32865</c:v>
                </c:pt>
                <c:pt idx="12747">
                  <c:v>34290</c:v>
                </c:pt>
                <c:pt idx="12748">
                  <c:v>32884</c:v>
                </c:pt>
                <c:pt idx="12749">
                  <c:v>32883</c:v>
                </c:pt>
                <c:pt idx="12750">
                  <c:v>30409</c:v>
                </c:pt>
                <c:pt idx="12751">
                  <c:v>32456</c:v>
                </c:pt>
                <c:pt idx="12752">
                  <c:v>27744</c:v>
                </c:pt>
                <c:pt idx="12753">
                  <c:v>33932</c:v>
                </c:pt>
                <c:pt idx="12754">
                  <c:v>34184</c:v>
                </c:pt>
                <c:pt idx="12755">
                  <c:v>32841</c:v>
                </c:pt>
                <c:pt idx="12756">
                  <c:v>34208</c:v>
                </c:pt>
                <c:pt idx="12757">
                  <c:v>32823</c:v>
                </c:pt>
                <c:pt idx="12758">
                  <c:v>32814</c:v>
                </c:pt>
                <c:pt idx="12759">
                  <c:v>30011</c:v>
                </c:pt>
                <c:pt idx="12760">
                  <c:v>30383</c:v>
                </c:pt>
                <c:pt idx="12761">
                  <c:v>34313</c:v>
                </c:pt>
                <c:pt idx="12762">
                  <c:v>32848</c:v>
                </c:pt>
                <c:pt idx="12763">
                  <c:v>518521</c:v>
                </c:pt>
                <c:pt idx="12764">
                  <c:v>518521</c:v>
                </c:pt>
                <c:pt idx="12765">
                  <c:v>34251</c:v>
                </c:pt>
                <c:pt idx="12766">
                  <c:v>37758</c:v>
                </c:pt>
                <c:pt idx="12767">
                  <c:v>27815</c:v>
                </c:pt>
                <c:pt idx="12768">
                  <c:v>32630</c:v>
                </c:pt>
                <c:pt idx="12769">
                  <c:v>34031</c:v>
                </c:pt>
                <c:pt idx="12770">
                  <c:v>32458</c:v>
                </c:pt>
                <c:pt idx="12771">
                  <c:v>33693</c:v>
                </c:pt>
                <c:pt idx="12772">
                  <c:v>32037</c:v>
                </c:pt>
                <c:pt idx="12773">
                  <c:v>31358</c:v>
                </c:pt>
                <c:pt idx="12774">
                  <c:v>26879</c:v>
                </c:pt>
                <c:pt idx="12775">
                  <c:v>28341</c:v>
                </c:pt>
                <c:pt idx="12776">
                  <c:v>33676</c:v>
                </c:pt>
                <c:pt idx="12777">
                  <c:v>33968</c:v>
                </c:pt>
                <c:pt idx="12778">
                  <c:v>36535</c:v>
                </c:pt>
                <c:pt idx="12779">
                  <c:v>30420</c:v>
                </c:pt>
                <c:pt idx="12780">
                  <c:v>35202</c:v>
                </c:pt>
                <c:pt idx="12781">
                  <c:v>30405</c:v>
                </c:pt>
                <c:pt idx="12782">
                  <c:v>39281</c:v>
                </c:pt>
                <c:pt idx="12783">
                  <c:v>32164</c:v>
                </c:pt>
                <c:pt idx="12784">
                  <c:v>32877</c:v>
                </c:pt>
                <c:pt idx="12785">
                  <c:v>35978</c:v>
                </c:pt>
                <c:pt idx="12786">
                  <c:v>32848</c:v>
                </c:pt>
                <c:pt idx="12787">
                  <c:v>31428</c:v>
                </c:pt>
                <c:pt idx="12788">
                  <c:v>30309</c:v>
                </c:pt>
                <c:pt idx="12789">
                  <c:v>32953</c:v>
                </c:pt>
                <c:pt idx="12790">
                  <c:v>34019</c:v>
                </c:pt>
                <c:pt idx="12791">
                  <c:v>30390</c:v>
                </c:pt>
                <c:pt idx="12792">
                  <c:v>32810</c:v>
                </c:pt>
                <c:pt idx="12793">
                  <c:v>32375</c:v>
                </c:pt>
                <c:pt idx="12794">
                  <c:v>30387</c:v>
                </c:pt>
                <c:pt idx="12795">
                  <c:v>29133</c:v>
                </c:pt>
                <c:pt idx="12796">
                  <c:v>30357</c:v>
                </c:pt>
                <c:pt idx="12797">
                  <c:v>32638</c:v>
                </c:pt>
                <c:pt idx="12798">
                  <c:v>250641</c:v>
                </c:pt>
                <c:pt idx="12799">
                  <c:v>28926</c:v>
                </c:pt>
                <c:pt idx="12800">
                  <c:v>34268</c:v>
                </c:pt>
                <c:pt idx="12801">
                  <c:v>40643</c:v>
                </c:pt>
                <c:pt idx="12802">
                  <c:v>32392</c:v>
                </c:pt>
                <c:pt idx="12803">
                  <c:v>30409</c:v>
                </c:pt>
                <c:pt idx="12804">
                  <c:v>38857</c:v>
                </c:pt>
                <c:pt idx="12805">
                  <c:v>30051</c:v>
                </c:pt>
                <c:pt idx="12806">
                  <c:v>30857</c:v>
                </c:pt>
                <c:pt idx="12807">
                  <c:v>30421</c:v>
                </c:pt>
                <c:pt idx="12808">
                  <c:v>30417</c:v>
                </c:pt>
                <c:pt idx="12809">
                  <c:v>30402</c:v>
                </c:pt>
                <c:pt idx="12810">
                  <c:v>30951</c:v>
                </c:pt>
                <c:pt idx="12811">
                  <c:v>36040</c:v>
                </c:pt>
                <c:pt idx="12812">
                  <c:v>30521</c:v>
                </c:pt>
                <c:pt idx="12813">
                  <c:v>30459</c:v>
                </c:pt>
                <c:pt idx="12814">
                  <c:v>125503</c:v>
                </c:pt>
                <c:pt idx="12815">
                  <c:v>30444</c:v>
                </c:pt>
                <c:pt idx="12816">
                  <c:v>30384</c:v>
                </c:pt>
                <c:pt idx="12817">
                  <c:v>31901</c:v>
                </c:pt>
                <c:pt idx="12818">
                  <c:v>27786</c:v>
                </c:pt>
                <c:pt idx="12819">
                  <c:v>22668</c:v>
                </c:pt>
                <c:pt idx="12820">
                  <c:v>32274</c:v>
                </c:pt>
                <c:pt idx="12821">
                  <c:v>32854</c:v>
                </c:pt>
                <c:pt idx="12822">
                  <c:v>34213</c:v>
                </c:pt>
                <c:pt idx="12823">
                  <c:v>37770</c:v>
                </c:pt>
                <c:pt idx="12824">
                  <c:v>49611</c:v>
                </c:pt>
                <c:pt idx="12825">
                  <c:v>31771</c:v>
                </c:pt>
                <c:pt idx="12826">
                  <c:v>34653</c:v>
                </c:pt>
                <c:pt idx="12827">
                  <c:v>36177</c:v>
                </c:pt>
                <c:pt idx="12828">
                  <c:v>37244</c:v>
                </c:pt>
                <c:pt idx="12829">
                  <c:v>34816</c:v>
                </c:pt>
                <c:pt idx="12830">
                  <c:v>43658</c:v>
                </c:pt>
                <c:pt idx="12831">
                  <c:v>34219</c:v>
                </c:pt>
                <c:pt idx="12832">
                  <c:v>32678</c:v>
                </c:pt>
                <c:pt idx="12833">
                  <c:v>34204</c:v>
                </c:pt>
                <c:pt idx="12834">
                  <c:v>30239</c:v>
                </c:pt>
                <c:pt idx="12835">
                  <c:v>34231</c:v>
                </c:pt>
                <c:pt idx="12836">
                  <c:v>31109</c:v>
                </c:pt>
                <c:pt idx="12837">
                  <c:v>35324</c:v>
                </c:pt>
                <c:pt idx="12838">
                  <c:v>30183</c:v>
                </c:pt>
                <c:pt idx="12839">
                  <c:v>32372</c:v>
                </c:pt>
                <c:pt idx="12840">
                  <c:v>35520</c:v>
                </c:pt>
                <c:pt idx="12841">
                  <c:v>39081</c:v>
                </c:pt>
                <c:pt idx="12842">
                  <c:v>31673</c:v>
                </c:pt>
                <c:pt idx="12843">
                  <c:v>31291</c:v>
                </c:pt>
                <c:pt idx="12844">
                  <c:v>34220</c:v>
                </c:pt>
                <c:pt idx="12845">
                  <c:v>33913</c:v>
                </c:pt>
                <c:pt idx="12846">
                  <c:v>34261</c:v>
                </c:pt>
                <c:pt idx="12847">
                  <c:v>32825</c:v>
                </c:pt>
                <c:pt idx="12848">
                  <c:v>36611</c:v>
                </c:pt>
                <c:pt idx="12849">
                  <c:v>34325</c:v>
                </c:pt>
                <c:pt idx="12850">
                  <c:v>30072</c:v>
                </c:pt>
                <c:pt idx="12851">
                  <c:v>34671</c:v>
                </c:pt>
                <c:pt idx="12852">
                  <c:v>32523</c:v>
                </c:pt>
                <c:pt idx="12853">
                  <c:v>34282</c:v>
                </c:pt>
                <c:pt idx="12854">
                  <c:v>30948</c:v>
                </c:pt>
                <c:pt idx="12855">
                  <c:v>30835</c:v>
                </c:pt>
                <c:pt idx="12856">
                  <c:v>30634</c:v>
                </c:pt>
                <c:pt idx="12857">
                  <c:v>30639</c:v>
                </c:pt>
                <c:pt idx="12858">
                  <c:v>33294</c:v>
                </c:pt>
                <c:pt idx="12859">
                  <c:v>29276</c:v>
                </c:pt>
                <c:pt idx="12860">
                  <c:v>34294</c:v>
                </c:pt>
                <c:pt idx="12861">
                  <c:v>34962</c:v>
                </c:pt>
                <c:pt idx="12862">
                  <c:v>40001</c:v>
                </c:pt>
                <c:pt idx="12863">
                  <c:v>51296</c:v>
                </c:pt>
                <c:pt idx="12864">
                  <c:v>53894</c:v>
                </c:pt>
                <c:pt idx="12865">
                  <c:v>67791</c:v>
                </c:pt>
                <c:pt idx="12866">
                  <c:v>67791</c:v>
                </c:pt>
                <c:pt idx="12867">
                  <c:v>79938</c:v>
                </c:pt>
                <c:pt idx="12868">
                  <c:v>88987</c:v>
                </c:pt>
                <c:pt idx="12869">
                  <c:v>95532</c:v>
                </c:pt>
                <c:pt idx="12870">
                  <c:v>104393</c:v>
                </c:pt>
                <c:pt idx="12871">
                  <c:v>109415</c:v>
                </c:pt>
                <c:pt idx="12872">
                  <c:v>120725</c:v>
                </c:pt>
                <c:pt idx="12873">
                  <c:v>29527</c:v>
                </c:pt>
                <c:pt idx="12874">
                  <c:v>32820</c:v>
                </c:pt>
                <c:pt idx="12875">
                  <c:v>34233</c:v>
                </c:pt>
                <c:pt idx="12876">
                  <c:v>34021</c:v>
                </c:pt>
                <c:pt idx="12877">
                  <c:v>34662</c:v>
                </c:pt>
                <c:pt idx="12878">
                  <c:v>33894</c:v>
                </c:pt>
                <c:pt idx="12879">
                  <c:v>27781</c:v>
                </c:pt>
                <c:pt idx="12880">
                  <c:v>32844</c:v>
                </c:pt>
                <c:pt idx="12881">
                  <c:v>27797</c:v>
                </c:pt>
                <c:pt idx="12882">
                  <c:v>32819</c:v>
                </c:pt>
                <c:pt idx="12883">
                  <c:v>27784</c:v>
                </c:pt>
                <c:pt idx="12884">
                  <c:v>31690</c:v>
                </c:pt>
                <c:pt idx="12885">
                  <c:v>32436</c:v>
                </c:pt>
                <c:pt idx="12886">
                  <c:v>37489</c:v>
                </c:pt>
                <c:pt idx="12887">
                  <c:v>32537</c:v>
                </c:pt>
                <c:pt idx="12888">
                  <c:v>27698</c:v>
                </c:pt>
                <c:pt idx="12889">
                  <c:v>26523</c:v>
                </c:pt>
                <c:pt idx="12890">
                  <c:v>27710</c:v>
                </c:pt>
                <c:pt idx="12891">
                  <c:v>30236</c:v>
                </c:pt>
                <c:pt idx="12892">
                  <c:v>32154</c:v>
                </c:pt>
                <c:pt idx="12893">
                  <c:v>29974</c:v>
                </c:pt>
                <c:pt idx="12894">
                  <c:v>32406</c:v>
                </c:pt>
                <c:pt idx="12895">
                  <c:v>35758</c:v>
                </c:pt>
                <c:pt idx="12896">
                  <c:v>32345</c:v>
                </c:pt>
                <c:pt idx="12897">
                  <c:v>23870</c:v>
                </c:pt>
                <c:pt idx="12898">
                  <c:v>31485</c:v>
                </c:pt>
                <c:pt idx="12899">
                  <c:v>30171</c:v>
                </c:pt>
                <c:pt idx="12900">
                  <c:v>31015</c:v>
                </c:pt>
                <c:pt idx="12901">
                  <c:v>31515</c:v>
                </c:pt>
                <c:pt idx="12902">
                  <c:v>30898</c:v>
                </c:pt>
                <c:pt idx="12903">
                  <c:v>31310</c:v>
                </c:pt>
                <c:pt idx="12904">
                  <c:v>35351</c:v>
                </c:pt>
                <c:pt idx="12905">
                  <c:v>30031</c:v>
                </c:pt>
                <c:pt idx="12906">
                  <c:v>31974</c:v>
                </c:pt>
                <c:pt idx="12907">
                  <c:v>31187</c:v>
                </c:pt>
                <c:pt idx="12908">
                  <c:v>27611</c:v>
                </c:pt>
                <c:pt idx="12909">
                  <c:v>30033</c:v>
                </c:pt>
                <c:pt idx="12910">
                  <c:v>27584</c:v>
                </c:pt>
                <c:pt idx="12911">
                  <c:v>32582</c:v>
                </c:pt>
                <c:pt idx="12912">
                  <c:v>31055</c:v>
                </c:pt>
                <c:pt idx="12913">
                  <c:v>35167</c:v>
                </c:pt>
                <c:pt idx="12914">
                  <c:v>27577</c:v>
                </c:pt>
                <c:pt idx="12915">
                  <c:v>27573</c:v>
                </c:pt>
                <c:pt idx="12916">
                  <c:v>34955</c:v>
                </c:pt>
                <c:pt idx="12917">
                  <c:v>32328</c:v>
                </c:pt>
                <c:pt idx="12918">
                  <c:v>30824</c:v>
                </c:pt>
                <c:pt idx="12919">
                  <c:v>36349</c:v>
                </c:pt>
                <c:pt idx="12920">
                  <c:v>31502</c:v>
                </c:pt>
                <c:pt idx="12921">
                  <c:v>28898</c:v>
                </c:pt>
                <c:pt idx="12922">
                  <c:v>33472</c:v>
                </c:pt>
                <c:pt idx="12923">
                  <c:v>32620</c:v>
                </c:pt>
                <c:pt idx="12924">
                  <c:v>28820</c:v>
                </c:pt>
                <c:pt idx="12925">
                  <c:v>32250</c:v>
                </c:pt>
                <c:pt idx="12926">
                  <c:v>30204</c:v>
                </c:pt>
                <c:pt idx="12927">
                  <c:v>32384</c:v>
                </c:pt>
                <c:pt idx="12928">
                  <c:v>33161</c:v>
                </c:pt>
                <c:pt idx="12929">
                  <c:v>40960</c:v>
                </c:pt>
                <c:pt idx="12930">
                  <c:v>33992</c:v>
                </c:pt>
                <c:pt idx="12931">
                  <c:v>32707</c:v>
                </c:pt>
                <c:pt idx="12932">
                  <c:v>34148</c:v>
                </c:pt>
                <c:pt idx="12933">
                  <c:v>32471</c:v>
                </c:pt>
                <c:pt idx="12934">
                  <c:v>32413</c:v>
                </c:pt>
                <c:pt idx="12935">
                  <c:v>34439</c:v>
                </c:pt>
                <c:pt idx="12936">
                  <c:v>30220</c:v>
                </c:pt>
                <c:pt idx="12937">
                  <c:v>35699</c:v>
                </c:pt>
                <c:pt idx="12938">
                  <c:v>32660</c:v>
                </c:pt>
                <c:pt idx="12939">
                  <c:v>34272</c:v>
                </c:pt>
                <c:pt idx="12940">
                  <c:v>30446</c:v>
                </c:pt>
                <c:pt idx="12941">
                  <c:v>34254</c:v>
                </c:pt>
                <c:pt idx="12942">
                  <c:v>32858</c:v>
                </c:pt>
                <c:pt idx="12943">
                  <c:v>32600</c:v>
                </c:pt>
                <c:pt idx="12944">
                  <c:v>26504</c:v>
                </c:pt>
                <c:pt idx="12945">
                  <c:v>25903</c:v>
                </c:pt>
                <c:pt idx="12946">
                  <c:v>30418</c:v>
                </c:pt>
                <c:pt idx="12947">
                  <c:v>32289</c:v>
                </c:pt>
                <c:pt idx="12948">
                  <c:v>33717</c:v>
                </c:pt>
                <c:pt idx="12949">
                  <c:v>30878</c:v>
                </c:pt>
                <c:pt idx="12950">
                  <c:v>33816</c:v>
                </c:pt>
                <c:pt idx="12951">
                  <c:v>37768</c:v>
                </c:pt>
                <c:pt idx="12952">
                  <c:v>30422</c:v>
                </c:pt>
                <c:pt idx="12953">
                  <c:v>30976</c:v>
                </c:pt>
                <c:pt idx="12954">
                  <c:v>36668</c:v>
                </c:pt>
                <c:pt idx="12955">
                  <c:v>32859</c:v>
                </c:pt>
                <c:pt idx="12956">
                  <c:v>30249</c:v>
                </c:pt>
                <c:pt idx="12957">
                  <c:v>30408</c:v>
                </c:pt>
                <c:pt idx="12958">
                  <c:v>37313</c:v>
                </c:pt>
                <c:pt idx="12959">
                  <c:v>33818</c:v>
                </c:pt>
                <c:pt idx="12960">
                  <c:v>30245</c:v>
                </c:pt>
                <c:pt idx="12961">
                  <c:v>34225</c:v>
                </c:pt>
                <c:pt idx="12962">
                  <c:v>32862</c:v>
                </c:pt>
                <c:pt idx="12963">
                  <c:v>36678</c:v>
                </c:pt>
                <c:pt idx="12964">
                  <c:v>28696</c:v>
                </c:pt>
                <c:pt idx="12965">
                  <c:v>35553</c:v>
                </c:pt>
                <c:pt idx="12966">
                  <c:v>34396</c:v>
                </c:pt>
                <c:pt idx="12967">
                  <c:v>32866</c:v>
                </c:pt>
                <c:pt idx="12968">
                  <c:v>34346</c:v>
                </c:pt>
                <c:pt idx="12969">
                  <c:v>32858</c:v>
                </c:pt>
                <c:pt idx="12970">
                  <c:v>34216</c:v>
                </c:pt>
                <c:pt idx="12971">
                  <c:v>30227</c:v>
                </c:pt>
                <c:pt idx="12972">
                  <c:v>27800</c:v>
                </c:pt>
                <c:pt idx="12973">
                  <c:v>32622</c:v>
                </c:pt>
                <c:pt idx="12974">
                  <c:v>34212</c:v>
                </c:pt>
                <c:pt idx="12975">
                  <c:v>32647</c:v>
                </c:pt>
                <c:pt idx="12976">
                  <c:v>34283</c:v>
                </c:pt>
                <c:pt idx="12977">
                  <c:v>32857</c:v>
                </c:pt>
                <c:pt idx="12978">
                  <c:v>32420</c:v>
                </c:pt>
                <c:pt idx="12979">
                  <c:v>31757</c:v>
                </c:pt>
                <c:pt idx="12980">
                  <c:v>38683</c:v>
                </c:pt>
                <c:pt idx="12981">
                  <c:v>45898</c:v>
                </c:pt>
                <c:pt idx="12982">
                  <c:v>32489</c:v>
                </c:pt>
                <c:pt idx="12983">
                  <c:v>27630</c:v>
                </c:pt>
                <c:pt idx="12984">
                  <c:v>32221</c:v>
                </c:pt>
                <c:pt idx="12985">
                  <c:v>34051</c:v>
                </c:pt>
                <c:pt idx="12986">
                  <c:v>32305</c:v>
                </c:pt>
                <c:pt idx="12987">
                  <c:v>34145</c:v>
                </c:pt>
                <c:pt idx="12988">
                  <c:v>30357</c:v>
                </c:pt>
                <c:pt idx="12989">
                  <c:v>30394</c:v>
                </c:pt>
                <c:pt idx="12990">
                  <c:v>34296</c:v>
                </c:pt>
                <c:pt idx="12991">
                  <c:v>32395</c:v>
                </c:pt>
                <c:pt idx="12992">
                  <c:v>38116</c:v>
                </c:pt>
                <c:pt idx="12993">
                  <c:v>32491</c:v>
                </c:pt>
                <c:pt idx="12994">
                  <c:v>32072</c:v>
                </c:pt>
                <c:pt idx="12995">
                  <c:v>31286</c:v>
                </c:pt>
                <c:pt idx="12996">
                  <c:v>32515</c:v>
                </c:pt>
                <c:pt idx="12997">
                  <c:v>31001</c:v>
                </c:pt>
                <c:pt idx="12998">
                  <c:v>36520</c:v>
                </c:pt>
                <c:pt idx="12999">
                  <c:v>30249</c:v>
                </c:pt>
                <c:pt idx="13000">
                  <c:v>36493</c:v>
                </c:pt>
                <c:pt idx="13001">
                  <c:v>31634</c:v>
                </c:pt>
                <c:pt idx="13002">
                  <c:v>36530</c:v>
                </c:pt>
                <c:pt idx="13003">
                  <c:v>31544</c:v>
                </c:pt>
                <c:pt idx="13004">
                  <c:v>32598</c:v>
                </c:pt>
                <c:pt idx="13005">
                  <c:v>34431</c:v>
                </c:pt>
                <c:pt idx="13006">
                  <c:v>33626</c:v>
                </c:pt>
                <c:pt idx="13007">
                  <c:v>33686</c:v>
                </c:pt>
                <c:pt idx="13008">
                  <c:v>38478</c:v>
                </c:pt>
                <c:pt idx="13009">
                  <c:v>40505</c:v>
                </c:pt>
                <c:pt idx="13010">
                  <c:v>29905</c:v>
                </c:pt>
                <c:pt idx="13011">
                  <c:v>29138</c:v>
                </c:pt>
                <c:pt idx="13012">
                  <c:v>30185</c:v>
                </c:pt>
                <c:pt idx="13013">
                  <c:v>32664</c:v>
                </c:pt>
                <c:pt idx="13014">
                  <c:v>30354</c:v>
                </c:pt>
                <c:pt idx="13015">
                  <c:v>29151</c:v>
                </c:pt>
                <c:pt idx="13016">
                  <c:v>23669</c:v>
                </c:pt>
                <c:pt idx="13017">
                  <c:v>24825</c:v>
                </c:pt>
                <c:pt idx="13018">
                  <c:v>27178</c:v>
                </c:pt>
                <c:pt idx="13019">
                  <c:v>24767</c:v>
                </c:pt>
                <c:pt idx="13020">
                  <c:v>24991</c:v>
                </c:pt>
                <c:pt idx="13021">
                  <c:v>20274</c:v>
                </c:pt>
                <c:pt idx="13022">
                  <c:v>25928</c:v>
                </c:pt>
                <c:pt idx="13023">
                  <c:v>19331</c:v>
                </c:pt>
                <c:pt idx="13024">
                  <c:v>20830</c:v>
                </c:pt>
                <c:pt idx="13025">
                  <c:v>18570</c:v>
                </c:pt>
                <c:pt idx="13026">
                  <c:v>18765</c:v>
                </c:pt>
                <c:pt idx="13027">
                  <c:v>21343</c:v>
                </c:pt>
                <c:pt idx="13028">
                  <c:v>20476</c:v>
                </c:pt>
                <c:pt idx="13029">
                  <c:v>19781</c:v>
                </c:pt>
                <c:pt idx="13030">
                  <c:v>17607</c:v>
                </c:pt>
                <c:pt idx="13031">
                  <c:v>24466</c:v>
                </c:pt>
                <c:pt idx="13032">
                  <c:v>17255</c:v>
                </c:pt>
                <c:pt idx="13033">
                  <c:v>24069</c:v>
                </c:pt>
                <c:pt idx="13034">
                  <c:v>27516</c:v>
                </c:pt>
                <c:pt idx="13035">
                  <c:v>21285</c:v>
                </c:pt>
                <c:pt idx="13036">
                  <c:v>17469</c:v>
                </c:pt>
                <c:pt idx="13037">
                  <c:v>14912</c:v>
                </c:pt>
                <c:pt idx="13038">
                  <c:v>14319</c:v>
                </c:pt>
                <c:pt idx="13039">
                  <c:v>13500</c:v>
                </c:pt>
                <c:pt idx="13040">
                  <c:v>18080</c:v>
                </c:pt>
                <c:pt idx="13041">
                  <c:v>15879</c:v>
                </c:pt>
                <c:pt idx="13042">
                  <c:v>19604</c:v>
                </c:pt>
                <c:pt idx="13043">
                  <c:v>19477</c:v>
                </c:pt>
                <c:pt idx="13044">
                  <c:v>11950</c:v>
                </c:pt>
                <c:pt idx="13045">
                  <c:v>17518</c:v>
                </c:pt>
                <c:pt idx="13046">
                  <c:v>20011</c:v>
                </c:pt>
                <c:pt idx="13047">
                  <c:v>16927</c:v>
                </c:pt>
                <c:pt idx="13048">
                  <c:v>15719</c:v>
                </c:pt>
                <c:pt idx="13049">
                  <c:v>14995</c:v>
                </c:pt>
                <c:pt idx="13050">
                  <c:v>17306</c:v>
                </c:pt>
                <c:pt idx="13051">
                  <c:v>14992</c:v>
                </c:pt>
                <c:pt idx="13052">
                  <c:v>15657</c:v>
                </c:pt>
                <c:pt idx="13053">
                  <c:v>11601</c:v>
                </c:pt>
                <c:pt idx="13054">
                  <c:v>13042</c:v>
                </c:pt>
                <c:pt idx="13055">
                  <c:v>5058</c:v>
                </c:pt>
                <c:pt idx="13056">
                  <c:v>10883</c:v>
                </c:pt>
                <c:pt idx="13057">
                  <c:v>12344</c:v>
                </c:pt>
                <c:pt idx="13058">
                  <c:v>5880</c:v>
                </c:pt>
                <c:pt idx="13059">
                  <c:v>7071</c:v>
                </c:pt>
                <c:pt idx="13060">
                  <c:v>9922</c:v>
                </c:pt>
                <c:pt idx="13061">
                  <c:v>8410</c:v>
                </c:pt>
                <c:pt idx="13062">
                  <c:v>9974</c:v>
                </c:pt>
                <c:pt idx="13063">
                  <c:v>10441</c:v>
                </c:pt>
                <c:pt idx="13064">
                  <c:v>11224</c:v>
                </c:pt>
                <c:pt idx="13065">
                  <c:v>6925</c:v>
                </c:pt>
                <c:pt idx="13066">
                  <c:v>4648</c:v>
                </c:pt>
                <c:pt idx="13067">
                  <c:v>10506</c:v>
                </c:pt>
                <c:pt idx="13068">
                  <c:v>8072</c:v>
                </c:pt>
                <c:pt idx="13069">
                  <c:v>10351</c:v>
                </c:pt>
                <c:pt idx="13070">
                  <c:v>8913</c:v>
                </c:pt>
                <c:pt idx="13071">
                  <c:v>6953</c:v>
                </c:pt>
                <c:pt idx="13072">
                  <c:v>4668</c:v>
                </c:pt>
                <c:pt idx="13073">
                  <c:v>9518</c:v>
                </c:pt>
                <c:pt idx="13074">
                  <c:v>11675</c:v>
                </c:pt>
                <c:pt idx="13075">
                  <c:v>10369</c:v>
                </c:pt>
                <c:pt idx="13076">
                  <c:v>10632</c:v>
                </c:pt>
                <c:pt idx="13077">
                  <c:v>5870</c:v>
                </c:pt>
                <c:pt idx="13078">
                  <c:v>6277</c:v>
                </c:pt>
                <c:pt idx="13079">
                  <c:v>8489</c:v>
                </c:pt>
                <c:pt idx="13080">
                  <c:v>9605</c:v>
                </c:pt>
                <c:pt idx="13081">
                  <c:v>8134</c:v>
                </c:pt>
                <c:pt idx="13082">
                  <c:v>10442</c:v>
                </c:pt>
                <c:pt idx="13083">
                  <c:v>8989</c:v>
                </c:pt>
                <c:pt idx="13084">
                  <c:v>6922</c:v>
                </c:pt>
                <c:pt idx="13085">
                  <c:v>4703</c:v>
                </c:pt>
                <c:pt idx="13086">
                  <c:v>9642</c:v>
                </c:pt>
                <c:pt idx="13087">
                  <c:v>9529</c:v>
                </c:pt>
                <c:pt idx="13088">
                  <c:v>8103</c:v>
                </c:pt>
                <c:pt idx="13089">
                  <c:v>10414</c:v>
                </c:pt>
                <c:pt idx="13090">
                  <c:v>10816</c:v>
                </c:pt>
                <c:pt idx="13091">
                  <c:v>12821</c:v>
                </c:pt>
                <c:pt idx="13092">
                  <c:v>16303</c:v>
                </c:pt>
                <c:pt idx="13093">
                  <c:v>17215</c:v>
                </c:pt>
                <c:pt idx="13094">
                  <c:v>10977</c:v>
                </c:pt>
                <c:pt idx="13095">
                  <c:v>11690</c:v>
                </c:pt>
                <c:pt idx="13096">
                  <c:v>8803</c:v>
                </c:pt>
                <c:pt idx="13097">
                  <c:v>10148</c:v>
                </c:pt>
                <c:pt idx="13098">
                  <c:v>8255</c:v>
                </c:pt>
                <c:pt idx="13099">
                  <c:v>8440</c:v>
                </c:pt>
                <c:pt idx="13100">
                  <c:v>5650</c:v>
                </c:pt>
                <c:pt idx="13101">
                  <c:v>5820</c:v>
                </c:pt>
                <c:pt idx="13102">
                  <c:v>8492</c:v>
                </c:pt>
                <c:pt idx="13103">
                  <c:v>10452</c:v>
                </c:pt>
                <c:pt idx="13104">
                  <c:v>3911</c:v>
                </c:pt>
                <c:pt idx="13105">
                  <c:v>7128</c:v>
                </c:pt>
                <c:pt idx="13106">
                  <c:v>7844</c:v>
                </c:pt>
                <c:pt idx="13107">
                  <c:v>8754</c:v>
                </c:pt>
                <c:pt idx="13108">
                  <c:v>8990</c:v>
                </c:pt>
                <c:pt idx="13109">
                  <c:v>5687</c:v>
                </c:pt>
                <c:pt idx="13110">
                  <c:v>6293</c:v>
                </c:pt>
                <c:pt idx="13111">
                  <c:v>9240</c:v>
                </c:pt>
                <c:pt idx="13112">
                  <c:v>9118</c:v>
                </c:pt>
                <c:pt idx="13113">
                  <c:v>7369</c:v>
                </c:pt>
                <c:pt idx="13114">
                  <c:v>7550</c:v>
                </c:pt>
                <c:pt idx="13115">
                  <c:v>9431</c:v>
                </c:pt>
                <c:pt idx="13116">
                  <c:v>4855</c:v>
                </c:pt>
                <c:pt idx="13117">
                  <c:v>6449</c:v>
                </c:pt>
                <c:pt idx="13118">
                  <c:v>5837</c:v>
                </c:pt>
                <c:pt idx="13119">
                  <c:v>4339</c:v>
                </c:pt>
                <c:pt idx="13120">
                  <c:v>4339</c:v>
                </c:pt>
                <c:pt idx="13121">
                  <c:v>7567</c:v>
                </c:pt>
                <c:pt idx="13122">
                  <c:v>7975</c:v>
                </c:pt>
                <c:pt idx="13123">
                  <c:v>8048</c:v>
                </c:pt>
                <c:pt idx="13124">
                  <c:v>10228</c:v>
                </c:pt>
                <c:pt idx="13125">
                  <c:v>10864</c:v>
                </c:pt>
                <c:pt idx="13126">
                  <c:v>11226</c:v>
                </c:pt>
                <c:pt idx="13127">
                  <c:v>5174</c:v>
                </c:pt>
                <c:pt idx="13128">
                  <c:v>4566</c:v>
                </c:pt>
                <c:pt idx="13129">
                  <c:v>7548</c:v>
                </c:pt>
                <c:pt idx="13130">
                  <c:v>8007</c:v>
                </c:pt>
                <c:pt idx="13131">
                  <c:v>7229</c:v>
                </c:pt>
                <c:pt idx="13132">
                  <c:v>5726</c:v>
                </c:pt>
                <c:pt idx="13133">
                  <c:v>7868</c:v>
                </c:pt>
                <c:pt idx="13134">
                  <c:v>6341</c:v>
                </c:pt>
                <c:pt idx="13135">
                  <c:v>5567</c:v>
                </c:pt>
                <c:pt idx="13136">
                  <c:v>5165</c:v>
                </c:pt>
                <c:pt idx="13137">
                  <c:v>4609</c:v>
                </c:pt>
                <c:pt idx="13138">
                  <c:v>3926</c:v>
                </c:pt>
                <c:pt idx="13139">
                  <c:v>7324</c:v>
                </c:pt>
                <c:pt idx="13140">
                  <c:v>9334</c:v>
                </c:pt>
                <c:pt idx="13141">
                  <c:v>5826</c:v>
                </c:pt>
                <c:pt idx="13142">
                  <c:v>7947</c:v>
                </c:pt>
                <c:pt idx="13143">
                  <c:v>4465</c:v>
                </c:pt>
                <c:pt idx="13144">
                  <c:v>4433</c:v>
                </c:pt>
                <c:pt idx="13145">
                  <c:v>4433</c:v>
                </c:pt>
                <c:pt idx="13146">
                  <c:v>4534</c:v>
                </c:pt>
                <c:pt idx="13147">
                  <c:v>4534</c:v>
                </c:pt>
                <c:pt idx="13148">
                  <c:v>3571</c:v>
                </c:pt>
                <c:pt idx="13149">
                  <c:v>7173</c:v>
                </c:pt>
                <c:pt idx="13150">
                  <c:v>4109</c:v>
                </c:pt>
                <c:pt idx="13151">
                  <c:v>5618</c:v>
                </c:pt>
                <c:pt idx="13152">
                  <c:v>7680</c:v>
                </c:pt>
                <c:pt idx="13153">
                  <c:v>7680</c:v>
                </c:pt>
                <c:pt idx="13154">
                  <c:v>8463</c:v>
                </c:pt>
                <c:pt idx="13155">
                  <c:v>11662</c:v>
                </c:pt>
                <c:pt idx="13156">
                  <c:v>11989</c:v>
                </c:pt>
                <c:pt idx="13157">
                  <c:v>4309</c:v>
                </c:pt>
                <c:pt idx="13158">
                  <c:v>2265</c:v>
                </c:pt>
                <c:pt idx="13159">
                  <c:v>5897</c:v>
                </c:pt>
                <c:pt idx="13160">
                  <c:v>7276</c:v>
                </c:pt>
                <c:pt idx="13161">
                  <c:v>6965</c:v>
                </c:pt>
                <c:pt idx="13162">
                  <c:v>5683</c:v>
                </c:pt>
                <c:pt idx="13163">
                  <c:v>7809</c:v>
                </c:pt>
                <c:pt idx="13164">
                  <c:v>7809</c:v>
                </c:pt>
                <c:pt idx="13165">
                  <c:v>9947</c:v>
                </c:pt>
                <c:pt idx="13166">
                  <c:v>12201</c:v>
                </c:pt>
                <c:pt idx="13167">
                  <c:v>12201</c:v>
                </c:pt>
                <c:pt idx="13168">
                  <c:v>12201</c:v>
                </c:pt>
                <c:pt idx="13169">
                  <c:v>12201</c:v>
                </c:pt>
                <c:pt idx="13170">
                  <c:v>3452</c:v>
                </c:pt>
                <c:pt idx="13171">
                  <c:v>3657</c:v>
                </c:pt>
                <c:pt idx="13172">
                  <c:v>5495</c:v>
                </c:pt>
                <c:pt idx="13173">
                  <c:v>5563</c:v>
                </c:pt>
                <c:pt idx="13174">
                  <c:v>4393</c:v>
                </c:pt>
                <c:pt idx="13175">
                  <c:v>2571</c:v>
                </c:pt>
                <c:pt idx="13176">
                  <c:v>2141</c:v>
                </c:pt>
                <c:pt idx="13177">
                  <c:v>4265</c:v>
                </c:pt>
                <c:pt idx="13178">
                  <c:v>4592</c:v>
                </c:pt>
                <c:pt idx="13179">
                  <c:v>4467</c:v>
                </c:pt>
                <c:pt idx="13180">
                  <c:v>4467</c:v>
                </c:pt>
                <c:pt idx="13181">
                  <c:v>4467</c:v>
                </c:pt>
                <c:pt idx="13182">
                  <c:v>5814</c:v>
                </c:pt>
                <c:pt idx="13183">
                  <c:v>4006</c:v>
                </c:pt>
                <c:pt idx="13184">
                  <c:v>5524</c:v>
                </c:pt>
                <c:pt idx="13185">
                  <c:v>7733</c:v>
                </c:pt>
                <c:pt idx="13186">
                  <c:v>7733</c:v>
                </c:pt>
                <c:pt idx="13187">
                  <c:v>7733</c:v>
                </c:pt>
                <c:pt idx="13188">
                  <c:v>4537</c:v>
                </c:pt>
                <c:pt idx="13189">
                  <c:v>5270</c:v>
                </c:pt>
                <c:pt idx="13190">
                  <c:v>5890</c:v>
                </c:pt>
                <c:pt idx="13191">
                  <c:v>2377</c:v>
                </c:pt>
                <c:pt idx="13192">
                  <c:v>6156</c:v>
                </c:pt>
                <c:pt idx="13193">
                  <c:v>7343</c:v>
                </c:pt>
                <c:pt idx="13194">
                  <c:v>5783</c:v>
                </c:pt>
                <c:pt idx="13195">
                  <c:v>4656</c:v>
                </c:pt>
                <c:pt idx="13196">
                  <c:v>4512</c:v>
                </c:pt>
                <c:pt idx="13197">
                  <c:v>6323</c:v>
                </c:pt>
                <c:pt idx="13198">
                  <c:v>5259</c:v>
                </c:pt>
                <c:pt idx="13199">
                  <c:v>5725</c:v>
                </c:pt>
                <c:pt idx="13200">
                  <c:v>4298</c:v>
                </c:pt>
                <c:pt idx="13201">
                  <c:v>1984</c:v>
                </c:pt>
                <c:pt idx="13202">
                  <c:v>7187</c:v>
                </c:pt>
                <c:pt idx="13203">
                  <c:v>6809</c:v>
                </c:pt>
                <c:pt idx="13204">
                  <c:v>6731</c:v>
                </c:pt>
                <c:pt idx="13205">
                  <c:v>4455</c:v>
                </c:pt>
                <c:pt idx="13206">
                  <c:v>6179</c:v>
                </c:pt>
                <c:pt idx="13207">
                  <c:v>4510</c:v>
                </c:pt>
                <c:pt idx="13208">
                  <c:v>4602</c:v>
                </c:pt>
                <c:pt idx="13209">
                  <c:v>4602</c:v>
                </c:pt>
                <c:pt idx="13210">
                  <c:v>7009</c:v>
                </c:pt>
                <c:pt idx="13211">
                  <c:v>6423</c:v>
                </c:pt>
                <c:pt idx="13212">
                  <c:v>5782</c:v>
                </c:pt>
                <c:pt idx="13213">
                  <c:v>6746</c:v>
                </c:pt>
                <c:pt idx="13214">
                  <c:v>6997</c:v>
                </c:pt>
                <c:pt idx="13215">
                  <c:v>10200</c:v>
                </c:pt>
                <c:pt idx="13216">
                  <c:v>10863</c:v>
                </c:pt>
                <c:pt idx="13217">
                  <c:v>4604</c:v>
                </c:pt>
                <c:pt idx="13218">
                  <c:v>4604</c:v>
                </c:pt>
                <c:pt idx="13219">
                  <c:v>9199</c:v>
                </c:pt>
                <c:pt idx="13220">
                  <c:v>5689</c:v>
                </c:pt>
                <c:pt idx="13221">
                  <c:v>6475</c:v>
                </c:pt>
                <c:pt idx="13222">
                  <c:v>6979</c:v>
                </c:pt>
                <c:pt idx="13223">
                  <c:v>2682</c:v>
                </c:pt>
                <c:pt idx="13224">
                  <c:v>4939</c:v>
                </c:pt>
                <c:pt idx="13225">
                  <c:v>4609</c:v>
                </c:pt>
                <c:pt idx="13226">
                  <c:v>4609</c:v>
                </c:pt>
                <c:pt idx="13227">
                  <c:v>7453</c:v>
                </c:pt>
                <c:pt idx="13228">
                  <c:v>9315</c:v>
                </c:pt>
                <c:pt idx="13229">
                  <c:v>6431</c:v>
                </c:pt>
                <c:pt idx="13230">
                  <c:v>7054</c:v>
                </c:pt>
                <c:pt idx="13231">
                  <c:v>4233</c:v>
                </c:pt>
                <c:pt idx="13232">
                  <c:v>5102</c:v>
                </c:pt>
                <c:pt idx="13233">
                  <c:v>6872</c:v>
                </c:pt>
                <c:pt idx="13234">
                  <c:v>4653</c:v>
                </c:pt>
                <c:pt idx="13235">
                  <c:v>7504</c:v>
                </c:pt>
                <c:pt idx="13236">
                  <c:v>8425</c:v>
                </c:pt>
                <c:pt idx="13237">
                  <c:v>6761</c:v>
                </c:pt>
                <c:pt idx="13238">
                  <c:v>8229</c:v>
                </c:pt>
                <c:pt idx="13239">
                  <c:v>4086</c:v>
                </c:pt>
                <c:pt idx="13240">
                  <c:v>5577</c:v>
                </c:pt>
                <c:pt idx="13241">
                  <c:v>4630</c:v>
                </c:pt>
                <c:pt idx="13242">
                  <c:v>5358</c:v>
                </c:pt>
                <c:pt idx="13243">
                  <c:v>5994</c:v>
                </c:pt>
                <c:pt idx="13244">
                  <c:v>6327</c:v>
                </c:pt>
                <c:pt idx="13245">
                  <c:v>8328</c:v>
                </c:pt>
                <c:pt idx="13246">
                  <c:v>6606</c:v>
                </c:pt>
                <c:pt idx="13247">
                  <c:v>8161</c:v>
                </c:pt>
                <c:pt idx="13248">
                  <c:v>10428</c:v>
                </c:pt>
                <c:pt idx="13249">
                  <c:v>5307</c:v>
                </c:pt>
                <c:pt idx="13250">
                  <c:v>6869</c:v>
                </c:pt>
                <c:pt idx="13251">
                  <c:v>4683</c:v>
                </c:pt>
                <c:pt idx="13252">
                  <c:v>4683</c:v>
                </c:pt>
                <c:pt idx="13253">
                  <c:v>11342</c:v>
                </c:pt>
                <c:pt idx="13254">
                  <c:v>6937</c:v>
                </c:pt>
                <c:pt idx="13255">
                  <c:v>10354</c:v>
                </c:pt>
                <c:pt idx="13256">
                  <c:v>4680</c:v>
                </c:pt>
                <c:pt idx="13257">
                  <c:v>5552</c:v>
                </c:pt>
                <c:pt idx="13258">
                  <c:v>4686</c:v>
                </c:pt>
                <c:pt idx="13259">
                  <c:v>7958</c:v>
                </c:pt>
                <c:pt idx="13260">
                  <c:v>9453</c:v>
                </c:pt>
                <c:pt idx="13261">
                  <c:v>6857</c:v>
                </c:pt>
                <c:pt idx="13262">
                  <c:v>8078</c:v>
                </c:pt>
                <c:pt idx="13263">
                  <c:v>10336</c:v>
                </c:pt>
                <c:pt idx="13264">
                  <c:v>11144</c:v>
                </c:pt>
                <c:pt idx="13265">
                  <c:v>4660</c:v>
                </c:pt>
                <c:pt idx="13266">
                  <c:v>4660</c:v>
                </c:pt>
                <c:pt idx="13267">
                  <c:v>9428</c:v>
                </c:pt>
                <c:pt idx="13268">
                  <c:v>6845</c:v>
                </c:pt>
                <c:pt idx="13269">
                  <c:v>10354</c:v>
                </c:pt>
                <c:pt idx="13270">
                  <c:v>5328</c:v>
                </c:pt>
                <c:pt idx="13271">
                  <c:v>5354</c:v>
                </c:pt>
                <c:pt idx="13272">
                  <c:v>4680</c:v>
                </c:pt>
                <c:pt idx="13273">
                  <c:v>4680</c:v>
                </c:pt>
                <c:pt idx="13274">
                  <c:v>8174</c:v>
                </c:pt>
                <c:pt idx="13275">
                  <c:v>7735</c:v>
                </c:pt>
                <c:pt idx="13276">
                  <c:v>8118</c:v>
                </c:pt>
                <c:pt idx="13277">
                  <c:v>9394</c:v>
                </c:pt>
                <c:pt idx="13278">
                  <c:v>5734</c:v>
                </c:pt>
                <c:pt idx="13279">
                  <c:v>5160</c:v>
                </c:pt>
                <c:pt idx="13280">
                  <c:v>1966</c:v>
                </c:pt>
                <c:pt idx="13281">
                  <c:v>6948</c:v>
                </c:pt>
                <c:pt idx="13282">
                  <c:v>6898</c:v>
                </c:pt>
                <c:pt idx="13283">
                  <c:v>8783</c:v>
                </c:pt>
                <c:pt idx="13284">
                  <c:v>9030</c:v>
                </c:pt>
                <c:pt idx="13285">
                  <c:v>6185</c:v>
                </c:pt>
                <c:pt idx="13286">
                  <c:v>5848</c:v>
                </c:pt>
                <c:pt idx="13287">
                  <c:v>5032</c:v>
                </c:pt>
                <c:pt idx="13288">
                  <c:v>5032</c:v>
                </c:pt>
                <c:pt idx="13289">
                  <c:v>5520</c:v>
                </c:pt>
                <c:pt idx="13290">
                  <c:v>6153</c:v>
                </c:pt>
                <c:pt idx="13291">
                  <c:v>6825</c:v>
                </c:pt>
                <c:pt idx="13292">
                  <c:v>3822</c:v>
                </c:pt>
                <c:pt idx="13293">
                  <c:v>5052</c:v>
                </c:pt>
                <c:pt idx="13294">
                  <c:v>6850</c:v>
                </c:pt>
                <c:pt idx="13295">
                  <c:v>4638</c:v>
                </c:pt>
                <c:pt idx="13296">
                  <c:v>7519</c:v>
                </c:pt>
                <c:pt idx="13297">
                  <c:v>8253</c:v>
                </c:pt>
                <c:pt idx="13298">
                  <c:v>5903</c:v>
                </c:pt>
                <c:pt idx="13299">
                  <c:v>8131</c:v>
                </c:pt>
                <c:pt idx="13300">
                  <c:v>5204</c:v>
                </c:pt>
                <c:pt idx="13301">
                  <c:v>4593</c:v>
                </c:pt>
                <c:pt idx="13302">
                  <c:v>5334</c:v>
                </c:pt>
                <c:pt idx="13303">
                  <c:v>4720</c:v>
                </c:pt>
                <c:pt idx="13304">
                  <c:v>4169</c:v>
                </c:pt>
                <c:pt idx="13305">
                  <c:v>7719</c:v>
                </c:pt>
                <c:pt idx="13306">
                  <c:v>5812</c:v>
                </c:pt>
                <c:pt idx="13307">
                  <c:v>6755</c:v>
                </c:pt>
                <c:pt idx="13308">
                  <c:v>7950</c:v>
                </c:pt>
                <c:pt idx="13309">
                  <c:v>10123</c:v>
                </c:pt>
                <c:pt idx="13310">
                  <c:v>10885</c:v>
                </c:pt>
                <c:pt idx="13311">
                  <c:v>12401</c:v>
                </c:pt>
                <c:pt idx="13312">
                  <c:v>4451</c:v>
                </c:pt>
                <c:pt idx="13313">
                  <c:v>9104</c:v>
                </c:pt>
                <c:pt idx="13314">
                  <c:v>5654</c:v>
                </c:pt>
                <c:pt idx="13315">
                  <c:v>6608</c:v>
                </c:pt>
                <c:pt idx="13316">
                  <c:v>9915</c:v>
                </c:pt>
                <c:pt idx="13317">
                  <c:v>4396</c:v>
                </c:pt>
                <c:pt idx="13318">
                  <c:v>5034</c:v>
                </c:pt>
                <c:pt idx="13319">
                  <c:v>8953</c:v>
                </c:pt>
                <c:pt idx="13320">
                  <c:v>6057</c:v>
                </c:pt>
                <c:pt idx="13321">
                  <c:v>6820</c:v>
                </c:pt>
                <c:pt idx="13322">
                  <c:v>7666</c:v>
                </c:pt>
                <c:pt idx="13323">
                  <c:v>6916</c:v>
                </c:pt>
                <c:pt idx="13324">
                  <c:v>5229</c:v>
                </c:pt>
                <c:pt idx="13325">
                  <c:v>4640</c:v>
                </c:pt>
                <c:pt idx="13326">
                  <c:v>4707</c:v>
                </c:pt>
                <c:pt idx="13327">
                  <c:v>4623</c:v>
                </c:pt>
                <c:pt idx="13328">
                  <c:v>6196</c:v>
                </c:pt>
                <c:pt idx="13329">
                  <c:v>8105</c:v>
                </c:pt>
                <c:pt idx="13330">
                  <c:v>7380</c:v>
                </c:pt>
                <c:pt idx="13331">
                  <c:v>4716</c:v>
                </c:pt>
                <c:pt idx="13332">
                  <c:v>5052</c:v>
                </c:pt>
                <c:pt idx="13333">
                  <c:v>5849</c:v>
                </c:pt>
                <c:pt idx="13334">
                  <c:v>5172</c:v>
                </c:pt>
                <c:pt idx="13335">
                  <c:v>6732</c:v>
                </c:pt>
                <c:pt idx="13336">
                  <c:v>4569</c:v>
                </c:pt>
                <c:pt idx="13337">
                  <c:v>6557</c:v>
                </c:pt>
                <c:pt idx="13338">
                  <c:v>7745</c:v>
                </c:pt>
                <c:pt idx="13339">
                  <c:v>6898</c:v>
                </c:pt>
                <c:pt idx="13340">
                  <c:v>4751</c:v>
                </c:pt>
                <c:pt idx="13341">
                  <c:v>6119</c:v>
                </c:pt>
                <c:pt idx="13342">
                  <c:v>4945</c:v>
                </c:pt>
                <c:pt idx="13343">
                  <c:v>4413</c:v>
                </c:pt>
                <c:pt idx="13344">
                  <c:v>5151</c:v>
                </c:pt>
                <c:pt idx="13345">
                  <c:v>4551</c:v>
                </c:pt>
                <c:pt idx="13346">
                  <c:v>4551</c:v>
                </c:pt>
                <c:pt idx="13347">
                  <c:v>7304</c:v>
                </c:pt>
                <c:pt idx="13348">
                  <c:v>5661</c:v>
                </c:pt>
                <c:pt idx="13349">
                  <c:v>5724</c:v>
                </c:pt>
                <c:pt idx="13350">
                  <c:v>6686</c:v>
                </c:pt>
                <c:pt idx="13351">
                  <c:v>10108</c:v>
                </c:pt>
                <c:pt idx="13352">
                  <c:v>4447</c:v>
                </c:pt>
                <c:pt idx="13353">
                  <c:v>4952</c:v>
                </c:pt>
                <c:pt idx="13354">
                  <c:v>4572</c:v>
                </c:pt>
                <c:pt idx="13355">
                  <c:v>5661</c:v>
                </c:pt>
                <c:pt idx="13356">
                  <c:v>5832</c:v>
                </c:pt>
                <c:pt idx="13357">
                  <c:v>5700</c:v>
                </c:pt>
                <c:pt idx="13358">
                  <c:v>5700</c:v>
                </c:pt>
                <c:pt idx="13359">
                  <c:v>2663</c:v>
                </c:pt>
                <c:pt idx="13360">
                  <c:v>4534</c:v>
                </c:pt>
                <c:pt idx="13361">
                  <c:v>4431</c:v>
                </c:pt>
                <c:pt idx="13362">
                  <c:v>4388</c:v>
                </c:pt>
                <c:pt idx="13363">
                  <c:v>4962</c:v>
                </c:pt>
                <c:pt idx="13364">
                  <c:v>5636</c:v>
                </c:pt>
                <c:pt idx="13365">
                  <c:v>5551</c:v>
                </c:pt>
                <c:pt idx="13366">
                  <c:v>5600</c:v>
                </c:pt>
                <c:pt idx="13367">
                  <c:v>7470</c:v>
                </c:pt>
                <c:pt idx="13368">
                  <c:v>7043</c:v>
                </c:pt>
                <c:pt idx="13369">
                  <c:v>5869</c:v>
                </c:pt>
                <c:pt idx="13370">
                  <c:v>6662</c:v>
                </c:pt>
                <c:pt idx="13371">
                  <c:v>4097</c:v>
                </c:pt>
                <c:pt idx="13372">
                  <c:v>4301</c:v>
                </c:pt>
                <c:pt idx="13373">
                  <c:v>1164</c:v>
                </c:pt>
                <c:pt idx="13374">
                  <c:v>4359</c:v>
                </c:pt>
                <c:pt idx="13375">
                  <c:v>4359</c:v>
                </c:pt>
                <c:pt idx="13376">
                  <c:v>2228</c:v>
                </c:pt>
                <c:pt idx="13377">
                  <c:v>5813</c:v>
                </c:pt>
                <c:pt idx="13378">
                  <c:v>5458</c:v>
                </c:pt>
                <c:pt idx="13379">
                  <c:v>6877</c:v>
                </c:pt>
                <c:pt idx="13380">
                  <c:v>7554</c:v>
                </c:pt>
                <c:pt idx="13381">
                  <c:v>7554</c:v>
                </c:pt>
                <c:pt idx="13382">
                  <c:v>8065</c:v>
                </c:pt>
                <c:pt idx="13383">
                  <c:v>9677</c:v>
                </c:pt>
                <c:pt idx="13384">
                  <c:v>9855</c:v>
                </c:pt>
                <c:pt idx="13385">
                  <c:v>10413</c:v>
                </c:pt>
                <c:pt idx="13386">
                  <c:v>11896</c:v>
                </c:pt>
                <c:pt idx="13387">
                  <c:v>2219</c:v>
                </c:pt>
                <c:pt idx="13388">
                  <c:v>5460</c:v>
                </c:pt>
                <c:pt idx="13389">
                  <c:v>1483</c:v>
                </c:pt>
                <c:pt idx="13390">
                  <c:v>5374</c:v>
                </c:pt>
                <c:pt idx="13391">
                  <c:v>5424</c:v>
                </c:pt>
                <c:pt idx="13392">
                  <c:v>5424</c:v>
                </c:pt>
                <c:pt idx="13393">
                  <c:v>7426</c:v>
                </c:pt>
                <c:pt idx="13394">
                  <c:v>7426</c:v>
                </c:pt>
                <c:pt idx="13395">
                  <c:v>9495</c:v>
                </c:pt>
                <c:pt idx="13396">
                  <c:v>9495</c:v>
                </c:pt>
                <c:pt idx="13397">
                  <c:v>10243</c:v>
                </c:pt>
                <c:pt idx="13398">
                  <c:v>10543</c:v>
                </c:pt>
                <c:pt idx="13399">
                  <c:v>11710</c:v>
                </c:pt>
                <c:pt idx="13400">
                  <c:v>14885</c:v>
                </c:pt>
                <c:pt idx="13401">
                  <c:v>16451</c:v>
                </c:pt>
                <c:pt idx="13402">
                  <c:v>3815</c:v>
                </c:pt>
                <c:pt idx="13403">
                  <c:v>5382</c:v>
                </c:pt>
                <c:pt idx="13404">
                  <c:v>5435</c:v>
                </c:pt>
                <c:pt idx="13405">
                  <c:v>3987</c:v>
                </c:pt>
                <c:pt idx="13406">
                  <c:v>2079</c:v>
                </c:pt>
                <c:pt idx="13407">
                  <c:v>2384</c:v>
                </c:pt>
                <c:pt idx="13408">
                  <c:v>4067</c:v>
                </c:pt>
                <c:pt idx="13409">
                  <c:v>3315</c:v>
                </c:pt>
                <c:pt idx="13410">
                  <c:v>3343</c:v>
                </c:pt>
                <c:pt idx="13411">
                  <c:v>3651</c:v>
                </c:pt>
                <c:pt idx="13412">
                  <c:v>1071</c:v>
                </c:pt>
                <c:pt idx="13413">
                  <c:v>2153</c:v>
                </c:pt>
                <c:pt idx="13414">
                  <c:v>1986</c:v>
                </c:pt>
                <c:pt idx="13415">
                  <c:v>1444</c:v>
                </c:pt>
                <c:pt idx="13416">
                  <c:v>4721</c:v>
                </c:pt>
                <c:pt idx="13417">
                  <c:v>3990</c:v>
                </c:pt>
                <c:pt idx="13418">
                  <c:v>5247</c:v>
                </c:pt>
                <c:pt idx="13419">
                  <c:v>2166</c:v>
                </c:pt>
                <c:pt idx="13420">
                  <c:v>974</c:v>
                </c:pt>
                <c:pt idx="13421">
                  <c:v>2021</c:v>
                </c:pt>
                <c:pt idx="13422">
                  <c:v>2021</c:v>
                </c:pt>
                <c:pt idx="13423">
                  <c:v>1975</c:v>
                </c:pt>
                <c:pt idx="13424">
                  <c:v>2431</c:v>
                </c:pt>
                <c:pt idx="13425">
                  <c:v>3125</c:v>
                </c:pt>
                <c:pt idx="13426">
                  <c:v>2245</c:v>
                </c:pt>
                <c:pt idx="13427">
                  <c:v>4135</c:v>
                </c:pt>
                <c:pt idx="13428">
                  <c:v>783</c:v>
                </c:pt>
                <c:pt idx="13429">
                  <c:v>2110</c:v>
                </c:pt>
                <c:pt idx="13430">
                  <c:v>2020</c:v>
                </c:pt>
                <c:pt idx="13431">
                  <c:v>1409</c:v>
                </c:pt>
                <c:pt idx="13432">
                  <c:v>4506</c:v>
                </c:pt>
                <c:pt idx="13433">
                  <c:v>3322</c:v>
                </c:pt>
                <c:pt idx="13434">
                  <c:v>3583</c:v>
                </c:pt>
                <c:pt idx="13435">
                  <c:v>3993</c:v>
                </c:pt>
                <c:pt idx="13436">
                  <c:v>2056</c:v>
                </c:pt>
                <c:pt idx="13437">
                  <c:v>1705</c:v>
                </c:pt>
                <c:pt idx="13438">
                  <c:v>1920</c:v>
                </c:pt>
                <c:pt idx="13439">
                  <c:v>1920</c:v>
                </c:pt>
                <c:pt idx="13440">
                  <c:v>1920</c:v>
                </c:pt>
                <c:pt idx="13441">
                  <c:v>1881</c:v>
                </c:pt>
                <c:pt idx="13442">
                  <c:v>3249</c:v>
                </c:pt>
                <c:pt idx="13443">
                  <c:v>2955</c:v>
                </c:pt>
                <c:pt idx="13444">
                  <c:v>2755</c:v>
                </c:pt>
                <c:pt idx="13445">
                  <c:v>2755</c:v>
                </c:pt>
                <c:pt idx="13446">
                  <c:v>3162</c:v>
                </c:pt>
                <c:pt idx="13447">
                  <c:v>2007</c:v>
                </c:pt>
                <c:pt idx="13448">
                  <c:v>2007</c:v>
                </c:pt>
                <c:pt idx="13449">
                  <c:v>167</c:v>
                </c:pt>
                <c:pt idx="13450">
                  <c:v>2918</c:v>
                </c:pt>
                <c:pt idx="13451">
                  <c:v>3088</c:v>
                </c:pt>
                <c:pt idx="13452">
                  <c:v>3088</c:v>
                </c:pt>
                <c:pt idx="13453">
                  <c:v>3448</c:v>
                </c:pt>
                <c:pt idx="13454">
                  <c:v>3458</c:v>
                </c:pt>
                <c:pt idx="13455">
                  <c:v>3876</c:v>
                </c:pt>
                <c:pt idx="13456">
                  <c:v>5070</c:v>
                </c:pt>
                <c:pt idx="13457">
                  <c:v>1748</c:v>
                </c:pt>
                <c:pt idx="13458">
                  <c:v>1638</c:v>
                </c:pt>
                <c:pt idx="13459">
                  <c:v>1917</c:v>
                </c:pt>
                <c:pt idx="13460">
                  <c:v>1917</c:v>
                </c:pt>
                <c:pt idx="13461">
                  <c:v>1891</c:v>
                </c:pt>
                <c:pt idx="13462">
                  <c:v>1891</c:v>
                </c:pt>
                <c:pt idx="13463">
                  <c:v>3774</c:v>
                </c:pt>
                <c:pt idx="13464">
                  <c:v>1883</c:v>
                </c:pt>
                <c:pt idx="13465">
                  <c:v>2089</c:v>
                </c:pt>
                <c:pt idx="13466">
                  <c:v>2108</c:v>
                </c:pt>
                <c:pt idx="13467">
                  <c:v>3142</c:v>
                </c:pt>
                <c:pt idx="13468">
                  <c:v>3114</c:v>
                </c:pt>
                <c:pt idx="13469">
                  <c:v>2828</c:v>
                </c:pt>
                <c:pt idx="13470">
                  <c:v>2950</c:v>
                </c:pt>
                <c:pt idx="13471">
                  <c:v>3061</c:v>
                </c:pt>
                <c:pt idx="13472">
                  <c:v>3298</c:v>
                </c:pt>
                <c:pt idx="13473">
                  <c:v>841</c:v>
                </c:pt>
                <c:pt idx="13474">
                  <c:v>2040</c:v>
                </c:pt>
                <c:pt idx="13475">
                  <c:v>2087</c:v>
                </c:pt>
                <c:pt idx="13476">
                  <c:v>1739</c:v>
                </c:pt>
                <c:pt idx="13477">
                  <c:v>2378</c:v>
                </c:pt>
                <c:pt idx="13478">
                  <c:v>2919</c:v>
                </c:pt>
                <c:pt idx="13479">
                  <c:v>2896</c:v>
                </c:pt>
                <c:pt idx="13480">
                  <c:v>2896</c:v>
                </c:pt>
                <c:pt idx="13481">
                  <c:v>1899</c:v>
                </c:pt>
                <c:pt idx="13482">
                  <c:v>1899</c:v>
                </c:pt>
                <c:pt idx="13483">
                  <c:v>432</c:v>
                </c:pt>
                <c:pt idx="13484">
                  <c:v>2065</c:v>
                </c:pt>
                <c:pt idx="13485">
                  <c:v>2065</c:v>
                </c:pt>
                <c:pt idx="13486">
                  <c:v>2065</c:v>
                </c:pt>
                <c:pt idx="13487">
                  <c:v>2065</c:v>
                </c:pt>
                <c:pt idx="13488">
                  <c:v>1885</c:v>
                </c:pt>
                <c:pt idx="13489">
                  <c:v>1398</c:v>
                </c:pt>
                <c:pt idx="13490">
                  <c:v>1398</c:v>
                </c:pt>
                <c:pt idx="13491">
                  <c:v>2997</c:v>
                </c:pt>
                <c:pt idx="13492">
                  <c:v>3219</c:v>
                </c:pt>
                <c:pt idx="13493">
                  <c:v>3308</c:v>
                </c:pt>
                <c:pt idx="13494">
                  <c:v>3762</c:v>
                </c:pt>
                <c:pt idx="13495">
                  <c:v>3935</c:v>
                </c:pt>
                <c:pt idx="13496">
                  <c:v>4859</c:v>
                </c:pt>
                <c:pt idx="13497">
                  <c:v>4859</c:v>
                </c:pt>
                <c:pt idx="13498">
                  <c:v>5353</c:v>
                </c:pt>
                <c:pt idx="13499">
                  <c:v>6653</c:v>
                </c:pt>
                <c:pt idx="13500">
                  <c:v>6653</c:v>
                </c:pt>
                <c:pt idx="13501">
                  <c:v>8191</c:v>
                </c:pt>
                <c:pt idx="13502">
                  <c:v>8472</c:v>
                </c:pt>
                <c:pt idx="13503">
                  <c:v>8472</c:v>
                </c:pt>
                <c:pt idx="13504">
                  <c:v>8472</c:v>
                </c:pt>
                <c:pt idx="13505">
                  <c:v>8472</c:v>
                </c:pt>
                <c:pt idx="13506">
                  <c:v>8472</c:v>
                </c:pt>
                <c:pt idx="13507">
                  <c:v>8762</c:v>
                </c:pt>
                <c:pt idx="13508">
                  <c:v>9135</c:v>
                </c:pt>
                <c:pt idx="13509">
                  <c:v>9135</c:v>
                </c:pt>
                <c:pt idx="13510">
                  <c:v>9334</c:v>
                </c:pt>
                <c:pt idx="13511">
                  <c:v>10411</c:v>
                </c:pt>
                <c:pt idx="13512">
                  <c:v>10411</c:v>
                </c:pt>
                <c:pt idx="13513">
                  <c:v>0</c:v>
                </c:pt>
                <c:pt idx="13514">
                  <c:v>2442</c:v>
                </c:pt>
                <c:pt idx="13515">
                  <c:v>2455</c:v>
                </c:pt>
                <c:pt idx="13516">
                  <c:v>2765</c:v>
                </c:pt>
                <c:pt idx="13517">
                  <c:v>4074</c:v>
                </c:pt>
                <c:pt idx="13518">
                  <c:v>4267</c:v>
                </c:pt>
                <c:pt idx="13519">
                  <c:v>1825</c:v>
                </c:pt>
                <c:pt idx="13520">
                  <c:v>1512</c:v>
                </c:pt>
                <c:pt idx="13521">
                  <c:v>1352</c:v>
                </c:pt>
                <c:pt idx="13522">
                  <c:v>1403</c:v>
                </c:pt>
                <c:pt idx="13523">
                  <c:v>1452</c:v>
                </c:pt>
                <c:pt idx="13524">
                  <c:v>1452</c:v>
                </c:pt>
                <c:pt idx="13525">
                  <c:v>429</c:v>
                </c:pt>
                <c:pt idx="13526">
                  <c:v>118</c:v>
                </c:pt>
                <c:pt idx="13527">
                  <c:v>0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204</c:v>
                </c:pt>
                <c:pt idx="13534">
                  <c:v>57</c:v>
                </c:pt>
                <c:pt idx="13535">
                  <c:v>15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</c:v>
                </c:pt>
                <c:pt idx="13543">
                  <c:v>0</c:v>
                </c:pt>
                <c:pt idx="13544">
                  <c:v>0</c:v>
                </c:pt>
                <c:pt idx="13545">
                  <c:v>1359</c:v>
                </c:pt>
                <c:pt idx="13546">
                  <c:v>1399</c:v>
                </c:pt>
                <c:pt idx="13547">
                  <c:v>1426</c:v>
                </c:pt>
                <c:pt idx="13548">
                  <c:v>1471</c:v>
                </c:pt>
                <c:pt idx="13549">
                  <c:v>1492</c:v>
                </c:pt>
                <c:pt idx="13550">
                  <c:v>1525</c:v>
                </c:pt>
                <c:pt idx="13551">
                  <c:v>1614</c:v>
                </c:pt>
                <c:pt idx="13552">
                  <c:v>1686</c:v>
                </c:pt>
                <c:pt idx="13553">
                  <c:v>1686</c:v>
                </c:pt>
                <c:pt idx="13554">
                  <c:v>1686</c:v>
                </c:pt>
                <c:pt idx="13555">
                  <c:v>1686</c:v>
                </c:pt>
                <c:pt idx="13556">
                  <c:v>1686</c:v>
                </c:pt>
                <c:pt idx="13557">
                  <c:v>1686</c:v>
                </c:pt>
                <c:pt idx="13558">
                  <c:v>1686</c:v>
                </c:pt>
                <c:pt idx="13559">
                  <c:v>175</c:v>
                </c:pt>
                <c:pt idx="13560">
                  <c:v>1037</c:v>
                </c:pt>
                <c:pt idx="13561">
                  <c:v>1003</c:v>
                </c:pt>
                <c:pt idx="13562">
                  <c:v>981</c:v>
                </c:pt>
                <c:pt idx="13563">
                  <c:v>915</c:v>
                </c:pt>
                <c:pt idx="13564">
                  <c:v>864</c:v>
                </c:pt>
                <c:pt idx="13565">
                  <c:v>815</c:v>
                </c:pt>
                <c:pt idx="13566">
                  <c:v>787</c:v>
                </c:pt>
                <c:pt idx="13567">
                  <c:v>787</c:v>
                </c:pt>
                <c:pt idx="13568">
                  <c:v>787</c:v>
                </c:pt>
                <c:pt idx="13569">
                  <c:v>787</c:v>
                </c:pt>
                <c:pt idx="13570">
                  <c:v>787</c:v>
                </c:pt>
                <c:pt idx="13571">
                  <c:v>787</c:v>
                </c:pt>
                <c:pt idx="13572">
                  <c:v>787</c:v>
                </c:pt>
                <c:pt idx="13573">
                  <c:v>787</c:v>
                </c:pt>
                <c:pt idx="13574">
                  <c:v>787</c:v>
                </c:pt>
                <c:pt idx="13575">
                  <c:v>787</c:v>
                </c:pt>
                <c:pt idx="13576">
                  <c:v>787</c:v>
                </c:pt>
                <c:pt idx="13577">
                  <c:v>770</c:v>
                </c:pt>
                <c:pt idx="13578">
                  <c:v>733</c:v>
                </c:pt>
                <c:pt idx="13579">
                  <c:v>692</c:v>
                </c:pt>
                <c:pt idx="13580">
                  <c:v>667</c:v>
                </c:pt>
                <c:pt idx="13581">
                  <c:v>682</c:v>
                </c:pt>
                <c:pt idx="13582">
                  <c:v>648</c:v>
                </c:pt>
                <c:pt idx="13583">
                  <c:v>606</c:v>
                </c:pt>
                <c:pt idx="13584">
                  <c:v>164</c:v>
                </c:pt>
                <c:pt idx="13585">
                  <c:v>105</c:v>
                </c:pt>
                <c:pt idx="13586">
                  <c:v>63</c:v>
                </c:pt>
                <c:pt idx="13587">
                  <c:v>28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</c:v>
                </c:pt>
                <c:pt idx="13597">
                  <c:v>0</c:v>
                </c:pt>
                <c:pt idx="13598">
                  <c:v>0</c:v>
                </c:pt>
                <c:pt idx="13599">
                  <c:v>0</c:v>
                </c:pt>
                <c:pt idx="13600">
                  <c:v>0</c:v>
                </c:pt>
                <c:pt idx="13601">
                  <c:v>0</c:v>
                </c:pt>
                <c:pt idx="13602">
                  <c:v>0</c:v>
                </c:pt>
                <c:pt idx="13603">
                  <c:v>0</c:v>
                </c:pt>
                <c:pt idx="13604">
                  <c:v>49</c:v>
                </c:pt>
                <c:pt idx="13605">
                  <c:v>49</c:v>
                </c:pt>
                <c:pt idx="13606">
                  <c:v>49</c:v>
                </c:pt>
                <c:pt idx="13607">
                  <c:v>49</c:v>
                </c:pt>
                <c:pt idx="13608">
                  <c:v>0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1381</c:v>
                </c:pt>
                <c:pt idx="13614">
                  <c:v>1431</c:v>
                </c:pt>
                <c:pt idx="13615">
                  <c:v>1433</c:v>
                </c:pt>
                <c:pt idx="13616">
                  <c:v>1433</c:v>
                </c:pt>
                <c:pt idx="13617">
                  <c:v>1433</c:v>
                </c:pt>
                <c:pt idx="13618">
                  <c:v>13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0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0</c:v>
                </c:pt>
                <c:pt idx="13637">
                  <c:v>0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18</c:v>
                </c:pt>
                <c:pt idx="13643">
                  <c:v>59</c:v>
                </c:pt>
                <c:pt idx="13644">
                  <c:v>103</c:v>
                </c:pt>
                <c:pt idx="13645">
                  <c:v>162</c:v>
                </c:pt>
                <c:pt idx="13646">
                  <c:v>248</c:v>
                </c:pt>
                <c:pt idx="13647">
                  <c:v>271</c:v>
                </c:pt>
                <c:pt idx="13648">
                  <c:v>349</c:v>
                </c:pt>
                <c:pt idx="13649">
                  <c:v>1791</c:v>
                </c:pt>
                <c:pt idx="13650">
                  <c:v>1686</c:v>
                </c:pt>
                <c:pt idx="13651">
                  <c:v>1636</c:v>
                </c:pt>
                <c:pt idx="13652">
                  <c:v>1524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4</c:v>
                </c:pt>
                <c:pt idx="13659">
                  <c:v>38</c:v>
                </c:pt>
                <c:pt idx="13660">
                  <c:v>106</c:v>
                </c:pt>
                <c:pt idx="13661">
                  <c:v>140</c:v>
                </c:pt>
                <c:pt idx="13662">
                  <c:v>161</c:v>
                </c:pt>
                <c:pt idx="13663">
                  <c:v>167</c:v>
                </c:pt>
                <c:pt idx="13664">
                  <c:v>2687</c:v>
                </c:pt>
                <c:pt idx="13665">
                  <c:v>58</c:v>
                </c:pt>
                <c:pt idx="13666">
                  <c:v>2701</c:v>
                </c:pt>
                <c:pt idx="13667">
                  <c:v>2723</c:v>
                </c:pt>
                <c:pt idx="13668">
                  <c:v>2768</c:v>
                </c:pt>
                <c:pt idx="13669">
                  <c:v>2820</c:v>
                </c:pt>
                <c:pt idx="13670">
                  <c:v>2854</c:v>
                </c:pt>
                <c:pt idx="13671">
                  <c:v>2919</c:v>
                </c:pt>
                <c:pt idx="13672">
                  <c:v>2980</c:v>
                </c:pt>
                <c:pt idx="13673">
                  <c:v>3010</c:v>
                </c:pt>
                <c:pt idx="13674">
                  <c:v>3010</c:v>
                </c:pt>
                <c:pt idx="13675">
                  <c:v>3010</c:v>
                </c:pt>
                <c:pt idx="13676">
                  <c:v>3010</c:v>
                </c:pt>
                <c:pt idx="13677">
                  <c:v>3010</c:v>
                </c:pt>
                <c:pt idx="13678">
                  <c:v>3010</c:v>
                </c:pt>
                <c:pt idx="13679">
                  <c:v>3010</c:v>
                </c:pt>
                <c:pt idx="13680">
                  <c:v>3010</c:v>
                </c:pt>
                <c:pt idx="13681">
                  <c:v>3010</c:v>
                </c:pt>
                <c:pt idx="13682">
                  <c:v>0</c:v>
                </c:pt>
                <c:pt idx="13683">
                  <c:v>0</c:v>
                </c:pt>
                <c:pt idx="13684">
                  <c:v>0</c:v>
                </c:pt>
                <c:pt idx="13685">
                  <c:v>0</c:v>
                </c:pt>
                <c:pt idx="13686">
                  <c:v>0</c:v>
                </c:pt>
                <c:pt idx="13687">
                  <c:v>0</c:v>
                </c:pt>
                <c:pt idx="13688">
                  <c:v>0</c:v>
                </c:pt>
                <c:pt idx="13689">
                  <c:v>0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</c:v>
                </c:pt>
                <c:pt idx="13694">
                  <c:v>0</c:v>
                </c:pt>
                <c:pt idx="13695">
                  <c:v>1359</c:v>
                </c:pt>
                <c:pt idx="13696">
                  <c:v>1412</c:v>
                </c:pt>
                <c:pt idx="13697">
                  <c:v>1449</c:v>
                </c:pt>
                <c:pt idx="13698">
                  <c:v>1496</c:v>
                </c:pt>
                <c:pt idx="13699">
                  <c:v>1544</c:v>
                </c:pt>
                <c:pt idx="13700">
                  <c:v>1583</c:v>
                </c:pt>
                <c:pt idx="13701">
                  <c:v>1631</c:v>
                </c:pt>
                <c:pt idx="13702">
                  <c:v>1631</c:v>
                </c:pt>
                <c:pt idx="13703">
                  <c:v>1631</c:v>
                </c:pt>
                <c:pt idx="13704">
                  <c:v>1631</c:v>
                </c:pt>
                <c:pt idx="13705">
                  <c:v>1631</c:v>
                </c:pt>
                <c:pt idx="13706">
                  <c:v>1631</c:v>
                </c:pt>
                <c:pt idx="13707">
                  <c:v>1631</c:v>
                </c:pt>
                <c:pt idx="13708">
                  <c:v>1616</c:v>
                </c:pt>
                <c:pt idx="13709">
                  <c:v>1561</c:v>
                </c:pt>
                <c:pt idx="13710">
                  <c:v>1489</c:v>
                </c:pt>
                <c:pt idx="13711">
                  <c:v>1439</c:v>
                </c:pt>
                <c:pt idx="13712">
                  <c:v>140</c:v>
                </c:pt>
                <c:pt idx="13713">
                  <c:v>80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3</c:v>
                </c:pt>
                <c:pt idx="13720">
                  <c:v>28</c:v>
                </c:pt>
                <c:pt idx="13721">
                  <c:v>78</c:v>
                </c:pt>
                <c:pt idx="13722">
                  <c:v>140</c:v>
                </c:pt>
                <c:pt idx="13723">
                  <c:v>338</c:v>
                </c:pt>
                <c:pt idx="13724">
                  <c:v>366</c:v>
                </c:pt>
                <c:pt idx="13725">
                  <c:v>317</c:v>
                </c:pt>
                <c:pt idx="13726">
                  <c:v>1058</c:v>
                </c:pt>
                <c:pt idx="13727">
                  <c:v>856</c:v>
                </c:pt>
                <c:pt idx="13728">
                  <c:v>811</c:v>
                </c:pt>
                <c:pt idx="13729">
                  <c:v>807</c:v>
                </c:pt>
                <c:pt idx="13730">
                  <c:v>807</c:v>
                </c:pt>
                <c:pt idx="13731">
                  <c:v>807</c:v>
                </c:pt>
                <c:pt idx="13732">
                  <c:v>807</c:v>
                </c:pt>
                <c:pt idx="13733">
                  <c:v>807</c:v>
                </c:pt>
                <c:pt idx="13734">
                  <c:v>2717</c:v>
                </c:pt>
                <c:pt idx="13735">
                  <c:v>2743</c:v>
                </c:pt>
                <c:pt idx="13736">
                  <c:v>2743</c:v>
                </c:pt>
                <c:pt idx="13737">
                  <c:v>2743</c:v>
                </c:pt>
                <c:pt idx="13738">
                  <c:v>2743</c:v>
                </c:pt>
                <c:pt idx="13739">
                  <c:v>2743</c:v>
                </c:pt>
                <c:pt idx="13740">
                  <c:v>2743</c:v>
                </c:pt>
                <c:pt idx="13741">
                  <c:v>2743</c:v>
                </c:pt>
                <c:pt idx="13742">
                  <c:v>2743</c:v>
                </c:pt>
                <c:pt idx="13743">
                  <c:v>2743</c:v>
                </c:pt>
                <c:pt idx="13744">
                  <c:v>2743</c:v>
                </c:pt>
                <c:pt idx="13745">
                  <c:v>2743</c:v>
                </c:pt>
                <c:pt idx="13746">
                  <c:v>2743</c:v>
                </c:pt>
                <c:pt idx="13747">
                  <c:v>2743</c:v>
                </c:pt>
                <c:pt idx="13748">
                  <c:v>2743</c:v>
                </c:pt>
                <c:pt idx="13749">
                  <c:v>2743</c:v>
                </c:pt>
                <c:pt idx="13750">
                  <c:v>2743</c:v>
                </c:pt>
                <c:pt idx="13751">
                  <c:v>2743</c:v>
                </c:pt>
                <c:pt idx="13752">
                  <c:v>2743</c:v>
                </c:pt>
                <c:pt idx="13753">
                  <c:v>2743</c:v>
                </c:pt>
                <c:pt idx="13754">
                  <c:v>2743</c:v>
                </c:pt>
                <c:pt idx="13755">
                  <c:v>2743</c:v>
                </c:pt>
                <c:pt idx="13756">
                  <c:v>2743</c:v>
                </c:pt>
                <c:pt idx="13757">
                  <c:v>2743</c:v>
                </c:pt>
                <c:pt idx="13758">
                  <c:v>2743</c:v>
                </c:pt>
                <c:pt idx="13759">
                  <c:v>2743</c:v>
                </c:pt>
                <c:pt idx="13760">
                  <c:v>2743</c:v>
                </c:pt>
                <c:pt idx="13761">
                  <c:v>2743</c:v>
                </c:pt>
                <c:pt idx="13762">
                  <c:v>4051</c:v>
                </c:pt>
                <c:pt idx="13763">
                  <c:v>4054</c:v>
                </c:pt>
                <c:pt idx="13764">
                  <c:v>4054</c:v>
                </c:pt>
                <c:pt idx="13765">
                  <c:v>4054</c:v>
                </c:pt>
                <c:pt idx="13766">
                  <c:v>4054</c:v>
                </c:pt>
                <c:pt idx="13767">
                  <c:v>4054</c:v>
                </c:pt>
                <c:pt idx="13768">
                  <c:v>4054</c:v>
                </c:pt>
                <c:pt idx="13769">
                  <c:v>4054</c:v>
                </c:pt>
                <c:pt idx="13770">
                  <c:v>4054</c:v>
                </c:pt>
                <c:pt idx="13771">
                  <c:v>4054</c:v>
                </c:pt>
                <c:pt idx="13772">
                  <c:v>4054</c:v>
                </c:pt>
                <c:pt idx="13773">
                  <c:v>4054</c:v>
                </c:pt>
                <c:pt idx="13774">
                  <c:v>4054</c:v>
                </c:pt>
                <c:pt idx="13775">
                  <c:v>4054</c:v>
                </c:pt>
                <c:pt idx="13776">
                  <c:v>3171</c:v>
                </c:pt>
                <c:pt idx="13777">
                  <c:v>3059</c:v>
                </c:pt>
                <c:pt idx="13778">
                  <c:v>1272</c:v>
                </c:pt>
                <c:pt idx="13779">
                  <c:v>1255</c:v>
                </c:pt>
                <c:pt idx="13780">
                  <c:v>2267</c:v>
                </c:pt>
                <c:pt idx="13781">
                  <c:v>2267</c:v>
                </c:pt>
                <c:pt idx="13782">
                  <c:v>0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0</c:v>
                </c:pt>
                <c:pt idx="13788">
                  <c:v>0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0</c:v>
                </c:pt>
                <c:pt idx="13793">
                  <c:v>0</c:v>
                </c:pt>
                <c:pt idx="13794">
                  <c:v>0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</c:v>
                </c:pt>
                <c:pt idx="13812">
                  <c:v>1359</c:v>
                </c:pt>
                <c:pt idx="13813">
                  <c:v>1410</c:v>
                </c:pt>
                <c:pt idx="13814">
                  <c:v>1468</c:v>
                </c:pt>
                <c:pt idx="13815">
                  <c:v>1562</c:v>
                </c:pt>
                <c:pt idx="13816">
                  <c:v>1624</c:v>
                </c:pt>
                <c:pt idx="13817">
                  <c:v>1692</c:v>
                </c:pt>
                <c:pt idx="13818">
                  <c:v>1739</c:v>
                </c:pt>
                <c:pt idx="13819">
                  <c:v>1739</c:v>
                </c:pt>
                <c:pt idx="13820">
                  <c:v>1739</c:v>
                </c:pt>
                <c:pt idx="13821">
                  <c:v>1739</c:v>
                </c:pt>
                <c:pt idx="13822">
                  <c:v>1739</c:v>
                </c:pt>
                <c:pt idx="13823">
                  <c:v>1739</c:v>
                </c:pt>
                <c:pt idx="13824">
                  <c:v>1739</c:v>
                </c:pt>
                <c:pt idx="13825">
                  <c:v>1739</c:v>
                </c:pt>
                <c:pt idx="13826">
                  <c:v>1739</c:v>
                </c:pt>
                <c:pt idx="13827">
                  <c:v>1739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1368</c:v>
                </c:pt>
                <c:pt idx="13836">
                  <c:v>1424</c:v>
                </c:pt>
                <c:pt idx="13837">
                  <c:v>1505</c:v>
                </c:pt>
                <c:pt idx="13838">
                  <c:v>1743</c:v>
                </c:pt>
                <c:pt idx="13839">
                  <c:v>1783</c:v>
                </c:pt>
                <c:pt idx="13840">
                  <c:v>1783</c:v>
                </c:pt>
                <c:pt idx="13841">
                  <c:v>1783</c:v>
                </c:pt>
                <c:pt idx="13842">
                  <c:v>59</c:v>
                </c:pt>
                <c:pt idx="13843">
                  <c:v>0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0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0</c:v>
                </c:pt>
                <c:pt idx="13859">
                  <c:v>0</c:v>
                </c:pt>
                <c:pt idx="13860">
                  <c:v>0</c:v>
                </c:pt>
                <c:pt idx="13861">
                  <c:v>0</c:v>
                </c:pt>
                <c:pt idx="13862">
                  <c:v>0</c:v>
                </c:pt>
                <c:pt idx="13863">
                  <c:v>0</c:v>
                </c:pt>
                <c:pt idx="13864">
                  <c:v>0</c:v>
                </c:pt>
                <c:pt idx="13865">
                  <c:v>0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739</c:v>
                </c:pt>
                <c:pt idx="13876">
                  <c:v>795</c:v>
                </c:pt>
                <c:pt idx="13877">
                  <c:v>825</c:v>
                </c:pt>
                <c:pt idx="13878">
                  <c:v>865</c:v>
                </c:pt>
                <c:pt idx="13879">
                  <c:v>932</c:v>
                </c:pt>
                <c:pt idx="13880">
                  <c:v>981</c:v>
                </c:pt>
                <c:pt idx="13881">
                  <c:v>1090</c:v>
                </c:pt>
                <c:pt idx="13882">
                  <c:v>1128</c:v>
                </c:pt>
                <c:pt idx="13883">
                  <c:v>1128</c:v>
                </c:pt>
                <c:pt idx="13884">
                  <c:v>1128</c:v>
                </c:pt>
                <c:pt idx="13885">
                  <c:v>1128</c:v>
                </c:pt>
                <c:pt idx="13886">
                  <c:v>1128</c:v>
                </c:pt>
                <c:pt idx="13887">
                  <c:v>1829</c:v>
                </c:pt>
                <c:pt idx="13888">
                  <c:v>1777</c:v>
                </c:pt>
                <c:pt idx="13889">
                  <c:v>1705</c:v>
                </c:pt>
                <c:pt idx="13890">
                  <c:v>1686</c:v>
                </c:pt>
                <c:pt idx="13891">
                  <c:v>1659</c:v>
                </c:pt>
                <c:pt idx="13892">
                  <c:v>1627</c:v>
                </c:pt>
                <c:pt idx="13893">
                  <c:v>1588</c:v>
                </c:pt>
                <c:pt idx="13894">
                  <c:v>1547</c:v>
                </c:pt>
                <c:pt idx="13895">
                  <c:v>865</c:v>
                </c:pt>
                <c:pt idx="13896">
                  <c:v>865</c:v>
                </c:pt>
                <c:pt idx="13897">
                  <c:v>839</c:v>
                </c:pt>
                <c:pt idx="13898">
                  <c:v>839</c:v>
                </c:pt>
                <c:pt idx="13899">
                  <c:v>839</c:v>
                </c:pt>
                <c:pt idx="13900">
                  <c:v>858</c:v>
                </c:pt>
                <c:pt idx="13901">
                  <c:v>985</c:v>
                </c:pt>
                <c:pt idx="13902">
                  <c:v>1045</c:v>
                </c:pt>
                <c:pt idx="13903">
                  <c:v>1077</c:v>
                </c:pt>
                <c:pt idx="13904">
                  <c:v>1144</c:v>
                </c:pt>
                <c:pt idx="13905">
                  <c:v>1203</c:v>
                </c:pt>
                <c:pt idx="13906">
                  <c:v>1203</c:v>
                </c:pt>
                <c:pt idx="13907">
                  <c:v>1203</c:v>
                </c:pt>
                <c:pt idx="13908">
                  <c:v>1203</c:v>
                </c:pt>
                <c:pt idx="13909">
                  <c:v>1203</c:v>
                </c:pt>
                <c:pt idx="13910">
                  <c:v>1203</c:v>
                </c:pt>
                <c:pt idx="13911">
                  <c:v>1203</c:v>
                </c:pt>
                <c:pt idx="13912">
                  <c:v>1203</c:v>
                </c:pt>
                <c:pt idx="13913">
                  <c:v>1203</c:v>
                </c:pt>
                <c:pt idx="13914">
                  <c:v>1203</c:v>
                </c:pt>
                <c:pt idx="13915">
                  <c:v>1203</c:v>
                </c:pt>
                <c:pt idx="13916">
                  <c:v>1203</c:v>
                </c:pt>
                <c:pt idx="13917">
                  <c:v>1203</c:v>
                </c:pt>
                <c:pt idx="13918">
                  <c:v>1200</c:v>
                </c:pt>
                <c:pt idx="13919">
                  <c:v>1211</c:v>
                </c:pt>
                <c:pt idx="13920">
                  <c:v>1267</c:v>
                </c:pt>
                <c:pt idx="13921">
                  <c:v>1267</c:v>
                </c:pt>
                <c:pt idx="13922">
                  <c:v>1112</c:v>
                </c:pt>
                <c:pt idx="13923">
                  <c:v>1097</c:v>
                </c:pt>
                <c:pt idx="13924">
                  <c:v>1038</c:v>
                </c:pt>
                <c:pt idx="13925">
                  <c:v>1034</c:v>
                </c:pt>
                <c:pt idx="13926">
                  <c:v>1034</c:v>
                </c:pt>
                <c:pt idx="13927">
                  <c:v>1034</c:v>
                </c:pt>
                <c:pt idx="13928">
                  <c:v>1034</c:v>
                </c:pt>
                <c:pt idx="13929">
                  <c:v>1034</c:v>
                </c:pt>
                <c:pt idx="13930">
                  <c:v>1034</c:v>
                </c:pt>
                <c:pt idx="13931">
                  <c:v>1114</c:v>
                </c:pt>
                <c:pt idx="13932">
                  <c:v>1177</c:v>
                </c:pt>
                <c:pt idx="13933">
                  <c:v>1217</c:v>
                </c:pt>
                <c:pt idx="13934">
                  <c:v>1283</c:v>
                </c:pt>
                <c:pt idx="13935">
                  <c:v>1333</c:v>
                </c:pt>
                <c:pt idx="13936">
                  <c:v>1829</c:v>
                </c:pt>
                <c:pt idx="13937">
                  <c:v>1829</c:v>
                </c:pt>
                <c:pt idx="13938">
                  <c:v>1868</c:v>
                </c:pt>
                <c:pt idx="13939">
                  <c:v>1949</c:v>
                </c:pt>
                <c:pt idx="13940">
                  <c:v>1995</c:v>
                </c:pt>
                <c:pt idx="13941">
                  <c:v>2546</c:v>
                </c:pt>
                <c:pt idx="13942">
                  <c:v>2546</c:v>
                </c:pt>
                <c:pt idx="13943">
                  <c:v>2546</c:v>
                </c:pt>
                <c:pt idx="13944">
                  <c:v>2546</c:v>
                </c:pt>
                <c:pt idx="13945">
                  <c:v>2546</c:v>
                </c:pt>
                <c:pt idx="13946">
                  <c:v>2546</c:v>
                </c:pt>
                <c:pt idx="13947">
                  <c:v>2546</c:v>
                </c:pt>
                <c:pt idx="13948">
                  <c:v>2546</c:v>
                </c:pt>
                <c:pt idx="13949">
                  <c:v>2546</c:v>
                </c:pt>
                <c:pt idx="13950">
                  <c:v>2546</c:v>
                </c:pt>
                <c:pt idx="13951">
                  <c:v>2546</c:v>
                </c:pt>
                <c:pt idx="13952">
                  <c:v>2546</c:v>
                </c:pt>
                <c:pt idx="13953">
                  <c:v>2546</c:v>
                </c:pt>
                <c:pt idx="13954">
                  <c:v>2546</c:v>
                </c:pt>
                <c:pt idx="13955">
                  <c:v>2546</c:v>
                </c:pt>
                <c:pt idx="13956">
                  <c:v>2546</c:v>
                </c:pt>
                <c:pt idx="13957">
                  <c:v>2546</c:v>
                </c:pt>
                <c:pt idx="13958">
                  <c:v>2546</c:v>
                </c:pt>
                <c:pt idx="13959">
                  <c:v>2546</c:v>
                </c:pt>
                <c:pt idx="13960">
                  <c:v>2546</c:v>
                </c:pt>
                <c:pt idx="13961">
                  <c:v>2546</c:v>
                </c:pt>
                <c:pt idx="13962">
                  <c:v>3992</c:v>
                </c:pt>
                <c:pt idx="13963">
                  <c:v>3992</c:v>
                </c:pt>
                <c:pt idx="13964">
                  <c:v>3992</c:v>
                </c:pt>
                <c:pt idx="13965">
                  <c:v>3992</c:v>
                </c:pt>
                <c:pt idx="13966">
                  <c:v>5088</c:v>
                </c:pt>
                <c:pt idx="13967">
                  <c:v>5088</c:v>
                </c:pt>
                <c:pt idx="13968">
                  <c:v>5088</c:v>
                </c:pt>
                <c:pt idx="13969">
                  <c:v>5088</c:v>
                </c:pt>
                <c:pt idx="13970">
                  <c:v>5088</c:v>
                </c:pt>
                <c:pt idx="13971">
                  <c:v>3937</c:v>
                </c:pt>
                <c:pt idx="13972">
                  <c:v>1031</c:v>
                </c:pt>
                <c:pt idx="13973">
                  <c:v>1031</c:v>
                </c:pt>
                <c:pt idx="13974">
                  <c:v>1031</c:v>
                </c:pt>
                <c:pt idx="13975">
                  <c:v>1031</c:v>
                </c:pt>
                <c:pt idx="13976">
                  <c:v>1031</c:v>
                </c:pt>
                <c:pt idx="13977">
                  <c:v>1031</c:v>
                </c:pt>
                <c:pt idx="13978">
                  <c:v>1031</c:v>
                </c:pt>
                <c:pt idx="13979">
                  <c:v>1031</c:v>
                </c:pt>
                <c:pt idx="13980">
                  <c:v>1031</c:v>
                </c:pt>
                <c:pt idx="13981">
                  <c:v>1031</c:v>
                </c:pt>
                <c:pt idx="13982">
                  <c:v>1031</c:v>
                </c:pt>
                <c:pt idx="13983">
                  <c:v>1031</c:v>
                </c:pt>
                <c:pt idx="13984">
                  <c:v>1031</c:v>
                </c:pt>
                <c:pt idx="13985">
                  <c:v>1031</c:v>
                </c:pt>
                <c:pt idx="13986">
                  <c:v>1031</c:v>
                </c:pt>
                <c:pt idx="13987">
                  <c:v>1031</c:v>
                </c:pt>
                <c:pt idx="13988">
                  <c:v>1031</c:v>
                </c:pt>
                <c:pt idx="13989">
                  <c:v>1031</c:v>
                </c:pt>
                <c:pt idx="13990">
                  <c:v>1191</c:v>
                </c:pt>
                <c:pt idx="13991">
                  <c:v>1220</c:v>
                </c:pt>
                <c:pt idx="13992">
                  <c:v>1258</c:v>
                </c:pt>
                <c:pt idx="13993">
                  <c:v>1303</c:v>
                </c:pt>
                <c:pt idx="13994">
                  <c:v>2375</c:v>
                </c:pt>
                <c:pt idx="13995">
                  <c:v>2375</c:v>
                </c:pt>
                <c:pt idx="13996">
                  <c:v>2375</c:v>
                </c:pt>
                <c:pt idx="13997">
                  <c:v>2375</c:v>
                </c:pt>
                <c:pt idx="13998">
                  <c:v>2375</c:v>
                </c:pt>
                <c:pt idx="13999">
                  <c:v>2375</c:v>
                </c:pt>
                <c:pt idx="14000">
                  <c:v>2375</c:v>
                </c:pt>
                <c:pt idx="14001">
                  <c:v>2375</c:v>
                </c:pt>
                <c:pt idx="14002">
                  <c:v>2375</c:v>
                </c:pt>
                <c:pt idx="14003">
                  <c:v>2375</c:v>
                </c:pt>
                <c:pt idx="14004">
                  <c:v>2375</c:v>
                </c:pt>
                <c:pt idx="14005">
                  <c:v>2175</c:v>
                </c:pt>
                <c:pt idx="14006">
                  <c:v>2129</c:v>
                </c:pt>
                <c:pt idx="14007">
                  <c:v>1335</c:v>
                </c:pt>
                <c:pt idx="14008">
                  <c:v>1344</c:v>
                </c:pt>
                <c:pt idx="14009">
                  <c:v>1344</c:v>
                </c:pt>
                <c:pt idx="14010">
                  <c:v>1344</c:v>
                </c:pt>
                <c:pt idx="14011">
                  <c:v>1344</c:v>
                </c:pt>
                <c:pt idx="14012">
                  <c:v>1344</c:v>
                </c:pt>
                <c:pt idx="14013">
                  <c:v>1344</c:v>
                </c:pt>
                <c:pt idx="14014">
                  <c:v>1344</c:v>
                </c:pt>
                <c:pt idx="14015">
                  <c:v>758</c:v>
                </c:pt>
                <c:pt idx="14016">
                  <c:v>758</c:v>
                </c:pt>
                <c:pt idx="14017">
                  <c:v>758</c:v>
                </c:pt>
                <c:pt idx="14018">
                  <c:v>750</c:v>
                </c:pt>
                <c:pt idx="14019">
                  <c:v>722</c:v>
                </c:pt>
                <c:pt idx="14020">
                  <c:v>683</c:v>
                </c:pt>
                <c:pt idx="14021">
                  <c:v>1475</c:v>
                </c:pt>
                <c:pt idx="14022">
                  <c:v>1542</c:v>
                </c:pt>
                <c:pt idx="14023">
                  <c:v>1551</c:v>
                </c:pt>
                <c:pt idx="14024">
                  <c:v>1551</c:v>
                </c:pt>
                <c:pt idx="14025">
                  <c:v>1551</c:v>
                </c:pt>
                <c:pt idx="14026">
                  <c:v>1551</c:v>
                </c:pt>
                <c:pt idx="14027">
                  <c:v>1551</c:v>
                </c:pt>
                <c:pt idx="14028">
                  <c:v>1551</c:v>
                </c:pt>
                <c:pt idx="14029">
                  <c:v>1551</c:v>
                </c:pt>
                <c:pt idx="14030">
                  <c:v>0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0</c:v>
                </c:pt>
                <c:pt idx="14035">
                  <c:v>0</c:v>
                </c:pt>
                <c:pt idx="14036">
                  <c:v>0</c:v>
                </c:pt>
                <c:pt idx="14037">
                  <c:v>0</c:v>
                </c:pt>
                <c:pt idx="14038">
                  <c:v>0</c:v>
                </c:pt>
                <c:pt idx="14039">
                  <c:v>0</c:v>
                </c:pt>
                <c:pt idx="14040">
                  <c:v>0</c:v>
                </c:pt>
                <c:pt idx="14041">
                  <c:v>0</c:v>
                </c:pt>
                <c:pt idx="14042">
                  <c:v>15</c:v>
                </c:pt>
                <c:pt idx="14043">
                  <c:v>55</c:v>
                </c:pt>
                <c:pt idx="14044">
                  <c:v>99</c:v>
                </c:pt>
                <c:pt idx="14045">
                  <c:v>127</c:v>
                </c:pt>
                <c:pt idx="14046">
                  <c:v>140</c:v>
                </c:pt>
                <c:pt idx="14047">
                  <c:v>146</c:v>
                </c:pt>
                <c:pt idx="14048">
                  <c:v>131</c:v>
                </c:pt>
                <c:pt idx="14049">
                  <c:v>135</c:v>
                </c:pt>
                <c:pt idx="14050">
                  <c:v>163</c:v>
                </c:pt>
                <c:pt idx="14051">
                  <c:v>158</c:v>
                </c:pt>
                <c:pt idx="14052">
                  <c:v>137</c:v>
                </c:pt>
                <c:pt idx="14053">
                  <c:v>129</c:v>
                </c:pt>
                <c:pt idx="14054">
                  <c:v>104</c:v>
                </c:pt>
                <c:pt idx="14055">
                  <c:v>62</c:v>
                </c:pt>
                <c:pt idx="14056">
                  <c:v>43</c:v>
                </c:pt>
                <c:pt idx="14057">
                  <c:v>28</c:v>
                </c:pt>
                <c:pt idx="14058">
                  <c:v>15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0</c:v>
                </c:pt>
                <c:pt idx="14065">
                  <c:v>0</c:v>
                </c:pt>
                <c:pt idx="14066">
                  <c:v>0</c:v>
                </c:pt>
                <c:pt idx="14067">
                  <c:v>0</c:v>
                </c:pt>
                <c:pt idx="14068">
                  <c:v>0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0</c:v>
                </c:pt>
                <c:pt idx="14078">
                  <c:v>0</c:v>
                </c:pt>
                <c:pt idx="14079">
                  <c:v>2223</c:v>
                </c:pt>
                <c:pt idx="14080">
                  <c:v>2223</c:v>
                </c:pt>
                <c:pt idx="14081">
                  <c:v>2223</c:v>
                </c:pt>
                <c:pt idx="14082">
                  <c:v>2223</c:v>
                </c:pt>
                <c:pt idx="14083">
                  <c:v>2223</c:v>
                </c:pt>
                <c:pt idx="14084">
                  <c:v>2223</c:v>
                </c:pt>
                <c:pt idx="14085">
                  <c:v>2223</c:v>
                </c:pt>
                <c:pt idx="14086">
                  <c:v>2223</c:v>
                </c:pt>
                <c:pt idx="14087">
                  <c:v>2223</c:v>
                </c:pt>
                <c:pt idx="14088">
                  <c:v>2223</c:v>
                </c:pt>
                <c:pt idx="14089">
                  <c:v>2223</c:v>
                </c:pt>
                <c:pt idx="14090">
                  <c:v>2223</c:v>
                </c:pt>
                <c:pt idx="14091">
                  <c:v>2223</c:v>
                </c:pt>
                <c:pt idx="14092">
                  <c:v>2223</c:v>
                </c:pt>
                <c:pt idx="14093">
                  <c:v>2223</c:v>
                </c:pt>
                <c:pt idx="14094">
                  <c:v>2223</c:v>
                </c:pt>
                <c:pt idx="14095">
                  <c:v>2223</c:v>
                </c:pt>
                <c:pt idx="14096">
                  <c:v>2223</c:v>
                </c:pt>
                <c:pt idx="14097">
                  <c:v>2286</c:v>
                </c:pt>
                <c:pt idx="14098">
                  <c:v>2401</c:v>
                </c:pt>
                <c:pt idx="14099">
                  <c:v>2401</c:v>
                </c:pt>
                <c:pt idx="14100">
                  <c:v>2401</c:v>
                </c:pt>
                <c:pt idx="14101">
                  <c:v>2401</c:v>
                </c:pt>
                <c:pt idx="14102">
                  <c:v>2401</c:v>
                </c:pt>
                <c:pt idx="14103">
                  <c:v>2401</c:v>
                </c:pt>
                <c:pt idx="14104">
                  <c:v>2401</c:v>
                </c:pt>
                <c:pt idx="14105">
                  <c:v>2401</c:v>
                </c:pt>
                <c:pt idx="14106">
                  <c:v>2401</c:v>
                </c:pt>
                <c:pt idx="14107">
                  <c:v>2401</c:v>
                </c:pt>
                <c:pt idx="14108">
                  <c:v>2401</c:v>
                </c:pt>
                <c:pt idx="14109">
                  <c:v>2401</c:v>
                </c:pt>
                <c:pt idx="14110">
                  <c:v>2401</c:v>
                </c:pt>
                <c:pt idx="14111">
                  <c:v>2401</c:v>
                </c:pt>
                <c:pt idx="14112">
                  <c:v>2401</c:v>
                </c:pt>
                <c:pt idx="14113">
                  <c:v>2401</c:v>
                </c:pt>
                <c:pt idx="14114">
                  <c:v>2401</c:v>
                </c:pt>
                <c:pt idx="14115">
                  <c:v>2401</c:v>
                </c:pt>
                <c:pt idx="14116">
                  <c:v>2391</c:v>
                </c:pt>
                <c:pt idx="14117">
                  <c:v>2352</c:v>
                </c:pt>
                <c:pt idx="14118">
                  <c:v>2316</c:v>
                </c:pt>
                <c:pt idx="14119">
                  <c:v>2287</c:v>
                </c:pt>
                <c:pt idx="14120">
                  <c:v>2237</c:v>
                </c:pt>
                <c:pt idx="14121">
                  <c:v>2199</c:v>
                </c:pt>
                <c:pt idx="14122">
                  <c:v>2175</c:v>
                </c:pt>
                <c:pt idx="14123">
                  <c:v>1569</c:v>
                </c:pt>
                <c:pt idx="14124">
                  <c:v>1569</c:v>
                </c:pt>
                <c:pt idx="14125">
                  <c:v>1569</c:v>
                </c:pt>
                <c:pt idx="14126">
                  <c:v>1569</c:v>
                </c:pt>
                <c:pt idx="14127">
                  <c:v>1569</c:v>
                </c:pt>
                <c:pt idx="14128">
                  <c:v>1569</c:v>
                </c:pt>
                <c:pt idx="14129">
                  <c:v>1569</c:v>
                </c:pt>
                <c:pt idx="14130">
                  <c:v>1569</c:v>
                </c:pt>
                <c:pt idx="14131">
                  <c:v>1569</c:v>
                </c:pt>
                <c:pt idx="14132">
                  <c:v>1569</c:v>
                </c:pt>
                <c:pt idx="14133">
                  <c:v>1569</c:v>
                </c:pt>
                <c:pt idx="14134">
                  <c:v>1569</c:v>
                </c:pt>
                <c:pt idx="14135">
                  <c:v>1569</c:v>
                </c:pt>
                <c:pt idx="14136">
                  <c:v>2004</c:v>
                </c:pt>
                <c:pt idx="14137">
                  <c:v>2058</c:v>
                </c:pt>
                <c:pt idx="14138">
                  <c:v>2096</c:v>
                </c:pt>
                <c:pt idx="14139">
                  <c:v>2133</c:v>
                </c:pt>
                <c:pt idx="14140">
                  <c:v>2202</c:v>
                </c:pt>
                <c:pt idx="14141">
                  <c:v>2280</c:v>
                </c:pt>
                <c:pt idx="14142">
                  <c:v>2328</c:v>
                </c:pt>
                <c:pt idx="14143">
                  <c:v>2361</c:v>
                </c:pt>
                <c:pt idx="14144">
                  <c:v>2361</c:v>
                </c:pt>
                <c:pt idx="14145">
                  <c:v>2361</c:v>
                </c:pt>
                <c:pt idx="14146">
                  <c:v>2361</c:v>
                </c:pt>
                <c:pt idx="14147">
                  <c:v>2361</c:v>
                </c:pt>
                <c:pt idx="14148">
                  <c:v>2361</c:v>
                </c:pt>
                <c:pt idx="14149">
                  <c:v>2361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0</c:v>
                </c:pt>
                <c:pt idx="14158">
                  <c:v>0</c:v>
                </c:pt>
                <c:pt idx="14159">
                  <c:v>0</c:v>
                </c:pt>
                <c:pt idx="14160">
                  <c:v>0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0</c:v>
                </c:pt>
                <c:pt idx="14167">
                  <c:v>0</c:v>
                </c:pt>
                <c:pt idx="14168">
                  <c:v>0</c:v>
                </c:pt>
                <c:pt idx="14169">
                  <c:v>0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352</c:v>
                </c:pt>
                <c:pt idx="14174">
                  <c:v>422</c:v>
                </c:pt>
                <c:pt idx="14175">
                  <c:v>454</c:v>
                </c:pt>
                <c:pt idx="14176">
                  <c:v>492</c:v>
                </c:pt>
                <c:pt idx="14177">
                  <c:v>515</c:v>
                </c:pt>
                <c:pt idx="14178">
                  <c:v>542</c:v>
                </c:pt>
                <c:pt idx="14179">
                  <c:v>556</c:v>
                </c:pt>
                <c:pt idx="14180">
                  <c:v>586</c:v>
                </c:pt>
                <c:pt idx="14181">
                  <c:v>602</c:v>
                </c:pt>
                <c:pt idx="14182">
                  <c:v>634</c:v>
                </c:pt>
                <c:pt idx="14183">
                  <c:v>656</c:v>
                </c:pt>
                <c:pt idx="14184">
                  <c:v>670</c:v>
                </c:pt>
                <c:pt idx="14185">
                  <c:v>692</c:v>
                </c:pt>
                <c:pt idx="14186">
                  <c:v>84</c:v>
                </c:pt>
                <c:pt idx="14187">
                  <c:v>57</c:v>
                </c:pt>
                <c:pt idx="14188">
                  <c:v>43</c:v>
                </c:pt>
                <c:pt idx="14189">
                  <c:v>28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</c:v>
                </c:pt>
                <c:pt idx="14204">
                  <c:v>0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</c:v>
                </c:pt>
                <c:pt idx="14209">
                  <c:v>0</c:v>
                </c:pt>
                <c:pt idx="14210">
                  <c:v>0</c:v>
                </c:pt>
                <c:pt idx="14211">
                  <c:v>0</c:v>
                </c:pt>
                <c:pt idx="14212">
                  <c:v>0</c:v>
                </c:pt>
                <c:pt idx="14213">
                  <c:v>0</c:v>
                </c:pt>
                <c:pt idx="14214">
                  <c:v>0</c:v>
                </c:pt>
                <c:pt idx="14215">
                  <c:v>0</c:v>
                </c:pt>
                <c:pt idx="14216">
                  <c:v>1359</c:v>
                </c:pt>
                <c:pt idx="14217">
                  <c:v>1389</c:v>
                </c:pt>
                <c:pt idx="14218">
                  <c:v>1403</c:v>
                </c:pt>
                <c:pt idx="14219">
                  <c:v>1465</c:v>
                </c:pt>
                <c:pt idx="14220">
                  <c:v>1494</c:v>
                </c:pt>
                <c:pt idx="14221">
                  <c:v>1519</c:v>
                </c:pt>
                <c:pt idx="14222">
                  <c:v>1558</c:v>
                </c:pt>
                <c:pt idx="14223">
                  <c:v>1587</c:v>
                </c:pt>
                <c:pt idx="14224">
                  <c:v>1618</c:v>
                </c:pt>
                <c:pt idx="14225">
                  <c:v>1639</c:v>
                </c:pt>
                <c:pt idx="14226">
                  <c:v>1658</c:v>
                </c:pt>
                <c:pt idx="14227">
                  <c:v>1658</c:v>
                </c:pt>
                <c:pt idx="14228">
                  <c:v>1658</c:v>
                </c:pt>
                <c:pt idx="14229">
                  <c:v>1658</c:v>
                </c:pt>
                <c:pt idx="14230">
                  <c:v>1658</c:v>
                </c:pt>
                <c:pt idx="14231">
                  <c:v>1658</c:v>
                </c:pt>
                <c:pt idx="14232">
                  <c:v>2313</c:v>
                </c:pt>
                <c:pt idx="14233">
                  <c:v>2277</c:v>
                </c:pt>
                <c:pt idx="14234">
                  <c:v>1295</c:v>
                </c:pt>
                <c:pt idx="14235">
                  <c:v>1263</c:v>
                </c:pt>
                <c:pt idx="14236">
                  <c:v>646</c:v>
                </c:pt>
                <c:pt idx="14237">
                  <c:v>623</c:v>
                </c:pt>
                <c:pt idx="14238">
                  <c:v>527</c:v>
                </c:pt>
                <c:pt idx="14239">
                  <c:v>930</c:v>
                </c:pt>
                <c:pt idx="14240">
                  <c:v>930</c:v>
                </c:pt>
                <c:pt idx="14241">
                  <c:v>930</c:v>
                </c:pt>
                <c:pt idx="14242">
                  <c:v>930</c:v>
                </c:pt>
                <c:pt idx="14243">
                  <c:v>930</c:v>
                </c:pt>
                <c:pt idx="14244">
                  <c:v>930</c:v>
                </c:pt>
                <c:pt idx="14245">
                  <c:v>930</c:v>
                </c:pt>
                <c:pt idx="14246">
                  <c:v>930</c:v>
                </c:pt>
                <c:pt idx="14247">
                  <c:v>930</c:v>
                </c:pt>
                <c:pt idx="14248">
                  <c:v>930</c:v>
                </c:pt>
                <c:pt idx="14249">
                  <c:v>930</c:v>
                </c:pt>
                <c:pt idx="14250">
                  <c:v>930</c:v>
                </c:pt>
                <c:pt idx="14251">
                  <c:v>930</c:v>
                </c:pt>
                <c:pt idx="14252">
                  <c:v>930</c:v>
                </c:pt>
                <c:pt idx="14253">
                  <c:v>930</c:v>
                </c:pt>
                <c:pt idx="14254">
                  <c:v>930</c:v>
                </c:pt>
                <c:pt idx="14255">
                  <c:v>930</c:v>
                </c:pt>
                <c:pt idx="14256">
                  <c:v>930</c:v>
                </c:pt>
                <c:pt idx="14257">
                  <c:v>930</c:v>
                </c:pt>
                <c:pt idx="14258">
                  <c:v>930</c:v>
                </c:pt>
                <c:pt idx="14259">
                  <c:v>930</c:v>
                </c:pt>
                <c:pt idx="14260">
                  <c:v>930</c:v>
                </c:pt>
                <c:pt idx="14261">
                  <c:v>930</c:v>
                </c:pt>
                <c:pt idx="14262">
                  <c:v>930</c:v>
                </c:pt>
                <c:pt idx="14263">
                  <c:v>930</c:v>
                </c:pt>
                <c:pt idx="14264">
                  <c:v>930</c:v>
                </c:pt>
                <c:pt idx="14265">
                  <c:v>930</c:v>
                </c:pt>
                <c:pt idx="14266">
                  <c:v>1400</c:v>
                </c:pt>
                <c:pt idx="14267">
                  <c:v>1501</c:v>
                </c:pt>
                <c:pt idx="14268">
                  <c:v>1603</c:v>
                </c:pt>
                <c:pt idx="14269">
                  <c:v>1767</c:v>
                </c:pt>
                <c:pt idx="14270">
                  <c:v>1785</c:v>
                </c:pt>
                <c:pt idx="14271">
                  <c:v>1785</c:v>
                </c:pt>
                <c:pt idx="14272">
                  <c:v>1785</c:v>
                </c:pt>
                <c:pt idx="14273">
                  <c:v>1785</c:v>
                </c:pt>
                <c:pt idx="14274">
                  <c:v>1785</c:v>
                </c:pt>
                <c:pt idx="14275">
                  <c:v>1785</c:v>
                </c:pt>
                <c:pt idx="14276">
                  <c:v>1785</c:v>
                </c:pt>
                <c:pt idx="14277">
                  <c:v>1785</c:v>
                </c:pt>
                <c:pt idx="14278">
                  <c:v>1785</c:v>
                </c:pt>
                <c:pt idx="14279">
                  <c:v>0</c:v>
                </c:pt>
                <c:pt idx="14280">
                  <c:v>0</c:v>
                </c:pt>
                <c:pt idx="14281">
                  <c:v>0</c:v>
                </c:pt>
                <c:pt idx="14282">
                  <c:v>0</c:v>
                </c:pt>
                <c:pt idx="14283">
                  <c:v>0</c:v>
                </c:pt>
                <c:pt idx="14284">
                  <c:v>0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</c:v>
                </c:pt>
                <c:pt idx="14296">
                  <c:v>0</c:v>
                </c:pt>
                <c:pt idx="14297">
                  <c:v>0</c:v>
                </c:pt>
                <c:pt idx="14298">
                  <c:v>0</c:v>
                </c:pt>
                <c:pt idx="14299">
                  <c:v>1365</c:v>
                </c:pt>
                <c:pt idx="14300">
                  <c:v>1400</c:v>
                </c:pt>
                <c:pt idx="14301">
                  <c:v>1446</c:v>
                </c:pt>
                <c:pt idx="14302">
                  <c:v>1499</c:v>
                </c:pt>
                <c:pt idx="14303">
                  <c:v>1583</c:v>
                </c:pt>
                <c:pt idx="14304">
                  <c:v>1612</c:v>
                </c:pt>
                <c:pt idx="14305">
                  <c:v>1628</c:v>
                </c:pt>
                <c:pt idx="14306">
                  <c:v>1636</c:v>
                </c:pt>
                <c:pt idx="14307">
                  <c:v>1636</c:v>
                </c:pt>
                <c:pt idx="14308">
                  <c:v>1636</c:v>
                </c:pt>
                <c:pt idx="14309">
                  <c:v>1636</c:v>
                </c:pt>
                <c:pt idx="14310">
                  <c:v>1636</c:v>
                </c:pt>
                <c:pt idx="14311">
                  <c:v>1636</c:v>
                </c:pt>
                <c:pt idx="14312">
                  <c:v>1636</c:v>
                </c:pt>
                <c:pt idx="14313">
                  <c:v>1636</c:v>
                </c:pt>
                <c:pt idx="14314">
                  <c:v>1636</c:v>
                </c:pt>
                <c:pt idx="14315">
                  <c:v>0</c:v>
                </c:pt>
                <c:pt idx="14316">
                  <c:v>0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0</c:v>
                </c:pt>
                <c:pt idx="14321">
                  <c:v>0</c:v>
                </c:pt>
                <c:pt idx="14322">
                  <c:v>0</c:v>
                </c:pt>
                <c:pt idx="14323">
                  <c:v>0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</c:v>
                </c:pt>
                <c:pt idx="14329">
                  <c:v>0</c:v>
                </c:pt>
                <c:pt idx="14330">
                  <c:v>0</c:v>
                </c:pt>
                <c:pt idx="14331">
                  <c:v>0</c:v>
                </c:pt>
                <c:pt idx="14332">
                  <c:v>0</c:v>
                </c:pt>
                <c:pt idx="14333">
                  <c:v>1498</c:v>
                </c:pt>
                <c:pt idx="14334">
                  <c:v>1588</c:v>
                </c:pt>
                <c:pt idx="14335">
                  <c:v>1588</c:v>
                </c:pt>
                <c:pt idx="14336">
                  <c:v>1588</c:v>
                </c:pt>
                <c:pt idx="14337">
                  <c:v>1588</c:v>
                </c:pt>
                <c:pt idx="14338">
                  <c:v>1588</c:v>
                </c:pt>
                <c:pt idx="14339">
                  <c:v>1588</c:v>
                </c:pt>
                <c:pt idx="14340">
                  <c:v>1588</c:v>
                </c:pt>
                <c:pt idx="14341">
                  <c:v>1588</c:v>
                </c:pt>
                <c:pt idx="14342">
                  <c:v>1588</c:v>
                </c:pt>
                <c:pt idx="14343">
                  <c:v>1588</c:v>
                </c:pt>
                <c:pt idx="14344">
                  <c:v>1588</c:v>
                </c:pt>
                <c:pt idx="14345">
                  <c:v>521</c:v>
                </c:pt>
                <c:pt idx="14346">
                  <c:v>482</c:v>
                </c:pt>
                <c:pt idx="14347">
                  <c:v>449</c:v>
                </c:pt>
                <c:pt idx="14348">
                  <c:v>402</c:v>
                </c:pt>
                <c:pt idx="14349">
                  <c:v>1069</c:v>
                </c:pt>
                <c:pt idx="14350">
                  <c:v>1024</c:v>
                </c:pt>
                <c:pt idx="14351">
                  <c:v>1008</c:v>
                </c:pt>
                <c:pt idx="14352">
                  <c:v>962</c:v>
                </c:pt>
                <c:pt idx="14353">
                  <c:v>934</c:v>
                </c:pt>
                <c:pt idx="14354">
                  <c:v>684</c:v>
                </c:pt>
                <c:pt idx="14355">
                  <c:v>652</c:v>
                </c:pt>
                <c:pt idx="14356">
                  <c:v>606</c:v>
                </c:pt>
                <c:pt idx="14357">
                  <c:v>0</c:v>
                </c:pt>
                <c:pt idx="14358">
                  <c:v>0</c:v>
                </c:pt>
                <c:pt idx="14359">
                  <c:v>30</c:v>
                </c:pt>
                <c:pt idx="14360">
                  <c:v>47</c:v>
                </c:pt>
                <c:pt idx="14361">
                  <c:v>89</c:v>
                </c:pt>
                <c:pt idx="14362">
                  <c:v>101</c:v>
                </c:pt>
                <c:pt idx="14363">
                  <c:v>83</c:v>
                </c:pt>
                <c:pt idx="14364">
                  <c:v>57</c:v>
                </c:pt>
                <c:pt idx="14365">
                  <c:v>20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</c:v>
                </c:pt>
                <c:pt idx="14372">
                  <c:v>0</c:v>
                </c:pt>
                <c:pt idx="14373">
                  <c:v>0</c:v>
                </c:pt>
                <c:pt idx="14374">
                  <c:v>0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</c:v>
                </c:pt>
                <c:pt idx="14386">
                  <c:v>0</c:v>
                </c:pt>
                <c:pt idx="14387">
                  <c:v>0</c:v>
                </c:pt>
                <c:pt idx="14388">
                  <c:v>0</c:v>
                </c:pt>
                <c:pt idx="14389">
                  <c:v>1179</c:v>
                </c:pt>
                <c:pt idx="14390">
                  <c:v>1212</c:v>
                </c:pt>
                <c:pt idx="14391">
                  <c:v>1326</c:v>
                </c:pt>
                <c:pt idx="14392">
                  <c:v>1326</c:v>
                </c:pt>
                <c:pt idx="14393">
                  <c:v>1326</c:v>
                </c:pt>
                <c:pt idx="14394">
                  <c:v>1326</c:v>
                </c:pt>
                <c:pt idx="14395">
                  <c:v>1326</c:v>
                </c:pt>
                <c:pt idx="14396">
                  <c:v>1326</c:v>
                </c:pt>
                <c:pt idx="14397">
                  <c:v>1326</c:v>
                </c:pt>
                <c:pt idx="14398">
                  <c:v>1326</c:v>
                </c:pt>
                <c:pt idx="14399">
                  <c:v>1326</c:v>
                </c:pt>
                <c:pt idx="14400">
                  <c:v>1326</c:v>
                </c:pt>
                <c:pt idx="14401">
                  <c:v>1745</c:v>
                </c:pt>
                <c:pt idx="14402">
                  <c:v>1745</c:v>
                </c:pt>
                <c:pt idx="14403">
                  <c:v>1745</c:v>
                </c:pt>
                <c:pt idx="14404">
                  <c:v>1745</c:v>
                </c:pt>
                <c:pt idx="14405">
                  <c:v>1745</c:v>
                </c:pt>
                <c:pt idx="14406">
                  <c:v>1745</c:v>
                </c:pt>
                <c:pt idx="14407">
                  <c:v>1771</c:v>
                </c:pt>
                <c:pt idx="14408">
                  <c:v>1805</c:v>
                </c:pt>
                <c:pt idx="14409">
                  <c:v>1818</c:v>
                </c:pt>
                <c:pt idx="14410">
                  <c:v>1818</c:v>
                </c:pt>
                <c:pt idx="14411">
                  <c:v>1818</c:v>
                </c:pt>
                <c:pt idx="14412">
                  <c:v>1818</c:v>
                </c:pt>
                <c:pt idx="14413">
                  <c:v>1818</c:v>
                </c:pt>
                <c:pt idx="14414">
                  <c:v>1818</c:v>
                </c:pt>
                <c:pt idx="14415">
                  <c:v>1818</c:v>
                </c:pt>
                <c:pt idx="14416">
                  <c:v>1818</c:v>
                </c:pt>
                <c:pt idx="14417">
                  <c:v>1818</c:v>
                </c:pt>
                <c:pt idx="14418">
                  <c:v>1818</c:v>
                </c:pt>
                <c:pt idx="14419">
                  <c:v>1818</c:v>
                </c:pt>
                <c:pt idx="14420">
                  <c:v>1818</c:v>
                </c:pt>
                <c:pt idx="14421">
                  <c:v>1818</c:v>
                </c:pt>
                <c:pt idx="14422">
                  <c:v>1818</c:v>
                </c:pt>
                <c:pt idx="14423">
                  <c:v>1818</c:v>
                </c:pt>
                <c:pt idx="14424">
                  <c:v>1818</c:v>
                </c:pt>
                <c:pt idx="14425">
                  <c:v>1818</c:v>
                </c:pt>
                <c:pt idx="14426">
                  <c:v>1818</c:v>
                </c:pt>
                <c:pt idx="14427">
                  <c:v>1818</c:v>
                </c:pt>
                <c:pt idx="14428">
                  <c:v>1818</c:v>
                </c:pt>
                <c:pt idx="14429">
                  <c:v>1818</c:v>
                </c:pt>
                <c:pt idx="14430">
                  <c:v>1818</c:v>
                </c:pt>
                <c:pt idx="14431">
                  <c:v>1818</c:v>
                </c:pt>
                <c:pt idx="14432">
                  <c:v>1818</c:v>
                </c:pt>
                <c:pt idx="14433">
                  <c:v>1818</c:v>
                </c:pt>
                <c:pt idx="14434">
                  <c:v>1818</c:v>
                </c:pt>
                <c:pt idx="14435">
                  <c:v>1818</c:v>
                </c:pt>
                <c:pt idx="14436">
                  <c:v>3858</c:v>
                </c:pt>
                <c:pt idx="14437">
                  <c:v>7431</c:v>
                </c:pt>
                <c:pt idx="14438">
                  <c:v>7431</c:v>
                </c:pt>
                <c:pt idx="14439">
                  <c:v>7431</c:v>
                </c:pt>
                <c:pt idx="14440">
                  <c:v>1206</c:v>
                </c:pt>
                <c:pt idx="14441">
                  <c:v>2105</c:v>
                </c:pt>
                <c:pt idx="14442">
                  <c:v>2105</c:v>
                </c:pt>
                <c:pt idx="14443">
                  <c:v>2105</c:v>
                </c:pt>
                <c:pt idx="14444">
                  <c:v>2105</c:v>
                </c:pt>
                <c:pt idx="14445">
                  <c:v>2105</c:v>
                </c:pt>
                <c:pt idx="14446">
                  <c:v>2105</c:v>
                </c:pt>
                <c:pt idx="14447">
                  <c:v>2105</c:v>
                </c:pt>
                <c:pt idx="14448">
                  <c:v>2105</c:v>
                </c:pt>
                <c:pt idx="14449">
                  <c:v>2649</c:v>
                </c:pt>
                <c:pt idx="14450">
                  <c:v>3236</c:v>
                </c:pt>
                <c:pt idx="14451">
                  <c:v>9128</c:v>
                </c:pt>
                <c:pt idx="14452">
                  <c:v>16669</c:v>
                </c:pt>
                <c:pt idx="14453">
                  <c:v>21767</c:v>
                </c:pt>
                <c:pt idx="14454">
                  <c:v>19643</c:v>
                </c:pt>
                <c:pt idx="14455">
                  <c:v>27160</c:v>
                </c:pt>
                <c:pt idx="14456">
                  <c:v>20988</c:v>
                </c:pt>
                <c:pt idx="14457">
                  <c:v>18696</c:v>
                </c:pt>
                <c:pt idx="14458">
                  <c:v>19830</c:v>
                </c:pt>
                <c:pt idx="14459">
                  <c:v>20938</c:v>
                </c:pt>
                <c:pt idx="14460">
                  <c:v>16129</c:v>
                </c:pt>
                <c:pt idx="14461">
                  <c:v>19766</c:v>
                </c:pt>
                <c:pt idx="14462">
                  <c:v>16976</c:v>
                </c:pt>
                <c:pt idx="14463">
                  <c:v>21146</c:v>
                </c:pt>
                <c:pt idx="14464">
                  <c:v>19577</c:v>
                </c:pt>
                <c:pt idx="14465">
                  <c:v>17310</c:v>
                </c:pt>
                <c:pt idx="14466">
                  <c:v>14918</c:v>
                </c:pt>
                <c:pt idx="14467">
                  <c:v>19779</c:v>
                </c:pt>
                <c:pt idx="14468">
                  <c:v>20790</c:v>
                </c:pt>
                <c:pt idx="14469">
                  <c:v>19801</c:v>
                </c:pt>
                <c:pt idx="14470">
                  <c:v>19481</c:v>
                </c:pt>
                <c:pt idx="14471">
                  <c:v>20580</c:v>
                </c:pt>
                <c:pt idx="14472">
                  <c:v>19453</c:v>
                </c:pt>
                <c:pt idx="14473">
                  <c:v>26592</c:v>
                </c:pt>
                <c:pt idx="14474">
                  <c:v>28715</c:v>
                </c:pt>
                <c:pt idx="14475">
                  <c:v>31070</c:v>
                </c:pt>
                <c:pt idx="14476">
                  <c:v>31070</c:v>
                </c:pt>
                <c:pt idx="14477">
                  <c:v>31070</c:v>
                </c:pt>
                <c:pt idx="14478">
                  <c:v>42983</c:v>
                </c:pt>
                <c:pt idx="14479">
                  <c:v>46732</c:v>
                </c:pt>
                <c:pt idx="14480">
                  <c:v>52677</c:v>
                </c:pt>
                <c:pt idx="14481">
                  <c:v>55042</c:v>
                </c:pt>
                <c:pt idx="14482">
                  <c:v>56114</c:v>
                </c:pt>
                <c:pt idx="14483">
                  <c:v>13073</c:v>
                </c:pt>
                <c:pt idx="14484">
                  <c:v>17118</c:v>
                </c:pt>
                <c:pt idx="14485">
                  <c:v>14649</c:v>
                </c:pt>
                <c:pt idx="14486">
                  <c:v>14155</c:v>
                </c:pt>
                <c:pt idx="14487">
                  <c:v>13246</c:v>
                </c:pt>
                <c:pt idx="14488">
                  <c:v>9279</c:v>
                </c:pt>
                <c:pt idx="14489">
                  <c:v>13253</c:v>
                </c:pt>
                <c:pt idx="14490">
                  <c:v>13281</c:v>
                </c:pt>
                <c:pt idx="14491">
                  <c:v>14911</c:v>
                </c:pt>
                <c:pt idx="14492">
                  <c:v>13240</c:v>
                </c:pt>
                <c:pt idx="14493">
                  <c:v>11088</c:v>
                </c:pt>
                <c:pt idx="14494">
                  <c:v>10842</c:v>
                </c:pt>
                <c:pt idx="14495">
                  <c:v>10272</c:v>
                </c:pt>
                <c:pt idx="14496">
                  <c:v>10541</c:v>
                </c:pt>
                <c:pt idx="14497">
                  <c:v>12959</c:v>
                </c:pt>
                <c:pt idx="14498">
                  <c:v>10520</c:v>
                </c:pt>
                <c:pt idx="14499">
                  <c:v>10442</c:v>
                </c:pt>
                <c:pt idx="14500">
                  <c:v>9705</c:v>
                </c:pt>
                <c:pt idx="14501">
                  <c:v>11909</c:v>
                </c:pt>
                <c:pt idx="14502">
                  <c:v>10546</c:v>
                </c:pt>
                <c:pt idx="14503">
                  <c:v>6060</c:v>
                </c:pt>
                <c:pt idx="14504">
                  <c:v>10403</c:v>
                </c:pt>
                <c:pt idx="14505">
                  <c:v>10544</c:v>
                </c:pt>
                <c:pt idx="14506">
                  <c:v>9816</c:v>
                </c:pt>
                <c:pt idx="14507">
                  <c:v>10272</c:v>
                </c:pt>
                <c:pt idx="14508">
                  <c:v>10672</c:v>
                </c:pt>
                <c:pt idx="14509">
                  <c:v>13129</c:v>
                </c:pt>
                <c:pt idx="14510">
                  <c:v>13129</c:v>
                </c:pt>
                <c:pt idx="14511">
                  <c:v>16672</c:v>
                </c:pt>
                <c:pt idx="14512">
                  <c:v>17778</c:v>
                </c:pt>
                <c:pt idx="14513">
                  <c:v>10597</c:v>
                </c:pt>
                <c:pt idx="14514">
                  <c:v>8229</c:v>
                </c:pt>
                <c:pt idx="14515">
                  <c:v>7080</c:v>
                </c:pt>
                <c:pt idx="14516">
                  <c:v>5027</c:v>
                </c:pt>
                <c:pt idx="14517">
                  <c:v>13081</c:v>
                </c:pt>
                <c:pt idx="14518">
                  <c:v>13270</c:v>
                </c:pt>
                <c:pt idx="14519">
                  <c:v>6968</c:v>
                </c:pt>
                <c:pt idx="14520">
                  <c:v>10483</c:v>
                </c:pt>
                <c:pt idx="14521">
                  <c:v>13421</c:v>
                </c:pt>
                <c:pt idx="14522">
                  <c:v>4234</c:v>
                </c:pt>
                <c:pt idx="14523">
                  <c:v>6945</c:v>
                </c:pt>
                <c:pt idx="14524">
                  <c:v>10363</c:v>
                </c:pt>
                <c:pt idx="14525">
                  <c:v>9123</c:v>
                </c:pt>
                <c:pt idx="14526">
                  <c:v>4826</c:v>
                </c:pt>
                <c:pt idx="14527">
                  <c:v>6201</c:v>
                </c:pt>
                <c:pt idx="14528">
                  <c:v>8632</c:v>
                </c:pt>
                <c:pt idx="14529">
                  <c:v>7566</c:v>
                </c:pt>
                <c:pt idx="14530">
                  <c:v>6941</c:v>
                </c:pt>
                <c:pt idx="14531">
                  <c:v>7353</c:v>
                </c:pt>
                <c:pt idx="14532">
                  <c:v>9399</c:v>
                </c:pt>
                <c:pt idx="14533">
                  <c:v>4732</c:v>
                </c:pt>
                <c:pt idx="14534">
                  <c:v>6098</c:v>
                </c:pt>
                <c:pt idx="14535">
                  <c:v>4211</c:v>
                </c:pt>
                <c:pt idx="14536">
                  <c:v>8264</c:v>
                </c:pt>
                <c:pt idx="14537">
                  <c:v>11237</c:v>
                </c:pt>
                <c:pt idx="14538">
                  <c:v>9747</c:v>
                </c:pt>
                <c:pt idx="14539">
                  <c:v>9747</c:v>
                </c:pt>
                <c:pt idx="14540">
                  <c:v>6844</c:v>
                </c:pt>
                <c:pt idx="14541">
                  <c:v>6562</c:v>
                </c:pt>
                <c:pt idx="14542">
                  <c:v>4733</c:v>
                </c:pt>
                <c:pt idx="14543">
                  <c:v>5704</c:v>
                </c:pt>
                <c:pt idx="14544">
                  <c:v>4382</c:v>
                </c:pt>
                <c:pt idx="14545">
                  <c:v>5014</c:v>
                </c:pt>
                <c:pt idx="14546">
                  <c:v>4017</c:v>
                </c:pt>
                <c:pt idx="14547">
                  <c:v>5485</c:v>
                </c:pt>
                <c:pt idx="14548">
                  <c:v>6024</c:v>
                </c:pt>
                <c:pt idx="14549">
                  <c:v>6485</c:v>
                </c:pt>
                <c:pt idx="14550">
                  <c:v>7292</c:v>
                </c:pt>
                <c:pt idx="14551">
                  <c:v>4747</c:v>
                </c:pt>
                <c:pt idx="14552">
                  <c:v>4301</c:v>
                </c:pt>
                <c:pt idx="14553">
                  <c:v>4963</c:v>
                </c:pt>
                <c:pt idx="14554">
                  <c:v>4344</c:v>
                </c:pt>
                <c:pt idx="14555">
                  <c:v>5728</c:v>
                </c:pt>
                <c:pt idx="14556">
                  <c:v>7683</c:v>
                </c:pt>
                <c:pt idx="14557">
                  <c:v>6994</c:v>
                </c:pt>
                <c:pt idx="14558">
                  <c:v>4803</c:v>
                </c:pt>
                <c:pt idx="14559">
                  <c:v>6850</c:v>
                </c:pt>
                <c:pt idx="14560">
                  <c:v>7772</c:v>
                </c:pt>
                <c:pt idx="14561">
                  <c:v>6881</c:v>
                </c:pt>
                <c:pt idx="14562">
                  <c:v>6773</c:v>
                </c:pt>
                <c:pt idx="14563">
                  <c:v>4679</c:v>
                </c:pt>
                <c:pt idx="14564">
                  <c:v>8097</c:v>
                </c:pt>
                <c:pt idx="14565">
                  <c:v>7384</c:v>
                </c:pt>
                <c:pt idx="14566">
                  <c:v>7967</c:v>
                </c:pt>
                <c:pt idx="14567">
                  <c:v>3670</c:v>
                </c:pt>
                <c:pt idx="14568">
                  <c:v>6268</c:v>
                </c:pt>
                <c:pt idx="14569">
                  <c:v>5010</c:v>
                </c:pt>
                <c:pt idx="14570">
                  <c:v>3580</c:v>
                </c:pt>
                <c:pt idx="14571">
                  <c:v>4591</c:v>
                </c:pt>
                <c:pt idx="14572">
                  <c:v>6051</c:v>
                </c:pt>
                <c:pt idx="14573">
                  <c:v>7653</c:v>
                </c:pt>
                <c:pt idx="14574">
                  <c:v>6960</c:v>
                </c:pt>
                <c:pt idx="14575">
                  <c:v>7771</c:v>
                </c:pt>
                <c:pt idx="14576">
                  <c:v>7771</c:v>
                </c:pt>
                <c:pt idx="14577">
                  <c:v>8166</c:v>
                </c:pt>
                <c:pt idx="14578">
                  <c:v>8692</c:v>
                </c:pt>
                <c:pt idx="14579">
                  <c:v>982</c:v>
                </c:pt>
                <c:pt idx="14580">
                  <c:v>4397</c:v>
                </c:pt>
                <c:pt idx="14581">
                  <c:v>4397</c:v>
                </c:pt>
                <c:pt idx="14582">
                  <c:v>3476</c:v>
                </c:pt>
                <c:pt idx="14583">
                  <c:v>3518</c:v>
                </c:pt>
                <c:pt idx="14584">
                  <c:v>5043</c:v>
                </c:pt>
                <c:pt idx="14585">
                  <c:v>5409</c:v>
                </c:pt>
                <c:pt idx="14586">
                  <c:v>5409</c:v>
                </c:pt>
                <c:pt idx="14587">
                  <c:v>5667</c:v>
                </c:pt>
                <c:pt idx="14588">
                  <c:v>3860</c:v>
                </c:pt>
                <c:pt idx="14589">
                  <c:v>1162</c:v>
                </c:pt>
                <c:pt idx="14590">
                  <c:v>4183</c:v>
                </c:pt>
                <c:pt idx="14591">
                  <c:v>4138</c:v>
                </c:pt>
                <c:pt idx="14592">
                  <c:v>5483</c:v>
                </c:pt>
                <c:pt idx="14593">
                  <c:v>5268</c:v>
                </c:pt>
                <c:pt idx="14594">
                  <c:v>1177</c:v>
                </c:pt>
                <c:pt idx="14595">
                  <c:v>5204</c:v>
                </c:pt>
                <c:pt idx="14596">
                  <c:v>5352</c:v>
                </c:pt>
                <c:pt idx="14597">
                  <c:v>5058</c:v>
                </c:pt>
                <c:pt idx="14598">
                  <c:v>1225</c:v>
                </c:pt>
                <c:pt idx="14599">
                  <c:v>5453</c:v>
                </c:pt>
                <c:pt idx="14600">
                  <c:v>2305</c:v>
                </c:pt>
                <c:pt idx="14601">
                  <c:v>4122</c:v>
                </c:pt>
                <c:pt idx="14602">
                  <c:v>3926</c:v>
                </c:pt>
                <c:pt idx="14603">
                  <c:v>3211</c:v>
                </c:pt>
                <c:pt idx="14604">
                  <c:v>4095</c:v>
                </c:pt>
                <c:pt idx="14605">
                  <c:v>914</c:v>
                </c:pt>
                <c:pt idx="14606">
                  <c:v>965</c:v>
                </c:pt>
                <c:pt idx="14607">
                  <c:v>4264</c:v>
                </c:pt>
                <c:pt idx="14608">
                  <c:v>2484</c:v>
                </c:pt>
                <c:pt idx="14609">
                  <c:v>3350</c:v>
                </c:pt>
                <c:pt idx="14610">
                  <c:v>3299</c:v>
                </c:pt>
                <c:pt idx="14611">
                  <c:v>6227</c:v>
                </c:pt>
                <c:pt idx="14612">
                  <c:v>3318</c:v>
                </c:pt>
                <c:pt idx="14613">
                  <c:v>3727</c:v>
                </c:pt>
                <c:pt idx="14614">
                  <c:v>4882</c:v>
                </c:pt>
                <c:pt idx="14615">
                  <c:v>2460</c:v>
                </c:pt>
                <c:pt idx="14616">
                  <c:v>2421</c:v>
                </c:pt>
                <c:pt idx="14617">
                  <c:v>3416</c:v>
                </c:pt>
                <c:pt idx="14618">
                  <c:v>2304</c:v>
                </c:pt>
                <c:pt idx="14619">
                  <c:v>5212</c:v>
                </c:pt>
                <c:pt idx="14620">
                  <c:v>3976</c:v>
                </c:pt>
                <c:pt idx="14621">
                  <c:v>3976</c:v>
                </c:pt>
                <c:pt idx="14622">
                  <c:v>3284</c:v>
                </c:pt>
                <c:pt idx="14623">
                  <c:v>6443</c:v>
                </c:pt>
                <c:pt idx="14624">
                  <c:v>1472</c:v>
                </c:pt>
                <c:pt idx="14625">
                  <c:v>6757</c:v>
                </c:pt>
                <c:pt idx="14626">
                  <c:v>5382</c:v>
                </c:pt>
                <c:pt idx="14627">
                  <c:v>5429</c:v>
                </c:pt>
                <c:pt idx="14628">
                  <c:v>4149</c:v>
                </c:pt>
                <c:pt idx="14629">
                  <c:v>2199</c:v>
                </c:pt>
                <c:pt idx="14630">
                  <c:v>1169</c:v>
                </c:pt>
                <c:pt idx="14631">
                  <c:v>4093</c:v>
                </c:pt>
                <c:pt idx="14632">
                  <c:v>4093</c:v>
                </c:pt>
                <c:pt idx="14633">
                  <c:v>4291</c:v>
                </c:pt>
                <c:pt idx="14634">
                  <c:v>4291</c:v>
                </c:pt>
                <c:pt idx="14635">
                  <c:v>5282</c:v>
                </c:pt>
                <c:pt idx="14636">
                  <c:v>5366</c:v>
                </c:pt>
                <c:pt idx="14637">
                  <c:v>6531</c:v>
                </c:pt>
                <c:pt idx="14638">
                  <c:v>6539</c:v>
                </c:pt>
                <c:pt idx="14639">
                  <c:v>5319</c:v>
                </c:pt>
                <c:pt idx="14640">
                  <c:v>4224</c:v>
                </c:pt>
                <c:pt idx="14641">
                  <c:v>3848</c:v>
                </c:pt>
                <c:pt idx="14642">
                  <c:v>5321</c:v>
                </c:pt>
                <c:pt idx="14643">
                  <c:v>4184</c:v>
                </c:pt>
                <c:pt idx="14644">
                  <c:v>4332</c:v>
                </c:pt>
                <c:pt idx="14645">
                  <c:v>4332</c:v>
                </c:pt>
                <c:pt idx="14646">
                  <c:v>3412</c:v>
                </c:pt>
                <c:pt idx="14647">
                  <c:v>6557</c:v>
                </c:pt>
                <c:pt idx="14648">
                  <c:v>5257</c:v>
                </c:pt>
                <c:pt idx="14649">
                  <c:v>5392</c:v>
                </c:pt>
                <c:pt idx="14650">
                  <c:v>5446</c:v>
                </c:pt>
                <c:pt idx="14651">
                  <c:v>7529</c:v>
                </c:pt>
                <c:pt idx="14652">
                  <c:v>7529</c:v>
                </c:pt>
                <c:pt idx="14653">
                  <c:v>4290</c:v>
                </c:pt>
                <c:pt idx="14654">
                  <c:v>2696</c:v>
                </c:pt>
                <c:pt idx="14655">
                  <c:v>4456</c:v>
                </c:pt>
                <c:pt idx="14656">
                  <c:v>4456</c:v>
                </c:pt>
                <c:pt idx="14657">
                  <c:v>5363</c:v>
                </c:pt>
                <c:pt idx="14658">
                  <c:v>5557</c:v>
                </c:pt>
                <c:pt idx="14659">
                  <c:v>7425</c:v>
                </c:pt>
                <c:pt idx="14660">
                  <c:v>6006</c:v>
                </c:pt>
                <c:pt idx="14661">
                  <c:v>7663</c:v>
                </c:pt>
                <c:pt idx="14662">
                  <c:v>4409</c:v>
                </c:pt>
                <c:pt idx="14663">
                  <c:v>4396</c:v>
                </c:pt>
                <c:pt idx="14664">
                  <c:v>5318</c:v>
                </c:pt>
                <c:pt idx="14665">
                  <c:v>4549</c:v>
                </c:pt>
                <c:pt idx="14666">
                  <c:v>4134</c:v>
                </c:pt>
                <c:pt idx="14667">
                  <c:v>4134</c:v>
                </c:pt>
                <c:pt idx="14668">
                  <c:v>6576</c:v>
                </c:pt>
                <c:pt idx="14669">
                  <c:v>6953</c:v>
                </c:pt>
                <c:pt idx="14670">
                  <c:v>5246</c:v>
                </c:pt>
                <c:pt idx="14671">
                  <c:v>4273</c:v>
                </c:pt>
                <c:pt idx="14672">
                  <c:v>4164</c:v>
                </c:pt>
                <c:pt idx="14673">
                  <c:v>4625</c:v>
                </c:pt>
                <c:pt idx="14674">
                  <c:v>4208</c:v>
                </c:pt>
                <c:pt idx="14675">
                  <c:v>4349</c:v>
                </c:pt>
                <c:pt idx="14676">
                  <c:v>4349</c:v>
                </c:pt>
                <c:pt idx="14677">
                  <c:v>3503</c:v>
                </c:pt>
                <c:pt idx="14678">
                  <c:v>8822</c:v>
                </c:pt>
                <c:pt idx="14679">
                  <c:v>9217</c:v>
                </c:pt>
                <c:pt idx="14680">
                  <c:v>7665</c:v>
                </c:pt>
                <c:pt idx="14681">
                  <c:v>7714</c:v>
                </c:pt>
                <c:pt idx="14682">
                  <c:v>2361</c:v>
                </c:pt>
                <c:pt idx="14683">
                  <c:v>4258</c:v>
                </c:pt>
                <c:pt idx="14684">
                  <c:v>4702</c:v>
                </c:pt>
                <c:pt idx="14685">
                  <c:v>4460</c:v>
                </c:pt>
                <c:pt idx="14686">
                  <c:v>3019</c:v>
                </c:pt>
                <c:pt idx="14687">
                  <c:v>4611</c:v>
                </c:pt>
                <c:pt idx="14688">
                  <c:v>2381</c:v>
                </c:pt>
                <c:pt idx="14689">
                  <c:v>6218</c:v>
                </c:pt>
                <c:pt idx="14690">
                  <c:v>7370</c:v>
                </c:pt>
                <c:pt idx="14691">
                  <c:v>8074</c:v>
                </c:pt>
                <c:pt idx="14692">
                  <c:v>3522</c:v>
                </c:pt>
                <c:pt idx="14693">
                  <c:v>4237</c:v>
                </c:pt>
                <c:pt idx="14694">
                  <c:v>4510</c:v>
                </c:pt>
                <c:pt idx="14695">
                  <c:v>3268</c:v>
                </c:pt>
                <c:pt idx="14696">
                  <c:v>4663</c:v>
                </c:pt>
                <c:pt idx="14697">
                  <c:v>4362</c:v>
                </c:pt>
                <c:pt idx="14698">
                  <c:v>7475</c:v>
                </c:pt>
                <c:pt idx="14699">
                  <c:v>7394</c:v>
                </c:pt>
                <c:pt idx="14700">
                  <c:v>7221</c:v>
                </c:pt>
                <c:pt idx="14701">
                  <c:v>7555</c:v>
                </c:pt>
                <c:pt idx="14702">
                  <c:v>4738</c:v>
                </c:pt>
                <c:pt idx="14703">
                  <c:v>7528</c:v>
                </c:pt>
                <c:pt idx="14704">
                  <c:v>6294</c:v>
                </c:pt>
                <c:pt idx="14705">
                  <c:v>4361</c:v>
                </c:pt>
                <c:pt idx="14706">
                  <c:v>6885</c:v>
                </c:pt>
                <c:pt idx="14707">
                  <c:v>8537</c:v>
                </c:pt>
                <c:pt idx="14708">
                  <c:v>10181</c:v>
                </c:pt>
                <c:pt idx="14709">
                  <c:v>4148</c:v>
                </c:pt>
                <c:pt idx="14710">
                  <c:v>4648</c:v>
                </c:pt>
                <c:pt idx="14711">
                  <c:v>4620</c:v>
                </c:pt>
                <c:pt idx="14712">
                  <c:v>5994</c:v>
                </c:pt>
                <c:pt idx="14713">
                  <c:v>4080</c:v>
                </c:pt>
                <c:pt idx="14714">
                  <c:v>6697</c:v>
                </c:pt>
                <c:pt idx="14715">
                  <c:v>9811</c:v>
                </c:pt>
                <c:pt idx="14716">
                  <c:v>7219</c:v>
                </c:pt>
                <c:pt idx="14717">
                  <c:v>4223</c:v>
                </c:pt>
                <c:pt idx="14718">
                  <c:v>4712</c:v>
                </c:pt>
                <c:pt idx="14719">
                  <c:v>4751</c:v>
                </c:pt>
                <c:pt idx="14720">
                  <c:v>4123</c:v>
                </c:pt>
                <c:pt idx="14721">
                  <c:v>4123</c:v>
                </c:pt>
                <c:pt idx="14722">
                  <c:v>7047</c:v>
                </c:pt>
                <c:pt idx="14723">
                  <c:v>9962</c:v>
                </c:pt>
                <c:pt idx="14724">
                  <c:v>5904</c:v>
                </c:pt>
                <c:pt idx="14725">
                  <c:v>4787</c:v>
                </c:pt>
                <c:pt idx="14726">
                  <c:v>7621</c:v>
                </c:pt>
                <c:pt idx="14727">
                  <c:v>6289</c:v>
                </c:pt>
                <c:pt idx="14728">
                  <c:v>4412</c:v>
                </c:pt>
                <c:pt idx="14729">
                  <c:v>5712</c:v>
                </c:pt>
                <c:pt idx="14730">
                  <c:v>7562</c:v>
                </c:pt>
                <c:pt idx="14731">
                  <c:v>7305</c:v>
                </c:pt>
                <c:pt idx="14732">
                  <c:v>4298</c:v>
                </c:pt>
                <c:pt idx="14733">
                  <c:v>4811</c:v>
                </c:pt>
                <c:pt idx="14734">
                  <c:v>6328</c:v>
                </c:pt>
                <c:pt idx="14735">
                  <c:v>6249</c:v>
                </c:pt>
                <c:pt idx="14736">
                  <c:v>4283</c:v>
                </c:pt>
                <c:pt idx="14737">
                  <c:v>7163</c:v>
                </c:pt>
                <c:pt idx="14738">
                  <c:v>8926</c:v>
                </c:pt>
                <c:pt idx="14739">
                  <c:v>7696</c:v>
                </c:pt>
                <c:pt idx="14740">
                  <c:v>9912</c:v>
                </c:pt>
                <c:pt idx="14741">
                  <c:v>3355</c:v>
                </c:pt>
                <c:pt idx="14742">
                  <c:v>6754</c:v>
                </c:pt>
                <c:pt idx="14743">
                  <c:v>5963</c:v>
                </c:pt>
                <c:pt idx="14744">
                  <c:v>4617</c:v>
                </c:pt>
                <c:pt idx="14745">
                  <c:v>6418</c:v>
                </c:pt>
                <c:pt idx="14746">
                  <c:v>7809</c:v>
                </c:pt>
                <c:pt idx="14747">
                  <c:v>5876</c:v>
                </c:pt>
                <c:pt idx="14748">
                  <c:v>10320</c:v>
                </c:pt>
                <c:pt idx="14749">
                  <c:v>10320</c:v>
                </c:pt>
                <c:pt idx="14750">
                  <c:v>5233</c:v>
                </c:pt>
                <c:pt idx="14751">
                  <c:v>6116</c:v>
                </c:pt>
                <c:pt idx="14752">
                  <c:v>6067</c:v>
                </c:pt>
                <c:pt idx="14753">
                  <c:v>6190</c:v>
                </c:pt>
                <c:pt idx="14754">
                  <c:v>5748</c:v>
                </c:pt>
                <c:pt idx="14755">
                  <c:v>6633</c:v>
                </c:pt>
                <c:pt idx="14756">
                  <c:v>4630</c:v>
                </c:pt>
                <c:pt idx="14757">
                  <c:v>6476</c:v>
                </c:pt>
                <c:pt idx="14758">
                  <c:v>5276</c:v>
                </c:pt>
                <c:pt idx="14759">
                  <c:v>6345</c:v>
                </c:pt>
                <c:pt idx="14760">
                  <c:v>4648</c:v>
                </c:pt>
                <c:pt idx="14761">
                  <c:v>6313</c:v>
                </c:pt>
                <c:pt idx="14762">
                  <c:v>7797</c:v>
                </c:pt>
                <c:pt idx="14763">
                  <c:v>5860</c:v>
                </c:pt>
                <c:pt idx="14764">
                  <c:v>10208</c:v>
                </c:pt>
                <c:pt idx="14765">
                  <c:v>10244</c:v>
                </c:pt>
                <c:pt idx="14766">
                  <c:v>5120</c:v>
                </c:pt>
                <c:pt idx="14767">
                  <c:v>6088</c:v>
                </c:pt>
                <c:pt idx="14768">
                  <c:v>6063</c:v>
                </c:pt>
                <c:pt idx="14769">
                  <c:v>6165</c:v>
                </c:pt>
                <c:pt idx="14770">
                  <c:v>7693</c:v>
                </c:pt>
                <c:pt idx="14771">
                  <c:v>5820</c:v>
                </c:pt>
                <c:pt idx="14772">
                  <c:v>4635</c:v>
                </c:pt>
                <c:pt idx="14773">
                  <c:v>6444</c:v>
                </c:pt>
                <c:pt idx="14774">
                  <c:v>3285</c:v>
                </c:pt>
                <c:pt idx="14775">
                  <c:v>5244</c:v>
                </c:pt>
                <c:pt idx="14776">
                  <c:v>5836</c:v>
                </c:pt>
                <c:pt idx="14777">
                  <c:v>5785</c:v>
                </c:pt>
                <c:pt idx="14778">
                  <c:v>6226</c:v>
                </c:pt>
                <c:pt idx="14779">
                  <c:v>7379</c:v>
                </c:pt>
                <c:pt idx="14780">
                  <c:v>5874</c:v>
                </c:pt>
                <c:pt idx="14781">
                  <c:v>7116</c:v>
                </c:pt>
                <c:pt idx="14782">
                  <c:v>6641</c:v>
                </c:pt>
                <c:pt idx="14783">
                  <c:v>4676</c:v>
                </c:pt>
                <c:pt idx="14784">
                  <c:v>4604</c:v>
                </c:pt>
                <c:pt idx="14785">
                  <c:v>4643</c:v>
                </c:pt>
                <c:pt idx="14786">
                  <c:v>3077</c:v>
                </c:pt>
                <c:pt idx="14787">
                  <c:v>4679</c:v>
                </c:pt>
                <c:pt idx="14788">
                  <c:v>2396</c:v>
                </c:pt>
                <c:pt idx="14789">
                  <c:v>6237</c:v>
                </c:pt>
                <c:pt idx="14790">
                  <c:v>7396</c:v>
                </c:pt>
                <c:pt idx="14791">
                  <c:v>5868</c:v>
                </c:pt>
                <c:pt idx="14792">
                  <c:v>3434</c:v>
                </c:pt>
                <c:pt idx="14793">
                  <c:v>4219</c:v>
                </c:pt>
                <c:pt idx="14794">
                  <c:v>4564</c:v>
                </c:pt>
                <c:pt idx="14795">
                  <c:v>3224</c:v>
                </c:pt>
                <c:pt idx="14796">
                  <c:v>5206</c:v>
                </c:pt>
                <c:pt idx="14797">
                  <c:v>4561</c:v>
                </c:pt>
                <c:pt idx="14798">
                  <c:v>2329</c:v>
                </c:pt>
                <c:pt idx="14799">
                  <c:v>6114</c:v>
                </c:pt>
                <c:pt idx="14800">
                  <c:v>7231</c:v>
                </c:pt>
                <c:pt idx="14801">
                  <c:v>7311</c:v>
                </c:pt>
                <c:pt idx="14802">
                  <c:v>3160</c:v>
                </c:pt>
                <c:pt idx="14803">
                  <c:v>4182</c:v>
                </c:pt>
                <c:pt idx="14804">
                  <c:v>4558</c:v>
                </c:pt>
                <c:pt idx="14805">
                  <c:v>3163</c:v>
                </c:pt>
                <c:pt idx="14806">
                  <c:v>2710</c:v>
                </c:pt>
                <c:pt idx="14807">
                  <c:v>3046</c:v>
                </c:pt>
                <c:pt idx="14808">
                  <c:v>3925</c:v>
                </c:pt>
                <c:pt idx="14809">
                  <c:v>3569</c:v>
                </c:pt>
                <c:pt idx="14810">
                  <c:v>3709</c:v>
                </c:pt>
                <c:pt idx="14811">
                  <c:v>4413</c:v>
                </c:pt>
                <c:pt idx="14812">
                  <c:v>7411</c:v>
                </c:pt>
                <c:pt idx="14813">
                  <c:v>7827</c:v>
                </c:pt>
                <c:pt idx="14814">
                  <c:v>7827</c:v>
                </c:pt>
                <c:pt idx="14815">
                  <c:v>9968</c:v>
                </c:pt>
                <c:pt idx="14816">
                  <c:v>9968</c:v>
                </c:pt>
                <c:pt idx="14817">
                  <c:v>12215</c:v>
                </c:pt>
                <c:pt idx="14818">
                  <c:v>2875</c:v>
                </c:pt>
                <c:pt idx="14819">
                  <c:v>3987</c:v>
                </c:pt>
                <c:pt idx="14820">
                  <c:v>3473</c:v>
                </c:pt>
                <c:pt idx="14821">
                  <c:v>3629</c:v>
                </c:pt>
                <c:pt idx="14822">
                  <c:v>3973</c:v>
                </c:pt>
                <c:pt idx="14823">
                  <c:v>5488</c:v>
                </c:pt>
                <c:pt idx="14824">
                  <c:v>2289</c:v>
                </c:pt>
                <c:pt idx="14825">
                  <c:v>4152</c:v>
                </c:pt>
                <c:pt idx="14826">
                  <c:v>2109</c:v>
                </c:pt>
                <c:pt idx="14827">
                  <c:v>4215</c:v>
                </c:pt>
                <c:pt idx="14828">
                  <c:v>4171</c:v>
                </c:pt>
                <c:pt idx="14829">
                  <c:v>2111</c:v>
                </c:pt>
                <c:pt idx="14830">
                  <c:v>5239</c:v>
                </c:pt>
                <c:pt idx="14831">
                  <c:v>5034</c:v>
                </c:pt>
                <c:pt idx="14832">
                  <c:v>5371</c:v>
                </c:pt>
                <c:pt idx="14833">
                  <c:v>5250</c:v>
                </c:pt>
                <c:pt idx="14834">
                  <c:v>5188</c:v>
                </c:pt>
                <c:pt idx="14835">
                  <c:v>5375</c:v>
                </c:pt>
                <c:pt idx="14836">
                  <c:v>2272</c:v>
                </c:pt>
                <c:pt idx="14837">
                  <c:v>4091</c:v>
                </c:pt>
                <c:pt idx="14838">
                  <c:v>1173</c:v>
                </c:pt>
                <c:pt idx="14839">
                  <c:v>2155</c:v>
                </c:pt>
                <c:pt idx="14840">
                  <c:v>4167</c:v>
                </c:pt>
                <c:pt idx="14841">
                  <c:v>4167</c:v>
                </c:pt>
                <c:pt idx="14842">
                  <c:v>955</c:v>
                </c:pt>
                <c:pt idx="14843">
                  <c:v>4215</c:v>
                </c:pt>
                <c:pt idx="14844">
                  <c:v>4215</c:v>
                </c:pt>
                <c:pt idx="14845">
                  <c:v>4912</c:v>
                </c:pt>
                <c:pt idx="14846">
                  <c:v>5150</c:v>
                </c:pt>
                <c:pt idx="14847">
                  <c:v>4721</c:v>
                </c:pt>
                <c:pt idx="14848">
                  <c:v>5101</c:v>
                </c:pt>
                <c:pt idx="14849">
                  <c:v>5249</c:v>
                </c:pt>
                <c:pt idx="14850">
                  <c:v>5249</c:v>
                </c:pt>
                <c:pt idx="14851">
                  <c:v>2153</c:v>
                </c:pt>
                <c:pt idx="14852">
                  <c:v>3763</c:v>
                </c:pt>
                <c:pt idx="14853">
                  <c:v>3305</c:v>
                </c:pt>
                <c:pt idx="14854">
                  <c:v>1119</c:v>
                </c:pt>
                <c:pt idx="14855">
                  <c:v>3964</c:v>
                </c:pt>
                <c:pt idx="14856">
                  <c:v>876</c:v>
                </c:pt>
                <c:pt idx="14857">
                  <c:v>927</c:v>
                </c:pt>
                <c:pt idx="14858">
                  <c:v>4140</c:v>
                </c:pt>
                <c:pt idx="14859">
                  <c:v>2073</c:v>
                </c:pt>
                <c:pt idx="14860">
                  <c:v>3264</c:v>
                </c:pt>
                <c:pt idx="14861">
                  <c:v>3213</c:v>
                </c:pt>
                <c:pt idx="14862">
                  <c:v>6136</c:v>
                </c:pt>
                <c:pt idx="14863">
                  <c:v>2923</c:v>
                </c:pt>
                <c:pt idx="14864">
                  <c:v>3302</c:v>
                </c:pt>
                <c:pt idx="14865">
                  <c:v>4994</c:v>
                </c:pt>
                <c:pt idx="14866">
                  <c:v>4994</c:v>
                </c:pt>
                <c:pt idx="14867">
                  <c:v>2121</c:v>
                </c:pt>
                <c:pt idx="14868">
                  <c:v>1742</c:v>
                </c:pt>
                <c:pt idx="14869">
                  <c:v>3479</c:v>
                </c:pt>
                <c:pt idx="14870">
                  <c:v>2919</c:v>
                </c:pt>
                <c:pt idx="14871">
                  <c:v>1853</c:v>
                </c:pt>
                <c:pt idx="14872">
                  <c:v>2327</c:v>
                </c:pt>
                <c:pt idx="14873">
                  <c:v>1770</c:v>
                </c:pt>
                <c:pt idx="14874">
                  <c:v>1770</c:v>
                </c:pt>
                <c:pt idx="14875">
                  <c:v>1770</c:v>
                </c:pt>
                <c:pt idx="14876">
                  <c:v>2282</c:v>
                </c:pt>
                <c:pt idx="14877">
                  <c:v>3650</c:v>
                </c:pt>
                <c:pt idx="14878">
                  <c:v>913</c:v>
                </c:pt>
                <c:pt idx="14879">
                  <c:v>1880</c:v>
                </c:pt>
                <c:pt idx="14880">
                  <c:v>1480</c:v>
                </c:pt>
                <c:pt idx="14881">
                  <c:v>1244</c:v>
                </c:pt>
                <c:pt idx="14882">
                  <c:v>1055</c:v>
                </c:pt>
                <c:pt idx="14883">
                  <c:v>4897</c:v>
                </c:pt>
                <c:pt idx="14884">
                  <c:v>4897</c:v>
                </c:pt>
                <c:pt idx="14885">
                  <c:v>1981</c:v>
                </c:pt>
                <c:pt idx="14886">
                  <c:v>1757</c:v>
                </c:pt>
                <c:pt idx="14887">
                  <c:v>1688</c:v>
                </c:pt>
                <c:pt idx="14888">
                  <c:v>869</c:v>
                </c:pt>
                <c:pt idx="14889">
                  <c:v>1084</c:v>
                </c:pt>
                <c:pt idx="14890">
                  <c:v>2429</c:v>
                </c:pt>
                <c:pt idx="14891">
                  <c:v>695</c:v>
                </c:pt>
                <c:pt idx="14892">
                  <c:v>876</c:v>
                </c:pt>
                <c:pt idx="14893">
                  <c:v>921</c:v>
                </c:pt>
                <c:pt idx="14894">
                  <c:v>921</c:v>
                </c:pt>
                <c:pt idx="14895">
                  <c:v>4069</c:v>
                </c:pt>
                <c:pt idx="14896">
                  <c:v>706</c:v>
                </c:pt>
                <c:pt idx="14897">
                  <c:v>2096</c:v>
                </c:pt>
                <c:pt idx="14898">
                  <c:v>0</c:v>
                </c:pt>
                <c:pt idx="14899">
                  <c:v>0</c:v>
                </c:pt>
                <c:pt idx="14900">
                  <c:v>0</c:v>
                </c:pt>
                <c:pt idx="14901">
                  <c:v>3410</c:v>
                </c:pt>
                <c:pt idx="14902">
                  <c:v>2448</c:v>
                </c:pt>
                <c:pt idx="14903">
                  <c:v>1061</c:v>
                </c:pt>
                <c:pt idx="14904">
                  <c:v>2081</c:v>
                </c:pt>
                <c:pt idx="14905">
                  <c:v>1756</c:v>
                </c:pt>
                <c:pt idx="14906">
                  <c:v>2299</c:v>
                </c:pt>
                <c:pt idx="14907">
                  <c:v>907</c:v>
                </c:pt>
                <c:pt idx="14908">
                  <c:v>1103</c:v>
                </c:pt>
                <c:pt idx="14909">
                  <c:v>1056</c:v>
                </c:pt>
                <c:pt idx="14910">
                  <c:v>3841</c:v>
                </c:pt>
                <c:pt idx="14911">
                  <c:v>3841</c:v>
                </c:pt>
                <c:pt idx="14912">
                  <c:v>883</c:v>
                </c:pt>
                <c:pt idx="14913">
                  <c:v>883</c:v>
                </c:pt>
                <c:pt idx="14914">
                  <c:v>1858</c:v>
                </c:pt>
                <c:pt idx="14915">
                  <c:v>2021</c:v>
                </c:pt>
                <c:pt idx="14916">
                  <c:v>3112</c:v>
                </c:pt>
                <c:pt idx="14917">
                  <c:v>2857</c:v>
                </c:pt>
                <c:pt idx="14918">
                  <c:v>2873</c:v>
                </c:pt>
                <c:pt idx="14919">
                  <c:v>2906</c:v>
                </c:pt>
                <c:pt idx="14920">
                  <c:v>3234</c:v>
                </c:pt>
                <c:pt idx="14921">
                  <c:v>502</c:v>
                </c:pt>
                <c:pt idx="14922">
                  <c:v>893</c:v>
                </c:pt>
                <c:pt idx="14923">
                  <c:v>1071</c:v>
                </c:pt>
                <c:pt idx="14924">
                  <c:v>1664</c:v>
                </c:pt>
                <c:pt idx="14925">
                  <c:v>1664</c:v>
                </c:pt>
                <c:pt idx="14926">
                  <c:v>1895</c:v>
                </c:pt>
                <c:pt idx="14927">
                  <c:v>2825</c:v>
                </c:pt>
                <c:pt idx="14928">
                  <c:v>1809</c:v>
                </c:pt>
                <c:pt idx="14929">
                  <c:v>2040</c:v>
                </c:pt>
                <c:pt idx="14930">
                  <c:v>1815</c:v>
                </c:pt>
                <c:pt idx="14931">
                  <c:v>1815</c:v>
                </c:pt>
                <c:pt idx="14932">
                  <c:v>1815</c:v>
                </c:pt>
                <c:pt idx="14933">
                  <c:v>30</c:v>
                </c:pt>
                <c:pt idx="14934">
                  <c:v>379</c:v>
                </c:pt>
                <c:pt idx="14935">
                  <c:v>660</c:v>
                </c:pt>
                <c:pt idx="14936">
                  <c:v>699</c:v>
                </c:pt>
                <c:pt idx="14937">
                  <c:v>1958</c:v>
                </c:pt>
                <c:pt idx="14938">
                  <c:v>1660</c:v>
                </c:pt>
                <c:pt idx="14939">
                  <c:v>1298</c:v>
                </c:pt>
                <c:pt idx="14940">
                  <c:v>1298</c:v>
                </c:pt>
                <c:pt idx="14941">
                  <c:v>3633</c:v>
                </c:pt>
                <c:pt idx="14942">
                  <c:v>2929</c:v>
                </c:pt>
                <c:pt idx="14943">
                  <c:v>3096</c:v>
                </c:pt>
                <c:pt idx="14944">
                  <c:v>4470</c:v>
                </c:pt>
                <c:pt idx="14945">
                  <c:v>4470</c:v>
                </c:pt>
                <c:pt idx="14946">
                  <c:v>4480</c:v>
                </c:pt>
                <c:pt idx="14947">
                  <c:v>4480</c:v>
                </c:pt>
                <c:pt idx="14948">
                  <c:v>4480</c:v>
                </c:pt>
                <c:pt idx="14949">
                  <c:v>6231</c:v>
                </c:pt>
                <c:pt idx="14950">
                  <c:v>6231</c:v>
                </c:pt>
                <c:pt idx="14951">
                  <c:v>1617</c:v>
                </c:pt>
                <c:pt idx="14952">
                  <c:v>1617</c:v>
                </c:pt>
                <c:pt idx="14953">
                  <c:v>1617</c:v>
                </c:pt>
                <c:pt idx="14954">
                  <c:v>1617</c:v>
                </c:pt>
                <c:pt idx="14955">
                  <c:v>0</c:v>
                </c:pt>
                <c:pt idx="14956">
                  <c:v>0</c:v>
                </c:pt>
                <c:pt idx="14957">
                  <c:v>2664</c:v>
                </c:pt>
                <c:pt idx="14958">
                  <c:v>2726</c:v>
                </c:pt>
                <c:pt idx="14959">
                  <c:v>2726</c:v>
                </c:pt>
                <c:pt idx="14960">
                  <c:v>2726</c:v>
                </c:pt>
                <c:pt idx="14961">
                  <c:v>2726</c:v>
                </c:pt>
                <c:pt idx="14962">
                  <c:v>2726</c:v>
                </c:pt>
                <c:pt idx="14963">
                  <c:v>2759</c:v>
                </c:pt>
                <c:pt idx="14964">
                  <c:v>2854</c:v>
                </c:pt>
                <c:pt idx="14965">
                  <c:v>2900</c:v>
                </c:pt>
                <c:pt idx="14966">
                  <c:v>2951</c:v>
                </c:pt>
                <c:pt idx="14967">
                  <c:v>2986</c:v>
                </c:pt>
                <c:pt idx="14968">
                  <c:v>2986</c:v>
                </c:pt>
                <c:pt idx="14969">
                  <c:v>2986</c:v>
                </c:pt>
                <c:pt idx="14970">
                  <c:v>2986</c:v>
                </c:pt>
                <c:pt idx="14971">
                  <c:v>2986</c:v>
                </c:pt>
                <c:pt idx="14972">
                  <c:v>2986</c:v>
                </c:pt>
                <c:pt idx="14973">
                  <c:v>2986</c:v>
                </c:pt>
                <c:pt idx="14974">
                  <c:v>3003</c:v>
                </c:pt>
                <c:pt idx="14975">
                  <c:v>3079</c:v>
                </c:pt>
                <c:pt idx="14976">
                  <c:v>99</c:v>
                </c:pt>
                <c:pt idx="14977">
                  <c:v>48</c:v>
                </c:pt>
                <c:pt idx="14978">
                  <c:v>0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</c:v>
                </c:pt>
                <c:pt idx="14994">
                  <c:v>0</c:v>
                </c:pt>
                <c:pt idx="14995">
                  <c:v>0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0</c:v>
                </c:pt>
                <c:pt idx="15000">
                  <c:v>149</c:v>
                </c:pt>
                <c:pt idx="15001">
                  <c:v>260</c:v>
                </c:pt>
                <c:pt idx="15002">
                  <c:v>326</c:v>
                </c:pt>
                <c:pt idx="15003">
                  <c:v>499</c:v>
                </c:pt>
                <c:pt idx="15004">
                  <c:v>661</c:v>
                </c:pt>
                <c:pt idx="15005">
                  <c:v>1645</c:v>
                </c:pt>
                <c:pt idx="15006">
                  <c:v>1578</c:v>
                </c:pt>
                <c:pt idx="15007">
                  <c:v>1430</c:v>
                </c:pt>
                <c:pt idx="15008">
                  <c:v>1241</c:v>
                </c:pt>
                <c:pt idx="15009">
                  <c:v>0</c:v>
                </c:pt>
                <c:pt idx="15010">
                  <c:v>29</c:v>
                </c:pt>
                <c:pt idx="15011">
                  <c:v>70</c:v>
                </c:pt>
                <c:pt idx="15012">
                  <c:v>116</c:v>
                </c:pt>
                <c:pt idx="15013">
                  <c:v>173</c:v>
                </c:pt>
                <c:pt idx="15014">
                  <c:v>1090</c:v>
                </c:pt>
                <c:pt idx="15015">
                  <c:v>1047</c:v>
                </c:pt>
                <c:pt idx="15016">
                  <c:v>1013</c:v>
                </c:pt>
                <c:pt idx="15017">
                  <c:v>954</c:v>
                </c:pt>
                <c:pt idx="15018">
                  <c:v>901</c:v>
                </c:pt>
                <c:pt idx="15019">
                  <c:v>793</c:v>
                </c:pt>
                <c:pt idx="15020">
                  <c:v>631</c:v>
                </c:pt>
                <c:pt idx="15021">
                  <c:v>0</c:v>
                </c:pt>
                <c:pt idx="15022">
                  <c:v>0</c:v>
                </c:pt>
                <c:pt idx="15023">
                  <c:v>0</c:v>
                </c:pt>
                <c:pt idx="15024">
                  <c:v>2334</c:v>
                </c:pt>
                <c:pt idx="15025">
                  <c:v>2354</c:v>
                </c:pt>
                <c:pt idx="15026">
                  <c:v>2354</c:v>
                </c:pt>
                <c:pt idx="15027">
                  <c:v>2354</c:v>
                </c:pt>
                <c:pt idx="15028">
                  <c:v>2354</c:v>
                </c:pt>
                <c:pt idx="15029">
                  <c:v>2354</c:v>
                </c:pt>
                <c:pt idx="15030">
                  <c:v>2354</c:v>
                </c:pt>
                <c:pt idx="15031">
                  <c:v>2354</c:v>
                </c:pt>
                <c:pt idx="15032">
                  <c:v>2354</c:v>
                </c:pt>
                <c:pt idx="15033">
                  <c:v>2354</c:v>
                </c:pt>
                <c:pt idx="15034">
                  <c:v>2354</c:v>
                </c:pt>
                <c:pt idx="15035">
                  <c:v>2354</c:v>
                </c:pt>
                <c:pt idx="15036">
                  <c:v>2354</c:v>
                </c:pt>
                <c:pt idx="15037">
                  <c:v>2354</c:v>
                </c:pt>
                <c:pt idx="15038">
                  <c:v>2380</c:v>
                </c:pt>
                <c:pt idx="15039">
                  <c:v>50</c:v>
                </c:pt>
                <c:pt idx="15040">
                  <c:v>1213</c:v>
                </c:pt>
                <c:pt idx="15041">
                  <c:v>1293</c:v>
                </c:pt>
                <c:pt idx="15042">
                  <c:v>1349</c:v>
                </c:pt>
                <c:pt idx="15043">
                  <c:v>1379</c:v>
                </c:pt>
                <c:pt idx="15044">
                  <c:v>1445</c:v>
                </c:pt>
                <c:pt idx="15045">
                  <c:v>297</c:v>
                </c:pt>
                <c:pt idx="15046">
                  <c:v>265</c:v>
                </c:pt>
                <c:pt idx="15047">
                  <c:v>193</c:v>
                </c:pt>
                <c:pt idx="15048">
                  <c:v>133</c:v>
                </c:pt>
                <c:pt idx="15049">
                  <c:v>65</c:v>
                </c:pt>
                <c:pt idx="15050">
                  <c:v>0</c:v>
                </c:pt>
                <c:pt idx="15051">
                  <c:v>0</c:v>
                </c:pt>
                <c:pt idx="15052">
                  <c:v>0</c:v>
                </c:pt>
                <c:pt idx="15053">
                  <c:v>0</c:v>
                </c:pt>
                <c:pt idx="15054">
                  <c:v>0</c:v>
                </c:pt>
                <c:pt idx="15055">
                  <c:v>0</c:v>
                </c:pt>
                <c:pt idx="15056">
                  <c:v>0</c:v>
                </c:pt>
                <c:pt idx="15057">
                  <c:v>0</c:v>
                </c:pt>
                <c:pt idx="15058">
                  <c:v>0</c:v>
                </c:pt>
                <c:pt idx="15059">
                  <c:v>0</c:v>
                </c:pt>
                <c:pt idx="15060">
                  <c:v>0</c:v>
                </c:pt>
                <c:pt idx="15061">
                  <c:v>0</c:v>
                </c:pt>
                <c:pt idx="15062">
                  <c:v>0</c:v>
                </c:pt>
                <c:pt idx="15063">
                  <c:v>0</c:v>
                </c:pt>
                <c:pt idx="15064">
                  <c:v>0</c:v>
                </c:pt>
                <c:pt idx="15065">
                  <c:v>212</c:v>
                </c:pt>
                <c:pt idx="15066">
                  <c:v>537</c:v>
                </c:pt>
                <c:pt idx="15067">
                  <c:v>688</c:v>
                </c:pt>
                <c:pt idx="15068">
                  <c:v>760</c:v>
                </c:pt>
                <c:pt idx="15069">
                  <c:v>678</c:v>
                </c:pt>
                <c:pt idx="15070">
                  <c:v>1640</c:v>
                </c:pt>
                <c:pt idx="15071">
                  <c:v>1431</c:v>
                </c:pt>
                <c:pt idx="15072">
                  <c:v>1361</c:v>
                </c:pt>
                <c:pt idx="15073">
                  <c:v>1232</c:v>
                </c:pt>
                <c:pt idx="15074">
                  <c:v>1232</c:v>
                </c:pt>
                <c:pt idx="15075">
                  <c:v>1232</c:v>
                </c:pt>
                <c:pt idx="15076">
                  <c:v>1232</c:v>
                </c:pt>
                <c:pt idx="15077">
                  <c:v>1232</c:v>
                </c:pt>
                <c:pt idx="15078">
                  <c:v>1232</c:v>
                </c:pt>
                <c:pt idx="15079">
                  <c:v>1232</c:v>
                </c:pt>
                <c:pt idx="15080">
                  <c:v>1216</c:v>
                </c:pt>
                <c:pt idx="15081">
                  <c:v>1124</c:v>
                </c:pt>
                <c:pt idx="15082">
                  <c:v>0</c:v>
                </c:pt>
                <c:pt idx="15083">
                  <c:v>21</c:v>
                </c:pt>
                <c:pt idx="15084">
                  <c:v>42</c:v>
                </c:pt>
                <c:pt idx="15085">
                  <c:v>42</c:v>
                </c:pt>
                <c:pt idx="15086">
                  <c:v>42</c:v>
                </c:pt>
                <c:pt idx="15087">
                  <c:v>34</c:v>
                </c:pt>
                <c:pt idx="15088">
                  <c:v>0</c:v>
                </c:pt>
                <c:pt idx="15089">
                  <c:v>0</c:v>
                </c:pt>
                <c:pt idx="15090">
                  <c:v>2345</c:v>
                </c:pt>
                <c:pt idx="15091">
                  <c:v>2345</c:v>
                </c:pt>
                <c:pt idx="15092">
                  <c:v>2345</c:v>
                </c:pt>
                <c:pt idx="15093">
                  <c:v>2345</c:v>
                </c:pt>
                <c:pt idx="15094">
                  <c:v>2345</c:v>
                </c:pt>
                <c:pt idx="15095">
                  <c:v>2345</c:v>
                </c:pt>
                <c:pt idx="15096">
                  <c:v>2345</c:v>
                </c:pt>
                <c:pt idx="15097">
                  <c:v>2345</c:v>
                </c:pt>
                <c:pt idx="15098">
                  <c:v>2345</c:v>
                </c:pt>
                <c:pt idx="15099">
                  <c:v>2345</c:v>
                </c:pt>
                <c:pt idx="15100">
                  <c:v>2345</c:v>
                </c:pt>
                <c:pt idx="15101">
                  <c:v>2346</c:v>
                </c:pt>
                <c:pt idx="15102">
                  <c:v>2415</c:v>
                </c:pt>
                <c:pt idx="15103">
                  <c:v>2549</c:v>
                </c:pt>
                <c:pt idx="15104">
                  <c:v>2635</c:v>
                </c:pt>
                <c:pt idx="15105">
                  <c:v>2707</c:v>
                </c:pt>
                <c:pt idx="15106">
                  <c:v>2774</c:v>
                </c:pt>
                <c:pt idx="15107">
                  <c:v>2797</c:v>
                </c:pt>
                <c:pt idx="15108">
                  <c:v>2797</c:v>
                </c:pt>
                <c:pt idx="15109">
                  <c:v>2797</c:v>
                </c:pt>
                <c:pt idx="15110">
                  <c:v>2797</c:v>
                </c:pt>
                <c:pt idx="15111">
                  <c:v>2797</c:v>
                </c:pt>
                <c:pt idx="15112">
                  <c:v>2797</c:v>
                </c:pt>
                <c:pt idx="15113">
                  <c:v>2797</c:v>
                </c:pt>
                <c:pt idx="15114">
                  <c:v>2797</c:v>
                </c:pt>
                <c:pt idx="15115">
                  <c:v>2797</c:v>
                </c:pt>
                <c:pt idx="15116">
                  <c:v>2797</c:v>
                </c:pt>
                <c:pt idx="15117">
                  <c:v>2797</c:v>
                </c:pt>
                <c:pt idx="15118">
                  <c:v>2845</c:v>
                </c:pt>
                <c:pt idx="15119">
                  <c:v>2984</c:v>
                </c:pt>
                <c:pt idx="15120">
                  <c:v>3160</c:v>
                </c:pt>
                <c:pt idx="15121">
                  <c:v>3243</c:v>
                </c:pt>
                <c:pt idx="15122">
                  <c:v>3295</c:v>
                </c:pt>
                <c:pt idx="15123">
                  <c:v>3295</c:v>
                </c:pt>
                <c:pt idx="15124">
                  <c:v>0</c:v>
                </c:pt>
                <c:pt idx="15125">
                  <c:v>0</c:v>
                </c:pt>
                <c:pt idx="15126">
                  <c:v>0</c:v>
                </c:pt>
                <c:pt idx="15127">
                  <c:v>1222</c:v>
                </c:pt>
                <c:pt idx="15128">
                  <c:v>1324</c:v>
                </c:pt>
                <c:pt idx="15129">
                  <c:v>1388</c:v>
                </c:pt>
                <c:pt idx="15130">
                  <c:v>1563</c:v>
                </c:pt>
                <c:pt idx="15131">
                  <c:v>1643</c:v>
                </c:pt>
                <c:pt idx="15132">
                  <c:v>1725</c:v>
                </c:pt>
                <c:pt idx="15133">
                  <c:v>1765</c:v>
                </c:pt>
                <c:pt idx="15134">
                  <c:v>1765</c:v>
                </c:pt>
                <c:pt idx="15135">
                  <c:v>1765</c:v>
                </c:pt>
                <c:pt idx="15136">
                  <c:v>1765</c:v>
                </c:pt>
                <c:pt idx="15137">
                  <c:v>0</c:v>
                </c:pt>
                <c:pt idx="15138">
                  <c:v>0</c:v>
                </c:pt>
                <c:pt idx="15139">
                  <c:v>0</c:v>
                </c:pt>
                <c:pt idx="15140">
                  <c:v>0</c:v>
                </c:pt>
                <c:pt idx="15141">
                  <c:v>0</c:v>
                </c:pt>
                <c:pt idx="15142">
                  <c:v>0</c:v>
                </c:pt>
                <c:pt idx="15143">
                  <c:v>0</c:v>
                </c:pt>
                <c:pt idx="15144">
                  <c:v>0</c:v>
                </c:pt>
                <c:pt idx="15145">
                  <c:v>0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1216</c:v>
                </c:pt>
                <c:pt idx="15151">
                  <c:v>1250</c:v>
                </c:pt>
                <c:pt idx="15152">
                  <c:v>1341</c:v>
                </c:pt>
                <c:pt idx="15153">
                  <c:v>1409</c:v>
                </c:pt>
                <c:pt idx="15154">
                  <c:v>1524</c:v>
                </c:pt>
                <c:pt idx="15155">
                  <c:v>1606</c:v>
                </c:pt>
                <c:pt idx="15156">
                  <c:v>1606</c:v>
                </c:pt>
                <c:pt idx="15157">
                  <c:v>212</c:v>
                </c:pt>
                <c:pt idx="15158">
                  <c:v>111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</c:v>
                </c:pt>
                <c:pt idx="15176">
                  <c:v>0</c:v>
                </c:pt>
                <c:pt idx="15177">
                  <c:v>0</c:v>
                </c:pt>
                <c:pt idx="15178">
                  <c:v>0</c:v>
                </c:pt>
                <c:pt idx="15179">
                  <c:v>0</c:v>
                </c:pt>
                <c:pt idx="15180">
                  <c:v>0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3135</c:v>
                </c:pt>
                <c:pt idx="15192">
                  <c:v>3149</c:v>
                </c:pt>
                <c:pt idx="15193">
                  <c:v>3238</c:v>
                </c:pt>
                <c:pt idx="15194">
                  <c:v>3302</c:v>
                </c:pt>
                <c:pt idx="15195">
                  <c:v>3302</c:v>
                </c:pt>
                <c:pt idx="15196">
                  <c:v>3302</c:v>
                </c:pt>
                <c:pt idx="15197">
                  <c:v>3302</c:v>
                </c:pt>
                <c:pt idx="15198">
                  <c:v>3302</c:v>
                </c:pt>
                <c:pt idx="15199">
                  <c:v>4688</c:v>
                </c:pt>
                <c:pt idx="15200">
                  <c:v>4787</c:v>
                </c:pt>
                <c:pt idx="15201">
                  <c:v>4797</c:v>
                </c:pt>
                <c:pt idx="15202">
                  <c:v>4797</c:v>
                </c:pt>
                <c:pt idx="15203">
                  <c:v>4797</c:v>
                </c:pt>
                <c:pt idx="15204">
                  <c:v>4797</c:v>
                </c:pt>
                <c:pt idx="15205">
                  <c:v>1495</c:v>
                </c:pt>
                <c:pt idx="15206">
                  <c:v>1455</c:v>
                </c:pt>
                <c:pt idx="15207">
                  <c:v>1366</c:v>
                </c:pt>
                <c:pt idx="15208">
                  <c:v>1254</c:v>
                </c:pt>
                <c:pt idx="15209">
                  <c:v>1154</c:v>
                </c:pt>
                <c:pt idx="15210">
                  <c:v>1013</c:v>
                </c:pt>
                <c:pt idx="15211">
                  <c:v>968</c:v>
                </c:pt>
                <c:pt idx="15212">
                  <c:v>968</c:v>
                </c:pt>
                <c:pt idx="15213">
                  <c:v>968</c:v>
                </c:pt>
                <c:pt idx="15214">
                  <c:v>968</c:v>
                </c:pt>
                <c:pt idx="15215">
                  <c:v>2372</c:v>
                </c:pt>
                <c:pt idx="15216">
                  <c:v>2392</c:v>
                </c:pt>
                <c:pt idx="15217">
                  <c:v>0</c:v>
                </c:pt>
                <c:pt idx="15218">
                  <c:v>0</c:v>
                </c:pt>
                <c:pt idx="15219">
                  <c:v>0</c:v>
                </c:pt>
                <c:pt idx="15220">
                  <c:v>0</c:v>
                </c:pt>
                <c:pt idx="15221">
                  <c:v>314</c:v>
                </c:pt>
                <c:pt idx="15222">
                  <c:v>475</c:v>
                </c:pt>
                <c:pt idx="15223">
                  <c:v>572</c:v>
                </c:pt>
                <c:pt idx="15224">
                  <c:v>678</c:v>
                </c:pt>
                <c:pt idx="15225">
                  <c:v>1594</c:v>
                </c:pt>
                <c:pt idx="15226">
                  <c:v>1429</c:v>
                </c:pt>
                <c:pt idx="15227">
                  <c:v>1332</c:v>
                </c:pt>
                <c:pt idx="15228">
                  <c:v>0</c:v>
                </c:pt>
                <c:pt idx="15229">
                  <c:v>0</c:v>
                </c:pt>
                <c:pt idx="15230">
                  <c:v>0</c:v>
                </c:pt>
                <c:pt idx="15231">
                  <c:v>0</c:v>
                </c:pt>
                <c:pt idx="15232">
                  <c:v>0</c:v>
                </c:pt>
                <c:pt idx="15233">
                  <c:v>0</c:v>
                </c:pt>
                <c:pt idx="15234">
                  <c:v>0</c:v>
                </c:pt>
                <c:pt idx="15235">
                  <c:v>0</c:v>
                </c:pt>
                <c:pt idx="15236">
                  <c:v>0</c:v>
                </c:pt>
                <c:pt idx="15237">
                  <c:v>0</c:v>
                </c:pt>
                <c:pt idx="15238">
                  <c:v>0</c:v>
                </c:pt>
                <c:pt idx="15239">
                  <c:v>0</c:v>
                </c:pt>
                <c:pt idx="15240">
                  <c:v>0</c:v>
                </c:pt>
                <c:pt idx="15241">
                  <c:v>0</c:v>
                </c:pt>
                <c:pt idx="15242">
                  <c:v>83</c:v>
                </c:pt>
                <c:pt idx="15243">
                  <c:v>189</c:v>
                </c:pt>
                <c:pt idx="15244">
                  <c:v>254</c:v>
                </c:pt>
                <c:pt idx="15245">
                  <c:v>325</c:v>
                </c:pt>
                <c:pt idx="15246">
                  <c:v>442</c:v>
                </c:pt>
                <c:pt idx="15247">
                  <c:v>0</c:v>
                </c:pt>
                <c:pt idx="15248">
                  <c:v>0</c:v>
                </c:pt>
                <c:pt idx="15249">
                  <c:v>0</c:v>
                </c:pt>
                <c:pt idx="15250">
                  <c:v>0</c:v>
                </c:pt>
                <c:pt idx="15251">
                  <c:v>0</c:v>
                </c:pt>
                <c:pt idx="15252">
                  <c:v>0</c:v>
                </c:pt>
                <c:pt idx="15253">
                  <c:v>0</c:v>
                </c:pt>
                <c:pt idx="15254">
                  <c:v>0</c:v>
                </c:pt>
                <c:pt idx="15255">
                  <c:v>0</c:v>
                </c:pt>
                <c:pt idx="15256">
                  <c:v>0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0</c:v>
                </c:pt>
                <c:pt idx="15265">
                  <c:v>0</c:v>
                </c:pt>
                <c:pt idx="15266">
                  <c:v>0</c:v>
                </c:pt>
                <c:pt idx="15267">
                  <c:v>2176</c:v>
                </c:pt>
                <c:pt idx="15268">
                  <c:v>2176</c:v>
                </c:pt>
                <c:pt idx="15269">
                  <c:v>0</c:v>
                </c:pt>
                <c:pt idx="15270">
                  <c:v>0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1234</c:v>
                </c:pt>
                <c:pt idx="15276">
                  <c:v>1311</c:v>
                </c:pt>
                <c:pt idx="15277">
                  <c:v>1367</c:v>
                </c:pt>
                <c:pt idx="15278">
                  <c:v>1400</c:v>
                </c:pt>
                <c:pt idx="15279">
                  <c:v>1400</c:v>
                </c:pt>
                <c:pt idx="15280">
                  <c:v>1400</c:v>
                </c:pt>
                <c:pt idx="15281">
                  <c:v>1400</c:v>
                </c:pt>
                <c:pt idx="15282">
                  <c:v>1400</c:v>
                </c:pt>
                <c:pt idx="15283">
                  <c:v>1277</c:v>
                </c:pt>
                <c:pt idx="15284">
                  <c:v>1197</c:v>
                </c:pt>
                <c:pt idx="15285">
                  <c:v>164</c:v>
                </c:pt>
                <c:pt idx="15286">
                  <c:v>74</c:v>
                </c:pt>
                <c:pt idx="15287">
                  <c:v>0</c:v>
                </c:pt>
                <c:pt idx="15288">
                  <c:v>0</c:v>
                </c:pt>
                <c:pt idx="15289">
                  <c:v>0</c:v>
                </c:pt>
                <c:pt idx="15290">
                  <c:v>0</c:v>
                </c:pt>
                <c:pt idx="15291">
                  <c:v>32</c:v>
                </c:pt>
                <c:pt idx="15292">
                  <c:v>122</c:v>
                </c:pt>
                <c:pt idx="15293">
                  <c:v>207</c:v>
                </c:pt>
                <c:pt idx="15294">
                  <c:v>407</c:v>
                </c:pt>
                <c:pt idx="15295">
                  <c:v>461</c:v>
                </c:pt>
                <c:pt idx="15296">
                  <c:v>857</c:v>
                </c:pt>
                <c:pt idx="15297">
                  <c:v>773</c:v>
                </c:pt>
                <c:pt idx="15298">
                  <c:v>570</c:v>
                </c:pt>
                <c:pt idx="15299">
                  <c:v>492</c:v>
                </c:pt>
                <c:pt idx="15300">
                  <c:v>492</c:v>
                </c:pt>
                <c:pt idx="15301">
                  <c:v>492</c:v>
                </c:pt>
                <c:pt idx="15302">
                  <c:v>492</c:v>
                </c:pt>
                <c:pt idx="15303">
                  <c:v>492</c:v>
                </c:pt>
                <c:pt idx="15304">
                  <c:v>492</c:v>
                </c:pt>
                <c:pt idx="15305">
                  <c:v>492</c:v>
                </c:pt>
                <c:pt idx="15306">
                  <c:v>492</c:v>
                </c:pt>
                <c:pt idx="15307">
                  <c:v>492</c:v>
                </c:pt>
                <c:pt idx="15308">
                  <c:v>492</c:v>
                </c:pt>
                <c:pt idx="15309">
                  <c:v>1997</c:v>
                </c:pt>
                <c:pt idx="15310">
                  <c:v>1997</c:v>
                </c:pt>
                <c:pt idx="15311">
                  <c:v>2046</c:v>
                </c:pt>
                <c:pt idx="15312">
                  <c:v>2222</c:v>
                </c:pt>
                <c:pt idx="15313">
                  <c:v>2902</c:v>
                </c:pt>
                <c:pt idx="15314">
                  <c:v>2906</c:v>
                </c:pt>
                <c:pt idx="15315">
                  <c:v>2906</c:v>
                </c:pt>
                <c:pt idx="15316">
                  <c:v>2906</c:v>
                </c:pt>
                <c:pt idx="15317">
                  <c:v>2906</c:v>
                </c:pt>
                <c:pt idx="15318">
                  <c:v>2906</c:v>
                </c:pt>
                <c:pt idx="15319">
                  <c:v>2906</c:v>
                </c:pt>
                <c:pt idx="15320">
                  <c:v>2906</c:v>
                </c:pt>
                <c:pt idx="15321">
                  <c:v>2906</c:v>
                </c:pt>
                <c:pt idx="15322">
                  <c:v>2906</c:v>
                </c:pt>
                <c:pt idx="15323">
                  <c:v>3191</c:v>
                </c:pt>
                <c:pt idx="15324">
                  <c:v>3283</c:v>
                </c:pt>
                <c:pt idx="15325">
                  <c:v>3362</c:v>
                </c:pt>
                <c:pt idx="15326">
                  <c:v>3418</c:v>
                </c:pt>
                <c:pt idx="15327">
                  <c:v>4448</c:v>
                </c:pt>
                <c:pt idx="15328">
                  <c:v>4448</c:v>
                </c:pt>
                <c:pt idx="15329">
                  <c:v>4448</c:v>
                </c:pt>
                <c:pt idx="15330">
                  <c:v>4448</c:v>
                </c:pt>
                <c:pt idx="15331">
                  <c:v>4448</c:v>
                </c:pt>
                <c:pt idx="15332">
                  <c:v>0</c:v>
                </c:pt>
                <c:pt idx="15333">
                  <c:v>0</c:v>
                </c:pt>
                <c:pt idx="15334">
                  <c:v>0</c:v>
                </c:pt>
                <c:pt idx="15335">
                  <c:v>0</c:v>
                </c:pt>
                <c:pt idx="15336">
                  <c:v>0</c:v>
                </c:pt>
                <c:pt idx="15337">
                  <c:v>0</c:v>
                </c:pt>
                <c:pt idx="15338">
                  <c:v>1164</c:v>
                </c:pt>
                <c:pt idx="15339">
                  <c:v>1212</c:v>
                </c:pt>
                <c:pt idx="15340">
                  <c:v>1288</c:v>
                </c:pt>
                <c:pt idx="15341">
                  <c:v>1357</c:v>
                </c:pt>
                <c:pt idx="15342">
                  <c:v>1481</c:v>
                </c:pt>
                <c:pt idx="15343">
                  <c:v>1524</c:v>
                </c:pt>
                <c:pt idx="15344">
                  <c:v>1554</c:v>
                </c:pt>
                <c:pt idx="15345">
                  <c:v>1554</c:v>
                </c:pt>
                <c:pt idx="15346">
                  <c:v>1554</c:v>
                </c:pt>
                <c:pt idx="15347">
                  <c:v>1554</c:v>
                </c:pt>
                <c:pt idx="15348">
                  <c:v>1554</c:v>
                </c:pt>
                <c:pt idx="15349">
                  <c:v>1369</c:v>
                </c:pt>
                <c:pt idx="15350">
                  <c:v>1306</c:v>
                </c:pt>
                <c:pt idx="15351">
                  <c:v>1239</c:v>
                </c:pt>
                <c:pt idx="15352">
                  <c:v>1185</c:v>
                </c:pt>
                <c:pt idx="15353">
                  <c:v>1108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0</c:v>
                </c:pt>
                <c:pt idx="15362">
                  <c:v>1191</c:v>
                </c:pt>
                <c:pt idx="15363">
                  <c:v>1191</c:v>
                </c:pt>
                <c:pt idx="15364">
                  <c:v>1191</c:v>
                </c:pt>
                <c:pt idx="15365">
                  <c:v>1191</c:v>
                </c:pt>
                <c:pt idx="15366">
                  <c:v>1191</c:v>
                </c:pt>
                <c:pt idx="15367">
                  <c:v>268</c:v>
                </c:pt>
                <c:pt idx="15368">
                  <c:v>1033</c:v>
                </c:pt>
                <c:pt idx="15369">
                  <c:v>973</c:v>
                </c:pt>
                <c:pt idx="15370">
                  <c:v>894</c:v>
                </c:pt>
                <c:pt idx="15371">
                  <c:v>0</c:v>
                </c:pt>
                <c:pt idx="15372">
                  <c:v>0</c:v>
                </c:pt>
                <c:pt idx="15373">
                  <c:v>0</c:v>
                </c:pt>
                <c:pt idx="15374">
                  <c:v>0</c:v>
                </c:pt>
                <c:pt idx="15375">
                  <c:v>0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321</c:v>
                </c:pt>
                <c:pt idx="15383">
                  <c:v>405</c:v>
                </c:pt>
                <c:pt idx="15384">
                  <c:v>520</c:v>
                </c:pt>
                <c:pt idx="15385">
                  <c:v>582</c:v>
                </c:pt>
                <c:pt idx="15386">
                  <c:v>665</c:v>
                </c:pt>
                <c:pt idx="15387">
                  <c:v>675</c:v>
                </c:pt>
                <c:pt idx="15388">
                  <c:v>675</c:v>
                </c:pt>
                <c:pt idx="15389">
                  <c:v>675</c:v>
                </c:pt>
                <c:pt idx="15390">
                  <c:v>0</c:v>
                </c:pt>
                <c:pt idx="15391">
                  <c:v>0</c:v>
                </c:pt>
                <c:pt idx="15392">
                  <c:v>0</c:v>
                </c:pt>
                <c:pt idx="15393">
                  <c:v>0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2123</c:v>
                </c:pt>
                <c:pt idx="15404">
                  <c:v>2123</c:v>
                </c:pt>
                <c:pt idx="15405">
                  <c:v>2123</c:v>
                </c:pt>
                <c:pt idx="15406">
                  <c:v>2123</c:v>
                </c:pt>
                <c:pt idx="15407">
                  <c:v>2123</c:v>
                </c:pt>
                <c:pt idx="15408">
                  <c:v>2123</c:v>
                </c:pt>
                <c:pt idx="15409">
                  <c:v>2123</c:v>
                </c:pt>
                <c:pt idx="15410">
                  <c:v>2123</c:v>
                </c:pt>
                <c:pt idx="15411">
                  <c:v>2175</c:v>
                </c:pt>
                <c:pt idx="15412">
                  <c:v>2224</c:v>
                </c:pt>
                <c:pt idx="15413">
                  <c:v>2253</c:v>
                </c:pt>
                <c:pt idx="15414">
                  <c:v>2323</c:v>
                </c:pt>
                <c:pt idx="15415">
                  <c:v>2347</c:v>
                </c:pt>
                <c:pt idx="15416">
                  <c:v>2347</c:v>
                </c:pt>
                <c:pt idx="15417">
                  <c:v>3476</c:v>
                </c:pt>
                <c:pt idx="15418">
                  <c:v>3563</c:v>
                </c:pt>
                <c:pt idx="15419">
                  <c:v>3615</c:v>
                </c:pt>
                <c:pt idx="15420">
                  <c:v>3671</c:v>
                </c:pt>
                <c:pt idx="15421">
                  <c:v>3722</c:v>
                </c:pt>
                <c:pt idx="15422">
                  <c:v>3775</c:v>
                </c:pt>
                <c:pt idx="15423">
                  <c:v>3823</c:v>
                </c:pt>
                <c:pt idx="15424">
                  <c:v>3875</c:v>
                </c:pt>
                <c:pt idx="15425">
                  <c:v>3875</c:v>
                </c:pt>
                <c:pt idx="15426">
                  <c:v>3875</c:v>
                </c:pt>
                <c:pt idx="15427">
                  <c:v>3875</c:v>
                </c:pt>
                <c:pt idx="15428">
                  <c:v>3875</c:v>
                </c:pt>
                <c:pt idx="15429">
                  <c:v>3875</c:v>
                </c:pt>
                <c:pt idx="15430">
                  <c:v>3875</c:v>
                </c:pt>
                <c:pt idx="15431">
                  <c:v>3875</c:v>
                </c:pt>
                <c:pt idx="15432">
                  <c:v>3875</c:v>
                </c:pt>
                <c:pt idx="15433">
                  <c:v>3875</c:v>
                </c:pt>
                <c:pt idx="15434">
                  <c:v>3875</c:v>
                </c:pt>
                <c:pt idx="15435">
                  <c:v>3875</c:v>
                </c:pt>
                <c:pt idx="15436">
                  <c:v>3875</c:v>
                </c:pt>
                <c:pt idx="15437">
                  <c:v>3875</c:v>
                </c:pt>
                <c:pt idx="15438">
                  <c:v>1271</c:v>
                </c:pt>
                <c:pt idx="15439">
                  <c:v>1328</c:v>
                </c:pt>
                <c:pt idx="15440">
                  <c:v>1379</c:v>
                </c:pt>
                <c:pt idx="15441">
                  <c:v>1487</c:v>
                </c:pt>
                <c:pt idx="15442">
                  <c:v>1563</c:v>
                </c:pt>
                <c:pt idx="15443">
                  <c:v>1579</c:v>
                </c:pt>
                <c:pt idx="15444">
                  <c:v>1579</c:v>
                </c:pt>
                <c:pt idx="15445">
                  <c:v>1579</c:v>
                </c:pt>
                <c:pt idx="15446">
                  <c:v>1579</c:v>
                </c:pt>
                <c:pt idx="15447">
                  <c:v>1579</c:v>
                </c:pt>
                <c:pt idx="15448">
                  <c:v>1579</c:v>
                </c:pt>
                <c:pt idx="15449">
                  <c:v>1568</c:v>
                </c:pt>
                <c:pt idx="15450">
                  <c:v>1509</c:v>
                </c:pt>
                <c:pt idx="15451">
                  <c:v>1439</c:v>
                </c:pt>
                <c:pt idx="15452">
                  <c:v>1372</c:v>
                </c:pt>
                <c:pt idx="15453">
                  <c:v>1310</c:v>
                </c:pt>
                <c:pt idx="15454">
                  <c:v>1225</c:v>
                </c:pt>
                <c:pt idx="15455">
                  <c:v>1154</c:v>
                </c:pt>
                <c:pt idx="15456">
                  <c:v>1139</c:v>
                </c:pt>
                <c:pt idx="15457">
                  <c:v>1139</c:v>
                </c:pt>
                <c:pt idx="15458">
                  <c:v>1139</c:v>
                </c:pt>
                <c:pt idx="15459">
                  <c:v>1139</c:v>
                </c:pt>
                <c:pt idx="15460">
                  <c:v>1139</c:v>
                </c:pt>
                <c:pt idx="15461">
                  <c:v>1139</c:v>
                </c:pt>
                <c:pt idx="15462">
                  <c:v>1139</c:v>
                </c:pt>
                <c:pt idx="15463">
                  <c:v>1139</c:v>
                </c:pt>
                <c:pt idx="15464">
                  <c:v>1126</c:v>
                </c:pt>
                <c:pt idx="15465">
                  <c:v>1036</c:v>
                </c:pt>
                <c:pt idx="15466">
                  <c:v>968</c:v>
                </c:pt>
                <c:pt idx="15467">
                  <c:v>924</c:v>
                </c:pt>
                <c:pt idx="15468">
                  <c:v>0</c:v>
                </c:pt>
                <c:pt idx="15469">
                  <c:v>0</c:v>
                </c:pt>
                <c:pt idx="15470">
                  <c:v>630</c:v>
                </c:pt>
                <c:pt idx="15471">
                  <c:v>707</c:v>
                </c:pt>
                <c:pt idx="15472">
                  <c:v>811</c:v>
                </c:pt>
                <c:pt idx="15473">
                  <c:v>337</c:v>
                </c:pt>
                <c:pt idx="15474">
                  <c:v>311</c:v>
                </c:pt>
                <c:pt idx="15475">
                  <c:v>292</c:v>
                </c:pt>
                <c:pt idx="15476">
                  <c:v>238</c:v>
                </c:pt>
                <c:pt idx="15477">
                  <c:v>186</c:v>
                </c:pt>
                <c:pt idx="15478">
                  <c:v>114</c:v>
                </c:pt>
                <c:pt idx="15479">
                  <c:v>68</c:v>
                </c:pt>
                <c:pt idx="15480">
                  <c:v>13</c:v>
                </c:pt>
                <c:pt idx="15481">
                  <c:v>0</c:v>
                </c:pt>
                <c:pt idx="15482">
                  <c:v>0</c:v>
                </c:pt>
                <c:pt idx="15483">
                  <c:v>31</c:v>
                </c:pt>
                <c:pt idx="15484">
                  <c:v>62</c:v>
                </c:pt>
                <c:pt idx="15485">
                  <c:v>88</c:v>
                </c:pt>
                <c:pt idx="15486">
                  <c:v>97</c:v>
                </c:pt>
                <c:pt idx="15487">
                  <c:v>95</c:v>
                </c:pt>
                <c:pt idx="15488">
                  <c:v>99</c:v>
                </c:pt>
                <c:pt idx="15489">
                  <c:v>138</c:v>
                </c:pt>
                <c:pt idx="15490">
                  <c:v>172</c:v>
                </c:pt>
                <c:pt idx="15491">
                  <c:v>144</c:v>
                </c:pt>
                <c:pt idx="15492">
                  <c:v>115</c:v>
                </c:pt>
                <c:pt idx="15493">
                  <c:v>2309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</c:v>
                </c:pt>
                <c:pt idx="15498">
                  <c:v>0</c:v>
                </c:pt>
                <c:pt idx="15499">
                  <c:v>0</c:v>
                </c:pt>
                <c:pt idx="15500">
                  <c:v>0</c:v>
                </c:pt>
                <c:pt idx="15501">
                  <c:v>0</c:v>
                </c:pt>
                <c:pt idx="15502">
                  <c:v>0</c:v>
                </c:pt>
                <c:pt idx="15503">
                  <c:v>0</c:v>
                </c:pt>
                <c:pt idx="15504">
                  <c:v>0</c:v>
                </c:pt>
                <c:pt idx="15505">
                  <c:v>0</c:v>
                </c:pt>
                <c:pt idx="15506">
                  <c:v>0</c:v>
                </c:pt>
                <c:pt idx="15507">
                  <c:v>0</c:v>
                </c:pt>
                <c:pt idx="15508">
                  <c:v>0</c:v>
                </c:pt>
                <c:pt idx="15509">
                  <c:v>0</c:v>
                </c:pt>
                <c:pt idx="15510">
                  <c:v>0</c:v>
                </c:pt>
                <c:pt idx="15511">
                  <c:v>0</c:v>
                </c:pt>
                <c:pt idx="15512">
                  <c:v>0</c:v>
                </c:pt>
                <c:pt idx="15513">
                  <c:v>0</c:v>
                </c:pt>
                <c:pt idx="15514">
                  <c:v>0</c:v>
                </c:pt>
                <c:pt idx="15515">
                  <c:v>0</c:v>
                </c:pt>
                <c:pt idx="15516">
                  <c:v>0</c:v>
                </c:pt>
                <c:pt idx="15517">
                  <c:v>0</c:v>
                </c:pt>
                <c:pt idx="15518">
                  <c:v>0</c:v>
                </c:pt>
                <c:pt idx="15519">
                  <c:v>0</c:v>
                </c:pt>
                <c:pt idx="15520">
                  <c:v>0</c:v>
                </c:pt>
                <c:pt idx="15521">
                  <c:v>0</c:v>
                </c:pt>
                <c:pt idx="15522">
                  <c:v>0</c:v>
                </c:pt>
                <c:pt idx="15523">
                  <c:v>0</c:v>
                </c:pt>
                <c:pt idx="15524">
                  <c:v>0</c:v>
                </c:pt>
                <c:pt idx="15525">
                  <c:v>0</c:v>
                </c:pt>
                <c:pt idx="15526">
                  <c:v>0</c:v>
                </c:pt>
                <c:pt idx="15527">
                  <c:v>0</c:v>
                </c:pt>
                <c:pt idx="15528">
                  <c:v>0</c:v>
                </c:pt>
                <c:pt idx="15529">
                  <c:v>0</c:v>
                </c:pt>
                <c:pt idx="15530">
                  <c:v>0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0</c:v>
                </c:pt>
                <c:pt idx="15535">
                  <c:v>0</c:v>
                </c:pt>
                <c:pt idx="15536">
                  <c:v>0</c:v>
                </c:pt>
                <c:pt idx="15537">
                  <c:v>0</c:v>
                </c:pt>
                <c:pt idx="15538">
                  <c:v>0</c:v>
                </c:pt>
                <c:pt idx="15539">
                  <c:v>0</c:v>
                </c:pt>
                <c:pt idx="15540">
                  <c:v>0</c:v>
                </c:pt>
                <c:pt idx="15541">
                  <c:v>11</c:v>
                </c:pt>
                <c:pt idx="15542">
                  <c:v>83</c:v>
                </c:pt>
                <c:pt idx="15543">
                  <c:v>137</c:v>
                </c:pt>
                <c:pt idx="15544">
                  <c:v>198</c:v>
                </c:pt>
                <c:pt idx="15545">
                  <c:v>248</c:v>
                </c:pt>
                <c:pt idx="15546">
                  <c:v>254</c:v>
                </c:pt>
                <c:pt idx="15547">
                  <c:v>204</c:v>
                </c:pt>
                <c:pt idx="15548">
                  <c:v>153</c:v>
                </c:pt>
                <c:pt idx="15549">
                  <c:v>102</c:v>
                </c:pt>
                <c:pt idx="15550">
                  <c:v>38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0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0</c:v>
                </c:pt>
                <c:pt idx="15569">
                  <c:v>0</c:v>
                </c:pt>
                <c:pt idx="15570">
                  <c:v>0</c:v>
                </c:pt>
                <c:pt idx="15571">
                  <c:v>0</c:v>
                </c:pt>
                <c:pt idx="15572">
                  <c:v>0</c:v>
                </c:pt>
                <c:pt idx="15573">
                  <c:v>0</c:v>
                </c:pt>
                <c:pt idx="15574">
                  <c:v>0</c:v>
                </c:pt>
                <c:pt idx="15575">
                  <c:v>0</c:v>
                </c:pt>
                <c:pt idx="15576">
                  <c:v>0</c:v>
                </c:pt>
                <c:pt idx="15577">
                  <c:v>1545</c:v>
                </c:pt>
                <c:pt idx="15578">
                  <c:v>1498</c:v>
                </c:pt>
                <c:pt idx="15579">
                  <c:v>1451</c:v>
                </c:pt>
                <c:pt idx="15580">
                  <c:v>1400</c:v>
                </c:pt>
                <c:pt idx="15581">
                  <c:v>1356</c:v>
                </c:pt>
                <c:pt idx="15582">
                  <c:v>1237</c:v>
                </c:pt>
                <c:pt idx="15583">
                  <c:v>1171</c:v>
                </c:pt>
                <c:pt idx="15584">
                  <c:v>25</c:v>
                </c:pt>
                <c:pt idx="15585">
                  <c:v>1087</c:v>
                </c:pt>
                <c:pt idx="15586">
                  <c:v>1087</c:v>
                </c:pt>
                <c:pt idx="15587">
                  <c:v>1087</c:v>
                </c:pt>
                <c:pt idx="15588">
                  <c:v>1087</c:v>
                </c:pt>
                <c:pt idx="15589">
                  <c:v>1087</c:v>
                </c:pt>
                <c:pt idx="15590">
                  <c:v>1087</c:v>
                </c:pt>
                <c:pt idx="15591">
                  <c:v>1087</c:v>
                </c:pt>
                <c:pt idx="15592">
                  <c:v>1087</c:v>
                </c:pt>
                <c:pt idx="15593">
                  <c:v>1087</c:v>
                </c:pt>
                <c:pt idx="15594">
                  <c:v>1086</c:v>
                </c:pt>
                <c:pt idx="15595">
                  <c:v>1023</c:v>
                </c:pt>
                <c:pt idx="15596">
                  <c:v>970</c:v>
                </c:pt>
                <c:pt idx="15597">
                  <c:v>928</c:v>
                </c:pt>
                <c:pt idx="15598">
                  <c:v>887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0</c:v>
                </c:pt>
                <c:pt idx="15603">
                  <c:v>0</c:v>
                </c:pt>
                <c:pt idx="15604">
                  <c:v>0</c:v>
                </c:pt>
                <c:pt idx="15605">
                  <c:v>236</c:v>
                </c:pt>
                <c:pt idx="15606">
                  <c:v>165</c:v>
                </c:pt>
                <c:pt idx="15607">
                  <c:v>155</c:v>
                </c:pt>
                <c:pt idx="15608">
                  <c:v>151</c:v>
                </c:pt>
                <c:pt idx="15609">
                  <c:v>124</c:v>
                </c:pt>
                <c:pt idx="15610">
                  <c:v>76</c:v>
                </c:pt>
                <c:pt idx="15611">
                  <c:v>29</c:v>
                </c:pt>
                <c:pt idx="15612">
                  <c:v>0</c:v>
                </c:pt>
                <c:pt idx="15613">
                  <c:v>0</c:v>
                </c:pt>
                <c:pt idx="15614">
                  <c:v>0</c:v>
                </c:pt>
                <c:pt idx="15615">
                  <c:v>0</c:v>
                </c:pt>
                <c:pt idx="15616">
                  <c:v>0</c:v>
                </c:pt>
                <c:pt idx="15617">
                  <c:v>0</c:v>
                </c:pt>
                <c:pt idx="15618">
                  <c:v>0</c:v>
                </c:pt>
                <c:pt idx="15619">
                  <c:v>0</c:v>
                </c:pt>
                <c:pt idx="15620">
                  <c:v>0</c:v>
                </c:pt>
                <c:pt idx="15621">
                  <c:v>0</c:v>
                </c:pt>
                <c:pt idx="15622">
                  <c:v>0</c:v>
                </c:pt>
                <c:pt idx="15623">
                  <c:v>0</c:v>
                </c:pt>
                <c:pt idx="15624">
                  <c:v>0</c:v>
                </c:pt>
                <c:pt idx="15625">
                  <c:v>0</c:v>
                </c:pt>
                <c:pt idx="15626">
                  <c:v>0</c:v>
                </c:pt>
                <c:pt idx="15627">
                  <c:v>0</c:v>
                </c:pt>
                <c:pt idx="15628">
                  <c:v>0</c:v>
                </c:pt>
                <c:pt idx="15629">
                  <c:v>0</c:v>
                </c:pt>
                <c:pt idx="15630">
                  <c:v>0</c:v>
                </c:pt>
                <c:pt idx="15631">
                  <c:v>0</c:v>
                </c:pt>
                <c:pt idx="15632">
                  <c:v>0</c:v>
                </c:pt>
                <c:pt idx="15633">
                  <c:v>1166</c:v>
                </c:pt>
                <c:pt idx="15634">
                  <c:v>1215</c:v>
                </c:pt>
                <c:pt idx="15635">
                  <c:v>169</c:v>
                </c:pt>
                <c:pt idx="15636">
                  <c:v>288</c:v>
                </c:pt>
                <c:pt idx="15637">
                  <c:v>293</c:v>
                </c:pt>
                <c:pt idx="15638">
                  <c:v>281</c:v>
                </c:pt>
                <c:pt idx="15639">
                  <c:v>276</c:v>
                </c:pt>
                <c:pt idx="15640">
                  <c:v>120</c:v>
                </c:pt>
                <c:pt idx="15641">
                  <c:v>83</c:v>
                </c:pt>
                <c:pt idx="15642">
                  <c:v>37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</c:v>
                </c:pt>
                <c:pt idx="15647">
                  <c:v>0</c:v>
                </c:pt>
                <c:pt idx="15648">
                  <c:v>0</c:v>
                </c:pt>
                <c:pt idx="15649">
                  <c:v>0</c:v>
                </c:pt>
                <c:pt idx="15650">
                  <c:v>0</c:v>
                </c:pt>
                <c:pt idx="15651">
                  <c:v>0</c:v>
                </c:pt>
                <c:pt idx="15652">
                  <c:v>0</c:v>
                </c:pt>
                <c:pt idx="15653">
                  <c:v>0</c:v>
                </c:pt>
                <c:pt idx="15654">
                  <c:v>0</c:v>
                </c:pt>
                <c:pt idx="15655">
                  <c:v>0</c:v>
                </c:pt>
                <c:pt idx="15656">
                  <c:v>0</c:v>
                </c:pt>
                <c:pt idx="15657">
                  <c:v>0</c:v>
                </c:pt>
                <c:pt idx="15658">
                  <c:v>0</c:v>
                </c:pt>
                <c:pt idx="15659">
                  <c:v>20</c:v>
                </c:pt>
                <c:pt idx="15660">
                  <c:v>75</c:v>
                </c:pt>
                <c:pt idx="15661">
                  <c:v>113</c:v>
                </c:pt>
                <c:pt idx="15662">
                  <c:v>148</c:v>
                </c:pt>
                <c:pt idx="15663">
                  <c:v>144</c:v>
                </c:pt>
                <c:pt idx="15664">
                  <c:v>80</c:v>
                </c:pt>
                <c:pt idx="15665">
                  <c:v>38</c:v>
                </c:pt>
                <c:pt idx="15666">
                  <c:v>5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2317</c:v>
                </c:pt>
                <c:pt idx="15677">
                  <c:v>2465</c:v>
                </c:pt>
                <c:pt idx="15678">
                  <c:v>2518</c:v>
                </c:pt>
                <c:pt idx="15679">
                  <c:v>2533</c:v>
                </c:pt>
                <c:pt idx="15680">
                  <c:v>2533</c:v>
                </c:pt>
                <c:pt idx="15681">
                  <c:v>2533</c:v>
                </c:pt>
                <c:pt idx="15682">
                  <c:v>2533</c:v>
                </c:pt>
                <c:pt idx="15683">
                  <c:v>2533</c:v>
                </c:pt>
                <c:pt idx="15684">
                  <c:v>2533</c:v>
                </c:pt>
                <c:pt idx="15685">
                  <c:v>2533</c:v>
                </c:pt>
                <c:pt idx="15686">
                  <c:v>2533</c:v>
                </c:pt>
                <c:pt idx="15687">
                  <c:v>2533</c:v>
                </c:pt>
                <c:pt idx="15688">
                  <c:v>2533</c:v>
                </c:pt>
                <c:pt idx="15689">
                  <c:v>2533</c:v>
                </c:pt>
                <c:pt idx="15690">
                  <c:v>2533</c:v>
                </c:pt>
                <c:pt idx="15691">
                  <c:v>2533</c:v>
                </c:pt>
                <c:pt idx="15692">
                  <c:v>2533</c:v>
                </c:pt>
                <c:pt idx="15693">
                  <c:v>2533</c:v>
                </c:pt>
                <c:pt idx="15694">
                  <c:v>2533</c:v>
                </c:pt>
                <c:pt idx="15695">
                  <c:v>2533</c:v>
                </c:pt>
                <c:pt idx="15696">
                  <c:v>2533</c:v>
                </c:pt>
                <c:pt idx="15697">
                  <c:v>2533</c:v>
                </c:pt>
                <c:pt idx="15698">
                  <c:v>2533</c:v>
                </c:pt>
                <c:pt idx="15699">
                  <c:v>2533</c:v>
                </c:pt>
                <c:pt idx="15700">
                  <c:v>2533</c:v>
                </c:pt>
                <c:pt idx="15701">
                  <c:v>2533</c:v>
                </c:pt>
                <c:pt idx="15702">
                  <c:v>2533</c:v>
                </c:pt>
                <c:pt idx="15703">
                  <c:v>2529</c:v>
                </c:pt>
                <c:pt idx="15704">
                  <c:v>2463</c:v>
                </c:pt>
                <c:pt idx="15705">
                  <c:v>701</c:v>
                </c:pt>
                <c:pt idx="15706">
                  <c:v>660</c:v>
                </c:pt>
                <c:pt idx="15707">
                  <c:v>587</c:v>
                </c:pt>
                <c:pt idx="15708">
                  <c:v>1571</c:v>
                </c:pt>
                <c:pt idx="15709">
                  <c:v>1590</c:v>
                </c:pt>
                <c:pt idx="15710">
                  <c:v>1590</c:v>
                </c:pt>
                <c:pt idx="15711">
                  <c:v>1590</c:v>
                </c:pt>
                <c:pt idx="15712">
                  <c:v>1590</c:v>
                </c:pt>
                <c:pt idx="15713">
                  <c:v>1590</c:v>
                </c:pt>
                <c:pt idx="15714">
                  <c:v>1590</c:v>
                </c:pt>
                <c:pt idx="15715">
                  <c:v>1170</c:v>
                </c:pt>
                <c:pt idx="15716">
                  <c:v>166</c:v>
                </c:pt>
                <c:pt idx="15717">
                  <c:v>116</c:v>
                </c:pt>
                <c:pt idx="15718">
                  <c:v>948</c:v>
                </c:pt>
                <c:pt idx="15719">
                  <c:v>946</c:v>
                </c:pt>
                <c:pt idx="15720">
                  <c:v>946</c:v>
                </c:pt>
                <c:pt idx="15721">
                  <c:v>946</c:v>
                </c:pt>
                <c:pt idx="15722">
                  <c:v>946</c:v>
                </c:pt>
                <c:pt idx="15723">
                  <c:v>946</c:v>
                </c:pt>
                <c:pt idx="15724">
                  <c:v>946</c:v>
                </c:pt>
                <c:pt idx="15725">
                  <c:v>946</c:v>
                </c:pt>
                <c:pt idx="15726">
                  <c:v>909</c:v>
                </c:pt>
                <c:pt idx="15727">
                  <c:v>862</c:v>
                </c:pt>
                <c:pt idx="15728">
                  <c:v>811</c:v>
                </c:pt>
                <c:pt idx="15729">
                  <c:v>749</c:v>
                </c:pt>
                <c:pt idx="15730">
                  <c:v>709</c:v>
                </c:pt>
                <c:pt idx="15731">
                  <c:v>2468</c:v>
                </c:pt>
                <c:pt idx="15732">
                  <c:v>2522</c:v>
                </c:pt>
                <c:pt idx="15733">
                  <c:v>2716</c:v>
                </c:pt>
                <c:pt idx="15734">
                  <c:v>2871</c:v>
                </c:pt>
                <c:pt idx="15735">
                  <c:v>2879</c:v>
                </c:pt>
                <c:pt idx="15736">
                  <c:v>2879</c:v>
                </c:pt>
                <c:pt idx="15737">
                  <c:v>2879</c:v>
                </c:pt>
                <c:pt idx="15738">
                  <c:v>2879</c:v>
                </c:pt>
                <c:pt idx="15739">
                  <c:v>2879</c:v>
                </c:pt>
                <c:pt idx="15740">
                  <c:v>2879</c:v>
                </c:pt>
                <c:pt idx="15741">
                  <c:v>2879</c:v>
                </c:pt>
                <c:pt idx="15742">
                  <c:v>2879</c:v>
                </c:pt>
                <c:pt idx="15743">
                  <c:v>2879</c:v>
                </c:pt>
                <c:pt idx="15744">
                  <c:v>2879</c:v>
                </c:pt>
                <c:pt idx="15745">
                  <c:v>2879</c:v>
                </c:pt>
                <c:pt idx="15746">
                  <c:v>2879</c:v>
                </c:pt>
                <c:pt idx="15747">
                  <c:v>2879</c:v>
                </c:pt>
                <c:pt idx="15748">
                  <c:v>2879</c:v>
                </c:pt>
                <c:pt idx="15749">
                  <c:v>2879</c:v>
                </c:pt>
                <c:pt idx="15750">
                  <c:v>2879</c:v>
                </c:pt>
                <c:pt idx="15751">
                  <c:v>2879</c:v>
                </c:pt>
                <c:pt idx="15752">
                  <c:v>2879</c:v>
                </c:pt>
                <c:pt idx="15753">
                  <c:v>2879</c:v>
                </c:pt>
                <c:pt idx="15754">
                  <c:v>2879</c:v>
                </c:pt>
                <c:pt idx="15755">
                  <c:v>2879</c:v>
                </c:pt>
                <c:pt idx="15756">
                  <c:v>2891</c:v>
                </c:pt>
                <c:pt idx="15757">
                  <c:v>2934</c:v>
                </c:pt>
                <c:pt idx="15758">
                  <c:v>2976</c:v>
                </c:pt>
                <c:pt idx="15759">
                  <c:v>3005</c:v>
                </c:pt>
                <c:pt idx="15760">
                  <c:v>3005</c:v>
                </c:pt>
                <c:pt idx="15761">
                  <c:v>3005</c:v>
                </c:pt>
                <c:pt idx="15762">
                  <c:v>3005</c:v>
                </c:pt>
                <c:pt idx="15763">
                  <c:v>3005</c:v>
                </c:pt>
                <c:pt idx="15764">
                  <c:v>3005</c:v>
                </c:pt>
                <c:pt idx="15765">
                  <c:v>3005</c:v>
                </c:pt>
                <c:pt idx="15766">
                  <c:v>3005</c:v>
                </c:pt>
                <c:pt idx="15767">
                  <c:v>3005</c:v>
                </c:pt>
                <c:pt idx="15768">
                  <c:v>3005</c:v>
                </c:pt>
                <c:pt idx="15769">
                  <c:v>3005</c:v>
                </c:pt>
                <c:pt idx="15770">
                  <c:v>3005</c:v>
                </c:pt>
                <c:pt idx="15771">
                  <c:v>3005</c:v>
                </c:pt>
                <c:pt idx="15772">
                  <c:v>3005</c:v>
                </c:pt>
                <c:pt idx="15773">
                  <c:v>3005</c:v>
                </c:pt>
                <c:pt idx="15774">
                  <c:v>3005</c:v>
                </c:pt>
                <c:pt idx="15775">
                  <c:v>3005</c:v>
                </c:pt>
                <c:pt idx="15776">
                  <c:v>3005</c:v>
                </c:pt>
                <c:pt idx="15777">
                  <c:v>3005</c:v>
                </c:pt>
                <c:pt idx="15778">
                  <c:v>5202</c:v>
                </c:pt>
                <c:pt idx="15779">
                  <c:v>5202</c:v>
                </c:pt>
                <c:pt idx="15780">
                  <c:v>5223</c:v>
                </c:pt>
                <c:pt idx="15781">
                  <c:v>5281</c:v>
                </c:pt>
                <c:pt idx="15782">
                  <c:v>5354</c:v>
                </c:pt>
                <c:pt idx="15783">
                  <c:v>5354</c:v>
                </c:pt>
                <c:pt idx="15784">
                  <c:v>5354</c:v>
                </c:pt>
                <c:pt idx="15785">
                  <c:v>5354</c:v>
                </c:pt>
                <c:pt idx="15786">
                  <c:v>5354</c:v>
                </c:pt>
                <c:pt idx="15787">
                  <c:v>5354</c:v>
                </c:pt>
                <c:pt idx="15788">
                  <c:v>5354</c:v>
                </c:pt>
                <c:pt idx="15789">
                  <c:v>5354</c:v>
                </c:pt>
                <c:pt idx="15790">
                  <c:v>5354</c:v>
                </c:pt>
                <c:pt idx="15791">
                  <c:v>5354</c:v>
                </c:pt>
                <c:pt idx="15792">
                  <c:v>5354</c:v>
                </c:pt>
                <c:pt idx="15793">
                  <c:v>5354</c:v>
                </c:pt>
                <c:pt idx="15794">
                  <c:v>5432</c:v>
                </c:pt>
                <c:pt idx="15795">
                  <c:v>5520</c:v>
                </c:pt>
                <c:pt idx="15796">
                  <c:v>5826</c:v>
                </c:pt>
                <c:pt idx="15797">
                  <c:v>5864</c:v>
                </c:pt>
                <c:pt idx="15798">
                  <c:v>5864</c:v>
                </c:pt>
                <c:pt idx="15799">
                  <c:v>5864</c:v>
                </c:pt>
                <c:pt idx="15800">
                  <c:v>5864</c:v>
                </c:pt>
                <c:pt idx="15801">
                  <c:v>0</c:v>
                </c:pt>
                <c:pt idx="15802">
                  <c:v>0</c:v>
                </c:pt>
                <c:pt idx="15803">
                  <c:v>0</c:v>
                </c:pt>
                <c:pt idx="15804">
                  <c:v>0</c:v>
                </c:pt>
                <c:pt idx="15805">
                  <c:v>0</c:v>
                </c:pt>
                <c:pt idx="15806">
                  <c:v>0</c:v>
                </c:pt>
                <c:pt idx="15807">
                  <c:v>0</c:v>
                </c:pt>
                <c:pt idx="15808">
                  <c:v>0</c:v>
                </c:pt>
                <c:pt idx="15809">
                  <c:v>0</c:v>
                </c:pt>
                <c:pt idx="15810">
                  <c:v>0</c:v>
                </c:pt>
                <c:pt idx="15811">
                  <c:v>0</c:v>
                </c:pt>
                <c:pt idx="15812">
                  <c:v>0</c:v>
                </c:pt>
                <c:pt idx="15813">
                  <c:v>0</c:v>
                </c:pt>
                <c:pt idx="15814">
                  <c:v>0</c:v>
                </c:pt>
                <c:pt idx="15815">
                  <c:v>0</c:v>
                </c:pt>
                <c:pt idx="15816">
                  <c:v>34</c:v>
                </c:pt>
                <c:pt idx="15817">
                  <c:v>96</c:v>
                </c:pt>
                <c:pt idx="15818">
                  <c:v>145</c:v>
                </c:pt>
                <c:pt idx="15819">
                  <c:v>177</c:v>
                </c:pt>
                <c:pt idx="15820">
                  <c:v>217</c:v>
                </c:pt>
                <c:pt idx="15821">
                  <c:v>162</c:v>
                </c:pt>
                <c:pt idx="15822">
                  <c:v>961</c:v>
                </c:pt>
                <c:pt idx="15823">
                  <c:v>926</c:v>
                </c:pt>
                <c:pt idx="15824">
                  <c:v>875</c:v>
                </c:pt>
                <c:pt idx="15825">
                  <c:v>847</c:v>
                </c:pt>
                <c:pt idx="15826">
                  <c:v>847</c:v>
                </c:pt>
                <c:pt idx="15827">
                  <c:v>847</c:v>
                </c:pt>
                <c:pt idx="15828">
                  <c:v>847</c:v>
                </c:pt>
                <c:pt idx="15829">
                  <c:v>847</c:v>
                </c:pt>
                <c:pt idx="15830">
                  <c:v>847</c:v>
                </c:pt>
                <c:pt idx="15831">
                  <c:v>847</c:v>
                </c:pt>
                <c:pt idx="15832">
                  <c:v>847</c:v>
                </c:pt>
                <c:pt idx="15833">
                  <c:v>847</c:v>
                </c:pt>
                <c:pt idx="15834">
                  <c:v>847</c:v>
                </c:pt>
                <c:pt idx="15835">
                  <c:v>847</c:v>
                </c:pt>
                <c:pt idx="15836">
                  <c:v>847</c:v>
                </c:pt>
                <c:pt idx="15837">
                  <c:v>847</c:v>
                </c:pt>
                <c:pt idx="15838">
                  <c:v>847</c:v>
                </c:pt>
                <c:pt idx="15839">
                  <c:v>847</c:v>
                </c:pt>
                <c:pt idx="15840">
                  <c:v>847</c:v>
                </c:pt>
                <c:pt idx="15841">
                  <c:v>847</c:v>
                </c:pt>
                <c:pt idx="15842">
                  <c:v>847</c:v>
                </c:pt>
                <c:pt idx="15843">
                  <c:v>847</c:v>
                </c:pt>
                <c:pt idx="15844">
                  <c:v>841</c:v>
                </c:pt>
                <c:pt idx="15845">
                  <c:v>841</c:v>
                </c:pt>
                <c:pt idx="15846">
                  <c:v>841</c:v>
                </c:pt>
                <c:pt idx="15847">
                  <c:v>841</c:v>
                </c:pt>
                <c:pt idx="15848">
                  <c:v>841</c:v>
                </c:pt>
                <c:pt idx="15849">
                  <c:v>841</c:v>
                </c:pt>
                <c:pt idx="15850">
                  <c:v>841</c:v>
                </c:pt>
                <c:pt idx="15851">
                  <c:v>841</c:v>
                </c:pt>
                <c:pt idx="15852">
                  <c:v>841</c:v>
                </c:pt>
                <c:pt idx="15853">
                  <c:v>841</c:v>
                </c:pt>
                <c:pt idx="15854">
                  <c:v>841</c:v>
                </c:pt>
                <c:pt idx="15855">
                  <c:v>841</c:v>
                </c:pt>
                <c:pt idx="15856">
                  <c:v>3207</c:v>
                </c:pt>
                <c:pt idx="15857">
                  <c:v>3207</c:v>
                </c:pt>
                <c:pt idx="15858">
                  <c:v>3207</c:v>
                </c:pt>
                <c:pt idx="15859">
                  <c:v>3207</c:v>
                </c:pt>
                <c:pt idx="15860">
                  <c:v>3207</c:v>
                </c:pt>
                <c:pt idx="15861">
                  <c:v>3207</c:v>
                </c:pt>
                <c:pt idx="15862">
                  <c:v>0</c:v>
                </c:pt>
                <c:pt idx="15863">
                  <c:v>0</c:v>
                </c:pt>
                <c:pt idx="15864">
                  <c:v>0</c:v>
                </c:pt>
                <c:pt idx="15865">
                  <c:v>0</c:v>
                </c:pt>
                <c:pt idx="15866">
                  <c:v>0</c:v>
                </c:pt>
                <c:pt idx="15867">
                  <c:v>0</c:v>
                </c:pt>
                <c:pt idx="15868">
                  <c:v>0</c:v>
                </c:pt>
                <c:pt idx="15869">
                  <c:v>0</c:v>
                </c:pt>
                <c:pt idx="15870">
                  <c:v>0</c:v>
                </c:pt>
                <c:pt idx="15871">
                  <c:v>0</c:v>
                </c:pt>
                <c:pt idx="15872">
                  <c:v>0</c:v>
                </c:pt>
                <c:pt idx="15873">
                  <c:v>0</c:v>
                </c:pt>
                <c:pt idx="15874">
                  <c:v>0</c:v>
                </c:pt>
                <c:pt idx="15875">
                  <c:v>0</c:v>
                </c:pt>
                <c:pt idx="15876">
                  <c:v>0</c:v>
                </c:pt>
                <c:pt idx="15877">
                  <c:v>0</c:v>
                </c:pt>
                <c:pt idx="15878">
                  <c:v>0</c:v>
                </c:pt>
                <c:pt idx="15879">
                  <c:v>2257</c:v>
                </c:pt>
                <c:pt idx="15880">
                  <c:v>3205</c:v>
                </c:pt>
                <c:pt idx="15881">
                  <c:v>8479</c:v>
                </c:pt>
                <c:pt idx="15882">
                  <c:v>8479</c:v>
                </c:pt>
                <c:pt idx="15883">
                  <c:v>13595</c:v>
                </c:pt>
                <c:pt idx="15884">
                  <c:v>14674</c:v>
                </c:pt>
                <c:pt idx="15885">
                  <c:v>18668</c:v>
                </c:pt>
                <c:pt idx="15886">
                  <c:v>16772</c:v>
                </c:pt>
                <c:pt idx="15887">
                  <c:v>21590</c:v>
                </c:pt>
                <c:pt idx="15888">
                  <c:v>24878</c:v>
                </c:pt>
                <c:pt idx="15889">
                  <c:v>22339</c:v>
                </c:pt>
                <c:pt idx="15890">
                  <c:v>22276</c:v>
                </c:pt>
                <c:pt idx="15891">
                  <c:v>18682</c:v>
                </c:pt>
                <c:pt idx="15892">
                  <c:v>21867</c:v>
                </c:pt>
                <c:pt idx="15893">
                  <c:v>20619</c:v>
                </c:pt>
                <c:pt idx="15894">
                  <c:v>19946</c:v>
                </c:pt>
                <c:pt idx="15895">
                  <c:v>19767</c:v>
                </c:pt>
                <c:pt idx="15896">
                  <c:v>20541</c:v>
                </c:pt>
                <c:pt idx="15897">
                  <c:v>19606</c:v>
                </c:pt>
                <c:pt idx="15898">
                  <c:v>19722</c:v>
                </c:pt>
                <c:pt idx="15899">
                  <c:v>18451</c:v>
                </c:pt>
                <c:pt idx="15900">
                  <c:v>18433</c:v>
                </c:pt>
                <c:pt idx="15901">
                  <c:v>21437</c:v>
                </c:pt>
                <c:pt idx="15902">
                  <c:v>18395</c:v>
                </c:pt>
                <c:pt idx="15903">
                  <c:v>18517</c:v>
                </c:pt>
                <c:pt idx="15904">
                  <c:v>19734</c:v>
                </c:pt>
                <c:pt idx="15905">
                  <c:v>19726</c:v>
                </c:pt>
                <c:pt idx="15906">
                  <c:v>18456</c:v>
                </c:pt>
                <c:pt idx="15907">
                  <c:v>19628</c:v>
                </c:pt>
                <c:pt idx="15908">
                  <c:v>22249</c:v>
                </c:pt>
                <c:pt idx="15909">
                  <c:v>18409</c:v>
                </c:pt>
                <c:pt idx="15910">
                  <c:v>18301</c:v>
                </c:pt>
                <c:pt idx="15911">
                  <c:v>19659</c:v>
                </c:pt>
                <c:pt idx="15912">
                  <c:v>15030</c:v>
                </c:pt>
                <c:pt idx="15913">
                  <c:v>19520</c:v>
                </c:pt>
                <c:pt idx="15914">
                  <c:v>19560</c:v>
                </c:pt>
                <c:pt idx="15915">
                  <c:v>18161</c:v>
                </c:pt>
                <c:pt idx="15916">
                  <c:v>17621</c:v>
                </c:pt>
                <c:pt idx="15917">
                  <c:v>19467</c:v>
                </c:pt>
                <c:pt idx="15918">
                  <c:v>19424</c:v>
                </c:pt>
                <c:pt idx="15919">
                  <c:v>17959</c:v>
                </c:pt>
                <c:pt idx="15920">
                  <c:v>18112</c:v>
                </c:pt>
                <c:pt idx="15921">
                  <c:v>21991</c:v>
                </c:pt>
                <c:pt idx="15922">
                  <c:v>16744</c:v>
                </c:pt>
                <c:pt idx="15923">
                  <c:v>17256</c:v>
                </c:pt>
                <c:pt idx="15924">
                  <c:v>15598</c:v>
                </c:pt>
                <c:pt idx="15925">
                  <c:v>14739</c:v>
                </c:pt>
                <c:pt idx="15926">
                  <c:v>13366</c:v>
                </c:pt>
                <c:pt idx="15927">
                  <c:v>16917</c:v>
                </c:pt>
                <c:pt idx="15928">
                  <c:v>13336</c:v>
                </c:pt>
                <c:pt idx="15929">
                  <c:v>13292</c:v>
                </c:pt>
                <c:pt idx="15930">
                  <c:v>14875</c:v>
                </c:pt>
                <c:pt idx="15931">
                  <c:v>13292</c:v>
                </c:pt>
                <c:pt idx="15932">
                  <c:v>19313</c:v>
                </c:pt>
                <c:pt idx="15933">
                  <c:v>14550</c:v>
                </c:pt>
                <c:pt idx="15934">
                  <c:v>15360</c:v>
                </c:pt>
                <c:pt idx="15935">
                  <c:v>13293</c:v>
                </c:pt>
                <c:pt idx="15936">
                  <c:v>7272</c:v>
                </c:pt>
                <c:pt idx="15937">
                  <c:v>13302</c:v>
                </c:pt>
                <c:pt idx="15938">
                  <c:v>14647</c:v>
                </c:pt>
                <c:pt idx="15939">
                  <c:v>13260</c:v>
                </c:pt>
                <c:pt idx="15940">
                  <c:v>11816</c:v>
                </c:pt>
                <c:pt idx="15941">
                  <c:v>11092</c:v>
                </c:pt>
                <c:pt idx="15942">
                  <c:v>10863</c:v>
                </c:pt>
                <c:pt idx="15943">
                  <c:v>12596</c:v>
                </c:pt>
                <c:pt idx="15944">
                  <c:v>13262</c:v>
                </c:pt>
                <c:pt idx="15945">
                  <c:v>17274</c:v>
                </c:pt>
                <c:pt idx="15946">
                  <c:v>19378</c:v>
                </c:pt>
                <c:pt idx="15947">
                  <c:v>24029</c:v>
                </c:pt>
                <c:pt idx="15948">
                  <c:v>13248</c:v>
                </c:pt>
                <c:pt idx="15949">
                  <c:v>13248</c:v>
                </c:pt>
                <c:pt idx="15950">
                  <c:v>7132</c:v>
                </c:pt>
                <c:pt idx="15951">
                  <c:v>13264</c:v>
                </c:pt>
                <c:pt idx="15952">
                  <c:v>13092</c:v>
                </c:pt>
                <c:pt idx="15953">
                  <c:v>13246</c:v>
                </c:pt>
                <c:pt idx="15954">
                  <c:v>9227</c:v>
                </c:pt>
                <c:pt idx="15955">
                  <c:v>10675</c:v>
                </c:pt>
                <c:pt idx="15956">
                  <c:v>10962</c:v>
                </c:pt>
                <c:pt idx="15957">
                  <c:v>10904</c:v>
                </c:pt>
                <c:pt idx="15958">
                  <c:v>13290</c:v>
                </c:pt>
                <c:pt idx="15959">
                  <c:v>6284</c:v>
                </c:pt>
                <c:pt idx="15960">
                  <c:v>9633</c:v>
                </c:pt>
                <c:pt idx="15961">
                  <c:v>11199</c:v>
                </c:pt>
                <c:pt idx="15962">
                  <c:v>11323</c:v>
                </c:pt>
                <c:pt idx="15963">
                  <c:v>6934</c:v>
                </c:pt>
                <c:pt idx="15964">
                  <c:v>14259</c:v>
                </c:pt>
                <c:pt idx="15965">
                  <c:v>13528</c:v>
                </c:pt>
                <c:pt idx="15966">
                  <c:v>14442</c:v>
                </c:pt>
                <c:pt idx="15967">
                  <c:v>15951</c:v>
                </c:pt>
                <c:pt idx="15968">
                  <c:v>12412</c:v>
                </c:pt>
                <c:pt idx="15969">
                  <c:v>11925</c:v>
                </c:pt>
                <c:pt idx="15970">
                  <c:v>13912</c:v>
                </c:pt>
                <c:pt idx="15971">
                  <c:v>9958</c:v>
                </c:pt>
                <c:pt idx="15972">
                  <c:v>12471</c:v>
                </c:pt>
                <c:pt idx="15973">
                  <c:v>14488</c:v>
                </c:pt>
                <c:pt idx="15974">
                  <c:v>18439</c:v>
                </c:pt>
                <c:pt idx="15975">
                  <c:v>10651</c:v>
                </c:pt>
                <c:pt idx="15976">
                  <c:v>10483</c:v>
                </c:pt>
                <c:pt idx="15977">
                  <c:v>8114</c:v>
                </c:pt>
                <c:pt idx="15978">
                  <c:v>10010</c:v>
                </c:pt>
                <c:pt idx="15979">
                  <c:v>9849</c:v>
                </c:pt>
                <c:pt idx="15980">
                  <c:v>9157</c:v>
                </c:pt>
                <c:pt idx="15981">
                  <c:v>12841</c:v>
                </c:pt>
                <c:pt idx="15982">
                  <c:v>16361</c:v>
                </c:pt>
                <c:pt idx="15983">
                  <c:v>17616</c:v>
                </c:pt>
                <c:pt idx="15984">
                  <c:v>10714</c:v>
                </c:pt>
                <c:pt idx="15985">
                  <c:v>12232</c:v>
                </c:pt>
                <c:pt idx="15986">
                  <c:v>7754</c:v>
                </c:pt>
                <c:pt idx="15987">
                  <c:v>8539</c:v>
                </c:pt>
                <c:pt idx="15988">
                  <c:v>10224</c:v>
                </c:pt>
                <c:pt idx="15989">
                  <c:v>8333</c:v>
                </c:pt>
                <c:pt idx="15990">
                  <c:v>6998</c:v>
                </c:pt>
                <c:pt idx="15991">
                  <c:v>7273</c:v>
                </c:pt>
                <c:pt idx="15992">
                  <c:v>7662</c:v>
                </c:pt>
                <c:pt idx="15993">
                  <c:v>7171</c:v>
                </c:pt>
                <c:pt idx="15994">
                  <c:v>9878</c:v>
                </c:pt>
                <c:pt idx="15995">
                  <c:v>10666</c:v>
                </c:pt>
                <c:pt idx="15996">
                  <c:v>9028</c:v>
                </c:pt>
                <c:pt idx="15997">
                  <c:v>7201</c:v>
                </c:pt>
                <c:pt idx="15998">
                  <c:v>12897</c:v>
                </c:pt>
                <c:pt idx="15999">
                  <c:v>12897</c:v>
                </c:pt>
                <c:pt idx="16000">
                  <c:v>16304</c:v>
                </c:pt>
                <c:pt idx="16001">
                  <c:v>10519</c:v>
                </c:pt>
                <c:pt idx="16002">
                  <c:v>8427</c:v>
                </c:pt>
                <c:pt idx="16003">
                  <c:v>7126</c:v>
                </c:pt>
                <c:pt idx="16004">
                  <c:v>7024</c:v>
                </c:pt>
                <c:pt idx="16005">
                  <c:v>8620</c:v>
                </c:pt>
                <c:pt idx="16006">
                  <c:v>4811</c:v>
                </c:pt>
                <c:pt idx="16007">
                  <c:v>8587</c:v>
                </c:pt>
                <c:pt idx="16008">
                  <c:v>9577</c:v>
                </c:pt>
                <c:pt idx="16009">
                  <c:v>9747</c:v>
                </c:pt>
                <c:pt idx="16010">
                  <c:v>268018</c:v>
                </c:pt>
                <c:pt idx="16011">
                  <c:v>8876</c:v>
                </c:pt>
                <c:pt idx="16012">
                  <c:v>6680</c:v>
                </c:pt>
                <c:pt idx="16013">
                  <c:v>4677</c:v>
                </c:pt>
                <c:pt idx="16014">
                  <c:v>8562</c:v>
                </c:pt>
                <c:pt idx="16015">
                  <c:v>8246</c:v>
                </c:pt>
                <c:pt idx="16016">
                  <c:v>9759</c:v>
                </c:pt>
                <c:pt idx="16017">
                  <c:v>7173</c:v>
                </c:pt>
                <c:pt idx="16018">
                  <c:v>8666</c:v>
                </c:pt>
                <c:pt idx="16019">
                  <c:v>5428</c:v>
                </c:pt>
                <c:pt idx="16020">
                  <c:v>4727</c:v>
                </c:pt>
                <c:pt idx="16021">
                  <c:v>8508</c:v>
                </c:pt>
                <c:pt idx="16022">
                  <c:v>7041</c:v>
                </c:pt>
                <c:pt idx="16023">
                  <c:v>7466</c:v>
                </c:pt>
                <c:pt idx="16024">
                  <c:v>7078</c:v>
                </c:pt>
                <c:pt idx="16025">
                  <c:v>8997</c:v>
                </c:pt>
                <c:pt idx="16026">
                  <c:v>12639</c:v>
                </c:pt>
                <c:pt idx="16027">
                  <c:v>12639</c:v>
                </c:pt>
                <c:pt idx="16028">
                  <c:v>12639</c:v>
                </c:pt>
                <c:pt idx="16029">
                  <c:v>16443</c:v>
                </c:pt>
                <c:pt idx="16030">
                  <c:v>17235</c:v>
                </c:pt>
                <c:pt idx="16031">
                  <c:v>7787</c:v>
                </c:pt>
                <c:pt idx="16032">
                  <c:v>7044</c:v>
                </c:pt>
                <c:pt idx="16033">
                  <c:v>6582</c:v>
                </c:pt>
                <c:pt idx="16034">
                  <c:v>6897</c:v>
                </c:pt>
                <c:pt idx="16035">
                  <c:v>4748</c:v>
                </c:pt>
                <c:pt idx="16036">
                  <c:v>4628</c:v>
                </c:pt>
                <c:pt idx="16037">
                  <c:v>6175</c:v>
                </c:pt>
                <c:pt idx="16038">
                  <c:v>10692</c:v>
                </c:pt>
                <c:pt idx="16039">
                  <c:v>12737</c:v>
                </c:pt>
                <c:pt idx="16040">
                  <c:v>8237</c:v>
                </c:pt>
                <c:pt idx="16041">
                  <c:v>10007</c:v>
                </c:pt>
                <c:pt idx="16042">
                  <c:v>8043</c:v>
                </c:pt>
                <c:pt idx="16043">
                  <c:v>8455</c:v>
                </c:pt>
                <c:pt idx="16044">
                  <c:v>11773</c:v>
                </c:pt>
                <c:pt idx="16045">
                  <c:v>3999</c:v>
                </c:pt>
                <c:pt idx="16046">
                  <c:v>7371</c:v>
                </c:pt>
                <c:pt idx="16047">
                  <c:v>7887</c:v>
                </c:pt>
                <c:pt idx="16048">
                  <c:v>4553</c:v>
                </c:pt>
                <c:pt idx="16049">
                  <c:v>8242</c:v>
                </c:pt>
                <c:pt idx="16050">
                  <c:v>6864</c:v>
                </c:pt>
                <c:pt idx="16051">
                  <c:v>4995</c:v>
                </c:pt>
                <c:pt idx="16052">
                  <c:v>4727</c:v>
                </c:pt>
                <c:pt idx="16053">
                  <c:v>4607</c:v>
                </c:pt>
                <c:pt idx="16054">
                  <c:v>3651</c:v>
                </c:pt>
                <c:pt idx="16055">
                  <c:v>9367</c:v>
                </c:pt>
                <c:pt idx="16056">
                  <c:v>6826</c:v>
                </c:pt>
                <c:pt idx="16057">
                  <c:v>7086</c:v>
                </c:pt>
                <c:pt idx="16058">
                  <c:v>12307</c:v>
                </c:pt>
                <c:pt idx="16059">
                  <c:v>12751</c:v>
                </c:pt>
                <c:pt idx="16060">
                  <c:v>12751</c:v>
                </c:pt>
                <c:pt idx="16061">
                  <c:v>8553</c:v>
                </c:pt>
                <c:pt idx="16062">
                  <c:v>9484</c:v>
                </c:pt>
                <c:pt idx="16063">
                  <c:v>8162</c:v>
                </c:pt>
                <c:pt idx="16064">
                  <c:v>10486</c:v>
                </c:pt>
                <c:pt idx="16065">
                  <c:v>6840</c:v>
                </c:pt>
                <c:pt idx="16066">
                  <c:v>8216</c:v>
                </c:pt>
                <c:pt idx="16067">
                  <c:v>4693</c:v>
                </c:pt>
                <c:pt idx="16068">
                  <c:v>10182</c:v>
                </c:pt>
                <c:pt idx="16069">
                  <c:v>9394</c:v>
                </c:pt>
                <c:pt idx="16070">
                  <c:v>9432</c:v>
                </c:pt>
                <c:pt idx="16071">
                  <c:v>8801</c:v>
                </c:pt>
                <c:pt idx="16072">
                  <c:v>8723</c:v>
                </c:pt>
                <c:pt idx="16073">
                  <c:v>6853</c:v>
                </c:pt>
                <c:pt idx="16074">
                  <c:v>8449</c:v>
                </c:pt>
                <c:pt idx="16075">
                  <c:v>9502</c:v>
                </c:pt>
                <c:pt idx="16076">
                  <c:v>11683</c:v>
                </c:pt>
                <c:pt idx="16077">
                  <c:v>10374</c:v>
                </c:pt>
                <c:pt idx="16078">
                  <c:v>5720</c:v>
                </c:pt>
                <c:pt idx="16079">
                  <c:v>6965</c:v>
                </c:pt>
                <c:pt idx="16080">
                  <c:v>8076</c:v>
                </c:pt>
                <c:pt idx="16081">
                  <c:v>10467</c:v>
                </c:pt>
                <c:pt idx="16082">
                  <c:v>11723</c:v>
                </c:pt>
                <c:pt idx="16083">
                  <c:v>10403</c:v>
                </c:pt>
                <c:pt idx="16084">
                  <c:v>12815</c:v>
                </c:pt>
                <c:pt idx="16085">
                  <c:v>12815</c:v>
                </c:pt>
                <c:pt idx="16086">
                  <c:v>16601</c:v>
                </c:pt>
                <c:pt idx="16087">
                  <c:v>10575</c:v>
                </c:pt>
                <c:pt idx="16088">
                  <c:v>10569</c:v>
                </c:pt>
                <c:pt idx="16089">
                  <c:v>11657</c:v>
                </c:pt>
                <c:pt idx="16090">
                  <c:v>5776</c:v>
                </c:pt>
                <c:pt idx="16091">
                  <c:v>8199</c:v>
                </c:pt>
                <c:pt idx="16092">
                  <c:v>10493</c:v>
                </c:pt>
                <c:pt idx="16093">
                  <c:v>10413</c:v>
                </c:pt>
                <c:pt idx="16094">
                  <c:v>12316</c:v>
                </c:pt>
                <c:pt idx="16095">
                  <c:v>10522</c:v>
                </c:pt>
                <c:pt idx="16096">
                  <c:v>7877</c:v>
                </c:pt>
                <c:pt idx="16097">
                  <c:v>7020</c:v>
                </c:pt>
                <c:pt idx="16098">
                  <c:v>10572</c:v>
                </c:pt>
                <c:pt idx="16099">
                  <c:v>10541</c:v>
                </c:pt>
                <c:pt idx="16100">
                  <c:v>12046</c:v>
                </c:pt>
                <c:pt idx="16101">
                  <c:v>11198</c:v>
                </c:pt>
                <c:pt idx="16102">
                  <c:v>6991</c:v>
                </c:pt>
                <c:pt idx="16103">
                  <c:v>10695</c:v>
                </c:pt>
                <c:pt idx="16104">
                  <c:v>10560</c:v>
                </c:pt>
                <c:pt idx="16105">
                  <c:v>10509</c:v>
                </c:pt>
                <c:pt idx="16106">
                  <c:v>5820</c:v>
                </c:pt>
                <c:pt idx="16107">
                  <c:v>7132</c:v>
                </c:pt>
                <c:pt idx="16108">
                  <c:v>6550</c:v>
                </c:pt>
                <c:pt idx="16109">
                  <c:v>8933</c:v>
                </c:pt>
                <c:pt idx="16110">
                  <c:v>10396</c:v>
                </c:pt>
                <c:pt idx="16111">
                  <c:v>10851</c:v>
                </c:pt>
                <c:pt idx="16112">
                  <c:v>65794</c:v>
                </c:pt>
                <c:pt idx="16113">
                  <c:v>65350</c:v>
                </c:pt>
                <c:pt idx="16114">
                  <c:v>10718</c:v>
                </c:pt>
                <c:pt idx="16115">
                  <c:v>11884</c:v>
                </c:pt>
                <c:pt idx="16116">
                  <c:v>12301</c:v>
                </c:pt>
                <c:pt idx="16117">
                  <c:v>9033</c:v>
                </c:pt>
                <c:pt idx="16118">
                  <c:v>6816</c:v>
                </c:pt>
                <c:pt idx="16119">
                  <c:v>9866</c:v>
                </c:pt>
                <c:pt idx="16120">
                  <c:v>9961</c:v>
                </c:pt>
                <c:pt idx="16121">
                  <c:v>11920</c:v>
                </c:pt>
                <c:pt idx="16122">
                  <c:v>11920</c:v>
                </c:pt>
                <c:pt idx="16123">
                  <c:v>15689</c:v>
                </c:pt>
                <c:pt idx="16124">
                  <c:v>8939</c:v>
                </c:pt>
                <c:pt idx="16125">
                  <c:v>33702</c:v>
                </c:pt>
                <c:pt idx="16126">
                  <c:v>33702</c:v>
                </c:pt>
                <c:pt idx="16127">
                  <c:v>7723</c:v>
                </c:pt>
                <c:pt idx="16128">
                  <c:v>12533</c:v>
                </c:pt>
                <c:pt idx="16129">
                  <c:v>7001</c:v>
                </c:pt>
                <c:pt idx="16130">
                  <c:v>10781</c:v>
                </c:pt>
                <c:pt idx="16131">
                  <c:v>9621</c:v>
                </c:pt>
                <c:pt idx="16132">
                  <c:v>9352</c:v>
                </c:pt>
                <c:pt idx="16133">
                  <c:v>9131</c:v>
                </c:pt>
                <c:pt idx="16134">
                  <c:v>15662</c:v>
                </c:pt>
                <c:pt idx="16135">
                  <c:v>15282</c:v>
                </c:pt>
                <c:pt idx="16136">
                  <c:v>13245</c:v>
                </c:pt>
                <c:pt idx="16137">
                  <c:v>10046</c:v>
                </c:pt>
                <c:pt idx="16138">
                  <c:v>9103</c:v>
                </c:pt>
                <c:pt idx="16139">
                  <c:v>7016</c:v>
                </c:pt>
                <c:pt idx="16140">
                  <c:v>63946</c:v>
                </c:pt>
                <c:pt idx="16141">
                  <c:v>160904</c:v>
                </c:pt>
                <c:pt idx="16142">
                  <c:v>247749</c:v>
                </c:pt>
                <c:pt idx="16143">
                  <c:v>347623</c:v>
                </c:pt>
                <c:pt idx="16144">
                  <c:v>391076</c:v>
                </c:pt>
                <c:pt idx="16145">
                  <c:v>382758</c:v>
                </c:pt>
                <c:pt idx="16146">
                  <c:v>376714</c:v>
                </c:pt>
                <c:pt idx="16147">
                  <c:v>376688</c:v>
                </c:pt>
                <c:pt idx="16148">
                  <c:v>380298</c:v>
                </c:pt>
                <c:pt idx="16149">
                  <c:v>389086</c:v>
                </c:pt>
                <c:pt idx="16150">
                  <c:v>333211</c:v>
                </c:pt>
                <c:pt idx="16151">
                  <c:v>236931</c:v>
                </c:pt>
                <c:pt idx="16152">
                  <c:v>150321</c:v>
                </c:pt>
                <c:pt idx="16153">
                  <c:v>65706</c:v>
                </c:pt>
                <c:pt idx="16154">
                  <c:v>12752</c:v>
                </c:pt>
                <c:pt idx="16155">
                  <c:v>12754</c:v>
                </c:pt>
                <c:pt idx="16156">
                  <c:v>13122</c:v>
                </c:pt>
                <c:pt idx="16157">
                  <c:v>14208</c:v>
                </c:pt>
                <c:pt idx="16158">
                  <c:v>12577</c:v>
                </c:pt>
                <c:pt idx="16159">
                  <c:v>13177</c:v>
                </c:pt>
                <c:pt idx="16160">
                  <c:v>11309</c:v>
                </c:pt>
                <c:pt idx="16161">
                  <c:v>14470</c:v>
                </c:pt>
                <c:pt idx="16162">
                  <c:v>109797</c:v>
                </c:pt>
                <c:pt idx="16163">
                  <c:v>201266</c:v>
                </c:pt>
                <c:pt idx="16164">
                  <c:v>291596</c:v>
                </c:pt>
                <c:pt idx="16165">
                  <c:v>386999</c:v>
                </c:pt>
                <c:pt idx="16166">
                  <c:v>401357</c:v>
                </c:pt>
                <c:pt idx="16167">
                  <c:v>405971</c:v>
                </c:pt>
                <c:pt idx="16168">
                  <c:v>403516</c:v>
                </c:pt>
                <c:pt idx="16169">
                  <c:v>350956</c:v>
                </c:pt>
                <c:pt idx="16170">
                  <c:v>303114</c:v>
                </c:pt>
                <c:pt idx="16171">
                  <c:v>259732</c:v>
                </c:pt>
                <c:pt idx="16172">
                  <c:v>227509</c:v>
                </c:pt>
                <c:pt idx="16173">
                  <c:v>194909</c:v>
                </c:pt>
                <c:pt idx="16174">
                  <c:v>159886</c:v>
                </c:pt>
                <c:pt idx="16175">
                  <c:v>121065</c:v>
                </c:pt>
                <c:pt idx="16176">
                  <c:v>79610</c:v>
                </c:pt>
                <c:pt idx="16177">
                  <c:v>51720</c:v>
                </c:pt>
                <c:pt idx="16178">
                  <c:v>54284</c:v>
                </c:pt>
                <c:pt idx="16179">
                  <c:v>57704</c:v>
                </c:pt>
                <c:pt idx="16180">
                  <c:v>61085</c:v>
                </c:pt>
                <c:pt idx="16181">
                  <c:v>55908</c:v>
                </c:pt>
                <c:pt idx="16182">
                  <c:v>65160</c:v>
                </c:pt>
                <c:pt idx="16183">
                  <c:v>62782</c:v>
                </c:pt>
                <c:pt idx="16184">
                  <c:v>58185</c:v>
                </c:pt>
                <c:pt idx="16185">
                  <c:v>53663</c:v>
                </c:pt>
                <c:pt idx="16186">
                  <c:v>55942</c:v>
                </c:pt>
                <c:pt idx="16187">
                  <c:v>49162</c:v>
                </c:pt>
                <c:pt idx="16188">
                  <c:v>45776</c:v>
                </c:pt>
                <c:pt idx="16189">
                  <c:v>53942</c:v>
                </c:pt>
                <c:pt idx="16190">
                  <c:v>57320</c:v>
                </c:pt>
                <c:pt idx="16191">
                  <c:v>57309</c:v>
                </c:pt>
                <c:pt idx="16192">
                  <c:v>51544</c:v>
                </c:pt>
                <c:pt idx="16193">
                  <c:v>52617</c:v>
                </c:pt>
                <c:pt idx="16194">
                  <c:v>57534</c:v>
                </c:pt>
                <c:pt idx="16195">
                  <c:v>58663</c:v>
                </c:pt>
                <c:pt idx="16196">
                  <c:v>62149</c:v>
                </c:pt>
                <c:pt idx="16197">
                  <c:v>64294</c:v>
                </c:pt>
                <c:pt idx="16198">
                  <c:v>56288</c:v>
                </c:pt>
                <c:pt idx="16199">
                  <c:v>55282</c:v>
                </c:pt>
                <c:pt idx="16200">
                  <c:v>49437</c:v>
                </c:pt>
                <c:pt idx="16201">
                  <c:v>55164</c:v>
                </c:pt>
                <c:pt idx="16202">
                  <c:v>49585</c:v>
                </c:pt>
                <c:pt idx="16203">
                  <c:v>51981</c:v>
                </c:pt>
                <c:pt idx="16204">
                  <c:v>58719</c:v>
                </c:pt>
                <c:pt idx="16205">
                  <c:v>58278</c:v>
                </c:pt>
                <c:pt idx="16206">
                  <c:v>53047</c:v>
                </c:pt>
                <c:pt idx="16207">
                  <c:v>49559</c:v>
                </c:pt>
                <c:pt idx="16208">
                  <c:v>49535</c:v>
                </c:pt>
                <c:pt idx="16209">
                  <c:v>55204</c:v>
                </c:pt>
                <c:pt idx="16210">
                  <c:v>55883</c:v>
                </c:pt>
                <c:pt idx="16211">
                  <c:v>55514</c:v>
                </c:pt>
                <c:pt idx="16212">
                  <c:v>54016</c:v>
                </c:pt>
                <c:pt idx="16213">
                  <c:v>51581</c:v>
                </c:pt>
                <c:pt idx="16214">
                  <c:v>48251</c:v>
                </c:pt>
                <c:pt idx="16215">
                  <c:v>51469</c:v>
                </c:pt>
                <c:pt idx="16216">
                  <c:v>50156</c:v>
                </c:pt>
                <c:pt idx="16217">
                  <c:v>53694</c:v>
                </c:pt>
                <c:pt idx="16218">
                  <c:v>52171</c:v>
                </c:pt>
                <c:pt idx="16219">
                  <c:v>50160</c:v>
                </c:pt>
                <c:pt idx="16220">
                  <c:v>51717</c:v>
                </c:pt>
                <c:pt idx="16221">
                  <c:v>51541</c:v>
                </c:pt>
                <c:pt idx="16222">
                  <c:v>53260</c:v>
                </c:pt>
                <c:pt idx="16223">
                  <c:v>53638</c:v>
                </c:pt>
                <c:pt idx="16224">
                  <c:v>49746</c:v>
                </c:pt>
                <c:pt idx="16225">
                  <c:v>46672</c:v>
                </c:pt>
                <c:pt idx="16226">
                  <c:v>50131</c:v>
                </c:pt>
                <c:pt idx="16227">
                  <c:v>49836</c:v>
                </c:pt>
                <c:pt idx="16228">
                  <c:v>54568</c:v>
                </c:pt>
                <c:pt idx="16229">
                  <c:v>51556</c:v>
                </c:pt>
                <c:pt idx="16230">
                  <c:v>51551</c:v>
                </c:pt>
                <c:pt idx="16231">
                  <c:v>49806</c:v>
                </c:pt>
                <c:pt idx="16232">
                  <c:v>51692</c:v>
                </c:pt>
                <c:pt idx="16233">
                  <c:v>51691</c:v>
                </c:pt>
                <c:pt idx="16234">
                  <c:v>51713</c:v>
                </c:pt>
                <c:pt idx="16235">
                  <c:v>51711</c:v>
                </c:pt>
                <c:pt idx="16236">
                  <c:v>49723</c:v>
                </c:pt>
                <c:pt idx="16237">
                  <c:v>48139</c:v>
                </c:pt>
                <c:pt idx="16238">
                  <c:v>41254</c:v>
                </c:pt>
                <c:pt idx="16239">
                  <c:v>37666</c:v>
                </c:pt>
                <c:pt idx="16240">
                  <c:v>34173</c:v>
                </c:pt>
                <c:pt idx="16241">
                  <c:v>32434</c:v>
                </c:pt>
                <c:pt idx="16242">
                  <c:v>30638</c:v>
                </c:pt>
                <c:pt idx="16243">
                  <c:v>24028</c:v>
                </c:pt>
                <c:pt idx="16244">
                  <c:v>23915</c:v>
                </c:pt>
                <c:pt idx="16245">
                  <c:v>24066</c:v>
                </c:pt>
                <c:pt idx="16246">
                  <c:v>23790</c:v>
                </c:pt>
                <c:pt idx="16247">
                  <c:v>25176</c:v>
                </c:pt>
                <c:pt idx="16248">
                  <c:v>19751</c:v>
                </c:pt>
                <c:pt idx="16249">
                  <c:v>17710</c:v>
                </c:pt>
                <c:pt idx="16250">
                  <c:v>11719</c:v>
                </c:pt>
                <c:pt idx="16251">
                  <c:v>8453</c:v>
                </c:pt>
                <c:pt idx="16252">
                  <c:v>9489</c:v>
                </c:pt>
                <c:pt idx="16253">
                  <c:v>13161</c:v>
                </c:pt>
                <c:pt idx="16254">
                  <c:v>13161</c:v>
                </c:pt>
                <c:pt idx="16255">
                  <c:v>19301</c:v>
                </c:pt>
                <c:pt idx="16256">
                  <c:v>10885</c:v>
                </c:pt>
                <c:pt idx="16257">
                  <c:v>12063</c:v>
                </c:pt>
                <c:pt idx="16258">
                  <c:v>9557</c:v>
                </c:pt>
                <c:pt idx="16259">
                  <c:v>7087</c:v>
                </c:pt>
                <c:pt idx="16260">
                  <c:v>8877</c:v>
                </c:pt>
                <c:pt idx="16261">
                  <c:v>9032</c:v>
                </c:pt>
                <c:pt idx="16262">
                  <c:v>8620</c:v>
                </c:pt>
                <c:pt idx="16263">
                  <c:v>10893</c:v>
                </c:pt>
                <c:pt idx="16264">
                  <c:v>7834</c:v>
                </c:pt>
                <c:pt idx="16265">
                  <c:v>7477</c:v>
                </c:pt>
                <c:pt idx="16266">
                  <c:v>7055</c:v>
                </c:pt>
                <c:pt idx="16267">
                  <c:v>8864</c:v>
                </c:pt>
                <c:pt idx="16268">
                  <c:v>11836</c:v>
                </c:pt>
                <c:pt idx="16269">
                  <c:v>8460</c:v>
                </c:pt>
                <c:pt idx="16270">
                  <c:v>10703</c:v>
                </c:pt>
                <c:pt idx="16271">
                  <c:v>7409</c:v>
                </c:pt>
                <c:pt idx="16272">
                  <c:v>7166</c:v>
                </c:pt>
                <c:pt idx="16273">
                  <c:v>8537</c:v>
                </c:pt>
                <c:pt idx="16274">
                  <c:v>8492</c:v>
                </c:pt>
                <c:pt idx="16275">
                  <c:v>7908</c:v>
                </c:pt>
                <c:pt idx="16276">
                  <c:v>9780</c:v>
                </c:pt>
                <c:pt idx="16277">
                  <c:v>9902</c:v>
                </c:pt>
                <c:pt idx="16278">
                  <c:v>9290</c:v>
                </c:pt>
                <c:pt idx="16279">
                  <c:v>8642</c:v>
                </c:pt>
                <c:pt idx="16280">
                  <c:v>6516</c:v>
                </c:pt>
                <c:pt idx="16281">
                  <c:v>8809</c:v>
                </c:pt>
                <c:pt idx="16282">
                  <c:v>8465</c:v>
                </c:pt>
                <c:pt idx="16283">
                  <c:v>8271</c:v>
                </c:pt>
                <c:pt idx="16284">
                  <c:v>10679</c:v>
                </c:pt>
                <c:pt idx="16285">
                  <c:v>7546</c:v>
                </c:pt>
                <c:pt idx="16286">
                  <c:v>7260</c:v>
                </c:pt>
                <c:pt idx="16287">
                  <c:v>8000</c:v>
                </c:pt>
                <c:pt idx="16288">
                  <c:v>9277</c:v>
                </c:pt>
                <c:pt idx="16289">
                  <c:v>9191</c:v>
                </c:pt>
                <c:pt idx="16290">
                  <c:v>5495</c:v>
                </c:pt>
                <c:pt idx="16291">
                  <c:v>12002</c:v>
                </c:pt>
                <c:pt idx="16292">
                  <c:v>9019</c:v>
                </c:pt>
                <c:pt idx="16293">
                  <c:v>9199</c:v>
                </c:pt>
                <c:pt idx="16294">
                  <c:v>11401</c:v>
                </c:pt>
                <c:pt idx="16295">
                  <c:v>7882</c:v>
                </c:pt>
                <c:pt idx="16296">
                  <c:v>6568</c:v>
                </c:pt>
                <c:pt idx="16297">
                  <c:v>8156</c:v>
                </c:pt>
                <c:pt idx="16298">
                  <c:v>8156</c:v>
                </c:pt>
                <c:pt idx="16299">
                  <c:v>8156</c:v>
                </c:pt>
                <c:pt idx="16300">
                  <c:v>5805</c:v>
                </c:pt>
                <c:pt idx="16301">
                  <c:v>8011</c:v>
                </c:pt>
                <c:pt idx="16302">
                  <c:v>8024</c:v>
                </c:pt>
                <c:pt idx="16303">
                  <c:v>6058</c:v>
                </c:pt>
                <c:pt idx="16304">
                  <c:v>6671</c:v>
                </c:pt>
                <c:pt idx="16305">
                  <c:v>6263</c:v>
                </c:pt>
                <c:pt idx="16306">
                  <c:v>4020</c:v>
                </c:pt>
                <c:pt idx="16307">
                  <c:v>4020</c:v>
                </c:pt>
                <c:pt idx="16308">
                  <c:v>7383</c:v>
                </c:pt>
                <c:pt idx="16309">
                  <c:v>4003</c:v>
                </c:pt>
                <c:pt idx="16310">
                  <c:v>3817</c:v>
                </c:pt>
                <c:pt idx="16311">
                  <c:v>7089</c:v>
                </c:pt>
                <c:pt idx="16312">
                  <c:v>8383</c:v>
                </c:pt>
                <c:pt idx="16313">
                  <c:v>10983</c:v>
                </c:pt>
                <c:pt idx="16314">
                  <c:v>9182</c:v>
                </c:pt>
                <c:pt idx="16315">
                  <c:v>9182</c:v>
                </c:pt>
                <c:pt idx="16316">
                  <c:v>7671</c:v>
                </c:pt>
                <c:pt idx="16317">
                  <c:v>3197</c:v>
                </c:pt>
                <c:pt idx="16318">
                  <c:v>5389</c:v>
                </c:pt>
                <c:pt idx="16319">
                  <c:v>6485</c:v>
                </c:pt>
                <c:pt idx="16320">
                  <c:v>5379</c:v>
                </c:pt>
                <c:pt idx="16321">
                  <c:v>4209</c:v>
                </c:pt>
                <c:pt idx="16322">
                  <c:v>996</c:v>
                </c:pt>
                <c:pt idx="16323">
                  <c:v>8600</c:v>
                </c:pt>
                <c:pt idx="16324">
                  <c:v>8784</c:v>
                </c:pt>
                <c:pt idx="16325">
                  <c:v>8321</c:v>
                </c:pt>
                <c:pt idx="16326">
                  <c:v>8321</c:v>
                </c:pt>
                <c:pt idx="16327">
                  <c:v>10705</c:v>
                </c:pt>
                <c:pt idx="16328">
                  <c:v>8941</c:v>
                </c:pt>
                <c:pt idx="16329">
                  <c:v>9115</c:v>
                </c:pt>
                <c:pt idx="16330">
                  <c:v>9115</c:v>
                </c:pt>
                <c:pt idx="16331">
                  <c:v>12773</c:v>
                </c:pt>
                <c:pt idx="16332">
                  <c:v>7458</c:v>
                </c:pt>
                <c:pt idx="16333">
                  <c:v>10295</c:v>
                </c:pt>
                <c:pt idx="16334">
                  <c:v>7695</c:v>
                </c:pt>
                <c:pt idx="16335">
                  <c:v>6939</c:v>
                </c:pt>
                <c:pt idx="16336">
                  <c:v>6216</c:v>
                </c:pt>
                <c:pt idx="16337">
                  <c:v>7960</c:v>
                </c:pt>
                <c:pt idx="16338">
                  <c:v>3894</c:v>
                </c:pt>
                <c:pt idx="16339">
                  <c:v>4985</c:v>
                </c:pt>
                <c:pt idx="16340">
                  <c:v>8507</c:v>
                </c:pt>
                <c:pt idx="16341">
                  <c:v>8507</c:v>
                </c:pt>
                <c:pt idx="16342">
                  <c:v>4638</c:v>
                </c:pt>
                <c:pt idx="16343">
                  <c:v>8714</c:v>
                </c:pt>
                <c:pt idx="16344">
                  <c:v>3047</c:v>
                </c:pt>
                <c:pt idx="16345">
                  <c:v>5373</c:v>
                </c:pt>
                <c:pt idx="16346">
                  <c:v>4746</c:v>
                </c:pt>
                <c:pt idx="16347">
                  <c:v>7684</c:v>
                </c:pt>
                <c:pt idx="16348">
                  <c:v>5496</c:v>
                </c:pt>
                <c:pt idx="16349">
                  <c:v>7861</c:v>
                </c:pt>
                <c:pt idx="16350">
                  <c:v>7274</c:v>
                </c:pt>
                <c:pt idx="16351">
                  <c:v>6678</c:v>
                </c:pt>
                <c:pt idx="16352">
                  <c:v>10006</c:v>
                </c:pt>
                <c:pt idx="16353">
                  <c:v>10786</c:v>
                </c:pt>
                <c:pt idx="16354">
                  <c:v>6714</c:v>
                </c:pt>
                <c:pt idx="16355">
                  <c:v>5682</c:v>
                </c:pt>
                <c:pt idx="16356">
                  <c:v>10980</c:v>
                </c:pt>
                <c:pt idx="16357">
                  <c:v>10980</c:v>
                </c:pt>
                <c:pt idx="16358">
                  <c:v>6477</c:v>
                </c:pt>
                <c:pt idx="16359">
                  <c:v>8042</c:v>
                </c:pt>
                <c:pt idx="16360">
                  <c:v>8052</c:v>
                </c:pt>
                <c:pt idx="16361">
                  <c:v>5677</c:v>
                </c:pt>
                <c:pt idx="16362">
                  <c:v>3714</c:v>
                </c:pt>
                <c:pt idx="16363">
                  <c:v>5081</c:v>
                </c:pt>
                <c:pt idx="16364">
                  <c:v>8186</c:v>
                </c:pt>
                <c:pt idx="16365">
                  <c:v>5263</c:v>
                </c:pt>
                <c:pt idx="16366">
                  <c:v>3892</c:v>
                </c:pt>
                <c:pt idx="16367">
                  <c:v>5654</c:v>
                </c:pt>
                <c:pt idx="16368">
                  <c:v>4258</c:v>
                </c:pt>
                <c:pt idx="16369">
                  <c:v>4786</c:v>
                </c:pt>
                <c:pt idx="16370">
                  <c:v>8202</c:v>
                </c:pt>
                <c:pt idx="16371">
                  <c:v>8073</c:v>
                </c:pt>
                <c:pt idx="16372">
                  <c:v>8184</c:v>
                </c:pt>
                <c:pt idx="16373">
                  <c:v>9927</c:v>
                </c:pt>
                <c:pt idx="16374">
                  <c:v>11098</c:v>
                </c:pt>
                <c:pt idx="16375">
                  <c:v>11676</c:v>
                </c:pt>
                <c:pt idx="16376">
                  <c:v>16319</c:v>
                </c:pt>
                <c:pt idx="16377">
                  <c:v>16541</c:v>
                </c:pt>
                <c:pt idx="16378">
                  <c:v>16541</c:v>
                </c:pt>
                <c:pt idx="16379">
                  <c:v>3687</c:v>
                </c:pt>
                <c:pt idx="16380">
                  <c:v>3687</c:v>
                </c:pt>
                <c:pt idx="16381">
                  <c:v>3687</c:v>
                </c:pt>
                <c:pt idx="16382">
                  <c:v>4644</c:v>
                </c:pt>
                <c:pt idx="16383">
                  <c:v>8065</c:v>
                </c:pt>
                <c:pt idx="16384">
                  <c:v>8102</c:v>
                </c:pt>
                <c:pt idx="16385">
                  <c:v>9888</c:v>
                </c:pt>
                <c:pt idx="16386">
                  <c:v>10607</c:v>
                </c:pt>
                <c:pt idx="16387">
                  <c:v>5783</c:v>
                </c:pt>
                <c:pt idx="16388">
                  <c:v>4421</c:v>
                </c:pt>
                <c:pt idx="16389">
                  <c:v>4421</c:v>
                </c:pt>
                <c:pt idx="16390">
                  <c:v>4618</c:v>
                </c:pt>
                <c:pt idx="16391">
                  <c:v>1289</c:v>
                </c:pt>
                <c:pt idx="16392">
                  <c:v>6132</c:v>
                </c:pt>
                <c:pt idx="16393">
                  <c:v>1878</c:v>
                </c:pt>
                <c:pt idx="16394">
                  <c:v>2944</c:v>
                </c:pt>
                <c:pt idx="16395">
                  <c:v>7854</c:v>
                </c:pt>
                <c:pt idx="16396">
                  <c:v>3078</c:v>
                </c:pt>
                <c:pt idx="16397">
                  <c:v>1899</c:v>
                </c:pt>
                <c:pt idx="16398">
                  <c:v>2992</c:v>
                </c:pt>
                <c:pt idx="16399">
                  <c:v>2992</c:v>
                </c:pt>
                <c:pt idx="16400">
                  <c:v>7846</c:v>
                </c:pt>
                <c:pt idx="16401">
                  <c:v>5947</c:v>
                </c:pt>
                <c:pt idx="16402">
                  <c:v>5841</c:v>
                </c:pt>
                <c:pt idx="16403">
                  <c:v>2978</c:v>
                </c:pt>
                <c:pt idx="16404">
                  <c:v>633</c:v>
                </c:pt>
                <c:pt idx="16405">
                  <c:v>1069</c:v>
                </c:pt>
                <c:pt idx="16406">
                  <c:v>1069</c:v>
                </c:pt>
                <c:pt idx="16407">
                  <c:v>1069</c:v>
                </c:pt>
                <c:pt idx="16408">
                  <c:v>0</c:v>
                </c:pt>
                <c:pt idx="16409">
                  <c:v>1211</c:v>
                </c:pt>
                <c:pt idx="16410">
                  <c:v>1211</c:v>
                </c:pt>
                <c:pt idx="16411">
                  <c:v>1211</c:v>
                </c:pt>
                <c:pt idx="16412">
                  <c:v>1211</c:v>
                </c:pt>
                <c:pt idx="16413">
                  <c:v>2925</c:v>
                </c:pt>
                <c:pt idx="16414">
                  <c:v>3257</c:v>
                </c:pt>
                <c:pt idx="16415">
                  <c:v>3257</c:v>
                </c:pt>
                <c:pt idx="16416">
                  <c:v>3257</c:v>
                </c:pt>
                <c:pt idx="16417">
                  <c:v>3257</c:v>
                </c:pt>
                <c:pt idx="16418">
                  <c:v>8038</c:v>
                </c:pt>
                <c:pt idx="16419">
                  <c:v>3302</c:v>
                </c:pt>
                <c:pt idx="16420">
                  <c:v>3302</c:v>
                </c:pt>
                <c:pt idx="16421">
                  <c:v>3302</c:v>
                </c:pt>
                <c:pt idx="16422">
                  <c:v>3302</c:v>
                </c:pt>
                <c:pt idx="16423">
                  <c:v>3302</c:v>
                </c:pt>
                <c:pt idx="16424">
                  <c:v>4504</c:v>
                </c:pt>
                <c:pt idx="16425">
                  <c:v>3321</c:v>
                </c:pt>
                <c:pt idx="16426">
                  <c:v>3321</c:v>
                </c:pt>
                <c:pt idx="16427">
                  <c:v>3321</c:v>
                </c:pt>
                <c:pt idx="16428">
                  <c:v>3321</c:v>
                </c:pt>
                <c:pt idx="16429">
                  <c:v>6497</c:v>
                </c:pt>
                <c:pt idx="16430">
                  <c:v>3302</c:v>
                </c:pt>
                <c:pt idx="16431">
                  <c:v>3302</c:v>
                </c:pt>
                <c:pt idx="16432">
                  <c:v>2439</c:v>
                </c:pt>
                <c:pt idx="16433">
                  <c:v>3102</c:v>
                </c:pt>
                <c:pt idx="16434">
                  <c:v>3342</c:v>
                </c:pt>
                <c:pt idx="16435">
                  <c:v>3342</c:v>
                </c:pt>
                <c:pt idx="16436">
                  <c:v>177</c:v>
                </c:pt>
                <c:pt idx="16437">
                  <c:v>0</c:v>
                </c:pt>
                <c:pt idx="16438">
                  <c:v>946</c:v>
                </c:pt>
                <c:pt idx="16439">
                  <c:v>1189</c:v>
                </c:pt>
                <c:pt idx="16440">
                  <c:v>1189</c:v>
                </c:pt>
                <c:pt idx="16441">
                  <c:v>1189</c:v>
                </c:pt>
                <c:pt idx="16442">
                  <c:v>1189</c:v>
                </c:pt>
                <c:pt idx="16443">
                  <c:v>3184</c:v>
                </c:pt>
                <c:pt idx="16444">
                  <c:v>3319</c:v>
                </c:pt>
                <c:pt idx="16445">
                  <c:v>3319</c:v>
                </c:pt>
                <c:pt idx="16446">
                  <c:v>3319</c:v>
                </c:pt>
                <c:pt idx="16447">
                  <c:v>3319</c:v>
                </c:pt>
                <c:pt idx="16448">
                  <c:v>3319</c:v>
                </c:pt>
                <c:pt idx="16449">
                  <c:v>3330</c:v>
                </c:pt>
                <c:pt idx="16450">
                  <c:v>3330</c:v>
                </c:pt>
                <c:pt idx="16451">
                  <c:v>3330</c:v>
                </c:pt>
                <c:pt idx="16452">
                  <c:v>3330</c:v>
                </c:pt>
                <c:pt idx="16453">
                  <c:v>3219</c:v>
                </c:pt>
                <c:pt idx="16454">
                  <c:v>3265</c:v>
                </c:pt>
                <c:pt idx="16455">
                  <c:v>3265</c:v>
                </c:pt>
                <c:pt idx="16456">
                  <c:v>3265</c:v>
                </c:pt>
                <c:pt idx="16457">
                  <c:v>2844</c:v>
                </c:pt>
                <c:pt idx="16458">
                  <c:v>3282</c:v>
                </c:pt>
                <c:pt idx="16459">
                  <c:v>3282</c:v>
                </c:pt>
                <c:pt idx="16460">
                  <c:v>3282</c:v>
                </c:pt>
                <c:pt idx="16461">
                  <c:v>0</c:v>
                </c:pt>
                <c:pt idx="16462">
                  <c:v>683</c:v>
                </c:pt>
                <c:pt idx="16463">
                  <c:v>1192</c:v>
                </c:pt>
                <c:pt idx="16464">
                  <c:v>1192</c:v>
                </c:pt>
                <c:pt idx="16465">
                  <c:v>467</c:v>
                </c:pt>
                <c:pt idx="16466">
                  <c:v>0</c:v>
                </c:pt>
                <c:pt idx="16467">
                  <c:v>750</c:v>
                </c:pt>
                <c:pt idx="16468">
                  <c:v>1186</c:v>
                </c:pt>
                <c:pt idx="16469">
                  <c:v>1186</c:v>
                </c:pt>
                <c:pt idx="16470">
                  <c:v>1186</c:v>
                </c:pt>
                <c:pt idx="16471">
                  <c:v>1186</c:v>
                </c:pt>
                <c:pt idx="16472">
                  <c:v>2971</c:v>
                </c:pt>
                <c:pt idx="16473">
                  <c:v>3272</c:v>
                </c:pt>
                <c:pt idx="16474">
                  <c:v>3272</c:v>
                </c:pt>
                <c:pt idx="16475">
                  <c:v>3272</c:v>
                </c:pt>
                <c:pt idx="16476">
                  <c:v>3272</c:v>
                </c:pt>
                <c:pt idx="16477">
                  <c:v>3272</c:v>
                </c:pt>
                <c:pt idx="16478">
                  <c:v>4486</c:v>
                </c:pt>
                <c:pt idx="16479">
                  <c:v>3312</c:v>
                </c:pt>
                <c:pt idx="16480">
                  <c:v>3312</c:v>
                </c:pt>
                <c:pt idx="16481">
                  <c:v>3312</c:v>
                </c:pt>
                <c:pt idx="16482">
                  <c:v>3218</c:v>
                </c:pt>
                <c:pt idx="16483">
                  <c:v>3218</c:v>
                </c:pt>
                <c:pt idx="16484">
                  <c:v>3218</c:v>
                </c:pt>
                <c:pt idx="16485">
                  <c:v>3218</c:v>
                </c:pt>
                <c:pt idx="16486">
                  <c:v>3218</c:v>
                </c:pt>
                <c:pt idx="16487">
                  <c:v>3213</c:v>
                </c:pt>
                <c:pt idx="16488">
                  <c:v>3267</c:v>
                </c:pt>
                <c:pt idx="16489">
                  <c:v>3267</c:v>
                </c:pt>
                <c:pt idx="16490">
                  <c:v>0</c:v>
                </c:pt>
                <c:pt idx="16491">
                  <c:v>868</c:v>
                </c:pt>
                <c:pt idx="16492">
                  <c:v>1176</c:v>
                </c:pt>
                <c:pt idx="16493">
                  <c:v>1176</c:v>
                </c:pt>
                <c:pt idx="16494">
                  <c:v>247</c:v>
                </c:pt>
                <c:pt idx="16495">
                  <c:v>0</c:v>
                </c:pt>
                <c:pt idx="16496">
                  <c:v>973</c:v>
                </c:pt>
                <c:pt idx="16497">
                  <c:v>1166</c:v>
                </c:pt>
                <c:pt idx="16498">
                  <c:v>1166</c:v>
                </c:pt>
                <c:pt idx="16499">
                  <c:v>1166</c:v>
                </c:pt>
                <c:pt idx="16500">
                  <c:v>1166</c:v>
                </c:pt>
                <c:pt idx="16501">
                  <c:v>3114</c:v>
                </c:pt>
                <c:pt idx="16502">
                  <c:v>3262</c:v>
                </c:pt>
                <c:pt idx="16503">
                  <c:v>3262</c:v>
                </c:pt>
                <c:pt idx="16504">
                  <c:v>3262</c:v>
                </c:pt>
                <c:pt idx="16505">
                  <c:v>3262</c:v>
                </c:pt>
                <c:pt idx="16506">
                  <c:v>3262</c:v>
                </c:pt>
                <c:pt idx="16507">
                  <c:v>3263</c:v>
                </c:pt>
                <c:pt idx="16508">
                  <c:v>3263</c:v>
                </c:pt>
                <c:pt idx="16509">
                  <c:v>3263</c:v>
                </c:pt>
                <c:pt idx="16510">
                  <c:v>3263</c:v>
                </c:pt>
                <c:pt idx="16511">
                  <c:v>3324</c:v>
                </c:pt>
                <c:pt idx="16512">
                  <c:v>3324</c:v>
                </c:pt>
                <c:pt idx="16513">
                  <c:v>3324</c:v>
                </c:pt>
                <c:pt idx="16514">
                  <c:v>3324</c:v>
                </c:pt>
                <c:pt idx="16515">
                  <c:v>2857</c:v>
                </c:pt>
                <c:pt idx="16516">
                  <c:v>3306</c:v>
                </c:pt>
                <c:pt idx="16517">
                  <c:v>3306</c:v>
                </c:pt>
                <c:pt idx="16518">
                  <c:v>3306</c:v>
                </c:pt>
                <c:pt idx="16519">
                  <c:v>0</c:v>
                </c:pt>
                <c:pt idx="16520">
                  <c:v>731</c:v>
                </c:pt>
                <c:pt idx="16521">
                  <c:v>1192</c:v>
                </c:pt>
                <c:pt idx="16522">
                  <c:v>1192</c:v>
                </c:pt>
                <c:pt idx="16523">
                  <c:v>455</c:v>
                </c:pt>
                <c:pt idx="16524">
                  <c:v>0</c:v>
                </c:pt>
                <c:pt idx="16525">
                  <c:v>818</c:v>
                </c:pt>
                <c:pt idx="16526">
                  <c:v>1192</c:v>
                </c:pt>
                <c:pt idx="16527">
                  <c:v>1192</c:v>
                </c:pt>
                <c:pt idx="16528">
                  <c:v>1192</c:v>
                </c:pt>
                <c:pt idx="16529">
                  <c:v>1192</c:v>
                </c:pt>
                <c:pt idx="16530">
                  <c:v>3142</c:v>
                </c:pt>
                <c:pt idx="16531">
                  <c:v>3325</c:v>
                </c:pt>
                <c:pt idx="16532">
                  <c:v>3325</c:v>
                </c:pt>
                <c:pt idx="16533">
                  <c:v>3325</c:v>
                </c:pt>
                <c:pt idx="16534">
                  <c:v>3325</c:v>
                </c:pt>
                <c:pt idx="16535">
                  <c:v>3325</c:v>
                </c:pt>
                <c:pt idx="16536">
                  <c:v>3339</c:v>
                </c:pt>
                <c:pt idx="16537">
                  <c:v>3332</c:v>
                </c:pt>
                <c:pt idx="16538">
                  <c:v>3332</c:v>
                </c:pt>
                <c:pt idx="16539">
                  <c:v>3332</c:v>
                </c:pt>
                <c:pt idx="16540">
                  <c:v>3310</c:v>
                </c:pt>
                <c:pt idx="16541">
                  <c:v>3315</c:v>
                </c:pt>
                <c:pt idx="16542">
                  <c:v>3315</c:v>
                </c:pt>
                <c:pt idx="16543">
                  <c:v>3315</c:v>
                </c:pt>
                <c:pt idx="16544">
                  <c:v>3315</c:v>
                </c:pt>
                <c:pt idx="16545">
                  <c:v>3315</c:v>
                </c:pt>
                <c:pt idx="16546">
                  <c:v>3349</c:v>
                </c:pt>
                <c:pt idx="16547">
                  <c:v>3349</c:v>
                </c:pt>
                <c:pt idx="16548">
                  <c:v>3349</c:v>
                </c:pt>
                <c:pt idx="16549">
                  <c:v>3349</c:v>
                </c:pt>
                <c:pt idx="16550">
                  <c:v>3327</c:v>
                </c:pt>
                <c:pt idx="16551">
                  <c:v>1198</c:v>
                </c:pt>
                <c:pt idx="16552">
                  <c:v>227</c:v>
                </c:pt>
                <c:pt idx="16553">
                  <c:v>465</c:v>
                </c:pt>
                <c:pt idx="16554">
                  <c:v>1111</c:v>
                </c:pt>
                <c:pt idx="16555">
                  <c:v>1221</c:v>
                </c:pt>
                <c:pt idx="16556">
                  <c:v>1221</c:v>
                </c:pt>
                <c:pt idx="16557">
                  <c:v>1221</c:v>
                </c:pt>
                <c:pt idx="16558">
                  <c:v>2350</c:v>
                </c:pt>
                <c:pt idx="16559">
                  <c:v>3310</c:v>
                </c:pt>
                <c:pt idx="16560">
                  <c:v>3336</c:v>
                </c:pt>
                <c:pt idx="16561">
                  <c:v>3336</c:v>
                </c:pt>
                <c:pt idx="16562">
                  <c:v>3336</c:v>
                </c:pt>
                <c:pt idx="16563">
                  <c:v>3336</c:v>
                </c:pt>
                <c:pt idx="16564">
                  <c:v>3346</c:v>
                </c:pt>
                <c:pt idx="16565">
                  <c:v>3346</c:v>
                </c:pt>
                <c:pt idx="16566">
                  <c:v>3331</c:v>
                </c:pt>
                <c:pt idx="16567">
                  <c:v>3331</c:v>
                </c:pt>
                <c:pt idx="16568">
                  <c:v>3331</c:v>
                </c:pt>
                <c:pt idx="16569">
                  <c:v>3331</c:v>
                </c:pt>
                <c:pt idx="16570">
                  <c:v>3288</c:v>
                </c:pt>
                <c:pt idx="16571">
                  <c:v>3288</c:v>
                </c:pt>
                <c:pt idx="16572">
                  <c:v>0</c:v>
                </c:pt>
                <c:pt idx="16573">
                  <c:v>917</c:v>
                </c:pt>
                <c:pt idx="16574">
                  <c:v>1202</c:v>
                </c:pt>
                <c:pt idx="16575">
                  <c:v>1202</c:v>
                </c:pt>
                <c:pt idx="16576">
                  <c:v>291</c:v>
                </c:pt>
                <c:pt idx="16577">
                  <c:v>0</c:v>
                </c:pt>
                <c:pt idx="16578">
                  <c:v>1032</c:v>
                </c:pt>
                <c:pt idx="16579">
                  <c:v>1205</c:v>
                </c:pt>
                <c:pt idx="16580">
                  <c:v>1205</c:v>
                </c:pt>
                <c:pt idx="16581">
                  <c:v>1205</c:v>
                </c:pt>
                <c:pt idx="16582">
                  <c:v>2432</c:v>
                </c:pt>
                <c:pt idx="16583">
                  <c:v>3230</c:v>
                </c:pt>
                <c:pt idx="16584">
                  <c:v>3304</c:v>
                </c:pt>
                <c:pt idx="16585">
                  <c:v>3304</c:v>
                </c:pt>
                <c:pt idx="16586">
                  <c:v>3304</c:v>
                </c:pt>
                <c:pt idx="16587">
                  <c:v>3304</c:v>
                </c:pt>
                <c:pt idx="16588">
                  <c:v>3304</c:v>
                </c:pt>
                <c:pt idx="16589">
                  <c:v>3277</c:v>
                </c:pt>
                <c:pt idx="16590">
                  <c:v>3314</c:v>
                </c:pt>
                <c:pt idx="16591">
                  <c:v>3314</c:v>
                </c:pt>
                <c:pt idx="16592">
                  <c:v>3314</c:v>
                </c:pt>
                <c:pt idx="16593">
                  <c:v>3260</c:v>
                </c:pt>
                <c:pt idx="16594">
                  <c:v>3260</c:v>
                </c:pt>
                <c:pt idx="16595">
                  <c:v>3260</c:v>
                </c:pt>
                <c:pt idx="16596">
                  <c:v>3260</c:v>
                </c:pt>
                <c:pt idx="16597">
                  <c:v>2981</c:v>
                </c:pt>
                <c:pt idx="16598">
                  <c:v>3313</c:v>
                </c:pt>
                <c:pt idx="16599">
                  <c:v>3313</c:v>
                </c:pt>
                <c:pt idx="16600">
                  <c:v>3313</c:v>
                </c:pt>
                <c:pt idx="16601">
                  <c:v>0</c:v>
                </c:pt>
                <c:pt idx="16602">
                  <c:v>977</c:v>
                </c:pt>
                <c:pt idx="16603">
                  <c:v>1178</c:v>
                </c:pt>
                <c:pt idx="16604">
                  <c:v>1178</c:v>
                </c:pt>
                <c:pt idx="16605">
                  <c:v>168</c:v>
                </c:pt>
                <c:pt idx="16606">
                  <c:v>535</c:v>
                </c:pt>
                <c:pt idx="16607">
                  <c:v>1183</c:v>
                </c:pt>
                <c:pt idx="16608">
                  <c:v>1183</c:v>
                </c:pt>
                <c:pt idx="16609">
                  <c:v>1183</c:v>
                </c:pt>
                <c:pt idx="16610">
                  <c:v>1183</c:v>
                </c:pt>
                <c:pt idx="16611">
                  <c:v>2148</c:v>
                </c:pt>
                <c:pt idx="16612">
                  <c:v>3232</c:v>
                </c:pt>
                <c:pt idx="16613">
                  <c:v>3232</c:v>
                </c:pt>
                <c:pt idx="16614">
                  <c:v>3232</c:v>
                </c:pt>
                <c:pt idx="16615">
                  <c:v>3232</c:v>
                </c:pt>
                <c:pt idx="16616">
                  <c:v>3232</c:v>
                </c:pt>
                <c:pt idx="16617">
                  <c:v>3257</c:v>
                </c:pt>
                <c:pt idx="16618">
                  <c:v>3221</c:v>
                </c:pt>
                <c:pt idx="16619">
                  <c:v>4814</c:v>
                </c:pt>
                <c:pt idx="16620">
                  <c:v>4814</c:v>
                </c:pt>
                <c:pt idx="16621">
                  <c:v>4814</c:v>
                </c:pt>
                <c:pt idx="16622">
                  <c:v>1522</c:v>
                </c:pt>
                <c:pt idx="16623">
                  <c:v>2954</c:v>
                </c:pt>
                <c:pt idx="16624">
                  <c:v>4841</c:v>
                </c:pt>
                <c:pt idx="16625">
                  <c:v>4841</c:v>
                </c:pt>
                <c:pt idx="16626">
                  <c:v>4841</c:v>
                </c:pt>
                <c:pt idx="16627">
                  <c:v>4841</c:v>
                </c:pt>
                <c:pt idx="16628">
                  <c:v>3317</c:v>
                </c:pt>
                <c:pt idx="16629">
                  <c:v>3317</c:v>
                </c:pt>
                <c:pt idx="16630">
                  <c:v>2286</c:v>
                </c:pt>
                <c:pt idx="16631">
                  <c:v>1885</c:v>
                </c:pt>
                <c:pt idx="16632">
                  <c:v>5202</c:v>
                </c:pt>
                <c:pt idx="16633">
                  <c:v>2949</c:v>
                </c:pt>
                <c:pt idx="16634">
                  <c:v>85</c:v>
                </c:pt>
                <c:pt idx="16635">
                  <c:v>3295</c:v>
                </c:pt>
                <c:pt idx="16636">
                  <c:v>3295</c:v>
                </c:pt>
                <c:pt idx="16637">
                  <c:v>3295</c:v>
                </c:pt>
                <c:pt idx="16638">
                  <c:v>3295</c:v>
                </c:pt>
                <c:pt idx="16639">
                  <c:v>0</c:v>
                </c:pt>
                <c:pt idx="16640">
                  <c:v>3328</c:v>
                </c:pt>
                <c:pt idx="16641">
                  <c:v>3328</c:v>
                </c:pt>
                <c:pt idx="16642">
                  <c:v>3328</c:v>
                </c:pt>
                <c:pt idx="16643">
                  <c:v>3328</c:v>
                </c:pt>
                <c:pt idx="16644">
                  <c:v>6494</c:v>
                </c:pt>
                <c:pt idx="16645">
                  <c:v>1905</c:v>
                </c:pt>
                <c:pt idx="16646">
                  <c:v>5234</c:v>
                </c:pt>
                <c:pt idx="16647">
                  <c:v>3141</c:v>
                </c:pt>
                <c:pt idx="16648">
                  <c:v>4860</c:v>
                </c:pt>
                <c:pt idx="16649">
                  <c:v>4860</c:v>
                </c:pt>
                <c:pt idx="16650">
                  <c:v>6626</c:v>
                </c:pt>
                <c:pt idx="16651">
                  <c:v>5191</c:v>
                </c:pt>
                <c:pt idx="16652">
                  <c:v>3297</c:v>
                </c:pt>
                <c:pt idx="16653">
                  <c:v>3297</c:v>
                </c:pt>
                <c:pt idx="16654">
                  <c:v>6583</c:v>
                </c:pt>
                <c:pt idx="16655">
                  <c:v>3286</c:v>
                </c:pt>
                <c:pt idx="16656">
                  <c:v>3286</c:v>
                </c:pt>
                <c:pt idx="16657">
                  <c:v>3286</c:v>
                </c:pt>
                <c:pt idx="16658">
                  <c:v>3286</c:v>
                </c:pt>
                <c:pt idx="16659">
                  <c:v>2025</c:v>
                </c:pt>
                <c:pt idx="16660">
                  <c:v>5171</c:v>
                </c:pt>
                <c:pt idx="16661">
                  <c:v>5152</c:v>
                </c:pt>
                <c:pt idx="16662">
                  <c:v>4805</c:v>
                </c:pt>
                <c:pt idx="16663">
                  <c:v>4805</c:v>
                </c:pt>
                <c:pt idx="16664">
                  <c:v>5954</c:v>
                </c:pt>
                <c:pt idx="16665">
                  <c:v>3295</c:v>
                </c:pt>
                <c:pt idx="16666">
                  <c:v>3295</c:v>
                </c:pt>
                <c:pt idx="16667">
                  <c:v>322</c:v>
                </c:pt>
                <c:pt idx="16668">
                  <c:v>3315</c:v>
                </c:pt>
                <c:pt idx="16669">
                  <c:v>3377</c:v>
                </c:pt>
                <c:pt idx="16670">
                  <c:v>3377</c:v>
                </c:pt>
                <c:pt idx="16671">
                  <c:v>3377</c:v>
                </c:pt>
                <c:pt idx="16672">
                  <c:v>3377</c:v>
                </c:pt>
                <c:pt idx="16673">
                  <c:v>2286</c:v>
                </c:pt>
                <c:pt idx="16674">
                  <c:v>5275</c:v>
                </c:pt>
                <c:pt idx="16675">
                  <c:v>5275</c:v>
                </c:pt>
                <c:pt idx="16676">
                  <c:v>3076</c:v>
                </c:pt>
                <c:pt idx="16677">
                  <c:v>4896</c:v>
                </c:pt>
                <c:pt idx="16678">
                  <c:v>4896</c:v>
                </c:pt>
                <c:pt idx="16679">
                  <c:v>6580</c:v>
                </c:pt>
                <c:pt idx="16680">
                  <c:v>5205</c:v>
                </c:pt>
                <c:pt idx="16681">
                  <c:v>3321</c:v>
                </c:pt>
                <c:pt idx="16682">
                  <c:v>6553</c:v>
                </c:pt>
                <c:pt idx="16683">
                  <c:v>5257</c:v>
                </c:pt>
                <c:pt idx="16684">
                  <c:v>5211</c:v>
                </c:pt>
                <c:pt idx="16685">
                  <c:v>5165</c:v>
                </c:pt>
                <c:pt idx="16686">
                  <c:v>4846</c:v>
                </c:pt>
                <c:pt idx="16687">
                  <c:v>5517</c:v>
                </c:pt>
                <c:pt idx="16688">
                  <c:v>2737</c:v>
                </c:pt>
                <c:pt idx="16689">
                  <c:v>6252</c:v>
                </c:pt>
                <c:pt idx="16690">
                  <c:v>2949</c:v>
                </c:pt>
                <c:pt idx="16691">
                  <c:v>62</c:v>
                </c:pt>
                <c:pt idx="16692">
                  <c:v>3310</c:v>
                </c:pt>
                <c:pt idx="16693">
                  <c:v>3310</c:v>
                </c:pt>
                <c:pt idx="16694">
                  <c:v>3310</c:v>
                </c:pt>
                <c:pt idx="16695">
                  <c:v>3310</c:v>
                </c:pt>
                <c:pt idx="16696">
                  <c:v>6282</c:v>
                </c:pt>
                <c:pt idx="16697">
                  <c:v>2002</c:v>
                </c:pt>
                <c:pt idx="16698">
                  <c:v>5199</c:v>
                </c:pt>
                <c:pt idx="16699">
                  <c:v>5171</c:v>
                </c:pt>
                <c:pt idx="16700">
                  <c:v>4830</c:v>
                </c:pt>
                <c:pt idx="16701">
                  <c:v>4830</c:v>
                </c:pt>
                <c:pt idx="16702">
                  <c:v>4830</c:v>
                </c:pt>
                <c:pt idx="16703">
                  <c:v>6227</c:v>
                </c:pt>
                <c:pt idx="16704">
                  <c:v>3028</c:v>
                </c:pt>
                <c:pt idx="16705">
                  <c:v>4796</c:v>
                </c:pt>
                <c:pt idx="16706">
                  <c:v>4796</c:v>
                </c:pt>
                <c:pt idx="16707">
                  <c:v>8076</c:v>
                </c:pt>
                <c:pt idx="16708">
                  <c:v>3280</c:v>
                </c:pt>
                <c:pt idx="16709">
                  <c:v>3280</c:v>
                </c:pt>
                <c:pt idx="16710">
                  <c:v>6113</c:v>
                </c:pt>
                <c:pt idx="16711">
                  <c:v>2101</c:v>
                </c:pt>
                <c:pt idx="16712">
                  <c:v>5107</c:v>
                </c:pt>
                <c:pt idx="16713">
                  <c:v>5107</c:v>
                </c:pt>
                <c:pt idx="16714">
                  <c:v>4738</c:v>
                </c:pt>
                <c:pt idx="16715">
                  <c:v>0</c:v>
                </c:pt>
                <c:pt idx="16716">
                  <c:v>3304</c:v>
                </c:pt>
                <c:pt idx="16717">
                  <c:v>3304</c:v>
                </c:pt>
                <c:pt idx="16718">
                  <c:v>3304</c:v>
                </c:pt>
                <c:pt idx="16719">
                  <c:v>460</c:v>
                </c:pt>
                <c:pt idx="16720">
                  <c:v>3155</c:v>
                </c:pt>
                <c:pt idx="16721">
                  <c:v>3320</c:v>
                </c:pt>
                <c:pt idx="16722">
                  <c:v>3320</c:v>
                </c:pt>
                <c:pt idx="16723">
                  <c:v>3320</c:v>
                </c:pt>
                <c:pt idx="16724">
                  <c:v>3320</c:v>
                </c:pt>
                <c:pt idx="16725">
                  <c:v>825</c:v>
                </c:pt>
                <c:pt idx="16726">
                  <c:v>5214</c:v>
                </c:pt>
                <c:pt idx="16727">
                  <c:v>5214</c:v>
                </c:pt>
                <c:pt idx="16728">
                  <c:v>2937</c:v>
                </c:pt>
                <c:pt idx="16729">
                  <c:v>4838</c:v>
                </c:pt>
                <c:pt idx="16730">
                  <c:v>4838</c:v>
                </c:pt>
                <c:pt idx="16731">
                  <c:v>6607</c:v>
                </c:pt>
                <c:pt idx="16732">
                  <c:v>5189</c:v>
                </c:pt>
                <c:pt idx="16733">
                  <c:v>4814</c:v>
                </c:pt>
                <c:pt idx="16734">
                  <c:v>4814</c:v>
                </c:pt>
                <c:pt idx="16735">
                  <c:v>4814</c:v>
                </c:pt>
                <c:pt idx="16736">
                  <c:v>3296</c:v>
                </c:pt>
                <c:pt idx="16737">
                  <c:v>3296</c:v>
                </c:pt>
                <c:pt idx="16738">
                  <c:v>3296</c:v>
                </c:pt>
                <c:pt idx="16739">
                  <c:v>6237</c:v>
                </c:pt>
                <c:pt idx="16740">
                  <c:v>1905</c:v>
                </c:pt>
                <c:pt idx="16741">
                  <c:v>5168</c:v>
                </c:pt>
                <c:pt idx="16742">
                  <c:v>5130</c:v>
                </c:pt>
                <c:pt idx="16743">
                  <c:v>4803</c:v>
                </c:pt>
                <c:pt idx="16744">
                  <c:v>4803</c:v>
                </c:pt>
                <c:pt idx="16745">
                  <c:v>8102</c:v>
                </c:pt>
                <c:pt idx="16746">
                  <c:v>6284</c:v>
                </c:pt>
                <c:pt idx="16747">
                  <c:v>3299</c:v>
                </c:pt>
                <c:pt idx="16748">
                  <c:v>3122</c:v>
                </c:pt>
                <c:pt idx="16749">
                  <c:v>3310</c:v>
                </c:pt>
                <c:pt idx="16750">
                  <c:v>3310</c:v>
                </c:pt>
                <c:pt idx="16751">
                  <c:v>3310</c:v>
                </c:pt>
                <c:pt idx="16752">
                  <c:v>3310</c:v>
                </c:pt>
                <c:pt idx="16753">
                  <c:v>6301</c:v>
                </c:pt>
                <c:pt idx="16754">
                  <c:v>1950</c:v>
                </c:pt>
                <c:pt idx="16755">
                  <c:v>3312</c:v>
                </c:pt>
                <c:pt idx="16756">
                  <c:v>5138</c:v>
                </c:pt>
                <c:pt idx="16757">
                  <c:v>4835</c:v>
                </c:pt>
                <c:pt idx="16758">
                  <c:v>4835</c:v>
                </c:pt>
                <c:pt idx="16759">
                  <c:v>5855</c:v>
                </c:pt>
                <c:pt idx="16760">
                  <c:v>6385</c:v>
                </c:pt>
                <c:pt idx="16761">
                  <c:v>5140</c:v>
                </c:pt>
                <c:pt idx="16762">
                  <c:v>3345</c:v>
                </c:pt>
                <c:pt idx="16763">
                  <c:v>3345</c:v>
                </c:pt>
                <c:pt idx="16764">
                  <c:v>3317</c:v>
                </c:pt>
                <c:pt idx="16765">
                  <c:v>3317</c:v>
                </c:pt>
                <c:pt idx="16766">
                  <c:v>3317</c:v>
                </c:pt>
                <c:pt idx="16767">
                  <c:v>3317</c:v>
                </c:pt>
                <c:pt idx="16768">
                  <c:v>871</c:v>
                </c:pt>
                <c:pt idx="16769">
                  <c:v>3187</c:v>
                </c:pt>
                <c:pt idx="16770">
                  <c:v>3309</c:v>
                </c:pt>
                <c:pt idx="16771">
                  <c:v>4802</c:v>
                </c:pt>
                <c:pt idx="16772">
                  <c:v>101</c:v>
                </c:pt>
                <c:pt idx="16773">
                  <c:v>3260</c:v>
                </c:pt>
                <c:pt idx="16774">
                  <c:v>3260</c:v>
                </c:pt>
                <c:pt idx="16775">
                  <c:v>3260</c:v>
                </c:pt>
                <c:pt idx="16776">
                  <c:v>3260</c:v>
                </c:pt>
                <c:pt idx="16777">
                  <c:v>2847</c:v>
                </c:pt>
                <c:pt idx="16778">
                  <c:v>3225</c:v>
                </c:pt>
                <c:pt idx="16779">
                  <c:v>3225</c:v>
                </c:pt>
                <c:pt idx="16780">
                  <c:v>3225</c:v>
                </c:pt>
                <c:pt idx="16781">
                  <c:v>3225</c:v>
                </c:pt>
                <c:pt idx="16782">
                  <c:v>1051</c:v>
                </c:pt>
                <c:pt idx="16783">
                  <c:v>4947</c:v>
                </c:pt>
                <c:pt idx="16784">
                  <c:v>4946</c:v>
                </c:pt>
                <c:pt idx="16785">
                  <c:v>4758</c:v>
                </c:pt>
                <c:pt idx="16786">
                  <c:v>4575</c:v>
                </c:pt>
                <c:pt idx="16787">
                  <c:v>7735</c:v>
                </c:pt>
                <c:pt idx="16788">
                  <c:v>6279</c:v>
                </c:pt>
                <c:pt idx="16789">
                  <c:v>4917</c:v>
                </c:pt>
                <c:pt idx="16790">
                  <c:v>6016</c:v>
                </c:pt>
                <c:pt idx="16791">
                  <c:v>3239</c:v>
                </c:pt>
                <c:pt idx="16792">
                  <c:v>3148</c:v>
                </c:pt>
                <c:pt idx="16793">
                  <c:v>3148</c:v>
                </c:pt>
                <c:pt idx="16794">
                  <c:v>5827</c:v>
                </c:pt>
                <c:pt idx="16795">
                  <c:v>6283</c:v>
                </c:pt>
                <c:pt idx="16796">
                  <c:v>3135</c:v>
                </c:pt>
                <c:pt idx="16797">
                  <c:v>3135</c:v>
                </c:pt>
                <c:pt idx="16798">
                  <c:v>5642</c:v>
                </c:pt>
                <c:pt idx="16799">
                  <c:v>6310</c:v>
                </c:pt>
                <c:pt idx="16800">
                  <c:v>4959</c:v>
                </c:pt>
                <c:pt idx="16801">
                  <c:v>4959</c:v>
                </c:pt>
                <c:pt idx="16802">
                  <c:v>4631</c:v>
                </c:pt>
                <c:pt idx="16803">
                  <c:v>4586</c:v>
                </c:pt>
                <c:pt idx="16804">
                  <c:v>7696</c:v>
                </c:pt>
                <c:pt idx="16805">
                  <c:v>5987</c:v>
                </c:pt>
                <c:pt idx="16806">
                  <c:v>4617</c:v>
                </c:pt>
                <c:pt idx="16807">
                  <c:v>4531</c:v>
                </c:pt>
                <c:pt idx="16808">
                  <c:v>7667</c:v>
                </c:pt>
                <c:pt idx="16809">
                  <c:v>3136</c:v>
                </c:pt>
                <c:pt idx="16810">
                  <c:v>3136</c:v>
                </c:pt>
                <c:pt idx="16811">
                  <c:v>3181</c:v>
                </c:pt>
                <c:pt idx="16812">
                  <c:v>3180</c:v>
                </c:pt>
                <c:pt idx="16813">
                  <c:v>3180</c:v>
                </c:pt>
                <c:pt idx="16814">
                  <c:v>3180</c:v>
                </c:pt>
                <c:pt idx="16815">
                  <c:v>3180</c:v>
                </c:pt>
                <c:pt idx="16816">
                  <c:v>808</c:v>
                </c:pt>
                <c:pt idx="16817">
                  <c:v>3190</c:v>
                </c:pt>
                <c:pt idx="16818">
                  <c:v>3322</c:v>
                </c:pt>
                <c:pt idx="16819">
                  <c:v>4594</c:v>
                </c:pt>
                <c:pt idx="16820">
                  <c:v>5630</c:v>
                </c:pt>
                <c:pt idx="16821">
                  <c:v>4518</c:v>
                </c:pt>
                <c:pt idx="16822">
                  <c:v>3157</c:v>
                </c:pt>
                <c:pt idx="16823">
                  <c:v>4585</c:v>
                </c:pt>
                <c:pt idx="16824">
                  <c:v>5543</c:v>
                </c:pt>
                <c:pt idx="16825">
                  <c:v>5954</c:v>
                </c:pt>
                <c:pt idx="16826">
                  <c:v>3159</c:v>
                </c:pt>
                <c:pt idx="16827">
                  <c:v>3174</c:v>
                </c:pt>
                <c:pt idx="16828">
                  <c:v>4093</c:v>
                </c:pt>
                <c:pt idx="16829">
                  <c:v>3204</c:v>
                </c:pt>
                <c:pt idx="16830">
                  <c:v>3204</c:v>
                </c:pt>
                <c:pt idx="16831">
                  <c:v>3204</c:v>
                </c:pt>
                <c:pt idx="16832">
                  <c:v>4238</c:v>
                </c:pt>
                <c:pt idx="16833">
                  <c:v>3208</c:v>
                </c:pt>
                <c:pt idx="16834">
                  <c:v>3315</c:v>
                </c:pt>
                <c:pt idx="16835">
                  <c:v>4660</c:v>
                </c:pt>
                <c:pt idx="16836">
                  <c:v>5822</c:v>
                </c:pt>
                <c:pt idx="16837">
                  <c:v>4575</c:v>
                </c:pt>
                <c:pt idx="16838">
                  <c:v>3487</c:v>
                </c:pt>
                <c:pt idx="16839">
                  <c:v>4649</c:v>
                </c:pt>
                <c:pt idx="16840">
                  <c:v>3136</c:v>
                </c:pt>
                <c:pt idx="16841">
                  <c:v>3136</c:v>
                </c:pt>
                <c:pt idx="16842">
                  <c:v>3136</c:v>
                </c:pt>
                <c:pt idx="16843">
                  <c:v>3100</c:v>
                </c:pt>
                <c:pt idx="16844">
                  <c:v>3155</c:v>
                </c:pt>
                <c:pt idx="16845">
                  <c:v>3155</c:v>
                </c:pt>
                <c:pt idx="16846">
                  <c:v>3155</c:v>
                </c:pt>
                <c:pt idx="16847">
                  <c:v>3155</c:v>
                </c:pt>
                <c:pt idx="16848">
                  <c:v>5576</c:v>
                </c:pt>
                <c:pt idx="16849">
                  <c:v>3252</c:v>
                </c:pt>
                <c:pt idx="16850">
                  <c:v>3252</c:v>
                </c:pt>
                <c:pt idx="16851">
                  <c:v>3212</c:v>
                </c:pt>
                <c:pt idx="16852">
                  <c:v>3286</c:v>
                </c:pt>
                <c:pt idx="16853">
                  <c:v>3286</c:v>
                </c:pt>
                <c:pt idx="16854">
                  <c:v>4519</c:v>
                </c:pt>
                <c:pt idx="16855">
                  <c:v>3146</c:v>
                </c:pt>
                <c:pt idx="16856">
                  <c:v>3326</c:v>
                </c:pt>
                <c:pt idx="16857">
                  <c:v>5481</c:v>
                </c:pt>
                <c:pt idx="16858">
                  <c:v>3309</c:v>
                </c:pt>
                <c:pt idx="16859">
                  <c:v>3309</c:v>
                </c:pt>
                <c:pt idx="16860">
                  <c:v>3309</c:v>
                </c:pt>
                <c:pt idx="16861">
                  <c:v>3309</c:v>
                </c:pt>
                <c:pt idx="16862">
                  <c:v>5501</c:v>
                </c:pt>
                <c:pt idx="16863">
                  <c:v>3041</c:v>
                </c:pt>
                <c:pt idx="16864">
                  <c:v>3308</c:v>
                </c:pt>
                <c:pt idx="16865">
                  <c:v>3238</c:v>
                </c:pt>
                <c:pt idx="16866">
                  <c:v>3309</c:v>
                </c:pt>
                <c:pt idx="16867">
                  <c:v>3309</c:v>
                </c:pt>
                <c:pt idx="16868">
                  <c:v>4676</c:v>
                </c:pt>
                <c:pt idx="16869">
                  <c:v>3317</c:v>
                </c:pt>
                <c:pt idx="16870">
                  <c:v>3317</c:v>
                </c:pt>
                <c:pt idx="16871">
                  <c:v>2758</c:v>
                </c:pt>
                <c:pt idx="16872">
                  <c:v>3280</c:v>
                </c:pt>
                <c:pt idx="16873">
                  <c:v>3280</c:v>
                </c:pt>
                <c:pt idx="16874">
                  <c:v>3280</c:v>
                </c:pt>
                <c:pt idx="16875">
                  <c:v>3280</c:v>
                </c:pt>
                <c:pt idx="16876">
                  <c:v>3280</c:v>
                </c:pt>
                <c:pt idx="16877">
                  <c:v>5355</c:v>
                </c:pt>
                <c:pt idx="16878">
                  <c:v>5190</c:v>
                </c:pt>
                <c:pt idx="16879">
                  <c:v>5190</c:v>
                </c:pt>
                <c:pt idx="16880">
                  <c:v>3001</c:v>
                </c:pt>
                <c:pt idx="16881">
                  <c:v>3148</c:v>
                </c:pt>
                <c:pt idx="16882">
                  <c:v>3286</c:v>
                </c:pt>
                <c:pt idx="16883">
                  <c:v>3312</c:v>
                </c:pt>
                <c:pt idx="16884">
                  <c:v>5213</c:v>
                </c:pt>
                <c:pt idx="16885">
                  <c:v>5116</c:v>
                </c:pt>
                <c:pt idx="16886">
                  <c:v>3319</c:v>
                </c:pt>
                <c:pt idx="16887">
                  <c:v>3319</c:v>
                </c:pt>
                <c:pt idx="16888">
                  <c:v>3322</c:v>
                </c:pt>
                <c:pt idx="16889">
                  <c:v>3322</c:v>
                </c:pt>
                <c:pt idx="16890">
                  <c:v>3322</c:v>
                </c:pt>
                <c:pt idx="16891">
                  <c:v>3322</c:v>
                </c:pt>
                <c:pt idx="16892">
                  <c:v>5333</c:v>
                </c:pt>
                <c:pt idx="16893">
                  <c:v>5187</c:v>
                </c:pt>
                <c:pt idx="16894">
                  <c:v>5187</c:v>
                </c:pt>
                <c:pt idx="16895">
                  <c:v>5125</c:v>
                </c:pt>
                <c:pt idx="16896">
                  <c:v>2932</c:v>
                </c:pt>
                <c:pt idx="16897">
                  <c:v>2744</c:v>
                </c:pt>
                <c:pt idx="16898">
                  <c:v>3308</c:v>
                </c:pt>
                <c:pt idx="16899">
                  <c:v>3308</c:v>
                </c:pt>
                <c:pt idx="16900">
                  <c:v>3308</c:v>
                </c:pt>
                <c:pt idx="16901">
                  <c:v>680</c:v>
                </c:pt>
                <c:pt idx="16902">
                  <c:v>83</c:v>
                </c:pt>
                <c:pt idx="16903">
                  <c:v>3074</c:v>
                </c:pt>
                <c:pt idx="16904">
                  <c:v>3291</c:v>
                </c:pt>
                <c:pt idx="16905">
                  <c:v>3291</c:v>
                </c:pt>
                <c:pt idx="16906">
                  <c:v>3291</c:v>
                </c:pt>
                <c:pt idx="16907">
                  <c:v>3291</c:v>
                </c:pt>
                <c:pt idx="16908">
                  <c:v>5335</c:v>
                </c:pt>
                <c:pt idx="16909">
                  <c:v>5166</c:v>
                </c:pt>
                <c:pt idx="16910">
                  <c:v>5166</c:v>
                </c:pt>
                <c:pt idx="16911">
                  <c:v>5096</c:v>
                </c:pt>
                <c:pt idx="16912">
                  <c:v>2995</c:v>
                </c:pt>
                <c:pt idx="16913">
                  <c:v>3288</c:v>
                </c:pt>
                <c:pt idx="16914">
                  <c:v>3288</c:v>
                </c:pt>
                <c:pt idx="16915">
                  <c:v>1875</c:v>
                </c:pt>
                <c:pt idx="16916">
                  <c:v>1965</c:v>
                </c:pt>
                <c:pt idx="16917">
                  <c:v>2432</c:v>
                </c:pt>
                <c:pt idx="16918">
                  <c:v>2776</c:v>
                </c:pt>
                <c:pt idx="16919">
                  <c:v>833</c:v>
                </c:pt>
                <c:pt idx="16920">
                  <c:v>5055</c:v>
                </c:pt>
                <c:pt idx="16921">
                  <c:v>5161</c:v>
                </c:pt>
                <c:pt idx="16922">
                  <c:v>4949</c:v>
                </c:pt>
                <c:pt idx="16923">
                  <c:v>4333</c:v>
                </c:pt>
                <c:pt idx="16924">
                  <c:v>4328</c:v>
                </c:pt>
                <c:pt idx="16925">
                  <c:v>4328</c:v>
                </c:pt>
                <c:pt idx="16926">
                  <c:v>4328</c:v>
                </c:pt>
                <c:pt idx="16927">
                  <c:v>4566</c:v>
                </c:pt>
                <c:pt idx="16928">
                  <c:v>7613</c:v>
                </c:pt>
                <c:pt idx="16929">
                  <c:v>2282</c:v>
                </c:pt>
                <c:pt idx="16930">
                  <c:v>3285</c:v>
                </c:pt>
                <c:pt idx="16931">
                  <c:v>3179</c:v>
                </c:pt>
                <c:pt idx="16932">
                  <c:v>4947</c:v>
                </c:pt>
                <c:pt idx="16933">
                  <c:v>1698</c:v>
                </c:pt>
                <c:pt idx="16934">
                  <c:v>3302</c:v>
                </c:pt>
                <c:pt idx="16935">
                  <c:v>3302</c:v>
                </c:pt>
                <c:pt idx="16936">
                  <c:v>1386</c:v>
                </c:pt>
                <c:pt idx="16937">
                  <c:v>1654</c:v>
                </c:pt>
                <c:pt idx="16938">
                  <c:v>1946</c:v>
                </c:pt>
                <c:pt idx="16939">
                  <c:v>3289</c:v>
                </c:pt>
                <c:pt idx="16940">
                  <c:v>5213</c:v>
                </c:pt>
                <c:pt idx="16941">
                  <c:v>4881</c:v>
                </c:pt>
                <c:pt idx="16942">
                  <c:v>3064</c:v>
                </c:pt>
                <c:pt idx="16943">
                  <c:v>1964</c:v>
                </c:pt>
                <c:pt idx="16944">
                  <c:v>3246</c:v>
                </c:pt>
                <c:pt idx="16945">
                  <c:v>3246</c:v>
                </c:pt>
                <c:pt idx="16946">
                  <c:v>2931</c:v>
                </c:pt>
                <c:pt idx="16947">
                  <c:v>3035</c:v>
                </c:pt>
                <c:pt idx="16948">
                  <c:v>2140</c:v>
                </c:pt>
                <c:pt idx="16949">
                  <c:v>0</c:v>
                </c:pt>
                <c:pt idx="16950">
                  <c:v>0</c:v>
                </c:pt>
                <c:pt idx="16951">
                  <c:v>1648</c:v>
                </c:pt>
                <c:pt idx="16952">
                  <c:v>1672</c:v>
                </c:pt>
                <c:pt idx="16953">
                  <c:v>2320</c:v>
                </c:pt>
                <c:pt idx="16954">
                  <c:v>3281</c:v>
                </c:pt>
                <c:pt idx="16955">
                  <c:v>4941</c:v>
                </c:pt>
                <c:pt idx="16956">
                  <c:v>4915</c:v>
                </c:pt>
                <c:pt idx="16957">
                  <c:v>2836</c:v>
                </c:pt>
                <c:pt idx="16958">
                  <c:v>3282</c:v>
                </c:pt>
                <c:pt idx="16959">
                  <c:v>3282</c:v>
                </c:pt>
                <c:pt idx="16960">
                  <c:v>3155</c:v>
                </c:pt>
                <c:pt idx="16961">
                  <c:v>4933</c:v>
                </c:pt>
                <c:pt idx="16962">
                  <c:v>1661</c:v>
                </c:pt>
                <c:pt idx="16963">
                  <c:v>2294</c:v>
                </c:pt>
                <c:pt idx="16964">
                  <c:v>3293</c:v>
                </c:pt>
                <c:pt idx="16965">
                  <c:v>0</c:v>
                </c:pt>
                <c:pt idx="16966">
                  <c:v>1658</c:v>
                </c:pt>
                <c:pt idx="16967">
                  <c:v>1658</c:v>
                </c:pt>
                <c:pt idx="16968">
                  <c:v>2092</c:v>
                </c:pt>
                <c:pt idx="16969">
                  <c:v>3318</c:v>
                </c:pt>
                <c:pt idx="16970">
                  <c:v>5057</c:v>
                </c:pt>
                <c:pt idx="16971">
                  <c:v>4951</c:v>
                </c:pt>
                <c:pt idx="16972">
                  <c:v>2986</c:v>
                </c:pt>
                <c:pt idx="16973">
                  <c:v>1951</c:v>
                </c:pt>
                <c:pt idx="16974">
                  <c:v>3291</c:v>
                </c:pt>
                <c:pt idx="16975">
                  <c:v>3291</c:v>
                </c:pt>
                <c:pt idx="16976">
                  <c:v>2957</c:v>
                </c:pt>
                <c:pt idx="16977">
                  <c:v>4770</c:v>
                </c:pt>
                <c:pt idx="16978">
                  <c:v>1793</c:v>
                </c:pt>
                <c:pt idx="16979">
                  <c:v>3304</c:v>
                </c:pt>
                <c:pt idx="16980">
                  <c:v>3304</c:v>
                </c:pt>
                <c:pt idx="16981">
                  <c:v>1184</c:v>
                </c:pt>
                <c:pt idx="16982">
                  <c:v>1647</c:v>
                </c:pt>
                <c:pt idx="16983">
                  <c:v>1647</c:v>
                </c:pt>
                <c:pt idx="16984">
                  <c:v>2206</c:v>
                </c:pt>
                <c:pt idx="16985">
                  <c:v>2243</c:v>
                </c:pt>
                <c:pt idx="16986">
                  <c:v>4950</c:v>
                </c:pt>
                <c:pt idx="16987">
                  <c:v>4950</c:v>
                </c:pt>
                <c:pt idx="16988">
                  <c:v>2874</c:v>
                </c:pt>
                <c:pt idx="16989">
                  <c:v>2025</c:v>
                </c:pt>
                <c:pt idx="16990">
                  <c:v>3295</c:v>
                </c:pt>
                <c:pt idx="16991">
                  <c:v>3295</c:v>
                </c:pt>
                <c:pt idx="16992">
                  <c:v>2830</c:v>
                </c:pt>
                <c:pt idx="16993">
                  <c:v>1661</c:v>
                </c:pt>
                <c:pt idx="16994">
                  <c:v>1791</c:v>
                </c:pt>
                <c:pt idx="16995">
                  <c:v>3304</c:v>
                </c:pt>
                <c:pt idx="16996">
                  <c:v>3304</c:v>
                </c:pt>
                <c:pt idx="16997">
                  <c:v>1143</c:v>
                </c:pt>
                <c:pt idx="16998">
                  <c:v>1635</c:v>
                </c:pt>
                <c:pt idx="16999">
                  <c:v>1635</c:v>
                </c:pt>
                <c:pt idx="17000">
                  <c:v>2255</c:v>
                </c:pt>
                <c:pt idx="17001">
                  <c:v>2274</c:v>
                </c:pt>
                <c:pt idx="17002">
                  <c:v>4998</c:v>
                </c:pt>
                <c:pt idx="17003">
                  <c:v>4998</c:v>
                </c:pt>
                <c:pt idx="17004">
                  <c:v>4507</c:v>
                </c:pt>
                <c:pt idx="17005">
                  <c:v>3339</c:v>
                </c:pt>
                <c:pt idx="17006">
                  <c:v>3339</c:v>
                </c:pt>
                <c:pt idx="17007">
                  <c:v>3339</c:v>
                </c:pt>
                <c:pt idx="17008">
                  <c:v>1643</c:v>
                </c:pt>
                <c:pt idx="17009">
                  <c:v>1643</c:v>
                </c:pt>
                <c:pt idx="17010">
                  <c:v>540</c:v>
                </c:pt>
                <c:pt idx="17011">
                  <c:v>0</c:v>
                </c:pt>
                <c:pt idx="17012">
                  <c:v>0</c:v>
                </c:pt>
                <c:pt idx="17013">
                  <c:v>1615</c:v>
                </c:pt>
                <c:pt idx="17014">
                  <c:v>1648</c:v>
                </c:pt>
                <c:pt idx="17015">
                  <c:v>2062</c:v>
                </c:pt>
                <c:pt idx="17016">
                  <c:v>2396</c:v>
                </c:pt>
                <c:pt idx="17017">
                  <c:v>5041</c:v>
                </c:pt>
                <c:pt idx="17018">
                  <c:v>4891</c:v>
                </c:pt>
                <c:pt idx="17019">
                  <c:v>4604</c:v>
                </c:pt>
                <c:pt idx="17020">
                  <c:v>2115</c:v>
                </c:pt>
                <c:pt idx="17021">
                  <c:v>3268</c:v>
                </c:pt>
                <c:pt idx="17022">
                  <c:v>3268</c:v>
                </c:pt>
                <c:pt idx="17023">
                  <c:v>6155</c:v>
                </c:pt>
                <c:pt idx="17024">
                  <c:v>1653</c:v>
                </c:pt>
                <c:pt idx="17025">
                  <c:v>1967</c:v>
                </c:pt>
                <c:pt idx="17026">
                  <c:v>3249</c:v>
                </c:pt>
                <c:pt idx="17027">
                  <c:v>0</c:v>
                </c:pt>
                <c:pt idx="17028">
                  <c:v>1421</c:v>
                </c:pt>
                <c:pt idx="17029">
                  <c:v>1636</c:v>
                </c:pt>
                <c:pt idx="17030">
                  <c:v>1820</c:v>
                </c:pt>
                <c:pt idx="17031">
                  <c:v>3265</c:v>
                </c:pt>
                <c:pt idx="17032">
                  <c:v>1975</c:v>
                </c:pt>
                <c:pt idx="17033">
                  <c:v>4906</c:v>
                </c:pt>
                <c:pt idx="17034">
                  <c:v>4851</c:v>
                </c:pt>
                <c:pt idx="17035">
                  <c:v>2615</c:v>
                </c:pt>
                <c:pt idx="17036">
                  <c:v>3277</c:v>
                </c:pt>
                <c:pt idx="17037">
                  <c:v>3277</c:v>
                </c:pt>
                <c:pt idx="17038">
                  <c:v>3205</c:v>
                </c:pt>
                <c:pt idx="17039">
                  <c:v>4931</c:v>
                </c:pt>
                <c:pt idx="17040">
                  <c:v>1655</c:v>
                </c:pt>
                <c:pt idx="17041">
                  <c:v>2036</c:v>
                </c:pt>
                <c:pt idx="17042">
                  <c:v>3295</c:v>
                </c:pt>
                <c:pt idx="17043">
                  <c:v>3295</c:v>
                </c:pt>
                <c:pt idx="17044">
                  <c:v>1481</c:v>
                </c:pt>
                <c:pt idx="17045">
                  <c:v>1638</c:v>
                </c:pt>
                <c:pt idx="17046">
                  <c:v>1880</c:v>
                </c:pt>
                <c:pt idx="17047">
                  <c:v>3294</c:v>
                </c:pt>
                <c:pt idx="17048">
                  <c:v>1944</c:v>
                </c:pt>
                <c:pt idx="17049">
                  <c:v>4946</c:v>
                </c:pt>
                <c:pt idx="17050">
                  <c:v>4822</c:v>
                </c:pt>
                <c:pt idx="17051">
                  <c:v>1701</c:v>
                </c:pt>
                <c:pt idx="17052">
                  <c:v>3290</c:v>
                </c:pt>
                <c:pt idx="17053">
                  <c:v>3290</c:v>
                </c:pt>
                <c:pt idx="17054">
                  <c:v>3169</c:v>
                </c:pt>
                <c:pt idx="17055">
                  <c:v>4962</c:v>
                </c:pt>
                <c:pt idx="17056">
                  <c:v>1661</c:v>
                </c:pt>
                <c:pt idx="17057">
                  <c:v>3321</c:v>
                </c:pt>
                <c:pt idx="17058">
                  <c:v>3321</c:v>
                </c:pt>
                <c:pt idx="17059">
                  <c:v>0</c:v>
                </c:pt>
                <c:pt idx="17060">
                  <c:v>1518</c:v>
                </c:pt>
                <c:pt idx="17061">
                  <c:v>1636</c:v>
                </c:pt>
                <c:pt idx="17062">
                  <c:v>1923</c:v>
                </c:pt>
                <c:pt idx="17063">
                  <c:v>3268</c:v>
                </c:pt>
                <c:pt idx="17064">
                  <c:v>1877</c:v>
                </c:pt>
                <c:pt idx="17065">
                  <c:v>4904</c:v>
                </c:pt>
                <c:pt idx="17066">
                  <c:v>4742</c:v>
                </c:pt>
                <c:pt idx="17067">
                  <c:v>2074</c:v>
                </c:pt>
                <c:pt idx="17068">
                  <c:v>3272</c:v>
                </c:pt>
                <c:pt idx="17069">
                  <c:v>6597</c:v>
                </c:pt>
                <c:pt idx="17070">
                  <c:v>1565</c:v>
                </c:pt>
                <c:pt idx="17071">
                  <c:v>1673</c:v>
                </c:pt>
                <c:pt idx="17072">
                  <c:v>2004</c:v>
                </c:pt>
                <c:pt idx="17073">
                  <c:v>38</c:v>
                </c:pt>
                <c:pt idx="17074">
                  <c:v>0</c:v>
                </c:pt>
                <c:pt idx="17075">
                  <c:v>1437</c:v>
                </c:pt>
                <c:pt idx="17076">
                  <c:v>1668</c:v>
                </c:pt>
                <c:pt idx="17077">
                  <c:v>1832</c:v>
                </c:pt>
                <c:pt idx="17078">
                  <c:v>3336</c:v>
                </c:pt>
                <c:pt idx="17079">
                  <c:v>2025</c:v>
                </c:pt>
                <c:pt idx="17080">
                  <c:v>4938</c:v>
                </c:pt>
                <c:pt idx="17081">
                  <c:v>4889</c:v>
                </c:pt>
                <c:pt idx="17082">
                  <c:v>1660</c:v>
                </c:pt>
                <c:pt idx="17083">
                  <c:v>3270</c:v>
                </c:pt>
                <c:pt idx="17084">
                  <c:v>3270</c:v>
                </c:pt>
                <c:pt idx="17085">
                  <c:v>6333</c:v>
                </c:pt>
                <c:pt idx="17086">
                  <c:v>4809</c:v>
                </c:pt>
                <c:pt idx="17087">
                  <c:v>1574</c:v>
                </c:pt>
                <c:pt idx="17088">
                  <c:v>3176</c:v>
                </c:pt>
                <c:pt idx="17089">
                  <c:v>3176</c:v>
                </c:pt>
                <c:pt idx="17090">
                  <c:v>1238</c:v>
                </c:pt>
                <c:pt idx="17091">
                  <c:v>1501</c:v>
                </c:pt>
                <c:pt idx="17092">
                  <c:v>1734</c:v>
                </c:pt>
                <c:pt idx="17093">
                  <c:v>3018</c:v>
                </c:pt>
                <c:pt idx="17094">
                  <c:v>0</c:v>
                </c:pt>
                <c:pt idx="17095">
                  <c:v>1486</c:v>
                </c:pt>
                <c:pt idx="17096">
                  <c:v>1637</c:v>
                </c:pt>
                <c:pt idx="17097">
                  <c:v>1891</c:v>
                </c:pt>
                <c:pt idx="17098">
                  <c:v>3200</c:v>
                </c:pt>
                <c:pt idx="17099">
                  <c:v>3200</c:v>
                </c:pt>
                <c:pt idx="17100">
                  <c:v>6179</c:v>
                </c:pt>
                <c:pt idx="17101">
                  <c:v>4765</c:v>
                </c:pt>
                <c:pt idx="17102">
                  <c:v>1655</c:v>
                </c:pt>
                <c:pt idx="17103">
                  <c:v>10273</c:v>
                </c:pt>
                <c:pt idx="17104">
                  <c:v>20686</c:v>
                </c:pt>
                <c:pt idx="17105">
                  <c:v>27641</c:v>
                </c:pt>
                <c:pt idx="17106">
                  <c:v>36265</c:v>
                </c:pt>
                <c:pt idx="17107">
                  <c:v>38228</c:v>
                </c:pt>
                <c:pt idx="17108">
                  <c:v>36705</c:v>
                </c:pt>
                <c:pt idx="17109">
                  <c:v>38259</c:v>
                </c:pt>
                <c:pt idx="17110">
                  <c:v>34192</c:v>
                </c:pt>
                <c:pt idx="17111">
                  <c:v>25496</c:v>
                </c:pt>
                <c:pt idx="17112">
                  <c:v>14271</c:v>
                </c:pt>
                <c:pt idx="17113">
                  <c:v>4949</c:v>
                </c:pt>
                <c:pt idx="17114">
                  <c:v>0</c:v>
                </c:pt>
                <c:pt idx="17115">
                  <c:v>0</c:v>
                </c:pt>
                <c:pt idx="17116">
                  <c:v>0</c:v>
                </c:pt>
                <c:pt idx="17117">
                  <c:v>0</c:v>
                </c:pt>
                <c:pt idx="17118">
                  <c:v>0</c:v>
                </c:pt>
                <c:pt idx="17119">
                  <c:v>0</c:v>
                </c:pt>
                <c:pt idx="17120">
                  <c:v>0</c:v>
                </c:pt>
                <c:pt idx="17121">
                  <c:v>0</c:v>
                </c:pt>
                <c:pt idx="17122">
                  <c:v>0</c:v>
                </c:pt>
                <c:pt idx="17123">
                  <c:v>0</c:v>
                </c:pt>
                <c:pt idx="17124">
                  <c:v>0</c:v>
                </c:pt>
                <c:pt idx="17125">
                  <c:v>0</c:v>
                </c:pt>
                <c:pt idx="17126">
                  <c:v>0</c:v>
                </c:pt>
                <c:pt idx="17127">
                  <c:v>0</c:v>
                </c:pt>
                <c:pt idx="17128">
                  <c:v>0</c:v>
                </c:pt>
                <c:pt idx="17129">
                  <c:v>1791</c:v>
                </c:pt>
                <c:pt idx="17130">
                  <c:v>1857</c:v>
                </c:pt>
                <c:pt idx="17131">
                  <c:v>1917</c:v>
                </c:pt>
                <c:pt idx="17132">
                  <c:v>1917</c:v>
                </c:pt>
                <c:pt idx="17133">
                  <c:v>1917</c:v>
                </c:pt>
                <c:pt idx="17134">
                  <c:v>1917</c:v>
                </c:pt>
                <c:pt idx="17135">
                  <c:v>1917</c:v>
                </c:pt>
                <c:pt idx="17136">
                  <c:v>1917</c:v>
                </c:pt>
                <c:pt idx="17137">
                  <c:v>1327</c:v>
                </c:pt>
                <c:pt idx="17138">
                  <c:v>1279</c:v>
                </c:pt>
                <c:pt idx="17139">
                  <c:v>1213</c:v>
                </c:pt>
                <c:pt idx="17140">
                  <c:v>1170</c:v>
                </c:pt>
                <c:pt idx="17141">
                  <c:v>1095</c:v>
                </c:pt>
                <c:pt idx="17142">
                  <c:v>1019</c:v>
                </c:pt>
                <c:pt idx="17143">
                  <c:v>972</c:v>
                </c:pt>
                <c:pt idx="17144">
                  <c:v>972</c:v>
                </c:pt>
                <c:pt idx="17145">
                  <c:v>972</c:v>
                </c:pt>
                <c:pt idx="17146">
                  <c:v>972</c:v>
                </c:pt>
                <c:pt idx="17147">
                  <c:v>972</c:v>
                </c:pt>
                <c:pt idx="17148">
                  <c:v>972</c:v>
                </c:pt>
                <c:pt idx="17149">
                  <c:v>972</c:v>
                </c:pt>
                <c:pt idx="17150">
                  <c:v>972</c:v>
                </c:pt>
                <c:pt idx="17151">
                  <c:v>972</c:v>
                </c:pt>
                <c:pt idx="17152">
                  <c:v>972</c:v>
                </c:pt>
                <c:pt idx="17153">
                  <c:v>972</c:v>
                </c:pt>
                <c:pt idx="17154">
                  <c:v>1020</c:v>
                </c:pt>
                <c:pt idx="17155">
                  <c:v>1116</c:v>
                </c:pt>
                <c:pt idx="17156">
                  <c:v>1948</c:v>
                </c:pt>
                <c:pt idx="17157">
                  <c:v>1864</c:v>
                </c:pt>
                <c:pt idx="17158">
                  <c:v>1164</c:v>
                </c:pt>
                <c:pt idx="17159">
                  <c:v>1068</c:v>
                </c:pt>
                <c:pt idx="17160">
                  <c:v>888</c:v>
                </c:pt>
                <c:pt idx="17161">
                  <c:v>0</c:v>
                </c:pt>
                <c:pt idx="17162">
                  <c:v>0</c:v>
                </c:pt>
                <c:pt idx="17163">
                  <c:v>0</c:v>
                </c:pt>
                <c:pt idx="17164">
                  <c:v>0</c:v>
                </c:pt>
                <c:pt idx="17165">
                  <c:v>0</c:v>
                </c:pt>
                <c:pt idx="17166">
                  <c:v>0</c:v>
                </c:pt>
                <c:pt idx="17167">
                  <c:v>0</c:v>
                </c:pt>
                <c:pt idx="17168">
                  <c:v>0</c:v>
                </c:pt>
                <c:pt idx="17169">
                  <c:v>0</c:v>
                </c:pt>
                <c:pt idx="17170">
                  <c:v>0</c:v>
                </c:pt>
                <c:pt idx="17171">
                  <c:v>0</c:v>
                </c:pt>
                <c:pt idx="17172">
                  <c:v>16</c:v>
                </c:pt>
                <c:pt idx="17173">
                  <c:v>16</c:v>
                </c:pt>
                <c:pt idx="17174">
                  <c:v>16</c:v>
                </c:pt>
                <c:pt idx="17175">
                  <c:v>16</c:v>
                </c:pt>
                <c:pt idx="17176">
                  <c:v>11</c:v>
                </c:pt>
                <c:pt idx="17177">
                  <c:v>281</c:v>
                </c:pt>
                <c:pt idx="17178">
                  <c:v>283</c:v>
                </c:pt>
                <c:pt idx="17179">
                  <c:v>327</c:v>
                </c:pt>
                <c:pt idx="17180">
                  <c:v>337</c:v>
                </c:pt>
                <c:pt idx="17181">
                  <c:v>251</c:v>
                </c:pt>
                <c:pt idx="17182">
                  <c:v>183</c:v>
                </c:pt>
                <c:pt idx="17183">
                  <c:v>77</c:v>
                </c:pt>
                <c:pt idx="17184">
                  <c:v>6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61</c:v>
                </c:pt>
                <c:pt idx="17207">
                  <c:v>98</c:v>
                </c:pt>
                <c:pt idx="17208">
                  <c:v>164</c:v>
                </c:pt>
                <c:pt idx="17209">
                  <c:v>210</c:v>
                </c:pt>
                <c:pt idx="17210">
                  <c:v>220</c:v>
                </c:pt>
                <c:pt idx="17211">
                  <c:v>248</c:v>
                </c:pt>
                <c:pt idx="17212">
                  <c:v>1352</c:v>
                </c:pt>
                <c:pt idx="17213">
                  <c:v>1302</c:v>
                </c:pt>
                <c:pt idx="17214">
                  <c:v>1245</c:v>
                </c:pt>
                <c:pt idx="17215">
                  <c:v>1192</c:v>
                </c:pt>
                <c:pt idx="17216">
                  <c:v>1130</c:v>
                </c:pt>
                <c:pt idx="17217">
                  <c:v>1101</c:v>
                </c:pt>
                <c:pt idx="17218">
                  <c:v>1101</c:v>
                </c:pt>
                <c:pt idx="17219">
                  <c:v>1101</c:v>
                </c:pt>
                <c:pt idx="17220">
                  <c:v>1101</c:v>
                </c:pt>
                <c:pt idx="17221">
                  <c:v>1101</c:v>
                </c:pt>
                <c:pt idx="17222">
                  <c:v>1101</c:v>
                </c:pt>
                <c:pt idx="17223">
                  <c:v>1101</c:v>
                </c:pt>
                <c:pt idx="17224">
                  <c:v>1101</c:v>
                </c:pt>
                <c:pt idx="17225">
                  <c:v>1101</c:v>
                </c:pt>
                <c:pt idx="17226">
                  <c:v>1085</c:v>
                </c:pt>
                <c:pt idx="17227">
                  <c:v>1030</c:v>
                </c:pt>
                <c:pt idx="17228">
                  <c:v>981</c:v>
                </c:pt>
                <c:pt idx="17229">
                  <c:v>813</c:v>
                </c:pt>
                <c:pt idx="17230">
                  <c:v>755</c:v>
                </c:pt>
                <c:pt idx="17231">
                  <c:v>690</c:v>
                </c:pt>
                <c:pt idx="17232">
                  <c:v>0</c:v>
                </c:pt>
                <c:pt idx="17233">
                  <c:v>0</c:v>
                </c:pt>
                <c:pt idx="17234">
                  <c:v>0</c:v>
                </c:pt>
                <c:pt idx="17235">
                  <c:v>1717</c:v>
                </c:pt>
                <c:pt idx="17236">
                  <c:v>1758</c:v>
                </c:pt>
                <c:pt idx="17237">
                  <c:v>1823</c:v>
                </c:pt>
                <c:pt idx="17238">
                  <c:v>1851</c:v>
                </c:pt>
                <c:pt idx="17239">
                  <c:v>1888</c:v>
                </c:pt>
                <c:pt idx="17240">
                  <c:v>1905</c:v>
                </c:pt>
                <c:pt idx="17241">
                  <c:v>1905</c:v>
                </c:pt>
                <c:pt idx="17242">
                  <c:v>1905</c:v>
                </c:pt>
                <c:pt idx="17243">
                  <c:v>1905</c:v>
                </c:pt>
                <c:pt idx="17244">
                  <c:v>1905</c:v>
                </c:pt>
                <c:pt idx="17245">
                  <c:v>1905</c:v>
                </c:pt>
                <c:pt idx="17246">
                  <c:v>1905</c:v>
                </c:pt>
                <c:pt idx="17247">
                  <c:v>1905</c:v>
                </c:pt>
                <c:pt idx="17248">
                  <c:v>1905</c:v>
                </c:pt>
                <c:pt idx="17249">
                  <c:v>0</c:v>
                </c:pt>
                <c:pt idx="17250">
                  <c:v>0</c:v>
                </c:pt>
                <c:pt idx="17251">
                  <c:v>0</c:v>
                </c:pt>
                <c:pt idx="17252">
                  <c:v>0</c:v>
                </c:pt>
                <c:pt idx="17253">
                  <c:v>0</c:v>
                </c:pt>
                <c:pt idx="17254">
                  <c:v>0</c:v>
                </c:pt>
                <c:pt idx="17255">
                  <c:v>0</c:v>
                </c:pt>
                <c:pt idx="17256">
                  <c:v>0</c:v>
                </c:pt>
                <c:pt idx="17257">
                  <c:v>0</c:v>
                </c:pt>
                <c:pt idx="17258">
                  <c:v>0</c:v>
                </c:pt>
                <c:pt idx="17259">
                  <c:v>0</c:v>
                </c:pt>
                <c:pt idx="17260">
                  <c:v>0</c:v>
                </c:pt>
                <c:pt idx="17261">
                  <c:v>0</c:v>
                </c:pt>
                <c:pt idx="17262">
                  <c:v>0</c:v>
                </c:pt>
                <c:pt idx="17263">
                  <c:v>0</c:v>
                </c:pt>
                <c:pt idx="17264">
                  <c:v>0</c:v>
                </c:pt>
                <c:pt idx="17265">
                  <c:v>0</c:v>
                </c:pt>
                <c:pt idx="17266">
                  <c:v>0</c:v>
                </c:pt>
                <c:pt idx="17267">
                  <c:v>0</c:v>
                </c:pt>
                <c:pt idx="17268">
                  <c:v>0</c:v>
                </c:pt>
                <c:pt idx="17269">
                  <c:v>0</c:v>
                </c:pt>
                <c:pt idx="17270">
                  <c:v>0</c:v>
                </c:pt>
                <c:pt idx="17271">
                  <c:v>0</c:v>
                </c:pt>
                <c:pt idx="17272">
                  <c:v>0</c:v>
                </c:pt>
                <c:pt idx="17273">
                  <c:v>0</c:v>
                </c:pt>
                <c:pt idx="17274">
                  <c:v>28</c:v>
                </c:pt>
                <c:pt idx="17275">
                  <c:v>50</c:v>
                </c:pt>
                <c:pt idx="17276">
                  <c:v>83</c:v>
                </c:pt>
                <c:pt idx="17277">
                  <c:v>116</c:v>
                </c:pt>
                <c:pt idx="17278">
                  <c:v>191</c:v>
                </c:pt>
                <c:pt idx="17279">
                  <c:v>202</c:v>
                </c:pt>
                <c:pt idx="17280">
                  <c:v>219</c:v>
                </c:pt>
                <c:pt idx="17281">
                  <c:v>191</c:v>
                </c:pt>
                <c:pt idx="17282">
                  <c:v>98</c:v>
                </c:pt>
                <c:pt idx="17283">
                  <c:v>1131</c:v>
                </c:pt>
                <c:pt idx="17284">
                  <c:v>1076</c:v>
                </c:pt>
                <c:pt idx="17285">
                  <c:v>1055</c:v>
                </c:pt>
                <c:pt idx="17286">
                  <c:v>1055</c:v>
                </c:pt>
                <c:pt idx="17287">
                  <c:v>1055</c:v>
                </c:pt>
                <c:pt idx="17288">
                  <c:v>1055</c:v>
                </c:pt>
                <c:pt idx="17289">
                  <c:v>1055</c:v>
                </c:pt>
                <c:pt idx="17290">
                  <c:v>1055</c:v>
                </c:pt>
                <c:pt idx="17291">
                  <c:v>1055</c:v>
                </c:pt>
                <c:pt idx="17292">
                  <c:v>1055</c:v>
                </c:pt>
                <c:pt idx="17293">
                  <c:v>1055</c:v>
                </c:pt>
                <c:pt idx="17294">
                  <c:v>1055</c:v>
                </c:pt>
                <c:pt idx="17295">
                  <c:v>1055</c:v>
                </c:pt>
                <c:pt idx="17296">
                  <c:v>1055</c:v>
                </c:pt>
                <c:pt idx="17297">
                  <c:v>1055</c:v>
                </c:pt>
                <c:pt idx="17298">
                  <c:v>1055</c:v>
                </c:pt>
                <c:pt idx="17299">
                  <c:v>1055</c:v>
                </c:pt>
                <c:pt idx="17300">
                  <c:v>1055</c:v>
                </c:pt>
                <c:pt idx="17301">
                  <c:v>1027</c:v>
                </c:pt>
                <c:pt idx="17302">
                  <c:v>943</c:v>
                </c:pt>
                <c:pt idx="17303">
                  <c:v>943</c:v>
                </c:pt>
                <c:pt idx="17304">
                  <c:v>943</c:v>
                </c:pt>
                <c:pt idx="17305">
                  <c:v>943</c:v>
                </c:pt>
                <c:pt idx="17306">
                  <c:v>943</c:v>
                </c:pt>
                <c:pt idx="17307">
                  <c:v>943</c:v>
                </c:pt>
                <c:pt idx="17308">
                  <c:v>943</c:v>
                </c:pt>
                <c:pt idx="17309">
                  <c:v>943</c:v>
                </c:pt>
                <c:pt idx="17310">
                  <c:v>943</c:v>
                </c:pt>
                <c:pt idx="17311">
                  <c:v>943</c:v>
                </c:pt>
                <c:pt idx="17312">
                  <c:v>943</c:v>
                </c:pt>
                <c:pt idx="17313">
                  <c:v>943</c:v>
                </c:pt>
                <c:pt idx="17314">
                  <c:v>1532</c:v>
                </c:pt>
                <c:pt idx="17315">
                  <c:v>2762</c:v>
                </c:pt>
                <c:pt idx="17316">
                  <c:v>4744</c:v>
                </c:pt>
                <c:pt idx="17317">
                  <c:v>4744</c:v>
                </c:pt>
                <c:pt idx="17318">
                  <c:v>4002</c:v>
                </c:pt>
                <c:pt idx="17319">
                  <c:v>6613</c:v>
                </c:pt>
                <c:pt idx="17320">
                  <c:v>7049</c:v>
                </c:pt>
                <c:pt idx="17321">
                  <c:v>9585</c:v>
                </c:pt>
                <c:pt idx="17322">
                  <c:v>18283</c:v>
                </c:pt>
                <c:pt idx="17323">
                  <c:v>20691</c:v>
                </c:pt>
                <c:pt idx="17324">
                  <c:v>20295</c:v>
                </c:pt>
                <c:pt idx="17325">
                  <c:v>21002</c:v>
                </c:pt>
                <c:pt idx="17326">
                  <c:v>19338</c:v>
                </c:pt>
                <c:pt idx="17327">
                  <c:v>20314</c:v>
                </c:pt>
                <c:pt idx="17328">
                  <c:v>22277</c:v>
                </c:pt>
                <c:pt idx="17329">
                  <c:v>20998</c:v>
                </c:pt>
                <c:pt idx="17330">
                  <c:v>17478</c:v>
                </c:pt>
                <c:pt idx="17331">
                  <c:v>18505</c:v>
                </c:pt>
                <c:pt idx="17332">
                  <c:v>19879</c:v>
                </c:pt>
                <c:pt idx="17333">
                  <c:v>19736</c:v>
                </c:pt>
                <c:pt idx="17334">
                  <c:v>18051</c:v>
                </c:pt>
                <c:pt idx="17335">
                  <c:v>17160</c:v>
                </c:pt>
                <c:pt idx="17336">
                  <c:v>19976</c:v>
                </c:pt>
                <c:pt idx="17337">
                  <c:v>15312</c:v>
                </c:pt>
                <c:pt idx="17338">
                  <c:v>18494</c:v>
                </c:pt>
                <c:pt idx="17339">
                  <c:v>15231</c:v>
                </c:pt>
                <c:pt idx="17340">
                  <c:v>18013</c:v>
                </c:pt>
                <c:pt idx="17341">
                  <c:v>19476</c:v>
                </c:pt>
                <c:pt idx="17342">
                  <c:v>17736</c:v>
                </c:pt>
                <c:pt idx="17343">
                  <c:v>21036</c:v>
                </c:pt>
                <c:pt idx="17344">
                  <c:v>18489</c:v>
                </c:pt>
                <c:pt idx="17345">
                  <c:v>15226</c:v>
                </c:pt>
                <c:pt idx="17346">
                  <c:v>9482</c:v>
                </c:pt>
                <c:pt idx="17347">
                  <c:v>18136</c:v>
                </c:pt>
                <c:pt idx="17348">
                  <c:v>21481</c:v>
                </c:pt>
                <c:pt idx="17349">
                  <c:v>18262</c:v>
                </c:pt>
                <c:pt idx="17350">
                  <c:v>16495</c:v>
                </c:pt>
                <c:pt idx="17351">
                  <c:v>13553</c:v>
                </c:pt>
                <c:pt idx="17352">
                  <c:v>19762</c:v>
                </c:pt>
                <c:pt idx="17353">
                  <c:v>18350</c:v>
                </c:pt>
                <c:pt idx="17354">
                  <c:v>19880</c:v>
                </c:pt>
                <c:pt idx="17355">
                  <c:v>12423</c:v>
                </c:pt>
                <c:pt idx="17356">
                  <c:v>17066</c:v>
                </c:pt>
                <c:pt idx="17357">
                  <c:v>14598</c:v>
                </c:pt>
                <c:pt idx="17358">
                  <c:v>15394</c:v>
                </c:pt>
                <c:pt idx="17359">
                  <c:v>19744</c:v>
                </c:pt>
                <c:pt idx="17360">
                  <c:v>18267</c:v>
                </c:pt>
                <c:pt idx="17361">
                  <c:v>16001</c:v>
                </c:pt>
                <c:pt idx="17362">
                  <c:v>13867</c:v>
                </c:pt>
                <c:pt idx="17363">
                  <c:v>15750</c:v>
                </c:pt>
                <c:pt idx="17364">
                  <c:v>11957</c:v>
                </c:pt>
                <c:pt idx="17365">
                  <c:v>13343</c:v>
                </c:pt>
                <c:pt idx="17366">
                  <c:v>13512</c:v>
                </c:pt>
                <c:pt idx="17367">
                  <c:v>7186</c:v>
                </c:pt>
                <c:pt idx="17368">
                  <c:v>15281</c:v>
                </c:pt>
                <c:pt idx="17369">
                  <c:v>14954</c:v>
                </c:pt>
                <c:pt idx="17370">
                  <c:v>9703</c:v>
                </c:pt>
                <c:pt idx="17371">
                  <c:v>13180</c:v>
                </c:pt>
                <c:pt idx="17372">
                  <c:v>14277</c:v>
                </c:pt>
                <c:pt idx="17373">
                  <c:v>12800</c:v>
                </c:pt>
                <c:pt idx="17374">
                  <c:v>13254</c:v>
                </c:pt>
                <c:pt idx="17375">
                  <c:v>13258</c:v>
                </c:pt>
                <c:pt idx="17376">
                  <c:v>13250</c:v>
                </c:pt>
                <c:pt idx="17377">
                  <c:v>11257</c:v>
                </c:pt>
                <c:pt idx="17378">
                  <c:v>13217</c:v>
                </c:pt>
                <c:pt idx="17379">
                  <c:v>12792</c:v>
                </c:pt>
                <c:pt idx="17380">
                  <c:v>10878</c:v>
                </c:pt>
                <c:pt idx="17381">
                  <c:v>10910</c:v>
                </c:pt>
                <c:pt idx="17382">
                  <c:v>14878</c:v>
                </c:pt>
                <c:pt idx="17383">
                  <c:v>9716</c:v>
                </c:pt>
                <c:pt idx="17384">
                  <c:v>7223</c:v>
                </c:pt>
                <c:pt idx="17385">
                  <c:v>13170</c:v>
                </c:pt>
                <c:pt idx="17386">
                  <c:v>11085</c:v>
                </c:pt>
                <c:pt idx="17387">
                  <c:v>11537</c:v>
                </c:pt>
                <c:pt idx="17388">
                  <c:v>16703</c:v>
                </c:pt>
                <c:pt idx="17389">
                  <c:v>19155</c:v>
                </c:pt>
                <c:pt idx="17390">
                  <c:v>13162</c:v>
                </c:pt>
                <c:pt idx="17391">
                  <c:v>12866</c:v>
                </c:pt>
                <c:pt idx="17392">
                  <c:v>13129</c:v>
                </c:pt>
                <c:pt idx="17393">
                  <c:v>9043</c:v>
                </c:pt>
                <c:pt idx="17394">
                  <c:v>12517</c:v>
                </c:pt>
                <c:pt idx="17395">
                  <c:v>10878</c:v>
                </c:pt>
                <c:pt idx="17396">
                  <c:v>10784</c:v>
                </c:pt>
                <c:pt idx="17397">
                  <c:v>9763</c:v>
                </c:pt>
                <c:pt idx="17398">
                  <c:v>7270</c:v>
                </c:pt>
                <c:pt idx="17399">
                  <c:v>9352</c:v>
                </c:pt>
                <c:pt idx="17400">
                  <c:v>12716</c:v>
                </c:pt>
                <c:pt idx="17401">
                  <c:v>8475</c:v>
                </c:pt>
                <c:pt idx="17402">
                  <c:v>13318</c:v>
                </c:pt>
                <c:pt idx="17403">
                  <c:v>13318</c:v>
                </c:pt>
                <c:pt idx="17404">
                  <c:v>19385</c:v>
                </c:pt>
                <c:pt idx="17405">
                  <c:v>21837</c:v>
                </c:pt>
                <c:pt idx="17406">
                  <c:v>10796</c:v>
                </c:pt>
                <c:pt idx="17407">
                  <c:v>11117</c:v>
                </c:pt>
                <c:pt idx="17408">
                  <c:v>17316</c:v>
                </c:pt>
                <c:pt idx="17409">
                  <c:v>13964</c:v>
                </c:pt>
                <c:pt idx="17410">
                  <c:v>13556</c:v>
                </c:pt>
                <c:pt idx="17411">
                  <c:v>14725</c:v>
                </c:pt>
                <c:pt idx="17412">
                  <c:v>8954</c:v>
                </c:pt>
                <c:pt idx="17413">
                  <c:v>6083</c:v>
                </c:pt>
                <c:pt idx="17414">
                  <c:v>10289</c:v>
                </c:pt>
                <c:pt idx="17415">
                  <c:v>11421</c:v>
                </c:pt>
                <c:pt idx="17416">
                  <c:v>9360</c:v>
                </c:pt>
                <c:pt idx="17417">
                  <c:v>11542</c:v>
                </c:pt>
                <c:pt idx="17418">
                  <c:v>11542</c:v>
                </c:pt>
                <c:pt idx="17419">
                  <c:v>9985</c:v>
                </c:pt>
                <c:pt idx="17420">
                  <c:v>9995</c:v>
                </c:pt>
                <c:pt idx="17421">
                  <c:v>11054</c:v>
                </c:pt>
                <c:pt idx="17422">
                  <c:v>12215</c:v>
                </c:pt>
                <c:pt idx="17423">
                  <c:v>12215</c:v>
                </c:pt>
                <c:pt idx="17424">
                  <c:v>9917</c:v>
                </c:pt>
                <c:pt idx="17425">
                  <c:v>11234</c:v>
                </c:pt>
                <c:pt idx="17426">
                  <c:v>6732</c:v>
                </c:pt>
                <c:pt idx="17427">
                  <c:v>8764</c:v>
                </c:pt>
                <c:pt idx="17428">
                  <c:v>6970</c:v>
                </c:pt>
                <c:pt idx="17429">
                  <c:v>9370</c:v>
                </c:pt>
                <c:pt idx="17430">
                  <c:v>10550</c:v>
                </c:pt>
                <c:pt idx="17431">
                  <c:v>10066</c:v>
                </c:pt>
                <c:pt idx="17432">
                  <c:v>8202</c:v>
                </c:pt>
                <c:pt idx="17433">
                  <c:v>9261</c:v>
                </c:pt>
                <c:pt idx="17434">
                  <c:v>7088</c:v>
                </c:pt>
                <c:pt idx="17435">
                  <c:v>10470</c:v>
                </c:pt>
                <c:pt idx="17436">
                  <c:v>9108</c:v>
                </c:pt>
                <c:pt idx="17437">
                  <c:v>11893</c:v>
                </c:pt>
                <c:pt idx="17438">
                  <c:v>11761</c:v>
                </c:pt>
                <c:pt idx="17439">
                  <c:v>10514</c:v>
                </c:pt>
                <c:pt idx="17440">
                  <c:v>7413</c:v>
                </c:pt>
                <c:pt idx="17441">
                  <c:v>5077</c:v>
                </c:pt>
                <c:pt idx="17442">
                  <c:v>4726</c:v>
                </c:pt>
                <c:pt idx="17443">
                  <c:v>8400</c:v>
                </c:pt>
                <c:pt idx="17444">
                  <c:v>8883</c:v>
                </c:pt>
                <c:pt idx="17445">
                  <c:v>9182</c:v>
                </c:pt>
                <c:pt idx="17446">
                  <c:v>12917</c:v>
                </c:pt>
                <c:pt idx="17447">
                  <c:v>12917</c:v>
                </c:pt>
                <c:pt idx="17448">
                  <c:v>16662</c:v>
                </c:pt>
                <c:pt idx="17449">
                  <c:v>7079</c:v>
                </c:pt>
                <c:pt idx="17450">
                  <c:v>7802</c:v>
                </c:pt>
                <c:pt idx="17451">
                  <c:v>8105</c:v>
                </c:pt>
                <c:pt idx="17452">
                  <c:v>6951</c:v>
                </c:pt>
                <c:pt idx="17453">
                  <c:v>5370</c:v>
                </c:pt>
                <c:pt idx="17454">
                  <c:v>6575</c:v>
                </c:pt>
                <c:pt idx="17455">
                  <c:v>11167</c:v>
                </c:pt>
                <c:pt idx="17456">
                  <c:v>7947</c:v>
                </c:pt>
                <c:pt idx="17457">
                  <c:v>8825</c:v>
                </c:pt>
                <c:pt idx="17458">
                  <c:v>5544</c:v>
                </c:pt>
                <c:pt idx="17459">
                  <c:v>5045</c:v>
                </c:pt>
                <c:pt idx="17460">
                  <c:v>3018</c:v>
                </c:pt>
                <c:pt idx="17461">
                  <c:v>1337</c:v>
                </c:pt>
              </c:numCache>
            </c:numRef>
          </c:xVal>
          <c:yVal>
            <c:numRef>
              <c:f>'parallel-render'!$B$1:$B$17464</c:f>
              <c:numCache>
                <c:formatCode>General</c:formatCode>
                <c:ptCount val="17464"/>
                <c:pt idx="0">
                  <c:v>3.0000000000000001E-3</c:v>
                </c:pt>
                <c:pt idx="1">
                  <c:v>0.58199999999999996</c:v>
                </c:pt>
                <c:pt idx="2">
                  <c:v>0.41199999999999998</c:v>
                </c:pt>
                <c:pt idx="3">
                  <c:v>0.29099999999999998</c:v>
                </c:pt>
                <c:pt idx="4">
                  <c:v>0.28100000000000003</c:v>
                </c:pt>
                <c:pt idx="5">
                  <c:v>0.28499999999999998</c:v>
                </c:pt>
                <c:pt idx="6">
                  <c:v>0.27</c:v>
                </c:pt>
                <c:pt idx="7">
                  <c:v>0.312</c:v>
                </c:pt>
                <c:pt idx="8">
                  <c:v>0.314</c:v>
                </c:pt>
                <c:pt idx="9">
                  <c:v>0.36</c:v>
                </c:pt>
                <c:pt idx="10">
                  <c:v>0.27800000000000002</c:v>
                </c:pt>
                <c:pt idx="11">
                  <c:v>0.40799999999999997</c:v>
                </c:pt>
                <c:pt idx="12">
                  <c:v>0.3</c:v>
                </c:pt>
                <c:pt idx="13">
                  <c:v>0.34599999999999997</c:v>
                </c:pt>
                <c:pt idx="14">
                  <c:v>0.26600000000000001</c:v>
                </c:pt>
                <c:pt idx="15">
                  <c:v>1.109</c:v>
                </c:pt>
                <c:pt idx="16">
                  <c:v>3.746</c:v>
                </c:pt>
                <c:pt idx="17">
                  <c:v>40.481999999999999</c:v>
                </c:pt>
                <c:pt idx="18">
                  <c:v>48.604999999999997</c:v>
                </c:pt>
                <c:pt idx="19">
                  <c:v>3.411</c:v>
                </c:pt>
                <c:pt idx="20">
                  <c:v>13.718</c:v>
                </c:pt>
                <c:pt idx="21">
                  <c:v>14.196</c:v>
                </c:pt>
                <c:pt idx="22">
                  <c:v>13.483000000000001</c:v>
                </c:pt>
                <c:pt idx="23">
                  <c:v>12.999000000000001</c:v>
                </c:pt>
                <c:pt idx="24">
                  <c:v>41.362000000000002</c:v>
                </c:pt>
                <c:pt idx="25">
                  <c:v>18.843</c:v>
                </c:pt>
                <c:pt idx="26">
                  <c:v>41.093000000000004</c:v>
                </c:pt>
                <c:pt idx="27">
                  <c:v>69.519000000000005</c:v>
                </c:pt>
                <c:pt idx="28">
                  <c:v>45.941000000000003</c:v>
                </c:pt>
                <c:pt idx="29">
                  <c:v>5.64</c:v>
                </c:pt>
                <c:pt idx="30">
                  <c:v>19.428999999999998</c:v>
                </c:pt>
                <c:pt idx="31">
                  <c:v>28.152000000000001</c:v>
                </c:pt>
                <c:pt idx="32">
                  <c:v>21.652000000000001</c:v>
                </c:pt>
                <c:pt idx="33">
                  <c:v>11.613</c:v>
                </c:pt>
                <c:pt idx="34">
                  <c:v>21.667000000000002</c:v>
                </c:pt>
                <c:pt idx="35">
                  <c:v>24.334</c:v>
                </c:pt>
                <c:pt idx="36">
                  <c:v>33.067</c:v>
                </c:pt>
                <c:pt idx="37">
                  <c:v>6.7169999999999996</c:v>
                </c:pt>
                <c:pt idx="38">
                  <c:v>24.312000000000001</c:v>
                </c:pt>
                <c:pt idx="39">
                  <c:v>23.547999999999998</c:v>
                </c:pt>
                <c:pt idx="40">
                  <c:v>24.959</c:v>
                </c:pt>
                <c:pt idx="41">
                  <c:v>6.024</c:v>
                </c:pt>
                <c:pt idx="42">
                  <c:v>9.8949999999999996</c:v>
                </c:pt>
                <c:pt idx="43">
                  <c:v>19.818999999999999</c:v>
                </c:pt>
                <c:pt idx="44">
                  <c:v>30.19</c:v>
                </c:pt>
                <c:pt idx="45">
                  <c:v>31.236000000000001</c:v>
                </c:pt>
                <c:pt idx="46">
                  <c:v>10.904</c:v>
                </c:pt>
                <c:pt idx="47">
                  <c:v>10.462</c:v>
                </c:pt>
                <c:pt idx="48">
                  <c:v>23.425999999999998</c:v>
                </c:pt>
                <c:pt idx="49">
                  <c:v>31.3</c:v>
                </c:pt>
                <c:pt idx="50">
                  <c:v>11.092000000000001</c:v>
                </c:pt>
                <c:pt idx="51">
                  <c:v>24.331</c:v>
                </c:pt>
                <c:pt idx="52">
                  <c:v>30.367000000000001</c:v>
                </c:pt>
                <c:pt idx="53">
                  <c:v>20.994</c:v>
                </c:pt>
                <c:pt idx="54">
                  <c:v>5.718</c:v>
                </c:pt>
                <c:pt idx="55">
                  <c:v>17.347999999999999</c:v>
                </c:pt>
                <c:pt idx="56">
                  <c:v>26.687000000000001</c:v>
                </c:pt>
                <c:pt idx="57">
                  <c:v>7.9370000000000003</c:v>
                </c:pt>
                <c:pt idx="58">
                  <c:v>10.596</c:v>
                </c:pt>
                <c:pt idx="59">
                  <c:v>10.401</c:v>
                </c:pt>
                <c:pt idx="60">
                  <c:v>10.186999999999999</c:v>
                </c:pt>
                <c:pt idx="61">
                  <c:v>11.576000000000001</c:v>
                </c:pt>
                <c:pt idx="62">
                  <c:v>11.178000000000001</c:v>
                </c:pt>
                <c:pt idx="63">
                  <c:v>10.477</c:v>
                </c:pt>
                <c:pt idx="64">
                  <c:v>10.379</c:v>
                </c:pt>
                <c:pt idx="65">
                  <c:v>10.407999999999999</c:v>
                </c:pt>
                <c:pt idx="66">
                  <c:v>10.571999999999999</c:v>
                </c:pt>
                <c:pt idx="67">
                  <c:v>21.015999999999998</c:v>
                </c:pt>
                <c:pt idx="68">
                  <c:v>3.1269999999999998</c:v>
                </c:pt>
                <c:pt idx="69">
                  <c:v>10.464</c:v>
                </c:pt>
                <c:pt idx="70">
                  <c:v>9.9580000000000002</c:v>
                </c:pt>
                <c:pt idx="71">
                  <c:v>20.170000000000002</c:v>
                </c:pt>
                <c:pt idx="72">
                  <c:v>22.861999999999998</c:v>
                </c:pt>
                <c:pt idx="73">
                  <c:v>25.802</c:v>
                </c:pt>
                <c:pt idx="74">
                  <c:v>11.356999999999999</c:v>
                </c:pt>
                <c:pt idx="75">
                  <c:v>10.275</c:v>
                </c:pt>
                <c:pt idx="76">
                  <c:v>12.38</c:v>
                </c:pt>
                <c:pt idx="77">
                  <c:v>14.212</c:v>
                </c:pt>
                <c:pt idx="78">
                  <c:v>11.265000000000001</c:v>
                </c:pt>
                <c:pt idx="79">
                  <c:v>9.9440000000000008</c:v>
                </c:pt>
                <c:pt idx="80">
                  <c:v>11.159000000000001</c:v>
                </c:pt>
                <c:pt idx="81">
                  <c:v>18.959</c:v>
                </c:pt>
                <c:pt idx="82">
                  <c:v>22.289000000000001</c:v>
                </c:pt>
                <c:pt idx="83">
                  <c:v>11.396000000000001</c:v>
                </c:pt>
                <c:pt idx="84">
                  <c:v>10.182</c:v>
                </c:pt>
                <c:pt idx="85">
                  <c:v>13.178000000000001</c:v>
                </c:pt>
                <c:pt idx="86">
                  <c:v>26.167000000000002</c:v>
                </c:pt>
                <c:pt idx="87">
                  <c:v>12.051</c:v>
                </c:pt>
                <c:pt idx="88">
                  <c:v>11.473000000000001</c:v>
                </c:pt>
                <c:pt idx="89">
                  <c:v>21.393999999999998</c:v>
                </c:pt>
                <c:pt idx="90">
                  <c:v>17.923999999999999</c:v>
                </c:pt>
                <c:pt idx="91">
                  <c:v>7.5540000000000003</c:v>
                </c:pt>
                <c:pt idx="92">
                  <c:v>0.35599999999999998</c:v>
                </c:pt>
                <c:pt idx="93">
                  <c:v>4.157</c:v>
                </c:pt>
                <c:pt idx="94">
                  <c:v>10.598000000000001</c:v>
                </c:pt>
                <c:pt idx="95">
                  <c:v>0.94</c:v>
                </c:pt>
                <c:pt idx="96">
                  <c:v>0.35399999999999998</c:v>
                </c:pt>
                <c:pt idx="97">
                  <c:v>1.47</c:v>
                </c:pt>
                <c:pt idx="98">
                  <c:v>1.325</c:v>
                </c:pt>
                <c:pt idx="99">
                  <c:v>2.1859999999999999</c:v>
                </c:pt>
                <c:pt idx="100">
                  <c:v>4.0819999999999999</c:v>
                </c:pt>
                <c:pt idx="101">
                  <c:v>5.2279999999999998</c:v>
                </c:pt>
                <c:pt idx="102">
                  <c:v>7.8150000000000004</c:v>
                </c:pt>
                <c:pt idx="103">
                  <c:v>15.278</c:v>
                </c:pt>
                <c:pt idx="104">
                  <c:v>20.271000000000001</c:v>
                </c:pt>
                <c:pt idx="105">
                  <c:v>24.388000000000002</c:v>
                </c:pt>
                <c:pt idx="106">
                  <c:v>24.975999999999999</c:v>
                </c:pt>
                <c:pt idx="107">
                  <c:v>24.515000000000001</c:v>
                </c:pt>
                <c:pt idx="108">
                  <c:v>27.547999999999998</c:v>
                </c:pt>
                <c:pt idx="109">
                  <c:v>30.756</c:v>
                </c:pt>
                <c:pt idx="110">
                  <c:v>9.9969999999999999</c:v>
                </c:pt>
                <c:pt idx="111">
                  <c:v>11.045</c:v>
                </c:pt>
                <c:pt idx="112">
                  <c:v>11.186999999999999</c:v>
                </c:pt>
                <c:pt idx="113">
                  <c:v>11.25</c:v>
                </c:pt>
                <c:pt idx="114">
                  <c:v>11.254</c:v>
                </c:pt>
                <c:pt idx="115">
                  <c:v>10.948</c:v>
                </c:pt>
                <c:pt idx="116">
                  <c:v>10.317</c:v>
                </c:pt>
                <c:pt idx="117">
                  <c:v>10.409000000000001</c:v>
                </c:pt>
                <c:pt idx="118">
                  <c:v>10.622999999999999</c:v>
                </c:pt>
                <c:pt idx="119">
                  <c:v>10.954000000000001</c:v>
                </c:pt>
                <c:pt idx="120">
                  <c:v>10.927</c:v>
                </c:pt>
                <c:pt idx="121">
                  <c:v>11.195</c:v>
                </c:pt>
                <c:pt idx="122">
                  <c:v>11.096</c:v>
                </c:pt>
                <c:pt idx="123">
                  <c:v>11.05</c:v>
                </c:pt>
                <c:pt idx="124">
                  <c:v>10.99</c:v>
                </c:pt>
                <c:pt idx="125">
                  <c:v>11.242000000000001</c:v>
                </c:pt>
                <c:pt idx="126">
                  <c:v>10.87</c:v>
                </c:pt>
                <c:pt idx="127">
                  <c:v>13.83</c:v>
                </c:pt>
                <c:pt idx="128">
                  <c:v>10.677</c:v>
                </c:pt>
                <c:pt idx="129">
                  <c:v>10.885999999999999</c:v>
                </c:pt>
                <c:pt idx="130">
                  <c:v>11.127000000000001</c:v>
                </c:pt>
                <c:pt idx="131">
                  <c:v>10.922000000000001</c:v>
                </c:pt>
                <c:pt idx="132">
                  <c:v>11.137</c:v>
                </c:pt>
                <c:pt idx="133">
                  <c:v>11.169</c:v>
                </c:pt>
                <c:pt idx="134">
                  <c:v>11.236000000000001</c:v>
                </c:pt>
                <c:pt idx="135">
                  <c:v>11.384</c:v>
                </c:pt>
                <c:pt idx="136">
                  <c:v>13.718999999999999</c:v>
                </c:pt>
                <c:pt idx="137">
                  <c:v>11.535</c:v>
                </c:pt>
                <c:pt idx="138">
                  <c:v>11.38</c:v>
                </c:pt>
                <c:pt idx="139">
                  <c:v>11.276999999999999</c:v>
                </c:pt>
                <c:pt idx="140">
                  <c:v>11.701000000000001</c:v>
                </c:pt>
                <c:pt idx="141">
                  <c:v>11.304</c:v>
                </c:pt>
                <c:pt idx="142">
                  <c:v>10.747</c:v>
                </c:pt>
                <c:pt idx="143">
                  <c:v>10.794</c:v>
                </c:pt>
                <c:pt idx="144">
                  <c:v>16.893999999999998</c:v>
                </c:pt>
                <c:pt idx="145">
                  <c:v>7.7859999999999996</c:v>
                </c:pt>
                <c:pt idx="146">
                  <c:v>11.028</c:v>
                </c:pt>
                <c:pt idx="147">
                  <c:v>11.366</c:v>
                </c:pt>
                <c:pt idx="148">
                  <c:v>11.211</c:v>
                </c:pt>
                <c:pt idx="149">
                  <c:v>11.21</c:v>
                </c:pt>
                <c:pt idx="150">
                  <c:v>13.349</c:v>
                </c:pt>
                <c:pt idx="151">
                  <c:v>13.426</c:v>
                </c:pt>
                <c:pt idx="152">
                  <c:v>10.914999999999999</c:v>
                </c:pt>
                <c:pt idx="153">
                  <c:v>11.163</c:v>
                </c:pt>
                <c:pt idx="154">
                  <c:v>11.61</c:v>
                </c:pt>
                <c:pt idx="155">
                  <c:v>11.212</c:v>
                </c:pt>
                <c:pt idx="156">
                  <c:v>13.327999999999999</c:v>
                </c:pt>
                <c:pt idx="157">
                  <c:v>11.606</c:v>
                </c:pt>
                <c:pt idx="158">
                  <c:v>11.997999999999999</c:v>
                </c:pt>
                <c:pt idx="159">
                  <c:v>13.930999999999999</c:v>
                </c:pt>
                <c:pt idx="160">
                  <c:v>19.006</c:v>
                </c:pt>
                <c:pt idx="161">
                  <c:v>4.1550000000000002</c:v>
                </c:pt>
                <c:pt idx="162">
                  <c:v>11.138</c:v>
                </c:pt>
                <c:pt idx="163">
                  <c:v>11.563000000000001</c:v>
                </c:pt>
                <c:pt idx="164">
                  <c:v>11.808</c:v>
                </c:pt>
                <c:pt idx="165">
                  <c:v>11.226000000000001</c:v>
                </c:pt>
                <c:pt idx="166">
                  <c:v>11.276</c:v>
                </c:pt>
                <c:pt idx="167">
                  <c:v>13.398999999999999</c:v>
                </c:pt>
                <c:pt idx="168">
                  <c:v>11.396000000000001</c:v>
                </c:pt>
                <c:pt idx="169">
                  <c:v>11.404999999999999</c:v>
                </c:pt>
                <c:pt idx="170">
                  <c:v>11.177</c:v>
                </c:pt>
                <c:pt idx="171">
                  <c:v>10.992000000000001</c:v>
                </c:pt>
                <c:pt idx="172">
                  <c:v>11.685</c:v>
                </c:pt>
                <c:pt idx="173">
                  <c:v>11.753</c:v>
                </c:pt>
                <c:pt idx="174">
                  <c:v>12.57</c:v>
                </c:pt>
                <c:pt idx="175">
                  <c:v>17.768999999999998</c:v>
                </c:pt>
                <c:pt idx="176">
                  <c:v>17.541</c:v>
                </c:pt>
                <c:pt idx="177">
                  <c:v>22.286000000000001</c:v>
                </c:pt>
                <c:pt idx="178">
                  <c:v>9.3030000000000008</c:v>
                </c:pt>
                <c:pt idx="179">
                  <c:v>13.654999999999999</c:v>
                </c:pt>
                <c:pt idx="180">
                  <c:v>11.467000000000001</c:v>
                </c:pt>
                <c:pt idx="181">
                  <c:v>13.316000000000001</c:v>
                </c:pt>
                <c:pt idx="182">
                  <c:v>11.212999999999999</c:v>
                </c:pt>
                <c:pt idx="183">
                  <c:v>10.958</c:v>
                </c:pt>
                <c:pt idx="184">
                  <c:v>11.127000000000001</c:v>
                </c:pt>
                <c:pt idx="185">
                  <c:v>11.702999999999999</c:v>
                </c:pt>
                <c:pt idx="186">
                  <c:v>12.141999999999999</c:v>
                </c:pt>
                <c:pt idx="187">
                  <c:v>13.759</c:v>
                </c:pt>
                <c:pt idx="188">
                  <c:v>18.32</c:v>
                </c:pt>
                <c:pt idx="189">
                  <c:v>18.425999999999998</c:v>
                </c:pt>
                <c:pt idx="190">
                  <c:v>19.093</c:v>
                </c:pt>
                <c:pt idx="191">
                  <c:v>11.188000000000001</c:v>
                </c:pt>
                <c:pt idx="192">
                  <c:v>13.461</c:v>
                </c:pt>
                <c:pt idx="193">
                  <c:v>13.345000000000001</c:v>
                </c:pt>
                <c:pt idx="194">
                  <c:v>11.906000000000001</c:v>
                </c:pt>
                <c:pt idx="195">
                  <c:v>12.393000000000001</c:v>
                </c:pt>
                <c:pt idx="196">
                  <c:v>11.417</c:v>
                </c:pt>
                <c:pt idx="197">
                  <c:v>13.893000000000001</c:v>
                </c:pt>
                <c:pt idx="198">
                  <c:v>13.342000000000001</c:v>
                </c:pt>
                <c:pt idx="199">
                  <c:v>10.903</c:v>
                </c:pt>
                <c:pt idx="200">
                  <c:v>11.91</c:v>
                </c:pt>
                <c:pt idx="201">
                  <c:v>11.688000000000001</c:v>
                </c:pt>
                <c:pt idx="202">
                  <c:v>12.217000000000001</c:v>
                </c:pt>
                <c:pt idx="203">
                  <c:v>12.382</c:v>
                </c:pt>
                <c:pt idx="204">
                  <c:v>11.906000000000001</c:v>
                </c:pt>
                <c:pt idx="205">
                  <c:v>12.057</c:v>
                </c:pt>
                <c:pt idx="206">
                  <c:v>12.621</c:v>
                </c:pt>
                <c:pt idx="207">
                  <c:v>12.914999999999999</c:v>
                </c:pt>
                <c:pt idx="208">
                  <c:v>13.47</c:v>
                </c:pt>
                <c:pt idx="209">
                  <c:v>12.051</c:v>
                </c:pt>
                <c:pt idx="210">
                  <c:v>11.518000000000001</c:v>
                </c:pt>
                <c:pt idx="211">
                  <c:v>12.042999999999999</c:v>
                </c:pt>
                <c:pt idx="212">
                  <c:v>11.964</c:v>
                </c:pt>
                <c:pt idx="213">
                  <c:v>12.478</c:v>
                </c:pt>
                <c:pt idx="214">
                  <c:v>11.913</c:v>
                </c:pt>
                <c:pt idx="215">
                  <c:v>11.537000000000001</c:v>
                </c:pt>
                <c:pt idx="216">
                  <c:v>13.13</c:v>
                </c:pt>
                <c:pt idx="217">
                  <c:v>22.055</c:v>
                </c:pt>
                <c:pt idx="218">
                  <c:v>3.8740000000000001</c:v>
                </c:pt>
                <c:pt idx="219">
                  <c:v>13.808999999999999</c:v>
                </c:pt>
                <c:pt idx="220">
                  <c:v>11.451000000000001</c:v>
                </c:pt>
                <c:pt idx="221">
                  <c:v>11.49</c:v>
                </c:pt>
                <c:pt idx="222">
                  <c:v>11.064</c:v>
                </c:pt>
                <c:pt idx="223">
                  <c:v>11.337</c:v>
                </c:pt>
                <c:pt idx="224">
                  <c:v>12.603999999999999</c:v>
                </c:pt>
                <c:pt idx="225">
                  <c:v>12.243</c:v>
                </c:pt>
                <c:pt idx="226">
                  <c:v>11.92</c:v>
                </c:pt>
                <c:pt idx="227">
                  <c:v>13.589</c:v>
                </c:pt>
                <c:pt idx="228">
                  <c:v>11.311999999999999</c:v>
                </c:pt>
                <c:pt idx="229">
                  <c:v>12.377000000000001</c:v>
                </c:pt>
                <c:pt idx="230">
                  <c:v>11.547000000000001</c:v>
                </c:pt>
                <c:pt idx="231">
                  <c:v>17.605</c:v>
                </c:pt>
                <c:pt idx="232">
                  <c:v>19.663</c:v>
                </c:pt>
                <c:pt idx="233">
                  <c:v>7.782</c:v>
                </c:pt>
                <c:pt idx="234">
                  <c:v>8.4190000000000005</c:v>
                </c:pt>
                <c:pt idx="235">
                  <c:v>13.382999999999999</c:v>
                </c:pt>
                <c:pt idx="236">
                  <c:v>12.381</c:v>
                </c:pt>
                <c:pt idx="237">
                  <c:v>13.958</c:v>
                </c:pt>
                <c:pt idx="238">
                  <c:v>11.249000000000001</c:v>
                </c:pt>
                <c:pt idx="239">
                  <c:v>13.707000000000001</c:v>
                </c:pt>
                <c:pt idx="240">
                  <c:v>12.289</c:v>
                </c:pt>
                <c:pt idx="241">
                  <c:v>11.378</c:v>
                </c:pt>
                <c:pt idx="242">
                  <c:v>11.499000000000001</c:v>
                </c:pt>
                <c:pt idx="243">
                  <c:v>12.547000000000001</c:v>
                </c:pt>
                <c:pt idx="244">
                  <c:v>11.1</c:v>
                </c:pt>
                <c:pt idx="245">
                  <c:v>11.927</c:v>
                </c:pt>
                <c:pt idx="246">
                  <c:v>11.917</c:v>
                </c:pt>
                <c:pt idx="247">
                  <c:v>13.403</c:v>
                </c:pt>
                <c:pt idx="248">
                  <c:v>11.329000000000001</c:v>
                </c:pt>
                <c:pt idx="249">
                  <c:v>11.004</c:v>
                </c:pt>
                <c:pt idx="250">
                  <c:v>13.349</c:v>
                </c:pt>
                <c:pt idx="251">
                  <c:v>12.478999999999999</c:v>
                </c:pt>
                <c:pt idx="252">
                  <c:v>12.688000000000001</c:v>
                </c:pt>
                <c:pt idx="253">
                  <c:v>11.613</c:v>
                </c:pt>
                <c:pt idx="254">
                  <c:v>11.388999999999999</c:v>
                </c:pt>
                <c:pt idx="255">
                  <c:v>13.76</c:v>
                </c:pt>
                <c:pt idx="256">
                  <c:v>13.587999999999999</c:v>
                </c:pt>
                <c:pt idx="257">
                  <c:v>10.920999999999999</c:v>
                </c:pt>
                <c:pt idx="258">
                  <c:v>12.266999999999999</c:v>
                </c:pt>
                <c:pt idx="259">
                  <c:v>11.706</c:v>
                </c:pt>
                <c:pt idx="260">
                  <c:v>13.538</c:v>
                </c:pt>
                <c:pt idx="261">
                  <c:v>17.893000000000001</c:v>
                </c:pt>
                <c:pt idx="262">
                  <c:v>22.274999999999999</c:v>
                </c:pt>
                <c:pt idx="263">
                  <c:v>20.452999999999999</c:v>
                </c:pt>
                <c:pt idx="264">
                  <c:v>22.37</c:v>
                </c:pt>
                <c:pt idx="265">
                  <c:v>25.574999999999999</c:v>
                </c:pt>
                <c:pt idx="266">
                  <c:v>25.917999999999999</c:v>
                </c:pt>
                <c:pt idx="267">
                  <c:v>12.253</c:v>
                </c:pt>
                <c:pt idx="268">
                  <c:v>12.829000000000001</c:v>
                </c:pt>
                <c:pt idx="269">
                  <c:v>18.257000000000001</c:v>
                </c:pt>
                <c:pt idx="270">
                  <c:v>18.852</c:v>
                </c:pt>
                <c:pt idx="271">
                  <c:v>22.091999999999999</c:v>
                </c:pt>
                <c:pt idx="272">
                  <c:v>24.984999999999999</c:v>
                </c:pt>
                <c:pt idx="273">
                  <c:v>23.79</c:v>
                </c:pt>
                <c:pt idx="274">
                  <c:v>26.202999999999999</c:v>
                </c:pt>
                <c:pt idx="275">
                  <c:v>6.6150000000000002</c:v>
                </c:pt>
                <c:pt idx="276">
                  <c:v>13.151</c:v>
                </c:pt>
                <c:pt idx="277">
                  <c:v>10.278</c:v>
                </c:pt>
                <c:pt idx="278">
                  <c:v>11.696</c:v>
                </c:pt>
                <c:pt idx="279">
                  <c:v>12.611000000000001</c:v>
                </c:pt>
                <c:pt idx="280">
                  <c:v>11.395</c:v>
                </c:pt>
                <c:pt idx="281">
                  <c:v>12.025</c:v>
                </c:pt>
                <c:pt idx="282">
                  <c:v>12.451000000000001</c:v>
                </c:pt>
                <c:pt idx="283">
                  <c:v>13.63</c:v>
                </c:pt>
                <c:pt idx="284">
                  <c:v>11.974</c:v>
                </c:pt>
                <c:pt idx="285">
                  <c:v>11.234</c:v>
                </c:pt>
                <c:pt idx="286">
                  <c:v>12.225</c:v>
                </c:pt>
                <c:pt idx="287">
                  <c:v>12.839</c:v>
                </c:pt>
                <c:pt idx="288">
                  <c:v>19.001000000000001</c:v>
                </c:pt>
                <c:pt idx="289">
                  <c:v>19.050999999999998</c:v>
                </c:pt>
                <c:pt idx="290">
                  <c:v>18.277000000000001</c:v>
                </c:pt>
                <c:pt idx="291">
                  <c:v>7.6050000000000004</c:v>
                </c:pt>
                <c:pt idx="292">
                  <c:v>11.493</c:v>
                </c:pt>
                <c:pt idx="293">
                  <c:v>11.945</c:v>
                </c:pt>
                <c:pt idx="294">
                  <c:v>11.606999999999999</c:v>
                </c:pt>
                <c:pt idx="295">
                  <c:v>12.175000000000001</c:v>
                </c:pt>
                <c:pt idx="296">
                  <c:v>12.443</c:v>
                </c:pt>
                <c:pt idx="297">
                  <c:v>11.535</c:v>
                </c:pt>
                <c:pt idx="298">
                  <c:v>12.17</c:v>
                </c:pt>
                <c:pt idx="299">
                  <c:v>12.121</c:v>
                </c:pt>
                <c:pt idx="300">
                  <c:v>12.012</c:v>
                </c:pt>
                <c:pt idx="301">
                  <c:v>11.349</c:v>
                </c:pt>
                <c:pt idx="302">
                  <c:v>11.39</c:v>
                </c:pt>
                <c:pt idx="303">
                  <c:v>12.925000000000001</c:v>
                </c:pt>
                <c:pt idx="304">
                  <c:v>12.521000000000001</c:v>
                </c:pt>
                <c:pt idx="305">
                  <c:v>11.516</c:v>
                </c:pt>
                <c:pt idx="306">
                  <c:v>12.765000000000001</c:v>
                </c:pt>
                <c:pt idx="307">
                  <c:v>10.996</c:v>
                </c:pt>
                <c:pt idx="308">
                  <c:v>12.436</c:v>
                </c:pt>
                <c:pt idx="309">
                  <c:v>12.316000000000001</c:v>
                </c:pt>
                <c:pt idx="310">
                  <c:v>13.494</c:v>
                </c:pt>
                <c:pt idx="311">
                  <c:v>11.66</c:v>
                </c:pt>
                <c:pt idx="312">
                  <c:v>13.03</c:v>
                </c:pt>
                <c:pt idx="313">
                  <c:v>19.890999999999998</c:v>
                </c:pt>
                <c:pt idx="314">
                  <c:v>20.885999999999999</c:v>
                </c:pt>
                <c:pt idx="315">
                  <c:v>12.18</c:v>
                </c:pt>
                <c:pt idx="316">
                  <c:v>12.096</c:v>
                </c:pt>
                <c:pt idx="317">
                  <c:v>11.865</c:v>
                </c:pt>
                <c:pt idx="318">
                  <c:v>11.782</c:v>
                </c:pt>
                <c:pt idx="319">
                  <c:v>11.081</c:v>
                </c:pt>
                <c:pt idx="320">
                  <c:v>13.771000000000001</c:v>
                </c:pt>
                <c:pt idx="321">
                  <c:v>12.946</c:v>
                </c:pt>
                <c:pt idx="322">
                  <c:v>11.865</c:v>
                </c:pt>
                <c:pt idx="323">
                  <c:v>11.401999999999999</c:v>
                </c:pt>
                <c:pt idx="324">
                  <c:v>12.042</c:v>
                </c:pt>
                <c:pt idx="325">
                  <c:v>11.529</c:v>
                </c:pt>
                <c:pt idx="326">
                  <c:v>12.504</c:v>
                </c:pt>
                <c:pt idx="327">
                  <c:v>12.061</c:v>
                </c:pt>
                <c:pt idx="328">
                  <c:v>12.747999999999999</c:v>
                </c:pt>
                <c:pt idx="329">
                  <c:v>18.606999999999999</c:v>
                </c:pt>
                <c:pt idx="330">
                  <c:v>7.6970000000000001</c:v>
                </c:pt>
                <c:pt idx="331">
                  <c:v>11.147</c:v>
                </c:pt>
                <c:pt idx="332">
                  <c:v>11.948</c:v>
                </c:pt>
                <c:pt idx="333">
                  <c:v>11.48</c:v>
                </c:pt>
                <c:pt idx="334">
                  <c:v>12.252000000000001</c:v>
                </c:pt>
                <c:pt idx="335">
                  <c:v>13.974</c:v>
                </c:pt>
                <c:pt idx="336">
                  <c:v>13.779</c:v>
                </c:pt>
                <c:pt idx="337">
                  <c:v>11.038</c:v>
                </c:pt>
                <c:pt idx="338">
                  <c:v>11.656000000000001</c:v>
                </c:pt>
                <c:pt idx="339">
                  <c:v>12.798</c:v>
                </c:pt>
                <c:pt idx="340">
                  <c:v>11.364000000000001</c:v>
                </c:pt>
                <c:pt idx="341">
                  <c:v>13.382999999999999</c:v>
                </c:pt>
                <c:pt idx="342">
                  <c:v>11.994999999999999</c:v>
                </c:pt>
                <c:pt idx="343">
                  <c:v>12.254</c:v>
                </c:pt>
                <c:pt idx="344">
                  <c:v>11.587999999999999</c:v>
                </c:pt>
                <c:pt idx="345">
                  <c:v>11.641</c:v>
                </c:pt>
                <c:pt idx="346">
                  <c:v>18.393000000000001</c:v>
                </c:pt>
                <c:pt idx="347">
                  <c:v>19.039000000000001</c:v>
                </c:pt>
                <c:pt idx="348">
                  <c:v>17.609000000000002</c:v>
                </c:pt>
                <c:pt idx="349">
                  <c:v>7.7649999999999997</c:v>
                </c:pt>
                <c:pt idx="350">
                  <c:v>13.237</c:v>
                </c:pt>
                <c:pt idx="351">
                  <c:v>11.157999999999999</c:v>
                </c:pt>
                <c:pt idx="352">
                  <c:v>10.991</c:v>
                </c:pt>
                <c:pt idx="353">
                  <c:v>11.521000000000001</c:v>
                </c:pt>
                <c:pt idx="354">
                  <c:v>11.759</c:v>
                </c:pt>
                <c:pt idx="355">
                  <c:v>11.935</c:v>
                </c:pt>
                <c:pt idx="356">
                  <c:v>11.255000000000001</c:v>
                </c:pt>
                <c:pt idx="357">
                  <c:v>12.763</c:v>
                </c:pt>
                <c:pt idx="358">
                  <c:v>12.781000000000001</c:v>
                </c:pt>
                <c:pt idx="359">
                  <c:v>13.629</c:v>
                </c:pt>
                <c:pt idx="360">
                  <c:v>10.977</c:v>
                </c:pt>
                <c:pt idx="361">
                  <c:v>11.965999999999999</c:v>
                </c:pt>
                <c:pt idx="362">
                  <c:v>11.7</c:v>
                </c:pt>
                <c:pt idx="363">
                  <c:v>13.093</c:v>
                </c:pt>
                <c:pt idx="364">
                  <c:v>13.513</c:v>
                </c:pt>
                <c:pt idx="365">
                  <c:v>12.638999999999999</c:v>
                </c:pt>
                <c:pt idx="366">
                  <c:v>11.5</c:v>
                </c:pt>
                <c:pt idx="367">
                  <c:v>11.523</c:v>
                </c:pt>
                <c:pt idx="368">
                  <c:v>12.907</c:v>
                </c:pt>
                <c:pt idx="369">
                  <c:v>13.58</c:v>
                </c:pt>
                <c:pt idx="370">
                  <c:v>11.135999999999999</c:v>
                </c:pt>
                <c:pt idx="371">
                  <c:v>12.151</c:v>
                </c:pt>
                <c:pt idx="372">
                  <c:v>12.765000000000001</c:v>
                </c:pt>
                <c:pt idx="373">
                  <c:v>12.603999999999999</c:v>
                </c:pt>
                <c:pt idx="374">
                  <c:v>11.954000000000001</c:v>
                </c:pt>
                <c:pt idx="375">
                  <c:v>13.135999999999999</c:v>
                </c:pt>
                <c:pt idx="376">
                  <c:v>11.904</c:v>
                </c:pt>
                <c:pt idx="377">
                  <c:v>10.94</c:v>
                </c:pt>
                <c:pt idx="378">
                  <c:v>12.199</c:v>
                </c:pt>
                <c:pt idx="379">
                  <c:v>12.201000000000001</c:v>
                </c:pt>
                <c:pt idx="380">
                  <c:v>10.148</c:v>
                </c:pt>
                <c:pt idx="381">
                  <c:v>11.866</c:v>
                </c:pt>
                <c:pt idx="382">
                  <c:v>13.49</c:v>
                </c:pt>
                <c:pt idx="383">
                  <c:v>11.58</c:v>
                </c:pt>
                <c:pt idx="384">
                  <c:v>12.287000000000001</c:v>
                </c:pt>
                <c:pt idx="385">
                  <c:v>12.446999999999999</c:v>
                </c:pt>
                <c:pt idx="386">
                  <c:v>11.202999999999999</c:v>
                </c:pt>
                <c:pt idx="387">
                  <c:v>11.957000000000001</c:v>
                </c:pt>
                <c:pt idx="388">
                  <c:v>12.032</c:v>
                </c:pt>
                <c:pt idx="389">
                  <c:v>12.180999999999999</c:v>
                </c:pt>
                <c:pt idx="390">
                  <c:v>11.624000000000001</c:v>
                </c:pt>
                <c:pt idx="391">
                  <c:v>11.763</c:v>
                </c:pt>
                <c:pt idx="392">
                  <c:v>11.826000000000001</c:v>
                </c:pt>
                <c:pt idx="393">
                  <c:v>12.32</c:v>
                </c:pt>
                <c:pt idx="394">
                  <c:v>11.862</c:v>
                </c:pt>
                <c:pt idx="395">
                  <c:v>13.217000000000001</c:v>
                </c:pt>
                <c:pt idx="396">
                  <c:v>12.46</c:v>
                </c:pt>
                <c:pt idx="397">
                  <c:v>12.613</c:v>
                </c:pt>
                <c:pt idx="398">
                  <c:v>14.53</c:v>
                </c:pt>
                <c:pt idx="399">
                  <c:v>18.257000000000001</c:v>
                </c:pt>
                <c:pt idx="400">
                  <c:v>21.202000000000002</c:v>
                </c:pt>
                <c:pt idx="401">
                  <c:v>21.849</c:v>
                </c:pt>
                <c:pt idx="402">
                  <c:v>8.4</c:v>
                </c:pt>
                <c:pt idx="403">
                  <c:v>8.9179999999999993</c:v>
                </c:pt>
                <c:pt idx="404">
                  <c:v>12.138</c:v>
                </c:pt>
                <c:pt idx="405">
                  <c:v>11.792999999999999</c:v>
                </c:pt>
                <c:pt idx="406">
                  <c:v>12.260999999999999</c:v>
                </c:pt>
                <c:pt idx="407">
                  <c:v>13.249000000000001</c:v>
                </c:pt>
                <c:pt idx="408">
                  <c:v>11.384</c:v>
                </c:pt>
                <c:pt idx="409">
                  <c:v>11.882</c:v>
                </c:pt>
                <c:pt idx="410">
                  <c:v>11.263</c:v>
                </c:pt>
                <c:pt idx="411">
                  <c:v>12.355</c:v>
                </c:pt>
                <c:pt idx="412">
                  <c:v>11.85</c:v>
                </c:pt>
                <c:pt idx="413">
                  <c:v>11.329000000000001</c:v>
                </c:pt>
                <c:pt idx="414">
                  <c:v>11.231999999999999</c:v>
                </c:pt>
                <c:pt idx="415">
                  <c:v>13.28</c:v>
                </c:pt>
                <c:pt idx="416">
                  <c:v>12.521000000000001</c:v>
                </c:pt>
                <c:pt idx="417">
                  <c:v>12.224</c:v>
                </c:pt>
                <c:pt idx="418">
                  <c:v>12.007</c:v>
                </c:pt>
                <c:pt idx="419">
                  <c:v>12.451000000000001</c:v>
                </c:pt>
                <c:pt idx="420">
                  <c:v>11.72</c:v>
                </c:pt>
                <c:pt idx="421">
                  <c:v>13.51</c:v>
                </c:pt>
                <c:pt idx="422">
                  <c:v>13.824999999999999</c:v>
                </c:pt>
                <c:pt idx="423">
                  <c:v>11.618</c:v>
                </c:pt>
                <c:pt idx="424">
                  <c:v>11.404999999999999</c:v>
                </c:pt>
                <c:pt idx="425">
                  <c:v>11.606999999999999</c:v>
                </c:pt>
                <c:pt idx="426">
                  <c:v>11.467000000000001</c:v>
                </c:pt>
                <c:pt idx="427">
                  <c:v>11.521000000000001</c:v>
                </c:pt>
                <c:pt idx="428">
                  <c:v>11.837</c:v>
                </c:pt>
                <c:pt idx="429">
                  <c:v>11.701000000000001</c:v>
                </c:pt>
                <c:pt idx="430">
                  <c:v>13.675000000000001</c:v>
                </c:pt>
                <c:pt idx="431">
                  <c:v>12.268000000000001</c:v>
                </c:pt>
                <c:pt idx="432">
                  <c:v>11.145</c:v>
                </c:pt>
                <c:pt idx="433">
                  <c:v>13.579000000000001</c:v>
                </c:pt>
                <c:pt idx="434">
                  <c:v>12.144</c:v>
                </c:pt>
                <c:pt idx="435">
                  <c:v>12.148</c:v>
                </c:pt>
                <c:pt idx="436">
                  <c:v>11.295999999999999</c:v>
                </c:pt>
                <c:pt idx="437">
                  <c:v>11.851000000000001</c:v>
                </c:pt>
                <c:pt idx="438">
                  <c:v>11.86</c:v>
                </c:pt>
                <c:pt idx="439">
                  <c:v>13.547000000000001</c:v>
                </c:pt>
                <c:pt idx="440">
                  <c:v>13.436</c:v>
                </c:pt>
                <c:pt idx="441">
                  <c:v>13.605</c:v>
                </c:pt>
                <c:pt idx="442">
                  <c:v>11.196</c:v>
                </c:pt>
                <c:pt idx="443">
                  <c:v>12.148</c:v>
                </c:pt>
                <c:pt idx="444">
                  <c:v>11.757999999999999</c:v>
                </c:pt>
                <c:pt idx="445">
                  <c:v>11.335000000000001</c:v>
                </c:pt>
                <c:pt idx="446">
                  <c:v>13.53</c:v>
                </c:pt>
                <c:pt idx="447">
                  <c:v>11.28</c:v>
                </c:pt>
                <c:pt idx="448">
                  <c:v>11.808999999999999</c:v>
                </c:pt>
                <c:pt idx="449">
                  <c:v>11.465</c:v>
                </c:pt>
                <c:pt idx="450">
                  <c:v>11.186</c:v>
                </c:pt>
                <c:pt idx="451">
                  <c:v>11.936</c:v>
                </c:pt>
                <c:pt idx="452">
                  <c:v>11.885</c:v>
                </c:pt>
                <c:pt idx="453">
                  <c:v>12.58</c:v>
                </c:pt>
                <c:pt idx="454">
                  <c:v>11.819000000000001</c:v>
                </c:pt>
                <c:pt idx="455">
                  <c:v>12.022</c:v>
                </c:pt>
                <c:pt idx="456">
                  <c:v>13.545999999999999</c:v>
                </c:pt>
                <c:pt idx="457">
                  <c:v>13.686</c:v>
                </c:pt>
                <c:pt idx="458">
                  <c:v>13.442</c:v>
                </c:pt>
                <c:pt idx="459">
                  <c:v>11.159000000000001</c:v>
                </c:pt>
                <c:pt idx="460">
                  <c:v>12.606999999999999</c:v>
                </c:pt>
                <c:pt idx="461">
                  <c:v>14.246</c:v>
                </c:pt>
                <c:pt idx="462">
                  <c:v>15.037000000000001</c:v>
                </c:pt>
                <c:pt idx="463">
                  <c:v>9.5670000000000002</c:v>
                </c:pt>
                <c:pt idx="464">
                  <c:v>11.000999999999999</c:v>
                </c:pt>
                <c:pt idx="465">
                  <c:v>11.826000000000001</c:v>
                </c:pt>
                <c:pt idx="466">
                  <c:v>13.454000000000001</c:v>
                </c:pt>
                <c:pt idx="467">
                  <c:v>11.407</c:v>
                </c:pt>
                <c:pt idx="468">
                  <c:v>11.372</c:v>
                </c:pt>
                <c:pt idx="469">
                  <c:v>13.532</c:v>
                </c:pt>
                <c:pt idx="470">
                  <c:v>11.186999999999999</c:v>
                </c:pt>
                <c:pt idx="471">
                  <c:v>13.272</c:v>
                </c:pt>
                <c:pt idx="472">
                  <c:v>13.904</c:v>
                </c:pt>
                <c:pt idx="473">
                  <c:v>13.952</c:v>
                </c:pt>
                <c:pt idx="474">
                  <c:v>13.766</c:v>
                </c:pt>
                <c:pt idx="475">
                  <c:v>11.29</c:v>
                </c:pt>
                <c:pt idx="476">
                  <c:v>10.896000000000001</c:v>
                </c:pt>
                <c:pt idx="477">
                  <c:v>11.773999999999999</c:v>
                </c:pt>
                <c:pt idx="478">
                  <c:v>11.896000000000001</c:v>
                </c:pt>
                <c:pt idx="479">
                  <c:v>11.631</c:v>
                </c:pt>
                <c:pt idx="480">
                  <c:v>11.83</c:v>
                </c:pt>
                <c:pt idx="481">
                  <c:v>11.705</c:v>
                </c:pt>
                <c:pt idx="482">
                  <c:v>13.513999999999999</c:v>
                </c:pt>
                <c:pt idx="483">
                  <c:v>11.528</c:v>
                </c:pt>
                <c:pt idx="484">
                  <c:v>11.077999999999999</c:v>
                </c:pt>
                <c:pt idx="485">
                  <c:v>13.487</c:v>
                </c:pt>
                <c:pt idx="486">
                  <c:v>10.984999999999999</c:v>
                </c:pt>
                <c:pt idx="487">
                  <c:v>11.180999999999999</c:v>
                </c:pt>
                <c:pt idx="488">
                  <c:v>11.108000000000001</c:v>
                </c:pt>
                <c:pt idx="489">
                  <c:v>10.962999999999999</c:v>
                </c:pt>
                <c:pt idx="490">
                  <c:v>10.938000000000001</c:v>
                </c:pt>
                <c:pt idx="491">
                  <c:v>11.532999999999999</c:v>
                </c:pt>
                <c:pt idx="492">
                  <c:v>11.284000000000001</c:v>
                </c:pt>
                <c:pt idx="493">
                  <c:v>12.38</c:v>
                </c:pt>
                <c:pt idx="494">
                  <c:v>14.278</c:v>
                </c:pt>
                <c:pt idx="495">
                  <c:v>10.846</c:v>
                </c:pt>
                <c:pt idx="496">
                  <c:v>13.345000000000001</c:v>
                </c:pt>
                <c:pt idx="497">
                  <c:v>11.746</c:v>
                </c:pt>
                <c:pt idx="498">
                  <c:v>11.707000000000001</c:v>
                </c:pt>
                <c:pt idx="499">
                  <c:v>13.108000000000001</c:v>
                </c:pt>
                <c:pt idx="500">
                  <c:v>13.71</c:v>
                </c:pt>
                <c:pt idx="501">
                  <c:v>11.217000000000001</c:v>
                </c:pt>
                <c:pt idx="502">
                  <c:v>13.337999999999999</c:v>
                </c:pt>
                <c:pt idx="503">
                  <c:v>13.648999999999999</c:v>
                </c:pt>
                <c:pt idx="504">
                  <c:v>11.327999999999999</c:v>
                </c:pt>
                <c:pt idx="505">
                  <c:v>11.082000000000001</c:v>
                </c:pt>
                <c:pt idx="506">
                  <c:v>11.065</c:v>
                </c:pt>
                <c:pt idx="507">
                  <c:v>10.813000000000001</c:v>
                </c:pt>
                <c:pt idx="508">
                  <c:v>11.724</c:v>
                </c:pt>
                <c:pt idx="509">
                  <c:v>13.528</c:v>
                </c:pt>
                <c:pt idx="510">
                  <c:v>13.893000000000001</c:v>
                </c:pt>
                <c:pt idx="511">
                  <c:v>10.994999999999999</c:v>
                </c:pt>
                <c:pt idx="512">
                  <c:v>12.659000000000001</c:v>
                </c:pt>
                <c:pt idx="513">
                  <c:v>11.255000000000001</c:v>
                </c:pt>
                <c:pt idx="514">
                  <c:v>12.831</c:v>
                </c:pt>
                <c:pt idx="515">
                  <c:v>12.553000000000001</c:v>
                </c:pt>
                <c:pt idx="516">
                  <c:v>11.584</c:v>
                </c:pt>
                <c:pt idx="517">
                  <c:v>11.667</c:v>
                </c:pt>
                <c:pt idx="518">
                  <c:v>11.202999999999999</c:v>
                </c:pt>
                <c:pt idx="519">
                  <c:v>10.867000000000001</c:v>
                </c:pt>
                <c:pt idx="520">
                  <c:v>11.228</c:v>
                </c:pt>
                <c:pt idx="521">
                  <c:v>11.074</c:v>
                </c:pt>
                <c:pt idx="522">
                  <c:v>11.148999999999999</c:v>
                </c:pt>
                <c:pt idx="523">
                  <c:v>11.644</c:v>
                </c:pt>
                <c:pt idx="524">
                  <c:v>11.224</c:v>
                </c:pt>
                <c:pt idx="525">
                  <c:v>11.207000000000001</c:v>
                </c:pt>
                <c:pt idx="526">
                  <c:v>11.343999999999999</c:v>
                </c:pt>
                <c:pt idx="527">
                  <c:v>11.237</c:v>
                </c:pt>
                <c:pt idx="528">
                  <c:v>11.178000000000001</c:v>
                </c:pt>
                <c:pt idx="529">
                  <c:v>11.278</c:v>
                </c:pt>
                <c:pt idx="530">
                  <c:v>11.374000000000001</c:v>
                </c:pt>
                <c:pt idx="531">
                  <c:v>10.878</c:v>
                </c:pt>
                <c:pt idx="532">
                  <c:v>11.052</c:v>
                </c:pt>
                <c:pt idx="533">
                  <c:v>10.904999999999999</c:v>
                </c:pt>
                <c:pt idx="534">
                  <c:v>10.707000000000001</c:v>
                </c:pt>
                <c:pt idx="535">
                  <c:v>10.685</c:v>
                </c:pt>
                <c:pt idx="536">
                  <c:v>10.678000000000001</c:v>
                </c:pt>
                <c:pt idx="537">
                  <c:v>10.686</c:v>
                </c:pt>
                <c:pt idx="538">
                  <c:v>10.766</c:v>
                </c:pt>
                <c:pt idx="539">
                  <c:v>9.9</c:v>
                </c:pt>
                <c:pt idx="540">
                  <c:v>10.794</c:v>
                </c:pt>
                <c:pt idx="541">
                  <c:v>10.738</c:v>
                </c:pt>
                <c:pt idx="542">
                  <c:v>10.782999999999999</c:v>
                </c:pt>
                <c:pt idx="543">
                  <c:v>10.759</c:v>
                </c:pt>
                <c:pt idx="544">
                  <c:v>11.21</c:v>
                </c:pt>
                <c:pt idx="545">
                  <c:v>13.608000000000001</c:v>
                </c:pt>
                <c:pt idx="546">
                  <c:v>13.848000000000001</c:v>
                </c:pt>
                <c:pt idx="547">
                  <c:v>13.968</c:v>
                </c:pt>
                <c:pt idx="548">
                  <c:v>13.409000000000001</c:v>
                </c:pt>
                <c:pt idx="549">
                  <c:v>13.737</c:v>
                </c:pt>
                <c:pt idx="550">
                  <c:v>13.794</c:v>
                </c:pt>
                <c:pt idx="551">
                  <c:v>13.894</c:v>
                </c:pt>
                <c:pt idx="552">
                  <c:v>13.782999999999999</c:v>
                </c:pt>
                <c:pt idx="553">
                  <c:v>13.882</c:v>
                </c:pt>
                <c:pt idx="554">
                  <c:v>13.558999999999999</c:v>
                </c:pt>
                <c:pt idx="555">
                  <c:v>13.885</c:v>
                </c:pt>
                <c:pt idx="556">
                  <c:v>13.73</c:v>
                </c:pt>
                <c:pt idx="557">
                  <c:v>13.901999999999999</c:v>
                </c:pt>
                <c:pt idx="558">
                  <c:v>18.306999999999999</c:v>
                </c:pt>
                <c:pt idx="559">
                  <c:v>9.3859999999999992</c:v>
                </c:pt>
                <c:pt idx="560">
                  <c:v>13.875999999999999</c:v>
                </c:pt>
                <c:pt idx="561">
                  <c:v>13.928000000000001</c:v>
                </c:pt>
                <c:pt idx="562">
                  <c:v>13.887</c:v>
                </c:pt>
                <c:pt idx="563">
                  <c:v>13.798999999999999</c:v>
                </c:pt>
                <c:pt idx="564">
                  <c:v>13.837999999999999</c:v>
                </c:pt>
                <c:pt idx="565">
                  <c:v>12.97</c:v>
                </c:pt>
                <c:pt idx="566">
                  <c:v>13.231999999999999</c:v>
                </c:pt>
                <c:pt idx="567">
                  <c:v>13.829000000000001</c:v>
                </c:pt>
                <c:pt idx="568">
                  <c:v>13.865</c:v>
                </c:pt>
                <c:pt idx="569">
                  <c:v>13.754</c:v>
                </c:pt>
                <c:pt idx="570">
                  <c:v>13.682</c:v>
                </c:pt>
                <c:pt idx="571">
                  <c:v>13.728</c:v>
                </c:pt>
                <c:pt idx="572">
                  <c:v>13.768000000000001</c:v>
                </c:pt>
                <c:pt idx="573">
                  <c:v>13.728999999999999</c:v>
                </c:pt>
                <c:pt idx="574">
                  <c:v>12.815</c:v>
                </c:pt>
                <c:pt idx="575">
                  <c:v>12.879</c:v>
                </c:pt>
                <c:pt idx="576">
                  <c:v>12.631</c:v>
                </c:pt>
                <c:pt idx="577">
                  <c:v>12.579000000000001</c:v>
                </c:pt>
                <c:pt idx="578">
                  <c:v>10.884</c:v>
                </c:pt>
                <c:pt idx="579">
                  <c:v>11.368</c:v>
                </c:pt>
                <c:pt idx="580">
                  <c:v>11.275</c:v>
                </c:pt>
                <c:pt idx="581">
                  <c:v>11.333</c:v>
                </c:pt>
                <c:pt idx="582">
                  <c:v>11.278</c:v>
                </c:pt>
                <c:pt idx="583">
                  <c:v>11.471</c:v>
                </c:pt>
                <c:pt idx="584">
                  <c:v>13.526</c:v>
                </c:pt>
                <c:pt idx="585">
                  <c:v>13.853999999999999</c:v>
                </c:pt>
                <c:pt idx="586">
                  <c:v>13.852</c:v>
                </c:pt>
                <c:pt idx="587">
                  <c:v>13.678000000000001</c:v>
                </c:pt>
                <c:pt idx="588">
                  <c:v>13.922000000000001</c:v>
                </c:pt>
                <c:pt idx="589">
                  <c:v>12.38</c:v>
                </c:pt>
                <c:pt idx="590">
                  <c:v>13.234999999999999</c:v>
                </c:pt>
                <c:pt idx="591">
                  <c:v>13.835000000000001</c:v>
                </c:pt>
                <c:pt idx="592">
                  <c:v>13.917</c:v>
                </c:pt>
                <c:pt idx="593">
                  <c:v>13.914999999999999</c:v>
                </c:pt>
                <c:pt idx="594">
                  <c:v>13.887</c:v>
                </c:pt>
                <c:pt idx="595">
                  <c:v>13.858000000000001</c:v>
                </c:pt>
                <c:pt idx="596">
                  <c:v>13.861000000000001</c:v>
                </c:pt>
                <c:pt idx="597">
                  <c:v>13.768000000000001</c:v>
                </c:pt>
                <c:pt idx="598">
                  <c:v>13.836</c:v>
                </c:pt>
                <c:pt idx="599">
                  <c:v>13.747</c:v>
                </c:pt>
                <c:pt idx="600">
                  <c:v>13.702999999999999</c:v>
                </c:pt>
                <c:pt idx="601">
                  <c:v>12.766</c:v>
                </c:pt>
                <c:pt idx="602">
                  <c:v>12.694000000000001</c:v>
                </c:pt>
                <c:pt idx="603">
                  <c:v>12.760999999999999</c:v>
                </c:pt>
                <c:pt idx="604">
                  <c:v>12.454000000000001</c:v>
                </c:pt>
                <c:pt idx="605">
                  <c:v>12.507</c:v>
                </c:pt>
                <c:pt idx="606">
                  <c:v>12.457000000000001</c:v>
                </c:pt>
                <c:pt idx="607">
                  <c:v>12.632</c:v>
                </c:pt>
                <c:pt idx="608">
                  <c:v>12.305999999999999</c:v>
                </c:pt>
                <c:pt idx="609">
                  <c:v>12.686</c:v>
                </c:pt>
                <c:pt idx="610">
                  <c:v>12.691000000000001</c:v>
                </c:pt>
                <c:pt idx="611">
                  <c:v>13.601000000000001</c:v>
                </c:pt>
                <c:pt idx="612">
                  <c:v>13.757999999999999</c:v>
                </c:pt>
                <c:pt idx="613">
                  <c:v>13.72</c:v>
                </c:pt>
                <c:pt idx="614">
                  <c:v>13.273</c:v>
                </c:pt>
                <c:pt idx="615">
                  <c:v>12.071999999999999</c:v>
                </c:pt>
                <c:pt idx="616">
                  <c:v>11.798999999999999</c:v>
                </c:pt>
                <c:pt idx="617">
                  <c:v>11.803000000000001</c:v>
                </c:pt>
                <c:pt idx="618">
                  <c:v>11.742000000000001</c:v>
                </c:pt>
                <c:pt idx="619">
                  <c:v>12.292999999999999</c:v>
                </c:pt>
                <c:pt idx="620">
                  <c:v>11.803000000000001</c:v>
                </c:pt>
                <c:pt idx="621">
                  <c:v>11.673999999999999</c:v>
                </c:pt>
                <c:pt idx="622">
                  <c:v>11.760999999999999</c:v>
                </c:pt>
                <c:pt idx="623">
                  <c:v>13.628</c:v>
                </c:pt>
                <c:pt idx="624">
                  <c:v>13.911</c:v>
                </c:pt>
                <c:pt idx="625">
                  <c:v>13.75</c:v>
                </c:pt>
                <c:pt idx="626">
                  <c:v>13.509</c:v>
                </c:pt>
                <c:pt idx="627">
                  <c:v>13.942</c:v>
                </c:pt>
                <c:pt idx="628">
                  <c:v>13.875999999999999</c:v>
                </c:pt>
                <c:pt idx="629">
                  <c:v>13.866</c:v>
                </c:pt>
                <c:pt idx="630">
                  <c:v>13.773</c:v>
                </c:pt>
                <c:pt idx="631">
                  <c:v>13.914999999999999</c:v>
                </c:pt>
                <c:pt idx="632">
                  <c:v>13.971</c:v>
                </c:pt>
                <c:pt idx="633">
                  <c:v>13.926</c:v>
                </c:pt>
                <c:pt idx="634">
                  <c:v>13.858000000000001</c:v>
                </c:pt>
                <c:pt idx="635">
                  <c:v>13.013</c:v>
                </c:pt>
                <c:pt idx="636">
                  <c:v>13.949</c:v>
                </c:pt>
                <c:pt idx="637">
                  <c:v>13.868</c:v>
                </c:pt>
                <c:pt idx="638">
                  <c:v>13.308</c:v>
                </c:pt>
                <c:pt idx="639">
                  <c:v>13.699</c:v>
                </c:pt>
                <c:pt idx="640">
                  <c:v>12.129</c:v>
                </c:pt>
                <c:pt idx="641">
                  <c:v>13.587999999999999</c:v>
                </c:pt>
                <c:pt idx="642">
                  <c:v>13.84</c:v>
                </c:pt>
                <c:pt idx="643">
                  <c:v>13.5</c:v>
                </c:pt>
                <c:pt idx="644">
                  <c:v>13.433</c:v>
                </c:pt>
                <c:pt idx="645">
                  <c:v>13.414</c:v>
                </c:pt>
                <c:pt idx="646">
                  <c:v>13.765000000000001</c:v>
                </c:pt>
                <c:pt idx="647">
                  <c:v>13.513999999999999</c:v>
                </c:pt>
                <c:pt idx="648">
                  <c:v>13.577999999999999</c:v>
                </c:pt>
                <c:pt idx="649">
                  <c:v>13.760999999999999</c:v>
                </c:pt>
                <c:pt idx="650">
                  <c:v>13.448</c:v>
                </c:pt>
                <c:pt idx="651">
                  <c:v>13.744</c:v>
                </c:pt>
                <c:pt idx="652">
                  <c:v>12.78</c:v>
                </c:pt>
                <c:pt idx="653">
                  <c:v>12.473000000000001</c:v>
                </c:pt>
                <c:pt idx="654">
                  <c:v>12.349</c:v>
                </c:pt>
                <c:pt idx="655">
                  <c:v>12.388</c:v>
                </c:pt>
                <c:pt idx="656">
                  <c:v>12.352</c:v>
                </c:pt>
                <c:pt idx="657">
                  <c:v>12.576000000000001</c:v>
                </c:pt>
                <c:pt idx="658">
                  <c:v>12.586</c:v>
                </c:pt>
                <c:pt idx="659">
                  <c:v>12.335000000000001</c:v>
                </c:pt>
                <c:pt idx="660">
                  <c:v>12.656000000000001</c:v>
                </c:pt>
                <c:pt idx="661">
                  <c:v>11.804</c:v>
                </c:pt>
                <c:pt idx="662">
                  <c:v>13.132999999999999</c:v>
                </c:pt>
                <c:pt idx="663">
                  <c:v>13.705</c:v>
                </c:pt>
                <c:pt idx="664">
                  <c:v>13.938000000000001</c:v>
                </c:pt>
                <c:pt idx="665">
                  <c:v>12.414999999999999</c:v>
                </c:pt>
                <c:pt idx="666">
                  <c:v>13.608000000000001</c:v>
                </c:pt>
                <c:pt idx="667">
                  <c:v>13.916</c:v>
                </c:pt>
                <c:pt idx="668">
                  <c:v>13.68</c:v>
                </c:pt>
                <c:pt idx="669">
                  <c:v>13.882</c:v>
                </c:pt>
                <c:pt idx="670">
                  <c:v>13.917</c:v>
                </c:pt>
                <c:pt idx="671">
                  <c:v>13.743</c:v>
                </c:pt>
                <c:pt idx="672">
                  <c:v>13.73</c:v>
                </c:pt>
                <c:pt idx="673">
                  <c:v>13.590999999999999</c:v>
                </c:pt>
                <c:pt idx="674">
                  <c:v>13.818</c:v>
                </c:pt>
                <c:pt idx="675">
                  <c:v>13.858000000000001</c:v>
                </c:pt>
                <c:pt idx="676">
                  <c:v>13.755000000000001</c:v>
                </c:pt>
                <c:pt idx="677">
                  <c:v>13.821</c:v>
                </c:pt>
                <c:pt idx="678">
                  <c:v>13.702</c:v>
                </c:pt>
                <c:pt idx="679">
                  <c:v>11.64</c:v>
                </c:pt>
                <c:pt idx="680">
                  <c:v>12.551</c:v>
                </c:pt>
                <c:pt idx="681">
                  <c:v>13.667999999999999</c:v>
                </c:pt>
                <c:pt idx="682">
                  <c:v>13.93</c:v>
                </c:pt>
                <c:pt idx="683">
                  <c:v>13.653</c:v>
                </c:pt>
                <c:pt idx="684">
                  <c:v>13.835000000000001</c:v>
                </c:pt>
                <c:pt idx="685">
                  <c:v>12.603</c:v>
                </c:pt>
                <c:pt idx="686">
                  <c:v>13.558</c:v>
                </c:pt>
                <c:pt idx="687">
                  <c:v>13.832000000000001</c:v>
                </c:pt>
                <c:pt idx="688">
                  <c:v>13.888999999999999</c:v>
                </c:pt>
                <c:pt idx="689">
                  <c:v>13.789</c:v>
                </c:pt>
                <c:pt idx="690">
                  <c:v>13.67</c:v>
                </c:pt>
                <c:pt idx="691">
                  <c:v>12.749000000000001</c:v>
                </c:pt>
                <c:pt idx="692">
                  <c:v>12.598000000000001</c:v>
                </c:pt>
                <c:pt idx="693">
                  <c:v>12.478</c:v>
                </c:pt>
                <c:pt idx="694">
                  <c:v>12.420999999999999</c:v>
                </c:pt>
                <c:pt idx="695">
                  <c:v>12.407999999999999</c:v>
                </c:pt>
                <c:pt idx="696">
                  <c:v>12.286</c:v>
                </c:pt>
                <c:pt idx="697">
                  <c:v>12.225</c:v>
                </c:pt>
                <c:pt idx="698">
                  <c:v>12.545999999999999</c:v>
                </c:pt>
                <c:pt idx="699">
                  <c:v>12.538</c:v>
                </c:pt>
                <c:pt idx="700">
                  <c:v>12.481999999999999</c:v>
                </c:pt>
                <c:pt idx="701">
                  <c:v>13.566000000000001</c:v>
                </c:pt>
                <c:pt idx="702">
                  <c:v>14.22</c:v>
                </c:pt>
                <c:pt idx="703">
                  <c:v>13.191000000000001</c:v>
                </c:pt>
                <c:pt idx="704">
                  <c:v>13.829000000000001</c:v>
                </c:pt>
                <c:pt idx="705">
                  <c:v>13.795999999999999</c:v>
                </c:pt>
                <c:pt idx="706">
                  <c:v>13.872999999999999</c:v>
                </c:pt>
                <c:pt idx="707">
                  <c:v>13.807</c:v>
                </c:pt>
                <c:pt idx="708">
                  <c:v>13.981999999999999</c:v>
                </c:pt>
                <c:pt idx="709">
                  <c:v>13.587999999999999</c:v>
                </c:pt>
                <c:pt idx="710">
                  <c:v>13.942</c:v>
                </c:pt>
                <c:pt idx="711">
                  <c:v>13.794</c:v>
                </c:pt>
                <c:pt idx="712">
                  <c:v>13.925000000000001</c:v>
                </c:pt>
                <c:pt idx="713">
                  <c:v>13.840999999999999</c:v>
                </c:pt>
                <c:pt idx="714">
                  <c:v>13.877000000000001</c:v>
                </c:pt>
                <c:pt idx="715">
                  <c:v>13.842000000000001</c:v>
                </c:pt>
                <c:pt idx="716">
                  <c:v>13.922000000000001</c:v>
                </c:pt>
                <c:pt idx="717">
                  <c:v>13.762</c:v>
                </c:pt>
                <c:pt idx="718">
                  <c:v>13.510999999999999</c:v>
                </c:pt>
                <c:pt idx="719">
                  <c:v>12.675000000000001</c:v>
                </c:pt>
                <c:pt idx="720">
                  <c:v>12.41</c:v>
                </c:pt>
                <c:pt idx="721">
                  <c:v>11.938000000000001</c:v>
                </c:pt>
                <c:pt idx="722">
                  <c:v>12.343</c:v>
                </c:pt>
                <c:pt idx="723">
                  <c:v>12.475</c:v>
                </c:pt>
                <c:pt idx="724">
                  <c:v>12.747999999999999</c:v>
                </c:pt>
                <c:pt idx="725">
                  <c:v>12.547000000000001</c:v>
                </c:pt>
                <c:pt idx="726">
                  <c:v>13.662000000000001</c:v>
                </c:pt>
                <c:pt idx="727">
                  <c:v>13.865</c:v>
                </c:pt>
                <c:pt idx="728">
                  <c:v>13.574</c:v>
                </c:pt>
                <c:pt idx="729">
                  <c:v>13.83</c:v>
                </c:pt>
                <c:pt idx="730">
                  <c:v>13.092000000000001</c:v>
                </c:pt>
                <c:pt idx="731">
                  <c:v>11.871</c:v>
                </c:pt>
                <c:pt idx="732">
                  <c:v>11.298</c:v>
                </c:pt>
                <c:pt idx="733">
                  <c:v>11.196999999999999</c:v>
                </c:pt>
                <c:pt idx="734">
                  <c:v>11.326000000000001</c:v>
                </c:pt>
                <c:pt idx="735">
                  <c:v>11.417999999999999</c:v>
                </c:pt>
                <c:pt idx="736">
                  <c:v>12.587999999999999</c:v>
                </c:pt>
                <c:pt idx="737">
                  <c:v>12.404</c:v>
                </c:pt>
                <c:pt idx="738">
                  <c:v>12.545999999999999</c:v>
                </c:pt>
                <c:pt idx="739">
                  <c:v>12.58</c:v>
                </c:pt>
                <c:pt idx="740">
                  <c:v>13.532</c:v>
                </c:pt>
                <c:pt idx="741">
                  <c:v>13.81</c:v>
                </c:pt>
                <c:pt idx="742">
                  <c:v>13.837999999999999</c:v>
                </c:pt>
                <c:pt idx="743">
                  <c:v>13.638</c:v>
                </c:pt>
                <c:pt idx="744">
                  <c:v>13.805</c:v>
                </c:pt>
                <c:pt idx="745">
                  <c:v>11.86</c:v>
                </c:pt>
                <c:pt idx="746">
                  <c:v>13.638</c:v>
                </c:pt>
                <c:pt idx="747">
                  <c:v>13.906000000000001</c:v>
                </c:pt>
                <c:pt idx="748">
                  <c:v>13.903</c:v>
                </c:pt>
                <c:pt idx="749">
                  <c:v>13.88</c:v>
                </c:pt>
                <c:pt idx="750">
                  <c:v>13.89</c:v>
                </c:pt>
                <c:pt idx="751">
                  <c:v>13.750999999999999</c:v>
                </c:pt>
                <c:pt idx="752">
                  <c:v>13.757999999999999</c:v>
                </c:pt>
                <c:pt idx="753">
                  <c:v>13.840999999999999</c:v>
                </c:pt>
                <c:pt idx="754">
                  <c:v>13.821</c:v>
                </c:pt>
                <c:pt idx="755">
                  <c:v>13.778</c:v>
                </c:pt>
                <c:pt idx="756">
                  <c:v>13.72</c:v>
                </c:pt>
                <c:pt idx="757">
                  <c:v>11.939</c:v>
                </c:pt>
                <c:pt idx="758">
                  <c:v>12.523999999999999</c:v>
                </c:pt>
                <c:pt idx="759">
                  <c:v>12.499000000000001</c:v>
                </c:pt>
                <c:pt idx="760">
                  <c:v>12.329000000000001</c:v>
                </c:pt>
                <c:pt idx="761">
                  <c:v>12.323</c:v>
                </c:pt>
                <c:pt idx="762">
                  <c:v>12.581</c:v>
                </c:pt>
                <c:pt idx="763">
                  <c:v>12.590999999999999</c:v>
                </c:pt>
                <c:pt idx="764">
                  <c:v>13.602</c:v>
                </c:pt>
                <c:pt idx="765">
                  <c:v>13.802</c:v>
                </c:pt>
                <c:pt idx="766">
                  <c:v>13.842000000000001</c:v>
                </c:pt>
                <c:pt idx="767">
                  <c:v>13.78</c:v>
                </c:pt>
                <c:pt idx="768">
                  <c:v>13.36</c:v>
                </c:pt>
                <c:pt idx="769">
                  <c:v>13.141999999999999</c:v>
                </c:pt>
                <c:pt idx="770">
                  <c:v>13.744999999999999</c:v>
                </c:pt>
                <c:pt idx="771">
                  <c:v>13.811999999999999</c:v>
                </c:pt>
                <c:pt idx="772">
                  <c:v>13.673999999999999</c:v>
                </c:pt>
                <c:pt idx="773">
                  <c:v>13.851000000000001</c:v>
                </c:pt>
                <c:pt idx="774">
                  <c:v>13.894</c:v>
                </c:pt>
                <c:pt idx="775">
                  <c:v>13.884</c:v>
                </c:pt>
                <c:pt idx="776">
                  <c:v>13.855</c:v>
                </c:pt>
                <c:pt idx="777">
                  <c:v>13.856</c:v>
                </c:pt>
                <c:pt idx="778">
                  <c:v>13.868</c:v>
                </c:pt>
                <c:pt idx="779">
                  <c:v>13.941000000000001</c:v>
                </c:pt>
                <c:pt idx="780">
                  <c:v>13.577999999999999</c:v>
                </c:pt>
                <c:pt idx="781">
                  <c:v>13.778</c:v>
                </c:pt>
                <c:pt idx="782">
                  <c:v>13.94</c:v>
                </c:pt>
                <c:pt idx="783">
                  <c:v>13.801</c:v>
                </c:pt>
                <c:pt idx="784">
                  <c:v>13.715999999999999</c:v>
                </c:pt>
                <c:pt idx="785">
                  <c:v>12.872999999999999</c:v>
                </c:pt>
                <c:pt idx="786">
                  <c:v>12.33</c:v>
                </c:pt>
                <c:pt idx="787">
                  <c:v>12.481</c:v>
                </c:pt>
                <c:pt idx="788">
                  <c:v>12.488</c:v>
                </c:pt>
                <c:pt idx="789">
                  <c:v>12.512</c:v>
                </c:pt>
                <c:pt idx="790">
                  <c:v>12.547000000000001</c:v>
                </c:pt>
                <c:pt idx="791">
                  <c:v>12.175000000000001</c:v>
                </c:pt>
                <c:pt idx="792">
                  <c:v>12.145</c:v>
                </c:pt>
                <c:pt idx="793">
                  <c:v>11.573</c:v>
                </c:pt>
                <c:pt idx="794">
                  <c:v>13.448</c:v>
                </c:pt>
                <c:pt idx="795">
                  <c:v>13.83</c:v>
                </c:pt>
                <c:pt idx="796">
                  <c:v>13.817</c:v>
                </c:pt>
                <c:pt idx="797">
                  <c:v>13.743</c:v>
                </c:pt>
                <c:pt idx="798">
                  <c:v>13.705</c:v>
                </c:pt>
                <c:pt idx="799">
                  <c:v>11.23</c:v>
                </c:pt>
                <c:pt idx="800">
                  <c:v>11.395</c:v>
                </c:pt>
                <c:pt idx="801">
                  <c:v>12.292</c:v>
                </c:pt>
                <c:pt idx="802">
                  <c:v>12.46</c:v>
                </c:pt>
                <c:pt idx="803">
                  <c:v>12.486000000000001</c:v>
                </c:pt>
                <c:pt idx="804">
                  <c:v>12.238</c:v>
                </c:pt>
                <c:pt idx="805">
                  <c:v>12.798999999999999</c:v>
                </c:pt>
                <c:pt idx="806">
                  <c:v>13.487</c:v>
                </c:pt>
                <c:pt idx="807">
                  <c:v>13.731999999999999</c:v>
                </c:pt>
                <c:pt idx="808">
                  <c:v>13.702</c:v>
                </c:pt>
                <c:pt idx="809">
                  <c:v>13.676</c:v>
                </c:pt>
                <c:pt idx="810">
                  <c:v>12.644</c:v>
                </c:pt>
                <c:pt idx="811">
                  <c:v>12.401999999999999</c:v>
                </c:pt>
                <c:pt idx="812">
                  <c:v>12.398999999999999</c:v>
                </c:pt>
                <c:pt idx="813">
                  <c:v>12.513999999999999</c:v>
                </c:pt>
                <c:pt idx="814">
                  <c:v>12.286</c:v>
                </c:pt>
                <c:pt idx="815">
                  <c:v>12.581</c:v>
                </c:pt>
                <c:pt idx="816">
                  <c:v>13.04</c:v>
                </c:pt>
                <c:pt idx="817">
                  <c:v>13.726000000000001</c:v>
                </c:pt>
                <c:pt idx="818">
                  <c:v>13.096</c:v>
                </c:pt>
                <c:pt idx="819">
                  <c:v>13.987</c:v>
                </c:pt>
                <c:pt idx="820">
                  <c:v>13.616</c:v>
                </c:pt>
                <c:pt idx="821">
                  <c:v>13.704000000000001</c:v>
                </c:pt>
                <c:pt idx="822">
                  <c:v>13.63</c:v>
                </c:pt>
                <c:pt idx="823">
                  <c:v>11.121</c:v>
                </c:pt>
                <c:pt idx="824">
                  <c:v>11.324</c:v>
                </c:pt>
                <c:pt idx="825">
                  <c:v>11.257</c:v>
                </c:pt>
                <c:pt idx="826">
                  <c:v>13.493</c:v>
                </c:pt>
                <c:pt idx="827">
                  <c:v>13.769</c:v>
                </c:pt>
                <c:pt idx="828">
                  <c:v>13.151999999999999</c:v>
                </c:pt>
                <c:pt idx="829">
                  <c:v>12.518000000000001</c:v>
                </c:pt>
                <c:pt idx="830">
                  <c:v>12.382999999999999</c:v>
                </c:pt>
                <c:pt idx="831">
                  <c:v>13.429</c:v>
                </c:pt>
                <c:pt idx="832">
                  <c:v>13.821</c:v>
                </c:pt>
                <c:pt idx="833">
                  <c:v>13.688000000000001</c:v>
                </c:pt>
                <c:pt idx="834">
                  <c:v>13.906000000000001</c:v>
                </c:pt>
                <c:pt idx="835">
                  <c:v>13.776</c:v>
                </c:pt>
                <c:pt idx="836">
                  <c:v>13.789</c:v>
                </c:pt>
                <c:pt idx="837">
                  <c:v>13.856999999999999</c:v>
                </c:pt>
                <c:pt idx="838">
                  <c:v>13.948</c:v>
                </c:pt>
                <c:pt idx="839">
                  <c:v>13.898</c:v>
                </c:pt>
                <c:pt idx="840">
                  <c:v>13.417</c:v>
                </c:pt>
                <c:pt idx="841">
                  <c:v>13.72</c:v>
                </c:pt>
                <c:pt idx="842">
                  <c:v>13.798</c:v>
                </c:pt>
                <c:pt idx="843">
                  <c:v>13.724</c:v>
                </c:pt>
                <c:pt idx="844">
                  <c:v>13.506</c:v>
                </c:pt>
                <c:pt idx="845">
                  <c:v>12.894</c:v>
                </c:pt>
                <c:pt idx="846">
                  <c:v>12.461</c:v>
                </c:pt>
                <c:pt idx="847">
                  <c:v>12.422000000000001</c:v>
                </c:pt>
                <c:pt idx="848">
                  <c:v>12.45</c:v>
                </c:pt>
                <c:pt idx="849">
                  <c:v>12.436</c:v>
                </c:pt>
                <c:pt idx="850">
                  <c:v>12.477</c:v>
                </c:pt>
                <c:pt idx="851">
                  <c:v>12.358000000000001</c:v>
                </c:pt>
                <c:pt idx="852">
                  <c:v>12.07</c:v>
                </c:pt>
                <c:pt idx="853">
                  <c:v>12.340999999999999</c:v>
                </c:pt>
                <c:pt idx="854">
                  <c:v>12.471</c:v>
                </c:pt>
                <c:pt idx="855">
                  <c:v>12.349</c:v>
                </c:pt>
                <c:pt idx="856">
                  <c:v>12.494999999999999</c:v>
                </c:pt>
                <c:pt idx="857">
                  <c:v>12.326000000000001</c:v>
                </c:pt>
                <c:pt idx="858">
                  <c:v>11.769</c:v>
                </c:pt>
                <c:pt idx="859">
                  <c:v>11.932</c:v>
                </c:pt>
                <c:pt idx="860">
                  <c:v>12.897</c:v>
                </c:pt>
                <c:pt idx="861">
                  <c:v>12.632999999999999</c:v>
                </c:pt>
                <c:pt idx="862">
                  <c:v>12.276</c:v>
                </c:pt>
                <c:pt idx="863">
                  <c:v>12.442</c:v>
                </c:pt>
                <c:pt idx="864">
                  <c:v>12.096</c:v>
                </c:pt>
                <c:pt idx="865">
                  <c:v>12.513999999999999</c:v>
                </c:pt>
                <c:pt idx="866">
                  <c:v>12.331</c:v>
                </c:pt>
                <c:pt idx="867">
                  <c:v>12.411</c:v>
                </c:pt>
                <c:pt idx="868">
                  <c:v>12.278</c:v>
                </c:pt>
                <c:pt idx="869">
                  <c:v>12.281000000000001</c:v>
                </c:pt>
                <c:pt idx="870">
                  <c:v>12.364000000000001</c:v>
                </c:pt>
                <c:pt idx="871">
                  <c:v>12.369</c:v>
                </c:pt>
                <c:pt idx="872">
                  <c:v>12.56</c:v>
                </c:pt>
                <c:pt idx="873">
                  <c:v>12.875</c:v>
                </c:pt>
                <c:pt idx="874">
                  <c:v>11.042</c:v>
                </c:pt>
                <c:pt idx="875">
                  <c:v>11.259</c:v>
                </c:pt>
                <c:pt idx="876">
                  <c:v>10.882</c:v>
                </c:pt>
                <c:pt idx="877">
                  <c:v>11.182</c:v>
                </c:pt>
                <c:pt idx="878">
                  <c:v>11.057</c:v>
                </c:pt>
                <c:pt idx="879">
                  <c:v>11.252000000000001</c:v>
                </c:pt>
                <c:pt idx="880">
                  <c:v>11.279</c:v>
                </c:pt>
                <c:pt idx="881">
                  <c:v>11.151</c:v>
                </c:pt>
                <c:pt idx="882">
                  <c:v>11.209</c:v>
                </c:pt>
                <c:pt idx="883">
                  <c:v>11.186</c:v>
                </c:pt>
                <c:pt idx="884">
                  <c:v>11.122999999999999</c:v>
                </c:pt>
                <c:pt idx="885">
                  <c:v>10.923999999999999</c:v>
                </c:pt>
                <c:pt idx="886">
                  <c:v>10.832000000000001</c:v>
                </c:pt>
                <c:pt idx="887">
                  <c:v>10.662000000000001</c:v>
                </c:pt>
                <c:pt idx="888">
                  <c:v>11.169</c:v>
                </c:pt>
                <c:pt idx="889">
                  <c:v>11.311</c:v>
                </c:pt>
                <c:pt idx="890">
                  <c:v>13.486000000000001</c:v>
                </c:pt>
                <c:pt idx="891">
                  <c:v>13.906000000000001</c:v>
                </c:pt>
                <c:pt idx="892">
                  <c:v>13.835000000000001</c:v>
                </c:pt>
                <c:pt idx="893">
                  <c:v>13.896000000000001</c:v>
                </c:pt>
                <c:pt idx="894">
                  <c:v>13.798999999999999</c:v>
                </c:pt>
                <c:pt idx="895">
                  <c:v>14</c:v>
                </c:pt>
                <c:pt idx="896">
                  <c:v>13.76</c:v>
                </c:pt>
                <c:pt idx="897">
                  <c:v>13.975</c:v>
                </c:pt>
                <c:pt idx="898">
                  <c:v>13.27</c:v>
                </c:pt>
                <c:pt idx="899">
                  <c:v>13.285</c:v>
                </c:pt>
                <c:pt idx="900">
                  <c:v>11.411</c:v>
                </c:pt>
                <c:pt idx="901">
                  <c:v>11.423999999999999</c:v>
                </c:pt>
                <c:pt idx="902">
                  <c:v>11.42</c:v>
                </c:pt>
                <c:pt idx="903">
                  <c:v>11.519</c:v>
                </c:pt>
                <c:pt idx="904">
                  <c:v>11.596</c:v>
                </c:pt>
                <c:pt idx="905">
                  <c:v>11.664999999999999</c:v>
                </c:pt>
                <c:pt idx="906">
                  <c:v>13.526</c:v>
                </c:pt>
                <c:pt idx="907">
                  <c:v>14.21</c:v>
                </c:pt>
                <c:pt idx="908">
                  <c:v>13.760999999999999</c:v>
                </c:pt>
                <c:pt idx="909">
                  <c:v>13.942</c:v>
                </c:pt>
                <c:pt idx="910">
                  <c:v>13.776999999999999</c:v>
                </c:pt>
                <c:pt idx="911">
                  <c:v>13.548</c:v>
                </c:pt>
                <c:pt idx="912">
                  <c:v>13.728999999999999</c:v>
                </c:pt>
                <c:pt idx="913">
                  <c:v>13.802</c:v>
                </c:pt>
                <c:pt idx="914">
                  <c:v>13.906000000000001</c:v>
                </c:pt>
                <c:pt idx="915">
                  <c:v>12.983000000000001</c:v>
                </c:pt>
                <c:pt idx="916">
                  <c:v>12.916</c:v>
                </c:pt>
                <c:pt idx="917">
                  <c:v>12.784000000000001</c:v>
                </c:pt>
                <c:pt idx="918">
                  <c:v>12.234</c:v>
                </c:pt>
                <c:pt idx="919">
                  <c:v>13.138</c:v>
                </c:pt>
                <c:pt idx="920">
                  <c:v>13.606</c:v>
                </c:pt>
                <c:pt idx="921">
                  <c:v>13.254</c:v>
                </c:pt>
                <c:pt idx="922">
                  <c:v>12.785</c:v>
                </c:pt>
                <c:pt idx="923">
                  <c:v>12.087</c:v>
                </c:pt>
                <c:pt idx="924">
                  <c:v>12.686</c:v>
                </c:pt>
                <c:pt idx="925">
                  <c:v>11.89</c:v>
                </c:pt>
                <c:pt idx="926">
                  <c:v>12.199</c:v>
                </c:pt>
                <c:pt idx="927">
                  <c:v>13.651999999999999</c:v>
                </c:pt>
                <c:pt idx="928">
                  <c:v>12.711</c:v>
                </c:pt>
                <c:pt idx="929">
                  <c:v>13.471</c:v>
                </c:pt>
                <c:pt idx="930">
                  <c:v>13.102</c:v>
                </c:pt>
                <c:pt idx="931">
                  <c:v>12.548</c:v>
                </c:pt>
                <c:pt idx="932">
                  <c:v>12.500999999999999</c:v>
                </c:pt>
                <c:pt idx="933">
                  <c:v>12.692</c:v>
                </c:pt>
                <c:pt idx="934">
                  <c:v>12.596</c:v>
                </c:pt>
                <c:pt idx="935">
                  <c:v>12.753</c:v>
                </c:pt>
                <c:pt idx="936">
                  <c:v>12.157</c:v>
                </c:pt>
                <c:pt idx="937">
                  <c:v>12.065</c:v>
                </c:pt>
                <c:pt idx="938">
                  <c:v>11.954000000000001</c:v>
                </c:pt>
                <c:pt idx="939">
                  <c:v>11.773</c:v>
                </c:pt>
                <c:pt idx="940">
                  <c:v>12.65</c:v>
                </c:pt>
                <c:pt idx="941">
                  <c:v>12.814</c:v>
                </c:pt>
                <c:pt idx="942">
                  <c:v>13.109</c:v>
                </c:pt>
                <c:pt idx="943">
                  <c:v>12.814</c:v>
                </c:pt>
                <c:pt idx="944">
                  <c:v>12.893000000000001</c:v>
                </c:pt>
                <c:pt idx="945">
                  <c:v>12.45</c:v>
                </c:pt>
                <c:pt idx="946">
                  <c:v>12.32</c:v>
                </c:pt>
                <c:pt idx="947">
                  <c:v>12.101000000000001</c:v>
                </c:pt>
                <c:pt idx="948">
                  <c:v>12.821999999999999</c:v>
                </c:pt>
                <c:pt idx="949">
                  <c:v>12.877000000000001</c:v>
                </c:pt>
                <c:pt idx="950">
                  <c:v>12.563000000000001</c:v>
                </c:pt>
                <c:pt idx="951">
                  <c:v>12.677</c:v>
                </c:pt>
                <c:pt idx="952">
                  <c:v>13.034000000000001</c:v>
                </c:pt>
                <c:pt idx="953">
                  <c:v>13.093</c:v>
                </c:pt>
                <c:pt idx="954">
                  <c:v>13.614000000000001</c:v>
                </c:pt>
                <c:pt idx="955">
                  <c:v>12.927</c:v>
                </c:pt>
                <c:pt idx="956">
                  <c:v>12.949</c:v>
                </c:pt>
                <c:pt idx="957">
                  <c:v>13.073</c:v>
                </c:pt>
                <c:pt idx="958">
                  <c:v>12.52</c:v>
                </c:pt>
                <c:pt idx="959">
                  <c:v>12.712999999999999</c:v>
                </c:pt>
                <c:pt idx="960">
                  <c:v>12.122</c:v>
                </c:pt>
                <c:pt idx="961">
                  <c:v>11.648</c:v>
                </c:pt>
                <c:pt idx="962">
                  <c:v>11.396000000000001</c:v>
                </c:pt>
                <c:pt idx="963">
                  <c:v>12.643000000000001</c:v>
                </c:pt>
                <c:pt idx="964">
                  <c:v>12.606</c:v>
                </c:pt>
                <c:pt idx="965">
                  <c:v>12.646000000000001</c:v>
                </c:pt>
                <c:pt idx="966">
                  <c:v>13.081</c:v>
                </c:pt>
                <c:pt idx="967">
                  <c:v>12.856999999999999</c:v>
                </c:pt>
                <c:pt idx="968">
                  <c:v>13.473000000000001</c:v>
                </c:pt>
                <c:pt idx="969">
                  <c:v>13.276999999999999</c:v>
                </c:pt>
                <c:pt idx="970">
                  <c:v>12.798999999999999</c:v>
                </c:pt>
                <c:pt idx="971">
                  <c:v>12.481</c:v>
                </c:pt>
                <c:pt idx="972">
                  <c:v>13.116</c:v>
                </c:pt>
                <c:pt idx="973">
                  <c:v>13.122</c:v>
                </c:pt>
                <c:pt idx="974">
                  <c:v>12.629</c:v>
                </c:pt>
                <c:pt idx="975">
                  <c:v>13.089</c:v>
                </c:pt>
                <c:pt idx="976">
                  <c:v>13.597</c:v>
                </c:pt>
                <c:pt idx="977">
                  <c:v>13.781000000000001</c:v>
                </c:pt>
                <c:pt idx="978">
                  <c:v>13.778</c:v>
                </c:pt>
                <c:pt idx="979">
                  <c:v>13.67</c:v>
                </c:pt>
                <c:pt idx="980">
                  <c:v>13.753</c:v>
                </c:pt>
                <c:pt idx="981">
                  <c:v>13.795</c:v>
                </c:pt>
                <c:pt idx="982">
                  <c:v>13.839</c:v>
                </c:pt>
                <c:pt idx="983">
                  <c:v>13.28</c:v>
                </c:pt>
                <c:pt idx="984">
                  <c:v>13.692</c:v>
                </c:pt>
                <c:pt idx="985">
                  <c:v>13.127000000000001</c:v>
                </c:pt>
                <c:pt idx="986">
                  <c:v>13.614000000000001</c:v>
                </c:pt>
                <c:pt idx="987">
                  <c:v>13.695</c:v>
                </c:pt>
                <c:pt idx="988">
                  <c:v>13.927</c:v>
                </c:pt>
                <c:pt idx="989">
                  <c:v>13.738</c:v>
                </c:pt>
                <c:pt idx="990">
                  <c:v>13.86</c:v>
                </c:pt>
                <c:pt idx="991">
                  <c:v>13.739000000000001</c:v>
                </c:pt>
                <c:pt idx="992">
                  <c:v>13.773999999999999</c:v>
                </c:pt>
                <c:pt idx="993">
                  <c:v>13.497</c:v>
                </c:pt>
                <c:pt idx="994">
                  <c:v>13.340999999999999</c:v>
                </c:pt>
                <c:pt idx="995">
                  <c:v>10.824999999999999</c:v>
                </c:pt>
                <c:pt idx="996">
                  <c:v>11.118</c:v>
                </c:pt>
                <c:pt idx="997">
                  <c:v>11.013</c:v>
                </c:pt>
                <c:pt idx="998">
                  <c:v>11.125999999999999</c:v>
                </c:pt>
                <c:pt idx="999">
                  <c:v>10.989000000000001</c:v>
                </c:pt>
                <c:pt idx="1000">
                  <c:v>10.955</c:v>
                </c:pt>
                <c:pt idx="1001">
                  <c:v>11.333</c:v>
                </c:pt>
                <c:pt idx="1002">
                  <c:v>11.131</c:v>
                </c:pt>
                <c:pt idx="1003">
                  <c:v>13.39</c:v>
                </c:pt>
                <c:pt idx="1004">
                  <c:v>13.707000000000001</c:v>
                </c:pt>
                <c:pt idx="1005">
                  <c:v>13.88</c:v>
                </c:pt>
                <c:pt idx="1006">
                  <c:v>13.438000000000001</c:v>
                </c:pt>
                <c:pt idx="1007">
                  <c:v>13.826000000000001</c:v>
                </c:pt>
                <c:pt idx="1008">
                  <c:v>13.717000000000001</c:v>
                </c:pt>
                <c:pt idx="1009">
                  <c:v>13.773</c:v>
                </c:pt>
                <c:pt idx="1010">
                  <c:v>13.813000000000001</c:v>
                </c:pt>
                <c:pt idx="1011">
                  <c:v>13.789</c:v>
                </c:pt>
                <c:pt idx="1012">
                  <c:v>13.74</c:v>
                </c:pt>
                <c:pt idx="1013">
                  <c:v>13.79</c:v>
                </c:pt>
                <c:pt idx="1014">
                  <c:v>12.525</c:v>
                </c:pt>
                <c:pt idx="1015">
                  <c:v>12.407999999999999</c:v>
                </c:pt>
                <c:pt idx="1016">
                  <c:v>11.449</c:v>
                </c:pt>
                <c:pt idx="1017">
                  <c:v>11.443</c:v>
                </c:pt>
                <c:pt idx="1018">
                  <c:v>10.741</c:v>
                </c:pt>
                <c:pt idx="1019">
                  <c:v>11.246</c:v>
                </c:pt>
                <c:pt idx="1020">
                  <c:v>10.775</c:v>
                </c:pt>
                <c:pt idx="1021">
                  <c:v>10.82</c:v>
                </c:pt>
                <c:pt idx="1022">
                  <c:v>10.923999999999999</c:v>
                </c:pt>
                <c:pt idx="1023">
                  <c:v>10.907999999999999</c:v>
                </c:pt>
                <c:pt idx="1024">
                  <c:v>11.004</c:v>
                </c:pt>
                <c:pt idx="1025">
                  <c:v>11.252000000000001</c:v>
                </c:pt>
                <c:pt idx="1026">
                  <c:v>11.247999999999999</c:v>
                </c:pt>
                <c:pt idx="1027">
                  <c:v>11.612</c:v>
                </c:pt>
                <c:pt idx="1028">
                  <c:v>12.247999999999999</c:v>
                </c:pt>
                <c:pt idx="1029">
                  <c:v>13.615</c:v>
                </c:pt>
                <c:pt idx="1030">
                  <c:v>13.382</c:v>
                </c:pt>
                <c:pt idx="1031">
                  <c:v>13.749000000000001</c:v>
                </c:pt>
                <c:pt idx="1032">
                  <c:v>12.688000000000001</c:v>
                </c:pt>
                <c:pt idx="1033">
                  <c:v>13.388999999999999</c:v>
                </c:pt>
                <c:pt idx="1034">
                  <c:v>13.827999999999999</c:v>
                </c:pt>
                <c:pt idx="1035">
                  <c:v>13.887</c:v>
                </c:pt>
                <c:pt idx="1036">
                  <c:v>13.778</c:v>
                </c:pt>
                <c:pt idx="1037">
                  <c:v>13.74</c:v>
                </c:pt>
                <c:pt idx="1038">
                  <c:v>13.715</c:v>
                </c:pt>
                <c:pt idx="1039">
                  <c:v>13.747</c:v>
                </c:pt>
                <c:pt idx="1040">
                  <c:v>13.757</c:v>
                </c:pt>
                <c:pt idx="1041">
                  <c:v>13.746</c:v>
                </c:pt>
                <c:pt idx="1042">
                  <c:v>13.388999999999999</c:v>
                </c:pt>
                <c:pt idx="1043">
                  <c:v>13.728999999999999</c:v>
                </c:pt>
                <c:pt idx="1044">
                  <c:v>13.82</c:v>
                </c:pt>
                <c:pt idx="1045">
                  <c:v>13.747999999999999</c:v>
                </c:pt>
                <c:pt idx="1046">
                  <c:v>13.67</c:v>
                </c:pt>
                <c:pt idx="1047">
                  <c:v>13.513999999999999</c:v>
                </c:pt>
                <c:pt idx="1048">
                  <c:v>12.73</c:v>
                </c:pt>
                <c:pt idx="1049">
                  <c:v>12.379</c:v>
                </c:pt>
                <c:pt idx="1050">
                  <c:v>12.497999999999999</c:v>
                </c:pt>
                <c:pt idx="1051">
                  <c:v>12.32</c:v>
                </c:pt>
                <c:pt idx="1052">
                  <c:v>12.358000000000001</c:v>
                </c:pt>
                <c:pt idx="1053">
                  <c:v>12.25</c:v>
                </c:pt>
                <c:pt idx="1054">
                  <c:v>11.976000000000001</c:v>
                </c:pt>
                <c:pt idx="1055">
                  <c:v>12.396000000000001</c:v>
                </c:pt>
                <c:pt idx="1056">
                  <c:v>12.507</c:v>
                </c:pt>
                <c:pt idx="1057">
                  <c:v>12.622999999999999</c:v>
                </c:pt>
                <c:pt idx="1058">
                  <c:v>13.568</c:v>
                </c:pt>
                <c:pt idx="1059">
                  <c:v>13.795999999999999</c:v>
                </c:pt>
                <c:pt idx="1060">
                  <c:v>13.385999999999999</c:v>
                </c:pt>
                <c:pt idx="1061">
                  <c:v>12.472</c:v>
                </c:pt>
                <c:pt idx="1062">
                  <c:v>11.141</c:v>
                </c:pt>
                <c:pt idx="1063">
                  <c:v>11.336</c:v>
                </c:pt>
                <c:pt idx="1064">
                  <c:v>11.401999999999999</c:v>
                </c:pt>
                <c:pt idx="1065">
                  <c:v>11.414999999999999</c:v>
                </c:pt>
                <c:pt idx="1066">
                  <c:v>10.925000000000001</c:v>
                </c:pt>
                <c:pt idx="1067">
                  <c:v>11.339</c:v>
                </c:pt>
                <c:pt idx="1068">
                  <c:v>11.358000000000001</c:v>
                </c:pt>
                <c:pt idx="1069">
                  <c:v>11.429</c:v>
                </c:pt>
                <c:pt idx="1070">
                  <c:v>11.461</c:v>
                </c:pt>
                <c:pt idx="1071">
                  <c:v>11.590999999999999</c:v>
                </c:pt>
                <c:pt idx="1072">
                  <c:v>11.635999999999999</c:v>
                </c:pt>
                <c:pt idx="1073">
                  <c:v>11.747</c:v>
                </c:pt>
                <c:pt idx="1074">
                  <c:v>11.599</c:v>
                </c:pt>
                <c:pt idx="1075">
                  <c:v>11.66</c:v>
                </c:pt>
                <c:pt idx="1076">
                  <c:v>11.673</c:v>
                </c:pt>
                <c:pt idx="1077">
                  <c:v>11.737</c:v>
                </c:pt>
                <c:pt idx="1078">
                  <c:v>11.367000000000001</c:v>
                </c:pt>
                <c:pt idx="1079">
                  <c:v>11.831</c:v>
                </c:pt>
                <c:pt idx="1080">
                  <c:v>11.662000000000001</c:v>
                </c:pt>
                <c:pt idx="1081">
                  <c:v>11.689</c:v>
                </c:pt>
                <c:pt idx="1082">
                  <c:v>11.646000000000001</c:v>
                </c:pt>
                <c:pt idx="1083">
                  <c:v>11.721</c:v>
                </c:pt>
                <c:pt idx="1084">
                  <c:v>11.573</c:v>
                </c:pt>
                <c:pt idx="1085">
                  <c:v>11.542999999999999</c:v>
                </c:pt>
                <c:pt idx="1086">
                  <c:v>10.760999999999999</c:v>
                </c:pt>
                <c:pt idx="1087">
                  <c:v>10.968999999999999</c:v>
                </c:pt>
                <c:pt idx="1088">
                  <c:v>10.949</c:v>
                </c:pt>
                <c:pt idx="1089">
                  <c:v>11.347</c:v>
                </c:pt>
                <c:pt idx="1090">
                  <c:v>11.433999999999999</c:v>
                </c:pt>
                <c:pt idx="1091">
                  <c:v>12.811</c:v>
                </c:pt>
                <c:pt idx="1092">
                  <c:v>11.946999999999999</c:v>
                </c:pt>
                <c:pt idx="1093">
                  <c:v>12.311999999999999</c:v>
                </c:pt>
                <c:pt idx="1094">
                  <c:v>12.27</c:v>
                </c:pt>
                <c:pt idx="1095">
                  <c:v>12.385</c:v>
                </c:pt>
                <c:pt idx="1096">
                  <c:v>12.35</c:v>
                </c:pt>
                <c:pt idx="1097">
                  <c:v>12.374000000000001</c:v>
                </c:pt>
                <c:pt idx="1098">
                  <c:v>12.288</c:v>
                </c:pt>
                <c:pt idx="1099">
                  <c:v>12.177</c:v>
                </c:pt>
                <c:pt idx="1100">
                  <c:v>12.135</c:v>
                </c:pt>
                <c:pt idx="1101">
                  <c:v>12.12</c:v>
                </c:pt>
                <c:pt idx="1102">
                  <c:v>11.727</c:v>
                </c:pt>
                <c:pt idx="1103">
                  <c:v>12.083</c:v>
                </c:pt>
                <c:pt idx="1104">
                  <c:v>12.161</c:v>
                </c:pt>
                <c:pt idx="1105">
                  <c:v>11.472</c:v>
                </c:pt>
                <c:pt idx="1106">
                  <c:v>11.535</c:v>
                </c:pt>
                <c:pt idx="1107">
                  <c:v>11.404999999999999</c:v>
                </c:pt>
                <c:pt idx="1108">
                  <c:v>11.474</c:v>
                </c:pt>
                <c:pt idx="1109">
                  <c:v>11.513</c:v>
                </c:pt>
                <c:pt idx="1110">
                  <c:v>11.487</c:v>
                </c:pt>
                <c:pt idx="1111">
                  <c:v>11.507</c:v>
                </c:pt>
                <c:pt idx="1112">
                  <c:v>11.537000000000001</c:v>
                </c:pt>
                <c:pt idx="1113">
                  <c:v>11.295</c:v>
                </c:pt>
                <c:pt idx="1114">
                  <c:v>11.316000000000001</c:v>
                </c:pt>
                <c:pt idx="1115">
                  <c:v>11.324</c:v>
                </c:pt>
                <c:pt idx="1116">
                  <c:v>11.337999999999999</c:v>
                </c:pt>
                <c:pt idx="1117">
                  <c:v>11.298</c:v>
                </c:pt>
                <c:pt idx="1118">
                  <c:v>11.122999999999999</c:v>
                </c:pt>
                <c:pt idx="1119">
                  <c:v>11.37</c:v>
                </c:pt>
                <c:pt idx="1120">
                  <c:v>11.484</c:v>
                </c:pt>
                <c:pt idx="1121">
                  <c:v>12.038</c:v>
                </c:pt>
                <c:pt idx="1122">
                  <c:v>12.287000000000001</c:v>
                </c:pt>
                <c:pt idx="1123">
                  <c:v>12.164999999999999</c:v>
                </c:pt>
                <c:pt idx="1124">
                  <c:v>12.227</c:v>
                </c:pt>
                <c:pt idx="1125">
                  <c:v>11.839</c:v>
                </c:pt>
                <c:pt idx="1126">
                  <c:v>12.26</c:v>
                </c:pt>
                <c:pt idx="1127">
                  <c:v>12.231</c:v>
                </c:pt>
                <c:pt idx="1128">
                  <c:v>12.164</c:v>
                </c:pt>
                <c:pt idx="1129">
                  <c:v>12.228</c:v>
                </c:pt>
                <c:pt idx="1130">
                  <c:v>12.236000000000001</c:v>
                </c:pt>
                <c:pt idx="1131">
                  <c:v>12.24</c:v>
                </c:pt>
                <c:pt idx="1132">
                  <c:v>12.023999999999999</c:v>
                </c:pt>
                <c:pt idx="1133">
                  <c:v>12.071</c:v>
                </c:pt>
                <c:pt idx="1134">
                  <c:v>11.545999999999999</c:v>
                </c:pt>
                <c:pt idx="1135">
                  <c:v>11.643000000000001</c:v>
                </c:pt>
                <c:pt idx="1136">
                  <c:v>12.314</c:v>
                </c:pt>
                <c:pt idx="1137">
                  <c:v>12.013</c:v>
                </c:pt>
                <c:pt idx="1138">
                  <c:v>12.282</c:v>
                </c:pt>
                <c:pt idx="1139">
                  <c:v>12.444000000000001</c:v>
                </c:pt>
                <c:pt idx="1140">
                  <c:v>12.365</c:v>
                </c:pt>
                <c:pt idx="1141">
                  <c:v>12.414</c:v>
                </c:pt>
                <c:pt idx="1142">
                  <c:v>12.379</c:v>
                </c:pt>
                <c:pt idx="1143">
                  <c:v>12.398999999999999</c:v>
                </c:pt>
                <c:pt idx="1144">
                  <c:v>12.374000000000001</c:v>
                </c:pt>
                <c:pt idx="1145">
                  <c:v>12.176</c:v>
                </c:pt>
                <c:pt idx="1146">
                  <c:v>12.132999999999999</c:v>
                </c:pt>
                <c:pt idx="1147">
                  <c:v>11.724</c:v>
                </c:pt>
                <c:pt idx="1148">
                  <c:v>11.981</c:v>
                </c:pt>
                <c:pt idx="1149">
                  <c:v>11.904999999999999</c:v>
                </c:pt>
                <c:pt idx="1150">
                  <c:v>12.510999999999999</c:v>
                </c:pt>
                <c:pt idx="1151">
                  <c:v>12.494</c:v>
                </c:pt>
                <c:pt idx="1152">
                  <c:v>12.597</c:v>
                </c:pt>
                <c:pt idx="1153">
                  <c:v>12.028</c:v>
                </c:pt>
                <c:pt idx="1154">
                  <c:v>12.06</c:v>
                </c:pt>
                <c:pt idx="1155">
                  <c:v>12.202</c:v>
                </c:pt>
                <c:pt idx="1156">
                  <c:v>12.093999999999999</c:v>
                </c:pt>
                <c:pt idx="1157">
                  <c:v>11.939</c:v>
                </c:pt>
                <c:pt idx="1158">
                  <c:v>12.183</c:v>
                </c:pt>
                <c:pt idx="1159">
                  <c:v>11.971</c:v>
                </c:pt>
                <c:pt idx="1160">
                  <c:v>12.134</c:v>
                </c:pt>
                <c:pt idx="1161">
                  <c:v>11.448</c:v>
                </c:pt>
                <c:pt idx="1162">
                  <c:v>11.914</c:v>
                </c:pt>
                <c:pt idx="1163">
                  <c:v>11.92</c:v>
                </c:pt>
                <c:pt idx="1164">
                  <c:v>11.992000000000001</c:v>
                </c:pt>
                <c:pt idx="1165">
                  <c:v>11.629</c:v>
                </c:pt>
                <c:pt idx="1166">
                  <c:v>11.288</c:v>
                </c:pt>
                <c:pt idx="1167">
                  <c:v>11.573</c:v>
                </c:pt>
                <c:pt idx="1168">
                  <c:v>11.484999999999999</c:v>
                </c:pt>
                <c:pt idx="1169">
                  <c:v>11.51</c:v>
                </c:pt>
                <c:pt idx="1170">
                  <c:v>11.492000000000001</c:v>
                </c:pt>
                <c:pt idx="1171">
                  <c:v>11.494999999999999</c:v>
                </c:pt>
                <c:pt idx="1172">
                  <c:v>11.587999999999999</c:v>
                </c:pt>
                <c:pt idx="1173">
                  <c:v>11.256</c:v>
                </c:pt>
                <c:pt idx="1174">
                  <c:v>11.428000000000001</c:v>
                </c:pt>
                <c:pt idx="1175">
                  <c:v>11.114000000000001</c:v>
                </c:pt>
                <c:pt idx="1176">
                  <c:v>11.324999999999999</c:v>
                </c:pt>
                <c:pt idx="1177">
                  <c:v>11.526999999999999</c:v>
                </c:pt>
                <c:pt idx="1178">
                  <c:v>11.451000000000001</c:v>
                </c:pt>
                <c:pt idx="1179">
                  <c:v>11.452999999999999</c:v>
                </c:pt>
                <c:pt idx="1180">
                  <c:v>11.391999999999999</c:v>
                </c:pt>
                <c:pt idx="1181">
                  <c:v>12.266</c:v>
                </c:pt>
                <c:pt idx="1182">
                  <c:v>12.115</c:v>
                </c:pt>
                <c:pt idx="1183">
                  <c:v>12.313000000000001</c:v>
                </c:pt>
                <c:pt idx="1184">
                  <c:v>12.394</c:v>
                </c:pt>
                <c:pt idx="1185">
                  <c:v>12.023</c:v>
                </c:pt>
                <c:pt idx="1186">
                  <c:v>12.250999999999999</c:v>
                </c:pt>
                <c:pt idx="1187">
                  <c:v>12.385</c:v>
                </c:pt>
                <c:pt idx="1188">
                  <c:v>12.079000000000001</c:v>
                </c:pt>
                <c:pt idx="1189">
                  <c:v>12.211</c:v>
                </c:pt>
                <c:pt idx="1190">
                  <c:v>12.069000000000001</c:v>
                </c:pt>
                <c:pt idx="1191">
                  <c:v>12.183</c:v>
                </c:pt>
                <c:pt idx="1192">
                  <c:v>12.345000000000001</c:v>
                </c:pt>
                <c:pt idx="1193">
                  <c:v>12.13</c:v>
                </c:pt>
                <c:pt idx="1194">
                  <c:v>12.343999999999999</c:v>
                </c:pt>
                <c:pt idx="1195">
                  <c:v>11.462999999999999</c:v>
                </c:pt>
                <c:pt idx="1196">
                  <c:v>11.585000000000001</c:v>
                </c:pt>
                <c:pt idx="1197">
                  <c:v>11.375999999999999</c:v>
                </c:pt>
                <c:pt idx="1198">
                  <c:v>11.599</c:v>
                </c:pt>
                <c:pt idx="1199">
                  <c:v>11.635999999999999</c:v>
                </c:pt>
                <c:pt idx="1200">
                  <c:v>11.731</c:v>
                </c:pt>
                <c:pt idx="1201">
                  <c:v>11.523999999999999</c:v>
                </c:pt>
                <c:pt idx="1202">
                  <c:v>11.491</c:v>
                </c:pt>
                <c:pt idx="1203">
                  <c:v>11.398999999999999</c:v>
                </c:pt>
                <c:pt idx="1204">
                  <c:v>11.393000000000001</c:v>
                </c:pt>
                <c:pt idx="1205">
                  <c:v>11.419</c:v>
                </c:pt>
                <c:pt idx="1206">
                  <c:v>11.422000000000001</c:v>
                </c:pt>
                <c:pt idx="1207">
                  <c:v>11.372</c:v>
                </c:pt>
                <c:pt idx="1208">
                  <c:v>11.507999999999999</c:v>
                </c:pt>
                <c:pt idx="1209">
                  <c:v>11.129</c:v>
                </c:pt>
                <c:pt idx="1210">
                  <c:v>11.49</c:v>
                </c:pt>
                <c:pt idx="1211">
                  <c:v>12.411</c:v>
                </c:pt>
                <c:pt idx="1212">
                  <c:v>12.484999999999999</c:v>
                </c:pt>
                <c:pt idx="1213">
                  <c:v>12.425000000000001</c:v>
                </c:pt>
                <c:pt idx="1214">
                  <c:v>12.343999999999999</c:v>
                </c:pt>
                <c:pt idx="1215">
                  <c:v>12.295</c:v>
                </c:pt>
                <c:pt idx="1216">
                  <c:v>12.48</c:v>
                </c:pt>
                <c:pt idx="1217">
                  <c:v>12.718999999999999</c:v>
                </c:pt>
                <c:pt idx="1218">
                  <c:v>12.794</c:v>
                </c:pt>
                <c:pt idx="1219">
                  <c:v>13.276</c:v>
                </c:pt>
                <c:pt idx="1220">
                  <c:v>12.476000000000001</c:v>
                </c:pt>
                <c:pt idx="1221">
                  <c:v>12.488</c:v>
                </c:pt>
                <c:pt idx="1222">
                  <c:v>13.504</c:v>
                </c:pt>
                <c:pt idx="1223">
                  <c:v>13.779</c:v>
                </c:pt>
                <c:pt idx="1224">
                  <c:v>13.801</c:v>
                </c:pt>
                <c:pt idx="1225">
                  <c:v>13.773</c:v>
                </c:pt>
                <c:pt idx="1226">
                  <c:v>13.907</c:v>
                </c:pt>
                <c:pt idx="1227">
                  <c:v>13.782999999999999</c:v>
                </c:pt>
                <c:pt idx="1228">
                  <c:v>13.705</c:v>
                </c:pt>
                <c:pt idx="1229">
                  <c:v>13.778</c:v>
                </c:pt>
                <c:pt idx="1230">
                  <c:v>13.898999999999999</c:v>
                </c:pt>
                <c:pt idx="1231">
                  <c:v>13.715</c:v>
                </c:pt>
                <c:pt idx="1232">
                  <c:v>13.175000000000001</c:v>
                </c:pt>
                <c:pt idx="1233">
                  <c:v>13.84</c:v>
                </c:pt>
                <c:pt idx="1234">
                  <c:v>13.776</c:v>
                </c:pt>
                <c:pt idx="1235">
                  <c:v>13.654</c:v>
                </c:pt>
                <c:pt idx="1236">
                  <c:v>13.489000000000001</c:v>
                </c:pt>
                <c:pt idx="1237">
                  <c:v>13.596</c:v>
                </c:pt>
                <c:pt idx="1238">
                  <c:v>13.784000000000001</c:v>
                </c:pt>
                <c:pt idx="1239">
                  <c:v>13.907</c:v>
                </c:pt>
                <c:pt idx="1240">
                  <c:v>13.781000000000001</c:v>
                </c:pt>
                <c:pt idx="1241">
                  <c:v>13.754</c:v>
                </c:pt>
                <c:pt idx="1242">
                  <c:v>13.930999999999999</c:v>
                </c:pt>
                <c:pt idx="1243">
                  <c:v>12.362</c:v>
                </c:pt>
                <c:pt idx="1244">
                  <c:v>13.19</c:v>
                </c:pt>
                <c:pt idx="1245">
                  <c:v>13.670999999999999</c:v>
                </c:pt>
                <c:pt idx="1246">
                  <c:v>13.746</c:v>
                </c:pt>
                <c:pt idx="1247">
                  <c:v>13.442</c:v>
                </c:pt>
                <c:pt idx="1248">
                  <c:v>13.766</c:v>
                </c:pt>
                <c:pt idx="1249">
                  <c:v>13.741</c:v>
                </c:pt>
                <c:pt idx="1250">
                  <c:v>13.832000000000001</c:v>
                </c:pt>
                <c:pt idx="1251">
                  <c:v>12.619</c:v>
                </c:pt>
                <c:pt idx="1252">
                  <c:v>12.987</c:v>
                </c:pt>
                <c:pt idx="1253">
                  <c:v>13.167999999999999</c:v>
                </c:pt>
                <c:pt idx="1254">
                  <c:v>13.634</c:v>
                </c:pt>
                <c:pt idx="1255">
                  <c:v>13.827</c:v>
                </c:pt>
                <c:pt idx="1256">
                  <c:v>13.465999999999999</c:v>
                </c:pt>
                <c:pt idx="1257">
                  <c:v>13.842000000000001</c:v>
                </c:pt>
                <c:pt idx="1258">
                  <c:v>13.763</c:v>
                </c:pt>
                <c:pt idx="1259">
                  <c:v>13.773999999999999</c:v>
                </c:pt>
                <c:pt idx="1260">
                  <c:v>13.802</c:v>
                </c:pt>
                <c:pt idx="1261">
                  <c:v>13.778</c:v>
                </c:pt>
                <c:pt idx="1262">
                  <c:v>13.933</c:v>
                </c:pt>
                <c:pt idx="1263">
                  <c:v>13.65</c:v>
                </c:pt>
                <c:pt idx="1264">
                  <c:v>13.737</c:v>
                </c:pt>
                <c:pt idx="1265">
                  <c:v>13.763</c:v>
                </c:pt>
                <c:pt idx="1266">
                  <c:v>13.837</c:v>
                </c:pt>
                <c:pt idx="1267">
                  <c:v>13.714</c:v>
                </c:pt>
                <c:pt idx="1268">
                  <c:v>13.361000000000001</c:v>
                </c:pt>
                <c:pt idx="1269">
                  <c:v>13.247999999999999</c:v>
                </c:pt>
                <c:pt idx="1270">
                  <c:v>13.138</c:v>
                </c:pt>
                <c:pt idx="1271">
                  <c:v>13.576000000000001</c:v>
                </c:pt>
                <c:pt idx="1272">
                  <c:v>13.805</c:v>
                </c:pt>
                <c:pt idx="1273">
                  <c:v>13.741</c:v>
                </c:pt>
                <c:pt idx="1274">
                  <c:v>13.682</c:v>
                </c:pt>
                <c:pt idx="1275">
                  <c:v>13.781000000000001</c:v>
                </c:pt>
                <c:pt idx="1276">
                  <c:v>13.872999999999999</c:v>
                </c:pt>
                <c:pt idx="1277">
                  <c:v>13.817</c:v>
                </c:pt>
                <c:pt idx="1278">
                  <c:v>13.802</c:v>
                </c:pt>
                <c:pt idx="1279">
                  <c:v>13.654</c:v>
                </c:pt>
                <c:pt idx="1280">
                  <c:v>13.343999999999999</c:v>
                </c:pt>
                <c:pt idx="1281">
                  <c:v>13.798</c:v>
                </c:pt>
                <c:pt idx="1282">
                  <c:v>13.711</c:v>
                </c:pt>
                <c:pt idx="1283">
                  <c:v>13.734999999999999</c:v>
                </c:pt>
                <c:pt idx="1284">
                  <c:v>13.76</c:v>
                </c:pt>
                <c:pt idx="1285">
                  <c:v>34.526000000000003</c:v>
                </c:pt>
                <c:pt idx="1286">
                  <c:v>11.297000000000001</c:v>
                </c:pt>
                <c:pt idx="1287">
                  <c:v>6.9379999999999997</c:v>
                </c:pt>
                <c:pt idx="1288">
                  <c:v>28.65</c:v>
                </c:pt>
                <c:pt idx="1289">
                  <c:v>6.2329999999999997</c:v>
                </c:pt>
                <c:pt idx="1290">
                  <c:v>33.387999999999998</c:v>
                </c:pt>
                <c:pt idx="1291">
                  <c:v>17.757000000000001</c:v>
                </c:pt>
                <c:pt idx="1292">
                  <c:v>27.167000000000002</c:v>
                </c:pt>
                <c:pt idx="1293">
                  <c:v>63.267000000000003</c:v>
                </c:pt>
                <c:pt idx="1294">
                  <c:v>75.992000000000004</c:v>
                </c:pt>
                <c:pt idx="1295">
                  <c:v>72.632000000000005</c:v>
                </c:pt>
                <c:pt idx="1296">
                  <c:v>81.683999999999997</c:v>
                </c:pt>
                <c:pt idx="1297">
                  <c:v>59.14</c:v>
                </c:pt>
                <c:pt idx="1298">
                  <c:v>66.662999999999997</c:v>
                </c:pt>
                <c:pt idx="1299">
                  <c:v>93.352999999999994</c:v>
                </c:pt>
                <c:pt idx="1300">
                  <c:v>62.817999999999998</c:v>
                </c:pt>
                <c:pt idx="1301">
                  <c:v>82.887</c:v>
                </c:pt>
                <c:pt idx="1302">
                  <c:v>114.262</c:v>
                </c:pt>
                <c:pt idx="1303">
                  <c:v>67.775999999999996</c:v>
                </c:pt>
                <c:pt idx="1304">
                  <c:v>64.22</c:v>
                </c:pt>
                <c:pt idx="1305">
                  <c:v>64.471000000000004</c:v>
                </c:pt>
                <c:pt idx="1306">
                  <c:v>60.442999999999998</c:v>
                </c:pt>
                <c:pt idx="1307">
                  <c:v>102.696</c:v>
                </c:pt>
                <c:pt idx="1308">
                  <c:v>59.746000000000002</c:v>
                </c:pt>
                <c:pt idx="1309">
                  <c:v>64.847999999999999</c:v>
                </c:pt>
                <c:pt idx="1310">
                  <c:v>114.56699999999999</c:v>
                </c:pt>
                <c:pt idx="1311">
                  <c:v>97.637</c:v>
                </c:pt>
                <c:pt idx="1312">
                  <c:v>58.896999999999998</c:v>
                </c:pt>
                <c:pt idx="1313">
                  <c:v>56.43</c:v>
                </c:pt>
                <c:pt idx="1314">
                  <c:v>72.456000000000003</c:v>
                </c:pt>
                <c:pt idx="1315">
                  <c:v>51.515000000000001</c:v>
                </c:pt>
                <c:pt idx="1316">
                  <c:v>53.911999999999999</c:v>
                </c:pt>
                <c:pt idx="1317">
                  <c:v>95.674999999999997</c:v>
                </c:pt>
                <c:pt idx="1318">
                  <c:v>61.656999999999996</c:v>
                </c:pt>
                <c:pt idx="1319">
                  <c:v>106.52200000000001</c:v>
                </c:pt>
                <c:pt idx="1320">
                  <c:v>114.81699999999999</c:v>
                </c:pt>
                <c:pt idx="1321">
                  <c:v>65.456000000000003</c:v>
                </c:pt>
                <c:pt idx="1322">
                  <c:v>96.456999999999994</c:v>
                </c:pt>
                <c:pt idx="1323">
                  <c:v>62.465000000000003</c:v>
                </c:pt>
                <c:pt idx="1324">
                  <c:v>56.305999999999997</c:v>
                </c:pt>
                <c:pt idx="1325">
                  <c:v>81.028000000000006</c:v>
                </c:pt>
                <c:pt idx="1326">
                  <c:v>101.133</c:v>
                </c:pt>
                <c:pt idx="1327">
                  <c:v>106.624</c:v>
                </c:pt>
                <c:pt idx="1328">
                  <c:v>67.245000000000005</c:v>
                </c:pt>
                <c:pt idx="1329">
                  <c:v>84.861000000000004</c:v>
                </c:pt>
                <c:pt idx="1330">
                  <c:v>63.392000000000003</c:v>
                </c:pt>
                <c:pt idx="1331">
                  <c:v>47.593000000000004</c:v>
                </c:pt>
                <c:pt idx="1332">
                  <c:v>54.017000000000003</c:v>
                </c:pt>
                <c:pt idx="1333">
                  <c:v>59.481000000000002</c:v>
                </c:pt>
                <c:pt idx="1334">
                  <c:v>54.146000000000001</c:v>
                </c:pt>
                <c:pt idx="1335">
                  <c:v>48.46</c:v>
                </c:pt>
                <c:pt idx="1336">
                  <c:v>56.264000000000003</c:v>
                </c:pt>
                <c:pt idx="1337">
                  <c:v>49.98</c:v>
                </c:pt>
                <c:pt idx="1338">
                  <c:v>61.103000000000002</c:v>
                </c:pt>
                <c:pt idx="1339">
                  <c:v>65.573999999999998</c:v>
                </c:pt>
                <c:pt idx="1340">
                  <c:v>48.476999999999997</c:v>
                </c:pt>
                <c:pt idx="1341">
                  <c:v>50.436999999999998</c:v>
                </c:pt>
                <c:pt idx="1342">
                  <c:v>54.901000000000003</c:v>
                </c:pt>
                <c:pt idx="1343">
                  <c:v>60.265000000000001</c:v>
                </c:pt>
                <c:pt idx="1344">
                  <c:v>54.061999999999998</c:v>
                </c:pt>
                <c:pt idx="1345">
                  <c:v>57.113999999999997</c:v>
                </c:pt>
                <c:pt idx="1346">
                  <c:v>44.399000000000001</c:v>
                </c:pt>
                <c:pt idx="1347">
                  <c:v>52.898000000000003</c:v>
                </c:pt>
                <c:pt idx="1348">
                  <c:v>58.716999999999999</c:v>
                </c:pt>
                <c:pt idx="1349">
                  <c:v>51.188000000000002</c:v>
                </c:pt>
                <c:pt idx="1350">
                  <c:v>50.201999999999998</c:v>
                </c:pt>
                <c:pt idx="1351">
                  <c:v>54.703000000000003</c:v>
                </c:pt>
                <c:pt idx="1352">
                  <c:v>55.128</c:v>
                </c:pt>
                <c:pt idx="1353">
                  <c:v>61.085999999999999</c:v>
                </c:pt>
                <c:pt idx="1354">
                  <c:v>89.652000000000001</c:v>
                </c:pt>
                <c:pt idx="1355">
                  <c:v>49.396000000000001</c:v>
                </c:pt>
                <c:pt idx="1356">
                  <c:v>49.59</c:v>
                </c:pt>
                <c:pt idx="1357">
                  <c:v>58.552999999999997</c:v>
                </c:pt>
                <c:pt idx="1358">
                  <c:v>57.146000000000001</c:v>
                </c:pt>
                <c:pt idx="1359">
                  <c:v>47.77</c:v>
                </c:pt>
                <c:pt idx="1360">
                  <c:v>58.526000000000003</c:v>
                </c:pt>
                <c:pt idx="1361">
                  <c:v>49.286000000000001</c:v>
                </c:pt>
                <c:pt idx="1362">
                  <c:v>47.606000000000002</c:v>
                </c:pt>
                <c:pt idx="1363">
                  <c:v>61.652999999999999</c:v>
                </c:pt>
                <c:pt idx="1364">
                  <c:v>57.304000000000002</c:v>
                </c:pt>
                <c:pt idx="1365">
                  <c:v>92.79</c:v>
                </c:pt>
                <c:pt idx="1366">
                  <c:v>59.206000000000003</c:v>
                </c:pt>
                <c:pt idx="1367">
                  <c:v>71.34</c:v>
                </c:pt>
                <c:pt idx="1368">
                  <c:v>57.414999999999999</c:v>
                </c:pt>
                <c:pt idx="1369">
                  <c:v>57.18</c:v>
                </c:pt>
                <c:pt idx="1370">
                  <c:v>51.073999999999998</c:v>
                </c:pt>
                <c:pt idx="1371">
                  <c:v>48.33</c:v>
                </c:pt>
                <c:pt idx="1372">
                  <c:v>55.484999999999999</c:v>
                </c:pt>
                <c:pt idx="1373">
                  <c:v>46.87</c:v>
                </c:pt>
                <c:pt idx="1374">
                  <c:v>101.496</c:v>
                </c:pt>
                <c:pt idx="1375">
                  <c:v>46.901000000000003</c:v>
                </c:pt>
                <c:pt idx="1376">
                  <c:v>46.37</c:v>
                </c:pt>
                <c:pt idx="1377">
                  <c:v>56.716999999999999</c:v>
                </c:pt>
                <c:pt idx="1378">
                  <c:v>55.942999999999998</c:v>
                </c:pt>
                <c:pt idx="1379">
                  <c:v>86.400999999999996</c:v>
                </c:pt>
                <c:pt idx="1380">
                  <c:v>112.355</c:v>
                </c:pt>
                <c:pt idx="1381">
                  <c:v>54.371000000000002</c:v>
                </c:pt>
                <c:pt idx="1382">
                  <c:v>64.135000000000005</c:v>
                </c:pt>
                <c:pt idx="1383">
                  <c:v>64.393000000000001</c:v>
                </c:pt>
                <c:pt idx="1384">
                  <c:v>50.686999999999998</c:v>
                </c:pt>
                <c:pt idx="1385">
                  <c:v>52.820999999999998</c:v>
                </c:pt>
                <c:pt idx="1386">
                  <c:v>57.402000000000001</c:v>
                </c:pt>
                <c:pt idx="1387">
                  <c:v>62.396000000000001</c:v>
                </c:pt>
                <c:pt idx="1388">
                  <c:v>46.73</c:v>
                </c:pt>
                <c:pt idx="1389">
                  <c:v>63.817</c:v>
                </c:pt>
                <c:pt idx="1390">
                  <c:v>51.927</c:v>
                </c:pt>
                <c:pt idx="1391">
                  <c:v>49.23</c:v>
                </c:pt>
                <c:pt idx="1392">
                  <c:v>7.0090000000000003</c:v>
                </c:pt>
                <c:pt idx="1393">
                  <c:v>7.9000000000000001E-2</c:v>
                </c:pt>
                <c:pt idx="1394">
                  <c:v>7.4999999999999997E-2</c:v>
                </c:pt>
                <c:pt idx="1395">
                  <c:v>7.2999999999999995E-2</c:v>
                </c:pt>
                <c:pt idx="1396">
                  <c:v>7.4999999999999997E-2</c:v>
                </c:pt>
                <c:pt idx="1397">
                  <c:v>7.5999999999999998E-2</c:v>
                </c:pt>
                <c:pt idx="1398">
                  <c:v>7.8E-2</c:v>
                </c:pt>
                <c:pt idx="1399">
                  <c:v>7.4999999999999997E-2</c:v>
                </c:pt>
                <c:pt idx="1400">
                  <c:v>7.5999999999999998E-2</c:v>
                </c:pt>
                <c:pt idx="1401">
                  <c:v>0.48099999999999998</c:v>
                </c:pt>
                <c:pt idx="1402">
                  <c:v>2.2759999999999998</c:v>
                </c:pt>
                <c:pt idx="1403">
                  <c:v>5.0860000000000003</c:v>
                </c:pt>
                <c:pt idx="1404">
                  <c:v>22.579000000000001</c:v>
                </c:pt>
                <c:pt idx="1405">
                  <c:v>49.368000000000002</c:v>
                </c:pt>
                <c:pt idx="1406">
                  <c:v>54.398000000000003</c:v>
                </c:pt>
                <c:pt idx="1407">
                  <c:v>37.945</c:v>
                </c:pt>
                <c:pt idx="1408">
                  <c:v>44.929000000000002</c:v>
                </c:pt>
                <c:pt idx="1409">
                  <c:v>47.53</c:v>
                </c:pt>
                <c:pt idx="1410">
                  <c:v>20.466999999999999</c:v>
                </c:pt>
                <c:pt idx="1411">
                  <c:v>17.414999999999999</c:v>
                </c:pt>
                <c:pt idx="1412">
                  <c:v>18.617999999999999</c:v>
                </c:pt>
                <c:pt idx="1413">
                  <c:v>17.244</c:v>
                </c:pt>
                <c:pt idx="1414">
                  <c:v>16.291</c:v>
                </c:pt>
                <c:pt idx="1415">
                  <c:v>18.603999999999999</c:v>
                </c:pt>
                <c:pt idx="1416">
                  <c:v>12.44</c:v>
                </c:pt>
                <c:pt idx="1417">
                  <c:v>24.34</c:v>
                </c:pt>
                <c:pt idx="1418">
                  <c:v>20.582999999999998</c:v>
                </c:pt>
                <c:pt idx="1419">
                  <c:v>19.148</c:v>
                </c:pt>
                <c:pt idx="1420">
                  <c:v>24.856000000000002</c:v>
                </c:pt>
                <c:pt idx="1421">
                  <c:v>24.372</c:v>
                </c:pt>
                <c:pt idx="1422">
                  <c:v>26.760999999999999</c:v>
                </c:pt>
                <c:pt idx="1423">
                  <c:v>41.353999999999999</c:v>
                </c:pt>
                <c:pt idx="1424">
                  <c:v>17.969000000000001</c:v>
                </c:pt>
                <c:pt idx="1425">
                  <c:v>10.87</c:v>
                </c:pt>
                <c:pt idx="1426">
                  <c:v>18.155999999999999</c:v>
                </c:pt>
                <c:pt idx="1427">
                  <c:v>22.826000000000001</c:v>
                </c:pt>
                <c:pt idx="1428">
                  <c:v>1009.849</c:v>
                </c:pt>
                <c:pt idx="1429">
                  <c:v>985.14099999999996</c:v>
                </c:pt>
                <c:pt idx="1430">
                  <c:v>984.37699999999995</c:v>
                </c:pt>
                <c:pt idx="1431">
                  <c:v>1071.586</c:v>
                </c:pt>
                <c:pt idx="1432">
                  <c:v>975.64400000000001</c:v>
                </c:pt>
                <c:pt idx="1433">
                  <c:v>973.75</c:v>
                </c:pt>
                <c:pt idx="1434">
                  <c:v>1082.7190000000001</c:v>
                </c:pt>
                <c:pt idx="1435">
                  <c:v>969.02099999999996</c:v>
                </c:pt>
                <c:pt idx="1436">
                  <c:v>973.26099999999997</c:v>
                </c:pt>
                <c:pt idx="1437">
                  <c:v>962.42700000000002</c:v>
                </c:pt>
                <c:pt idx="1438">
                  <c:v>964.36</c:v>
                </c:pt>
                <c:pt idx="1439">
                  <c:v>968.28</c:v>
                </c:pt>
                <c:pt idx="1440">
                  <c:v>949.91899999999998</c:v>
                </c:pt>
                <c:pt idx="1441">
                  <c:v>56.938000000000002</c:v>
                </c:pt>
                <c:pt idx="1442">
                  <c:v>11.432</c:v>
                </c:pt>
                <c:pt idx="1443">
                  <c:v>12.657999999999999</c:v>
                </c:pt>
                <c:pt idx="1444">
                  <c:v>3.4830000000000001</c:v>
                </c:pt>
                <c:pt idx="1445">
                  <c:v>13.24</c:v>
                </c:pt>
                <c:pt idx="1446">
                  <c:v>13.512</c:v>
                </c:pt>
                <c:pt idx="1447">
                  <c:v>14.25</c:v>
                </c:pt>
                <c:pt idx="1448">
                  <c:v>35.994</c:v>
                </c:pt>
                <c:pt idx="1449">
                  <c:v>19.584</c:v>
                </c:pt>
                <c:pt idx="1450">
                  <c:v>23.32</c:v>
                </c:pt>
                <c:pt idx="1451">
                  <c:v>35.311</c:v>
                </c:pt>
                <c:pt idx="1452">
                  <c:v>12.276</c:v>
                </c:pt>
                <c:pt idx="1453">
                  <c:v>11.542</c:v>
                </c:pt>
                <c:pt idx="1454">
                  <c:v>17.324999999999999</c:v>
                </c:pt>
                <c:pt idx="1455">
                  <c:v>21.684000000000001</c:v>
                </c:pt>
                <c:pt idx="1456">
                  <c:v>2.7290000000000001</c:v>
                </c:pt>
                <c:pt idx="1457">
                  <c:v>2.8610000000000002</c:v>
                </c:pt>
                <c:pt idx="1458">
                  <c:v>4.6139999999999999</c:v>
                </c:pt>
                <c:pt idx="1459">
                  <c:v>9.8350000000000009</c:v>
                </c:pt>
                <c:pt idx="1460">
                  <c:v>16.234000000000002</c:v>
                </c:pt>
                <c:pt idx="1461">
                  <c:v>20.439</c:v>
                </c:pt>
                <c:pt idx="1462">
                  <c:v>11.244</c:v>
                </c:pt>
                <c:pt idx="1463">
                  <c:v>11.757999999999999</c:v>
                </c:pt>
                <c:pt idx="1464">
                  <c:v>17.564</c:v>
                </c:pt>
                <c:pt idx="1465">
                  <c:v>31.065999999999999</c:v>
                </c:pt>
                <c:pt idx="1466">
                  <c:v>30.035</c:v>
                </c:pt>
                <c:pt idx="1467">
                  <c:v>12.08</c:v>
                </c:pt>
                <c:pt idx="1468">
                  <c:v>10.686</c:v>
                </c:pt>
                <c:pt idx="1469">
                  <c:v>14.016999999999999</c:v>
                </c:pt>
                <c:pt idx="1470">
                  <c:v>10.879</c:v>
                </c:pt>
                <c:pt idx="1471">
                  <c:v>11.157999999999999</c:v>
                </c:pt>
                <c:pt idx="1472">
                  <c:v>10.973000000000001</c:v>
                </c:pt>
                <c:pt idx="1473">
                  <c:v>10.526</c:v>
                </c:pt>
                <c:pt idx="1474">
                  <c:v>20.035</c:v>
                </c:pt>
                <c:pt idx="1475">
                  <c:v>11.993</c:v>
                </c:pt>
                <c:pt idx="1476">
                  <c:v>10.765000000000001</c:v>
                </c:pt>
                <c:pt idx="1477">
                  <c:v>18.640999999999998</c:v>
                </c:pt>
                <c:pt idx="1478">
                  <c:v>12.044</c:v>
                </c:pt>
                <c:pt idx="1479">
                  <c:v>8.3930000000000007</c:v>
                </c:pt>
                <c:pt idx="1480">
                  <c:v>17.931000000000001</c:v>
                </c:pt>
                <c:pt idx="1481">
                  <c:v>31.231000000000002</c:v>
                </c:pt>
                <c:pt idx="1482">
                  <c:v>18.603000000000002</c:v>
                </c:pt>
                <c:pt idx="1483">
                  <c:v>11.156000000000001</c:v>
                </c:pt>
                <c:pt idx="1484">
                  <c:v>14.449</c:v>
                </c:pt>
                <c:pt idx="1485">
                  <c:v>16.099</c:v>
                </c:pt>
                <c:pt idx="1486">
                  <c:v>11.403</c:v>
                </c:pt>
                <c:pt idx="1487">
                  <c:v>18.286000000000001</c:v>
                </c:pt>
                <c:pt idx="1488">
                  <c:v>10.609</c:v>
                </c:pt>
                <c:pt idx="1489">
                  <c:v>19.231000000000002</c:v>
                </c:pt>
                <c:pt idx="1490">
                  <c:v>11.151</c:v>
                </c:pt>
                <c:pt idx="1491">
                  <c:v>20.768000000000001</c:v>
                </c:pt>
                <c:pt idx="1492">
                  <c:v>10.87</c:v>
                </c:pt>
                <c:pt idx="1493">
                  <c:v>10.273</c:v>
                </c:pt>
                <c:pt idx="1494">
                  <c:v>17.242999999999999</c:v>
                </c:pt>
                <c:pt idx="1495">
                  <c:v>11.787000000000001</c:v>
                </c:pt>
                <c:pt idx="1496">
                  <c:v>8.32</c:v>
                </c:pt>
                <c:pt idx="1497">
                  <c:v>15.564</c:v>
                </c:pt>
                <c:pt idx="1498">
                  <c:v>9.3390000000000004</c:v>
                </c:pt>
                <c:pt idx="1499">
                  <c:v>10.836</c:v>
                </c:pt>
                <c:pt idx="1500">
                  <c:v>14.186999999999999</c:v>
                </c:pt>
                <c:pt idx="1501">
                  <c:v>18.100000000000001</c:v>
                </c:pt>
                <c:pt idx="1502">
                  <c:v>18.954999999999998</c:v>
                </c:pt>
                <c:pt idx="1503">
                  <c:v>11.411</c:v>
                </c:pt>
                <c:pt idx="1504">
                  <c:v>4.5540000000000003</c:v>
                </c:pt>
                <c:pt idx="1505">
                  <c:v>2.3969999999999998</c:v>
                </c:pt>
                <c:pt idx="1506">
                  <c:v>2.6709999999999998</c:v>
                </c:pt>
                <c:pt idx="1507">
                  <c:v>2.7349999999999999</c:v>
                </c:pt>
                <c:pt idx="1508">
                  <c:v>2.839</c:v>
                </c:pt>
                <c:pt idx="1509">
                  <c:v>2.4079999999999999</c:v>
                </c:pt>
                <c:pt idx="1510">
                  <c:v>4.1180000000000003</c:v>
                </c:pt>
                <c:pt idx="1511">
                  <c:v>7.4720000000000004</c:v>
                </c:pt>
                <c:pt idx="1512">
                  <c:v>20.904</c:v>
                </c:pt>
                <c:pt idx="1513">
                  <c:v>10.292999999999999</c:v>
                </c:pt>
                <c:pt idx="1514">
                  <c:v>18.050999999999998</c:v>
                </c:pt>
                <c:pt idx="1515">
                  <c:v>14.896000000000001</c:v>
                </c:pt>
                <c:pt idx="1516">
                  <c:v>17.509</c:v>
                </c:pt>
                <c:pt idx="1517">
                  <c:v>8.0960000000000001</c:v>
                </c:pt>
                <c:pt idx="1518">
                  <c:v>15.734</c:v>
                </c:pt>
                <c:pt idx="1519">
                  <c:v>25.265999999999998</c:v>
                </c:pt>
                <c:pt idx="1520">
                  <c:v>9.9359999999999999</c:v>
                </c:pt>
                <c:pt idx="1521">
                  <c:v>11.006</c:v>
                </c:pt>
                <c:pt idx="1522">
                  <c:v>10.877000000000001</c:v>
                </c:pt>
                <c:pt idx="1523">
                  <c:v>10.962</c:v>
                </c:pt>
                <c:pt idx="1524">
                  <c:v>11.010999999999999</c:v>
                </c:pt>
                <c:pt idx="1525">
                  <c:v>10.763</c:v>
                </c:pt>
                <c:pt idx="1526">
                  <c:v>14.438000000000001</c:v>
                </c:pt>
                <c:pt idx="1527">
                  <c:v>25.048999999999999</c:v>
                </c:pt>
                <c:pt idx="1528">
                  <c:v>11.977</c:v>
                </c:pt>
                <c:pt idx="1529">
                  <c:v>10.847</c:v>
                </c:pt>
                <c:pt idx="1530">
                  <c:v>10.757</c:v>
                </c:pt>
                <c:pt idx="1531">
                  <c:v>10.18</c:v>
                </c:pt>
                <c:pt idx="1532">
                  <c:v>11.141</c:v>
                </c:pt>
                <c:pt idx="1533">
                  <c:v>13.34</c:v>
                </c:pt>
                <c:pt idx="1534">
                  <c:v>17.962</c:v>
                </c:pt>
                <c:pt idx="1535">
                  <c:v>9.08</c:v>
                </c:pt>
                <c:pt idx="1536">
                  <c:v>10.055</c:v>
                </c:pt>
                <c:pt idx="1537">
                  <c:v>10.884</c:v>
                </c:pt>
                <c:pt idx="1538">
                  <c:v>11.016</c:v>
                </c:pt>
                <c:pt idx="1539">
                  <c:v>10.898999999999999</c:v>
                </c:pt>
                <c:pt idx="1540">
                  <c:v>11.221</c:v>
                </c:pt>
                <c:pt idx="1541">
                  <c:v>10.456</c:v>
                </c:pt>
                <c:pt idx="1542">
                  <c:v>15.664</c:v>
                </c:pt>
                <c:pt idx="1543">
                  <c:v>17.835999999999999</c:v>
                </c:pt>
                <c:pt idx="1544">
                  <c:v>25.036999999999999</c:v>
                </c:pt>
                <c:pt idx="1545">
                  <c:v>11.010999999999999</c:v>
                </c:pt>
                <c:pt idx="1546">
                  <c:v>11.145</c:v>
                </c:pt>
                <c:pt idx="1547">
                  <c:v>10.425000000000001</c:v>
                </c:pt>
                <c:pt idx="1548">
                  <c:v>9.8290000000000006</c:v>
                </c:pt>
                <c:pt idx="1549">
                  <c:v>10.965</c:v>
                </c:pt>
                <c:pt idx="1550">
                  <c:v>10.656000000000001</c:v>
                </c:pt>
                <c:pt idx="1551">
                  <c:v>14.21</c:v>
                </c:pt>
                <c:pt idx="1552">
                  <c:v>17.023</c:v>
                </c:pt>
                <c:pt idx="1553">
                  <c:v>23.533000000000001</c:v>
                </c:pt>
                <c:pt idx="1554">
                  <c:v>26.425999999999998</c:v>
                </c:pt>
                <c:pt idx="1555">
                  <c:v>25.677</c:v>
                </c:pt>
                <c:pt idx="1556">
                  <c:v>22.686</c:v>
                </c:pt>
                <c:pt idx="1557">
                  <c:v>39.042999999999999</c:v>
                </c:pt>
                <c:pt idx="1558">
                  <c:v>40.771000000000001</c:v>
                </c:pt>
                <c:pt idx="1559">
                  <c:v>12.205</c:v>
                </c:pt>
                <c:pt idx="1560">
                  <c:v>13.859</c:v>
                </c:pt>
                <c:pt idx="1561">
                  <c:v>13.784000000000001</c:v>
                </c:pt>
                <c:pt idx="1562">
                  <c:v>13.82</c:v>
                </c:pt>
                <c:pt idx="1563">
                  <c:v>13.881</c:v>
                </c:pt>
                <c:pt idx="1564">
                  <c:v>13.564</c:v>
                </c:pt>
                <c:pt idx="1565">
                  <c:v>13.829000000000001</c:v>
                </c:pt>
                <c:pt idx="1566">
                  <c:v>13.815</c:v>
                </c:pt>
                <c:pt idx="1567">
                  <c:v>13.833</c:v>
                </c:pt>
                <c:pt idx="1568">
                  <c:v>13.773999999999999</c:v>
                </c:pt>
                <c:pt idx="1569">
                  <c:v>13.859</c:v>
                </c:pt>
                <c:pt idx="1570">
                  <c:v>13.829000000000001</c:v>
                </c:pt>
                <c:pt idx="1571">
                  <c:v>13.872999999999999</c:v>
                </c:pt>
                <c:pt idx="1572">
                  <c:v>13.765000000000001</c:v>
                </c:pt>
                <c:pt idx="1573">
                  <c:v>13.772</c:v>
                </c:pt>
                <c:pt idx="1574">
                  <c:v>13.795999999999999</c:v>
                </c:pt>
                <c:pt idx="1575">
                  <c:v>13.814</c:v>
                </c:pt>
                <c:pt idx="1576">
                  <c:v>13.648</c:v>
                </c:pt>
                <c:pt idx="1577">
                  <c:v>13.791</c:v>
                </c:pt>
                <c:pt idx="1578">
                  <c:v>13.834</c:v>
                </c:pt>
                <c:pt idx="1579">
                  <c:v>13.935</c:v>
                </c:pt>
                <c:pt idx="1580">
                  <c:v>13.891</c:v>
                </c:pt>
                <c:pt idx="1581">
                  <c:v>13.766</c:v>
                </c:pt>
                <c:pt idx="1582">
                  <c:v>13.762</c:v>
                </c:pt>
                <c:pt idx="1583">
                  <c:v>13.827</c:v>
                </c:pt>
                <c:pt idx="1584">
                  <c:v>13.8</c:v>
                </c:pt>
                <c:pt idx="1585">
                  <c:v>13.956</c:v>
                </c:pt>
                <c:pt idx="1586">
                  <c:v>13.898999999999999</c:v>
                </c:pt>
                <c:pt idx="1587">
                  <c:v>13.813000000000001</c:v>
                </c:pt>
                <c:pt idx="1588">
                  <c:v>13.881</c:v>
                </c:pt>
                <c:pt idx="1589">
                  <c:v>13.62</c:v>
                </c:pt>
                <c:pt idx="1590">
                  <c:v>13.843</c:v>
                </c:pt>
                <c:pt idx="1591">
                  <c:v>13.818</c:v>
                </c:pt>
                <c:pt idx="1592">
                  <c:v>13.792</c:v>
                </c:pt>
                <c:pt idx="1593">
                  <c:v>13.817</c:v>
                </c:pt>
                <c:pt idx="1594">
                  <c:v>13.804</c:v>
                </c:pt>
                <c:pt idx="1595">
                  <c:v>13.801</c:v>
                </c:pt>
                <c:pt idx="1596">
                  <c:v>13.721</c:v>
                </c:pt>
                <c:pt idx="1597">
                  <c:v>13.798999999999999</c:v>
                </c:pt>
                <c:pt idx="1598">
                  <c:v>13.83</c:v>
                </c:pt>
                <c:pt idx="1599">
                  <c:v>13.757999999999999</c:v>
                </c:pt>
                <c:pt idx="1600">
                  <c:v>13.512</c:v>
                </c:pt>
                <c:pt idx="1601">
                  <c:v>13.77</c:v>
                </c:pt>
                <c:pt idx="1602">
                  <c:v>13.935</c:v>
                </c:pt>
                <c:pt idx="1603">
                  <c:v>13.912000000000001</c:v>
                </c:pt>
                <c:pt idx="1604">
                  <c:v>13.901999999999999</c:v>
                </c:pt>
                <c:pt idx="1605">
                  <c:v>13.11</c:v>
                </c:pt>
                <c:pt idx="1606">
                  <c:v>13.973000000000001</c:v>
                </c:pt>
                <c:pt idx="1607">
                  <c:v>13.948</c:v>
                </c:pt>
                <c:pt idx="1608">
                  <c:v>13.816000000000001</c:v>
                </c:pt>
                <c:pt idx="1609">
                  <c:v>13.837</c:v>
                </c:pt>
                <c:pt idx="1610">
                  <c:v>13.669</c:v>
                </c:pt>
                <c:pt idx="1611">
                  <c:v>13.766</c:v>
                </c:pt>
                <c:pt idx="1612">
                  <c:v>13.61</c:v>
                </c:pt>
                <c:pt idx="1613">
                  <c:v>13.833</c:v>
                </c:pt>
                <c:pt idx="1614">
                  <c:v>13.824</c:v>
                </c:pt>
                <c:pt idx="1615">
                  <c:v>13.887</c:v>
                </c:pt>
                <c:pt idx="1616">
                  <c:v>13.961</c:v>
                </c:pt>
                <c:pt idx="1617">
                  <c:v>13.837999999999999</c:v>
                </c:pt>
                <c:pt idx="1618">
                  <c:v>13.835000000000001</c:v>
                </c:pt>
                <c:pt idx="1619">
                  <c:v>13.879</c:v>
                </c:pt>
                <c:pt idx="1620">
                  <c:v>13.766</c:v>
                </c:pt>
                <c:pt idx="1621">
                  <c:v>13.811</c:v>
                </c:pt>
                <c:pt idx="1622">
                  <c:v>13.83</c:v>
                </c:pt>
                <c:pt idx="1623">
                  <c:v>13.858000000000001</c:v>
                </c:pt>
                <c:pt idx="1624">
                  <c:v>13.603</c:v>
                </c:pt>
                <c:pt idx="1625">
                  <c:v>13.772</c:v>
                </c:pt>
                <c:pt idx="1626">
                  <c:v>13.898999999999999</c:v>
                </c:pt>
                <c:pt idx="1627">
                  <c:v>13.784000000000001</c:v>
                </c:pt>
                <c:pt idx="1628">
                  <c:v>13.798999999999999</c:v>
                </c:pt>
                <c:pt idx="1629">
                  <c:v>13.8</c:v>
                </c:pt>
                <c:pt idx="1630">
                  <c:v>13.819000000000001</c:v>
                </c:pt>
                <c:pt idx="1631">
                  <c:v>13.794</c:v>
                </c:pt>
                <c:pt idx="1632">
                  <c:v>13.813000000000001</c:v>
                </c:pt>
                <c:pt idx="1633">
                  <c:v>13.867000000000001</c:v>
                </c:pt>
                <c:pt idx="1634">
                  <c:v>13.895</c:v>
                </c:pt>
                <c:pt idx="1635">
                  <c:v>13.741</c:v>
                </c:pt>
                <c:pt idx="1636">
                  <c:v>13.5</c:v>
                </c:pt>
                <c:pt idx="1637">
                  <c:v>13.814</c:v>
                </c:pt>
                <c:pt idx="1638">
                  <c:v>13.91</c:v>
                </c:pt>
                <c:pt idx="1639">
                  <c:v>13.801</c:v>
                </c:pt>
                <c:pt idx="1640">
                  <c:v>13.765000000000001</c:v>
                </c:pt>
                <c:pt idx="1641">
                  <c:v>13.805999999999999</c:v>
                </c:pt>
                <c:pt idx="1642">
                  <c:v>13.938000000000001</c:v>
                </c:pt>
                <c:pt idx="1643">
                  <c:v>13.831</c:v>
                </c:pt>
                <c:pt idx="1644">
                  <c:v>13.808999999999999</c:v>
                </c:pt>
                <c:pt idx="1645">
                  <c:v>13.835000000000001</c:v>
                </c:pt>
                <c:pt idx="1646">
                  <c:v>13.776999999999999</c:v>
                </c:pt>
                <c:pt idx="1647">
                  <c:v>13.811</c:v>
                </c:pt>
                <c:pt idx="1648">
                  <c:v>13.476000000000001</c:v>
                </c:pt>
                <c:pt idx="1649">
                  <c:v>13.81</c:v>
                </c:pt>
                <c:pt idx="1650">
                  <c:v>13.743</c:v>
                </c:pt>
                <c:pt idx="1651">
                  <c:v>13.843999999999999</c:v>
                </c:pt>
                <c:pt idx="1652">
                  <c:v>13.788</c:v>
                </c:pt>
                <c:pt idx="1653">
                  <c:v>13.79</c:v>
                </c:pt>
                <c:pt idx="1654">
                  <c:v>13.753</c:v>
                </c:pt>
                <c:pt idx="1655">
                  <c:v>13.763</c:v>
                </c:pt>
                <c:pt idx="1656">
                  <c:v>13.851000000000001</c:v>
                </c:pt>
                <c:pt idx="1657">
                  <c:v>13.784000000000001</c:v>
                </c:pt>
                <c:pt idx="1658">
                  <c:v>13.826000000000001</c:v>
                </c:pt>
                <c:pt idx="1659">
                  <c:v>13.579000000000001</c:v>
                </c:pt>
                <c:pt idx="1660">
                  <c:v>13.898</c:v>
                </c:pt>
                <c:pt idx="1661">
                  <c:v>13.88</c:v>
                </c:pt>
                <c:pt idx="1662">
                  <c:v>13.771000000000001</c:v>
                </c:pt>
                <c:pt idx="1663">
                  <c:v>13.789</c:v>
                </c:pt>
                <c:pt idx="1664">
                  <c:v>13.833</c:v>
                </c:pt>
                <c:pt idx="1665">
                  <c:v>13.768000000000001</c:v>
                </c:pt>
                <c:pt idx="1666">
                  <c:v>13.124000000000001</c:v>
                </c:pt>
                <c:pt idx="1667">
                  <c:v>13.798</c:v>
                </c:pt>
                <c:pt idx="1668">
                  <c:v>13.814</c:v>
                </c:pt>
                <c:pt idx="1669">
                  <c:v>13.752000000000001</c:v>
                </c:pt>
                <c:pt idx="1670">
                  <c:v>13.616</c:v>
                </c:pt>
                <c:pt idx="1671">
                  <c:v>13.544</c:v>
                </c:pt>
                <c:pt idx="1672">
                  <c:v>13.928000000000001</c:v>
                </c:pt>
                <c:pt idx="1673">
                  <c:v>13.904999999999999</c:v>
                </c:pt>
                <c:pt idx="1674">
                  <c:v>13.879</c:v>
                </c:pt>
                <c:pt idx="1675">
                  <c:v>13.952</c:v>
                </c:pt>
                <c:pt idx="1676">
                  <c:v>13.885999999999999</c:v>
                </c:pt>
                <c:pt idx="1677">
                  <c:v>13.955</c:v>
                </c:pt>
                <c:pt idx="1678">
                  <c:v>13.919</c:v>
                </c:pt>
                <c:pt idx="1679">
                  <c:v>13.96</c:v>
                </c:pt>
                <c:pt idx="1680">
                  <c:v>13.949</c:v>
                </c:pt>
                <c:pt idx="1681">
                  <c:v>13.817</c:v>
                </c:pt>
                <c:pt idx="1682">
                  <c:v>13.775</c:v>
                </c:pt>
                <c:pt idx="1683">
                  <c:v>13.6</c:v>
                </c:pt>
                <c:pt idx="1684">
                  <c:v>13.863</c:v>
                </c:pt>
                <c:pt idx="1685">
                  <c:v>13.943</c:v>
                </c:pt>
                <c:pt idx="1686">
                  <c:v>13.895</c:v>
                </c:pt>
                <c:pt idx="1687">
                  <c:v>13.863</c:v>
                </c:pt>
                <c:pt idx="1688">
                  <c:v>13.81</c:v>
                </c:pt>
                <c:pt idx="1689">
                  <c:v>13.964</c:v>
                </c:pt>
                <c:pt idx="1690">
                  <c:v>13.888</c:v>
                </c:pt>
                <c:pt idx="1691">
                  <c:v>13.88</c:v>
                </c:pt>
                <c:pt idx="1692">
                  <c:v>13.939</c:v>
                </c:pt>
                <c:pt idx="1693">
                  <c:v>13.874000000000001</c:v>
                </c:pt>
                <c:pt idx="1694">
                  <c:v>13.954000000000001</c:v>
                </c:pt>
                <c:pt idx="1695">
                  <c:v>13.616</c:v>
                </c:pt>
                <c:pt idx="1696">
                  <c:v>13.977</c:v>
                </c:pt>
                <c:pt idx="1697">
                  <c:v>13.878</c:v>
                </c:pt>
                <c:pt idx="1698">
                  <c:v>13.962999999999999</c:v>
                </c:pt>
                <c:pt idx="1699">
                  <c:v>13.954000000000001</c:v>
                </c:pt>
                <c:pt idx="1700">
                  <c:v>13.872999999999999</c:v>
                </c:pt>
                <c:pt idx="1701">
                  <c:v>13.945</c:v>
                </c:pt>
                <c:pt idx="1702">
                  <c:v>13.888999999999999</c:v>
                </c:pt>
                <c:pt idx="1703">
                  <c:v>13.923999999999999</c:v>
                </c:pt>
                <c:pt idx="1704">
                  <c:v>13.913</c:v>
                </c:pt>
                <c:pt idx="1705">
                  <c:v>13.92</c:v>
                </c:pt>
                <c:pt idx="1706">
                  <c:v>14.016</c:v>
                </c:pt>
                <c:pt idx="1707">
                  <c:v>13.6</c:v>
                </c:pt>
                <c:pt idx="1708">
                  <c:v>13.949</c:v>
                </c:pt>
                <c:pt idx="1709">
                  <c:v>13.846</c:v>
                </c:pt>
                <c:pt idx="1710">
                  <c:v>13.996</c:v>
                </c:pt>
                <c:pt idx="1711">
                  <c:v>13.78</c:v>
                </c:pt>
                <c:pt idx="1712">
                  <c:v>13.884</c:v>
                </c:pt>
                <c:pt idx="1713">
                  <c:v>13.946999999999999</c:v>
                </c:pt>
                <c:pt idx="1714">
                  <c:v>13.941000000000001</c:v>
                </c:pt>
                <c:pt idx="1715">
                  <c:v>13.877000000000001</c:v>
                </c:pt>
                <c:pt idx="1716">
                  <c:v>13.989000000000001</c:v>
                </c:pt>
                <c:pt idx="1717">
                  <c:v>13.896000000000001</c:v>
                </c:pt>
                <c:pt idx="1718">
                  <c:v>13.944000000000001</c:v>
                </c:pt>
                <c:pt idx="1719">
                  <c:v>13.615</c:v>
                </c:pt>
                <c:pt idx="1720">
                  <c:v>13.968</c:v>
                </c:pt>
                <c:pt idx="1721">
                  <c:v>13.906000000000001</c:v>
                </c:pt>
                <c:pt idx="1722">
                  <c:v>13.955</c:v>
                </c:pt>
                <c:pt idx="1723">
                  <c:v>13.875</c:v>
                </c:pt>
                <c:pt idx="1724">
                  <c:v>13.965999999999999</c:v>
                </c:pt>
                <c:pt idx="1725">
                  <c:v>13.9</c:v>
                </c:pt>
                <c:pt idx="1726">
                  <c:v>13.702999999999999</c:v>
                </c:pt>
                <c:pt idx="1727">
                  <c:v>13.667999999999999</c:v>
                </c:pt>
                <c:pt idx="1728">
                  <c:v>13.898</c:v>
                </c:pt>
                <c:pt idx="1729">
                  <c:v>13.996</c:v>
                </c:pt>
                <c:pt idx="1730">
                  <c:v>13.87</c:v>
                </c:pt>
                <c:pt idx="1731">
                  <c:v>13.519</c:v>
                </c:pt>
                <c:pt idx="1732">
                  <c:v>13.923999999999999</c:v>
                </c:pt>
                <c:pt idx="1733">
                  <c:v>13.907999999999999</c:v>
                </c:pt>
                <c:pt idx="1734">
                  <c:v>13.895</c:v>
                </c:pt>
                <c:pt idx="1735">
                  <c:v>13.957000000000001</c:v>
                </c:pt>
                <c:pt idx="1736">
                  <c:v>13.917</c:v>
                </c:pt>
                <c:pt idx="1737">
                  <c:v>13.938000000000001</c:v>
                </c:pt>
                <c:pt idx="1738">
                  <c:v>13.885</c:v>
                </c:pt>
                <c:pt idx="1739">
                  <c:v>13.95</c:v>
                </c:pt>
                <c:pt idx="1740">
                  <c:v>13.896000000000001</c:v>
                </c:pt>
                <c:pt idx="1741">
                  <c:v>13.699</c:v>
                </c:pt>
                <c:pt idx="1742">
                  <c:v>13.98</c:v>
                </c:pt>
                <c:pt idx="1743">
                  <c:v>13.558999999999999</c:v>
                </c:pt>
                <c:pt idx="1744">
                  <c:v>13.898999999999999</c:v>
                </c:pt>
                <c:pt idx="1745">
                  <c:v>13.951000000000001</c:v>
                </c:pt>
                <c:pt idx="1746">
                  <c:v>13.871</c:v>
                </c:pt>
                <c:pt idx="1747">
                  <c:v>14.041</c:v>
                </c:pt>
                <c:pt idx="1748">
                  <c:v>13.952999999999999</c:v>
                </c:pt>
                <c:pt idx="1749">
                  <c:v>13.91</c:v>
                </c:pt>
                <c:pt idx="1750">
                  <c:v>13.935</c:v>
                </c:pt>
                <c:pt idx="1751">
                  <c:v>13.87</c:v>
                </c:pt>
                <c:pt idx="1752">
                  <c:v>13.91</c:v>
                </c:pt>
                <c:pt idx="1753">
                  <c:v>13.867000000000001</c:v>
                </c:pt>
                <c:pt idx="1754">
                  <c:v>14.066000000000001</c:v>
                </c:pt>
                <c:pt idx="1755">
                  <c:v>13.584</c:v>
                </c:pt>
                <c:pt idx="1756">
                  <c:v>13.831</c:v>
                </c:pt>
                <c:pt idx="1757">
                  <c:v>14.034000000000001</c:v>
                </c:pt>
                <c:pt idx="1758">
                  <c:v>13.847</c:v>
                </c:pt>
                <c:pt idx="1759">
                  <c:v>13.923999999999999</c:v>
                </c:pt>
                <c:pt idx="1760">
                  <c:v>13.782</c:v>
                </c:pt>
                <c:pt idx="1761">
                  <c:v>13.898999999999999</c:v>
                </c:pt>
                <c:pt idx="1762">
                  <c:v>13.871</c:v>
                </c:pt>
                <c:pt idx="1763">
                  <c:v>14.055999999999999</c:v>
                </c:pt>
                <c:pt idx="1764">
                  <c:v>13.93</c:v>
                </c:pt>
                <c:pt idx="1765">
                  <c:v>13.91</c:v>
                </c:pt>
                <c:pt idx="1766">
                  <c:v>13.596</c:v>
                </c:pt>
                <c:pt idx="1767">
                  <c:v>13.907999999999999</c:v>
                </c:pt>
                <c:pt idx="1768">
                  <c:v>13.875</c:v>
                </c:pt>
                <c:pt idx="1769">
                  <c:v>13.798999999999999</c:v>
                </c:pt>
                <c:pt idx="1770">
                  <c:v>13.991</c:v>
                </c:pt>
                <c:pt idx="1771">
                  <c:v>13.911</c:v>
                </c:pt>
                <c:pt idx="1772">
                  <c:v>13.801</c:v>
                </c:pt>
                <c:pt idx="1773">
                  <c:v>13.882999999999999</c:v>
                </c:pt>
                <c:pt idx="1774">
                  <c:v>13.851000000000001</c:v>
                </c:pt>
                <c:pt idx="1775">
                  <c:v>13.906000000000001</c:v>
                </c:pt>
                <c:pt idx="1776">
                  <c:v>13.919</c:v>
                </c:pt>
                <c:pt idx="1777">
                  <c:v>13.91</c:v>
                </c:pt>
                <c:pt idx="1778">
                  <c:v>13.625</c:v>
                </c:pt>
                <c:pt idx="1779">
                  <c:v>13.888999999999999</c:v>
                </c:pt>
                <c:pt idx="1780">
                  <c:v>13.917</c:v>
                </c:pt>
                <c:pt idx="1781">
                  <c:v>13.896000000000001</c:v>
                </c:pt>
                <c:pt idx="1782">
                  <c:v>13.914</c:v>
                </c:pt>
                <c:pt idx="1783">
                  <c:v>13.928000000000001</c:v>
                </c:pt>
                <c:pt idx="1784">
                  <c:v>13.875</c:v>
                </c:pt>
                <c:pt idx="1785">
                  <c:v>13.984</c:v>
                </c:pt>
                <c:pt idx="1786">
                  <c:v>13.925000000000001</c:v>
                </c:pt>
                <c:pt idx="1787">
                  <c:v>13.161</c:v>
                </c:pt>
                <c:pt idx="1788">
                  <c:v>14.038</c:v>
                </c:pt>
                <c:pt idx="1789">
                  <c:v>13.965</c:v>
                </c:pt>
                <c:pt idx="1790">
                  <c:v>13.579000000000001</c:v>
                </c:pt>
                <c:pt idx="1791">
                  <c:v>13.935</c:v>
                </c:pt>
                <c:pt idx="1792">
                  <c:v>13.881</c:v>
                </c:pt>
                <c:pt idx="1793">
                  <c:v>13.919</c:v>
                </c:pt>
                <c:pt idx="1794">
                  <c:v>14.007</c:v>
                </c:pt>
                <c:pt idx="1795">
                  <c:v>13.93</c:v>
                </c:pt>
                <c:pt idx="1796">
                  <c:v>13.818</c:v>
                </c:pt>
                <c:pt idx="1797">
                  <c:v>13.942</c:v>
                </c:pt>
                <c:pt idx="1798">
                  <c:v>13.881</c:v>
                </c:pt>
                <c:pt idx="1799">
                  <c:v>13.885</c:v>
                </c:pt>
                <c:pt idx="1800">
                  <c:v>14.022</c:v>
                </c:pt>
                <c:pt idx="1801">
                  <c:v>13.96</c:v>
                </c:pt>
                <c:pt idx="1802">
                  <c:v>13.645</c:v>
                </c:pt>
                <c:pt idx="1803">
                  <c:v>13.917999999999999</c:v>
                </c:pt>
                <c:pt idx="1804">
                  <c:v>13.888999999999999</c:v>
                </c:pt>
                <c:pt idx="1805">
                  <c:v>13.933</c:v>
                </c:pt>
                <c:pt idx="1806">
                  <c:v>13.932</c:v>
                </c:pt>
                <c:pt idx="1807">
                  <c:v>13.916</c:v>
                </c:pt>
                <c:pt idx="1808">
                  <c:v>13.941000000000001</c:v>
                </c:pt>
                <c:pt idx="1809">
                  <c:v>13.898999999999999</c:v>
                </c:pt>
                <c:pt idx="1810">
                  <c:v>13.888999999999999</c:v>
                </c:pt>
                <c:pt idx="1811">
                  <c:v>13.922000000000001</c:v>
                </c:pt>
                <c:pt idx="1812">
                  <c:v>13.9</c:v>
                </c:pt>
                <c:pt idx="1813">
                  <c:v>13.904</c:v>
                </c:pt>
                <c:pt idx="1814">
                  <c:v>12.715999999999999</c:v>
                </c:pt>
                <c:pt idx="1815">
                  <c:v>13.954000000000001</c:v>
                </c:pt>
                <c:pt idx="1816">
                  <c:v>13.862</c:v>
                </c:pt>
                <c:pt idx="1817">
                  <c:v>13.875999999999999</c:v>
                </c:pt>
                <c:pt idx="1818">
                  <c:v>13.977</c:v>
                </c:pt>
                <c:pt idx="1819">
                  <c:v>13.935</c:v>
                </c:pt>
                <c:pt idx="1820">
                  <c:v>13.852</c:v>
                </c:pt>
                <c:pt idx="1821">
                  <c:v>13.944000000000001</c:v>
                </c:pt>
                <c:pt idx="1822">
                  <c:v>13.926</c:v>
                </c:pt>
                <c:pt idx="1823">
                  <c:v>13.891999999999999</c:v>
                </c:pt>
                <c:pt idx="1824">
                  <c:v>13.917</c:v>
                </c:pt>
                <c:pt idx="1825">
                  <c:v>13.943</c:v>
                </c:pt>
                <c:pt idx="1826">
                  <c:v>13.754</c:v>
                </c:pt>
                <c:pt idx="1827">
                  <c:v>13.835000000000001</c:v>
                </c:pt>
                <c:pt idx="1828">
                  <c:v>13.93</c:v>
                </c:pt>
                <c:pt idx="1829">
                  <c:v>13.84</c:v>
                </c:pt>
                <c:pt idx="1830">
                  <c:v>13.882</c:v>
                </c:pt>
                <c:pt idx="1831">
                  <c:v>13.907</c:v>
                </c:pt>
                <c:pt idx="1832">
                  <c:v>13.948</c:v>
                </c:pt>
                <c:pt idx="1833">
                  <c:v>13.862</c:v>
                </c:pt>
                <c:pt idx="1834">
                  <c:v>13.96</c:v>
                </c:pt>
                <c:pt idx="1835">
                  <c:v>13.872999999999999</c:v>
                </c:pt>
                <c:pt idx="1836">
                  <c:v>13.928000000000001</c:v>
                </c:pt>
                <c:pt idx="1837">
                  <c:v>13.912000000000001</c:v>
                </c:pt>
                <c:pt idx="1838">
                  <c:v>13.602</c:v>
                </c:pt>
                <c:pt idx="1839">
                  <c:v>13.804</c:v>
                </c:pt>
                <c:pt idx="1840">
                  <c:v>13.888</c:v>
                </c:pt>
                <c:pt idx="1841">
                  <c:v>13.8</c:v>
                </c:pt>
                <c:pt idx="1842">
                  <c:v>13.861000000000001</c:v>
                </c:pt>
                <c:pt idx="1843">
                  <c:v>13.981</c:v>
                </c:pt>
                <c:pt idx="1844">
                  <c:v>13.898999999999999</c:v>
                </c:pt>
                <c:pt idx="1845">
                  <c:v>14.065</c:v>
                </c:pt>
                <c:pt idx="1846">
                  <c:v>13.907</c:v>
                </c:pt>
                <c:pt idx="1847">
                  <c:v>13.938000000000001</c:v>
                </c:pt>
                <c:pt idx="1848">
                  <c:v>13.388</c:v>
                </c:pt>
                <c:pt idx="1849">
                  <c:v>13.948</c:v>
                </c:pt>
                <c:pt idx="1850">
                  <c:v>13.757999999999999</c:v>
                </c:pt>
                <c:pt idx="1851">
                  <c:v>13.789</c:v>
                </c:pt>
                <c:pt idx="1852">
                  <c:v>13.863</c:v>
                </c:pt>
                <c:pt idx="1853">
                  <c:v>14.013999999999999</c:v>
                </c:pt>
                <c:pt idx="1854">
                  <c:v>13.763</c:v>
                </c:pt>
                <c:pt idx="1855">
                  <c:v>13.907999999999999</c:v>
                </c:pt>
                <c:pt idx="1856">
                  <c:v>13.919</c:v>
                </c:pt>
                <c:pt idx="1857">
                  <c:v>13.939</c:v>
                </c:pt>
                <c:pt idx="1858">
                  <c:v>13.943</c:v>
                </c:pt>
                <c:pt idx="1859">
                  <c:v>14.058</c:v>
                </c:pt>
                <c:pt idx="1860">
                  <c:v>13.936999999999999</c:v>
                </c:pt>
                <c:pt idx="1861">
                  <c:v>13.912000000000001</c:v>
                </c:pt>
                <c:pt idx="1862">
                  <c:v>13.598000000000001</c:v>
                </c:pt>
                <c:pt idx="1863">
                  <c:v>13.91</c:v>
                </c:pt>
                <c:pt idx="1864">
                  <c:v>13.965999999999999</c:v>
                </c:pt>
                <c:pt idx="1865">
                  <c:v>13.925000000000001</c:v>
                </c:pt>
                <c:pt idx="1866">
                  <c:v>13.933</c:v>
                </c:pt>
                <c:pt idx="1867">
                  <c:v>13.939</c:v>
                </c:pt>
                <c:pt idx="1868">
                  <c:v>13.829000000000001</c:v>
                </c:pt>
                <c:pt idx="1869">
                  <c:v>13.846</c:v>
                </c:pt>
                <c:pt idx="1870">
                  <c:v>13.871</c:v>
                </c:pt>
                <c:pt idx="1871">
                  <c:v>13.757999999999999</c:v>
                </c:pt>
                <c:pt idx="1872">
                  <c:v>13.879</c:v>
                </c:pt>
                <c:pt idx="1873">
                  <c:v>13.97</c:v>
                </c:pt>
                <c:pt idx="1874">
                  <c:v>13.375</c:v>
                </c:pt>
                <c:pt idx="1875">
                  <c:v>13.571</c:v>
                </c:pt>
                <c:pt idx="1876">
                  <c:v>13.859</c:v>
                </c:pt>
                <c:pt idx="1877">
                  <c:v>13.919</c:v>
                </c:pt>
                <c:pt idx="1878">
                  <c:v>13.86</c:v>
                </c:pt>
                <c:pt idx="1879">
                  <c:v>13.673999999999999</c:v>
                </c:pt>
                <c:pt idx="1880">
                  <c:v>13.81</c:v>
                </c:pt>
                <c:pt idx="1881">
                  <c:v>13.8</c:v>
                </c:pt>
                <c:pt idx="1882">
                  <c:v>13.792</c:v>
                </c:pt>
                <c:pt idx="1883">
                  <c:v>13.834</c:v>
                </c:pt>
                <c:pt idx="1884">
                  <c:v>13.786</c:v>
                </c:pt>
                <c:pt idx="1885">
                  <c:v>13.413</c:v>
                </c:pt>
                <c:pt idx="1886">
                  <c:v>13.779</c:v>
                </c:pt>
                <c:pt idx="1887">
                  <c:v>13.791</c:v>
                </c:pt>
                <c:pt idx="1888">
                  <c:v>13.788</c:v>
                </c:pt>
                <c:pt idx="1889">
                  <c:v>13.760999999999999</c:v>
                </c:pt>
                <c:pt idx="1890">
                  <c:v>13.805</c:v>
                </c:pt>
                <c:pt idx="1891">
                  <c:v>13.786</c:v>
                </c:pt>
                <c:pt idx="1892">
                  <c:v>13.760999999999999</c:v>
                </c:pt>
                <c:pt idx="1893">
                  <c:v>13.779</c:v>
                </c:pt>
                <c:pt idx="1894">
                  <c:v>13.856</c:v>
                </c:pt>
                <c:pt idx="1895">
                  <c:v>13.8</c:v>
                </c:pt>
                <c:pt idx="1896">
                  <c:v>13.821999999999999</c:v>
                </c:pt>
                <c:pt idx="1897">
                  <c:v>13.496</c:v>
                </c:pt>
                <c:pt idx="1898">
                  <c:v>13.842000000000001</c:v>
                </c:pt>
                <c:pt idx="1899">
                  <c:v>13.82</c:v>
                </c:pt>
                <c:pt idx="1900">
                  <c:v>13.741</c:v>
                </c:pt>
                <c:pt idx="1901">
                  <c:v>13.821999999999999</c:v>
                </c:pt>
                <c:pt idx="1902">
                  <c:v>13.753</c:v>
                </c:pt>
                <c:pt idx="1903">
                  <c:v>13.904</c:v>
                </c:pt>
                <c:pt idx="1904">
                  <c:v>13.804</c:v>
                </c:pt>
                <c:pt idx="1905">
                  <c:v>13.868</c:v>
                </c:pt>
                <c:pt idx="1906">
                  <c:v>13.788</c:v>
                </c:pt>
                <c:pt idx="1907">
                  <c:v>13.888999999999999</c:v>
                </c:pt>
                <c:pt idx="1908">
                  <c:v>13.829000000000001</c:v>
                </c:pt>
                <c:pt idx="1909">
                  <c:v>12.9</c:v>
                </c:pt>
                <c:pt idx="1910">
                  <c:v>13.907999999999999</c:v>
                </c:pt>
                <c:pt idx="1911">
                  <c:v>13.657</c:v>
                </c:pt>
                <c:pt idx="1912">
                  <c:v>13.757</c:v>
                </c:pt>
                <c:pt idx="1913">
                  <c:v>13.833</c:v>
                </c:pt>
                <c:pt idx="1914">
                  <c:v>13.744</c:v>
                </c:pt>
                <c:pt idx="1915">
                  <c:v>13.811</c:v>
                </c:pt>
                <c:pt idx="1916">
                  <c:v>13.798999999999999</c:v>
                </c:pt>
                <c:pt idx="1917">
                  <c:v>13.801</c:v>
                </c:pt>
                <c:pt idx="1918">
                  <c:v>13.872999999999999</c:v>
                </c:pt>
                <c:pt idx="1919">
                  <c:v>13.715</c:v>
                </c:pt>
                <c:pt idx="1920">
                  <c:v>13.784000000000001</c:v>
                </c:pt>
                <c:pt idx="1921">
                  <c:v>13.532999999999999</c:v>
                </c:pt>
                <c:pt idx="1922">
                  <c:v>13.839</c:v>
                </c:pt>
                <c:pt idx="1923">
                  <c:v>13.83</c:v>
                </c:pt>
                <c:pt idx="1924">
                  <c:v>13.802</c:v>
                </c:pt>
                <c:pt idx="1925">
                  <c:v>13.811</c:v>
                </c:pt>
                <c:pt idx="1926">
                  <c:v>13.819000000000001</c:v>
                </c:pt>
                <c:pt idx="1927">
                  <c:v>13.811999999999999</c:v>
                </c:pt>
                <c:pt idx="1928">
                  <c:v>13.752000000000001</c:v>
                </c:pt>
                <c:pt idx="1929">
                  <c:v>13.791</c:v>
                </c:pt>
                <c:pt idx="1930">
                  <c:v>13.775</c:v>
                </c:pt>
                <c:pt idx="1931">
                  <c:v>13.872999999999999</c:v>
                </c:pt>
                <c:pt idx="1932">
                  <c:v>13.786</c:v>
                </c:pt>
                <c:pt idx="1933">
                  <c:v>13.579000000000001</c:v>
                </c:pt>
                <c:pt idx="1934">
                  <c:v>13.786</c:v>
                </c:pt>
                <c:pt idx="1935">
                  <c:v>13.856999999999999</c:v>
                </c:pt>
                <c:pt idx="1936">
                  <c:v>13.742000000000001</c:v>
                </c:pt>
                <c:pt idx="1937">
                  <c:v>13.83</c:v>
                </c:pt>
                <c:pt idx="1938">
                  <c:v>13.871</c:v>
                </c:pt>
                <c:pt idx="1939">
                  <c:v>13.813000000000001</c:v>
                </c:pt>
                <c:pt idx="1940">
                  <c:v>13.847</c:v>
                </c:pt>
                <c:pt idx="1941">
                  <c:v>13.83</c:v>
                </c:pt>
                <c:pt idx="1942">
                  <c:v>13.837999999999999</c:v>
                </c:pt>
                <c:pt idx="1943">
                  <c:v>13.797000000000001</c:v>
                </c:pt>
                <c:pt idx="1944">
                  <c:v>13.875</c:v>
                </c:pt>
                <c:pt idx="1945">
                  <c:v>13.499000000000001</c:v>
                </c:pt>
                <c:pt idx="1946">
                  <c:v>13.881</c:v>
                </c:pt>
                <c:pt idx="1947">
                  <c:v>13.762</c:v>
                </c:pt>
                <c:pt idx="1948">
                  <c:v>13.861000000000001</c:v>
                </c:pt>
                <c:pt idx="1949">
                  <c:v>13.773999999999999</c:v>
                </c:pt>
                <c:pt idx="1950">
                  <c:v>13.776</c:v>
                </c:pt>
                <c:pt idx="1951">
                  <c:v>13.808</c:v>
                </c:pt>
                <c:pt idx="1952">
                  <c:v>13.792999999999999</c:v>
                </c:pt>
                <c:pt idx="1953">
                  <c:v>13.773999999999999</c:v>
                </c:pt>
                <c:pt idx="1954">
                  <c:v>13.821</c:v>
                </c:pt>
                <c:pt idx="1955">
                  <c:v>13.795999999999999</c:v>
                </c:pt>
                <c:pt idx="1956">
                  <c:v>13.797000000000001</c:v>
                </c:pt>
                <c:pt idx="1957">
                  <c:v>13.444000000000001</c:v>
                </c:pt>
                <c:pt idx="1958">
                  <c:v>13.789</c:v>
                </c:pt>
                <c:pt idx="1959">
                  <c:v>13.843999999999999</c:v>
                </c:pt>
                <c:pt idx="1960">
                  <c:v>13.867000000000001</c:v>
                </c:pt>
                <c:pt idx="1961">
                  <c:v>13.833</c:v>
                </c:pt>
                <c:pt idx="1962">
                  <c:v>13.917</c:v>
                </c:pt>
                <c:pt idx="1963">
                  <c:v>13.866</c:v>
                </c:pt>
                <c:pt idx="1964">
                  <c:v>13.837999999999999</c:v>
                </c:pt>
                <c:pt idx="1965">
                  <c:v>13.832000000000001</c:v>
                </c:pt>
                <c:pt idx="1966">
                  <c:v>13.775</c:v>
                </c:pt>
                <c:pt idx="1967">
                  <c:v>13.85</c:v>
                </c:pt>
                <c:pt idx="1968">
                  <c:v>13.81</c:v>
                </c:pt>
                <c:pt idx="1969">
                  <c:v>13.500999999999999</c:v>
                </c:pt>
                <c:pt idx="1970">
                  <c:v>13.105</c:v>
                </c:pt>
                <c:pt idx="1971">
                  <c:v>13.622999999999999</c:v>
                </c:pt>
                <c:pt idx="1972">
                  <c:v>13.68</c:v>
                </c:pt>
                <c:pt idx="1973">
                  <c:v>13.765000000000001</c:v>
                </c:pt>
                <c:pt idx="1974">
                  <c:v>13.798999999999999</c:v>
                </c:pt>
                <c:pt idx="1975">
                  <c:v>13.803000000000001</c:v>
                </c:pt>
                <c:pt idx="1976">
                  <c:v>13.811999999999999</c:v>
                </c:pt>
                <c:pt idx="1977">
                  <c:v>13.823</c:v>
                </c:pt>
                <c:pt idx="1978">
                  <c:v>13.865</c:v>
                </c:pt>
                <c:pt idx="1979">
                  <c:v>13.914</c:v>
                </c:pt>
                <c:pt idx="1980">
                  <c:v>13.958</c:v>
                </c:pt>
                <c:pt idx="1981">
                  <c:v>13.491</c:v>
                </c:pt>
                <c:pt idx="1982">
                  <c:v>13.832000000000001</c:v>
                </c:pt>
                <c:pt idx="1983">
                  <c:v>13.856999999999999</c:v>
                </c:pt>
                <c:pt idx="1984">
                  <c:v>13.791</c:v>
                </c:pt>
                <c:pt idx="1985">
                  <c:v>13.923</c:v>
                </c:pt>
                <c:pt idx="1986">
                  <c:v>13.749000000000001</c:v>
                </c:pt>
                <c:pt idx="1987">
                  <c:v>13.773999999999999</c:v>
                </c:pt>
                <c:pt idx="1988">
                  <c:v>13.956</c:v>
                </c:pt>
                <c:pt idx="1989">
                  <c:v>13.917</c:v>
                </c:pt>
                <c:pt idx="1990">
                  <c:v>13.779</c:v>
                </c:pt>
                <c:pt idx="1991">
                  <c:v>13.811999999999999</c:v>
                </c:pt>
                <c:pt idx="1992">
                  <c:v>13.66</c:v>
                </c:pt>
                <c:pt idx="1993">
                  <c:v>13.778</c:v>
                </c:pt>
                <c:pt idx="1994">
                  <c:v>13.882999999999999</c:v>
                </c:pt>
                <c:pt idx="1995">
                  <c:v>13.805999999999999</c:v>
                </c:pt>
                <c:pt idx="1996">
                  <c:v>13.901999999999999</c:v>
                </c:pt>
                <c:pt idx="1997">
                  <c:v>13.88</c:v>
                </c:pt>
                <c:pt idx="1998">
                  <c:v>13.872999999999999</c:v>
                </c:pt>
                <c:pt idx="1999">
                  <c:v>13.808999999999999</c:v>
                </c:pt>
                <c:pt idx="2000">
                  <c:v>13.782</c:v>
                </c:pt>
                <c:pt idx="2001">
                  <c:v>13.759</c:v>
                </c:pt>
                <c:pt idx="2002">
                  <c:v>13.842000000000001</c:v>
                </c:pt>
                <c:pt idx="2003">
                  <c:v>13.772</c:v>
                </c:pt>
                <c:pt idx="2004">
                  <c:v>13.529</c:v>
                </c:pt>
                <c:pt idx="2005">
                  <c:v>13.781000000000001</c:v>
                </c:pt>
                <c:pt idx="2006">
                  <c:v>13.906000000000001</c:v>
                </c:pt>
                <c:pt idx="2007">
                  <c:v>13.721</c:v>
                </c:pt>
                <c:pt idx="2008">
                  <c:v>13.792999999999999</c:v>
                </c:pt>
                <c:pt idx="2009">
                  <c:v>13.795999999999999</c:v>
                </c:pt>
                <c:pt idx="2010">
                  <c:v>13.819000000000001</c:v>
                </c:pt>
                <c:pt idx="2011">
                  <c:v>13.769</c:v>
                </c:pt>
                <c:pt idx="2012">
                  <c:v>13.819000000000001</c:v>
                </c:pt>
                <c:pt idx="2013">
                  <c:v>13.771000000000001</c:v>
                </c:pt>
                <c:pt idx="2014">
                  <c:v>13.839</c:v>
                </c:pt>
                <c:pt idx="2015">
                  <c:v>13.866</c:v>
                </c:pt>
                <c:pt idx="2016">
                  <c:v>13.5</c:v>
                </c:pt>
                <c:pt idx="2017">
                  <c:v>13.786</c:v>
                </c:pt>
                <c:pt idx="2018">
                  <c:v>13.768000000000001</c:v>
                </c:pt>
                <c:pt idx="2019">
                  <c:v>13.794</c:v>
                </c:pt>
                <c:pt idx="2020">
                  <c:v>13.855</c:v>
                </c:pt>
                <c:pt idx="2021">
                  <c:v>13.832000000000001</c:v>
                </c:pt>
                <c:pt idx="2022">
                  <c:v>13.782999999999999</c:v>
                </c:pt>
                <c:pt idx="2023">
                  <c:v>13.84</c:v>
                </c:pt>
                <c:pt idx="2024">
                  <c:v>13.802</c:v>
                </c:pt>
                <c:pt idx="2025">
                  <c:v>13.856999999999999</c:v>
                </c:pt>
                <c:pt idx="2026">
                  <c:v>13.81</c:v>
                </c:pt>
                <c:pt idx="2027">
                  <c:v>13.847</c:v>
                </c:pt>
                <c:pt idx="2028">
                  <c:v>13.592000000000001</c:v>
                </c:pt>
                <c:pt idx="2029">
                  <c:v>13.805999999999999</c:v>
                </c:pt>
                <c:pt idx="2030">
                  <c:v>13.583</c:v>
                </c:pt>
                <c:pt idx="2031">
                  <c:v>12.106999999999999</c:v>
                </c:pt>
                <c:pt idx="2032">
                  <c:v>13.965</c:v>
                </c:pt>
                <c:pt idx="2033">
                  <c:v>13.826000000000001</c:v>
                </c:pt>
                <c:pt idx="2034">
                  <c:v>13.88</c:v>
                </c:pt>
                <c:pt idx="2035">
                  <c:v>13.868</c:v>
                </c:pt>
                <c:pt idx="2036">
                  <c:v>13.843</c:v>
                </c:pt>
                <c:pt idx="2037">
                  <c:v>13.807</c:v>
                </c:pt>
                <c:pt idx="2038">
                  <c:v>13.802</c:v>
                </c:pt>
                <c:pt idx="2039">
                  <c:v>13.805999999999999</c:v>
                </c:pt>
                <c:pt idx="2040">
                  <c:v>13.516999999999999</c:v>
                </c:pt>
                <c:pt idx="2041">
                  <c:v>13.837999999999999</c:v>
                </c:pt>
                <c:pt idx="2042">
                  <c:v>13.831</c:v>
                </c:pt>
                <c:pt idx="2043">
                  <c:v>13.72</c:v>
                </c:pt>
                <c:pt idx="2044">
                  <c:v>13.801</c:v>
                </c:pt>
                <c:pt idx="2045">
                  <c:v>13.84</c:v>
                </c:pt>
                <c:pt idx="2046">
                  <c:v>13.866</c:v>
                </c:pt>
                <c:pt idx="2047">
                  <c:v>13.821999999999999</c:v>
                </c:pt>
                <c:pt idx="2048">
                  <c:v>13.781000000000001</c:v>
                </c:pt>
                <c:pt idx="2049">
                  <c:v>13.801</c:v>
                </c:pt>
                <c:pt idx="2050">
                  <c:v>13.771000000000001</c:v>
                </c:pt>
                <c:pt idx="2051">
                  <c:v>13.811</c:v>
                </c:pt>
                <c:pt idx="2052">
                  <c:v>13.478999999999999</c:v>
                </c:pt>
                <c:pt idx="2053">
                  <c:v>13.847</c:v>
                </c:pt>
                <c:pt idx="2054">
                  <c:v>13.657999999999999</c:v>
                </c:pt>
                <c:pt idx="2055">
                  <c:v>13.861000000000001</c:v>
                </c:pt>
                <c:pt idx="2056">
                  <c:v>13.789</c:v>
                </c:pt>
                <c:pt idx="2057">
                  <c:v>13.742000000000001</c:v>
                </c:pt>
                <c:pt idx="2058">
                  <c:v>13.869</c:v>
                </c:pt>
                <c:pt idx="2059">
                  <c:v>13.741</c:v>
                </c:pt>
                <c:pt idx="2060">
                  <c:v>13.824999999999999</c:v>
                </c:pt>
                <c:pt idx="2061">
                  <c:v>13.917</c:v>
                </c:pt>
                <c:pt idx="2062">
                  <c:v>13.909000000000001</c:v>
                </c:pt>
                <c:pt idx="2063">
                  <c:v>13.743</c:v>
                </c:pt>
                <c:pt idx="2064">
                  <c:v>13.577</c:v>
                </c:pt>
                <c:pt idx="2065">
                  <c:v>13.781000000000001</c:v>
                </c:pt>
                <c:pt idx="2066">
                  <c:v>13.823</c:v>
                </c:pt>
                <c:pt idx="2067">
                  <c:v>13.840999999999999</c:v>
                </c:pt>
                <c:pt idx="2068">
                  <c:v>13.81</c:v>
                </c:pt>
                <c:pt idx="2069">
                  <c:v>13.750999999999999</c:v>
                </c:pt>
                <c:pt idx="2070">
                  <c:v>13.840999999999999</c:v>
                </c:pt>
                <c:pt idx="2071">
                  <c:v>13.76</c:v>
                </c:pt>
                <c:pt idx="2072">
                  <c:v>13.712999999999999</c:v>
                </c:pt>
                <c:pt idx="2073">
                  <c:v>13.744999999999999</c:v>
                </c:pt>
                <c:pt idx="2074">
                  <c:v>13.782999999999999</c:v>
                </c:pt>
                <c:pt idx="2075">
                  <c:v>13.811</c:v>
                </c:pt>
                <c:pt idx="2076">
                  <c:v>13.523</c:v>
                </c:pt>
                <c:pt idx="2077">
                  <c:v>13.804</c:v>
                </c:pt>
                <c:pt idx="2078">
                  <c:v>13.749000000000001</c:v>
                </c:pt>
                <c:pt idx="2079">
                  <c:v>13.811</c:v>
                </c:pt>
                <c:pt idx="2080">
                  <c:v>13.737</c:v>
                </c:pt>
                <c:pt idx="2081">
                  <c:v>13.789</c:v>
                </c:pt>
                <c:pt idx="2082">
                  <c:v>13.815</c:v>
                </c:pt>
                <c:pt idx="2083">
                  <c:v>13.917</c:v>
                </c:pt>
                <c:pt idx="2084">
                  <c:v>13.811999999999999</c:v>
                </c:pt>
                <c:pt idx="2085">
                  <c:v>13.824</c:v>
                </c:pt>
                <c:pt idx="2086">
                  <c:v>13.775</c:v>
                </c:pt>
                <c:pt idx="2087">
                  <c:v>13.776999999999999</c:v>
                </c:pt>
                <c:pt idx="2088">
                  <c:v>13.558999999999999</c:v>
                </c:pt>
                <c:pt idx="2089">
                  <c:v>13.817</c:v>
                </c:pt>
                <c:pt idx="2090">
                  <c:v>13.788</c:v>
                </c:pt>
                <c:pt idx="2091">
                  <c:v>11.978</c:v>
                </c:pt>
                <c:pt idx="2092">
                  <c:v>13.832000000000001</c:v>
                </c:pt>
                <c:pt idx="2093">
                  <c:v>13.795999999999999</c:v>
                </c:pt>
                <c:pt idx="2094">
                  <c:v>13.840999999999999</c:v>
                </c:pt>
                <c:pt idx="2095">
                  <c:v>13.917</c:v>
                </c:pt>
                <c:pt idx="2096">
                  <c:v>13.875999999999999</c:v>
                </c:pt>
                <c:pt idx="2097">
                  <c:v>13.791</c:v>
                </c:pt>
                <c:pt idx="2098">
                  <c:v>13.839</c:v>
                </c:pt>
                <c:pt idx="2099">
                  <c:v>13.484999999999999</c:v>
                </c:pt>
                <c:pt idx="2100">
                  <c:v>13.86</c:v>
                </c:pt>
                <c:pt idx="2101">
                  <c:v>13.715999999999999</c:v>
                </c:pt>
                <c:pt idx="2102">
                  <c:v>13.706</c:v>
                </c:pt>
                <c:pt idx="2103">
                  <c:v>13.843</c:v>
                </c:pt>
                <c:pt idx="2104">
                  <c:v>13.769</c:v>
                </c:pt>
                <c:pt idx="2105">
                  <c:v>13.835000000000001</c:v>
                </c:pt>
                <c:pt idx="2106">
                  <c:v>13.741</c:v>
                </c:pt>
                <c:pt idx="2107">
                  <c:v>13.814</c:v>
                </c:pt>
                <c:pt idx="2108">
                  <c:v>13.782</c:v>
                </c:pt>
                <c:pt idx="2109">
                  <c:v>13.81</c:v>
                </c:pt>
                <c:pt idx="2110">
                  <c:v>13.746</c:v>
                </c:pt>
                <c:pt idx="2111">
                  <c:v>13.513</c:v>
                </c:pt>
                <c:pt idx="2112">
                  <c:v>13.769</c:v>
                </c:pt>
                <c:pt idx="2113">
                  <c:v>13.814</c:v>
                </c:pt>
                <c:pt idx="2114">
                  <c:v>13.778</c:v>
                </c:pt>
                <c:pt idx="2115">
                  <c:v>13.788</c:v>
                </c:pt>
                <c:pt idx="2116">
                  <c:v>13.8</c:v>
                </c:pt>
                <c:pt idx="2117">
                  <c:v>13.74</c:v>
                </c:pt>
                <c:pt idx="2118">
                  <c:v>13.763999999999999</c:v>
                </c:pt>
                <c:pt idx="2119">
                  <c:v>13.792</c:v>
                </c:pt>
                <c:pt idx="2120">
                  <c:v>13.801</c:v>
                </c:pt>
                <c:pt idx="2121">
                  <c:v>13.753</c:v>
                </c:pt>
                <c:pt idx="2122">
                  <c:v>13.917</c:v>
                </c:pt>
                <c:pt idx="2123">
                  <c:v>13.568</c:v>
                </c:pt>
                <c:pt idx="2124">
                  <c:v>13.923999999999999</c:v>
                </c:pt>
                <c:pt idx="2125">
                  <c:v>13.942</c:v>
                </c:pt>
                <c:pt idx="2126">
                  <c:v>13.8</c:v>
                </c:pt>
                <c:pt idx="2127">
                  <c:v>13.865</c:v>
                </c:pt>
                <c:pt idx="2128">
                  <c:v>13.792</c:v>
                </c:pt>
                <c:pt idx="2129">
                  <c:v>13.811</c:v>
                </c:pt>
                <c:pt idx="2130">
                  <c:v>13.692</c:v>
                </c:pt>
                <c:pt idx="2131">
                  <c:v>13.741</c:v>
                </c:pt>
                <c:pt idx="2132">
                  <c:v>13.803000000000001</c:v>
                </c:pt>
                <c:pt idx="2133">
                  <c:v>13.839</c:v>
                </c:pt>
                <c:pt idx="2134">
                  <c:v>13.782999999999999</c:v>
                </c:pt>
                <c:pt idx="2135">
                  <c:v>13.515000000000001</c:v>
                </c:pt>
                <c:pt idx="2136">
                  <c:v>13.778</c:v>
                </c:pt>
                <c:pt idx="2137">
                  <c:v>13.782</c:v>
                </c:pt>
                <c:pt idx="2138">
                  <c:v>13.791</c:v>
                </c:pt>
                <c:pt idx="2139">
                  <c:v>13.837</c:v>
                </c:pt>
                <c:pt idx="2140">
                  <c:v>13.717000000000001</c:v>
                </c:pt>
                <c:pt idx="2141">
                  <c:v>13.805</c:v>
                </c:pt>
                <c:pt idx="2142">
                  <c:v>13.871</c:v>
                </c:pt>
                <c:pt idx="2143">
                  <c:v>13.743</c:v>
                </c:pt>
                <c:pt idx="2144">
                  <c:v>13.775</c:v>
                </c:pt>
                <c:pt idx="2145">
                  <c:v>13.791</c:v>
                </c:pt>
                <c:pt idx="2146">
                  <c:v>13.779</c:v>
                </c:pt>
                <c:pt idx="2147">
                  <c:v>13.516999999999999</c:v>
                </c:pt>
                <c:pt idx="2148">
                  <c:v>13.814</c:v>
                </c:pt>
                <c:pt idx="2149">
                  <c:v>13.86</c:v>
                </c:pt>
                <c:pt idx="2150">
                  <c:v>13.773999999999999</c:v>
                </c:pt>
                <c:pt idx="2151">
                  <c:v>13.831</c:v>
                </c:pt>
                <c:pt idx="2152">
                  <c:v>12.141999999999999</c:v>
                </c:pt>
                <c:pt idx="2153">
                  <c:v>13.82</c:v>
                </c:pt>
                <c:pt idx="2154">
                  <c:v>13.912000000000001</c:v>
                </c:pt>
                <c:pt idx="2155">
                  <c:v>13.971</c:v>
                </c:pt>
                <c:pt idx="2156">
                  <c:v>13.805</c:v>
                </c:pt>
                <c:pt idx="2157">
                  <c:v>13.787000000000001</c:v>
                </c:pt>
                <c:pt idx="2158">
                  <c:v>13.856</c:v>
                </c:pt>
                <c:pt idx="2159">
                  <c:v>13.45</c:v>
                </c:pt>
                <c:pt idx="2160">
                  <c:v>13.785</c:v>
                </c:pt>
                <c:pt idx="2161">
                  <c:v>13.955</c:v>
                </c:pt>
                <c:pt idx="2162">
                  <c:v>13.906000000000001</c:v>
                </c:pt>
                <c:pt idx="2163">
                  <c:v>13.951000000000001</c:v>
                </c:pt>
                <c:pt idx="2164">
                  <c:v>14.031000000000001</c:v>
                </c:pt>
                <c:pt idx="2165">
                  <c:v>13.955</c:v>
                </c:pt>
                <c:pt idx="2166">
                  <c:v>13.88</c:v>
                </c:pt>
                <c:pt idx="2167">
                  <c:v>13.978</c:v>
                </c:pt>
                <c:pt idx="2168">
                  <c:v>13.862</c:v>
                </c:pt>
                <c:pt idx="2169">
                  <c:v>13.949</c:v>
                </c:pt>
                <c:pt idx="2170">
                  <c:v>13.904</c:v>
                </c:pt>
                <c:pt idx="2171">
                  <c:v>13.583</c:v>
                </c:pt>
                <c:pt idx="2172">
                  <c:v>13.93</c:v>
                </c:pt>
                <c:pt idx="2173">
                  <c:v>13.94</c:v>
                </c:pt>
                <c:pt idx="2174">
                  <c:v>12.955</c:v>
                </c:pt>
                <c:pt idx="2175">
                  <c:v>13.901999999999999</c:v>
                </c:pt>
                <c:pt idx="2176">
                  <c:v>13.885999999999999</c:v>
                </c:pt>
                <c:pt idx="2177">
                  <c:v>13.882999999999999</c:v>
                </c:pt>
                <c:pt idx="2178">
                  <c:v>13.85</c:v>
                </c:pt>
                <c:pt idx="2179">
                  <c:v>13.958</c:v>
                </c:pt>
                <c:pt idx="2180">
                  <c:v>13.907</c:v>
                </c:pt>
                <c:pt idx="2181">
                  <c:v>13.919</c:v>
                </c:pt>
                <c:pt idx="2182">
                  <c:v>13.948</c:v>
                </c:pt>
                <c:pt idx="2183">
                  <c:v>13.606999999999999</c:v>
                </c:pt>
                <c:pt idx="2184">
                  <c:v>13.962999999999999</c:v>
                </c:pt>
                <c:pt idx="2185">
                  <c:v>13.89</c:v>
                </c:pt>
                <c:pt idx="2186">
                  <c:v>13.888</c:v>
                </c:pt>
                <c:pt idx="2187">
                  <c:v>14.025</c:v>
                </c:pt>
                <c:pt idx="2188">
                  <c:v>13.856</c:v>
                </c:pt>
                <c:pt idx="2189">
                  <c:v>13.89</c:v>
                </c:pt>
                <c:pt idx="2190">
                  <c:v>13.903</c:v>
                </c:pt>
                <c:pt idx="2191">
                  <c:v>13.847</c:v>
                </c:pt>
                <c:pt idx="2192">
                  <c:v>13.932</c:v>
                </c:pt>
                <c:pt idx="2193">
                  <c:v>13.948</c:v>
                </c:pt>
                <c:pt idx="2194">
                  <c:v>13.923</c:v>
                </c:pt>
                <c:pt idx="2195">
                  <c:v>13.619</c:v>
                </c:pt>
                <c:pt idx="2196">
                  <c:v>13.96</c:v>
                </c:pt>
                <c:pt idx="2197">
                  <c:v>13.923999999999999</c:v>
                </c:pt>
                <c:pt idx="2198">
                  <c:v>13.898999999999999</c:v>
                </c:pt>
                <c:pt idx="2199">
                  <c:v>13.925000000000001</c:v>
                </c:pt>
                <c:pt idx="2200">
                  <c:v>13.868</c:v>
                </c:pt>
                <c:pt idx="2201">
                  <c:v>13.943</c:v>
                </c:pt>
                <c:pt idx="2202">
                  <c:v>13.757999999999999</c:v>
                </c:pt>
                <c:pt idx="2203">
                  <c:v>13.769</c:v>
                </c:pt>
                <c:pt idx="2204">
                  <c:v>13.901999999999999</c:v>
                </c:pt>
                <c:pt idx="2205">
                  <c:v>13.927</c:v>
                </c:pt>
                <c:pt idx="2206">
                  <c:v>13.961</c:v>
                </c:pt>
                <c:pt idx="2207">
                  <c:v>13.701000000000001</c:v>
                </c:pt>
                <c:pt idx="2208">
                  <c:v>13.946999999999999</c:v>
                </c:pt>
                <c:pt idx="2209">
                  <c:v>13.864000000000001</c:v>
                </c:pt>
                <c:pt idx="2210">
                  <c:v>13.935</c:v>
                </c:pt>
                <c:pt idx="2211">
                  <c:v>13.952999999999999</c:v>
                </c:pt>
                <c:pt idx="2212">
                  <c:v>13.132</c:v>
                </c:pt>
                <c:pt idx="2213">
                  <c:v>13.817</c:v>
                </c:pt>
                <c:pt idx="2214">
                  <c:v>14.032999999999999</c:v>
                </c:pt>
                <c:pt idx="2215">
                  <c:v>13.851000000000001</c:v>
                </c:pt>
                <c:pt idx="2216">
                  <c:v>13.909000000000001</c:v>
                </c:pt>
                <c:pt idx="2217">
                  <c:v>13.974</c:v>
                </c:pt>
                <c:pt idx="2218">
                  <c:v>13.513999999999999</c:v>
                </c:pt>
                <c:pt idx="2219">
                  <c:v>13.933</c:v>
                </c:pt>
                <c:pt idx="2220">
                  <c:v>13.786</c:v>
                </c:pt>
                <c:pt idx="2221">
                  <c:v>13.907</c:v>
                </c:pt>
                <c:pt idx="2222">
                  <c:v>13.927</c:v>
                </c:pt>
                <c:pt idx="2223">
                  <c:v>13.927</c:v>
                </c:pt>
                <c:pt idx="2224">
                  <c:v>13.923999999999999</c:v>
                </c:pt>
                <c:pt idx="2225">
                  <c:v>14.028</c:v>
                </c:pt>
                <c:pt idx="2226">
                  <c:v>13.909000000000001</c:v>
                </c:pt>
                <c:pt idx="2227">
                  <c:v>14.026</c:v>
                </c:pt>
                <c:pt idx="2228">
                  <c:v>13.784000000000001</c:v>
                </c:pt>
                <c:pt idx="2229">
                  <c:v>13.967000000000001</c:v>
                </c:pt>
                <c:pt idx="2230">
                  <c:v>13.565</c:v>
                </c:pt>
                <c:pt idx="2231">
                  <c:v>13.917</c:v>
                </c:pt>
                <c:pt idx="2232">
                  <c:v>14.026</c:v>
                </c:pt>
                <c:pt idx="2233">
                  <c:v>13.814</c:v>
                </c:pt>
                <c:pt idx="2234">
                  <c:v>13.879</c:v>
                </c:pt>
                <c:pt idx="2235">
                  <c:v>13.76</c:v>
                </c:pt>
                <c:pt idx="2236">
                  <c:v>13.803000000000001</c:v>
                </c:pt>
                <c:pt idx="2237">
                  <c:v>13.901</c:v>
                </c:pt>
                <c:pt idx="2238">
                  <c:v>13.906000000000001</c:v>
                </c:pt>
                <c:pt idx="2239">
                  <c:v>13.901</c:v>
                </c:pt>
                <c:pt idx="2240">
                  <c:v>13.92</c:v>
                </c:pt>
                <c:pt idx="2241">
                  <c:v>13.91</c:v>
                </c:pt>
                <c:pt idx="2242">
                  <c:v>13.635</c:v>
                </c:pt>
                <c:pt idx="2243">
                  <c:v>13.887</c:v>
                </c:pt>
                <c:pt idx="2244">
                  <c:v>13.935</c:v>
                </c:pt>
                <c:pt idx="2245">
                  <c:v>13.938000000000001</c:v>
                </c:pt>
                <c:pt idx="2246">
                  <c:v>13.951000000000001</c:v>
                </c:pt>
                <c:pt idx="2247">
                  <c:v>13.823</c:v>
                </c:pt>
                <c:pt idx="2248">
                  <c:v>13.882</c:v>
                </c:pt>
                <c:pt idx="2249">
                  <c:v>13.835000000000001</c:v>
                </c:pt>
                <c:pt idx="2250">
                  <c:v>13.855</c:v>
                </c:pt>
                <c:pt idx="2251">
                  <c:v>13.843999999999999</c:v>
                </c:pt>
                <c:pt idx="2252">
                  <c:v>13.884</c:v>
                </c:pt>
                <c:pt idx="2253">
                  <c:v>13.919</c:v>
                </c:pt>
                <c:pt idx="2254">
                  <c:v>13.597</c:v>
                </c:pt>
                <c:pt idx="2255">
                  <c:v>13.797000000000001</c:v>
                </c:pt>
                <c:pt idx="2256">
                  <c:v>13.912000000000001</c:v>
                </c:pt>
                <c:pt idx="2257">
                  <c:v>14.012</c:v>
                </c:pt>
                <c:pt idx="2258">
                  <c:v>13.792</c:v>
                </c:pt>
                <c:pt idx="2259">
                  <c:v>13.965999999999999</c:v>
                </c:pt>
                <c:pt idx="2260">
                  <c:v>13.923</c:v>
                </c:pt>
                <c:pt idx="2261">
                  <c:v>13.930999999999999</c:v>
                </c:pt>
                <c:pt idx="2262">
                  <c:v>13.92</c:v>
                </c:pt>
                <c:pt idx="2263">
                  <c:v>13.927</c:v>
                </c:pt>
                <c:pt idx="2264">
                  <c:v>13.951000000000001</c:v>
                </c:pt>
                <c:pt idx="2265">
                  <c:v>14.048999999999999</c:v>
                </c:pt>
                <c:pt idx="2266">
                  <c:v>13.492000000000001</c:v>
                </c:pt>
                <c:pt idx="2267">
                  <c:v>13.958</c:v>
                </c:pt>
                <c:pt idx="2268">
                  <c:v>13.923</c:v>
                </c:pt>
                <c:pt idx="2269">
                  <c:v>13.981999999999999</c:v>
                </c:pt>
                <c:pt idx="2270">
                  <c:v>13.938000000000001</c:v>
                </c:pt>
                <c:pt idx="2271">
                  <c:v>13.951000000000001</c:v>
                </c:pt>
                <c:pt idx="2272">
                  <c:v>13.864000000000001</c:v>
                </c:pt>
                <c:pt idx="2273">
                  <c:v>13.526</c:v>
                </c:pt>
                <c:pt idx="2274">
                  <c:v>13.909000000000001</c:v>
                </c:pt>
                <c:pt idx="2275">
                  <c:v>13.936999999999999</c:v>
                </c:pt>
                <c:pt idx="2276">
                  <c:v>13.884</c:v>
                </c:pt>
                <c:pt idx="2277">
                  <c:v>13.932</c:v>
                </c:pt>
                <c:pt idx="2278">
                  <c:v>13.538</c:v>
                </c:pt>
                <c:pt idx="2279">
                  <c:v>13.930999999999999</c:v>
                </c:pt>
                <c:pt idx="2280">
                  <c:v>13.951000000000001</c:v>
                </c:pt>
                <c:pt idx="2281">
                  <c:v>13.885</c:v>
                </c:pt>
                <c:pt idx="2282">
                  <c:v>13.955</c:v>
                </c:pt>
                <c:pt idx="2283">
                  <c:v>13.936999999999999</c:v>
                </c:pt>
                <c:pt idx="2284">
                  <c:v>13.936999999999999</c:v>
                </c:pt>
                <c:pt idx="2285">
                  <c:v>13.94</c:v>
                </c:pt>
                <c:pt idx="2286">
                  <c:v>14.016</c:v>
                </c:pt>
                <c:pt idx="2287">
                  <c:v>13.926</c:v>
                </c:pt>
                <c:pt idx="2288">
                  <c:v>13.896000000000001</c:v>
                </c:pt>
                <c:pt idx="2289">
                  <c:v>14.069000000000001</c:v>
                </c:pt>
                <c:pt idx="2290">
                  <c:v>13.557</c:v>
                </c:pt>
                <c:pt idx="2291">
                  <c:v>14.032</c:v>
                </c:pt>
                <c:pt idx="2292">
                  <c:v>13.794</c:v>
                </c:pt>
                <c:pt idx="2293">
                  <c:v>13.865</c:v>
                </c:pt>
                <c:pt idx="2294">
                  <c:v>13.933</c:v>
                </c:pt>
                <c:pt idx="2295">
                  <c:v>13.864000000000001</c:v>
                </c:pt>
                <c:pt idx="2296">
                  <c:v>13.813000000000001</c:v>
                </c:pt>
                <c:pt idx="2297">
                  <c:v>13.935</c:v>
                </c:pt>
                <c:pt idx="2298">
                  <c:v>13.994999999999999</c:v>
                </c:pt>
                <c:pt idx="2299">
                  <c:v>13.925000000000001</c:v>
                </c:pt>
                <c:pt idx="2300">
                  <c:v>13.927</c:v>
                </c:pt>
                <c:pt idx="2301">
                  <c:v>13.945</c:v>
                </c:pt>
                <c:pt idx="2302">
                  <c:v>13.574</c:v>
                </c:pt>
                <c:pt idx="2303">
                  <c:v>13.926</c:v>
                </c:pt>
                <c:pt idx="2304">
                  <c:v>13.78</c:v>
                </c:pt>
                <c:pt idx="2305">
                  <c:v>13.885</c:v>
                </c:pt>
                <c:pt idx="2306">
                  <c:v>13.878</c:v>
                </c:pt>
                <c:pt idx="2307">
                  <c:v>13.99</c:v>
                </c:pt>
                <c:pt idx="2308">
                  <c:v>13.962</c:v>
                </c:pt>
                <c:pt idx="2309">
                  <c:v>13.874000000000001</c:v>
                </c:pt>
                <c:pt idx="2310">
                  <c:v>13.973000000000001</c:v>
                </c:pt>
                <c:pt idx="2311">
                  <c:v>13.9</c:v>
                </c:pt>
                <c:pt idx="2312">
                  <c:v>13.917999999999999</c:v>
                </c:pt>
                <c:pt idx="2313">
                  <c:v>13.913</c:v>
                </c:pt>
                <c:pt idx="2314">
                  <c:v>13.622999999999999</c:v>
                </c:pt>
                <c:pt idx="2315">
                  <c:v>13.888</c:v>
                </c:pt>
                <c:pt idx="2316">
                  <c:v>13.94</c:v>
                </c:pt>
                <c:pt idx="2317">
                  <c:v>13.946999999999999</c:v>
                </c:pt>
                <c:pt idx="2318">
                  <c:v>13.821</c:v>
                </c:pt>
                <c:pt idx="2319">
                  <c:v>13.919</c:v>
                </c:pt>
                <c:pt idx="2320">
                  <c:v>13.968999999999999</c:v>
                </c:pt>
                <c:pt idx="2321">
                  <c:v>13.936</c:v>
                </c:pt>
                <c:pt idx="2322">
                  <c:v>13.912000000000001</c:v>
                </c:pt>
                <c:pt idx="2323">
                  <c:v>13.819000000000001</c:v>
                </c:pt>
                <c:pt idx="2324">
                  <c:v>13.888</c:v>
                </c:pt>
                <c:pt idx="2325">
                  <c:v>13.686</c:v>
                </c:pt>
                <c:pt idx="2326">
                  <c:v>13.936999999999999</c:v>
                </c:pt>
                <c:pt idx="2327">
                  <c:v>13.952999999999999</c:v>
                </c:pt>
                <c:pt idx="2328">
                  <c:v>13.936</c:v>
                </c:pt>
                <c:pt idx="2329">
                  <c:v>13.965</c:v>
                </c:pt>
                <c:pt idx="2330">
                  <c:v>13.882999999999999</c:v>
                </c:pt>
                <c:pt idx="2331">
                  <c:v>13.933999999999999</c:v>
                </c:pt>
                <c:pt idx="2332">
                  <c:v>13.855</c:v>
                </c:pt>
                <c:pt idx="2333">
                  <c:v>13.961</c:v>
                </c:pt>
                <c:pt idx="2334">
                  <c:v>13.039</c:v>
                </c:pt>
                <c:pt idx="2335">
                  <c:v>13.936</c:v>
                </c:pt>
                <c:pt idx="2336">
                  <c:v>13.932</c:v>
                </c:pt>
                <c:pt idx="2337">
                  <c:v>13.612</c:v>
                </c:pt>
                <c:pt idx="2338">
                  <c:v>13.84</c:v>
                </c:pt>
                <c:pt idx="2339">
                  <c:v>13.917999999999999</c:v>
                </c:pt>
                <c:pt idx="2340">
                  <c:v>13.930999999999999</c:v>
                </c:pt>
                <c:pt idx="2341">
                  <c:v>13.929</c:v>
                </c:pt>
                <c:pt idx="2342">
                  <c:v>14.065</c:v>
                </c:pt>
                <c:pt idx="2343">
                  <c:v>13.922000000000001</c:v>
                </c:pt>
                <c:pt idx="2344">
                  <c:v>13.94</c:v>
                </c:pt>
                <c:pt idx="2345">
                  <c:v>13.927</c:v>
                </c:pt>
                <c:pt idx="2346">
                  <c:v>13.909000000000001</c:v>
                </c:pt>
                <c:pt idx="2347">
                  <c:v>13.936999999999999</c:v>
                </c:pt>
                <c:pt idx="2348">
                  <c:v>13.837</c:v>
                </c:pt>
                <c:pt idx="2349">
                  <c:v>13.637</c:v>
                </c:pt>
                <c:pt idx="2350">
                  <c:v>13.787000000000001</c:v>
                </c:pt>
                <c:pt idx="2351">
                  <c:v>13.928000000000001</c:v>
                </c:pt>
                <c:pt idx="2352">
                  <c:v>13.971</c:v>
                </c:pt>
                <c:pt idx="2353">
                  <c:v>13.893000000000001</c:v>
                </c:pt>
                <c:pt idx="2354">
                  <c:v>13.717000000000001</c:v>
                </c:pt>
                <c:pt idx="2355">
                  <c:v>13.98</c:v>
                </c:pt>
                <c:pt idx="2356">
                  <c:v>13.949</c:v>
                </c:pt>
                <c:pt idx="2357">
                  <c:v>13.954000000000001</c:v>
                </c:pt>
                <c:pt idx="2358">
                  <c:v>13.852</c:v>
                </c:pt>
                <c:pt idx="2359">
                  <c:v>13.959</c:v>
                </c:pt>
                <c:pt idx="2360">
                  <c:v>13.804</c:v>
                </c:pt>
                <c:pt idx="2361">
                  <c:v>13.55</c:v>
                </c:pt>
                <c:pt idx="2362">
                  <c:v>13.917999999999999</c:v>
                </c:pt>
                <c:pt idx="2363">
                  <c:v>13.946</c:v>
                </c:pt>
                <c:pt idx="2364">
                  <c:v>14.03</c:v>
                </c:pt>
                <c:pt idx="2365">
                  <c:v>13.925000000000001</c:v>
                </c:pt>
                <c:pt idx="2366">
                  <c:v>13.896000000000001</c:v>
                </c:pt>
                <c:pt idx="2367">
                  <c:v>13.933999999999999</c:v>
                </c:pt>
                <c:pt idx="2368">
                  <c:v>13.99</c:v>
                </c:pt>
                <c:pt idx="2369">
                  <c:v>13.906000000000001</c:v>
                </c:pt>
                <c:pt idx="2370">
                  <c:v>13.932</c:v>
                </c:pt>
                <c:pt idx="2371">
                  <c:v>13.93</c:v>
                </c:pt>
                <c:pt idx="2372">
                  <c:v>13.907</c:v>
                </c:pt>
                <c:pt idx="2373">
                  <c:v>13.753</c:v>
                </c:pt>
                <c:pt idx="2374">
                  <c:v>13.935</c:v>
                </c:pt>
                <c:pt idx="2375">
                  <c:v>13.898</c:v>
                </c:pt>
                <c:pt idx="2376">
                  <c:v>13.943</c:v>
                </c:pt>
                <c:pt idx="2377">
                  <c:v>13.926</c:v>
                </c:pt>
                <c:pt idx="2378">
                  <c:v>13.946999999999999</c:v>
                </c:pt>
                <c:pt idx="2379">
                  <c:v>13.867000000000001</c:v>
                </c:pt>
                <c:pt idx="2380">
                  <c:v>13.877000000000001</c:v>
                </c:pt>
                <c:pt idx="2381">
                  <c:v>13.973000000000001</c:v>
                </c:pt>
                <c:pt idx="2382">
                  <c:v>13.83</c:v>
                </c:pt>
                <c:pt idx="2383">
                  <c:v>13.983000000000001</c:v>
                </c:pt>
                <c:pt idx="2384">
                  <c:v>13.933</c:v>
                </c:pt>
                <c:pt idx="2385">
                  <c:v>13.667</c:v>
                </c:pt>
                <c:pt idx="2386">
                  <c:v>13.917999999999999</c:v>
                </c:pt>
                <c:pt idx="2387">
                  <c:v>13.965</c:v>
                </c:pt>
                <c:pt idx="2388">
                  <c:v>13.89</c:v>
                </c:pt>
                <c:pt idx="2389">
                  <c:v>13.992000000000001</c:v>
                </c:pt>
                <c:pt idx="2390">
                  <c:v>13.882</c:v>
                </c:pt>
                <c:pt idx="2391">
                  <c:v>13.945</c:v>
                </c:pt>
                <c:pt idx="2392">
                  <c:v>14.025</c:v>
                </c:pt>
                <c:pt idx="2393">
                  <c:v>13.942</c:v>
                </c:pt>
                <c:pt idx="2394">
                  <c:v>13.92</c:v>
                </c:pt>
                <c:pt idx="2395">
                  <c:v>13.281000000000001</c:v>
                </c:pt>
                <c:pt idx="2396">
                  <c:v>13.896000000000001</c:v>
                </c:pt>
                <c:pt idx="2397">
                  <c:v>13.584</c:v>
                </c:pt>
                <c:pt idx="2398">
                  <c:v>13.858000000000001</c:v>
                </c:pt>
                <c:pt idx="2399">
                  <c:v>14.071</c:v>
                </c:pt>
                <c:pt idx="2400">
                  <c:v>13.933999999999999</c:v>
                </c:pt>
                <c:pt idx="2401">
                  <c:v>13.891999999999999</c:v>
                </c:pt>
                <c:pt idx="2402">
                  <c:v>13.952</c:v>
                </c:pt>
                <c:pt idx="2403">
                  <c:v>13.903</c:v>
                </c:pt>
                <c:pt idx="2404">
                  <c:v>13.897</c:v>
                </c:pt>
                <c:pt idx="2405">
                  <c:v>13.944000000000001</c:v>
                </c:pt>
                <c:pt idx="2406">
                  <c:v>13.86</c:v>
                </c:pt>
                <c:pt idx="2407">
                  <c:v>13.928000000000001</c:v>
                </c:pt>
                <c:pt idx="2408">
                  <c:v>13.821999999999999</c:v>
                </c:pt>
                <c:pt idx="2409">
                  <c:v>13.661</c:v>
                </c:pt>
                <c:pt idx="2410">
                  <c:v>13.861000000000001</c:v>
                </c:pt>
                <c:pt idx="2411">
                  <c:v>13.561999999999999</c:v>
                </c:pt>
                <c:pt idx="2412">
                  <c:v>13.885</c:v>
                </c:pt>
                <c:pt idx="2413">
                  <c:v>13.981999999999999</c:v>
                </c:pt>
                <c:pt idx="2414">
                  <c:v>13.933</c:v>
                </c:pt>
                <c:pt idx="2415">
                  <c:v>13.922000000000001</c:v>
                </c:pt>
                <c:pt idx="2416">
                  <c:v>13.991</c:v>
                </c:pt>
                <c:pt idx="2417">
                  <c:v>13.968999999999999</c:v>
                </c:pt>
                <c:pt idx="2418">
                  <c:v>13.872999999999999</c:v>
                </c:pt>
                <c:pt idx="2419">
                  <c:v>13.955</c:v>
                </c:pt>
                <c:pt idx="2420">
                  <c:v>13.96</c:v>
                </c:pt>
                <c:pt idx="2421">
                  <c:v>13.644</c:v>
                </c:pt>
                <c:pt idx="2422">
                  <c:v>13.734</c:v>
                </c:pt>
                <c:pt idx="2423">
                  <c:v>13.057</c:v>
                </c:pt>
                <c:pt idx="2424">
                  <c:v>12.965999999999999</c:v>
                </c:pt>
                <c:pt idx="2425">
                  <c:v>12.99</c:v>
                </c:pt>
                <c:pt idx="2426">
                  <c:v>13.134</c:v>
                </c:pt>
                <c:pt idx="2427">
                  <c:v>12.595000000000001</c:v>
                </c:pt>
                <c:pt idx="2428">
                  <c:v>13.539</c:v>
                </c:pt>
                <c:pt idx="2429">
                  <c:v>13.941000000000001</c:v>
                </c:pt>
                <c:pt idx="2430">
                  <c:v>13.968</c:v>
                </c:pt>
                <c:pt idx="2431">
                  <c:v>13.901</c:v>
                </c:pt>
                <c:pt idx="2432">
                  <c:v>13.506</c:v>
                </c:pt>
                <c:pt idx="2433">
                  <c:v>13.898999999999999</c:v>
                </c:pt>
                <c:pt idx="2434">
                  <c:v>13.936999999999999</c:v>
                </c:pt>
                <c:pt idx="2435">
                  <c:v>13.882</c:v>
                </c:pt>
                <c:pt idx="2436">
                  <c:v>13.968</c:v>
                </c:pt>
                <c:pt idx="2437">
                  <c:v>13.872999999999999</c:v>
                </c:pt>
                <c:pt idx="2438">
                  <c:v>13.878</c:v>
                </c:pt>
                <c:pt idx="2439">
                  <c:v>13.744999999999999</c:v>
                </c:pt>
                <c:pt idx="2440">
                  <c:v>13.797000000000001</c:v>
                </c:pt>
                <c:pt idx="2441">
                  <c:v>13.862</c:v>
                </c:pt>
                <c:pt idx="2442">
                  <c:v>14.045999999999999</c:v>
                </c:pt>
                <c:pt idx="2443">
                  <c:v>13.932</c:v>
                </c:pt>
                <c:pt idx="2444">
                  <c:v>13.58</c:v>
                </c:pt>
                <c:pt idx="2445">
                  <c:v>13.914</c:v>
                </c:pt>
                <c:pt idx="2446">
                  <c:v>13.85</c:v>
                </c:pt>
                <c:pt idx="2447">
                  <c:v>13.945</c:v>
                </c:pt>
                <c:pt idx="2448">
                  <c:v>13.903</c:v>
                </c:pt>
                <c:pt idx="2449">
                  <c:v>13.875999999999999</c:v>
                </c:pt>
                <c:pt idx="2450">
                  <c:v>14.032999999999999</c:v>
                </c:pt>
                <c:pt idx="2451">
                  <c:v>13.96</c:v>
                </c:pt>
                <c:pt idx="2452">
                  <c:v>13.916</c:v>
                </c:pt>
                <c:pt idx="2453">
                  <c:v>13.858000000000001</c:v>
                </c:pt>
                <c:pt idx="2454">
                  <c:v>13.891</c:v>
                </c:pt>
                <c:pt idx="2455">
                  <c:v>13.763</c:v>
                </c:pt>
                <c:pt idx="2456">
                  <c:v>12.965</c:v>
                </c:pt>
                <c:pt idx="2457">
                  <c:v>13.904999999999999</c:v>
                </c:pt>
                <c:pt idx="2458">
                  <c:v>13.936</c:v>
                </c:pt>
                <c:pt idx="2459">
                  <c:v>13.955</c:v>
                </c:pt>
                <c:pt idx="2460">
                  <c:v>13.961</c:v>
                </c:pt>
                <c:pt idx="2461">
                  <c:v>13.919</c:v>
                </c:pt>
                <c:pt idx="2462">
                  <c:v>14.083</c:v>
                </c:pt>
                <c:pt idx="2463">
                  <c:v>13.861000000000001</c:v>
                </c:pt>
                <c:pt idx="2464">
                  <c:v>13.847</c:v>
                </c:pt>
                <c:pt idx="2465">
                  <c:v>13.898</c:v>
                </c:pt>
                <c:pt idx="2466">
                  <c:v>13.971</c:v>
                </c:pt>
                <c:pt idx="2467">
                  <c:v>14.009</c:v>
                </c:pt>
                <c:pt idx="2468">
                  <c:v>13.59</c:v>
                </c:pt>
                <c:pt idx="2469">
                  <c:v>13.936</c:v>
                </c:pt>
                <c:pt idx="2470">
                  <c:v>13.906000000000001</c:v>
                </c:pt>
                <c:pt idx="2471">
                  <c:v>13.944000000000001</c:v>
                </c:pt>
                <c:pt idx="2472">
                  <c:v>13.901999999999999</c:v>
                </c:pt>
                <c:pt idx="2473">
                  <c:v>13.942</c:v>
                </c:pt>
                <c:pt idx="2474">
                  <c:v>14.053000000000001</c:v>
                </c:pt>
                <c:pt idx="2475">
                  <c:v>13.944000000000001</c:v>
                </c:pt>
                <c:pt idx="2476">
                  <c:v>13.871</c:v>
                </c:pt>
                <c:pt idx="2477">
                  <c:v>13.941000000000001</c:v>
                </c:pt>
                <c:pt idx="2478">
                  <c:v>13.888999999999999</c:v>
                </c:pt>
                <c:pt idx="2479">
                  <c:v>13.891</c:v>
                </c:pt>
                <c:pt idx="2480">
                  <c:v>13.547000000000001</c:v>
                </c:pt>
                <c:pt idx="2481">
                  <c:v>13.912000000000001</c:v>
                </c:pt>
                <c:pt idx="2482">
                  <c:v>13.83</c:v>
                </c:pt>
                <c:pt idx="2483">
                  <c:v>13.742000000000001</c:v>
                </c:pt>
                <c:pt idx="2484">
                  <c:v>13.971</c:v>
                </c:pt>
                <c:pt idx="2485">
                  <c:v>13.906000000000001</c:v>
                </c:pt>
                <c:pt idx="2486">
                  <c:v>13.888999999999999</c:v>
                </c:pt>
                <c:pt idx="2487">
                  <c:v>13.978</c:v>
                </c:pt>
                <c:pt idx="2488">
                  <c:v>13.813000000000001</c:v>
                </c:pt>
                <c:pt idx="2489">
                  <c:v>13.913</c:v>
                </c:pt>
                <c:pt idx="2490">
                  <c:v>13.827</c:v>
                </c:pt>
                <c:pt idx="2491">
                  <c:v>13.92</c:v>
                </c:pt>
                <c:pt idx="2492">
                  <c:v>13.667999999999999</c:v>
                </c:pt>
                <c:pt idx="2493">
                  <c:v>13.894</c:v>
                </c:pt>
                <c:pt idx="2494">
                  <c:v>13.913</c:v>
                </c:pt>
                <c:pt idx="2495">
                  <c:v>13.843999999999999</c:v>
                </c:pt>
                <c:pt idx="2496">
                  <c:v>13.92</c:v>
                </c:pt>
                <c:pt idx="2497">
                  <c:v>13.909000000000001</c:v>
                </c:pt>
                <c:pt idx="2498">
                  <c:v>13.893000000000001</c:v>
                </c:pt>
                <c:pt idx="2499">
                  <c:v>13.923999999999999</c:v>
                </c:pt>
                <c:pt idx="2500">
                  <c:v>13.948</c:v>
                </c:pt>
                <c:pt idx="2501">
                  <c:v>13.833</c:v>
                </c:pt>
                <c:pt idx="2502">
                  <c:v>14.041</c:v>
                </c:pt>
                <c:pt idx="2503">
                  <c:v>13.867000000000001</c:v>
                </c:pt>
                <c:pt idx="2504">
                  <c:v>13.776999999999999</c:v>
                </c:pt>
                <c:pt idx="2505">
                  <c:v>13.906000000000001</c:v>
                </c:pt>
                <c:pt idx="2506">
                  <c:v>13.922000000000001</c:v>
                </c:pt>
                <c:pt idx="2507">
                  <c:v>13.973000000000001</c:v>
                </c:pt>
                <c:pt idx="2508">
                  <c:v>13.907</c:v>
                </c:pt>
                <c:pt idx="2509">
                  <c:v>14.042</c:v>
                </c:pt>
                <c:pt idx="2510">
                  <c:v>13.928000000000001</c:v>
                </c:pt>
                <c:pt idx="2511">
                  <c:v>13.826000000000001</c:v>
                </c:pt>
                <c:pt idx="2512">
                  <c:v>13.9</c:v>
                </c:pt>
                <c:pt idx="2513">
                  <c:v>13.904</c:v>
                </c:pt>
                <c:pt idx="2514">
                  <c:v>13.958</c:v>
                </c:pt>
                <c:pt idx="2515">
                  <c:v>13.824999999999999</c:v>
                </c:pt>
                <c:pt idx="2516">
                  <c:v>12.762</c:v>
                </c:pt>
                <c:pt idx="2517">
                  <c:v>13.916</c:v>
                </c:pt>
                <c:pt idx="2518">
                  <c:v>13.952999999999999</c:v>
                </c:pt>
                <c:pt idx="2519">
                  <c:v>13.917999999999999</c:v>
                </c:pt>
                <c:pt idx="2520">
                  <c:v>13.951000000000001</c:v>
                </c:pt>
                <c:pt idx="2521">
                  <c:v>13.922000000000001</c:v>
                </c:pt>
                <c:pt idx="2522">
                  <c:v>13.975</c:v>
                </c:pt>
                <c:pt idx="2523">
                  <c:v>13.904</c:v>
                </c:pt>
                <c:pt idx="2524">
                  <c:v>13.664999999999999</c:v>
                </c:pt>
                <c:pt idx="2525">
                  <c:v>13.912000000000001</c:v>
                </c:pt>
                <c:pt idx="2526">
                  <c:v>13.879</c:v>
                </c:pt>
                <c:pt idx="2527">
                  <c:v>13.901</c:v>
                </c:pt>
                <c:pt idx="2528">
                  <c:v>13.534000000000001</c:v>
                </c:pt>
                <c:pt idx="2529">
                  <c:v>13.914999999999999</c:v>
                </c:pt>
                <c:pt idx="2530">
                  <c:v>13.885999999999999</c:v>
                </c:pt>
                <c:pt idx="2531">
                  <c:v>13.912000000000001</c:v>
                </c:pt>
                <c:pt idx="2532">
                  <c:v>13.756</c:v>
                </c:pt>
                <c:pt idx="2533">
                  <c:v>13.933999999999999</c:v>
                </c:pt>
                <c:pt idx="2534">
                  <c:v>13.872</c:v>
                </c:pt>
                <c:pt idx="2535">
                  <c:v>13.946999999999999</c:v>
                </c:pt>
                <c:pt idx="2536">
                  <c:v>13.755000000000001</c:v>
                </c:pt>
                <c:pt idx="2537">
                  <c:v>13.945</c:v>
                </c:pt>
                <c:pt idx="2538">
                  <c:v>13.888999999999999</c:v>
                </c:pt>
                <c:pt idx="2539">
                  <c:v>13.525</c:v>
                </c:pt>
                <c:pt idx="2540">
                  <c:v>13.7</c:v>
                </c:pt>
                <c:pt idx="2541">
                  <c:v>13.853</c:v>
                </c:pt>
                <c:pt idx="2542">
                  <c:v>13.926</c:v>
                </c:pt>
                <c:pt idx="2543">
                  <c:v>13.89</c:v>
                </c:pt>
                <c:pt idx="2544">
                  <c:v>13.944000000000001</c:v>
                </c:pt>
                <c:pt idx="2545">
                  <c:v>13.904999999999999</c:v>
                </c:pt>
                <c:pt idx="2546">
                  <c:v>13.855</c:v>
                </c:pt>
                <c:pt idx="2547">
                  <c:v>13.818</c:v>
                </c:pt>
                <c:pt idx="2548">
                  <c:v>13.805</c:v>
                </c:pt>
                <c:pt idx="2549">
                  <c:v>13.882999999999999</c:v>
                </c:pt>
                <c:pt idx="2550">
                  <c:v>13.837999999999999</c:v>
                </c:pt>
                <c:pt idx="2551">
                  <c:v>13.574</c:v>
                </c:pt>
                <c:pt idx="2552">
                  <c:v>13.930999999999999</c:v>
                </c:pt>
                <c:pt idx="2553">
                  <c:v>14.019</c:v>
                </c:pt>
                <c:pt idx="2554">
                  <c:v>13.893000000000001</c:v>
                </c:pt>
                <c:pt idx="2555">
                  <c:v>13.879</c:v>
                </c:pt>
                <c:pt idx="2556">
                  <c:v>13.9</c:v>
                </c:pt>
                <c:pt idx="2557">
                  <c:v>13.896000000000001</c:v>
                </c:pt>
                <c:pt idx="2558">
                  <c:v>13.942</c:v>
                </c:pt>
                <c:pt idx="2559">
                  <c:v>13.912000000000001</c:v>
                </c:pt>
                <c:pt idx="2560">
                  <c:v>13.897</c:v>
                </c:pt>
                <c:pt idx="2561">
                  <c:v>13.944000000000001</c:v>
                </c:pt>
                <c:pt idx="2562">
                  <c:v>13.962999999999999</c:v>
                </c:pt>
                <c:pt idx="2563">
                  <c:v>13.422000000000001</c:v>
                </c:pt>
                <c:pt idx="2564">
                  <c:v>13.907</c:v>
                </c:pt>
                <c:pt idx="2565">
                  <c:v>13.96</c:v>
                </c:pt>
                <c:pt idx="2566">
                  <c:v>13.917999999999999</c:v>
                </c:pt>
                <c:pt idx="2567">
                  <c:v>13.92</c:v>
                </c:pt>
                <c:pt idx="2568">
                  <c:v>13.983000000000001</c:v>
                </c:pt>
                <c:pt idx="2569">
                  <c:v>13.843999999999999</c:v>
                </c:pt>
                <c:pt idx="2570">
                  <c:v>12.871</c:v>
                </c:pt>
                <c:pt idx="2571">
                  <c:v>13.804</c:v>
                </c:pt>
                <c:pt idx="2572">
                  <c:v>13.781000000000001</c:v>
                </c:pt>
                <c:pt idx="2573">
                  <c:v>13.952999999999999</c:v>
                </c:pt>
                <c:pt idx="2574">
                  <c:v>13.826000000000001</c:v>
                </c:pt>
                <c:pt idx="2575">
                  <c:v>13.702999999999999</c:v>
                </c:pt>
                <c:pt idx="2576">
                  <c:v>13.85</c:v>
                </c:pt>
                <c:pt idx="2577">
                  <c:v>13.535</c:v>
                </c:pt>
                <c:pt idx="2578">
                  <c:v>13.976000000000001</c:v>
                </c:pt>
                <c:pt idx="2579">
                  <c:v>13.919</c:v>
                </c:pt>
                <c:pt idx="2580">
                  <c:v>13.848000000000001</c:v>
                </c:pt>
                <c:pt idx="2581">
                  <c:v>13.909000000000001</c:v>
                </c:pt>
                <c:pt idx="2582">
                  <c:v>13.974</c:v>
                </c:pt>
                <c:pt idx="2583">
                  <c:v>13.840999999999999</c:v>
                </c:pt>
                <c:pt idx="2584">
                  <c:v>13.869</c:v>
                </c:pt>
                <c:pt idx="2585">
                  <c:v>14.076000000000001</c:v>
                </c:pt>
                <c:pt idx="2586">
                  <c:v>13.884</c:v>
                </c:pt>
                <c:pt idx="2587">
                  <c:v>13.523</c:v>
                </c:pt>
                <c:pt idx="2588">
                  <c:v>13.939</c:v>
                </c:pt>
                <c:pt idx="2589">
                  <c:v>13.952999999999999</c:v>
                </c:pt>
                <c:pt idx="2590">
                  <c:v>14.044</c:v>
                </c:pt>
                <c:pt idx="2591">
                  <c:v>13.871</c:v>
                </c:pt>
                <c:pt idx="2592">
                  <c:v>13.872999999999999</c:v>
                </c:pt>
                <c:pt idx="2593">
                  <c:v>13.871</c:v>
                </c:pt>
                <c:pt idx="2594">
                  <c:v>13.971</c:v>
                </c:pt>
                <c:pt idx="2595">
                  <c:v>13.936999999999999</c:v>
                </c:pt>
                <c:pt idx="2596">
                  <c:v>13.882</c:v>
                </c:pt>
                <c:pt idx="2597">
                  <c:v>13.952</c:v>
                </c:pt>
                <c:pt idx="2598">
                  <c:v>13.898</c:v>
                </c:pt>
                <c:pt idx="2599">
                  <c:v>13.669</c:v>
                </c:pt>
                <c:pt idx="2600">
                  <c:v>13.763</c:v>
                </c:pt>
                <c:pt idx="2601">
                  <c:v>13.907999999999999</c:v>
                </c:pt>
                <c:pt idx="2602">
                  <c:v>13.97</c:v>
                </c:pt>
                <c:pt idx="2603">
                  <c:v>13.891</c:v>
                </c:pt>
                <c:pt idx="2604">
                  <c:v>13.944000000000001</c:v>
                </c:pt>
                <c:pt idx="2605">
                  <c:v>13.917</c:v>
                </c:pt>
                <c:pt idx="2606">
                  <c:v>13.939</c:v>
                </c:pt>
                <c:pt idx="2607">
                  <c:v>13.955</c:v>
                </c:pt>
                <c:pt idx="2608">
                  <c:v>13.733000000000001</c:v>
                </c:pt>
                <c:pt idx="2609">
                  <c:v>13.911</c:v>
                </c:pt>
                <c:pt idx="2610">
                  <c:v>13.978</c:v>
                </c:pt>
                <c:pt idx="2611">
                  <c:v>13.615</c:v>
                </c:pt>
                <c:pt idx="2612">
                  <c:v>13.833</c:v>
                </c:pt>
                <c:pt idx="2613">
                  <c:v>13.86</c:v>
                </c:pt>
                <c:pt idx="2614">
                  <c:v>13.906000000000001</c:v>
                </c:pt>
                <c:pt idx="2615">
                  <c:v>24.835999999999999</c:v>
                </c:pt>
                <c:pt idx="2616">
                  <c:v>44.527999999999999</c:v>
                </c:pt>
                <c:pt idx="2617">
                  <c:v>44.975000000000001</c:v>
                </c:pt>
                <c:pt idx="2618">
                  <c:v>44.747</c:v>
                </c:pt>
                <c:pt idx="2619">
                  <c:v>44.881999999999998</c:v>
                </c:pt>
                <c:pt idx="2620">
                  <c:v>40.823</c:v>
                </c:pt>
                <c:pt idx="2621">
                  <c:v>44.622</c:v>
                </c:pt>
                <c:pt idx="2622">
                  <c:v>44.963000000000001</c:v>
                </c:pt>
                <c:pt idx="2623">
                  <c:v>43.817999999999998</c:v>
                </c:pt>
                <c:pt idx="2624">
                  <c:v>45.448</c:v>
                </c:pt>
                <c:pt idx="2625">
                  <c:v>42.384</c:v>
                </c:pt>
                <c:pt idx="2626">
                  <c:v>45.063000000000002</c:v>
                </c:pt>
                <c:pt idx="2627">
                  <c:v>45.136000000000003</c:v>
                </c:pt>
                <c:pt idx="2628">
                  <c:v>44.308999999999997</c:v>
                </c:pt>
                <c:pt idx="2629">
                  <c:v>39.966000000000001</c:v>
                </c:pt>
                <c:pt idx="2630">
                  <c:v>43.557000000000002</c:v>
                </c:pt>
                <c:pt idx="2631">
                  <c:v>44.192</c:v>
                </c:pt>
                <c:pt idx="2632">
                  <c:v>44.372999999999998</c:v>
                </c:pt>
                <c:pt idx="2633">
                  <c:v>44.386000000000003</c:v>
                </c:pt>
                <c:pt idx="2634">
                  <c:v>41.506999999999998</c:v>
                </c:pt>
                <c:pt idx="2635">
                  <c:v>43.82</c:v>
                </c:pt>
                <c:pt idx="2636">
                  <c:v>44.252000000000002</c:v>
                </c:pt>
                <c:pt idx="2637">
                  <c:v>44.241999999999997</c:v>
                </c:pt>
                <c:pt idx="2638">
                  <c:v>39.453000000000003</c:v>
                </c:pt>
                <c:pt idx="2639">
                  <c:v>43.607999999999997</c:v>
                </c:pt>
                <c:pt idx="2640">
                  <c:v>44.368000000000002</c:v>
                </c:pt>
                <c:pt idx="2641">
                  <c:v>44.429000000000002</c:v>
                </c:pt>
                <c:pt idx="2642">
                  <c:v>44.167000000000002</c:v>
                </c:pt>
                <c:pt idx="2643">
                  <c:v>42.262</c:v>
                </c:pt>
                <c:pt idx="2644">
                  <c:v>44.393999999999998</c:v>
                </c:pt>
                <c:pt idx="2645">
                  <c:v>44.442</c:v>
                </c:pt>
                <c:pt idx="2646">
                  <c:v>44.381999999999998</c:v>
                </c:pt>
                <c:pt idx="2647">
                  <c:v>39.817999999999998</c:v>
                </c:pt>
                <c:pt idx="2648">
                  <c:v>43.805</c:v>
                </c:pt>
                <c:pt idx="2649">
                  <c:v>44.265000000000001</c:v>
                </c:pt>
                <c:pt idx="2650">
                  <c:v>44.451000000000001</c:v>
                </c:pt>
                <c:pt idx="2651">
                  <c:v>44.704000000000001</c:v>
                </c:pt>
                <c:pt idx="2652">
                  <c:v>42.109000000000002</c:v>
                </c:pt>
                <c:pt idx="2653">
                  <c:v>44.283999999999999</c:v>
                </c:pt>
                <c:pt idx="2654">
                  <c:v>44.31</c:v>
                </c:pt>
                <c:pt idx="2655">
                  <c:v>44.438000000000002</c:v>
                </c:pt>
                <c:pt idx="2656">
                  <c:v>40.408999999999999</c:v>
                </c:pt>
                <c:pt idx="2657">
                  <c:v>44.218000000000004</c:v>
                </c:pt>
                <c:pt idx="2658">
                  <c:v>43.783999999999999</c:v>
                </c:pt>
                <c:pt idx="2659">
                  <c:v>44.268999999999998</c:v>
                </c:pt>
                <c:pt idx="2660">
                  <c:v>44.1</c:v>
                </c:pt>
                <c:pt idx="2661">
                  <c:v>43.088999999999999</c:v>
                </c:pt>
                <c:pt idx="2662">
                  <c:v>44.015000000000001</c:v>
                </c:pt>
                <c:pt idx="2663">
                  <c:v>44.134999999999998</c:v>
                </c:pt>
                <c:pt idx="2664">
                  <c:v>44.557000000000002</c:v>
                </c:pt>
                <c:pt idx="2665">
                  <c:v>41.896000000000001</c:v>
                </c:pt>
                <c:pt idx="2666">
                  <c:v>44.18</c:v>
                </c:pt>
                <c:pt idx="2667">
                  <c:v>44.067</c:v>
                </c:pt>
                <c:pt idx="2668">
                  <c:v>44.036000000000001</c:v>
                </c:pt>
                <c:pt idx="2669">
                  <c:v>40.32</c:v>
                </c:pt>
                <c:pt idx="2670">
                  <c:v>43.805999999999997</c:v>
                </c:pt>
                <c:pt idx="2671">
                  <c:v>44.173999999999999</c:v>
                </c:pt>
                <c:pt idx="2672">
                  <c:v>44.213000000000001</c:v>
                </c:pt>
                <c:pt idx="2673">
                  <c:v>44.220999999999997</c:v>
                </c:pt>
                <c:pt idx="2674">
                  <c:v>42.256</c:v>
                </c:pt>
                <c:pt idx="2675">
                  <c:v>44.332000000000001</c:v>
                </c:pt>
                <c:pt idx="2676">
                  <c:v>43.99</c:v>
                </c:pt>
                <c:pt idx="2677">
                  <c:v>43.997</c:v>
                </c:pt>
                <c:pt idx="2678">
                  <c:v>40.463000000000001</c:v>
                </c:pt>
                <c:pt idx="2679">
                  <c:v>43.347999999999999</c:v>
                </c:pt>
                <c:pt idx="2680">
                  <c:v>44.06</c:v>
                </c:pt>
                <c:pt idx="2681">
                  <c:v>44.148000000000003</c:v>
                </c:pt>
                <c:pt idx="2682">
                  <c:v>43.862000000000002</c:v>
                </c:pt>
                <c:pt idx="2683">
                  <c:v>43.015000000000001</c:v>
                </c:pt>
                <c:pt idx="2684">
                  <c:v>43.954999999999998</c:v>
                </c:pt>
                <c:pt idx="2685">
                  <c:v>44.155000000000001</c:v>
                </c:pt>
                <c:pt idx="2686">
                  <c:v>44.405999999999999</c:v>
                </c:pt>
                <c:pt idx="2687">
                  <c:v>42.069000000000003</c:v>
                </c:pt>
                <c:pt idx="2688">
                  <c:v>44.134</c:v>
                </c:pt>
                <c:pt idx="2689">
                  <c:v>44.113</c:v>
                </c:pt>
                <c:pt idx="2690">
                  <c:v>44.143999999999998</c:v>
                </c:pt>
                <c:pt idx="2691">
                  <c:v>40.237000000000002</c:v>
                </c:pt>
                <c:pt idx="2692">
                  <c:v>43.74</c:v>
                </c:pt>
                <c:pt idx="2693">
                  <c:v>44.137999999999998</c:v>
                </c:pt>
                <c:pt idx="2694">
                  <c:v>43.969000000000001</c:v>
                </c:pt>
                <c:pt idx="2695">
                  <c:v>43.491</c:v>
                </c:pt>
                <c:pt idx="2696">
                  <c:v>42.293999999999997</c:v>
                </c:pt>
                <c:pt idx="2697">
                  <c:v>43.914999999999999</c:v>
                </c:pt>
                <c:pt idx="2698">
                  <c:v>43.152000000000001</c:v>
                </c:pt>
                <c:pt idx="2699">
                  <c:v>43.865000000000002</c:v>
                </c:pt>
                <c:pt idx="2700">
                  <c:v>40.774000000000001</c:v>
                </c:pt>
                <c:pt idx="2701">
                  <c:v>44.125999999999998</c:v>
                </c:pt>
                <c:pt idx="2702">
                  <c:v>44.234999999999999</c:v>
                </c:pt>
                <c:pt idx="2703">
                  <c:v>44.039000000000001</c:v>
                </c:pt>
                <c:pt idx="2704">
                  <c:v>44.084000000000003</c:v>
                </c:pt>
                <c:pt idx="2705">
                  <c:v>42.768999999999998</c:v>
                </c:pt>
                <c:pt idx="2706">
                  <c:v>43.762</c:v>
                </c:pt>
                <c:pt idx="2707">
                  <c:v>43.899000000000001</c:v>
                </c:pt>
                <c:pt idx="2708">
                  <c:v>43.514000000000003</c:v>
                </c:pt>
                <c:pt idx="2709">
                  <c:v>41.993000000000002</c:v>
                </c:pt>
                <c:pt idx="2710">
                  <c:v>44.564999999999998</c:v>
                </c:pt>
                <c:pt idx="2711">
                  <c:v>44.331000000000003</c:v>
                </c:pt>
                <c:pt idx="2712">
                  <c:v>40.210999999999999</c:v>
                </c:pt>
                <c:pt idx="2713">
                  <c:v>44.514000000000003</c:v>
                </c:pt>
                <c:pt idx="2714">
                  <c:v>44.286999999999999</c:v>
                </c:pt>
                <c:pt idx="2715">
                  <c:v>44.494</c:v>
                </c:pt>
                <c:pt idx="2716">
                  <c:v>43.863999999999997</c:v>
                </c:pt>
                <c:pt idx="2717">
                  <c:v>43.575000000000003</c:v>
                </c:pt>
                <c:pt idx="2718">
                  <c:v>44.19</c:v>
                </c:pt>
                <c:pt idx="2719">
                  <c:v>42.93</c:v>
                </c:pt>
                <c:pt idx="2720">
                  <c:v>44.558</c:v>
                </c:pt>
                <c:pt idx="2721">
                  <c:v>44.613</c:v>
                </c:pt>
                <c:pt idx="2722">
                  <c:v>41.573999999999998</c:v>
                </c:pt>
                <c:pt idx="2723">
                  <c:v>44.462000000000003</c:v>
                </c:pt>
                <c:pt idx="2724">
                  <c:v>44.430999999999997</c:v>
                </c:pt>
                <c:pt idx="2725">
                  <c:v>40.726999999999997</c:v>
                </c:pt>
                <c:pt idx="2726">
                  <c:v>44.420999999999999</c:v>
                </c:pt>
                <c:pt idx="2727">
                  <c:v>44.509</c:v>
                </c:pt>
                <c:pt idx="2728">
                  <c:v>39.875999999999998</c:v>
                </c:pt>
                <c:pt idx="2729">
                  <c:v>44.506999999999998</c:v>
                </c:pt>
                <c:pt idx="2730">
                  <c:v>44.225000000000001</c:v>
                </c:pt>
                <c:pt idx="2731">
                  <c:v>44.158999999999999</c:v>
                </c:pt>
                <c:pt idx="2732">
                  <c:v>44.058999999999997</c:v>
                </c:pt>
                <c:pt idx="2733">
                  <c:v>44.406999999999996</c:v>
                </c:pt>
                <c:pt idx="2734">
                  <c:v>44.633000000000003</c:v>
                </c:pt>
                <c:pt idx="2735">
                  <c:v>43.746000000000002</c:v>
                </c:pt>
                <c:pt idx="2736">
                  <c:v>44.539000000000001</c:v>
                </c:pt>
                <c:pt idx="2737">
                  <c:v>44.473999999999997</c:v>
                </c:pt>
                <c:pt idx="2738">
                  <c:v>44.244</c:v>
                </c:pt>
                <c:pt idx="2739">
                  <c:v>44.582000000000001</c:v>
                </c:pt>
                <c:pt idx="2740">
                  <c:v>39.924999999999997</c:v>
                </c:pt>
                <c:pt idx="2741">
                  <c:v>44.634</c:v>
                </c:pt>
                <c:pt idx="2742">
                  <c:v>44.125999999999998</c:v>
                </c:pt>
                <c:pt idx="2743">
                  <c:v>44.098999999999997</c:v>
                </c:pt>
                <c:pt idx="2744">
                  <c:v>44.588000000000001</c:v>
                </c:pt>
                <c:pt idx="2745">
                  <c:v>44.351999999999997</c:v>
                </c:pt>
                <c:pt idx="2746">
                  <c:v>44.539000000000001</c:v>
                </c:pt>
                <c:pt idx="2747">
                  <c:v>43.374000000000002</c:v>
                </c:pt>
                <c:pt idx="2748">
                  <c:v>44.392000000000003</c:v>
                </c:pt>
                <c:pt idx="2749">
                  <c:v>44.622</c:v>
                </c:pt>
                <c:pt idx="2750">
                  <c:v>41.954999999999998</c:v>
                </c:pt>
                <c:pt idx="2751">
                  <c:v>44.445999999999998</c:v>
                </c:pt>
                <c:pt idx="2752">
                  <c:v>44.597000000000001</c:v>
                </c:pt>
                <c:pt idx="2753">
                  <c:v>40.622999999999998</c:v>
                </c:pt>
                <c:pt idx="2754">
                  <c:v>44.363999999999997</c:v>
                </c:pt>
                <c:pt idx="2755">
                  <c:v>44.588999999999999</c:v>
                </c:pt>
                <c:pt idx="2756">
                  <c:v>40.869999999999997</c:v>
                </c:pt>
                <c:pt idx="2757">
                  <c:v>44.539000000000001</c:v>
                </c:pt>
                <c:pt idx="2758">
                  <c:v>44.514000000000003</c:v>
                </c:pt>
                <c:pt idx="2759">
                  <c:v>40.972999999999999</c:v>
                </c:pt>
                <c:pt idx="2760">
                  <c:v>44.558</c:v>
                </c:pt>
                <c:pt idx="2761">
                  <c:v>44.69</c:v>
                </c:pt>
                <c:pt idx="2762">
                  <c:v>40.662999999999997</c:v>
                </c:pt>
                <c:pt idx="2763">
                  <c:v>44.859000000000002</c:v>
                </c:pt>
                <c:pt idx="2764">
                  <c:v>44.578000000000003</c:v>
                </c:pt>
                <c:pt idx="2765">
                  <c:v>40.216999999999999</c:v>
                </c:pt>
                <c:pt idx="2766">
                  <c:v>44.600999999999999</c:v>
                </c:pt>
                <c:pt idx="2767">
                  <c:v>44.688000000000002</c:v>
                </c:pt>
                <c:pt idx="2768">
                  <c:v>41.844000000000001</c:v>
                </c:pt>
                <c:pt idx="2769">
                  <c:v>44.710999999999999</c:v>
                </c:pt>
                <c:pt idx="2770">
                  <c:v>44.661999999999999</c:v>
                </c:pt>
                <c:pt idx="2771">
                  <c:v>43.973999999999997</c:v>
                </c:pt>
                <c:pt idx="2772">
                  <c:v>44.323</c:v>
                </c:pt>
                <c:pt idx="2773">
                  <c:v>43.783000000000001</c:v>
                </c:pt>
                <c:pt idx="2774">
                  <c:v>44.259</c:v>
                </c:pt>
                <c:pt idx="2775">
                  <c:v>44.54</c:v>
                </c:pt>
                <c:pt idx="2776">
                  <c:v>44.423999999999999</c:v>
                </c:pt>
                <c:pt idx="2777">
                  <c:v>43.87</c:v>
                </c:pt>
                <c:pt idx="2778">
                  <c:v>44.573999999999998</c:v>
                </c:pt>
                <c:pt idx="2779">
                  <c:v>44.161999999999999</c:v>
                </c:pt>
                <c:pt idx="2780">
                  <c:v>44.506</c:v>
                </c:pt>
                <c:pt idx="2781">
                  <c:v>44.387999999999998</c:v>
                </c:pt>
                <c:pt idx="2782">
                  <c:v>44.247</c:v>
                </c:pt>
                <c:pt idx="2783">
                  <c:v>44.176000000000002</c:v>
                </c:pt>
                <c:pt idx="2784">
                  <c:v>44.792000000000002</c:v>
                </c:pt>
                <c:pt idx="2785">
                  <c:v>39.673999999999999</c:v>
                </c:pt>
                <c:pt idx="2786">
                  <c:v>44.13</c:v>
                </c:pt>
                <c:pt idx="2787">
                  <c:v>43.911000000000001</c:v>
                </c:pt>
                <c:pt idx="2788">
                  <c:v>44.180999999999997</c:v>
                </c:pt>
                <c:pt idx="2789">
                  <c:v>42.718000000000004</c:v>
                </c:pt>
                <c:pt idx="2790">
                  <c:v>43.308999999999997</c:v>
                </c:pt>
                <c:pt idx="2791">
                  <c:v>44.207000000000001</c:v>
                </c:pt>
                <c:pt idx="2792">
                  <c:v>42.161999999999999</c:v>
                </c:pt>
                <c:pt idx="2793">
                  <c:v>44.024999999999999</c:v>
                </c:pt>
                <c:pt idx="2794">
                  <c:v>44.261000000000003</c:v>
                </c:pt>
                <c:pt idx="2795">
                  <c:v>40.701000000000001</c:v>
                </c:pt>
                <c:pt idx="2796">
                  <c:v>44.250999999999998</c:v>
                </c:pt>
                <c:pt idx="2797">
                  <c:v>44.167000000000002</c:v>
                </c:pt>
                <c:pt idx="2798">
                  <c:v>44.234000000000002</c:v>
                </c:pt>
                <c:pt idx="2799">
                  <c:v>44.134</c:v>
                </c:pt>
                <c:pt idx="2800">
                  <c:v>44.009</c:v>
                </c:pt>
                <c:pt idx="2801">
                  <c:v>43.814999999999998</c:v>
                </c:pt>
                <c:pt idx="2802">
                  <c:v>42.869</c:v>
                </c:pt>
                <c:pt idx="2803">
                  <c:v>44.335000000000001</c:v>
                </c:pt>
                <c:pt idx="2804">
                  <c:v>44.247</c:v>
                </c:pt>
                <c:pt idx="2805">
                  <c:v>42.182000000000002</c:v>
                </c:pt>
                <c:pt idx="2806">
                  <c:v>44.28</c:v>
                </c:pt>
                <c:pt idx="2807">
                  <c:v>45.210999999999999</c:v>
                </c:pt>
                <c:pt idx="2808">
                  <c:v>38.701999999999998</c:v>
                </c:pt>
                <c:pt idx="2809">
                  <c:v>39.020000000000003</c:v>
                </c:pt>
                <c:pt idx="2810">
                  <c:v>39.209000000000003</c:v>
                </c:pt>
                <c:pt idx="2811">
                  <c:v>40.020000000000003</c:v>
                </c:pt>
                <c:pt idx="2812">
                  <c:v>40.396999999999998</c:v>
                </c:pt>
                <c:pt idx="2813">
                  <c:v>40.021000000000001</c:v>
                </c:pt>
                <c:pt idx="2814">
                  <c:v>40.720999999999997</c:v>
                </c:pt>
                <c:pt idx="2815">
                  <c:v>39.764000000000003</c:v>
                </c:pt>
                <c:pt idx="2816">
                  <c:v>39.305999999999997</c:v>
                </c:pt>
                <c:pt idx="2817">
                  <c:v>38.502000000000002</c:v>
                </c:pt>
                <c:pt idx="2818">
                  <c:v>42.609000000000002</c:v>
                </c:pt>
                <c:pt idx="2819">
                  <c:v>7.3999999999999996E-2</c:v>
                </c:pt>
                <c:pt idx="2820">
                  <c:v>8.5289999999999999</c:v>
                </c:pt>
                <c:pt idx="2821">
                  <c:v>16.584</c:v>
                </c:pt>
                <c:pt idx="2822">
                  <c:v>33.356999999999999</c:v>
                </c:pt>
                <c:pt idx="2823">
                  <c:v>44.457000000000001</c:v>
                </c:pt>
                <c:pt idx="2824">
                  <c:v>12.022</c:v>
                </c:pt>
                <c:pt idx="2825">
                  <c:v>15.818</c:v>
                </c:pt>
                <c:pt idx="2826">
                  <c:v>11.619</c:v>
                </c:pt>
                <c:pt idx="2827">
                  <c:v>25.222000000000001</c:v>
                </c:pt>
                <c:pt idx="2828">
                  <c:v>29.984000000000002</c:v>
                </c:pt>
                <c:pt idx="2829">
                  <c:v>14.685</c:v>
                </c:pt>
                <c:pt idx="2830">
                  <c:v>17.192</c:v>
                </c:pt>
                <c:pt idx="2831">
                  <c:v>15.199</c:v>
                </c:pt>
                <c:pt idx="2832">
                  <c:v>11.24</c:v>
                </c:pt>
                <c:pt idx="2833">
                  <c:v>11.891999999999999</c:v>
                </c:pt>
                <c:pt idx="2834">
                  <c:v>12.795999999999999</c:v>
                </c:pt>
                <c:pt idx="2835">
                  <c:v>10.948</c:v>
                </c:pt>
                <c:pt idx="2836">
                  <c:v>14.759</c:v>
                </c:pt>
                <c:pt idx="2837">
                  <c:v>16.896999999999998</c:v>
                </c:pt>
                <c:pt idx="2838">
                  <c:v>26.521000000000001</c:v>
                </c:pt>
                <c:pt idx="2839">
                  <c:v>37.884999999999998</c:v>
                </c:pt>
                <c:pt idx="2840">
                  <c:v>11.292999999999999</c:v>
                </c:pt>
                <c:pt idx="2841">
                  <c:v>26.934000000000001</c:v>
                </c:pt>
                <c:pt idx="2842">
                  <c:v>7.9829999999999997</c:v>
                </c:pt>
                <c:pt idx="2843">
                  <c:v>8.32</c:v>
                </c:pt>
                <c:pt idx="2844">
                  <c:v>26.204999999999998</c:v>
                </c:pt>
                <c:pt idx="2845">
                  <c:v>10.179</c:v>
                </c:pt>
                <c:pt idx="2846">
                  <c:v>2.8210000000000002</c:v>
                </c:pt>
                <c:pt idx="2847">
                  <c:v>3.0350000000000001</c:v>
                </c:pt>
                <c:pt idx="2848">
                  <c:v>2.093</c:v>
                </c:pt>
                <c:pt idx="2849">
                  <c:v>2.8210000000000002</c:v>
                </c:pt>
                <c:pt idx="2850">
                  <c:v>2.9510000000000001</c:v>
                </c:pt>
                <c:pt idx="2851">
                  <c:v>2.9910000000000001</c:v>
                </c:pt>
                <c:pt idx="2852">
                  <c:v>6.8819999999999997</c:v>
                </c:pt>
                <c:pt idx="2853">
                  <c:v>19.292999999999999</c:v>
                </c:pt>
                <c:pt idx="2854">
                  <c:v>30.274999999999999</c:v>
                </c:pt>
                <c:pt idx="2855">
                  <c:v>12.744</c:v>
                </c:pt>
                <c:pt idx="2856">
                  <c:v>19.835999999999999</c:v>
                </c:pt>
                <c:pt idx="2857">
                  <c:v>24.913</c:v>
                </c:pt>
                <c:pt idx="2858">
                  <c:v>10.974</c:v>
                </c:pt>
                <c:pt idx="2859">
                  <c:v>12.436999999999999</c:v>
                </c:pt>
                <c:pt idx="2860">
                  <c:v>16.466999999999999</c:v>
                </c:pt>
                <c:pt idx="2861">
                  <c:v>11.586</c:v>
                </c:pt>
                <c:pt idx="2862">
                  <c:v>10.523999999999999</c:v>
                </c:pt>
                <c:pt idx="2863">
                  <c:v>14.218999999999999</c:v>
                </c:pt>
                <c:pt idx="2864">
                  <c:v>22.57</c:v>
                </c:pt>
                <c:pt idx="2865">
                  <c:v>26.882999999999999</c:v>
                </c:pt>
                <c:pt idx="2866">
                  <c:v>11.907999999999999</c:v>
                </c:pt>
                <c:pt idx="2867">
                  <c:v>22.978999999999999</c:v>
                </c:pt>
                <c:pt idx="2868">
                  <c:v>22.535</c:v>
                </c:pt>
                <c:pt idx="2869">
                  <c:v>26.233000000000001</c:v>
                </c:pt>
                <c:pt idx="2870">
                  <c:v>11.462</c:v>
                </c:pt>
                <c:pt idx="2871">
                  <c:v>10.266999999999999</c:v>
                </c:pt>
                <c:pt idx="2872">
                  <c:v>26.725000000000001</c:v>
                </c:pt>
                <c:pt idx="2873">
                  <c:v>25.613</c:v>
                </c:pt>
                <c:pt idx="2874">
                  <c:v>11.211</c:v>
                </c:pt>
                <c:pt idx="2875">
                  <c:v>11.042</c:v>
                </c:pt>
                <c:pt idx="2876">
                  <c:v>11.898999999999999</c:v>
                </c:pt>
                <c:pt idx="2877">
                  <c:v>12.654</c:v>
                </c:pt>
                <c:pt idx="2878">
                  <c:v>11.045</c:v>
                </c:pt>
                <c:pt idx="2879">
                  <c:v>10.875</c:v>
                </c:pt>
                <c:pt idx="2880">
                  <c:v>16.149000000000001</c:v>
                </c:pt>
                <c:pt idx="2881">
                  <c:v>18.242999999999999</c:v>
                </c:pt>
                <c:pt idx="2882">
                  <c:v>20.471</c:v>
                </c:pt>
                <c:pt idx="2883">
                  <c:v>14.496</c:v>
                </c:pt>
                <c:pt idx="2884">
                  <c:v>11.037000000000001</c:v>
                </c:pt>
                <c:pt idx="2885">
                  <c:v>19.949000000000002</c:v>
                </c:pt>
                <c:pt idx="2886">
                  <c:v>24.585000000000001</c:v>
                </c:pt>
                <c:pt idx="2887">
                  <c:v>9.3719999999999999</c:v>
                </c:pt>
                <c:pt idx="2888">
                  <c:v>11.487</c:v>
                </c:pt>
                <c:pt idx="2889">
                  <c:v>13.695</c:v>
                </c:pt>
                <c:pt idx="2890">
                  <c:v>11.249000000000001</c:v>
                </c:pt>
                <c:pt idx="2891">
                  <c:v>14.677</c:v>
                </c:pt>
                <c:pt idx="2892">
                  <c:v>11.125999999999999</c:v>
                </c:pt>
                <c:pt idx="2893">
                  <c:v>10.579000000000001</c:v>
                </c:pt>
                <c:pt idx="2894">
                  <c:v>22.376000000000001</c:v>
                </c:pt>
                <c:pt idx="2895">
                  <c:v>19.683</c:v>
                </c:pt>
                <c:pt idx="2896">
                  <c:v>19.355</c:v>
                </c:pt>
                <c:pt idx="2897">
                  <c:v>11.957000000000001</c:v>
                </c:pt>
                <c:pt idx="2898">
                  <c:v>8.0310000000000006</c:v>
                </c:pt>
                <c:pt idx="2899">
                  <c:v>23.922000000000001</c:v>
                </c:pt>
                <c:pt idx="2900">
                  <c:v>28.164000000000001</c:v>
                </c:pt>
                <c:pt idx="2901">
                  <c:v>38.218000000000004</c:v>
                </c:pt>
                <c:pt idx="2902">
                  <c:v>16.056000000000001</c:v>
                </c:pt>
                <c:pt idx="2903">
                  <c:v>10.593999999999999</c:v>
                </c:pt>
                <c:pt idx="2904">
                  <c:v>22.428000000000001</c:v>
                </c:pt>
                <c:pt idx="2905">
                  <c:v>9.1180000000000003</c:v>
                </c:pt>
                <c:pt idx="2906">
                  <c:v>4.6760000000000002</c:v>
                </c:pt>
                <c:pt idx="2907">
                  <c:v>2.9329999999999998</c:v>
                </c:pt>
                <c:pt idx="2908">
                  <c:v>4.6319999999999997</c:v>
                </c:pt>
                <c:pt idx="2909">
                  <c:v>10.044</c:v>
                </c:pt>
                <c:pt idx="2910">
                  <c:v>30.295999999999999</c:v>
                </c:pt>
                <c:pt idx="2911">
                  <c:v>18.704999999999998</c:v>
                </c:pt>
                <c:pt idx="2912">
                  <c:v>6.17</c:v>
                </c:pt>
                <c:pt idx="2913">
                  <c:v>9.5559999999999992</c:v>
                </c:pt>
                <c:pt idx="2914">
                  <c:v>14.731999999999999</c:v>
                </c:pt>
                <c:pt idx="2915">
                  <c:v>9.5340000000000007</c:v>
                </c:pt>
                <c:pt idx="2916">
                  <c:v>15.744</c:v>
                </c:pt>
                <c:pt idx="2917">
                  <c:v>10.599</c:v>
                </c:pt>
                <c:pt idx="2918">
                  <c:v>11.116</c:v>
                </c:pt>
                <c:pt idx="2919">
                  <c:v>14.137</c:v>
                </c:pt>
                <c:pt idx="2920">
                  <c:v>24.24</c:v>
                </c:pt>
                <c:pt idx="2921">
                  <c:v>7.2750000000000004</c:v>
                </c:pt>
                <c:pt idx="2922">
                  <c:v>2.9060000000000001</c:v>
                </c:pt>
                <c:pt idx="2923">
                  <c:v>4.0209999999999999</c:v>
                </c:pt>
                <c:pt idx="2924">
                  <c:v>6.5339999999999998</c:v>
                </c:pt>
                <c:pt idx="2925">
                  <c:v>4.5830000000000002</c:v>
                </c:pt>
                <c:pt idx="2926">
                  <c:v>4.0540000000000003</c:v>
                </c:pt>
                <c:pt idx="2927">
                  <c:v>7.39</c:v>
                </c:pt>
                <c:pt idx="2928">
                  <c:v>6.056</c:v>
                </c:pt>
                <c:pt idx="2929">
                  <c:v>4.4210000000000003</c:v>
                </c:pt>
                <c:pt idx="2930">
                  <c:v>7.8280000000000003</c:v>
                </c:pt>
                <c:pt idx="2931">
                  <c:v>21.876000000000001</c:v>
                </c:pt>
                <c:pt idx="2932">
                  <c:v>29.594000000000001</c:v>
                </c:pt>
                <c:pt idx="2933">
                  <c:v>10.475</c:v>
                </c:pt>
                <c:pt idx="2934">
                  <c:v>16.012</c:v>
                </c:pt>
                <c:pt idx="2935">
                  <c:v>11.349</c:v>
                </c:pt>
                <c:pt idx="2936">
                  <c:v>7.2460000000000004</c:v>
                </c:pt>
                <c:pt idx="2937">
                  <c:v>10.897</c:v>
                </c:pt>
                <c:pt idx="2938">
                  <c:v>10.672000000000001</c:v>
                </c:pt>
                <c:pt idx="2939">
                  <c:v>10.499000000000001</c:v>
                </c:pt>
                <c:pt idx="2940">
                  <c:v>15.234999999999999</c:v>
                </c:pt>
                <c:pt idx="2941">
                  <c:v>11.375999999999999</c:v>
                </c:pt>
                <c:pt idx="2942">
                  <c:v>11.154</c:v>
                </c:pt>
                <c:pt idx="2943">
                  <c:v>17.416</c:v>
                </c:pt>
                <c:pt idx="2944">
                  <c:v>25.239000000000001</c:v>
                </c:pt>
                <c:pt idx="2945">
                  <c:v>12.048</c:v>
                </c:pt>
                <c:pt idx="2946">
                  <c:v>10.667999999999999</c:v>
                </c:pt>
                <c:pt idx="2947">
                  <c:v>15.694000000000001</c:v>
                </c:pt>
                <c:pt idx="2948">
                  <c:v>8.6980000000000004</c:v>
                </c:pt>
                <c:pt idx="2949">
                  <c:v>15.932</c:v>
                </c:pt>
                <c:pt idx="2950">
                  <c:v>11.122</c:v>
                </c:pt>
                <c:pt idx="2951">
                  <c:v>15.707000000000001</c:v>
                </c:pt>
                <c:pt idx="2952">
                  <c:v>8.9860000000000007</c:v>
                </c:pt>
                <c:pt idx="2953">
                  <c:v>9.5559999999999992</c:v>
                </c:pt>
                <c:pt idx="2954">
                  <c:v>14.804</c:v>
                </c:pt>
                <c:pt idx="2955">
                  <c:v>9.577</c:v>
                </c:pt>
                <c:pt idx="2956">
                  <c:v>15.545</c:v>
                </c:pt>
                <c:pt idx="2957">
                  <c:v>10.933999999999999</c:v>
                </c:pt>
                <c:pt idx="2958">
                  <c:v>10.946999999999999</c:v>
                </c:pt>
                <c:pt idx="2959">
                  <c:v>10.442</c:v>
                </c:pt>
                <c:pt idx="2960">
                  <c:v>10.532</c:v>
                </c:pt>
                <c:pt idx="2961">
                  <c:v>10.867000000000001</c:v>
                </c:pt>
                <c:pt idx="2962">
                  <c:v>10.773</c:v>
                </c:pt>
                <c:pt idx="2963">
                  <c:v>12.548999999999999</c:v>
                </c:pt>
                <c:pt idx="2964">
                  <c:v>11.058999999999999</c:v>
                </c:pt>
                <c:pt idx="2965">
                  <c:v>11.079000000000001</c:v>
                </c:pt>
                <c:pt idx="2966">
                  <c:v>10.343</c:v>
                </c:pt>
                <c:pt idx="2967">
                  <c:v>9.8680000000000003</c:v>
                </c:pt>
                <c:pt idx="2968">
                  <c:v>10.49</c:v>
                </c:pt>
                <c:pt idx="2969">
                  <c:v>10.929</c:v>
                </c:pt>
                <c:pt idx="2970">
                  <c:v>10.763999999999999</c:v>
                </c:pt>
                <c:pt idx="2971">
                  <c:v>13.252000000000001</c:v>
                </c:pt>
                <c:pt idx="2972">
                  <c:v>23.488</c:v>
                </c:pt>
                <c:pt idx="2973">
                  <c:v>30.097000000000001</c:v>
                </c:pt>
                <c:pt idx="2974">
                  <c:v>28.521000000000001</c:v>
                </c:pt>
                <c:pt idx="2975">
                  <c:v>29.904</c:v>
                </c:pt>
                <c:pt idx="2976">
                  <c:v>35.578000000000003</c:v>
                </c:pt>
                <c:pt idx="2977">
                  <c:v>39.786999999999999</c:v>
                </c:pt>
                <c:pt idx="2978">
                  <c:v>43.92</c:v>
                </c:pt>
                <c:pt idx="2979">
                  <c:v>45.863</c:v>
                </c:pt>
                <c:pt idx="2980">
                  <c:v>43.723999999999997</c:v>
                </c:pt>
                <c:pt idx="2981">
                  <c:v>96.412000000000006</c:v>
                </c:pt>
                <c:pt idx="2982">
                  <c:v>114.828</c:v>
                </c:pt>
                <c:pt idx="2983">
                  <c:v>128.25800000000001</c:v>
                </c:pt>
                <c:pt idx="2984">
                  <c:v>113.387</c:v>
                </c:pt>
                <c:pt idx="2985">
                  <c:v>119.318</c:v>
                </c:pt>
                <c:pt idx="2986">
                  <c:v>110.971</c:v>
                </c:pt>
                <c:pt idx="2987">
                  <c:v>126.19799999999999</c:v>
                </c:pt>
                <c:pt idx="2988">
                  <c:v>116.057</c:v>
                </c:pt>
                <c:pt idx="2989">
                  <c:v>121.71599999999999</c:v>
                </c:pt>
                <c:pt idx="2990">
                  <c:v>114.848</c:v>
                </c:pt>
                <c:pt idx="2991">
                  <c:v>109.188</c:v>
                </c:pt>
                <c:pt idx="2992">
                  <c:v>118.9</c:v>
                </c:pt>
                <c:pt idx="2993">
                  <c:v>115.922</c:v>
                </c:pt>
                <c:pt idx="2994">
                  <c:v>122.727</c:v>
                </c:pt>
                <c:pt idx="2995">
                  <c:v>113.91200000000001</c:v>
                </c:pt>
                <c:pt idx="2996">
                  <c:v>108.355</c:v>
                </c:pt>
                <c:pt idx="2997">
                  <c:v>108.148</c:v>
                </c:pt>
                <c:pt idx="2998">
                  <c:v>102.788</c:v>
                </c:pt>
                <c:pt idx="2999">
                  <c:v>101.566</c:v>
                </c:pt>
                <c:pt idx="3000">
                  <c:v>118.96899999999999</c:v>
                </c:pt>
                <c:pt idx="3001">
                  <c:v>105.205</c:v>
                </c:pt>
                <c:pt idx="3002">
                  <c:v>122.074</c:v>
                </c:pt>
                <c:pt idx="3003">
                  <c:v>113.502</c:v>
                </c:pt>
                <c:pt idx="3004">
                  <c:v>118.669</c:v>
                </c:pt>
                <c:pt idx="3005">
                  <c:v>115.247</c:v>
                </c:pt>
                <c:pt idx="3006">
                  <c:v>113.73399999999999</c:v>
                </c:pt>
                <c:pt idx="3007">
                  <c:v>100.036</c:v>
                </c:pt>
                <c:pt idx="3008">
                  <c:v>119.65600000000001</c:v>
                </c:pt>
                <c:pt idx="3009">
                  <c:v>118.152</c:v>
                </c:pt>
                <c:pt idx="3010">
                  <c:v>108.214</c:v>
                </c:pt>
                <c:pt idx="3011">
                  <c:v>111.425</c:v>
                </c:pt>
                <c:pt idx="3012">
                  <c:v>107.545</c:v>
                </c:pt>
                <c:pt idx="3013">
                  <c:v>109.22199999999999</c:v>
                </c:pt>
                <c:pt idx="3014">
                  <c:v>111.84399999999999</c:v>
                </c:pt>
                <c:pt idx="3015">
                  <c:v>105.21299999999999</c:v>
                </c:pt>
                <c:pt idx="3016">
                  <c:v>117.81</c:v>
                </c:pt>
                <c:pt idx="3017">
                  <c:v>108.735</c:v>
                </c:pt>
                <c:pt idx="3018">
                  <c:v>103.949</c:v>
                </c:pt>
                <c:pt idx="3019">
                  <c:v>85.171999999999997</c:v>
                </c:pt>
                <c:pt idx="3020">
                  <c:v>79.616</c:v>
                </c:pt>
                <c:pt idx="3021">
                  <c:v>62.936999999999998</c:v>
                </c:pt>
                <c:pt idx="3022">
                  <c:v>66.373999999999995</c:v>
                </c:pt>
                <c:pt idx="3023">
                  <c:v>66.236999999999995</c:v>
                </c:pt>
                <c:pt idx="3024">
                  <c:v>68.194000000000003</c:v>
                </c:pt>
                <c:pt idx="3025">
                  <c:v>64.594999999999999</c:v>
                </c:pt>
                <c:pt idx="3026">
                  <c:v>56.780999999999999</c:v>
                </c:pt>
                <c:pt idx="3027">
                  <c:v>60.834000000000003</c:v>
                </c:pt>
                <c:pt idx="3028">
                  <c:v>49.81</c:v>
                </c:pt>
                <c:pt idx="3029">
                  <c:v>69.036000000000001</c:v>
                </c:pt>
                <c:pt idx="3030">
                  <c:v>58.237000000000002</c:v>
                </c:pt>
                <c:pt idx="3031">
                  <c:v>55.747999999999998</c:v>
                </c:pt>
                <c:pt idx="3032">
                  <c:v>50.4</c:v>
                </c:pt>
                <c:pt idx="3033">
                  <c:v>56.71</c:v>
                </c:pt>
                <c:pt idx="3034">
                  <c:v>55.063000000000002</c:v>
                </c:pt>
                <c:pt idx="3035">
                  <c:v>58.377000000000002</c:v>
                </c:pt>
                <c:pt idx="3036">
                  <c:v>55.177999999999997</c:v>
                </c:pt>
                <c:pt idx="3037">
                  <c:v>55.213000000000001</c:v>
                </c:pt>
                <c:pt idx="3038">
                  <c:v>55.029000000000003</c:v>
                </c:pt>
                <c:pt idx="3039">
                  <c:v>56.261000000000003</c:v>
                </c:pt>
                <c:pt idx="3040">
                  <c:v>58.822000000000003</c:v>
                </c:pt>
                <c:pt idx="3041">
                  <c:v>58.676000000000002</c:v>
                </c:pt>
                <c:pt idx="3042">
                  <c:v>56.765999999999998</c:v>
                </c:pt>
                <c:pt idx="3043">
                  <c:v>53.393000000000001</c:v>
                </c:pt>
                <c:pt idx="3044">
                  <c:v>53.807000000000002</c:v>
                </c:pt>
                <c:pt idx="3045">
                  <c:v>54.404000000000003</c:v>
                </c:pt>
                <c:pt idx="3046">
                  <c:v>53.353000000000002</c:v>
                </c:pt>
                <c:pt idx="3047">
                  <c:v>56.295000000000002</c:v>
                </c:pt>
                <c:pt idx="3048">
                  <c:v>53.171999999999997</c:v>
                </c:pt>
                <c:pt idx="3049">
                  <c:v>50.335000000000001</c:v>
                </c:pt>
                <c:pt idx="3050">
                  <c:v>56.545000000000002</c:v>
                </c:pt>
                <c:pt idx="3051">
                  <c:v>53.357999999999997</c:v>
                </c:pt>
                <c:pt idx="3052">
                  <c:v>53.904000000000003</c:v>
                </c:pt>
                <c:pt idx="3053">
                  <c:v>51.325000000000003</c:v>
                </c:pt>
                <c:pt idx="3054">
                  <c:v>45.667999999999999</c:v>
                </c:pt>
                <c:pt idx="3055">
                  <c:v>40.847999999999999</c:v>
                </c:pt>
                <c:pt idx="3056">
                  <c:v>46.813000000000002</c:v>
                </c:pt>
                <c:pt idx="3057">
                  <c:v>44.686999999999998</c:v>
                </c:pt>
                <c:pt idx="3058">
                  <c:v>38.920999999999999</c:v>
                </c:pt>
                <c:pt idx="3059">
                  <c:v>45.121000000000002</c:v>
                </c:pt>
                <c:pt idx="3060">
                  <c:v>47.289000000000001</c:v>
                </c:pt>
                <c:pt idx="3061">
                  <c:v>43.649000000000001</c:v>
                </c:pt>
                <c:pt idx="3062">
                  <c:v>37.366</c:v>
                </c:pt>
                <c:pt idx="3063">
                  <c:v>43.29</c:v>
                </c:pt>
                <c:pt idx="3064">
                  <c:v>40.642000000000003</c:v>
                </c:pt>
                <c:pt idx="3065">
                  <c:v>39.845999999999997</c:v>
                </c:pt>
                <c:pt idx="3066">
                  <c:v>42.158999999999999</c:v>
                </c:pt>
                <c:pt idx="3067">
                  <c:v>37.122</c:v>
                </c:pt>
                <c:pt idx="3068">
                  <c:v>36.03</c:v>
                </c:pt>
                <c:pt idx="3069">
                  <c:v>39.866</c:v>
                </c:pt>
                <c:pt idx="3070">
                  <c:v>36.420999999999999</c:v>
                </c:pt>
                <c:pt idx="3071">
                  <c:v>41.295999999999999</c:v>
                </c:pt>
                <c:pt idx="3072">
                  <c:v>40.826000000000001</c:v>
                </c:pt>
                <c:pt idx="3073">
                  <c:v>39.892000000000003</c:v>
                </c:pt>
                <c:pt idx="3074">
                  <c:v>41.960999999999999</c:v>
                </c:pt>
                <c:pt idx="3075">
                  <c:v>43.484000000000002</c:v>
                </c:pt>
                <c:pt idx="3076">
                  <c:v>34.941000000000003</c:v>
                </c:pt>
                <c:pt idx="3077">
                  <c:v>37.387999999999998</c:v>
                </c:pt>
                <c:pt idx="3078">
                  <c:v>40.386000000000003</c:v>
                </c:pt>
                <c:pt idx="3079">
                  <c:v>42.320999999999998</c:v>
                </c:pt>
                <c:pt idx="3080">
                  <c:v>33.451000000000001</c:v>
                </c:pt>
                <c:pt idx="3081">
                  <c:v>33.497999999999998</c:v>
                </c:pt>
                <c:pt idx="3082">
                  <c:v>34.058</c:v>
                </c:pt>
                <c:pt idx="3083">
                  <c:v>35.99</c:v>
                </c:pt>
                <c:pt idx="3084">
                  <c:v>28.995999999999999</c:v>
                </c:pt>
                <c:pt idx="3085">
                  <c:v>29.867999999999999</c:v>
                </c:pt>
                <c:pt idx="3086">
                  <c:v>33.840000000000003</c:v>
                </c:pt>
                <c:pt idx="3087">
                  <c:v>38.107999999999997</c:v>
                </c:pt>
                <c:pt idx="3088">
                  <c:v>36.259</c:v>
                </c:pt>
                <c:pt idx="3089">
                  <c:v>33.331000000000003</c:v>
                </c:pt>
                <c:pt idx="3090">
                  <c:v>32.112000000000002</c:v>
                </c:pt>
                <c:pt idx="3091">
                  <c:v>32.670999999999999</c:v>
                </c:pt>
                <c:pt idx="3092">
                  <c:v>32.905000000000001</c:v>
                </c:pt>
                <c:pt idx="3093">
                  <c:v>32.009</c:v>
                </c:pt>
                <c:pt idx="3094">
                  <c:v>27.608000000000001</c:v>
                </c:pt>
                <c:pt idx="3095">
                  <c:v>39.362000000000002</c:v>
                </c:pt>
                <c:pt idx="3096">
                  <c:v>34.308999999999997</c:v>
                </c:pt>
                <c:pt idx="3097">
                  <c:v>31.344999999999999</c:v>
                </c:pt>
                <c:pt idx="3098">
                  <c:v>28.643000000000001</c:v>
                </c:pt>
                <c:pt idx="3099">
                  <c:v>30.274000000000001</c:v>
                </c:pt>
                <c:pt idx="3100">
                  <c:v>30.678999999999998</c:v>
                </c:pt>
                <c:pt idx="3101">
                  <c:v>31.751999999999999</c:v>
                </c:pt>
                <c:pt idx="3102">
                  <c:v>31.86</c:v>
                </c:pt>
                <c:pt idx="3103">
                  <c:v>28.18</c:v>
                </c:pt>
                <c:pt idx="3104">
                  <c:v>30.526</c:v>
                </c:pt>
                <c:pt idx="3105">
                  <c:v>31.13</c:v>
                </c:pt>
                <c:pt idx="3106">
                  <c:v>30.396999999999998</c:v>
                </c:pt>
                <c:pt idx="3107">
                  <c:v>27.356000000000002</c:v>
                </c:pt>
                <c:pt idx="3108">
                  <c:v>26.948</c:v>
                </c:pt>
                <c:pt idx="3109">
                  <c:v>27.524999999999999</c:v>
                </c:pt>
                <c:pt idx="3110">
                  <c:v>21.550999999999998</c:v>
                </c:pt>
                <c:pt idx="3111">
                  <c:v>17.582999999999998</c:v>
                </c:pt>
                <c:pt idx="3112">
                  <c:v>25.085999999999999</c:v>
                </c:pt>
                <c:pt idx="3113">
                  <c:v>17.515000000000001</c:v>
                </c:pt>
                <c:pt idx="3114">
                  <c:v>24.541</c:v>
                </c:pt>
                <c:pt idx="3115">
                  <c:v>17.606000000000002</c:v>
                </c:pt>
                <c:pt idx="3116">
                  <c:v>23.189</c:v>
                </c:pt>
                <c:pt idx="3117">
                  <c:v>22.501999999999999</c:v>
                </c:pt>
                <c:pt idx="3118">
                  <c:v>14.57</c:v>
                </c:pt>
                <c:pt idx="3119">
                  <c:v>16.651</c:v>
                </c:pt>
                <c:pt idx="3120">
                  <c:v>9.8469999999999995</c:v>
                </c:pt>
                <c:pt idx="3121">
                  <c:v>9.89</c:v>
                </c:pt>
                <c:pt idx="3122">
                  <c:v>14.978999999999999</c:v>
                </c:pt>
                <c:pt idx="3123">
                  <c:v>19.224</c:v>
                </c:pt>
                <c:pt idx="3124">
                  <c:v>23.402000000000001</c:v>
                </c:pt>
                <c:pt idx="3125">
                  <c:v>17.22</c:v>
                </c:pt>
                <c:pt idx="3126">
                  <c:v>8.657</c:v>
                </c:pt>
                <c:pt idx="3127">
                  <c:v>5.7119999999999997</c:v>
                </c:pt>
                <c:pt idx="3128">
                  <c:v>13.611000000000001</c:v>
                </c:pt>
                <c:pt idx="3129">
                  <c:v>8.4770000000000003</c:v>
                </c:pt>
                <c:pt idx="3130">
                  <c:v>12.398999999999999</c:v>
                </c:pt>
                <c:pt idx="3131">
                  <c:v>15.526999999999999</c:v>
                </c:pt>
                <c:pt idx="3132">
                  <c:v>8.266</c:v>
                </c:pt>
                <c:pt idx="3133">
                  <c:v>10.404999999999999</c:v>
                </c:pt>
                <c:pt idx="3134">
                  <c:v>9.9570000000000007</c:v>
                </c:pt>
                <c:pt idx="3135">
                  <c:v>10.795999999999999</c:v>
                </c:pt>
                <c:pt idx="3136">
                  <c:v>10.085000000000001</c:v>
                </c:pt>
                <c:pt idx="3137">
                  <c:v>10.263</c:v>
                </c:pt>
                <c:pt idx="3138">
                  <c:v>16.363</c:v>
                </c:pt>
                <c:pt idx="3139">
                  <c:v>13.738</c:v>
                </c:pt>
                <c:pt idx="3140">
                  <c:v>13.457000000000001</c:v>
                </c:pt>
                <c:pt idx="3141">
                  <c:v>5.3680000000000003</c:v>
                </c:pt>
                <c:pt idx="3142">
                  <c:v>9.1829999999999998</c:v>
                </c:pt>
                <c:pt idx="3143">
                  <c:v>14.04</c:v>
                </c:pt>
                <c:pt idx="3144">
                  <c:v>13.875</c:v>
                </c:pt>
                <c:pt idx="3145">
                  <c:v>8.266</c:v>
                </c:pt>
                <c:pt idx="3146">
                  <c:v>10.384</c:v>
                </c:pt>
                <c:pt idx="3147">
                  <c:v>11.648</c:v>
                </c:pt>
                <c:pt idx="3148">
                  <c:v>10.295</c:v>
                </c:pt>
                <c:pt idx="3149">
                  <c:v>11.041</c:v>
                </c:pt>
                <c:pt idx="3150">
                  <c:v>11.574999999999999</c:v>
                </c:pt>
                <c:pt idx="3151">
                  <c:v>10.959</c:v>
                </c:pt>
                <c:pt idx="3152">
                  <c:v>10.967000000000001</c:v>
                </c:pt>
                <c:pt idx="3153">
                  <c:v>10.488</c:v>
                </c:pt>
                <c:pt idx="3154">
                  <c:v>10.773999999999999</c:v>
                </c:pt>
                <c:pt idx="3155">
                  <c:v>11.704000000000001</c:v>
                </c:pt>
                <c:pt idx="3156">
                  <c:v>10.25</c:v>
                </c:pt>
                <c:pt idx="3157">
                  <c:v>9.8309999999999995</c:v>
                </c:pt>
                <c:pt idx="3158">
                  <c:v>9.7759999999999998</c:v>
                </c:pt>
                <c:pt idx="3159">
                  <c:v>10.318</c:v>
                </c:pt>
                <c:pt idx="3160">
                  <c:v>10.771000000000001</c:v>
                </c:pt>
                <c:pt idx="3161">
                  <c:v>11.227</c:v>
                </c:pt>
                <c:pt idx="3162">
                  <c:v>10.946</c:v>
                </c:pt>
                <c:pt idx="3163">
                  <c:v>10.448</c:v>
                </c:pt>
                <c:pt idx="3164">
                  <c:v>10.564</c:v>
                </c:pt>
                <c:pt idx="3165">
                  <c:v>10.983000000000001</c:v>
                </c:pt>
                <c:pt idx="3166">
                  <c:v>10.765000000000001</c:v>
                </c:pt>
                <c:pt idx="3167">
                  <c:v>10.081</c:v>
                </c:pt>
                <c:pt idx="3168">
                  <c:v>10.044</c:v>
                </c:pt>
                <c:pt idx="3169">
                  <c:v>10.661</c:v>
                </c:pt>
                <c:pt idx="3170">
                  <c:v>10.673999999999999</c:v>
                </c:pt>
                <c:pt idx="3171">
                  <c:v>10.718999999999999</c:v>
                </c:pt>
                <c:pt idx="3172">
                  <c:v>10.218999999999999</c:v>
                </c:pt>
                <c:pt idx="3173">
                  <c:v>10.295999999999999</c:v>
                </c:pt>
                <c:pt idx="3174">
                  <c:v>10.367000000000001</c:v>
                </c:pt>
                <c:pt idx="3175">
                  <c:v>10.489000000000001</c:v>
                </c:pt>
                <c:pt idx="3176">
                  <c:v>10.808999999999999</c:v>
                </c:pt>
                <c:pt idx="3177">
                  <c:v>9.5739999999999998</c:v>
                </c:pt>
                <c:pt idx="3178">
                  <c:v>10.702999999999999</c:v>
                </c:pt>
                <c:pt idx="3179">
                  <c:v>10.972</c:v>
                </c:pt>
                <c:pt idx="3180">
                  <c:v>10.704000000000001</c:v>
                </c:pt>
                <c:pt idx="3181">
                  <c:v>9.6950000000000003</c:v>
                </c:pt>
                <c:pt idx="3182">
                  <c:v>9.468</c:v>
                </c:pt>
                <c:pt idx="3183">
                  <c:v>10.726000000000001</c:v>
                </c:pt>
                <c:pt idx="3184">
                  <c:v>10.914</c:v>
                </c:pt>
                <c:pt idx="3185">
                  <c:v>10.586</c:v>
                </c:pt>
                <c:pt idx="3186">
                  <c:v>9.58</c:v>
                </c:pt>
                <c:pt idx="3187">
                  <c:v>10.412000000000001</c:v>
                </c:pt>
                <c:pt idx="3188">
                  <c:v>10.205</c:v>
                </c:pt>
                <c:pt idx="3189">
                  <c:v>9.8930000000000007</c:v>
                </c:pt>
                <c:pt idx="3190">
                  <c:v>10.254</c:v>
                </c:pt>
                <c:pt idx="3191">
                  <c:v>10.545999999999999</c:v>
                </c:pt>
                <c:pt idx="3192">
                  <c:v>10.737</c:v>
                </c:pt>
                <c:pt idx="3193">
                  <c:v>10.574</c:v>
                </c:pt>
                <c:pt idx="3194">
                  <c:v>9.5649999999999995</c:v>
                </c:pt>
                <c:pt idx="3195">
                  <c:v>9.3369999999999997</c:v>
                </c:pt>
                <c:pt idx="3196">
                  <c:v>10.563000000000001</c:v>
                </c:pt>
                <c:pt idx="3197">
                  <c:v>10.715999999999999</c:v>
                </c:pt>
                <c:pt idx="3198">
                  <c:v>10.657</c:v>
                </c:pt>
                <c:pt idx="3199">
                  <c:v>9.4390000000000001</c:v>
                </c:pt>
                <c:pt idx="3200">
                  <c:v>10.301</c:v>
                </c:pt>
                <c:pt idx="3201">
                  <c:v>10.276999999999999</c:v>
                </c:pt>
                <c:pt idx="3202">
                  <c:v>10.239000000000001</c:v>
                </c:pt>
                <c:pt idx="3203">
                  <c:v>9.7490000000000006</c:v>
                </c:pt>
                <c:pt idx="3204">
                  <c:v>10.363</c:v>
                </c:pt>
                <c:pt idx="3205">
                  <c:v>9.6069999999999993</c:v>
                </c:pt>
                <c:pt idx="3206">
                  <c:v>8.8559999999999999</c:v>
                </c:pt>
                <c:pt idx="3207">
                  <c:v>9.7240000000000002</c:v>
                </c:pt>
                <c:pt idx="3208">
                  <c:v>10.481999999999999</c:v>
                </c:pt>
                <c:pt idx="3209">
                  <c:v>10.013999999999999</c:v>
                </c:pt>
                <c:pt idx="3210">
                  <c:v>9.7430000000000003</c:v>
                </c:pt>
                <c:pt idx="3211">
                  <c:v>10.664999999999999</c:v>
                </c:pt>
                <c:pt idx="3212">
                  <c:v>9.8000000000000007</c:v>
                </c:pt>
                <c:pt idx="3213">
                  <c:v>9.44</c:v>
                </c:pt>
                <c:pt idx="3214">
                  <c:v>9.891</c:v>
                </c:pt>
                <c:pt idx="3215">
                  <c:v>9.2289999999999992</c:v>
                </c:pt>
                <c:pt idx="3216">
                  <c:v>9.9329999999999998</c:v>
                </c:pt>
                <c:pt idx="3217">
                  <c:v>9.9329999999999998</c:v>
                </c:pt>
                <c:pt idx="3218">
                  <c:v>10.486000000000001</c:v>
                </c:pt>
                <c:pt idx="3219">
                  <c:v>10.72</c:v>
                </c:pt>
                <c:pt idx="3220">
                  <c:v>10.609</c:v>
                </c:pt>
                <c:pt idx="3221">
                  <c:v>9.532</c:v>
                </c:pt>
                <c:pt idx="3222">
                  <c:v>10.055999999999999</c:v>
                </c:pt>
                <c:pt idx="3223">
                  <c:v>10.272</c:v>
                </c:pt>
                <c:pt idx="3224">
                  <c:v>9.2579999999999991</c:v>
                </c:pt>
                <c:pt idx="3225">
                  <c:v>10.215</c:v>
                </c:pt>
                <c:pt idx="3226">
                  <c:v>10.378</c:v>
                </c:pt>
                <c:pt idx="3227">
                  <c:v>10.334</c:v>
                </c:pt>
                <c:pt idx="3228">
                  <c:v>9.673</c:v>
                </c:pt>
                <c:pt idx="3229">
                  <c:v>9.3510000000000009</c:v>
                </c:pt>
                <c:pt idx="3230">
                  <c:v>9.5589999999999993</c:v>
                </c:pt>
                <c:pt idx="3231">
                  <c:v>10.252000000000001</c:v>
                </c:pt>
                <c:pt idx="3232">
                  <c:v>10.146000000000001</c:v>
                </c:pt>
                <c:pt idx="3233">
                  <c:v>9.1750000000000007</c:v>
                </c:pt>
                <c:pt idx="3234">
                  <c:v>9.77</c:v>
                </c:pt>
                <c:pt idx="3235">
                  <c:v>9.9169999999999998</c:v>
                </c:pt>
                <c:pt idx="3236">
                  <c:v>9.8989999999999991</c:v>
                </c:pt>
                <c:pt idx="3237">
                  <c:v>10.076000000000001</c:v>
                </c:pt>
                <c:pt idx="3238">
                  <c:v>9.6129999999999995</c:v>
                </c:pt>
                <c:pt idx="3239">
                  <c:v>9.5619999999999994</c:v>
                </c:pt>
                <c:pt idx="3240">
                  <c:v>10.125</c:v>
                </c:pt>
                <c:pt idx="3241">
                  <c:v>10.237</c:v>
                </c:pt>
                <c:pt idx="3242">
                  <c:v>9.6010000000000009</c:v>
                </c:pt>
                <c:pt idx="3243">
                  <c:v>9.9649999999999999</c:v>
                </c:pt>
                <c:pt idx="3244">
                  <c:v>9.6739999999999995</c:v>
                </c:pt>
                <c:pt idx="3245">
                  <c:v>9.3149999999999995</c:v>
                </c:pt>
                <c:pt idx="3246">
                  <c:v>10.582000000000001</c:v>
                </c:pt>
                <c:pt idx="3247">
                  <c:v>9.9260000000000002</c:v>
                </c:pt>
                <c:pt idx="3248">
                  <c:v>9.5540000000000003</c:v>
                </c:pt>
                <c:pt idx="3249">
                  <c:v>9.5060000000000002</c:v>
                </c:pt>
                <c:pt idx="3250">
                  <c:v>10.388999999999999</c:v>
                </c:pt>
                <c:pt idx="3251">
                  <c:v>9.6229999999999993</c:v>
                </c:pt>
                <c:pt idx="3252">
                  <c:v>10.62</c:v>
                </c:pt>
                <c:pt idx="3253">
                  <c:v>10.212999999999999</c:v>
                </c:pt>
                <c:pt idx="3254">
                  <c:v>9.84</c:v>
                </c:pt>
                <c:pt idx="3255">
                  <c:v>9.9830000000000005</c:v>
                </c:pt>
                <c:pt idx="3256">
                  <c:v>9.4830000000000005</c:v>
                </c:pt>
                <c:pt idx="3257">
                  <c:v>9.8000000000000007</c:v>
                </c:pt>
                <c:pt idx="3258">
                  <c:v>10.166</c:v>
                </c:pt>
                <c:pt idx="3259">
                  <c:v>8.3889999999999993</c:v>
                </c:pt>
                <c:pt idx="3260">
                  <c:v>9.5649999999999995</c:v>
                </c:pt>
                <c:pt idx="3261">
                  <c:v>9.7609999999999992</c:v>
                </c:pt>
                <c:pt idx="3262">
                  <c:v>10.28</c:v>
                </c:pt>
                <c:pt idx="3263">
                  <c:v>10.217000000000001</c:v>
                </c:pt>
                <c:pt idx="3264">
                  <c:v>10.196999999999999</c:v>
                </c:pt>
                <c:pt idx="3265">
                  <c:v>9.3190000000000008</c:v>
                </c:pt>
                <c:pt idx="3266">
                  <c:v>9.3279999999999994</c:v>
                </c:pt>
                <c:pt idx="3267">
                  <c:v>8.6509999999999998</c:v>
                </c:pt>
                <c:pt idx="3268">
                  <c:v>9.3140000000000001</c:v>
                </c:pt>
                <c:pt idx="3269">
                  <c:v>9.49</c:v>
                </c:pt>
                <c:pt idx="3270">
                  <c:v>9.5860000000000003</c:v>
                </c:pt>
                <c:pt idx="3271">
                  <c:v>10.326000000000001</c:v>
                </c:pt>
                <c:pt idx="3272">
                  <c:v>8.8369999999999997</c:v>
                </c:pt>
                <c:pt idx="3273">
                  <c:v>9.8620000000000001</c:v>
                </c:pt>
                <c:pt idx="3274">
                  <c:v>10.081</c:v>
                </c:pt>
                <c:pt idx="3275">
                  <c:v>10.278</c:v>
                </c:pt>
                <c:pt idx="3276">
                  <c:v>10.311999999999999</c:v>
                </c:pt>
                <c:pt idx="3277">
                  <c:v>9.1950000000000003</c:v>
                </c:pt>
                <c:pt idx="3278">
                  <c:v>9.7769999999999992</c:v>
                </c:pt>
                <c:pt idx="3279">
                  <c:v>9.8219999999999992</c:v>
                </c:pt>
                <c:pt idx="3280">
                  <c:v>9.2620000000000005</c:v>
                </c:pt>
                <c:pt idx="3281">
                  <c:v>9.59</c:v>
                </c:pt>
                <c:pt idx="3282">
                  <c:v>10.045</c:v>
                </c:pt>
                <c:pt idx="3283">
                  <c:v>9.9390000000000001</c:v>
                </c:pt>
                <c:pt idx="3284">
                  <c:v>9.7029999999999994</c:v>
                </c:pt>
                <c:pt idx="3285">
                  <c:v>9.9640000000000004</c:v>
                </c:pt>
                <c:pt idx="3286">
                  <c:v>9.6519999999999992</c:v>
                </c:pt>
                <c:pt idx="3287">
                  <c:v>10.242000000000001</c:v>
                </c:pt>
                <c:pt idx="3288">
                  <c:v>10.346</c:v>
                </c:pt>
                <c:pt idx="3289">
                  <c:v>9.5739999999999998</c:v>
                </c:pt>
                <c:pt idx="3290">
                  <c:v>8.9659999999999993</c:v>
                </c:pt>
                <c:pt idx="3291">
                  <c:v>9.2430000000000003</c:v>
                </c:pt>
                <c:pt idx="3292">
                  <c:v>9.7439999999999998</c:v>
                </c:pt>
                <c:pt idx="3293">
                  <c:v>9.2240000000000002</c:v>
                </c:pt>
                <c:pt idx="3294">
                  <c:v>10.175000000000001</c:v>
                </c:pt>
                <c:pt idx="3295">
                  <c:v>9.8330000000000002</c:v>
                </c:pt>
                <c:pt idx="3296">
                  <c:v>9.6050000000000004</c:v>
                </c:pt>
                <c:pt idx="3297">
                  <c:v>9.8859999999999992</c:v>
                </c:pt>
                <c:pt idx="3298">
                  <c:v>9.5660000000000007</c:v>
                </c:pt>
                <c:pt idx="3299">
                  <c:v>9.7430000000000003</c:v>
                </c:pt>
                <c:pt idx="3300">
                  <c:v>10.057</c:v>
                </c:pt>
                <c:pt idx="3301">
                  <c:v>9.2620000000000005</c:v>
                </c:pt>
                <c:pt idx="3302">
                  <c:v>9.5</c:v>
                </c:pt>
                <c:pt idx="3303">
                  <c:v>9.2469999999999999</c:v>
                </c:pt>
                <c:pt idx="3304">
                  <c:v>9.4740000000000002</c:v>
                </c:pt>
                <c:pt idx="3305">
                  <c:v>9.2680000000000007</c:v>
                </c:pt>
                <c:pt idx="3306">
                  <c:v>9.4879999999999995</c:v>
                </c:pt>
                <c:pt idx="3307">
                  <c:v>10.052</c:v>
                </c:pt>
                <c:pt idx="3308">
                  <c:v>9.9610000000000003</c:v>
                </c:pt>
                <c:pt idx="3309">
                  <c:v>9.3859999999999992</c:v>
                </c:pt>
                <c:pt idx="3310">
                  <c:v>9.0310000000000006</c:v>
                </c:pt>
                <c:pt idx="3311">
                  <c:v>9.4809999999999999</c:v>
                </c:pt>
                <c:pt idx="3312">
                  <c:v>8.7100000000000009</c:v>
                </c:pt>
                <c:pt idx="3313">
                  <c:v>8.7029999999999994</c:v>
                </c:pt>
                <c:pt idx="3314">
                  <c:v>9.0990000000000002</c:v>
                </c:pt>
                <c:pt idx="3315">
                  <c:v>8.9420000000000002</c:v>
                </c:pt>
                <c:pt idx="3316">
                  <c:v>9.1940000000000008</c:v>
                </c:pt>
                <c:pt idx="3317">
                  <c:v>9.2639999999999993</c:v>
                </c:pt>
                <c:pt idx="3318">
                  <c:v>9.5660000000000007</c:v>
                </c:pt>
                <c:pt idx="3319">
                  <c:v>9.3840000000000003</c:v>
                </c:pt>
                <c:pt idx="3320">
                  <c:v>9.5709999999999997</c:v>
                </c:pt>
                <c:pt idx="3321">
                  <c:v>9.4380000000000006</c:v>
                </c:pt>
                <c:pt idx="3322">
                  <c:v>10.010999999999999</c:v>
                </c:pt>
                <c:pt idx="3323">
                  <c:v>9.4849999999999994</c:v>
                </c:pt>
                <c:pt idx="3324">
                  <c:v>8.9510000000000005</c:v>
                </c:pt>
                <c:pt idx="3325">
                  <c:v>9.5449999999999999</c:v>
                </c:pt>
                <c:pt idx="3326">
                  <c:v>9.3580000000000005</c:v>
                </c:pt>
                <c:pt idx="3327">
                  <c:v>9.2059999999999995</c:v>
                </c:pt>
                <c:pt idx="3328">
                  <c:v>8.9749999999999996</c:v>
                </c:pt>
                <c:pt idx="3329">
                  <c:v>8.8979999999999997</c:v>
                </c:pt>
                <c:pt idx="3330">
                  <c:v>9.7289999999999992</c:v>
                </c:pt>
                <c:pt idx="3331">
                  <c:v>11.943</c:v>
                </c:pt>
                <c:pt idx="3332">
                  <c:v>10.904999999999999</c:v>
                </c:pt>
                <c:pt idx="3333">
                  <c:v>10.939</c:v>
                </c:pt>
                <c:pt idx="3334">
                  <c:v>11.342000000000001</c:v>
                </c:pt>
                <c:pt idx="3335">
                  <c:v>10.837</c:v>
                </c:pt>
                <c:pt idx="3336">
                  <c:v>9.9260000000000002</c:v>
                </c:pt>
                <c:pt idx="3337">
                  <c:v>9.6389999999999993</c:v>
                </c:pt>
                <c:pt idx="3338">
                  <c:v>10.19</c:v>
                </c:pt>
                <c:pt idx="3339">
                  <c:v>11.429</c:v>
                </c:pt>
                <c:pt idx="3340">
                  <c:v>11.467000000000001</c:v>
                </c:pt>
                <c:pt idx="3341">
                  <c:v>11.092000000000001</c:v>
                </c:pt>
                <c:pt idx="3342">
                  <c:v>11.061</c:v>
                </c:pt>
                <c:pt idx="3343">
                  <c:v>11.661</c:v>
                </c:pt>
                <c:pt idx="3344">
                  <c:v>10.811</c:v>
                </c:pt>
                <c:pt idx="3345">
                  <c:v>11.817</c:v>
                </c:pt>
                <c:pt idx="3346">
                  <c:v>11.781000000000001</c:v>
                </c:pt>
                <c:pt idx="3347">
                  <c:v>12.105</c:v>
                </c:pt>
                <c:pt idx="3348">
                  <c:v>10.582000000000001</c:v>
                </c:pt>
                <c:pt idx="3349">
                  <c:v>11.688000000000001</c:v>
                </c:pt>
                <c:pt idx="3350">
                  <c:v>10.739000000000001</c:v>
                </c:pt>
                <c:pt idx="3351">
                  <c:v>10.929</c:v>
                </c:pt>
                <c:pt idx="3352">
                  <c:v>10.996</c:v>
                </c:pt>
                <c:pt idx="3353">
                  <c:v>10.333</c:v>
                </c:pt>
                <c:pt idx="3354">
                  <c:v>11.173</c:v>
                </c:pt>
                <c:pt idx="3355">
                  <c:v>11.39</c:v>
                </c:pt>
                <c:pt idx="3356">
                  <c:v>11.462999999999999</c:v>
                </c:pt>
                <c:pt idx="3357">
                  <c:v>11.573</c:v>
                </c:pt>
                <c:pt idx="3358">
                  <c:v>11.914</c:v>
                </c:pt>
                <c:pt idx="3359">
                  <c:v>12.119</c:v>
                </c:pt>
                <c:pt idx="3360">
                  <c:v>10.923</c:v>
                </c:pt>
                <c:pt idx="3361">
                  <c:v>11.35</c:v>
                </c:pt>
                <c:pt idx="3362">
                  <c:v>12.172000000000001</c:v>
                </c:pt>
                <c:pt idx="3363">
                  <c:v>12.154999999999999</c:v>
                </c:pt>
                <c:pt idx="3364">
                  <c:v>11.987</c:v>
                </c:pt>
                <c:pt idx="3365">
                  <c:v>12.04</c:v>
                </c:pt>
                <c:pt idx="3366">
                  <c:v>11.840999999999999</c:v>
                </c:pt>
                <c:pt idx="3367">
                  <c:v>12.029</c:v>
                </c:pt>
                <c:pt idx="3368">
                  <c:v>11.239000000000001</c:v>
                </c:pt>
                <c:pt idx="3369">
                  <c:v>12.02</c:v>
                </c:pt>
                <c:pt idx="3370">
                  <c:v>12.173</c:v>
                </c:pt>
                <c:pt idx="3371">
                  <c:v>11.170999999999999</c:v>
                </c:pt>
                <c:pt idx="3372">
                  <c:v>10.611000000000001</c:v>
                </c:pt>
                <c:pt idx="3373">
                  <c:v>10.394</c:v>
                </c:pt>
                <c:pt idx="3374">
                  <c:v>12.244</c:v>
                </c:pt>
                <c:pt idx="3375">
                  <c:v>11.43</c:v>
                </c:pt>
                <c:pt idx="3376">
                  <c:v>11.581</c:v>
                </c:pt>
                <c:pt idx="3377">
                  <c:v>11.984999999999999</c:v>
                </c:pt>
                <c:pt idx="3378">
                  <c:v>11.180999999999999</c:v>
                </c:pt>
                <c:pt idx="3379">
                  <c:v>10.724</c:v>
                </c:pt>
                <c:pt idx="3380">
                  <c:v>12.148</c:v>
                </c:pt>
                <c:pt idx="3381">
                  <c:v>11.151</c:v>
                </c:pt>
                <c:pt idx="3382">
                  <c:v>11.696</c:v>
                </c:pt>
                <c:pt idx="3383">
                  <c:v>11.486000000000001</c:v>
                </c:pt>
                <c:pt idx="3384">
                  <c:v>10.766</c:v>
                </c:pt>
                <c:pt idx="3385">
                  <c:v>11.778</c:v>
                </c:pt>
                <c:pt idx="3386">
                  <c:v>10.130000000000001</c:v>
                </c:pt>
                <c:pt idx="3387">
                  <c:v>12.303000000000001</c:v>
                </c:pt>
                <c:pt idx="3388">
                  <c:v>9.2889999999999997</c:v>
                </c:pt>
                <c:pt idx="3389">
                  <c:v>11.571</c:v>
                </c:pt>
                <c:pt idx="3390">
                  <c:v>11.823</c:v>
                </c:pt>
                <c:pt idx="3391">
                  <c:v>11.872999999999999</c:v>
                </c:pt>
                <c:pt idx="3392">
                  <c:v>11.907999999999999</c:v>
                </c:pt>
                <c:pt idx="3393">
                  <c:v>12.159000000000001</c:v>
                </c:pt>
                <c:pt idx="3394">
                  <c:v>12.272</c:v>
                </c:pt>
                <c:pt idx="3395">
                  <c:v>11.837999999999999</c:v>
                </c:pt>
                <c:pt idx="3396">
                  <c:v>12.042</c:v>
                </c:pt>
                <c:pt idx="3397">
                  <c:v>11.131</c:v>
                </c:pt>
                <c:pt idx="3398">
                  <c:v>11.919</c:v>
                </c:pt>
                <c:pt idx="3399">
                  <c:v>11.347</c:v>
                </c:pt>
                <c:pt idx="3400">
                  <c:v>12.032999999999999</c:v>
                </c:pt>
                <c:pt idx="3401">
                  <c:v>11.331</c:v>
                </c:pt>
                <c:pt idx="3402">
                  <c:v>12.47</c:v>
                </c:pt>
                <c:pt idx="3403">
                  <c:v>10.803000000000001</c:v>
                </c:pt>
                <c:pt idx="3404">
                  <c:v>11.906000000000001</c:v>
                </c:pt>
                <c:pt idx="3405">
                  <c:v>11.256</c:v>
                </c:pt>
                <c:pt idx="3406">
                  <c:v>11.006</c:v>
                </c:pt>
                <c:pt idx="3407">
                  <c:v>11.167999999999999</c:v>
                </c:pt>
                <c:pt idx="3408">
                  <c:v>11.212999999999999</c:v>
                </c:pt>
                <c:pt idx="3409">
                  <c:v>11.587999999999999</c:v>
                </c:pt>
                <c:pt idx="3410">
                  <c:v>11.395</c:v>
                </c:pt>
                <c:pt idx="3411">
                  <c:v>12.462</c:v>
                </c:pt>
                <c:pt idx="3412">
                  <c:v>11.811</c:v>
                </c:pt>
                <c:pt idx="3413">
                  <c:v>11.541</c:v>
                </c:pt>
                <c:pt idx="3414">
                  <c:v>11.592000000000001</c:v>
                </c:pt>
                <c:pt idx="3415">
                  <c:v>12.342000000000001</c:v>
                </c:pt>
                <c:pt idx="3416">
                  <c:v>11.904</c:v>
                </c:pt>
                <c:pt idx="3417">
                  <c:v>11.875999999999999</c:v>
                </c:pt>
                <c:pt idx="3418">
                  <c:v>11.837</c:v>
                </c:pt>
                <c:pt idx="3419">
                  <c:v>11.548</c:v>
                </c:pt>
                <c:pt idx="3420">
                  <c:v>11.336</c:v>
                </c:pt>
                <c:pt idx="3421">
                  <c:v>11.683999999999999</c:v>
                </c:pt>
                <c:pt idx="3422">
                  <c:v>12.167999999999999</c:v>
                </c:pt>
                <c:pt idx="3423">
                  <c:v>12.347</c:v>
                </c:pt>
                <c:pt idx="3424">
                  <c:v>11.651999999999999</c:v>
                </c:pt>
                <c:pt idx="3425">
                  <c:v>11.351000000000001</c:v>
                </c:pt>
                <c:pt idx="3426">
                  <c:v>10.82</c:v>
                </c:pt>
                <c:pt idx="3427">
                  <c:v>12.058999999999999</c:v>
                </c:pt>
                <c:pt idx="3428">
                  <c:v>11.816000000000001</c:v>
                </c:pt>
                <c:pt idx="3429">
                  <c:v>12.185</c:v>
                </c:pt>
                <c:pt idx="3430">
                  <c:v>10.727</c:v>
                </c:pt>
                <c:pt idx="3431">
                  <c:v>11.488</c:v>
                </c:pt>
                <c:pt idx="3432">
                  <c:v>11.224</c:v>
                </c:pt>
                <c:pt idx="3433">
                  <c:v>11.792</c:v>
                </c:pt>
                <c:pt idx="3434">
                  <c:v>11.204000000000001</c:v>
                </c:pt>
                <c:pt idx="3435">
                  <c:v>11.702999999999999</c:v>
                </c:pt>
                <c:pt idx="3436">
                  <c:v>11.115</c:v>
                </c:pt>
                <c:pt idx="3437">
                  <c:v>11.629</c:v>
                </c:pt>
                <c:pt idx="3438">
                  <c:v>11.893000000000001</c:v>
                </c:pt>
                <c:pt idx="3439">
                  <c:v>11.294</c:v>
                </c:pt>
                <c:pt idx="3440">
                  <c:v>10.359</c:v>
                </c:pt>
                <c:pt idx="3441">
                  <c:v>10.461</c:v>
                </c:pt>
                <c:pt idx="3442">
                  <c:v>12.193</c:v>
                </c:pt>
                <c:pt idx="3443">
                  <c:v>10.587999999999999</c:v>
                </c:pt>
                <c:pt idx="3444">
                  <c:v>11.988</c:v>
                </c:pt>
                <c:pt idx="3445">
                  <c:v>11.242000000000001</c:v>
                </c:pt>
                <c:pt idx="3446">
                  <c:v>10.645</c:v>
                </c:pt>
                <c:pt idx="3447">
                  <c:v>10.869</c:v>
                </c:pt>
                <c:pt idx="3448">
                  <c:v>10.683999999999999</c:v>
                </c:pt>
                <c:pt idx="3449">
                  <c:v>10.694000000000001</c:v>
                </c:pt>
                <c:pt idx="3450">
                  <c:v>11.64</c:v>
                </c:pt>
                <c:pt idx="3451">
                  <c:v>11.93</c:v>
                </c:pt>
                <c:pt idx="3452">
                  <c:v>11.821</c:v>
                </c:pt>
                <c:pt idx="3453">
                  <c:v>12.368</c:v>
                </c:pt>
                <c:pt idx="3454">
                  <c:v>11.455</c:v>
                </c:pt>
                <c:pt idx="3455">
                  <c:v>10.547000000000001</c:v>
                </c:pt>
                <c:pt idx="3456">
                  <c:v>11.364000000000001</c:v>
                </c:pt>
                <c:pt idx="3457">
                  <c:v>11.363</c:v>
                </c:pt>
                <c:pt idx="3458">
                  <c:v>11.583</c:v>
                </c:pt>
                <c:pt idx="3459">
                  <c:v>11.544</c:v>
                </c:pt>
                <c:pt idx="3460">
                  <c:v>11.917999999999999</c:v>
                </c:pt>
                <c:pt idx="3461">
                  <c:v>11.827999999999999</c:v>
                </c:pt>
                <c:pt idx="3462">
                  <c:v>12.436</c:v>
                </c:pt>
                <c:pt idx="3463">
                  <c:v>11.346</c:v>
                </c:pt>
                <c:pt idx="3464">
                  <c:v>10.491</c:v>
                </c:pt>
                <c:pt idx="3465">
                  <c:v>11.419</c:v>
                </c:pt>
                <c:pt idx="3466">
                  <c:v>12.065</c:v>
                </c:pt>
                <c:pt idx="3467">
                  <c:v>11.683999999999999</c:v>
                </c:pt>
                <c:pt idx="3468">
                  <c:v>12.048</c:v>
                </c:pt>
                <c:pt idx="3469">
                  <c:v>12.117000000000001</c:v>
                </c:pt>
                <c:pt idx="3470">
                  <c:v>11.303000000000001</c:v>
                </c:pt>
                <c:pt idx="3471">
                  <c:v>12.058999999999999</c:v>
                </c:pt>
                <c:pt idx="3472">
                  <c:v>11.407999999999999</c:v>
                </c:pt>
                <c:pt idx="3473">
                  <c:v>11.856999999999999</c:v>
                </c:pt>
                <c:pt idx="3474">
                  <c:v>10.292999999999999</c:v>
                </c:pt>
                <c:pt idx="3475">
                  <c:v>11.423999999999999</c:v>
                </c:pt>
                <c:pt idx="3476">
                  <c:v>11.475</c:v>
                </c:pt>
                <c:pt idx="3477">
                  <c:v>10.765000000000001</c:v>
                </c:pt>
                <c:pt idx="3478">
                  <c:v>11.55</c:v>
                </c:pt>
                <c:pt idx="3479">
                  <c:v>10.724</c:v>
                </c:pt>
                <c:pt idx="3480">
                  <c:v>12.308</c:v>
                </c:pt>
                <c:pt idx="3481">
                  <c:v>10.794</c:v>
                </c:pt>
                <c:pt idx="3482">
                  <c:v>12.254</c:v>
                </c:pt>
                <c:pt idx="3483">
                  <c:v>11.621</c:v>
                </c:pt>
                <c:pt idx="3484">
                  <c:v>12.041</c:v>
                </c:pt>
                <c:pt idx="3485">
                  <c:v>11.901</c:v>
                </c:pt>
                <c:pt idx="3486">
                  <c:v>12.289</c:v>
                </c:pt>
                <c:pt idx="3487">
                  <c:v>11.359</c:v>
                </c:pt>
                <c:pt idx="3488">
                  <c:v>12.169</c:v>
                </c:pt>
                <c:pt idx="3489">
                  <c:v>11.231999999999999</c:v>
                </c:pt>
                <c:pt idx="3490">
                  <c:v>12.231999999999999</c:v>
                </c:pt>
                <c:pt idx="3491">
                  <c:v>11.164999999999999</c:v>
                </c:pt>
                <c:pt idx="3492">
                  <c:v>11.856999999999999</c:v>
                </c:pt>
                <c:pt idx="3493">
                  <c:v>11.746</c:v>
                </c:pt>
                <c:pt idx="3494">
                  <c:v>11.824999999999999</c:v>
                </c:pt>
                <c:pt idx="3495">
                  <c:v>12.138999999999999</c:v>
                </c:pt>
                <c:pt idx="3496">
                  <c:v>12.2</c:v>
                </c:pt>
                <c:pt idx="3497">
                  <c:v>12.382999999999999</c:v>
                </c:pt>
                <c:pt idx="3498">
                  <c:v>11.396000000000001</c:v>
                </c:pt>
                <c:pt idx="3499">
                  <c:v>10.712999999999999</c:v>
                </c:pt>
                <c:pt idx="3500">
                  <c:v>11.009</c:v>
                </c:pt>
                <c:pt idx="3501">
                  <c:v>10.499000000000001</c:v>
                </c:pt>
                <c:pt idx="3502">
                  <c:v>11.744999999999999</c:v>
                </c:pt>
                <c:pt idx="3503">
                  <c:v>10.513999999999999</c:v>
                </c:pt>
                <c:pt idx="3504">
                  <c:v>11.644</c:v>
                </c:pt>
                <c:pt idx="3505">
                  <c:v>11.586</c:v>
                </c:pt>
                <c:pt idx="3506">
                  <c:v>10.773999999999999</c:v>
                </c:pt>
                <c:pt idx="3507">
                  <c:v>10.247</c:v>
                </c:pt>
                <c:pt idx="3508">
                  <c:v>9.2850000000000001</c:v>
                </c:pt>
                <c:pt idx="3509">
                  <c:v>11.922000000000001</c:v>
                </c:pt>
                <c:pt idx="3510">
                  <c:v>11.634</c:v>
                </c:pt>
                <c:pt idx="3511">
                  <c:v>11.670999999999999</c:v>
                </c:pt>
                <c:pt idx="3512">
                  <c:v>11.377000000000001</c:v>
                </c:pt>
                <c:pt idx="3513">
                  <c:v>12.222</c:v>
                </c:pt>
                <c:pt idx="3514">
                  <c:v>11.542</c:v>
                </c:pt>
                <c:pt idx="3515">
                  <c:v>11.903</c:v>
                </c:pt>
                <c:pt idx="3516">
                  <c:v>11.48</c:v>
                </c:pt>
                <c:pt idx="3517">
                  <c:v>11.833</c:v>
                </c:pt>
                <c:pt idx="3518">
                  <c:v>12.000999999999999</c:v>
                </c:pt>
                <c:pt idx="3519">
                  <c:v>11.22</c:v>
                </c:pt>
                <c:pt idx="3520">
                  <c:v>12.234999999999999</c:v>
                </c:pt>
                <c:pt idx="3521">
                  <c:v>11.234999999999999</c:v>
                </c:pt>
                <c:pt idx="3522">
                  <c:v>11.214</c:v>
                </c:pt>
                <c:pt idx="3523">
                  <c:v>11.548999999999999</c:v>
                </c:pt>
                <c:pt idx="3524">
                  <c:v>10.734999999999999</c:v>
                </c:pt>
                <c:pt idx="3525">
                  <c:v>11.429</c:v>
                </c:pt>
                <c:pt idx="3526">
                  <c:v>12.06</c:v>
                </c:pt>
                <c:pt idx="3527">
                  <c:v>11.125999999999999</c:v>
                </c:pt>
                <c:pt idx="3528">
                  <c:v>11.497</c:v>
                </c:pt>
                <c:pt idx="3529">
                  <c:v>11.525</c:v>
                </c:pt>
                <c:pt idx="3530">
                  <c:v>11.727</c:v>
                </c:pt>
                <c:pt idx="3531">
                  <c:v>11.949</c:v>
                </c:pt>
                <c:pt idx="3532">
                  <c:v>11.352</c:v>
                </c:pt>
                <c:pt idx="3533">
                  <c:v>11.388999999999999</c:v>
                </c:pt>
                <c:pt idx="3534">
                  <c:v>11.523999999999999</c:v>
                </c:pt>
                <c:pt idx="3535">
                  <c:v>12.114000000000001</c:v>
                </c:pt>
                <c:pt idx="3536">
                  <c:v>11.59</c:v>
                </c:pt>
                <c:pt idx="3537">
                  <c:v>11.217000000000001</c:v>
                </c:pt>
                <c:pt idx="3538">
                  <c:v>11.395</c:v>
                </c:pt>
                <c:pt idx="3539">
                  <c:v>12.081</c:v>
                </c:pt>
                <c:pt idx="3540">
                  <c:v>11.975</c:v>
                </c:pt>
                <c:pt idx="3541">
                  <c:v>11.605</c:v>
                </c:pt>
                <c:pt idx="3542">
                  <c:v>12.119</c:v>
                </c:pt>
                <c:pt idx="3543">
                  <c:v>11.585000000000001</c:v>
                </c:pt>
                <c:pt idx="3544">
                  <c:v>11.337</c:v>
                </c:pt>
                <c:pt idx="3545">
                  <c:v>11.193</c:v>
                </c:pt>
                <c:pt idx="3546">
                  <c:v>11.359</c:v>
                </c:pt>
                <c:pt idx="3547">
                  <c:v>11.798</c:v>
                </c:pt>
                <c:pt idx="3548">
                  <c:v>12.326000000000001</c:v>
                </c:pt>
                <c:pt idx="3549">
                  <c:v>11.755000000000001</c:v>
                </c:pt>
                <c:pt idx="3550">
                  <c:v>11.459</c:v>
                </c:pt>
                <c:pt idx="3551">
                  <c:v>11.112</c:v>
                </c:pt>
                <c:pt idx="3552">
                  <c:v>11.551</c:v>
                </c:pt>
                <c:pt idx="3553">
                  <c:v>12.05</c:v>
                </c:pt>
                <c:pt idx="3554">
                  <c:v>11.496</c:v>
                </c:pt>
                <c:pt idx="3555">
                  <c:v>11.692</c:v>
                </c:pt>
                <c:pt idx="3556">
                  <c:v>11.411</c:v>
                </c:pt>
                <c:pt idx="3557">
                  <c:v>11.917</c:v>
                </c:pt>
                <c:pt idx="3558">
                  <c:v>11.148</c:v>
                </c:pt>
                <c:pt idx="3559">
                  <c:v>11.946999999999999</c:v>
                </c:pt>
                <c:pt idx="3560">
                  <c:v>10.327999999999999</c:v>
                </c:pt>
                <c:pt idx="3561">
                  <c:v>12.12</c:v>
                </c:pt>
                <c:pt idx="3562">
                  <c:v>11.441000000000001</c:v>
                </c:pt>
                <c:pt idx="3563">
                  <c:v>11.516999999999999</c:v>
                </c:pt>
                <c:pt idx="3564">
                  <c:v>10.94</c:v>
                </c:pt>
                <c:pt idx="3565">
                  <c:v>10.916</c:v>
                </c:pt>
                <c:pt idx="3566">
                  <c:v>10.676</c:v>
                </c:pt>
                <c:pt idx="3567">
                  <c:v>10.346</c:v>
                </c:pt>
                <c:pt idx="3568">
                  <c:v>10.363</c:v>
                </c:pt>
                <c:pt idx="3569">
                  <c:v>9.8960000000000008</c:v>
                </c:pt>
                <c:pt idx="3570">
                  <c:v>12.226000000000001</c:v>
                </c:pt>
                <c:pt idx="3571">
                  <c:v>11.958</c:v>
                </c:pt>
                <c:pt idx="3572">
                  <c:v>11.343</c:v>
                </c:pt>
                <c:pt idx="3573">
                  <c:v>11.282999999999999</c:v>
                </c:pt>
                <c:pt idx="3574">
                  <c:v>9.4</c:v>
                </c:pt>
                <c:pt idx="3575">
                  <c:v>11.054</c:v>
                </c:pt>
                <c:pt idx="3576">
                  <c:v>10.871</c:v>
                </c:pt>
                <c:pt idx="3577">
                  <c:v>11.577</c:v>
                </c:pt>
                <c:pt idx="3578">
                  <c:v>10.837</c:v>
                </c:pt>
                <c:pt idx="3579">
                  <c:v>11.099</c:v>
                </c:pt>
                <c:pt idx="3580">
                  <c:v>10.8</c:v>
                </c:pt>
                <c:pt idx="3581">
                  <c:v>11.832000000000001</c:v>
                </c:pt>
                <c:pt idx="3582">
                  <c:v>11.339</c:v>
                </c:pt>
                <c:pt idx="3583">
                  <c:v>12.28</c:v>
                </c:pt>
                <c:pt idx="3584">
                  <c:v>11.353</c:v>
                </c:pt>
                <c:pt idx="3585">
                  <c:v>11.829000000000001</c:v>
                </c:pt>
                <c:pt idx="3586">
                  <c:v>11.685</c:v>
                </c:pt>
                <c:pt idx="3587">
                  <c:v>11.622</c:v>
                </c:pt>
                <c:pt idx="3588">
                  <c:v>12.053000000000001</c:v>
                </c:pt>
                <c:pt idx="3589">
                  <c:v>11.537000000000001</c:v>
                </c:pt>
                <c:pt idx="3590">
                  <c:v>11.198</c:v>
                </c:pt>
                <c:pt idx="3591">
                  <c:v>11.141999999999999</c:v>
                </c:pt>
                <c:pt idx="3592">
                  <c:v>11.117000000000001</c:v>
                </c:pt>
                <c:pt idx="3593">
                  <c:v>11.313000000000001</c:v>
                </c:pt>
                <c:pt idx="3594">
                  <c:v>11.159000000000001</c:v>
                </c:pt>
                <c:pt idx="3595">
                  <c:v>11.231999999999999</c:v>
                </c:pt>
                <c:pt idx="3596">
                  <c:v>11.379</c:v>
                </c:pt>
                <c:pt idx="3597">
                  <c:v>11.558999999999999</c:v>
                </c:pt>
                <c:pt idx="3598">
                  <c:v>11.308</c:v>
                </c:pt>
                <c:pt idx="3599">
                  <c:v>12.098000000000001</c:v>
                </c:pt>
                <c:pt idx="3600">
                  <c:v>12.483000000000001</c:v>
                </c:pt>
                <c:pt idx="3601">
                  <c:v>12.265000000000001</c:v>
                </c:pt>
                <c:pt idx="3602">
                  <c:v>11.696</c:v>
                </c:pt>
                <c:pt idx="3603">
                  <c:v>11.44</c:v>
                </c:pt>
                <c:pt idx="3604">
                  <c:v>11.263999999999999</c:v>
                </c:pt>
                <c:pt idx="3605">
                  <c:v>11.749000000000001</c:v>
                </c:pt>
                <c:pt idx="3606">
                  <c:v>11.893000000000001</c:v>
                </c:pt>
                <c:pt idx="3607">
                  <c:v>11.801</c:v>
                </c:pt>
                <c:pt idx="3608">
                  <c:v>12.407999999999999</c:v>
                </c:pt>
                <c:pt idx="3609">
                  <c:v>10.912000000000001</c:v>
                </c:pt>
                <c:pt idx="3610">
                  <c:v>11.548999999999999</c:v>
                </c:pt>
                <c:pt idx="3611">
                  <c:v>10.019</c:v>
                </c:pt>
                <c:pt idx="3612">
                  <c:v>12.153</c:v>
                </c:pt>
                <c:pt idx="3613">
                  <c:v>11.393000000000001</c:v>
                </c:pt>
                <c:pt idx="3614">
                  <c:v>11.712999999999999</c:v>
                </c:pt>
                <c:pt idx="3615">
                  <c:v>11.583</c:v>
                </c:pt>
                <c:pt idx="3616">
                  <c:v>11.509</c:v>
                </c:pt>
                <c:pt idx="3617">
                  <c:v>11.505000000000001</c:v>
                </c:pt>
                <c:pt idx="3618">
                  <c:v>11.318</c:v>
                </c:pt>
                <c:pt idx="3619">
                  <c:v>12.444000000000001</c:v>
                </c:pt>
                <c:pt idx="3620">
                  <c:v>10.298</c:v>
                </c:pt>
                <c:pt idx="3621">
                  <c:v>12.221</c:v>
                </c:pt>
                <c:pt idx="3622">
                  <c:v>10.917</c:v>
                </c:pt>
                <c:pt idx="3623">
                  <c:v>11.84</c:v>
                </c:pt>
                <c:pt idx="3624">
                  <c:v>10.685</c:v>
                </c:pt>
                <c:pt idx="3625">
                  <c:v>10.08</c:v>
                </c:pt>
                <c:pt idx="3626">
                  <c:v>10.763</c:v>
                </c:pt>
                <c:pt idx="3627">
                  <c:v>10.17</c:v>
                </c:pt>
                <c:pt idx="3628">
                  <c:v>9.9570000000000007</c:v>
                </c:pt>
                <c:pt idx="3629">
                  <c:v>10.241</c:v>
                </c:pt>
                <c:pt idx="3630">
                  <c:v>10.814</c:v>
                </c:pt>
                <c:pt idx="3631">
                  <c:v>11.359</c:v>
                </c:pt>
                <c:pt idx="3632">
                  <c:v>11.268000000000001</c:v>
                </c:pt>
                <c:pt idx="3633">
                  <c:v>11.64</c:v>
                </c:pt>
                <c:pt idx="3634">
                  <c:v>11.021000000000001</c:v>
                </c:pt>
                <c:pt idx="3635">
                  <c:v>11.211</c:v>
                </c:pt>
                <c:pt idx="3636">
                  <c:v>11.045999999999999</c:v>
                </c:pt>
                <c:pt idx="3637">
                  <c:v>11.722</c:v>
                </c:pt>
                <c:pt idx="3638">
                  <c:v>11.053000000000001</c:v>
                </c:pt>
                <c:pt idx="3639">
                  <c:v>11.916</c:v>
                </c:pt>
                <c:pt idx="3640">
                  <c:v>10.843999999999999</c:v>
                </c:pt>
                <c:pt idx="3641">
                  <c:v>11.154999999999999</c:v>
                </c:pt>
                <c:pt idx="3642">
                  <c:v>11.209</c:v>
                </c:pt>
                <c:pt idx="3643">
                  <c:v>12.382</c:v>
                </c:pt>
                <c:pt idx="3644">
                  <c:v>9.7739999999999991</c:v>
                </c:pt>
                <c:pt idx="3645">
                  <c:v>11.221</c:v>
                </c:pt>
                <c:pt idx="3646">
                  <c:v>10.484</c:v>
                </c:pt>
                <c:pt idx="3647">
                  <c:v>11.106999999999999</c:v>
                </c:pt>
                <c:pt idx="3648">
                  <c:v>11.88</c:v>
                </c:pt>
                <c:pt idx="3649">
                  <c:v>12.262</c:v>
                </c:pt>
                <c:pt idx="3650">
                  <c:v>11.574</c:v>
                </c:pt>
                <c:pt idx="3651">
                  <c:v>11.278</c:v>
                </c:pt>
                <c:pt idx="3652">
                  <c:v>10.888999999999999</c:v>
                </c:pt>
                <c:pt idx="3653">
                  <c:v>11.419</c:v>
                </c:pt>
                <c:pt idx="3654">
                  <c:v>11.803000000000001</c:v>
                </c:pt>
                <c:pt idx="3655">
                  <c:v>11.715999999999999</c:v>
                </c:pt>
                <c:pt idx="3656">
                  <c:v>11.243</c:v>
                </c:pt>
                <c:pt idx="3657">
                  <c:v>10.292999999999999</c:v>
                </c:pt>
                <c:pt idx="3658">
                  <c:v>11.676</c:v>
                </c:pt>
                <c:pt idx="3659">
                  <c:v>10.925000000000001</c:v>
                </c:pt>
                <c:pt idx="3660">
                  <c:v>10.228999999999999</c:v>
                </c:pt>
                <c:pt idx="3661">
                  <c:v>10.222</c:v>
                </c:pt>
                <c:pt idx="3662">
                  <c:v>11.255000000000001</c:v>
                </c:pt>
                <c:pt idx="3663">
                  <c:v>11.871</c:v>
                </c:pt>
                <c:pt idx="3664">
                  <c:v>11.574999999999999</c:v>
                </c:pt>
                <c:pt idx="3665">
                  <c:v>12.055999999999999</c:v>
                </c:pt>
                <c:pt idx="3666">
                  <c:v>12.57</c:v>
                </c:pt>
                <c:pt idx="3667">
                  <c:v>12.601000000000001</c:v>
                </c:pt>
                <c:pt idx="3668">
                  <c:v>12.255000000000001</c:v>
                </c:pt>
                <c:pt idx="3669">
                  <c:v>11.855</c:v>
                </c:pt>
                <c:pt idx="3670">
                  <c:v>11.746</c:v>
                </c:pt>
                <c:pt idx="3671">
                  <c:v>11.942</c:v>
                </c:pt>
                <c:pt idx="3672">
                  <c:v>12.073</c:v>
                </c:pt>
                <c:pt idx="3673">
                  <c:v>11.811999999999999</c:v>
                </c:pt>
                <c:pt idx="3674">
                  <c:v>12.003</c:v>
                </c:pt>
                <c:pt idx="3675">
                  <c:v>11.407999999999999</c:v>
                </c:pt>
                <c:pt idx="3676">
                  <c:v>11.94</c:v>
                </c:pt>
                <c:pt idx="3677">
                  <c:v>11.298</c:v>
                </c:pt>
                <c:pt idx="3678">
                  <c:v>12.026</c:v>
                </c:pt>
                <c:pt idx="3679">
                  <c:v>11.962999999999999</c:v>
                </c:pt>
                <c:pt idx="3680">
                  <c:v>11.353</c:v>
                </c:pt>
                <c:pt idx="3681">
                  <c:v>9.9410000000000007</c:v>
                </c:pt>
                <c:pt idx="3682">
                  <c:v>10.409000000000001</c:v>
                </c:pt>
                <c:pt idx="3683">
                  <c:v>10.914999999999999</c:v>
                </c:pt>
                <c:pt idx="3684">
                  <c:v>10.717000000000001</c:v>
                </c:pt>
                <c:pt idx="3685">
                  <c:v>10.904</c:v>
                </c:pt>
                <c:pt idx="3686">
                  <c:v>11.042999999999999</c:v>
                </c:pt>
                <c:pt idx="3687">
                  <c:v>10.622999999999999</c:v>
                </c:pt>
                <c:pt idx="3688">
                  <c:v>10.446999999999999</c:v>
                </c:pt>
                <c:pt idx="3689">
                  <c:v>10.02</c:v>
                </c:pt>
                <c:pt idx="3690">
                  <c:v>10.695</c:v>
                </c:pt>
                <c:pt idx="3691">
                  <c:v>11.694000000000001</c:v>
                </c:pt>
                <c:pt idx="3692">
                  <c:v>9.8569999999999993</c:v>
                </c:pt>
                <c:pt idx="3693">
                  <c:v>11.464</c:v>
                </c:pt>
                <c:pt idx="3694">
                  <c:v>12.157999999999999</c:v>
                </c:pt>
                <c:pt idx="3695">
                  <c:v>11.897</c:v>
                </c:pt>
                <c:pt idx="3696">
                  <c:v>12.451000000000001</c:v>
                </c:pt>
                <c:pt idx="3697">
                  <c:v>12.29</c:v>
                </c:pt>
                <c:pt idx="3698">
                  <c:v>12.467000000000001</c:v>
                </c:pt>
                <c:pt idx="3699">
                  <c:v>11.443</c:v>
                </c:pt>
                <c:pt idx="3700">
                  <c:v>12.47</c:v>
                </c:pt>
                <c:pt idx="3701">
                  <c:v>12.212999999999999</c:v>
                </c:pt>
                <c:pt idx="3702">
                  <c:v>12.151</c:v>
                </c:pt>
                <c:pt idx="3703">
                  <c:v>11.733000000000001</c:v>
                </c:pt>
                <c:pt idx="3704">
                  <c:v>11.863</c:v>
                </c:pt>
                <c:pt idx="3705">
                  <c:v>11.943</c:v>
                </c:pt>
                <c:pt idx="3706">
                  <c:v>11.78</c:v>
                </c:pt>
                <c:pt idx="3707">
                  <c:v>11.218</c:v>
                </c:pt>
                <c:pt idx="3708">
                  <c:v>11.619</c:v>
                </c:pt>
                <c:pt idx="3709">
                  <c:v>12.163</c:v>
                </c:pt>
                <c:pt idx="3710">
                  <c:v>11.353</c:v>
                </c:pt>
                <c:pt idx="3711">
                  <c:v>10.609</c:v>
                </c:pt>
                <c:pt idx="3712">
                  <c:v>11.467000000000001</c:v>
                </c:pt>
                <c:pt idx="3713">
                  <c:v>11.484999999999999</c:v>
                </c:pt>
                <c:pt idx="3714">
                  <c:v>11.388999999999999</c:v>
                </c:pt>
                <c:pt idx="3715">
                  <c:v>10.683999999999999</c:v>
                </c:pt>
                <c:pt idx="3716">
                  <c:v>11.340999999999999</c:v>
                </c:pt>
                <c:pt idx="3717">
                  <c:v>11.404999999999999</c:v>
                </c:pt>
                <c:pt idx="3718">
                  <c:v>12.045999999999999</c:v>
                </c:pt>
                <c:pt idx="3719">
                  <c:v>10.788</c:v>
                </c:pt>
                <c:pt idx="3720">
                  <c:v>10.864000000000001</c:v>
                </c:pt>
                <c:pt idx="3721">
                  <c:v>11.065</c:v>
                </c:pt>
                <c:pt idx="3722">
                  <c:v>11.010999999999999</c:v>
                </c:pt>
                <c:pt idx="3723">
                  <c:v>12.340999999999999</c:v>
                </c:pt>
                <c:pt idx="3724">
                  <c:v>11.359</c:v>
                </c:pt>
                <c:pt idx="3725">
                  <c:v>11.994999999999999</c:v>
                </c:pt>
                <c:pt idx="3726">
                  <c:v>11.667</c:v>
                </c:pt>
                <c:pt idx="3727">
                  <c:v>12.127000000000001</c:v>
                </c:pt>
                <c:pt idx="3728">
                  <c:v>11.896000000000001</c:v>
                </c:pt>
                <c:pt idx="3729">
                  <c:v>11.708</c:v>
                </c:pt>
                <c:pt idx="3730">
                  <c:v>11.253</c:v>
                </c:pt>
                <c:pt idx="3731">
                  <c:v>12.029</c:v>
                </c:pt>
                <c:pt idx="3732">
                  <c:v>11.663</c:v>
                </c:pt>
                <c:pt idx="3733">
                  <c:v>11.173</c:v>
                </c:pt>
                <c:pt idx="3734">
                  <c:v>11.84</c:v>
                </c:pt>
                <c:pt idx="3735">
                  <c:v>11.407999999999999</c:v>
                </c:pt>
                <c:pt idx="3736">
                  <c:v>10.121</c:v>
                </c:pt>
                <c:pt idx="3737">
                  <c:v>11.724</c:v>
                </c:pt>
                <c:pt idx="3738">
                  <c:v>12.052</c:v>
                </c:pt>
                <c:pt idx="3739">
                  <c:v>12.003</c:v>
                </c:pt>
                <c:pt idx="3740">
                  <c:v>11.968</c:v>
                </c:pt>
                <c:pt idx="3741">
                  <c:v>11.170999999999999</c:v>
                </c:pt>
                <c:pt idx="3742">
                  <c:v>11.243</c:v>
                </c:pt>
                <c:pt idx="3743">
                  <c:v>11.452</c:v>
                </c:pt>
                <c:pt idx="3744">
                  <c:v>12.35</c:v>
                </c:pt>
                <c:pt idx="3745">
                  <c:v>10.938000000000001</c:v>
                </c:pt>
                <c:pt idx="3746">
                  <c:v>12.204000000000001</c:v>
                </c:pt>
                <c:pt idx="3747">
                  <c:v>9.5679999999999996</c:v>
                </c:pt>
                <c:pt idx="3748">
                  <c:v>9.5619999999999994</c:v>
                </c:pt>
                <c:pt idx="3749">
                  <c:v>9.7469999999999999</c:v>
                </c:pt>
                <c:pt idx="3750">
                  <c:v>11.355</c:v>
                </c:pt>
                <c:pt idx="3751">
                  <c:v>11.329000000000001</c:v>
                </c:pt>
                <c:pt idx="3752">
                  <c:v>11.63</c:v>
                </c:pt>
                <c:pt idx="3753">
                  <c:v>12.003</c:v>
                </c:pt>
                <c:pt idx="3754">
                  <c:v>10.952999999999999</c:v>
                </c:pt>
                <c:pt idx="3755">
                  <c:v>11.823</c:v>
                </c:pt>
                <c:pt idx="3756">
                  <c:v>12.247999999999999</c:v>
                </c:pt>
                <c:pt idx="3757">
                  <c:v>11.939</c:v>
                </c:pt>
                <c:pt idx="3758">
                  <c:v>11.936</c:v>
                </c:pt>
                <c:pt idx="3759">
                  <c:v>10.867000000000001</c:v>
                </c:pt>
                <c:pt idx="3760">
                  <c:v>12.303000000000001</c:v>
                </c:pt>
                <c:pt idx="3761">
                  <c:v>11.653</c:v>
                </c:pt>
                <c:pt idx="3762">
                  <c:v>11.798999999999999</c:v>
                </c:pt>
                <c:pt idx="3763">
                  <c:v>11.587999999999999</c:v>
                </c:pt>
                <c:pt idx="3764">
                  <c:v>11.242000000000001</c:v>
                </c:pt>
                <c:pt idx="3765">
                  <c:v>11.62</c:v>
                </c:pt>
                <c:pt idx="3766">
                  <c:v>12.289</c:v>
                </c:pt>
                <c:pt idx="3767">
                  <c:v>10.375</c:v>
                </c:pt>
                <c:pt idx="3768">
                  <c:v>11.568</c:v>
                </c:pt>
                <c:pt idx="3769">
                  <c:v>11.33</c:v>
                </c:pt>
                <c:pt idx="3770">
                  <c:v>11.785</c:v>
                </c:pt>
                <c:pt idx="3771">
                  <c:v>10.385999999999999</c:v>
                </c:pt>
                <c:pt idx="3772">
                  <c:v>11.321999999999999</c:v>
                </c:pt>
                <c:pt idx="3773">
                  <c:v>11.164</c:v>
                </c:pt>
                <c:pt idx="3774">
                  <c:v>11.125</c:v>
                </c:pt>
                <c:pt idx="3775">
                  <c:v>11.301</c:v>
                </c:pt>
                <c:pt idx="3776">
                  <c:v>10.64</c:v>
                </c:pt>
                <c:pt idx="3777">
                  <c:v>11.147</c:v>
                </c:pt>
                <c:pt idx="3778">
                  <c:v>11.571</c:v>
                </c:pt>
                <c:pt idx="3779">
                  <c:v>11.573</c:v>
                </c:pt>
                <c:pt idx="3780">
                  <c:v>11.666</c:v>
                </c:pt>
                <c:pt idx="3781">
                  <c:v>10.074</c:v>
                </c:pt>
                <c:pt idx="3782">
                  <c:v>9.7059999999999995</c:v>
                </c:pt>
                <c:pt idx="3783">
                  <c:v>11.339</c:v>
                </c:pt>
                <c:pt idx="3784">
                  <c:v>11.686</c:v>
                </c:pt>
                <c:pt idx="3785">
                  <c:v>11.664999999999999</c:v>
                </c:pt>
                <c:pt idx="3786">
                  <c:v>11.696</c:v>
                </c:pt>
                <c:pt idx="3787">
                  <c:v>11.47</c:v>
                </c:pt>
                <c:pt idx="3788">
                  <c:v>11.162000000000001</c:v>
                </c:pt>
                <c:pt idx="3789">
                  <c:v>11.648999999999999</c:v>
                </c:pt>
                <c:pt idx="3790">
                  <c:v>10.98</c:v>
                </c:pt>
                <c:pt idx="3791">
                  <c:v>11.148999999999999</c:v>
                </c:pt>
                <c:pt idx="3792">
                  <c:v>11.747999999999999</c:v>
                </c:pt>
                <c:pt idx="3793">
                  <c:v>11.637</c:v>
                </c:pt>
                <c:pt idx="3794">
                  <c:v>11.494999999999999</c:v>
                </c:pt>
                <c:pt idx="3795">
                  <c:v>11.641</c:v>
                </c:pt>
                <c:pt idx="3796">
                  <c:v>11.715</c:v>
                </c:pt>
                <c:pt idx="3797">
                  <c:v>11.077</c:v>
                </c:pt>
                <c:pt idx="3798">
                  <c:v>11.202</c:v>
                </c:pt>
                <c:pt idx="3799">
                  <c:v>11.752000000000001</c:v>
                </c:pt>
                <c:pt idx="3800">
                  <c:v>11.474</c:v>
                </c:pt>
                <c:pt idx="3801">
                  <c:v>11.302</c:v>
                </c:pt>
                <c:pt idx="3802">
                  <c:v>11.933999999999999</c:v>
                </c:pt>
                <c:pt idx="3803">
                  <c:v>11.586</c:v>
                </c:pt>
                <c:pt idx="3804">
                  <c:v>11.281000000000001</c:v>
                </c:pt>
                <c:pt idx="3805">
                  <c:v>10.988</c:v>
                </c:pt>
                <c:pt idx="3806">
                  <c:v>9.8879999999999999</c:v>
                </c:pt>
                <c:pt idx="3807">
                  <c:v>10.984999999999999</c:v>
                </c:pt>
                <c:pt idx="3808">
                  <c:v>10.358000000000001</c:v>
                </c:pt>
                <c:pt idx="3809">
                  <c:v>10.337</c:v>
                </c:pt>
                <c:pt idx="3810">
                  <c:v>9.7929999999999993</c:v>
                </c:pt>
                <c:pt idx="3811">
                  <c:v>11.644</c:v>
                </c:pt>
                <c:pt idx="3812">
                  <c:v>10.785</c:v>
                </c:pt>
                <c:pt idx="3813">
                  <c:v>10.712999999999999</c:v>
                </c:pt>
                <c:pt idx="3814">
                  <c:v>11.404999999999999</c:v>
                </c:pt>
                <c:pt idx="3815">
                  <c:v>11.712999999999999</c:v>
                </c:pt>
                <c:pt idx="3816">
                  <c:v>11.792999999999999</c:v>
                </c:pt>
                <c:pt idx="3817">
                  <c:v>12.611000000000001</c:v>
                </c:pt>
                <c:pt idx="3818">
                  <c:v>11.99</c:v>
                </c:pt>
                <c:pt idx="3819">
                  <c:v>12.138</c:v>
                </c:pt>
                <c:pt idx="3820">
                  <c:v>11.606</c:v>
                </c:pt>
                <c:pt idx="3821">
                  <c:v>11.628</c:v>
                </c:pt>
                <c:pt idx="3822">
                  <c:v>11.794</c:v>
                </c:pt>
                <c:pt idx="3823">
                  <c:v>12.117000000000001</c:v>
                </c:pt>
                <c:pt idx="3824">
                  <c:v>11.388</c:v>
                </c:pt>
                <c:pt idx="3825">
                  <c:v>11.518000000000001</c:v>
                </c:pt>
                <c:pt idx="3826">
                  <c:v>11.635</c:v>
                </c:pt>
                <c:pt idx="3827">
                  <c:v>11.688000000000001</c:v>
                </c:pt>
                <c:pt idx="3828">
                  <c:v>11.375999999999999</c:v>
                </c:pt>
                <c:pt idx="3829">
                  <c:v>11.375</c:v>
                </c:pt>
                <c:pt idx="3830">
                  <c:v>11.185</c:v>
                </c:pt>
                <c:pt idx="3831">
                  <c:v>11.68</c:v>
                </c:pt>
                <c:pt idx="3832">
                  <c:v>10.715</c:v>
                </c:pt>
                <c:pt idx="3833">
                  <c:v>12.061</c:v>
                </c:pt>
                <c:pt idx="3834">
                  <c:v>11.525</c:v>
                </c:pt>
                <c:pt idx="3835">
                  <c:v>12.151</c:v>
                </c:pt>
                <c:pt idx="3836">
                  <c:v>11.176</c:v>
                </c:pt>
                <c:pt idx="3837">
                  <c:v>12.807</c:v>
                </c:pt>
                <c:pt idx="3838">
                  <c:v>11.756</c:v>
                </c:pt>
                <c:pt idx="3839">
                  <c:v>12.006</c:v>
                </c:pt>
                <c:pt idx="3840">
                  <c:v>11.311</c:v>
                </c:pt>
                <c:pt idx="3841">
                  <c:v>11.824</c:v>
                </c:pt>
                <c:pt idx="3842">
                  <c:v>11.65</c:v>
                </c:pt>
                <c:pt idx="3843">
                  <c:v>11.847</c:v>
                </c:pt>
                <c:pt idx="3844">
                  <c:v>11.236000000000001</c:v>
                </c:pt>
                <c:pt idx="3845">
                  <c:v>11.54</c:v>
                </c:pt>
                <c:pt idx="3846">
                  <c:v>11.407999999999999</c:v>
                </c:pt>
                <c:pt idx="3847">
                  <c:v>12.425000000000001</c:v>
                </c:pt>
                <c:pt idx="3848">
                  <c:v>12.499000000000001</c:v>
                </c:pt>
                <c:pt idx="3849">
                  <c:v>13.042999999999999</c:v>
                </c:pt>
                <c:pt idx="3850">
                  <c:v>13.789</c:v>
                </c:pt>
                <c:pt idx="3851">
                  <c:v>13.416</c:v>
                </c:pt>
                <c:pt idx="3852">
                  <c:v>13.858000000000001</c:v>
                </c:pt>
                <c:pt idx="3853">
                  <c:v>13.81</c:v>
                </c:pt>
                <c:pt idx="3854">
                  <c:v>13.903</c:v>
                </c:pt>
                <c:pt idx="3855">
                  <c:v>13.952999999999999</c:v>
                </c:pt>
                <c:pt idx="3856">
                  <c:v>13.831</c:v>
                </c:pt>
                <c:pt idx="3857">
                  <c:v>13.788</c:v>
                </c:pt>
                <c:pt idx="3858">
                  <c:v>13.797000000000001</c:v>
                </c:pt>
                <c:pt idx="3859">
                  <c:v>13.845000000000001</c:v>
                </c:pt>
                <c:pt idx="3860">
                  <c:v>13.548</c:v>
                </c:pt>
                <c:pt idx="3861">
                  <c:v>13.804</c:v>
                </c:pt>
                <c:pt idx="3862">
                  <c:v>12.946</c:v>
                </c:pt>
                <c:pt idx="3863">
                  <c:v>12.095000000000001</c:v>
                </c:pt>
                <c:pt idx="3864">
                  <c:v>11.557</c:v>
                </c:pt>
                <c:pt idx="3865">
                  <c:v>11.021000000000001</c:v>
                </c:pt>
                <c:pt idx="3866">
                  <c:v>10.423999999999999</c:v>
                </c:pt>
                <c:pt idx="3867">
                  <c:v>10.667</c:v>
                </c:pt>
                <c:pt idx="3868">
                  <c:v>10.666</c:v>
                </c:pt>
                <c:pt idx="3869">
                  <c:v>10.019</c:v>
                </c:pt>
                <c:pt idx="3870">
                  <c:v>9.673</c:v>
                </c:pt>
                <c:pt idx="3871">
                  <c:v>11.035</c:v>
                </c:pt>
                <c:pt idx="3872">
                  <c:v>11.571999999999999</c:v>
                </c:pt>
                <c:pt idx="3873">
                  <c:v>11.695</c:v>
                </c:pt>
                <c:pt idx="3874">
                  <c:v>10.284000000000001</c:v>
                </c:pt>
                <c:pt idx="3875">
                  <c:v>11.72</c:v>
                </c:pt>
                <c:pt idx="3876">
                  <c:v>11.82</c:v>
                </c:pt>
                <c:pt idx="3877">
                  <c:v>11.701000000000001</c:v>
                </c:pt>
                <c:pt idx="3878">
                  <c:v>11.955</c:v>
                </c:pt>
                <c:pt idx="3879">
                  <c:v>12.358000000000001</c:v>
                </c:pt>
                <c:pt idx="3880">
                  <c:v>11.247</c:v>
                </c:pt>
                <c:pt idx="3881">
                  <c:v>11.991</c:v>
                </c:pt>
                <c:pt idx="3882">
                  <c:v>11.994</c:v>
                </c:pt>
                <c:pt idx="3883">
                  <c:v>10.265000000000001</c:v>
                </c:pt>
                <c:pt idx="3884">
                  <c:v>12.175000000000001</c:v>
                </c:pt>
                <c:pt idx="3885">
                  <c:v>11.878</c:v>
                </c:pt>
                <c:pt idx="3886">
                  <c:v>12.231999999999999</c:v>
                </c:pt>
                <c:pt idx="3887">
                  <c:v>11.701000000000001</c:v>
                </c:pt>
                <c:pt idx="3888">
                  <c:v>10.929</c:v>
                </c:pt>
                <c:pt idx="3889">
                  <c:v>10.012</c:v>
                </c:pt>
                <c:pt idx="3890">
                  <c:v>11.835000000000001</c:v>
                </c:pt>
                <c:pt idx="3891">
                  <c:v>11.763</c:v>
                </c:pt>
                <c:pt idx="3892">
                  <c:v>12.153</c:v>
                </c:pt>
                <c:pt idx="3893">
                  <c:v>11.792999999999999</c:v>
                </c:pt>
                <c:pt idx="3894">
                  <c:v>11.648999999999999</c:v>
                </c:pt>
                <c:pt idx="3895">
                  <c:v>10.75</c:v>
                </c:pt>
                <c:pt idx="3896">
                  <c:v>11.218</c:v>
                </c:pt>
                <c:pt idx="3897">
                  <c:v>11.6</c:v>
                </c:pt>
                <c:pt idx="3898">
                  <c:v>11.826000000000001</c:v>
                </c:pt>
                <c:pt idx="3899">
                  <c:v>11.994</c:v>
                </c:pt>
                <c:pt idx="3900">
                  <c:v>11.612</c:v>
                </c:pt>
                <c:pt idx="3901">
                  <c:v>12.212</c:v>
                </c:pt>
                <c:pt idx="3902">
                  <c:v>11.54</c:v>
                </c:pt>
                <c:pt idx="3903">
                  <c:v>11.375999999999999</c:v>
                </c:pt>
                <c:pt idx="3904">
                  <c:v>11.769</c:v>
                </c:pt>
                <c:pt idx="3905">
                  <c:v>11.791</c:v>
                </c:pt>
                <c:pt idx="3906">
                  <c:v>11.811999999999999</c:v>
                </c:pt>
                <c:pt idx="3907">
                  <c:v>11.406000000000001</c:v>
                </c:pt>
                <c:pt idx="3908">
                  <c:v>10.772</c:v>
                </c:pt>
                <c:pt idx="3909">
                  <c:v>11.436</c:v>
                </c:pt>
                <c:pt idx="3910">
                  <c:v>11.843999999999999</c:v>
                </c:pt>
                <c:pt idx="3911">
                  <c:v>11.493</c:v>
                </c:pt>
                <c:pt idx="3912">
                  <c:v>12.131</c:v>
                </c:pt>
                <c:pt idx="3913">
                  <c:v>12.048999999999999</c:v>
                </c:pt>
                <c:pt idx="3914">
                  <c:v>11.519</c:v>
                </c:pt>
                <c:pt idx="3915">
                  <c:v>11.79</c:v>
                </c:pt>
                <c:pt idx="3916">
                  <c:v>10.539</c:v>
                </c:pt>
                <c:pt idx="3917">
                  <c:v>10.776999999999999</c:v>
                </c:pt>
                <c:pt idx="3918">
                  <c:v>10.401</c:v>
                </c:pt>
                <c:pt idx="3919">
                  <c:v>10.712999999999999</c:v>
                </c:pt>
                <c:pt idx="3920">
                  <c:v>11.59</c:v>
                </c:pt>
                <c:pt idx="3921">
                  <c:v>12.117000000000001</c:v>
                </c:pt>
                <c:pt idx="3922">
                  <c:v>10.685</c:v>
                </c:pt>
                <c:pt idx="3923">
                  <c:v>11.673</c:v>
                </c:pt>
                <c:pt idx="3924">
                  <c:v>10.628</c:v>
                </c:pt>
                <c:pt idx="3925">
                  <c:v>11.329000000000001</c:v>
                </c:pt>
                <c:pt idx="3926">
                  <c:v>10.811999999999999</c:v>
                </c:pt>
                <c:pt idx="3927">
                  <c:v>11.35</c:v>
                </c:pt>
                <c:pt idx="3928">
                  <c:v>11.297000000000001</c:v>
                </c:pt>
                <c:pt idx="3929">
                  <c:v>11.114000000000001</c:v>
                </c:pt>
                <c:pt idx="3930">
                  <c:v>9.9550000000000001</c:v>
                </c:pt>
                <c:pt idx="3931">
                  <c:v>21.367999999999999</c:v>
                </c:pt>
                <c:pt idx="3932">
                  <c:v>2.56</c:v>
                </c:pt>
                <c:pt idx="3933">
                  <c:v>12.101000000000001</c:v>
                </c:pt>
                <c:pt idx="3934">
                  <c:v>11.186</c:v>
                </c:pt>
                <c:pt idx="3935">
                  <c:v>11.000999999999999</c:v>
                </c:pt>
                <c:pt idx="3936">
                  <c:v>11.27</c:v>
                </c:pt>
                <c:pt idx="3937">
                  <c:v>11.913</c:v>
                </c:pt>
                <c:pt idx="3938">
                  <c:v>12.358000000000001</c:v>
                </c:pt>
                <c:pt idx="3939">
                  <c:v>11.432</c:v>
                </c:pt>
                <c:pt idx="3940">
                  <c:v>9.8330000000000002</c:v>
                </c:pt>
                <c:pt idx="3941">
                  <c:v>11.54</c:v>
                </c:pt>
                <c:pt idx="3942">
                  <c:v>10.827999999999999</c:v>
                </c:pt>
                <c:pt idx="3943">
                  <c:v>631.19100000000003</c:v>
                </c:pt>
                <c:pt idx="3944">
                  <c:v>2.7519999999999998</c:v>
                </c:pt>
                <c:pt idx="3945">
                  <c:v>1.1319999999999999</c:v>
                </c:pt>
                <c:pt idx="3946">
                  <c:v>4.3609999999999998</c:v>
                </c:pt>
                <c:pt idx="3947">
                  <c:v>3.7120000000000002</c:v>
                </c:pt>
                <c:pt idx="3948">
                  <c:v>2.226</c:v>
                </c:pt>
                <c:pt idx="3949">
                  <c:v>3.6240000000000001</c:v>
                </c:pt>
                <c:pt idx="3950">
                  <c:v>5.0730000000000004</c:v>
                </c:pt>
                <c:pt idx="3951">
                  <c:v>4.16</c:v>
                </c:pt>
                <c:pt idx="3952">
                  <c:v>2.3660000000000001</c:v>
                </c:pt>
                <c:pt idx="3953">
                  <c:v>4.5049999999999999</c:v>
                </c:pt>
                <c:pt idx="3954">
                  <c:v>2.34</c:v>
                </c:pt>
                <c:pt idx="3955">
                  <c:v>3.544</c:v>
                </c:pt>
                <c:pt idx="3956">
                  <c:v>3.0110000000000001</c:v>
                </c:pt>
                <c:pt idx="3957">
                  <c:v>3.6389999999999998</c:v>
                </c:pt>
                <c:pt idx="3958">
                  <c:v>3.593</c:v>
                </c:pt>
                <c:pt idx="3959">
                  <c:v>6.0010000000000003</c:v>
                </c:pt>
                <c:pt idx="3960">
                  <c:v>3.9340000000000002</c:v>
                </c:pt>
                <c:pt idx="3961">
                  <c:v>6.8719999999999999</c:v>
                </c:pt>
                <c:pt idx="3962">
                  <c:v>3.589</c:v>
                </c:pt>
                <c:pt idx="3963">
                  <c:v>2.339</c:v>
                </c:pt>
                <c:pt idx="3964">
                  <c:v>4.2809999999999997</c:v>
                </c:pt>
                <c:pt idx="3965">
                  <c:v>2.4359999999999999</c:v>
                </c:pt>
                <c:pt idx="3966">
                  <c:v>3.7210000000000001</c:v>
                </c:pt>
                <c:pt idx="3967">
                  <c:v>4.1669999999999998</c:v>
                </c:pt>
                <c:pt idx="3968">
                  <c:v>3.4670000000000001</c:v>
                </c:pt>
                <c:pt idx="3969">
                  <c:v>7.29</c:v>
                </c:pt>
                <c:pt idx="3970">
                  <c:v>2.5499999999999998</c:v>
                </c:pt>
                <c:pt idx="3971">
                  <c:v>3.6190000000000002</c:v>
                </c:pt>
                <c:pt idx="3972">
                  <c:v>4.4649999999999999</c:v>
                </c:pt>
                <c:pt idx="3973">
                  <c:v>6.1609999999999996</c:v>
                </c:pt>
                <c:pt idx="3974">
                  <c:v>2.4300000000000002</c:v>
                </c:pt>
                <c:pt idx="3975">
                  <c:v>3.7570000000000001</c:v>
                </c:pt>
                <c:pt idx="3976">
                  <c:v>2.0150000000000001</c:v>
                </c:pt>
                <c:pt idx="3977">
                  <c:v>6.3109999999999999</c:v>
                </c:pt>
                <c:pt idx="3978">
                  <c:v>2.597</c:v>
                </c:pt>
                <c:pt idx="3979">
                  <c:v>3.637</c:v>
                </c:pt>
                <c:pt idx="3980">
                  <c:v>2.1120000000000001</c:v>
                </c:pt>
                <c:pt idx="3981">
                  <c:v>5.8360000000000003</c:v>
                </c:pt>
                <c:pt idx="3982">
                  <c:v>5.2320000000000002</c:v>
                </c:pt>
                <c:pt idx="3983">
                  <c:v>2.8969999999999998</c:v>
                </c:pt>
                <c:pt idx="3984">
                  <c:v>5.86</c:v>
                </c:pt>
                <c:pt idx="3985">
                  <c:v>3.2090000000000001</c:v>
                </c:pt>
                <c:pt idx="3986">
                  <c:v>3.613</c:v>
                </c:pt>
                <c:pt idx="3987">
                  <c:v>3.2730000000000001</c:v>
                </c:pt>
                <c:pt idx="3988">
                  <c:v>1.7689999999999999</c:v>
                </c:pt>
                <c:pt idx="3989">
                  <c:v>3.7650000000000001</c:v>
                </c:pt>
                <c:pt idx="3990">
                  <c:v>3.8860000000000001</c:v>
                </c:pt>
                <c:pt idx="3991">
                  <c:v>7.3739999999999997</c:v>
                </c:pt>
                <c:pt idx="3992">
                  <c:v>2.859</c:v>
                </c:pt>
                <c:pt idx="3993">
                  <c:v>5.2510000000000003</c:v>
                </c:pt>
                <c:pt idx="3994">
                  <c:v>2.3050000000000002</c:v>
                </c:pt>
                <c:pt idx="3995">
                  <c:v>4.343</c:v>
                </c:pt>
                <c:pt idx="3996">
                  <c:v>1.5860000000000001</c:v>
                </c:pt>
                <c:pt idx="3997">
                  <c:v>3.8140000000000001</c:v>
                </c:pt>
                <c:pt idx="3998">
                  <c:v>2.383</c:v>
                </c:pt>
                <c:pt idx="3999">
                  <c:v>5.9640000000000004</c:v>
                </c:pt>
                <c:pt idx="4000">
                  <c:v>1.421</c:v>
                </c:pt>
                <c:pt idx="4001">
                  <c:v>6.1660000000000004</c:v>
                </c:pt>
                <c:pt idx="4002">
                  <c:v>3.669</c:v>
                </c:pt>
                <c:pt idx="4003">
                  <c:v>5.6870000000000003</c:v>
                </c:pt>
                <c:pt idx="4004">
                  <c:v>3.5870000000000002</c:v>
                </c:pt>
                <c:pt idx="4005">
                  <c:v>1.633</c:v>
                </c:pt>
                <c:pt idx="4006">
                  <c:v>1.129</c:v>
                </c:pt>
                <c:pt idx="4007">
                  <c:v>3.3130000000000002</c:v>
                </c:pt>
                <c:pt idx="4008">
                  <c:v>2.742</c:v>
                </c:pt>
                <c:pt idx="4009">
                  <c:v>3.835</c:v>
                </c:pt>
                <c:pt idx="4010">
                  <c:v>3.86</c:v>
                </c:pt>
                <c:pt idx="4011">
                  <c:v>3.5609999999999999</c:v>
                </c:pt>
                <c:pt idx="4012">
                  <c:v>3.7450000000000001</c:v>
                </c:pt>
                <c:pt idx="4013">
                  <c:v>3.6309999999999998</c:v>
                </c:pt>
                <c:pt idx="4014">
                  <c:v>3.0750000000000002</c:v>
                </c:pt>
                <c:pt idx="4015">
                  <c:v>4.5010000000000003</c:v>
                </c:pt>
                <c:pt idx="4016">
                  <c:v>2.0139999999999998</c:v>
                </c:pt>
                <c:pt idx="4017">
                  <c:v>4.1710000000000003</c:v>
                </c:pt>
                <c:pt idx="4018">
                  <c:v>2.4830000000000001</c:v>
                </c:pt>
                <c:pt idx="4019">
                  <c:v>253.71199999999999</c:v>
                </c:pt>
                <c:pt idx="4020">
                  <c:v>252.65899999999999</c:v>
                </c:pt>
                <c:pt idx="4021">
                  <c:v>3.8780000000000001</c:v>
                </c:pt>
                <c:pt idx="4022">
                  <c:v>5.2789999999999999</c:v>
                </c:pt>
                <c:pt idx="4023">
                  <c:v>3.61</c:v>
                </c:pt>
                <c:pt idx="4024">
                  <c:v>3.0459999999999998</c:v>
                </c:pt>
                <c:pt idx="4025">
                  <c:v>5.4619999999999997</c:v>
                </c:pt>
                <c:pt idx="4026">
                  <c:v>3.6789999999999998</c:v>
                </c:pt>
                <c:pt idx="4027">
                  <c:v>3.5720000000000001</c:v>
                </c:pt>
                <c:pt idx="4028">
                  <c:v>3.7730000000000001</c:v>
                </c:pt>
                <c:pt idx="4029">
                  <c:v>2.35</c:v>
                </c:pt>
                <c:pt idx="4030">
                  <c:v>3.5089999999999999</c:v>
                </c:pt>
                <c:pt idx="4031">
                  <c:v>1.508</c:v>
                </c:pt>
                <c:pt idx="4032">
                  <c:v>4.1680000000000001</c:v>
                </c:pt>
                <c:pt idx="4033">
                  <c:v>2.5830000000000002</c:v>
                </c:pt>
                <c:pt idx="4034">
                  <c:v>4.1109999999999998</c:v>
                </c:pt>
                <c:pt idx="4035">
                  <c:v>1.1759999999999999</c:v>
                </c:pt>
                <c:pt idx="4036">
                  <c:v>3.2410000000000001</c:v>
                </c:pt>
                <c:pt idx="4037">
                  <c:v>1.1240000000000001</c:v>
                </c:pt>
                <c:pt idx="4038">
                  <c:v>5.7240000000000002</c:v>
                </c:pt>
                <c:pt idx="4039">
                  <c:v>3.3039999999999998</c:v>
                </c:pt>
                <c:pt idx="4040">
                  <c:v>2.4020000000000001</c:v>
                </c:pt>
                <c:pt idx="4041">
                  <c:v>4.6239999999999997</c:v>
                </c:pt>
                <c:pt idx="4042">
                  <c:v>3.76</c:v>
                </c:pt>
                <c:pt idx="4043">
                  <c:v>4.4000000000000004</c:v>
                </c:pt>
                <c:pt idx="4044">
                  <c:v>3.2149999999999999</c:v>
                </c:pt>
                <c:pt idx="4045">
                  <c:v>4.13</c:v>
                </c:pt>
                <c:pt idx="4046">
                  <c:v>3.7330000000000001</c:v>
                </c:pt>
                <c:pt idx="4047">
                  <c:v>2.375</c:v>
                </c:pt>
                <c:pt idx="4048">
                  <c:v>3.907</c:v>
                </c:pt>
                <c:pt idx="4049">
                  <c:v>4.2549999999999999</c:v>
                </c:pt>
                <c:pt idx="4050">
                  <c:v>3.7229999999999999</c:v>
                </c:pt>
                <c:pt idx="4051">
                  <c:v>1.524</c:v>
                </c:pt>
                <c:pt idx="4052">
                  <c:v>3.726</c:v>
                </c:pt>
                <c:pt idx="4053">
                  <c:v>3.379</c:v>
                </c:pt>
                <c:pt idx="4054">
                  <c:v>125.42700000000001</c:v>
                </c:pt>
                <c:pt idx="4055">
                  <c:v>2.2309999999999999</c:v>
                </c:pt>
                <c:pt idx="4056">
                  <c:v>3.5910000000000002</c:v>
                </c:pt>
                <c:pt idx="4057">
                  <c:v>5.6020000000000003</c:v>
                </c:pt>
                <c:pt idx="4058">
                  <c:v>2.6160000000000001</c:v>
                </c:pt>
                <c:pt idx="4059">
                  <c:v>1.1279999999999999</c:v>
                </c:pt>
                <c:pt idx="4060">
                  <c:v>5.6420000000000003</c:v>
                </c:pt>
                <c:pt idx="4061">
                  <c:v>3.5089999999999999</c:v>
                </c:pt>
                <c:pt idx="4062">
                  <c:v>3.0830000000000002</c:v>
                </c:pt>
                <c:pt idx="4063">
                  <c:v>2.8490000000000002</c:v>
                </c:pt>
                <c:pt idx="4064">
                  <c:v>2.0459999999999998</c:v>
                </c:pt>
                <c:pt idx="4065">
                  <c:v>3.8130000000000002</c:v>
                </c:pt>
                <c:pt idx="4066">
                  <c:v>1.466</c:v>
                </c:pt>
                <c:pt idx="4067">
                  <c:v>4.1379999999999999</c:v>
                </c:pt>
                <c:pt idx="4068">
                  <c:v>4.7939999999999996</c:v>
                </c:pt>
                <c:pt idx="4069">
                  <c:v>3.0470000000000002</c:v>
                </c:pt>
                <c:pt idx="4070">
                  <c:v>61.447000000000003</c:v>
                </c:pt>
                <c:pt idx="4071">
                  <c:v>3.19</c:v>
                </c:pt>
                <c:pt idx="4072">
                  <c:v>1.129</c:v>
                </c:pt>
                <c:pt idx="4073">
                  <c:v>2.9620000000000002</c:v>
                </c:pt>
                <c:pt idx="4074">
                  <c:v>2.7109999999999999</c:v>
                </c:pt>
                <c:pt idx="4075">
                  <c:v>2.863</c:v>
                </c:pt>
                <c:pt idx="4076">
                  <c:v>2.653</c:v>
                </c:pt>
                <c:pt idx="4077">
                  <c:v>2.181</c:v>
                </c:pt>
                <c:pt idx="4078">
                  <c:v>2.7040000000000002</c:v>
                </c:pt>
                <c:pt idx="4079">
                  <c:v>7.2130000000000001</c:v>
                </c:pt>
                <c:pt idx="4080">
                  <c:v>3.0430000000000001</c:v>
                </c:pt>
                <c:pt idx="4081">
                  <c:v>3.548</c:v>
                </c:pt>
                <c:pt idx="4082">
                  <c:v>15.382</c:v>
                </c:pt>
                <c:pt idx="4083">
                  <c:v>3.6709999999999998</c:v>
                </c:pt>
                <c:pt idx="4084">
                  <c:v>7.8840000000000003</c:v>
                </c:pt>
                <c:pt idx="4085">
                  <c:v>5.5140000000000002</c:v>
                </c:pt>
                <c:pt idx="4086">
                  <c:v>7.5890000000000004</c:v>
                </c:pt>
                <c:pt idx="4087">
                  <c:v>3.6840000000000002</c:v>
                </c:pt>
                <c:pt idx="4088">
                  <c:v>2.4319999999999999</c:v>
                </c:pt>
                <c:pt idx="4089">
                  <c:v>3.5009999999999999</c:v>
                </c:pt>
                <c:pt idx="4090">
                  <c:v>2.161</c:v>
                </c:pt>
                <c:pt idx="4091">
                  <c:v>3.847</c:v>
                </c:pt>
                <c:pt idx="4092">
                  <c:v>3.6560000000000001</c:v>
                </c:pt>
                <c:pt idx="4093">
                  <c:v>5.5469999999999997</c:v>
                </c:pt>
                <c:pt idx="4094">
                  <c:v>3.339</c:v>
                </c:pt>
                <c:pt idx="4095">
                  <c:v>2.879</c:v>
                </c:pt>
                <c:pt idx="4096">
                  <c:v>4.2519999999999998</c:v>
                </c:pt>
                <c:pt idx="4097">
                  <c:v>5.6150000000000002</c:v>
                </c:pt>
                <c:pt idx="4098">
                  <c:v>2.6440000000000001</c:v>
                </c:pt>
                <c:pt idx="4099">
                  <c:v>3.4380000000000002</c:v>
                </c:pt>
                <c:pt idx="4100">
                  <c:v>3.5529999999999999</c:v>
                </c:pt>
                <c:pt idx="4101">
                  <c:v>2.54</c:v>
                </c:pt>
                <c:pt idx="4102">
                  <c:v>3.7589999999999999</c:v>
                </c:pt>
                <c:pt idx="4103">
                  <c:v>3.8660000000000001</c:v>
                </c:pt>
                <c:pt idx="4104">
                  <c:v>4.6740000000000004</c:v>
                </c:pt>
                <c:pt idx="4105">
                  <c:v>5.9210000000000003</c:v>
                </c:pt>
                <c:pt idx="4106">
                  <c:v>3.9750000000000001</c:v>
                </c:pt>
                <c:pt idx="4107">
                  <c:v>4.3109999999999999</c:v>
                </c:pt>
                <c:pt idx="4108">
                  <c:v>3.2029999999999998</c:v>
                </c:pt>
                <c:pt idx="4109">
                  <c:v>5.5369999999999999</c:v>
                </c:pt>
                <c:pt idx="4110">
                  <c:v>2.2930000000000001</c:v>
                </c:pt>
                <c:pt idx="4111">
                  <c:v>3.0459999999999998</c:v>
                </c:pt>
                <c:pt idx="4112">
                  <c:v>2.157</c:v>
                </c:pt>
                <c:pt idx="4113">
                  <c:v>4.5919999999999996</c:v>
                </c:pt>
                <c:pt idx="4114">
                  <c:v>3.7690000000000001</c:v>
                </c:pt>
                <c:pt idx="4115">
                  <c:v>4.4109999999999996</c:v>
                </c:pt>
                <c:pt idx="4116">
                  <c:v>3.29</c:v>
                </c:pt>
                <c:pt idx="4117">
                  <c:v>5.6340000000000003</c:v>
                </c:pt>
                <c:pt idx="4118">
                  <c:v>9.5289999999999999</c:v>
                </c:pt>
                <c:pt idx="4119">
                  <c:v>13.058</c:v>
                </c:pt>
                <c:pt idx="4120">
                  <c:v>17.164000000000001</c:v>
                </c:pt>
                <c:pt idx="4121">
                  <c:v>19.532</c:v>
                </c:pt>
                <c:pt idx="4122">
                  <c:v>23.954000000000001</c:v>
                </c:pt>
                <c:pt idx="4123">
                  <c:v>29.456</c:v>
                </c:pt>
                <c:pt idx="4124">
                  <c:v>36.591999999999999</c:v>
                </c:pt>
                <c:pt idx="4125">
                  <c:v>38.701999999999998</c:v>
                </c:pt>
                <c:pt idx="4126">
                  <c:v>44.036999999999999</c:v>
                </c:pt>
                <c:pt idx="4127">
                  <c:v>48.374000000000002</c:v>
                </c:pt>
                <c:pt idx="4128">
                  <c:v>51.427</c:v>
                </c:pt>
                <c:pt idx="4129">
                  <c:v>4.5170000000000003</c:v>
                </c:pt>
                <c:pt idx="4130">
                  <c:v>2.9860000000000002</c:v>
                </c:pt>
                <c:pt idx="4131">
                  <c:v>4.37</c:v>
                </c:pt>
                <c:pt idx="4132">
                  <c:v>2.5750000000000002</c:v>
                </c:pt>
                <c:pt idx="4133">
                  <c:v>5.0609999999999999</c:v>
                </c:pt>
                <c:pt idx="4134">
                  <c:v>4.9630000000000001</c:v>
                </c:pt>
                <c:pt idx="4135">
                  <c:v>5.5140000000000002</c:v>
                </c:pt>
                <c:pt idx="4136">
                  <c:v>3.7749999999999999</c:v>
                </c:pt>
                <c:pt idx="4137">
                  <c:v>5.3639999999999999</c:v>
                </c:pt>
                <c:pt idx="4138">
                  <c:v>4.4660000000000002</c:v>
                </c:pt>
                <c:pt idx="4139">
                  <c:v>5.1849999999999996</c:v>
                </c:pt>
                <c:pt idx="4140">
                  <c:v>6.2969999999999997</c:v>
                </c:pt>
                <c:pt idx="4141">
                  <c:v>3.06</c:v>
                </c:pt>
                <c:pt idx="4142">
                  <c:v>4.2320000000000002</c:v>
                </c:pt>
                <c:pt idx="4143">
                  <c:v>3.044</c:v>
                </c:pt>
                <c:pt idx="4144">
                  <c:v>5.2430000000000003</c:v>
                </c:pt>
                <c:pt idx="4145">
                  <c:v>1.2150000000000001</c:v>
                </c:pt>
                <c:pt idx="4146">
                  <c:v>5.65</c:v>
                </c:pt>
                <c:pt idx="4147">
                  <c:v>1.1220000000000001</c:v>
                </c:pt>
                <c:pt idx="4148">
                  <c:v>3.847</c:v>
                </c:pt>
                <c:pt idx="4149">
                  <c:v>1.048</c:v>
                </c:pt>
                <c:pt idx="4150">
                  <c:v>3.2</c:v>
                </c:pt>
                <c:pt idx="4151">
                  <c:v>4.7279999999999998</c:v>
                </c:pt>
                <c:pt idx="4152">
                  <c:v>2.7410000000000001</c:v>
                </c:pt>
                <c:pt idx="4153">
                  <c:v>2.0880000000000001</c:v>
                </c:pt>
                <c:pt idx="4154">
                  <c:v>3.2410000000000001</c:v>
                </c:pt>
                <c:pt idx="4155">
                  <c:v>4.8470000000000004</c:v>
                </c:pt>
                <c:pt idx="4156">
                  <c:v>1.139</c:v>
                </c:pt>
                <c:pt idx="4157">
                  <c:v>2.1059999999999999</c:v>
                </c:pt>
                <c:pt idx="4158">
                  <c:v>3.5449999999999999</c:v>
                </c:pt>
                <c:pt idx="4159">
                  <c:v>3.87</c:v>
                </c:pt>
                <c:pt idx="4160">
                  <c:v>4.2939999999999996</c:v>
                </c:pt>
                <c:pt idx="4161">
                  <c:v>2.0499999999999998</c:v>
                </c:pt>
                <c:pt idx="4162">
                  <c:v>2.8239999999999998</c:v>
                </c:pt>
                <c:pt idx="4163">
                  <c:v>3.157</c:v>
                </c:pt>
                <c:pt idx="4164">
                  <c:v>5.2439999999999998</c:v>
                </c:pt>
                <c:pt idx="4165">
                  <c:v>2.0960000000000001</c:v>
                </c:pt>
                <c:pt idx="4166">
                  <c:v>4.7729999999999997</c:v>
                </c:pt>
                <c:pt idx="4167">
                  <c:v>3.8889999999999998</c:v>
                </c:pt>
                <c:pt idx="4168">
                  <c:v>3.0339999999999998</c:v>
                </c:pt>
                <c:pt idx="4169">
                  <c:v>3.6840000000000002</c:v>
                </c:pt>
                <c:pt idx="4170">
                  <c:v>6.282</c:v>
                </c:pt>
                <c:pt idx="4171">
                  <c:v>3.7370000000000001</c:v>
                </c:pt>
                <c:pt idx="4172">
                  <c:v>4.9109999999999996</c:v>
                </c:pt>
                <c:pt idx="4173">
                  <c:v>3.556</c:v>
                </c:pt>
                <c:pt idx="4174">
                  <c:v>3.9169999999999998</c:v>
                </c:pt>
                <c:pt idx="4175">
                  <c:v>4.9320000000000004</c:v>
                </c:pt>
                <c:pt idx="4176">
                  <c:v>5.0069999999999997</c:v>
                </c:pt>
                <c:pt idx="4177">
                  <c:v>2.02</c:v>
                </c:pt>
                <c:pt idx="4178">
                  <c:v>4.1929999999999996</c:v>
                </c:pt>
                <c:pt idx="4179">
                  <c:v>3.032</c:v>
                </c:pt>
                <c:pt idx="4180">
                  <c:v>3.56</c:v>
                </c:pt>
                <c:pt idx="4181">
                  <c:v>2.831</c:v>
                </c:pt>
                <c:pt idx="4182">
                  <c:v>3.6309999999999998</c:v>
                </c:pt>
                <c:pt idx="4183">
                  <c:v>2.9990000000000001</c:v>
                </c:pt>
                <c:pt idx="4184">
                  <c:v>4.5469999999999997</c:v>
                </c:pt>
                <c:pt idx="4185">
                  <c:v>7.234</c:v>
                </c:pt>
                <c:pt idx="4186">
                  <c:v>3.5169999999999999</c:v>
                </c:pt>
                <c:pt idx="4187">
                  <c:v>3.6669999999999998</c:v>
                </c:pt>
                <c:pt idx="4188">
                  <c:v>4.42</c:v>
                </c:pt>
                <c:pt idx="4189">
                  <c:v>3.9380000000000002</c:v>
                </c:pt>
                <c:pt idx="4190">
                  <c:v>2.8929999999999998</c:v>
                </c:pt>
                <c:pt idx="4191">
                  <c:v>4.78</c:v>
                </c:pt>
                <c:pt idx="4192">
                  <c:v>3.7519999999999998</c:v>
                </c:pt>
                <c:pt idx="4193">
                  <c:v>4.4429999999999996</c:v>
                </c:pt>
                <c:pt idx="4194">
                  <c:v>2.9860000000000002</c:v>
                </c:pt>
                <c:pt idx="4195">
                  <c:v>3.577</c:v>
                </c:pt>
                <c:pt idx="4196">
                  <c:v>3.774</c:v>
                </c:pt>
                <c:pt idx="4197">
                  <c:v>3.6970000000000001</c:v>
                </c:pt>
                <c:pt idx="4198">
                  <c:v>1.9850000000000001</c:v>
                </c:pt>
                <c:pt idx="4199">
                  <c:v>2.8959999999999999</c:v>
                </c:pt>
                <c:pt idx="4200">
                  <c:v>2.6469999999999998</c:v>
                </c:pt>
                <c:pt idx="4201">
                  <c:v>2.956</c:v>
                </c:pt>
                <c:pt idx="4202">
                  <c:v>3.621</c:v>
                </c:pt>
                <c:pt idx="4203">
                  <c:v>3.008</c:v>
                </c:pt>
                <c:pt idx="4204">
                  <c:v>5.61</c:v>
                </c:pt>
                <c:pt idx="4205">
                  <c:v>3.165</c:v>
                </c:pt>
                <c:pt idx="4206">
                  <c:v>5.2089999999999996</c:v>
                </c:pt>
                <c:pt idx="4207">
                  <c:v>7.2839999999999998</c:v>
                </c:pt>
                <c:pt idx="4208">
                  <c:v>2.0779999999999998</c:v>
                </c:pt>
                <c:pt idx="4209">
                  <c:v>2.0699999999999998</c:v>
                </c:pt>
                <c:pt idx="4210">
                  <c:v>4.4480000000000004</c:v>
                </c:pt>
                <c:pt idx="4211">
                  <c:v>2.008</c:v>
                </c:pt>
                <c:pt idx="4212">
                  <c:v>1.978</c:v>
                </c:pt>
                <c:pt idx="4213">
                  <c:v>3.6349999999999998</c:v>
                </c:pt>
                <c:pt idx="4214">
                  <c:v>7.1769999999999996</c:v>
                </c:pt>
                <c:pt idx="4215">
                  <c:v>4.54</c:v>
                </c:pt>
                <c:pt idx="4216">
                  <c:v>2.0699999999999998</c:v>
                </c:pt>
                <c:pt idx="4217">
                  <c:v>4.4470000000000001</c:v>
                </c:pt>
                <c:pt idx="4218">
                  <c:v>2.0299999999999998</c:v>
                </c:pt>
                <c:pt idx="4219">
                  <c:v>4.4039999999999999</c:v>
                </c:pt>
                <c:pt idx="4220">
                  <c:v>1.1279999999999999</c:v>
                </c:pt>
                <c:pt idx="4221">
                  <c:v>4.87</c:v>
                </c:pt>
                <c:pt idx="4222">
                  <c:v>4.1369999999999996</c:v>
                </c:pt>
                <c:pt idx="4223">
                  <c:v>2.3490000000000002</c:v>
                </c:pt>
                <c:pt idx="4224">
                  <c:v>4.234</c:v>
                </c:pt>
                <c:pt idx="4225">
                  <c:v>2.6120000000000001</c:v>
                </c:pt>
                <c:pt idx="4226">
                  <c:v>3.109</c:v>
                </c:pt>
                <c:pt idx="4227">
                  <c:v>2.4060000000000001</c:v>
                </c:pt>
                <c:pt idx="4228">
                  <c:v>2.8260000000000001</c:v>
                </c:pt>
                <c:pt idx="4229">
                  <c:v>2.9049999999999998</c:v>
                </c:pt>
                <c:pt idx="4230">
                  <c:v>3.5680000000000001</c:v>
                </c:pt>
                <c:pt idx="4231">
                  <c:v>2.008</c:v>
                </c:pt>
                <c:pt idx="4232">
                  <c:v>3.5630000000000002</c:v>
                </c:pt>
                <c:pt idx="4233">
                  <c:v>2.0409999999999999</c:v>
                </c:pt>
                <c:pt idx="4234">
                  <c:v>2.879</c:v>
                </c:pt>
                <c:pt idx="4235">
                  <c:v>4.3319999999999999</c:v>
                </c:pt>
                <c:pt idx="4236">
                  <c:v>4.5579999999999998</c:v>
                </c:pt>
                <c:pt idx="4237">
                  <c:v>11.249000000000001</c:v>
                </c:pt>
                <c:pt idx="4238">
                  <c:v>2.98</c:v>
                </c:pt>
                <c:pt idx="4239">
                  <c:v>3.5169999999999999</c:v>
                </c:pt>
                <c:pt idx="4240">
                  <c:v>2.8239999999999998</c:v>
                </c:pt>
                <c:pt idx="4241">
                  <c:v>3.5649999999999999</c:v>
                </c:pt>
                <c:pt idx="4242">
                  <c:v>4.5789999999999997</c:v>
                </c:pt>
                <c:pt idx="4243">
                  <c:v>4.4509999999999996</c:v>
                </c:pt>
                <c:pt idx="4244">
                  <c:v>2.77</c:v>
                </c:pt>
                <c:pt idx="4245">
                  <c:v>2.1989999999999998</c:v>
                </c:pt>
                <c:pt idx="4246">
                  <c:v>5.0640000000000001</c:v>
                </c:pt>
                <c:pt idx="4247">
                  <c:v>2.8340000000000001</c:v>
                </c:pt>
                <c:pt idx="4248">
                  <c:v>6.2409999999999997</c:v>
                </c:pt>
                <c:pt idx="4249">
                  <c:v>2.9260000000000002</c:v>
                </c:pt>
                <c:pt idx="4250">
                  <c:v>2.8929999999999998</c:v>
                </c:pt>
                <c:pt idx="4251">
                  <c:v>2.3029999999999999</c:v>
                </c:pt>
                <c:pt idx="4252">
                  <c:v>3.2669999999999999</c:v>
                </c:pt>
                <c:pt idx="4253">
                  <c:v>2.0529999999999999</c:v>
                </c:pt>
                <c:pt idx="4254">
                  <c:v>4.516</c:v>
                </c:pt>
                <c:pt idx="4255">
                  <c:v>2.573</c:v>
                </c:pt>
                <c:pt idx="4256">
                  <c:v>4.3940000000000001</c:v>
                </c:pt>
                <c:pt idx="4257">
                  <c:v>3.544</c:v>
                </c:pt>
                <c:pt idx="4258">
                  <c:v>4.72</c:v>
                </c:pt>
                <c:pt idx="4259">
                  <c:v>2.5179999999999998</c:v>
                </c:pt>
                <c:pt idx="4260">
                  <c:v>2.2770000000000001</c:v>
                </c:pt>
                <c:pt idx="4261">
                  <c:v>2.9409999999999998</c:v>
                </c:pt>
                <c:pt idx="4262">
                  <c:v>3.9350000000000001</c:v>
                </c:pt>
                <c:pt idx="4263">
                  <c:v>3.0030000000000001</c:v>
                </c:pt>
                <c:pt idx="4264">
                  <c:v>2.0259999999999998</c:v>
                </c:pt>
                <c:pt idx="4265">
                  <c:v>7.2069999999999999</c:v>
                </c:pt>
                <c:pt idx="4266">
                  <c:v>6.2290000000000001</c:v>
                </c:pt>
                <c:pt idx="4267">
                  <c:v>2.1070000000000002</c:v>
                </c:pt>
                <c:pt idx="4268">
                  <c:v>2.9929999999999999</c:v>
                </c:pt>
                <c:pt idx="4269">
                  <c:v>2.0089999999999999</c:v>
                </c:pt>
                <c:pt idx="4270">
                  <c:v>2.173</c:v>
                </c:pt>
                <c:pt idx="4271">
                  <c:v>2.6160000000000001</c:v>
                </c:pt>
                <c:pt idx="4272">
                  <c:v>2.2320000000000002</c:v>
                </c:pt>
                <c:pt idx="4273">
                  <c:v>4.173</c:v>
                </c:pt>
                <c:pt idx="4274">
                  <c:v>6.5590000000000002</c:v>
                </c:pt>
                <c:pt idx="4275">
                  <c:v>5.5140000000000002</c:v>
                </c:pt>
                <c:pt idx="4276">
                  <c:v>7.14</c:v>
                </c:pt>
                <c:pt idx="4277">
                  <c:v>6.819</c:v>
                </c:pt>
                <c:pt idx="4278">
                  <c:v>10.163</c:v>
                </c:pt>
                <c:pt idx="4279">
                  <c:v>4.8239999999999998</c:v>
                </c:pt>
                <c:pt idx="4280">
                  <c:v>6.9059999999999997</c:v>
                </c:pt>
                <c:pt idx="4281">
                  <c:v>5.9429999999999996</c:v>
                </c:pt>
                <c:pt idx="4282">
                  <c:v>5.7069999999999999</c:v>
                </c:pt>
                <c:pt idx="4283">
                  <c:v>2.3090000000000002</c:v>
                </c:pt>
                <c:pt idx="4284">
                  <c:v>5.1820000000000004</c:v>
                </c:pt>
                <c:pt idx="4285">
                  <c:v>6.0990000000000002</c:v>
                </c:pt>
                <c:pt idx="4286">
                  <c:v>4.8579999999999997</c:v>
                </c:pt>
                <c:pt idx="4287">
                  <c:v>9.4350000000000005</c:v>
                </c:pt>
                <c:pt idx="4288">
                  <c:v>7.468</c:v>
                </c:pt>
                <c:pt idx="4289">
                  <c:v>7.282</c:v>
                </c:pt>
                <c:pt idx="4290">
                  <c:v>12.407</c:v>
                </c:pt>
                <c:pt idx="4291">
                  <c:v>8.4819999999999993</c:v>
                </c:pt>
                <c:pt idx="4292">
                  <c:v>5.375</c:v>
                </c:pt>
                <c:pt idx="4293">
                  <c:v>1.9730000000000001</c:v>
                </c:pt>
                <c:pt idx="4294">
                  <c:v>1.589</c:v>
                </c:pt>
                <c:pt idx="4295">
                  <c:v>4.6050000000000004</c:v>
                </c:pt>
                <c:pt idx="4296">
                  <c:v>5.2770000000000001</c:v>
                </c:pt>
                <c:pt idx="4297">
                  <c:v>1.673</c:v>
                </c:pt>
                <c:pt idx="4298">
                  <c:v>6.71</c:v>
                </c:pt>
                <c:pt idx="4299">
                  <c:v>7.0469999999999997</c:v>
                </c:pt>
                <c:pt idx="4300">
                  <c:v>3.0790000000000002</c:v>
                </c:pt>
                <c:pt idx="4301">
                  <c:v>1.9510000000000001</c:v>
                </c:pt>
                <c:pt idx="4302">
                  <c:v>9.2550000000000008</c:v>
                </c:pt>
                <c:pt idx="4303">
                  <c:v>4.516</c:v>
                </c:pt>
                <c:pt idx="4304">
                  <c:v>5.5960000000000001</c:v>
                </c:pt>
                <c:pt idx="4305">
                  <c:v>2.242</c:v>
                </c:pt>
                <c:pt idx="4306">
                  <c:v>7.4509999999999996</c:v>
                </c:pt>
                <c:pt idx="4307">
                  <c:v>3.4550000000000001</c:v>
                </c:pt>
                <c:pt idx="4308">
                  <c:v>5.4329999999999998</c:v>
                </c:pt>
                <c:pt idx="4309">
                  <c:v>4.5289999999999999</c:v>
                </c:pt>
                <c:pt idx="4310">
                  <c:v>2.86</c:v>
                </c:pt>
                <c:pt idx="4311">
                  <c:v>1.214</c:v>
                </c:pt>
                <c:pt idx="4312">
                  <c:v>1.0609999999999999</c:v>
                </c:pt>
                <c:pt idx="4313">
                  <c:v>1.9</c:v>
                </c:pt>
                <c:pt idx="4314">
                  <c:v>1.583</c:v>
                </c:pt>
                <c:pt idx="4315">
                  <c:v>1.3129999999999999</c:v>
                </c:pt>
                <c:pt idx="4316">
                  <c:v>3.9</c:v>
                </c:pt>
                <c:pt idx="4317">
                  <c:v>1.1040000000000001</c:v>
                </c:pt>
                <c:pt idx="4318">
                  <c:v>1.9870000000000001</c:v>
                </c:pt>
                <c:pt idx="4319">
                  <c:v>4.2380000000000004</c:v>
                </c:pt>
                <c:pt idx="4320">
                  <c:v>6.3890000000000002</c:v>
                </c:pt>
                <c:pt idx="4321">
                  <c:v>2.7970000000000002</c:v>
                </c:pt>
                <c:pt idx="4322">
                  <c:v>2.6160000000000001</c:v>
                </c:pt>
                <c:pt idx="4323">
                  <c:v>4.9820000000000002</c:v>
                </c:pt>
                <c:pt idx="4324">
                  <c:v>3.56</c:v>
                </c:pt>
                <c:pt idx="4325">
                  <c:v>4.181</c:v>
                </c:pt>
                <c:pt idx="4326">
                  <c:v>2.3420000000000001</c:v>
                </c:pt>
                <c:pt idx="4327">
                  <c:v>1.3140000000000001</c:v>
                </c:pt>
                <c:pt idx="4328">
                  <c:v>1.1870000000000001</c:v>
                </c:pt>
                <c:pt idx="4329">
                  <c:v>3.9470000000000001</c:v>
                </c:pt>
                <c:pt idx="4330">
                  <c:v>4.0030000000000001</c:v>
                </c:pt>
                <c:pt idx="4331">
                  <c:v>4.0069999999999997</c:v>
                </c:pt>
                <c:pt idx="4332">
                  <c:v>6.3440000000000003</c:v>
                </c:pt>
                <c:pt idx="4333">
                  <c:v>2.8039999999999998</c:v>
                </c:pt>
                <c:pt idx="4334">
                  <c:v>2.351</c:v>
                </c:pt>
                <c:pt idx="4335">
                  <c:v>2.137</c:v>
                </c:pt>
                <c:pt idx="4336">
                  <c:v>4.0190000000000001</c:v>
                </c:pt>
                <c:pt idx="4337">
                  <c:v>3.8679999999999999</c:v>
                </c:pt>
                <c:pt idx="4338">
                  <c:v>4.1539999999999999</c:v>
                </c:pt>
                <c:pt idx="4339">
                  <c:v>2.4670000000000001</c:v>
                </c:pt>
                <c:pt idx="4340">
                  <c:v>2.4910000000000001</c:v>
                </c:pt>
                <c:pt idx="4341">
                  <c:v>1.224</c:v>
                </c:pt>
                <c:pt idx="4342">
                  <c:v>1.8979999999999999</c:v>
                </c:pt>
                <c:pt idx="4343">
                  <c:v>3.9409999999999998</c:v>
                </c:pt>
                <c:pt idx="4344">
                  <c:v>3.798</c:v>
                </c:pt>
                <c:pt idx="4345">
                  <c:v>4.2850000000000001</c:v>
                </c:pt>
                <c:pt idx="4346">
                  <c:v>6.2370000000000001</c:v>
                </c:pt>
                <c:pt idx="4347">
                  <c:v>8.6010000000000009</c:v>
                </c:pt>
                <c:pt idx="4348">
                  <c:v>10.787000000000001</c:v>
                </c:pt>
                <c:pt idx="4349">
                  <c:v>10.882999999999999</c:v>
                </c:pt>
                <c:pt idx="4350">
                  <c:v>1.7989999999999999</c:v>
                </c:pt>
                <c:pt idx="4351">
                  <c:v>4.8490000000000002</c:v>
                </c:pt>
                <c:pt idx="4352">
                  <c:v>1.141</c:v>
                </c:pt>
                <c:pt idx="4353">
                  <c:v>2.976</c:v>
                </c:pt>
                <c:pt idx="4354">
                  <c:v>3.8460000000000001</c:v>
                </c:pt>
                <c:pt idx="4355">
                  <c:v>2.0139999999999998</c:v>
                </c:pt>
                <c:pt idx="4356">
                  <c:v>0.76600000000000001</c:v>
                </c:pt>
                <c:pt idx="4357">
                  <c:v>2.9340000000000002</c:v>
                </c:pt>
                <c:pt idx="4358">
                  <c:v>5.0650000000000004</c:v>
                </c:pt>
                <c:pt idx="4359">
                  <c:v>5.3209999999999997</c:v>
                </c:pt>
                <c:pt idx="4360">
                  <c:v>2.073</c:v>
                </c:pt>
                <c:pt idx="4361">
                  <c:v>2.11</c:v>
                </c:pt>
                <c:pt idx="4362">
                  <c:v>3.2229999999999999</c:v>
                </c:pt>
                <c:pt idx="4363">
                  <c:v>3.222</c:v>
                </c:pt>
                <c:pt idx="4364">
                  <c:v>3.68</c:v>
                </c:pt>
                <c:pt idx="4365">
                  <c:v>1.9550000000000001</c:v>
                </c:pt>
                <c:pt idx="4366">
                  <c:v>2.3319999999999999</c:v>
                </c:pt>
                <c:pt idx="4367">
                  <c:v>2.2749999999999999</c:v>
                </c:pt>
                <c:pt idx="4368">
                  <c:v>2.34</c:v>
                </c:pt>
                <c:pt idx="4369">
                  <c:v>2.4660000000000002</c:v>
                </c:pt>
                <c:pt idx="4370">
                  <c:v>1.7529999999999999</c:v>
                </c:pt>
                <c:pt idx="4371">
                  <c:v>3.7320000000000002</c:v>
                </c:pt>
                <c:pt idx="4372">
                  <c:v>0.99</c:v>
                </c:pt>
                <c:pt idx="4373">
                  <c:v>2.2679999999999998</c:v>
                </c:pt>
                <c:pt idx="4374">
                  <c:v>3.6259999999999999</c:v>
                </c:pt>
                <c:pt idx="4375">
                  <c:v>2.4420000000000002</c:v>
                </c:pt>
                <c:pt idx="4376">
                  <c:v>2.9870000000000001</c:v>
                </c:pt>
                <c:pt idx="4377">
                  <c:v>1.88</c:v>
                </c:pt>
                <c:pt idx="4378">
                  <c:v>3.6230000000000002</c:v>
                </c:pt>
                <c:pt idx="4379">
                  <c:v>4.4400000000000004</c:v>
                </c:pt>
                <c:pt idx="4380">
                  <c:v>6.1120000000000001</c:v>
                </c:pt>
                <c:pt idx="4381">
                  <c:v>8.4209999999999994</c:v>
                </c:pt>
                <c:pt idx="4382">
                  <c:v>8.5</c:v>
                </c:pt>
                <c:pt idx="4383">
                  <c:v>2.9060000000000001</c:v>
                </c:pt>
                <c:pt idx="4384">
                  <c:v>2.4670000000000001</c:v>
                </c:pt>
                <c:pt idx="4385">
                  <c:v>2.1120000000000001</c:v>
                </c:pt>
                <c:pt idx="4386">
                  <c:v>1.0209999999999999</c:v>
                </c:pt>
                <c:pt idx="4387">
                  <c:v>1.7270000000000001</c:v>
                </c:pt>
                <c:pt idx="4388">
                  <c:v>3.6139999999999999</c:v>
                </c:pt>
                <c:pt idx="4389">
                  <c:v>4.1230000000000002</c:v>
                </c:pt>
                <c:pt idx="4390">
                  <c:v>2.2519999999999998</c:v>
                </c:pt>
                <c:pt idx="4391">
                  <c:v>3.6619999999999999</c:v>
                </c:pt>
                <c:pt idx="4392">
                  <c:v>2.536</c:v>
                </c:pt>
                <c:pt idx="4393">
                  <c:v>0.95899999999999996</c:v>
                </c:pt>
                <c:pt idx="4394">
                  <c:v>1.6679999999999999</c:v>
                </c:pt>
                <c:pt idx="4395">
                  <c:v>3.7650000000000001</c:v>
                </c:pt>
                <c:pt idx="4396">
                  <c:v>3.8359999999999999</c:v>
                </c:pt>
                <c:pt idx="4397">
                  <c:v>3.76</c:v>
                </c:pt>
                <c:pt idx="4398">
                  <c:v>3.8370000000000002</c:v>
                </c:pt>
                <c:pt idx="4399">
                  <c:v>0.84299999999999997</c:v>
                </c:pt>
                <c:pt idx="4400">
                  <c:v>0.14000000000000001</c:v>
                </c:pt>
                <c:pt idx="4401">
                  <c:v>2.2320000000000002</c:v>
                </c:pt>
                <c:pt idx="4402">
                  <c:v>1.9179999999999999</c:v>
                </c:pt>
                <c:pt idx="4403">
                  <c:v>2.4369999999999998</c:v>
                </c:pt>
                <c:pt idx="4404">
                  <c:v>3.5249999999999999</c:v>
                </c:pt>
                <c:pt idx="4405">
                  <c:v>3.839</c:v>
                </c:pt>
                <c:pt idx="4406">
                  <c:v>0.36399999999999999</c:v>
                </c:pt>
                <c:pt idx="4407">
                  <c:v>3.3069999999999999</c:v>
                </c:pt>
                <c:pt idx="4408">
                  <c:v>3.6930000000000001</c:v>
                </c:pt>
                <c:pt idx="4409">
                  <c:v>4.0880000000000001</c:v>
                </c:pt>
                <c:pt idx="4410">
                  <c:v>5.77</c:v>
                </c:pt>
                <c:pt idx="4411">
                  <c:v>7.8719999999999999</c:v>
                </c:pt>
                <c:pt idx="4412">
                  <c:v>7.915</c:v>
                </c:pt>
                <c:pt idx="4413">
                  <c:v>2.504</c:v>
                </c:pt>
                <c:pt idx="4414">
                  <c:v>0.26</c:v>
                </c:pt>
                <c:pt idx="4415">
                  <c:v>0.69799999999999995</c:v>
                </c:pt>
                <c:pt idx="4416">
                  <c:v>1.78</c:v>
                </c:pt>
                <c:pt idx="4417">
                  <c:v>1.4830000000000001</c:v>
                </c:pt>
                <c:pt idx="4418">
                  <c:v>3.63</c:v>
                </c:pt>
                <c:pt idx="4419">
                  <c:v>4.2069999999999999</c:v>
                </c:pt>
                <c:pt idx="4420">
                  <c:v>5.8339999999999996</c:v>
                </c:pt>
                <c:pt idx="4421">
                  <c:v>6.0129999999999999</c:v>
                </c:pt>
                <c:pt idx="4422">
                  <c:v>8.1560000000000006</c:v>
                </c:pt>
                <c:pt idx="4423">
                  <c:v>8.1959999999999997</c:v>
                </c:pt>
                <c:pt idx="4424">
                  <c:v>10.214</c:v>
                </c:pt>
                <c:pt idx="4425">
                  <c:v>12.135</c:v>
                </c:pt>
                <c:pt idx="4426">
                  <c:v>0.88900000000000001</c:v>
                </c:pt>
                <c:pt idx="4427">
                  <c:v>0.109</c:v>
                </c:pt>
                <c:pt idx="4428">
                  <c:v>3.0379999999999998</c:v>
                </c:pt>
                <c:pt idx="4429">
                  <c:v>3.4510000000000001</c:v>
                </c:pt>
                <c:pt idx="4430">
                  <c:v>0.77400000000000002</c:v>
                </c:pt>
                <c:pt idx="4431">
                  <c:v>0.55600000000000005</c:v>
                </c:pt>
                <c:pt idx="4432">
                  <c:v>0.23100000000000001</c:v>
                </c:pt>
                <c:pt idx="4433">
                  <c:v>2.0659999999999998</c:v>
                </c:pt>
                <c:pt idx="4434">
                  <c:v>2.2170000000000001</c:v>
                </c:pt>
                <c:pt idx="4435">
                  <c:v>2.41</c:v>
                </c:pt>
                <c:pt idx="4436">
                  <c:v>2.415</c:v>
                </c:pt>
                <c:pt idx="4437">
                  <c:v>2.5350000000000001</c:v>
                </c:pt>
                <c:pt idx="4438">
                  <c:v>2.335</c:v>
                </c:pt>
                <c:pt idx="4439">
                  <c:v>0.26600000000000001</c:v>
                </c:pt>
                <c:pt idx="4440">
                  <c:v>3.3050000000000002</c:v>
                </c:pt>
                <c:pt idx="4441">
                  <c:v>3.7810000000000001</c:v>
                </c:pt>
                <c:pt idx="4442">
                  <c:v>4.1879999999999997</c:v>
                </c:pt>
                <c:pt idx="4443">
                  <c:v>5.7229999999999999</c:v>
                </c:pt>
                <c:pt idx="4444">
                  <c:v>0.81</c:v>
                </c:pt>
                <c:pt idx="4445">
                  <c:v>2.2309999999999999</c:v>
                </c:pt>
                <c:pt idx="4446">
                  <c:v>3.5009999999999999</c:v>
                </c:pt>
                <c:pt idx="4447">
                  <c:v>0.32400000000000001</c:v>
                </c:pt>
                <c:pt idx="4448">
                  <c:v>0.80800000000000005</c:v>
                </c:pt>
                <c:pt idx="4449">
                  <c:v>1.702</c:v>
                </c:pt>
                <c:pt idx="4450">
                  <c:v>3.496</c:v>
                </c:pt>
                <c:pt idx="4451">
                  <c:v>0.51500000000000001</c:v>
                </c:pt>
                <c:pt idx="4452">
                  <c:v>2.246</c:v>
                </c:pt>
                <c:pt idx="4453">
                  <c:v>1.944</c:v>
                </c:pt>
                <c:pt idx="4454">
                  <c:v>1.0920000000000001</c:v>
                </c:pt>
                <c:pt idx="4455">
                  <c:v>2.2959999999999998</c:v>
                </c:pt>
                <c:pt idx="4456">
                  <c:v>1.163</c:v>
                </c:pt>
                <c:pt idx="4457">
                  <c:v>0.69299999999999995</c:v>
                </c:pt>
                <c:pt idx="4458">
                  <c:v>1.6080000000000001</c:v>
                </c:pt>
                <c:pt idx="4459">
                  <c:v>1.238</c:v>
                </c:pt>
                <c:pt idx="4460">
                  <c:v>3.6160000000000001</c:v>
                </c:pt>
                <c:pt idx="4461">
                  <c:v>2.4649999999999999</c:v>
                </c:pt>
                <c:pt idx="4462">
                  <c:v>1.929</c:v>
                </c:pt>
                <c:pt idx="4463">
                  <c:v>2.3450000000000002</c:v>
                </c:pt>
                <c:pt idx="4464">
                  <c:v>0.27100000000000002</c:v>
                </c:pt>
                <c:pt idx="4465">
                  <c:v>1.0129999999999999</c:v>
                </c:pt>
                <c:pt idx="4466">
                  <c:v>1.454</c:v>
                </c:pt>
                <c:pt idx="4467">
                  <c:v>0.98399999999999999</c:v>
                </c:pt>
                <c:pt idx="4468">
                  <c:v>0.16900000000000001</c:v>
                </c:pt>
                <c:pt idx="4469">
                  <c:v>3.496</c:v>
                </c:pt>
                <c:pt idx="4470">
                  <c:v>4.1920000000000002</c:v>
                </c:pt>
                <c:pt idx="4471">
                  <c:v>6.0650000000000004</c:v>
                </c:pt>
                <c:pt idx="4472">
                  <c:v>6.9569999999999999</c:v>
                </c:pt>
                <c:pt idx="4473">
                  <c:v>0.61899999999999999</c:v>
                </c:pt>
                <c:pt idx="4474">
                  <c:v>1.0309999999999999</c:v>
                </c:pt>
                <c:pt idx="4475">
                  <c:v>3.8639999999999999</c:v>
                </c:pt>
                <c:pt idx="4476">
                  <c:v>0.36799999999999999</c:v>
                </c:pt>
                <c:pt idx="4477">
                  <c:v>3.367</c:v>
                </c:pt>
                <c:pt idx="4478">
                  <c:v>4.1470000000000002</c:v>
                </c:pt>
                <c:pt idx="4479">
                  <c:v>0.81299999999999994</c:v>
                </c:pt>
                <c:pt idx="4480">
                  <c:v>0.68200000000000005</c:v>
                </c:pt>
                <c:pt idx="4481">
                  <c:v>0.14799999999999999</c:v>
                </c:pt>
                <c:pt idx="4482">
                  <c:v>1.0289999999999999</c:v>
                </c:pt>
                <c:pt idx="4483">
                  <c:v>1.585</c:v>
                </c:pt>
                <c:pt idx="4484">
                  <c:v>3.7679999999999998</c:v>
                </c:pt>
                <c:pt idx="4485">
                  <c:v>3.7789999999999999</c:v>
                </c:pt>
                <c:pt idx="4486">
                  <c:v>4.1929999999999996</c:v>
                </c:pt>
                <c:pt idx="4487">
                  <c:v>2.2669999999999999</c:v>
                </c:pt>
                <c:pt idx="4488">
                  <c:v>0.68500000000000005</c:v>
                </c:pt>
                <c:pt idx="4489">
                  <c:v>2.4350000000000001</c:v>
                </c:pt>
                <c:pt idx="4490">
                  <c:v>1.2889999999999999</c:v>
                </c:pt>
                <c:pt idx="4491">
                  <c:v>1.7010000000000001</c:v>
                </c:pt>
                <c:pt idx="4492">
                  <c:v>3.8519999999999999</c:v>
                </c:pt>
                <c:pt idx="4493">
                  <c:v>3.7320000000000002</c:v>
                </c:pt>
                <c:pt idx="4494">
                  <c:v>4.1029999999999998</c:v>
                </c:pt>
                <c:pt idx="4495">
                  <c:v>0.95699999999999996</c:v>
                </c:pt>
                <c:pt idx="4496">
                  <c:v>0.93700000000000006</c:v>
                </c:pt>
                <c:pt idx="4497">
                  <c:v>0.28299999999999997</c:v>
                </c:pt>
                <c:pt idx="4498">
                  <c:v>1.097</c:v>
                </c:pt>
                <c:pt idx="4499">
                  <c:v>3.7679999999999998</c:v>
                </c:pt>
                <c:pt idx="4500">
                  <c:v>0.36199999999999999</c:v>
                </c:pt>
                <c:pt idx="4501">
                  <c:v>0.89400000000000002</c:v>
                </c:pt>
                <c:pt idx="4502">
                  <c:v>3.3639999999999999</c:v>
                </c:pt>
                <c:pt idx="4503">
                  <c:v>4.1479999999999997</c:v>
                </c:pt>
                <c:pt idx="4504">
                  <c:v>6.2830000000000004</c:v>
                </c:pt>
                <c:pt idx="4505">
                  <c:v>0.90500000000000003</c:v>
                </c:pt>
                <c:pt idx="4506">
                  <c:v>2.3620000000000001</c:v>
                </c:pt>
                <c:pt idx="4507">
                  <c:v>1.264</c:v>
                </c:pt>
                <c:pt idx="4508">
                  <c:v>1.2629999999999999</c:v>
                </c:pt>
                <c:pt idx="4509">
                  <c:v>2.8380000000000001</c:v>
                </c:pt>
                <c:pt idx="4510">
                  <c:v>3.6789999999999998</c:v>
                </c:pt>
                <c:pt idx="4511">
                  <c:v>6.069</c:v>
                </c:pt>
                <c:pt idx="4512">
                  <c:v>0.58499999999999996</c:v>
                </c:pt>
                <c:pt idx="4513">
                  <c:v>1.0740000000000001</c:v>
                </c:pt>
                <c:pt idx="4514">
                  <c:v>0.82899999999999996</c:v>
                </c:pt>
                <c:pt idx="4515">
                  <c:v>1.8660000000000001</c:v>
                </c:pt>
                <c:pt idx="4516">
                  <c:v>2.3010000000000002</c:v>
                </c:pt>
                <c:pt idx="4517">
                  <c:v>3.75</c:v>
                </c:pt>
                <c:pt idx="4518">
                  <c:v>4.2450000000000001</c:v>
                </c:pt>
                <c:pt idx="4519">
                  <c:v>6.21</c:v>
                </c:pt>
                <c:pt idx="4520">
                  <c:v>7.1289999999999996</c:v>
                </c:pt>
                <c:pt idx="4521">
                  <c:v>0.62</c:v>
                </c:pt>
                <c:pt idx="4522">
                  <c:v>1.1180000000000001</c:v>
                </c:pt>
                <c:pt idx="4523">
                  <c:v>2.25</c:v>
                </c:pt>
                <c:pt idx="4524">
                  <c:v>3.3780000000000001</c:v>
                </c:pt>
                <c:pt idx="4525">
                  <c:v>4.1660000000000004</c:v>
                </c:pt>
                <c:pt idx="4526">
                  <c:v>2.3719999999999999</c:v>
                </c:pt>
                <c:pt idx="4527">
                  <c:v>1.0229999999999999</c:v>
                </c:pt>
                <c:pt idx="4528">
                  <c:v>0.17199999999999999</c:v>
                </c:pt>
                <c:pt idx="4529">
                  <c:v>1.1399999999999999</c:v>
                </c:pt>
                <c:pt idx="4530">
                  <c:v>2.2189999999999999</c:v>
                </c:pt>
                <c:pt idx="4531">
                  <c:v>3.24</c:v>
                </c:pt>
                <c:pt idx="4532">
                  <c:v>3.9319999999999999</c:v>
                </c:pt>
                <c:pt idx="4533">
                  <c:v>6.0110000000000001</c:v>
                </c:pt>
                <c:pt idx="4534">
                  <c:v>2.5840000000000001</c:v>
                </c:pt>
                <c:pt idx="4535">
                  <c:v>3.5219999999999998</c:v>
                </c:pt>
                <c:pt idx="4536">
                  <c:v>1.907</c:v>
                </c:pt>
                <c:pt idx="4537">
                  <c:v>2.2570000000000001</c:v>
                </c:pt>
                <c:pt idx="4538">
                  <c:v>1.581</c:v>
                </c:pt>
                <c:pt idx="4539">
                  <c:v>3.4860000000000002</c:v>
                </c:pt>
                <c:pt idx="4540">
                  <c:v>4.2640000000000002</c:v>
                </c:pt>
                <c:pt idx="4541">
                  <c:v>2.3740000000000001</c:v>
                </c:pt>
                <c:pt idx="4542">
                  <c:v>1.9239999999999999</c:v>
                </c:pt>
                <c:pt idx="4543">
                  <c:v>3.1579999999999999</c:v>
                </c:pt>
                <c:pt idx="4544">
                  <c:v>3.4740000000000002</c:v>
                </c:pt>
                <c:pt idx="4545">
                  <c:v>0.36299999999999999</c:v>
                </c:pt>
                <c:pt idx="4546">
                  <c:v>3.286</c:v>
                </c:pt>
                <c:pt idx="4547">
                  <c:v>3.907</c:v>
                </c:pt>
                <c:pt idx="4548">
                  <c:v>0.92600000000000005</c:v>
                </c:pt>
                <c:pt idx="4549">
                  <c:v>0.25800000000000001</c:v>
                </c:pt>
                <c:pt idx="4550">
                  <c:v>1.288</c:v>
                </c:pt>
                <c:pt idx="4551">
                  <c:v>1.216</c:v>
                </c:pt>
                <c:pt idx="4552">
                  <c:v>1.722</c:v>
                </c:pt>
                <c:pt idx="4553">
                  <c:v>3.754</c:v>
                </c:pt>
                <c:pt idx="4554">
                  <c:v>3.6739999999999999</c:v>
                </c:pt>
                <c:pt idx="4555">
                  <c:v>3.9780000000000002</c:v>
                </c:pt>
                <c:pt idx="4556">
                  <c:v>2.3530000000000002</c:v>
                </c:pt>
                <c:pt idx="4557">
                  <c:v>0.35</c:v>
                </c:pt>
                <c:pt idx="4558">
                  <c:v>1.0720000000000001</c:v>
                </c:pt>
                <c:pt idx="4559">
                  <c:v>0.75900000000000001</c:v>
                </c:pt>
                <c:pt idx="4560">
                  <c:v>1.849</c:v>
                </c:pt>
                <c:pt idx="4561">
                  <c:v>2.2440000000000002</c:v>
                </c:pt>
                <c:pt idx="4562">
                  <c:v>0.26100000000000001</c:v>
                </c:pt>
                <c:pt idx="4563">
                  <c:v>3.4660000000000002</c:v>
                </c:pt>
                <c:pt idx="4564">
                  <c:v>5.6630000000000003</c:v>
                </c:pt>
                <c:pt idx="4565">
                  <c:v>5.8230000000000004</c:v>
                </c:pt>
                <c:pt idx="4566">
                  <c:v>6.625</c:v>
                </c:pt>
                <c:pt idx="4567">
                  <c:v>7.7759999999999998</c:v>
                </c:pt>
                <c:pt idx="4568">
                  <c:v>1.395</c:v>
                </c:pt>
                <c:pt idx="4569">
                  <c:v>3.6379999999999999</c:v>
                </c:pt>
                <c:pt idx="4570">
                  <c:v>0.35099999999999998</c:v>
                </c:pt>
                <c:pt idx="4571">
                  <c:v>3.3809999999999998</c:v>
                </c:pt>
                <c:pt idx="4572">
                  <c:v>5.8230000000000004</c:v>
                </c:pt>
                <c:pt idx="4573">
                  <c:v>0.69099999999999995</c:v>
                </c:pt>
                <c:pt idx="4574">
                  <c:v>2.1269999999999998</c:v>
                </c:pt>
                <c:pt idx="4575">
                  <c:v>3.5019999999999998</c:v>
                </c:pt>
                <c:pt idx="4576">
                  <c:v>0.32700000000000001</c:v>
                </c:pt>
                <c:pt idx="4577">
                  <c:v>0.83299999999999996</c:v>
                </c:pt>
                <c:pt idx="4578">
                  <c:v>1.667</c:v>
                </c:pt>
                <c:pt idx="4579">
                  <c:v>3.7959999999999998</c:v>
                </c:pt>
                <c:pt idx="4580">
                  <c:v>2.2829999999999999</c:v>
                </c:pt>
                <c:pt idx="4581">
                  <c:v>0.32200000000000001</c:v>
                </c:pt>
                <c:pt idx="4582">
                  <c:v>0.19</c:v>
                </c:pt>
                <c:pt idx="4583">
                  <c:v>0.96299999999999997</c:v>
                </c:pt>
                <c:pt idx="4584">
                  <c:v>0.18</c:v>
                </c:pt>
                <c:pt idx="4585">
                  <c:v>0.874</c:v>
                </c:pt>
                <c:pt idx="4586">
                  <c:v>1.7190000000000001</c:v>
                </c:pt>
                <c:pt idx="4587">
                  <c:v>0.65100000000000002</c:v>
                </c:pt>
                <c:pt idx="4588">
                  <c:v>2.1619999999999999</c:v>
                </c:pt>
                <c:pt idx="4589">
                  <c:v>1.6679999999999999</c:v>
                </c:pt>
                <c:pt idx="4590">
                  <c:v>2.343</c:v>
                </c:pt>
                <c:pt idx="4591">
                  <c:v>2.8839999999999999</c:v>
                </c:pt>
                <c:pt idx="4592">
                  <c:v>1.3029999999999999</c:v>
                </c:pt>
                <c:pt idx="4593">
                  <c:v>0.96699999999999997</c:v>
                </c:pt>
                <c:pt idx="4594">
                  <c:v>1.696</c:v>
                </c:pt>
                <c:pt idx="4595">
                  <c:v>3.6520000000000001</c:v>
                </c:pt>
                <c:pt idx="4596">
                  <c:v>1.1419999999999999</c:v>
                </c:pt>
                <c:pt idx="4597">
                  <c:v>1.8720000000000001</c:v>
                </c:pt>
                <c:pt idx="4598">
                  <c:v>0.97099999999999997</c:v>
                </c:pt>
                <c:pt idx="4599">
                  <c:v>0.23200000000000001</c:v>
                </c:pt>
                <c:pt idx="4600">
                  <c:v>1.054</c:v>
                </c:pt>
                <c:pt idx="4601">
                  <c:v>0.184</c:v>
                </c:pt>
                <c:pt idx="4602">
                  <c:v>1.099</c:v>
                </c:pt>
                <c:pt idx="4603">
                  <c:v>3.7290000000000001</c:v>
                </c:pt>
                <c:pt idx="4604">
                  <c:v>0.34599999999999997</c:v>
                </c:pt>
                <c:pt idx="4605">
                  <c:v>3.452</c:v>
                </c:pt>
                <c:pt idx="4606">
                  <c:v>4.0659999999999998</c:v>
                </c:pt>
                <c:pt idx="4607">
                  <c:v>5.8739999999999997</c:v>
                </c:pt>
                <c:pt idx="4608">
                  <c:v>0.626</c:v>
                </c:pt>
                <c:pt idx="4609">
                  <c:v>1.0509999999999999</c:v>
                </c:pt>
                <c:pt idx="4610">
                  <c:v>0.185</c:v>
                </c:pt>
                <c:pt idx="4611">
                  <c:v>8.2000000000000003E-2</c:v>
                </c:pt>
                <c:pt idx="4612">
                  <c:v>0.433</c:v>
                </c:pt>
                <c:pt idx="4613">
                  <c:v>0.129</c:v>
                </c:pt>
                <c:pt idx="4614">
                  <c:v>3.1379999999999999</c:v>
                </c:pt>
                <c:pt idx="4615">
                  <c:v>0.59</c:v>
                </c:pt>
                <c:pt idx="4616">
                  <c:v>0.54800000000000004</c:v>
                </c:pt>
                <c:pt idx="4617">
                  <c:v>0.19900000000000001</c:v>
                </c:pt>
                <c:pt idx="4618">
                  <c:v>0.443</c:v>
                </c:pt>
                <c:pt idx="4619">
                  <c:v>2.2549999999999999</c:v>
                </c:pt>
                <c:pt idx="4620">
                  <c:v>3.5150000000000001</c:v>
                </c:pt>
                <c:pt idx="4621">
                  <c:v>0.34499999999999997</c:v>
                </c:pt>
                <c:pt idx="4622">
                  <c:v>0.52800000000000002</c:v>
                </c:pt>
                <c:pt idx="4623">
                  <c:v>1.99</c:v>
                </c:pt>
                <c:pt idx="4624">
                  <c:v>1.649</c:v>
                </c:pt>
                <c:pt idx="4625">
                  <c:v>3.3940000000000001</c:v>
                </c:pt>
                <c:pt idx="4626">
                  <c:v>3.855</c:v>
                </c:pt>
                <c:pt idx="4627">
                  <c:v>2.202</c:v>
                </c:pt>
                <c:pt idx="4628">
                  <c:v>0.312</c:v>
                </c:pt>
                <c:pt idx="4629">
                  <c:v>0.27700000000000002</c:v>
                </c:pt>
                <c:pt idx="4630">
                  <c:v>0.109</c:v>
                </c:pt>
                <c:pt idx="4631">
                  <c:v>1.0049999999999999</c:v>
                </c:pt>
                <c:pt idx="4632">
                  <c:v>0.245</c:v>
                </c:pt>
                <c:pt idx="4633">
                  <c:v>0.78600000000000003</c:v>
                </c:pt>
                <c:pt idx="4634">
                  <c:v>0.16700000000000001</c:v>
                </c:pt>
                <c:pt idx="4635">
                  <c:v>3.2759999999999998</c:v>
                </c:pt>
                <c:pt idx="4636">
                  <c:v>3.7610000000000001</c:v>
                </c:pt>
                <c:pt idx="4637">
                  <c:v>4.077</c:v>
                </c:pt>
                <c:pt idx="4638">
                  <c:v>5.468</c:v>
                </c:pt>
                <c:pt idx="4639">
                  <c:v>7.508</c:v>
                </c:pt>
                <c:pt idx="4640">
                  <c:v>7.4930000000000003</c:v>
                </c:pt>
                <c:pt idx="4641">
                  <c:v>7.83</c:v>
                </c:pt>
                <c:pt idx="4642">
                  <c:v>9.3960000000000008</c:v>
                </c:pt>
                <c:pt idx="4643">
                  <c:v>0.53500000000000003</c:v>
                </c:pt>
                <c:pt idx="4644">
                  <c:v>0.82199999999999995</c:v>
                </c:pt>
                <c:pt idx="4645">
                  <c:v>1.589</c:v>
                </c:pt>
                <c:pt idx="4646">
                  <c:v>3.3370000000000002</c:v>
                </c:pt>
                <c:pt idx="4647">
                  <c:v>3.3839999999999999</c:v>
                </c:pt>
                <c:pt idx="4648">
                  <c:v>3.734</c:v>
                </c:pt>
                <c:pt idx="4649">
                  <c:v>5.5209999999999999</c:v>
                </c:pt>
                <c:pt idx="4650">
                  <c:v>5.5549999999999997</c:v>
                </c:pt>
                <c:pt idx="4651">
                  <c:v>5.5830000000000002</c:v>
                </c:pt>
                <c:pt idx="4652">
                  <c:v>7.4020000000000001</c:v>
                </c:pt>
                <c:pt idx="4653">
                  <c:v>7.4580000000000002</c:v>
                </c:pt>
                <c:pt idx="4654">
                  <c:v>9.3330000000000002</c:v>
                </c:pt>
                <c:pt idx="4655">
                  <c:v>9.4380000000000006</c:v>
                </c:pt>
                <c:pt idx="4656">
                  <c:v>10.121</c:v>
                </c:pt>
                <c:pt idx="4657">
                  <c:v>10.366</c:v>
                </c:pt>
                <c:pt idx="4658">
                  <c:v>0.51100000000000001</c:v>
                </c:pt>
                <c:pt idx="4659">
                  <c:v>3.2170000000000001</c:v>
                </c:pt>
                <c:pt idx="4660">
                  <c:v>3.7280000000000002</c:v>
                </c:pt>
                <c:pt idx="4661">
                  <c:v>2.226</c:v>
                </c:pt>
                <c:pt idx="4662">
                  <c:v>0.252</c:v>
                </c:pt>
                <c:pt idx="4663">
                  <c:v>1.77</c:v>
                </c:pt>
                <c:pt idx="4664">
                  <c:v>2.238</c:v>
                </c:pt>
                <c:pt idx="4665">
                  <c:v>1.4970000000000001</c:v>
                </c:pt>
                <c:pt idx="4666">
                  <c:v>3.1589999999999998</c:v>
                </c:pt>
                <c:pt idx="4667">
                  <c:v>3.2240000000000002</c:v>
                </c:pt>
                <c:pt idx="4668">
                  <c:v>0.33800000000000002</c:v>
                </c:pt>
                <c:pt idx="4669">
                  <c:v>0.28199999999999997</c:v>
                </c:pt>
                <c:pt idx="4670">
                  <c:v>2.0190000000000001</c:v>
                </c:pt>
                <c:pt idx="4671">
                  <c:v>1.6479999999999999</c:v>
                </c:pt>
                <c:pt idx="4672">
                  <c:v>1.401</c:v>
                </c:pt>
                <c:pt idx="4673">
                  <c:v>3.254</c:v>
                </c:pt>
                <c:pt idx="4674">
                  <c:v>3.367</c:v>
                </c:pt>
                <c:pt idx="4675">
                  <c:v>0.70599999999999996</c:v>
                </c:pt>
                <c:pt idx="4676">
                  <c:v>0.49</c:v>
                </c:pt>
                <c:pt idx="4677">
                  <c:v>0.129</c:v>
                </c:pt>
                <c:pt idx="4678">
                  <c:v>1.621</c:v>
                </c:pt>
                <c:pt idx="4679">
                  <c:v>2.0950000000000002</c:v>
                </c:pt>
                <c:pt idx="4680">
                  <c:v>1.772</c:v>
                </c:pt>
                <c:pt idx="4681">
                  <c:v>1.2809999999999999</c:v>
                </c:pt>
                <c:pt idx="4682">
                  <c:v>2.0859999999999999</c:v>
                </c:pt>
                <c:pt idx="4683">
                  <c:v>2.1389999999999998</c:v>
                </c:pt>
                <c:pt idx="4684">
                  <c:v>0.249</c:v>
                </c:pt>
                <c:pt idx="4685">
                  <c:v>0.19500000000000001</c:v>
                </c:pt>
                <c:pt idx="4686">
                  <c:v>2.0209999999999999</c:v>
                </c:pt>
                <c:pt idx="4687">
                  <c:v>1.6</c:v>
                </c:pt>
                <c:pt idx="4688">
                  <c:v>1.544</c:v>
                </c:pt>
                <c:pt idx="4689">
                  <c:v>2.88</c:v>
                </c:pt>
                <c:pt idx="4690">
                  <c:v>3.0950000000000002</c:v>
                </c:pt>
                <c:pt idx="4691">
                  <c:v>3.1150000000000002</c:v>
                </c:pt>
                <c:pt idx="4692">
                  <c:v>1.829</c:v>
                </c:pt>
                <c:pt idx="4693">
                  <c:v>1.806</c:v>
                </c:pt>
                <c:pt idx="4694">
                  <c:v>0.22900000000000001</c:v>
                </c:pt>
                <c:pt idx="4695">
                  <c:v>8.2000000000000003E-2</c:v>
                </c:pt>
                <c:pt idx="4696">
                  <c:v>1.762</c:v>
                </c:pt>
                <c:pt idx="4697">
                  <c:v>2.0369999999999999</c:v>
                </c:pt>
                <c:pt idx="4698">
                  <c:v>1.4950000000000001</c:v>
                </c:pt>
                <c:pt idx="4699">
                  <c:v>1.1859999999999999</c:v>
                </c:pt>
                <c:pt idx="4700">
                  <c:v>0.98</c:v>
                </c:pt>
                <c:pt idx="4701">
                  <c:v>2.851</c:v>
                </c:pt>
                <c:pt idx="4702">
                  <c:v>2.95</c:v>
                </c:pt>
                <c:pt idx="4703">
                  <c:v>0.29699999999999999</c:v>
                </c:pt>
                <c:pt idx="4704">
                  <c:v>1.8620000000000001</c:v>
                </c:pt>
                <c:pt idx="4705">
                  <c:v>0.42099999999999999</c:v>
                </c:pt>
                <c:pt idx="4706">
                  <c:v>0.105</c:v>
                </c:pt>
                <c:pt idx="4707">
                  <c:v>8.3000000000000004E-2</c:v>
                </c:pt>
                <c:pt idx="4708">
                  <c:v>8.2000000000000003E-2</c:v>
                </c:pt>
                <c:pt idx="4709">
                  <c:v>2.9630000000000001</c:v>
                </c:pt>
                <c:pt idx="4710">
                  <c:v>3.3820000000000001</c:v>
                </c:pt>
                <c:pt idx="4711">
                  <c:v>3.4260000000000002</c:v>
                </c:pt>
                <c:pt idx="4712">
                  <c:v>3.609</c:v>
                </c:pt>
                <c:pt idx="4713">
                  <c:v>1.734</c:v>
                </c:pt>
                <c:pt idx="4714">
                  <c:v>1.736</c:v>
                </c:pt>
                <c:pt idx="4715">
                  <c:v>0.315</c:v>
                </c:pt>
                <c:pt idx="4716">
                  <c:v>1.4750000000000001</c:v>
                </c:pt>
                <c:pt idx="4717">
                  <c:v>2.0470000000000002</c:v>
                </c:pt>
                <c:pt idx="4718">
                  <c:v>2.0590000000000002</c:v>
                </c:pt>
                <c:pt idx="4719">
                  <c:v>2.0529999999999999</c:v>
                </c:pt>
                <c:pt idx="4720">
                  <c:v>1.806</c:v>
                </c:pt>
                <c:pt idx="4721">
                  <c:v>2.0219999999999998</c:v>
                </c:pt>
                <c:pt idx="4722">
                  <c:v>1.5780000000000001</c:v>
                </c:pt>
                <c:pt idx="4723">
                  <c:v>1.196</c:v>
                </c:pt>
                <c:pt idx="4724">
                  <c:v>3.2010000000000001</c:v>
                </c:pt>
                <c:pt idx="4725">
                  <c:v>0.36399999999999999</c:v>
                </c:pt>
                <c:pt idx="4726">
                  <c:v>8.2000000000000003E-2</c:v>
                </c:pt>
                <c:pt idx="4727">
                  <c:v>8.2000000000000003E-2</c:v>
                </c:pt>
                <c:pt idx="4728">
                  <c:v>8.5999999999999993E-2</c:v>
                </c:pt>
                <c:pt idx="4729">
                  <c:v>0.34599999999999997</c:v>
                </c:pt>
                <c:pt idx="4730">
                  <c:v>0.153</c:v>
                </c:pt>
                <c:pt idx="4731">
                  <c:v>1.5780000000000001</c:v>
                </c:pt>
                <c:pt idx="4732">
                  <c:v>1.804</c:v>
                </c:pt>
                <c:pt idx="4733">
                  <c:v>1.6779999999999999</c:v>
                </c:pt>
                <c:pt idx="4734">
                  <c:v>1.1639999999999999</c:v>
                </c:pt>
                <c:pt idx="4735">
                  <c:v>2.8090000000000002</c:v>
                </c:pt>
                <c:pt idx="4736">
                  <c:v>3.0209999999999999</c:v>
                </c:pt>
                <c:pt idx="4737">
                  <c:v>0.29199999999999998</c:v>
                </c:pt>
                <c:pt idx="4738">
                  <c:v>1.536</c:v>
                </c:pt>
                <c:pt idx="4739">
                  <c:v>0.67400000000000004</c:v>
                </c:pt>
                <c:pt idx="4740">
                  <c:v>0.14099999999999999</c:v>
                </c:pt>
                <c:pt idx="4741">
                  <c:v>8.2000000000000003E-2</c:v>
                </c:pt>
                <c:pt idx="4742">
                  <c:v>1.6919999999999999</c:v>
                </c:pt>
                <c:pt idx="4743">
                  <c:v>2.19</c:v>
                </c:pt>
                <c:pt idx="4744">
                  <c:v>2.04</c:v>
                </c:pt>
                <c:pt idx="4745">
                  <c:v>1.577</c:v>
                </c:pt>
                <c:pt idx="4746">
                  <c:v>1.546</c:v>
                </c:pt>
                <c:pt idx="4747">
                  <c:v>0.21</c:v>
                </c:pt>
                <c:pt idx="4748">
                  <c:v>2.7690000000000001</c:v>
                </c:pt>
                <c:pt idx="4749">
                  <c:v>3.024</c:v>
                </c:pt>
                <c:pt idx="4750">
                  <c:v>3.0659999999999998</c:v>
                </c:pt>
                <c:pt idx="4751">
                  <c:v>3.3940000000000001</c:v>
                </c:pt>
                <c:pt idx="4752">
                  <c:v>3.383</c:v>
                </c:pt>
                <c:pt idx="4753">
                  <c:v>3.8010000000000002</c:v>
                </c:pt>
                <c:pt idx="4754">
                  <c:v>3.9750000000000001</c:v>
                </c:pt>
                <c:pt idx="4755">
                  <c:v>4.8780000000000001</c:v>
                </c:pt>
                <c:pt idx="4756">
                  <c:v>4.8959999999999999</c:v>
                </c:pt>
                <c:pt idx="4757">
                  <c:v>5.26</c:v>
                </c:pt>
                <c:pt idx="4758">
                  <c:v>6.4829999999999997</c:v>
                </c:pt>
                <c:pt idx="4759">
                  <c:v>6.476</c:v>
                </c:pt>
                <c:pt idx="4760">
                  <c:v>7.8019999999999996</c:v>
                </c:pt>
                <c:pt idx="4761">
                  <c:v>8.0850000000000009</c:v>
                </c:pt>
                <c:pt idx="4762">
                  <c:v>8.0809999999999995</c:v>
                </c:pt>
                <c:pt idx="4763">
                  <c:v>8.2279999999999998</c:v>
                </c:pt>
                <c:pt idx="4764">
                  <c:v>8.0419999999999998</c:v>
                </c:pt>
                <c:pt idx="4765">
                  <c:v>8.2240000000000002</c:v>
                </c:pt>
                <c:pt idx="4766">
                  <c:v>8.4130000000000003</c:v>
                </c:pt>
                <c:pt idx="4767">
                  <c:v>8.6020000000000003</c:v>
                </c:pt>
                <c:pt idx="4768">
                  <c:v>8.6389999999999993</c:v>
                </c:pt>
                <c:pt idx="4769">
                  <c:v>0.47699999999999998</c:v>
                </c:pt>
                <c:pt idx="4770">
                  <c:v>8.2000000000000003E-2</c:v>
                </c:pt>
                <c:pt idx="4771">
                  <c:v>8.2000000000000003E-2</c:v>
                </c:pt>
                <c:pt idx="4772">
                  <c:v>8.2000000000000003E-2</c:v>
                </c:pt>
                <c:pt idx="4773">
                  <c:v>2.3519999999999999</c:v>
                </c:pt>
                <c:pt idx="4774">
                  <c:v>2.504</c:v>
                </c:pt>
                <c:pt idx="4775">
                  <c:v>0.57099999999999995</c:v>
                </c:pt>
                <c:pt idx="4776">
                  <c:v>0.14599999999999999</c:v>
                </c:pt>
                <c:pt idx="4777">
                  <c:v>0.33800000000000002</c:v>
                </c:pt>
                <c:pt idx="4778">
                  <c:v>0.112</c:v>
                </c:pt>
                <c:pt idx="4779">
                  <c:v>8.2000000000000003E-2</c:v>
                </c:pt>
                <c:pt idx="4780">
                  <c:v>0.122</c:v>
                </c:pt>
                <c:pt idx="4781">
                  <c:v>0.4</c:v>
                </c:pt>
                <c:pt idx="4782">
                  <c:v>0.24099999999999999</c:v>
                </c:pt>
                <c:pt idx="4783">
                  <c:v>9.5000000000000001E-2</c:v>
                </c:pt>
                <c:pt idx="4784">
                  <c:v>8.2000000000000003E-2</c:v>
                </c:pt>
                <c:pt idx="4785">
                  <c:v>8.2000000000000003E-2</c:v>
                </c:pt>
                <c:pt idx="4786">
                  <c:v>8.2000000000000003E-2</c:v>
                </c:pt>
                <c:pt idx="4787">
                  <c:v>8.4000000000000005E-2</c:v>
                </c:pt>
                <c:pt idx="4788">
                  <c:v>8.2000000000000003E-2</c:v>
                </c:pt>
                <c:pt idx="4789">
                  <c:v>8.2000000000000003E-2</c:v>
                </c:pt>
                <c:pt idx="4790">
                  <c:v>0.13500000000000001</c:v>
                </c:pt>
                <c:pt idx="4791">
                  <c:v>0.114</c:v>
                </c:pt>
                <c:pt idx="4792">
                  <c:v>8.4000000000000005E-2</c:v>
                </c:pt>
                <c:pt idx="4793">
                  <c:v>8.2000000000000003E-2</c:v>
                </c:pt>
                <c:pt idx="4794">
                  <c:v>8.8999999999999996E-2</c:v>
                </c:pt>
                <c:pt idx="4795">
                  <c:v>8.1000000000000003E-2</c:v>
                </c:pt>
                <c:pt idx="4796">
                  <c:v>8.1000000000000003E-2</c:v>
                </c:pt>
                <c:pt idx="4797">
                  <c:v>8.2000000000000003E-2</c:v>
                </c:pt>
                <c:pt idx="4798">
                  <c:v>8.2000000000000003E-2</c:v>
                </c:pt>
                <c:pt idx="4799">
                  <c:v>8.4000000000000005E-2</c:v>
                </c:pt>
                <c:pt idx="4800">
                  <c:v>8.3000000000000004E-2</c:v>
                </c:pt>
                <c:pt idx="4801">
                  <c:v>8.2000000000000003E-2</c:v>
                </c:pt>
                <c:pt idx="4802">
                  <c:v>8.2000000000000003E-2</c:v>
                </c:pt>
                <c:pt idx="4803">
                  <c:v>8.1000000000000003E-2</c:v>
                </c:pt>
                <c:pt idx="4804">
                  <c:v>0.94</c:v>
                </c:pt>
                <c:pt idx="4805">
                  <c:v>1.0880000000000001</c:v>
                </c:pt>
                <c:pt idx="4806">
                  <c:v>1.1000000000000001</c:v>
                </c:pt>
                <c:pt idx="4807">
                  <c:v>1.1279999999999999</c:v>
                </c:pt>
                <c:pt idx="4808">
                  <c:v>1.145</c:v>
                </c:pt>
                <c:pt idx="4809">
                  <c:v>1.2090000000000001</c:v>
                </c:pt>
                <c:pt idx="4810">
                  <c:v>1.1870000000000001</c:v>
                </c:pt>
                <c:pt idx="4811">
                  <c:v>1.3089999999999999</c:v>
                </c:pt>
                <c:pt idx="4812">
                  <c:v>1.3109999999999999</c:v>
                </c:pt>
                <c:pt idx="4813">
                  <c:v>1.31</c:v>
                </c:pt>
                <c:pt idx="4814">
                  <c:v>1.3140000000000001</c:v>
                </c:pt>
                <c:pt idx="4815">
                  <c:v>0.182</c:v>
                </c:pt>
                <c:pt idx="4816">
                  <c:v>0.82399999999999995</c:v>
                </c:pt>
                <c:pt idx="4817">
                  <c:v>0.85099999999999998</c:v>
                </c:pt>
                <c:pt idx="4818">
                  <c:v>0.84299999999999997</c:v>
                </c:pt>
                <c:pt idx="4819">
                  <c:v>0.76100000000000001</c:v>
                </c:pt>
                <c:pt idx="4820">
                  <c:v>0.71099999999999997</c:v>
                </c:pt>
                <c:pt idx="4821">
                  <c:v>0.69099999999999995</c:v>
                </c:pt>
                <c:pt idx="4822">
                  <c:v>0.70199999999999996</c:v>
                </c:pt>
                <c:pt idx="4823">
                  <c:v>0.69599999999999995</c:v>
                </c:pt>
                <c:pt idx="4824">
                  <c:v>0.73199999999999998</c:v>
                </c:pt>
                <c:pt idx="4825">
                  <c:v>0.69199999999999995</c:v>
                </c:pt>
                <c:pt idx="4826">
                  <c:v>0.70599999999999996</c:v>
                </c:pt>
                <c:pt idx="4827">
                  <c:v>0.69</c:v>
                </c:pt>
                <c:pt idx="4828">
                  <c:v>0.69199999999999995</c:v>
                </c:pt>
                <c:pt idx="4829">
                  <c:v>0.69199999999999995</c:v>
                </c:pt>
                <c:pt idx="4830">
                  <c:v>0.68899999999999995</c:v>
                </c:pt>
                <c:pt idx="4831">
                  <c:v>0.69299999999999995</c:v>
                </c:pt>
                <c:pt idx="4832">
                  <c:v>0.69199999999999995</c:v>
                </c:pt>
                <c:pt idx="4833">
                  <c:v>0.70799999999999996</c:v>
                </c:pt>
                <c:pt idx="4834">
                  <c:v>0.67</c:v>
                </c:pt>
                <c:pt idx="4835">
                  <c:v>0.63500000000000001</c:v>
                </c:pt>
                <c:pt idx="4836">
                  <c:v>0.6</c:v>
                </c:pt>
                <c:pt idx="4837">
                  <c:v>0.57699999999999996</c:v>
                </c:pt>
                <c:pt idx="4838">
                  <c:v>0.51400000000000001</c:v>
                </c:pt>
                <c:pt idx="4839">
                  <c:v>0.47899999999999998</c:v>
                </c:pt>
                <c:pt idx="4840">
                  <c:v>0.17</c:v>
                </c:pt>
                <c:pt idx="4841">
                  <c:v>0.13600000000000001</c:v>
                </c:pt>
                <c:pt idx="4842">
                  <c:v>0.128</c:v>
                </c:pt>
                <c:pt idx="4843">
                  <c:v>0.13100000000000001</c:v>
                </c:pt>
                <c:pt idx="4844">
                  <c:v>8.6999999999999994E-2</c:v>
                </c:pt>
                <c:pt idx="4845">
                  <c:v>8.2000000000000003E-2</c:v>
                </c:pt>
                <c:pt idx="4846">
                  <c:v>8.2000000000000003E-2</c:v>
                </c:pt>
                <c:pt idx="4847">
                  <c:v>8.5000000000000006E-2</c:v>
                </c:pt>
                <c:pt idx="4848">
                  <c:v>8.2000000000000003E-2</c:v>
                </c:pt>
                <c:pt idx="4849">
                  <c:v>8.2000000000000003E-2</c:v>
                </c:pt>
                <c:pt idx="4850">
                  <c:v>8.2000000000000003E-2</c:v>
                </c:pt>
                <c:pt idx="4851">
                  <c:v>8.2000000000000003E-2</c:v>
                </c:pt>
                <c:pt idx="4852">
                  <c:v>8.3000000000000004E-2</c:v>
                </c:pt>
                <c:pt idx="4853">
                  <c:v>8.2000000000000003E-2</c:v>
                </c:pt>
                <c:pt idx="4854">
                  <c:v>8.2000000000000003E-2</c:v>
                </c:pt>
                <c:pt idx="4855">
                  <c:v>8.2000000000000003E-2</c:v>
                </c:pt>
                <c:pt idx="4856">
                  <c:v>8.2000000000000003E-2</c:v>
                </c:pt>
                <c:pt idx="4857">
                  <c:v>8.2000000000000003E-2</c:v>
                </c:pt>
                <c:pt idx="4858">
                  <c:v>9.1999999999999998E-2</c:v>
                </c:pt>
                <c:pt idx="4859">
                  <c:v>8.2000000000000003E-2</c:v>
                </c:pt>
                <c:pt idx="4860">
                  <c:v>8.2000000000000003E-2</c:v>
                </c:pt>
                <c:pt idx="4861">
                  <c:v>8.8999999999999996E-2</c:v>
                </c:pt>
                <c:pt idx="4862">
                  <c:v>8.2000000000000003E-2</c:v>
                </c:pt>
                <c:pt idx="4863">
                  <c:v>0.14899999999999999</c:v>
                </c:pt>
                <c:pt idx="4864">
                  <c:v>8.7999999999999995E-2</c:v>
                </c:pt>
                <c:pt idx="4865">
                  <c:v>8.2000000000000003E-2</c:v>
                </c:pt>
                <c:pt idx="4866">
                  <c:v>8.2000000000000003E-2</c:v>
                </c:pt>
                <c:pt idx="4867">
                  <c:v>8.2000000000000003E-2</c:v>
                </c:pt>
                <c:pt idx="4868">
                  <c:v>8.2000000000000003E-2</c:v>
                </c:pt>
                <c:pt idx="4869">
                  <c:v>8.2000000000000003E-2</c:v>
                </c:pt>
                <c:pt idx="4870">
                  <c:v>8.4000000000000005E-2</c:v>
                </c:pt>
                <c:pt idx="4871">
                  <c:v>8.1000000000000003E-2</c:v>
                </c:pt>
                <c:pt idx="4872">
                  <c:v>1.214</c:v>
                </c:pt>
                <c:pt idx="4873">
                  <c:v>1.294</c:v>
                </c:pt>
                <c:pt idx="4874">
                  <c:v>0.187</c:v>
                </c:pt>
                <c:pt idx="4875">
                  <c:v>8.4000000000000005E-2</c:v>
                </c:pt>
                <c:pt idx="4876">
                  <c:v>8.2000000000000003E-2</c:v>
                </c:pt>
                <c:pt idx="4877">
                  <c:v>8.3000000000000004E-2</c:v>
                </c:pt>
                <c:pt idx="4878">
                  <c:v>8.2000000000000003E-2</c:v>
                </c:pt>
                <c:pt idx="4879">
                  <c:v>8.3000000000000004E-2</c:v>
                </c:pt>
                <c:pt idx="4880">
                  <c:v>8.2000000000000003E-2</c:v>
                </c:pt>
                <c:pt idx="4881">
                  <c:v>8.3000000000000004E-2</c:v>
                </c:pt>
                <c:pt idx="4882">
                  <c:v>8.5000000000000006E-2</c:v>
                </c:pt>
                <c:pt idx="4883">
                  <c:v>8.4000000000000005E-2</c:v>
                </c:pt>
                <c:pt idx="4884">
                  <c:v>8.3000000000000004E-2</c:v>
                </c:pt>
                <c:pt idx="4885">
                  <c:v>8.2000000000000003E-2</c:v>
                </c:pt>
                <c:pt idx="4886">
                  <c:v>8.2000000000000003E-2</c:v>
                </c:pt>
                <c:pt idx="4887">
                  <c:v>8.3000000000000004E-2</c:v>
                </c:pt>
                <c:pt idx="4888">
                  <c:v>8.1000000000000003E-2</c:v>
                </c:pt>
                <c:pt idx="4889">
                  <c:v>8.1000000000000003E-2</c:v>
                </c:pt>
                <c:pt idx="4890">
                  <c:v>8.7999999999999995E-2</c:v>
                </c:pt>
                <c:pt idx="4891">
                  <c:v>8.2000000000000003E-2</c:v>
                </c:pt>
                <c:pt idx="4892">
                  <c:v>8.2000000000000003E-2</c:v>
                </c:pt>
                <c:pt idx="4893">
                  <c:v>8.2000000000000003E-2</c:v>
                </c:pt>
                <c:pt idx="4894">
                  <c:v>8.4000000000000005E-2</c:v>
                </c:pt>
                <c:pt idx="4895">
                  <c:v>8.2000000000000003E-2</c:v>
                </c:pt>
                <c:pt idx="4896">
                  <c:v>8.2000000000000003E-2</c:v>
                </c:pt>
                <c:pt idx="4897">
                  <c:v>8.2000000000000003E-2</c:v>
                </c:pt>
                <c:pt idx="4898">
                  <c:v>8.2000000000000003E-2</c:v>
                </c:pt>
                <c:pt idx="4899">
                  <c:v>8.3000000000000004E-2</c:v>
                </c:pt>
                <c:pt idx="4900">
                  <c:v>8.2000000000000003E-2</c:v>
                </c:pt>
                <c:pt idx="4901">
                  <c:v>0.115</c:v>
                </c:pt>
                <c:pt idx="4902">
                  <c:v>0.13300000000000001</c:v>
                </c:pt>
                <c:pt idx="4903">
                  <c:v>0.13400000000000001</c:v>
                </c:pt>
                <c:pt idx="4904">
                  <c:v>0.152</c:v>
                </c:pt>
                <c:pt idx="4905">
                  <c:v>1.5049999999999999</c:v>
                </c:pt>
                <c:pt idx="4906">
                  <c:v>1.3779999999999999</c:v>
                </c:pt>
                <c:pt idx="4907">
                  <c:v>1.3839999999999999</c:v>
                </c:pt>
                <c:pt idx="4908">
                  <c:v>1.3049999999999999</c:v>
                </c:pt>
                <c:pt idx="4909">
                  <c:v>0.16500000000000001</c:v>
                </c:pt>
                <c:pt idx="4910">
                  <c:v>8.1000000000000003E-2</c:v>
                </c:pt>
                <c:pt idx="4911">
                  <c:v>8.1000000000000003E-2</c:v>
                </c:pt>
                <c:pt idx="4912">
                  <c:v>8.2000000000000003E-2</c:v>
                </c:pt>
                <c:pt idx="4913">
                  <c:v>8.2000000000000003E-2</c:v>
                </c:pt>
                <c:pt idx="4914">
                  <c:v>8.2000000000000003E-2</c:v>
                </c:pt>
                <c:pt idx="4915">
                  <c:v>8.2000000000000003E-2</c:v>
                </c:pt>
                <c:pt idx="4916">
                  <c:v>8.2000000000000003E-2</c:v>
                </c:pt>
                <c:pt idx="4917">
                  <c:v>9.9000000000000005E-2</c:v>
                </c:pt>
                <c:pt idx="4918">
                  <c:v>0.124</c:v>
                </c:pt>
                <c:pt idx="4919">
                  <c:v>0.14799999999999999</c:v>
                </c:pt>
                <c:pt idx="4920">
                  <c:v>0.13600000000000001</c:v>
                </c:pt>
                <c:pt idx="4921">
                  <c:v>0.124</c:v>
                </c:pt>
                <c:pt idx="4922">
                  <c:v>0.13100000000000001</c:v>
                </c:pt>
                <c:pt idx="4923">
                  <c:v>0.97</c:v>
                </c:pt>
                <c:pt idx="4924">
                  <c:v>1.0189999999999999</c:v>
                </c:pt>
                <c:pt idx="4925">
                  <c:v>1.0249999999999999</c:v>
                </c:pt>
                <c:pt idx="4926">
                  <c:v>1.996</c:v>
                </c:pt>
                <c:pt idx="4927">
                  <c:v>2.0390000000000001</c:v>
                </c:pt>
                <c:pt idx="4928">
                  <c:v>2.0830000000000002</c:v>
                </c:pt>
                <c:pt idx="4929">
                  <c:v>2.093</c:v>
                </c:pt>
                <c:pt idx="4930">
                  <c:v>2.1520000000000001</c:v>
                </c:pt>
                <c:pt idx="4931">
                  <c:v>2.1779999999999999</c:v>
                </c:pt>
                <c:pt idx="4932">
                  <c:v>2.2000000000000002</c:v>
                </c:pt>
                <c:pt idx="4933">
                  <c:v>2.2080000000000002</c:v>
                </c:pt>
                <c:pt idx="4934">
                  <c:v>2.1970000000000001</c:v>
                </c:pt>
                <c:pt idx="4935">
                  <c:v>2.2040000000000002</c:v>
                </c:pt>
                <c:pt idx="4936">
                  <c:v>2.1930000000000001</c:v>
                </c:pt>
                <c:pt idx="4937">
                  <c:v>2.2480000000000002</c:v>
                </c:pt>
                <c:pt idx="4938">
                  <c:v>0.187</c:v>
                </c:pt>
                <c:pt idx="4939">
                  <c:v>9.4E-2</c:v>
                </c:pt>
                <c:pt idx="4940">
                  <c:v>8.1000000000000003E-2</c:v>
                </c:pt>
                <c:pt idx="4941">
                  <c:v>8.2000000000000003E-2</c:v>
                </c:pt>
                <c:pt idx="4942">
                  <c:v>9.5000000000000001E-2</c:v>
                </c:pt>
                <c:pt idx="4943">
                  <c:v>0.123</c:v>
                </c:pt>
                <c:pt idx="4944">
                  <c:v>8.5000000000000006E-2</c:v>
                </c:pt>
                <c:pt idx="4945">
                  <c:v>8.2000000000000003E-2</c:v>
                </c:pt>
                <c:pt idx="4946">
                  <c:v>8.2000000000000003E-2</c:v>
                </c:pt>
                <c:pt idx="4947">
                  <c:v>8.2000000000000003E-2</c:v>
                </c:pt>
                <c:pt idx="4948">
                  <c:v>8.3000000000000004E-2</c:v>
                </c:pt>
                <c:pt idx="4949">
                  <c:v>8.2000000000000003E-2</c:v>
                </c:pt>
                <c:pt idx="4950">
                  <c:v>8.2000000000000003E-2</c:v>
                </c:pt>
                <c:pt idx="4951">
                  <c:v>8.2000000000000003E-2</c:v>
                </c:pt>
                <c:pt idx="4952">
                  <c:v>8.2000000000000003E-2</c:v>
                </c:pt>
                <c:pt idx="4953">
                  <c:v>8.2000000000000003E-2</c:v>
                </c:pt>
                <c:pt idx="4954">
                  <c:v>1.2190000000000001</c:v>
                </c:pt>
                <c:pt idx="4955">
                  <c:v>1.452</c:v>
                </c:pt>
                <c:pt idx="4956">
                  <c:v>1.474</c:v>
                </c:pt>
                <c:pt idx="4957">
                  <c:v>1.4970000000000001</c:v>
                </c:pt>
                <c:pt idx="4958">
                  <c:v>1.5229999999999999</c:v>
                </c:pt>
                <c:pt idx="4959">
                  <c:v>1.5409999999999999</c:v>
                </c:pt>
                <c:pt idx="4960">
                  <c:v>1.569</c:v>
                </c:pt>
                <c:pt idx="4961">
                  <c:v>1.5760000000000001</c:v>
                </c:pt>
                <c:pt idx="4962">
                  <c:v>1.569</c:v>
                </c:pt>
                <c:pt idx="4963">
                  <c:v>1.569</c:v>
                </c:pt>
                <c:pt idx="4964">
                  <c:v>1.5660000000000001</c:v>
                </c:pt>
                <c:pt idx="4965">
                  <c:v>1.4690000000000001</c:v>
                </c:pt>
                <c:pt idx="4966">
                  <c:v>1.534</c:v>
                </c:pt>
                <c:pt idx="4967">
                  <c:v>1.331</c:v>
                </c:pt>
                <c:pt idx="4968">
                  <c:v>0.25600000000000001</c:v>
                </c:pt>
                <c:pt idx="4969">
                  <c:v>0.17899999999999999</c:v>
                </c:pt>
                <c:pt idx="4970">
                  <c:v>9.2999999999999999E-2</c:v>
                </c:pt>
                <c:pt idx="4971">
                  <c:v>8.2000000000000003E-2</c:v>
                </c:pt>
                <c:pt idx="4972">
                  <c:v>8.2000000000000003E-2</c:v>
                </c:pt>
                <c:pt idx="4973">
                  <c:v>8.2000000000000003E-2</c:v>
                </c:pt>
                <c:pt idx="4974">
                  <c:v>8.2000000000000003E-2</c:v>
                </c:pt>
                <c:pt idx="4975">
                  <c:v>8.2000000000000003E-2</c:v>
                </c:pt>
                <c:pt idx="4976">
                  <c:v>8.2000000000000003E-2</c:v>
                </c:pt>
                <c:pt idx="4977">
                  <c:v>8.3000000000000004E-2</c:v>
                </c:pt>
                <c:pt idx="4978">
                  <c:v>8.2000000000000003E-2</c:v>
                </c:pt>
                <c:pt idx="4979">
                  <c:v>0.11899999999999999</c:v>
                </c:pt>
                <c:pt idx="4980">
                  <c:v>0.14099999999999999</c:v>
                </c:pt>
                <c:pt idx="4981">
                  <c:v>0.14299999999999999</c:v>
                </c:pt>
                <c:pt idx="4982">
                  <c:v>0.98499999999999999</c:v>
                </c:pt>
                <c:pt idx="4983">
                  <c:v>0.81699999999999995</c:v>
                </c:pt>
                <c:pt idx="4984">
                  <c:v>0.80600000000000005</c:v>
                </c:pt>
                <c:pt idx="4985">
                  <c:v>0.78800000000000003</c:v>
                </c:pt>
                <c:pt idx="4986">
                  <c:v>0.78600000000000003</c:v>
                </c:pt>
                <c:pt idx="4987">
                  <c:v>0.78100000000000003</c:v>
                </c:pt>
                <c:pt idx="4988">
                  <c:v>0.78500000000000003</c:v>
                </c:pt>
                <c:pt idx="4989">
                  <c:v>0.79800000000000004</c:v>
                </c:pt>
                <c:pt idx="4990">
                  <c:v>0.78700000000000003</c:v>
                </c:pt>
                <c:pt idx="4991">
                  <c:v>0.79100000000000004</c:v>
                </c:pt>
                <c:pt idx="4992">
                  <c:v>0.78200000000000003</c:v>
                </c:pt>
                <c:pt idx="4993">
                  <c:v>2.0499999999999998</c:v>
                </c:pt>
                <c:pt idx="4994">
                  <c:v>2.0750000000000002</c:v>
                </c:pt>
                <c:pt idx="4995">
                  <c:v>2.0779999999999998</c:v>
                </c:pt>
                <c:pt idx="4996">
                  <c:v>2.0920000000000001</c:v>
                </c:pt>
                <c:pt idx="4997">
                  <c:v>2.0819999999999999</c:v>
                </c:pt>
                <c:pt idx="4998">
                  <c:v>2.0680000000000001</c:v>
                </c:pt>
                <c:pt idx="4999">
                  <c:v>2.0680000000000001</c:v>
                </c:pt>
                <c:pt idx="5000">
                  <c:v>2.0859999999999999</c:v>
                </c:pt>
                <c:pt idx="5001">
                  <c:v>2.073</c:v>
                </c:pt>
                <c:pt idx="5002">
                  <c:v>2.0760000000000001</c:v>
                </c:pt>
                <c:pt idx="5003">
                  <c:v>2.0739999999999998</c:v>
                </c:pt>
                <c:pt idx="5004">
                  <c:v>2.1080000000000001</c:v>
                </c:pt>
                <c:pt idx="5005">
                  <c:v>2.0790000000000002</c:v>
                </c:pt>
                <c:pt idx="5006">
                  <c:v>2.0760000000000001</c:v>
                </c:pt>
                <c:pt idx="5007">
                  <c:v>2.0699999999999998</c:v>
                </c:pt>
                <c:pt idx="5008">
                  <c:v>2.0699999999999998</c:v>
                </c:pt>
                <c:pt idx="5009">
                  <c:v>2.1619999999999999</c:v>
                </c:pt>
                <c:pt idx="5010">
                  <c:v>2.0779999999999998</c:v>
                </c:pt>
                <c:pt idx="5011">
                  <c:v>2.0710000000000002</c:v>
                </c:pt>
                <c:pt idx="5012">
                  <c:v>2.0720000000000001</c:v>
                </c:pt>
                <c:pt idx="5013">
                  <c:v>2.0720000000000001</c:v>
                </c:pt>
                <c:pt idx="5014">
                  <c:v>2.0739999999999998</c:v>
                </c:pt>
                <c:pt idx="5015">
                  <c:v>2.0859999999999999</c:v>
                </c:pt>
                <c:pt idx="5016">
                  <c:v>2.0640000000000001</c:v>
                </c:pt>
                <c:pt idx="5017">
                  <c:v>2.0670000000000002</c:v>
                </c:pt>
                <c:pt idx="5018">
                  <c:v>2.0880000000000001</c:v>
                </c:pt>
                <c:pt idx="5019">
                  <c:v>2.0670000000000002</c:v>
                </c:pt>
                <c:pt idx="5020">
                  <c:v>2.0739999999999998</c:v>
                </c:pt>
                <c:pt idx="5021">
                  <c:v>2.867</c:v>
                </c:pt>
                <c:pt idx="5022">
                  <c:v>2.8660000000000001</c:v>
                </c:pt>
                <c:pt idx="5023">
                  <c:v>2.883</c:v>
                </c:pt>
                <c:pt idx="5024">
                  <c:v>2.887</c:v>
                </c:pt>
                <c:pt idx="5025">
                  <c:v>2.8740000000000001</c:v>
                </c:pt>
                <c:pt idx="5026">
                  <c:v>2.883</c:v>
                </c:pt>
                <c:pt idx="5027">
                  <c:v>2.8929999999999998</c:v>
                </c:pt>
                <c:pt idx="5028">
                  <c:v>2.871</c:v>
                </c:pt>
                <c:pt idx="5029">
                  <c:v>2.8889999999999998</c:v>
                </c:pt>
                <c:pt idx="5030">
                  <c:v>2.89</c:v>
                </c:pt>
                <c:pt idx="5031">
                  <c:v>2.8650000000000002</c:v>
                </c:pt>
                <c:pt idx="5032">
                  <c:v>2.2650000000000001</c:v>
                </c:pt>
                <c:pt idx="5033">
                  <c:v>2.173</c:v>
                </c:pt>
                <c:pt idx="5034">
                  <c:v>1.0309999999999999</c:v>
                </c:pt>
                <c:pt idx="5035">
                  <c:v>1.006</c:v>
                </c:pt>
                <c:pt idx="5036">
                  <c:v>1.5760000000000001</c:v>
                </c:pt>
                <c:pt idx="5037">
                  <c:v>1.577</c:v>
                </c:pt>
                <c:pt idx="5038">
                  <c:v>0.127</c:v>
                </c:pt>
                <c:pt idx="5039">
                  <c:v>8.1000000000000003E-2</c:v>
                </c:pt>
                <c:pt idx="5040">
                  <c:v>8.2000000000000003E-2</c:v>
                </c:pt>
                <c:pt idx="5041">
                  <c:v>8.2000000000000003E-2</c:v>
                </c:pt>
                <c:pt idx="5042">
                  <c:v>8.1000000000000003E-2</c:v>
                </c:pt>
                <c:pt idx="5043">
                  <c:v>8.1000000000000003E-2</c:v>
                </c:pt>
                <c:pt idx="5044">
                  <c:v>8.2000000000000003E-2</c:v>
                </c:pt>
                <c:pt idx="5045">
                  <c:v>8.2000000000000003E-2</c:v>
                </c:pt>
                <c:pt idx="5046">
                  <c:v>8.1000000000000003E-2</c:v>
                </c:pt>
                <c:pt idx="5047">
                  <c:v>8.1000000000000003E-2</c:v>
                </c:pt>
                <c:pt idx="5048">
                  <c:v>8.1000000000000003E-2</c:v>
                </c:pt>
                <c:pt idx="5049">
                  <c:v>8.3000000000000004E-2</c:v>
                </c:pt>
                <c:pt idx="5050">
                  <c:v>8.8999999999999996E-2</c:v>
                </c:pt>
                <c:pt idx="5051">
                  <c:v>8.2000000000000003E-2</c:v>
                </c:pt>
                <c:pt idx="5052">
                  <c:v>8.2000000000000003E-2</c:v>
                </c:pt>
                <c:pt idx="5053">
                  <c:v>8.2000000000000003E-2</c:v>
                </c:pt>
                <c:pt idx="5054">
                  <c:v>8.2000000000000003E-2</c:v>
                </c:pt>
                <c:pt idx="5055">
                  <c:v>8.2000000000000003E-2</c:v>
                </c:pt>
                <c:pt idx="5056">
                  <c:v>8.2000000000000003E-2</c:v>
                </c:pt>
                <c:pt idx="5057">
                  <c:v>8.1000000000000003E-2</c:v>
                </c:pt>
                <c:pt idx="5058">
                  <c:v>8.3000000000000004E-2</c:v>
                </c:pt>
                <c:pt idx="5059">
                  <c:v>8.2000000000000003E-2</c:v>
                </c:pt>
                <c:pt idx="5060">
                  <c:v>8.2000000000000003E-2</c:v>
                </c:pt>
                <c:pt idx="5061">
                  <c:v>8.4000000000000005E-2</c:v>
                </c:pt>
                <c:pt idx="5062">
                  <c:v>8.2000000000000003E-2</c:v>
                </c:pt>
                <c:pt idx="5063">
                  <c:v>8.2000000000000003E-2</c:v>
                </c:pt>
                <c:pt idx="5064">
                  <c:v>8.4000000000000005E-2</c:v>
                </c:pt>
                <c:pt idx="5065">
                  <c:v>8.4000000000000005E-2</c:v>
                </c:pt>
                <c:pt idx="5066">
                  <c:v>8.2000000000000003E-2</c:v>
                </c:pt>
                <c:pt idx="5067">
                  <c:v>8.2000000000000003E-2</c:v>
                </c:pt>
                <c:pt idx="5068">
                  <c:v>8.2000000000000003E-2</c:v>
                </c:pt>
                <c:pt idx="5069">
                  <c:v>8.2000000000000003E-2</c:v>
                </c:pt>
                <c:pt idx="5070">
                  <c:v>8.3000000000000004E-2</c:v>
                </c:pt>
                <c:pt idx="5071">
                  <c:v>1.089</c:v>
                </c:pt>
                <c:pt idx="5072">
                  <c:v>1.17</c:v>
                </c:pt>
                <c:pt idx="5073">
                  <c:v>1.1879999999999999</c:v>
                </c:pt>
                <c:pt idx="5074">
                  <c:v>1.238</c:v>
                </c:pt>
                <c:pt idx="5075">
                  <c:v>1.26</c:v>
                </c:pt>
                <c:pt idx="5076">
                  <c:v>1.3049999999999999</c:v>
                </c:pt>
                <c:pt idx="5077">
                  <c:v>1.337</c:v>
                </c:pt>
                <c:pt idx="5078">
                  <c:v>1.3420000000000001</c:v>
                </c:pt>
                <c:pt idx="5079">
                  <c:v>1.339</c:v>
                </c:pt>
                <c:pt idx="5080">
                  <c:v>1.341</c:v>
                </c:pt>
                <c:pt idx="5081">
                  <c:v>1.3420000000000001</c:v>
                </c:pt>
                <c:pt idx="5082">
                  <c:v>1.3460000000000001</c:v>
                </c:pt>
                <c:pt idx="5083">
                  <c:v>1.3540000000000001</c:v>
                </c:pt>
                <c:pt idx="5084">
                  <c:v>0.14599999999999999</c:v>
                </c:pt>
                <c:pt idx="5085">
                  <c:v>8.2000000000000003E-2</c:v>
                </c:pt>
                <c:pt idx="5086">
                  <c:v>8.1000000000000003E-2</c:v>
                </c:pt>
                <c:pt idx="5087">
                  <c:v>8.4000000000000005E-2</c:v>
                </c:pt>
                <c:pt idx="5088">
                  <c:v>8.1000000000000003E-2</c:v>
                </c:pt>
                <c:pt idx="5089">
                  <c:v>8.2000000000000003E-2</c:v>
                </c:pt>
                <c:pt idx="5090">
                  <c:v>8.2000000000000003E-2</c:v>
                </c:pt>
                <c:pt idx="5091">
                  <c:v>8.2000000000000003E-2</c:v>
                </c:pt>
                <c:pt idx="5092">
                  <c:v>8.2000000000000003E-2</c:v>
                </c:pt>
                <c:pt idx="5093">
                  <c:v>8.2000000000000003E-2</c:v>
                </c:pt>
                <c:pt idx="5094">
                  <c:v>1.034</c:v>
                </c:pt>
                <c:pt idx="5095">
                  <c:v>1.1180000000000001</c:v>
                </c:pt>
                <c:pt idx="5096">
                  <c:v>1.1659999999999999</c:v>
                </c:pt>
                <c:pt idx="5097">
                  <c:v>1.3779999999999999</c:v>
                </c:pt>
                <c:pt idx="5098">
                  <c:v>0.23400000000000001</c:v>
                </c:pt>
                <c:pt idx="5099">
                  <c:v>0.09</c:v>
                </c:pt>
                <c:pt idx="5100">
                  <c:v>8.2000000000000003E-2</c:v>
                </c:pt>
                <c:pt idx="5101">
                  <c:v>8.2000000000000003E-2</c:v>
                </c:pt>
                <c:pt idx="5102">
                  <c:v>8.2000000000000003E-2</c:v>
                </c:pt>
                <c:pt idx="5103">
                  <c:v>8.2000000000000003E-2</c:v>
                </c:pt>
                <c:pt idx="5104">
                  <c:v>8.2000000000000003E-2</c:v>
                </c:pt>
                <c:pt idx="5105">
                  <c:v>8.2000000000000003E-2</c:v>
                </c:pt>
                <c:pt idx="5106">
                  <c:v>8.2000000000000003E-2</c:v>
                </c:pt>
                <c:pt idx="5107">
                  <c:v>8.2000000000000003E-2</c:v>
                </c:pt>
                <c:pt idx="5108">
                  <c:v>8.4000000000000005E-2</c:v>
                </c:pt>
                <c:pt idx="5109">
                  <c:v>8.2000000000000003E-2</c:v>
                </c:pt>
                <c:pt idx="5110">
                  <c:v>8.1000000000000003E-2</c:v>
                </c:pt>
                <c:pt idx="5111">
                  <c:v>8.1000000000000003E-2</c:v>
                </c:pt>
                <c:pt idx="5112">
                  <c:v>8.2000000000000003E-2</c:v>
                </c:pt>
                <c:pt idx="5113">
                  <c:v>8.2000000000000003E-2</c:v>
                </c:pt>
                <c:pt idx="5114">
                  <c:v>8.7999999999999995E-2</c:v>
                </c:pt>
                <c:pt idx="5115">
                  <c:v>8.2000000000000003E-2</c:v>
                </c:pt>
                <c:pt idx="5116">
                  <c:v>8.4000000000000005E-2</c:v>
                </c:pt>
                <c:pt idx="5117">
                  <c:v>8.2000000000000003E-2</c:v>
                </c:pt>
                <c:pt idx="5118">
                  <c:v>8.2000000000000003E-2</c:v>
                </c:pt>
                <c:pt idx="5119">
                  <c:v>8.2000000000000003E-2</c:v>
                </c:pt>
                <c:pt idx="5120">
                  <c:v>8.4000000000000005E-2</c:v>
                </c:pt>
                <c:pt idx="5121">
                  <c:v>8.2000000000000003E-2</c:v>
                </c:pt>
                <c:pt idx="5122">
                  <c:v>8.2000000000000003E-2</c:v>
                </c:pt>
                <c:pt idx="5123">
                  <c:v>8.1000000000000003E-2</c:v>
                </c:pt>
                <c:pt idx="5124">
                  <c:v>8.6999999999999994E-2</c:v>
                </c:pt>
                <c:pt idx="5125">
                  <c:v>8.2000000000000003E-2</c:v>
                </c:pt>
                <c:pt idx="5126">
                  <c:v>8.4000000000000005E-2</c:v>
                </c:pt>
                <c:pt idx="5127">
                  <c:v>8.2000000000000003E-2</c:v>
                </c:pt>
                <c:pt idx="5128">
                  <c:v>8.2000000000000003E-2</c:v>
                </c:pt>
                <c:pt idx="5129">
                  <c:v>8.2000000000000003E-2</c:v>
                </c:pt>
                <c:pt idx="5130">
                  <c:v>0.127</c:v>
                </c:pt>
                <c:pt idx="5131">
                  <c:v>8.3000000000000004E-2</c:v>
                </c:pt>
                <c:pt idx="5132">
                  <c:v>8.5000000000000006E-2</c:v>
                </c:pt>
                <c:pt idx="5133">
                  <c:v>8.2000000000000003E-2</c:v>
                </c:pt>
                <c:pt idx="5134">
                  <c:v>0.57299999999999995</c:v>
                </c:pt>
                <c:pt idx="5135">
                  <c:v>0.64800000000000002</c:v>
                </c:pt>
                <c:pt idx="5136">
                  <c:v>0.66500000000000004</c:v>
                </c:pt>
                <c:pt idx="5137">
                  <c:v>0.68799999999999994</c:v>
                </c:pt>
                <c:pt idx="5138">
                  <c:v>0.72299999999999998</c:v>
                </c:pt>
                <c:pt idx="5139">
                  <c:v>0.75700000000000001</c:v>
                </c:pt>
                <c:pt idx="5140">
                  <c:v>0.84899999999999998</c:v>
                </c:pt>
                <c:pt idx="5141">
                  <c:v>0.89900000000000002</c:v>
                </c:pt>
                <c:pt idx="5142">
                  <c:v>0.90700000000000003</c:v>
                </c:pt>
                <c:pt idx="5143">
                  <c:v>1.393</c:v>
                </c:pt>
                <c:pt idx="5144">
                  <c:v>1.3720000000000001</c:v>
                </c:pt>
                <c:pt idx="5145">
                  <c:v>1.623</c:v>
                </c:pt>
                <c:pt idx="5146">
                  <c:v>1.7230000000000001</c:v>
                </c:pt>
                <c:pt idx="5147">
                  <c:v>1.3280000000000001</c:v>
                </c:pt>
                <c:pt idx="5148">
                  <c:v>1.3</c:v>
                </c:pt>
                <c:pt idx="5149">
                  <c:v>1.236</c:v>
                </c:pt>
                <c:pt idx="5150">
                  <c:v>1.2210000000000001</c:v>
                </c:pt>
                <c:pt idx="5151">
                  <c:v>0.81200000000000006</c:v>
                </c:pt>
                <c:pt idx="5152">
                  <c:v>0.80200000000000005</c:v>
                </c:pt>
                <c:pt idx="5153">
                  <c:v>0.78900000000000003</c:v>
                </c:pt>
                <c:pt idx="5154">
                  <c:v>0.78500000000000003</c:v>
                </c:pt>
                <c:pt idx="5155">
                  <c:v>0.78600000000000003</c:v>
                </c:pt>
                <c:pt idx="5156">
                  <c:v>0.79</c:v>
                </c:pt>
                <c:pt idx="5157">
                  <c:v>0.78300000000000003</c:v>
                </c:pt>
                <c:pt idx="5158">
                  <c:v>0.78600000000000003</c:v>
                </c:pt>
                <c:pt idx="5159">
                  <c:v>0.79400000000000004</c:v>
                </c:pt>
                <c:pt idx="5160">
                  <c:v>0.91500000000000004</c:v>
                </c:pt>
                <c:pt idx="5161">
                  <c:v>0.95799999999999996</c:v>
                </c:pt>
                <c:pt idx="5162">
                  <c:v>1.0049999999999999</c:v>
                </c:pt>
                <c:pt idx="5163">
                  <c:v>1.095</c:v>
                </c:pt>
                <c:pt idx="5164">
                  <c:v>1.119</c:v>
                </c:pt>
                <c:pt idx="5165">
                  <c:v>1.119</c:v>
                </c:pt>
                <c:pt idx="5166">
                  <c:v>1.1160000000000001</c:v>
                </c:pt>
                <c:pt idx="5167">
                  <c:v>1.121</c:v>
                </c:pt>
                <c:pt idx="5168">
                  <c:v>1.131</c:v>
                </c:pt>
                <c:pt idx="5169">
                  <c:v>1.123</c:v>
                </c:pt>
                <c:pt idx="5170">
                  <c:v>1.1579999999999999</c:v>
                </c:pt>
                <c:pt idx="5171">
                  <c:v>1.131</c:v>
                </c:pt>
                <c:pt idx="5172">
                  <c:v>1.1180000000000001</c:v>
                </c:pt>
                <c:pt idx="5173">
                  <c:v>1.115</c:v>
                </c:pt>
                <c:pt idx="5174">
                  <c:v>1.119</c:v>
                </c:pt>
                <c:pt idx="5175">
                  <c:v>1.1020000000000001</c:v>
                </c:pt>
                <c:pt idx="5176">
                  <c:v>1.107</c:v>
                </c:pt>
                <c:pt idx="5177">
                  <c:v>1.095</c:v>
                </c:pt>
                <c:pt idx="5178">
                  <c:v>0.95499999999999996</c:v>
                </c:pt>
                <c:pt idx="5179">
                  <c:v>0.96099999999999997</c:v>
                </c:pt>
                <c:pt idx="5180">
                  <c:v>0.96799999999999997</c:v>
                </c:pt>
                <c:pt idx="5181">
                  <c:v>0.93300000000000005</c:v>
                </c:pt>
                <c:pt idx="5182">
                  <c:v>0.93300000000000005</c:v>
                </c:pt>
                <c:pt idx="5183">
                  <c:v>0.93200000000000005</c:v>
                </c:pt>
                <c:pt idx="5184">
                  <c:v>0.94799999999999995</c:v>
                </c:pt>
                <c:pt idx="5185">
                  <c:v>0.96299999999999997</c:v>
                </c:pt>
                <c:pt idx="5186">
                  <c:v>0.97399999999999998</c:v>
                </c:pt>
                <c:pt idx="5187">
                  <c:v>0.94399999999999995</c:v>
                </c:pt>
                <c:pt idx="5188">
                  <c:v>0.93200000000000005</c:v>
                </c:pt>
                <c:pt idx="5189">
                  <c:v>0.93400000000000005</c:v>
                </c:pt>
                <c:pt idx="5190">
                  <c:v>0.97399999999999998</c:v>
                </c:pt>
                <c:pt idx="5191">
                  <c:v>1.0269999999999999</c:v>
                </c:pt>
                <c:pt idx="5192">
                  <c:v>1.0629999999999999</c:v>
                </c:pt>
                <c:pt idx="5193">
                  <c:v>1.171</c:v>
                </c:pt>
                <c:pt idx="5194">
                  <c:v>1.1890000000000001</c:v>
                </c:pt>
                <c:pt idx="5195">
                  <c:v>1.4830000000000001</c:v>
                </c:pt>
                <c:pt idx="5196">
                  <c:v>1.484</c:v>
                </c:pt>
                <c:pt idx="5197">
                  <c:v>1.5109999999999999</c:v>
                </c:pt>
                <c:pt idx="5198">
                  <c:v>1.56</c:v>
                </c:pt>
                <c:pt idx="5199">
                  <c:v>1.5760000000000001</c:v>
                </c:pt>
                <c:pt idx="5200">
                  <c:v>1.887</c:v>
                </c:pt>
                <c:pt idx="5201">
                  <c:v>1.893</c:v>
                </c:pt>
                <c:pt idx="5202">
                  <c:v>1.88</c:v>
                </c:pt>
                <c:pt idx="5203">
                  <c:v>1.8959999999999999</c:v>
                </c:pt>
                <c:pt idx="5204">
                  <c:v>1.889</c:v>
                </c:pt>
                <c:pt idx="5205">
                  <c:v>1.885</c:v>
                </c:pt>
                <c:pt idx="5206">
                  <c:v>1.8819999999999999</c:v>
                </c:pt>
                <c:pt idx="5207">
                  <c:v>1.8879999999999999</c:v>
                </c:pt>
                <c:pt idx="5208">
                  <c:v>1.893</c:v>
                </c:pt>
                <c:pt idx="5209">
                  <c:v>1.8939999999999999</c:v>
                </c:pt>
                <c:pt idx="5210">
                  <c:v>1.879</c:v>
                </c:pt>
                <c:pt idx="5211">
                  <c:v>1.893</c:v>
                </c:pt>
                <c:pt idx="5212">
                  <c:v>1.891</c:v>
                </c:pt>
                <c:pt idx="5213">
                  <c:v>1.905</c:v>
                </c:pt>
                <c:pt idx="5214">
                  <c:v>1.883</c:v>
                </c:pt>
                <c:pt idx="5215">
                  <c:v>1.889</c:v>
                </c:pt>
                <c:pt idx="5216">
                  <c:v>1.889</c:v>
                </c:pt>
                <c:pt idx="5217">
                  <c:v>1.885</c:v>
                </c:pt>
                <c:pt idx="5218">
                  <c:v>1.8919999999999999</c:v>
                </c:pt>
                <c:pt idx="5219">
                  <c:v>1.883</c:v>
                </c:pt>
                <c:pt idx="5220">
                  <c:v>1.871</c:v>
                </c:pt>
                <c:pt idx="5221">
                  <c:v>1.9650000000000001</c:v>
                </c:pt>
                <c:pt idx="5222">
                  <c:v>2.899</c:v>
                </c:pt>
                <c:pt idx="5223">
                  <c:v>2.9129999999999998</c:v>
                </c:pt>
                <c:pt idx="5224">
                  <c:v>2.919</c:v>
                </c:pt>
                <c:pt idx="5225">
                  <c:v>4.3449999999999998</c:v>
                </c:pt>
                <c:pt idx="5226">
                  <c:v>4.3410000000000002</c:v>
                </c:pt>
                <c:pt idx="5227">
                  <c:v>2.9420000000000002</c:v>
                </c:pt>
                <c:pt idx="5228">
                  <c:v>0.998</c:v>
                </c:pt>
                <c:pt idx="5229">
                  <c:v>0.98399999999999999</c:v>
                </c:pt>
                <c:pt idx="5230">
                  <c:v>0.97499999999999998</c:v>
                </c:pt>
                <c:pt idx="5231">
                  <c:v>0.97</c:v>
                </c:pt>
                <c:pt idx="5232">
                  <c:v>0.97899999999999998</c:v>
                </c:pt>
                <c:pt idx="5233">
                  <c:v>0.97099999999999997</c:v>
                </c:pt>
                <c:pt idx="5234">
                  <c:v>0.97</c:v>
                </c:pt>
                <c:pt idx="5235">
                  <c:v>0.97099999999999997</c:v>
                </c:pt>
                <c:pt idx="5236">
                  <c:v>0.97099999999999997</c:v>
                </c:pt>
                <c:pt idx="5237">
                  <c:v>0.97</c:v>
                </c:pt>
                <c:pt idx="5238">
                  <c:v>0.97499999999999998</c:v>
                </c:pt>
                <c:pt idx="5239">
                  <c:v>0.97399999999999998</c:v>
                </c:pt>
                <c:pt idx="5240">
                  <c:v>0.97099999999999997</c:v>
                </c:pt>
                <c:pt idx="5241">
                  <c:v>0.96899999999999997</c:v>
                </c:pt>
                <c:pt idx="5242">
                  <c:v>0.97499999999999998</c:v>
                </c:pt>
                <c:pt idx="5243">
                  <c:v>1.0029999999999999</c:v>
                </c:pt>
                <c:pt idx="5244">
                  <c:v>0.97199999999999998</c:v>
                </c:pt>
                <c:pt idx="5245">
                  <c:v>0.97499999999999998</c:v>
                </c:pt>
                <c:pt idx="5246">
                  <c:v>0.96799999999999997</c:v>
                </c:pt>
                <c:pt idx="5247">
                  <c:v>0.98699999999999999</c:v>
                </c:pt>
                <c:pt idx="5248">
                  <c:v>0.96899999999999997</c:v>
                </c:pt>
                <c:pt idx="5249">
                  <c:v>1.06</c:v>
                </c:pt>
                <c:pt idx="5250">
                  <c:v>1.077</c:v>
                </c:pt>
                <c:pt idx="5251">
                  <c:v>1.1120000000000001</c:v>
                </c:pt>
                <c:pt idx="5252">
                  <c:v>1.1399999999999999</c:v>
                </c:pt>
                <c:pt idx="5253">
                  <c:v>1.1379999999999999</c:v>
                </c:pt>
                <c:pt idx="5254">
                  <c:v>1.8480000000000001</c:v>
                </c:pt>
                <c:pt idx="5255">
                  <c:v>1.881</c:v>
                </c:pt>
                <c:pt idx="5256">
                  <c:v>1.89</c:v>
                </c:pt>
                <c:pt idx="5257">
                  <c:v>1.8720000000000001</c:v>
                </c:pt>
                <c:pt idx="5258">
                  <c:v>1.873</c:v>
                </c:pt>
                <c:pt idx="5259">
                  <c:v>1.8720000000000001</c:v>
                </c:pt>
                <c:pt idx="5260">
                  <c:v>1.859</c:v>
                </c:pt>
                <c:pt idx="5261">
                  <c:v>1.754</c:v>
                </c:pt>
                <c:pt idx="5262">
                  <c:v>1.7749999999999999</c:v>
                </c:pt>
                <c:pt idx="5263">
                  <c:v>1.222</c:v>
                </c:pt>
                <c:pt idx="5264">
                  <c:v>1.113</c:v>
                </c:pt>
                <c:pt idx="5265">
                  <c:v>1.0860000000000001</c:v>
                </c:pt>
                <c:pt idx="5266">
                  <c:v>1.0900000000000001</c:v>
                </c:pt>
                <c:pt idx="5267">
                  <c:v>1.091</c:v>
                </c:pt>
                <c:pt idx="5268">
                  <c:v>1.091</c:v>
                </c:pt>
                <c:pt idx="5269">
                  <c:v>1.0900000000000001</c:v>
                </c:pt>
                <c:pt idx="5270">
                  <c:v>1.097</c:v>
                </c:pt>
                <c:pt idx="5271">
                  <c:v>0.72199999999999998</c:v>
                </c:pt>
                <c:pt idx="5272">
                  <c:v>0.67200000000000004</c:v>
                </c:pt>
                <c:pt idx="5273">
                  <c:v>0.67200000000000004</c:v>
                </c:pt>
                <c:pt idx="5274">
                  <c:v>0.66200000000000003</c:v>
                </c:pt>
                <c:pt idx="5275">
                  <c:v>0.66500000000000004</c:v>
                </c:pt>
                <c:pt idx="5276">
                  <c:v>0.64200000000000002</c:v>
                </c:pt>
                <c:pt idx="5277">
                  <c:v>0.129</c:v>
                </c:pt>
                <c:pt idx="5278">
                  <c:v>8.2000000000000003E-2</c:v>
                </c:pt>
                <c:pt idx="5279">
                  <c:v>1.216</c:v>
                </c:pt>
                <c:pt idx="5280">
                  <c:v>1.35</c:v>
                </c:pt>
                <c:pt idx="5281">
                  <c:v>1.405</c:v>
                </c:pt>
                <c:pt idx="5282">
                  <c:v>1.409</c:v>
                </c:pt>
                <c:pt idx="5283">
                  <c:v>1.4019999999999999</c:v>
                </c:pt>
                <c:pt idx="5284">
                  <c:v>1.4039999999999999</c:v>
                </c:pt>
                <c:pt idx="5285">
                  <c:v>1.405</c:v>
                </c:pt>
                <c:pt idx="5286">
                  <c:v>0.20300000000000001</c:v>
                </c:pt>
                <c:pt idx="5287">
                  <c:v>8.5000000000000006E-2</c:v>
                </c:pt>
                <c:pt idx="5288">
                  <c:v>8.2000000000000003E-2</c:v>
                </c:pt>
                <c:pt idx="5289">
                  <c:v>8.2000000000000003E-2</c:v>
                </c:pt>
                <c:pt idx="5290">
                  <c:v>8.2000000000000003E-2</c:v>
                </c:pt>
                <c:pt idx="5291">
                  <c:v>8.3000000000000004E-2</c:v>
                </c:pt>
                <c:pt idx="5292">
                  <c:v>8.2000000000000003E-2</c:v>
                </c:pt>
                <c:pt idx="5293">
                  <c:v>8.2000000000000003E-2</c:v>
                </c:pt>
                <c:pt idx="5294">
                  <c:v>8.2000000000000003E-2</c:v>
                </c:pt>
                <c:pt idx="5295">
                  <c:v>8.2000000000000003E-2</c:v>
                </c:pt>
                <c:pt idx="5296">
                  <c:v>8.2000000000000003E-2</c:v>
                </c:pt>
                <c:pt idx="5297">
                  <c:v>8.2000000000000003E-2</c:v>
                </c:pt>
                <c:pt idx="5298">
                  <c:v>8.4000000000000005E-2</c:v>
                </c:pt>
                <c:pt idx="5299">
                  <c:v>8.2000000000000003E-2</c:v>
                </c:pt>
                <c:pt idx="5300">
                  <c:v>8.2000000000000003E-2</c:v>
                </c:pt>
                <c:pt idx="5301">
                  <c:v>0.108</c:v>
                </c:pt>
                <c:pt idx="5302">
                  <c:v>0.13800000000000001</c:v>
                </c:pt>
                <c:pt idx="5303">
                  <c:v>0.14699999999999999</c:v>
                </c:pt>
                <c:pt idx="5304">
                  <c:v>0.14599999999999999</c:v>
                </c:pt>
                <c:pt idx="5305">
                  <c:v>0.12</c:v>
                </c:pt>
                <c:pt idx="5306">
                  <c:v>0.13400000000000001</c:v>
                </c:pt>
                <c:pt idx="5307">
                  <c:v>0.13300000000000001</c:v>
                </c:pt>
                <c:pt idx="5308">
                  <c:v>0.124</c:v>
                </c:pt>
                <c:pt idx="5309">
                  <c:v>0.13900000000000001</c:v>
                </c:pt>
                <c:pt idx="5310">
                  <c:v>0.14599999999999999</c:v>
                </c:pt>
                <c:pt idx="5311">
                  <c:v>0.121</c:v>
                </c:pt>
                <c:pt idx="5312">
                  <c:v>0.11700000000000001</c:v>
                </c:pt>
                <c:pt idx="5313">
                  <c:v>0.11899999999999999</c:v>
                </c:pt>
                <c:pt idx="5314">
                  <c:v>0.11600000000000001</c:v>
                </c:pt>
                <c:pt idx="5315">
                  <c:v>8.5000000000000006E-2</c:v>
                </c:pt>
                <c:pt idx="5316">
                  <c:v>8.2000000000000003E-2</c:v>
                </c:pt>
                <c:pt idx="5317">
                  <c:v>8.2000000000000003E-2</c:v>
                </c:pt>
                <c:pt idx="5318">
                  <c:v>8.3000000000000004E-2</c:v>
                </c:pt>
                <c:pt idx="5319">
                  <c:v>8.2000000000000003E-2</c:v>
                </c:pt>
                <c:pt idx="5320">
                  <c:v>8.2000000000000003E-2</c:v>
                </c:pt>
                <c:pt idx="5321">
                  <c:v>8.1000000000000003E-2</c:v>
                </c:pt>
                <c:pt idx="5322">
                  <c:v>8.5000000000000006E-2</c:v>
                </c:pt>
                <c:pt idx="5323">
                  <c:v>8.1000000000000003E-2</c:v>
                </c:pt>
                <c:pt idx="5324">
                  <c:v>8.2000000000000003E-2</c:v>
                </c:pt>
                <c:pt idx="5325">
                  <c:v>8.2000000000000003E-2</c:v>
                </c:pt>
                <c:pt idx="5326">
                  <c:v>8.1000000000000003E-2</c:v>
                </c:pt>
                <c:pt idx="5327">
                  <c:v>8.2000000000000003E-2</c:v>
                </c:pt>
                <c:pt idx="5328">
                  <c:v>8.2000000000000003E-2</c:v>
                </c:pt>
                <c:pt idx="5329">
                  <c:v>8.2000000000000003E-2</c:v>
                </c:pt>
                <c:pt idx="5330">
                  <c:v>8.2000000000000003E-2</c:v>
                </c:pt>
                <c:pt idx="5331">
                  <c:v>8.1000000000000003E-2</c:v>
                </c:pt>
                <c:pt idx="5332">
                  <c:v>8.1000000000000003E-2</c:v>
                </c:pt>
                <c:pt idx="5333">
                  <c:v>8.1000000000000003E-2</c:v>
                </c:pt>
                <c:pt idx="5334">
                  <c:v>8.3000000000000004E-2</c:v>
                </c:pt>
                <c:pt idx="5335">
                  <c:v>8.3000000000000004E-2</c:v>
                </c:pt>
                <c:pt idx="5336">
                  <c:v>8.2000000000000003E-2</c:v>
                </c:pt>
                <c:pt idx="5337">
                  <c:v>8.2000000000000003E-2</c:v>
                </c:pt>
                <c:pt idx="5338">
                  <c:v>1.5940000000000001</c:v>
                </c:pt>
                <c:pt idx="5339">
                  <c:v>1.6970000000000001</c:v>
                </c:pt>
                <c:pt idx="5340">
                  <c:v>1.724</c:v>
                </c:pt>
                <c:pt idx="5341">
                  <c:v>1.704</c:v>
                </c:pt>
                <c:pt idx="5342">
                  <c:v>1.752</c:v>
                </c:pt>
                <c:pt idx="5343">
                  <c:v>1.7</c:v>
                </c:pt>
                <c:pt idx="5344">
                  <c:v>1.6910000000000001</c:v>
                </c:pt>
                <c:pt idx="5345">
                  <c:v>1.6919999999999999</c:v>
                </c:pt>
                <c:pt idx="5346">
                  <c:v>1.722</c:v>
                </c:pt>
                <c:pt idx="5347">
                  <c:v>1.696</c:v>
                </c:pt>
                <c:pt idx="5348">
                  <c:v>1.6910000000000001</c:v>
                </c:pt>
                <c:pt idx="5349">
                  <c:v>1.6890000000000001</c:v>
                </c:pt>
                <c:pt idx="5350">
                  <c:v>1.577</c:v>
                </c:pt>
                <c:pt idx="5351">
                  <c:v>1.702</c:v>
                </c:pt>
                <c:pt idx="5352">
                  <c:v>1.6879999999999999</c:v>
                </c:pt>
                <c:pt idx="5353">
                  <c:v>1.6950000000000001</c:v>
                </c:pt>
                <c:pt idx="5354">
                  <c:v>1.69</c:v>
                </c:pt>
                <c:pt idx="5355">
                  <c:v>1.69</c:v>
                </c:pt>
                <c:pt idx="5356">
                  <c:v>1.7090000000000001</c:v>
                </c:pt>
                <c:pt idx="5357">
                  <c:v>1.8540000000000001</c:v>
                </c:pt>
                <c:pt idx="5358">
                  <c:v>1.849</c:v>
                </c:pt>
                <c:pt idx="5359">
                  <c:v>1.847</c:v>
                </c:pt>
                <c:pt idx="5360">
                  <c:v>1.869</c:v>
                </c:pt>
                <c:pt idx="5361">
                  <c:v>1.8440000000000001</c:v>
                </c:pt>
                <c:pt idx="5362">
                  <c:v>1.8420000000000001</c:v>
                </c:pt>
                <c:pt idx="5363">
                  <c:v>1.86</c:v>
                </c:pt>
                <c:pt idx="5364">
                  <c:v>1.8420000000000001</c:v>
                </c:pt>
                <c:pt idx="5365">
                  <c:v>1.843</c:v>
                </c:pt>
                <c:pt idx="5366">
                  <c:v>1.8360000000000001</c:v>
                </c:pt>
                <c:pt idx="5367">
                  <c:v>1.8480000000000001</c:v>
                </c:pt>
                <c:pt idx="5368">
                  <c:v>1.8420000000000001</c:v>
                </c:pt>
                <c:pt idx="5369">
                  <c:v>1.85</c:v>
                </c:pt>
                <c:pt idx="5370">
                  <c:v>1.853</c:v>
                </c:pt>
                <c:pt idx="5371">
                  <c:v>1.871</c:v>
                </c:pt>
                <c:pt idx="5372">
                  <c:v>1.8560000000000001</c:v>
                </c:pt>
                <c:pt idx="5373">
                  <c:v>1.8320000000000001</c:v>
                </c:pt>
                <c:pt idx="5374">
                  <c:v>1.8169999999999999</c:v>
                </c:pt>
                <c:pt idx="5375">
                  <c:v>1.6819999999999999</c:v>
                </c:pt>
                <c:pt idx="5376">
                  <c:v>1.7070000000000001</c:v>
                </c:pt>
                <c:pt idx="5377">
                  <c:v>1.647</c:v>
                </c:pt>
                <c:pt idx="5378">
                  <c:v>1.611</c:v>
                </c:pt>
                <c:pt idx="5379">
                  <c:v>1.427</c:v>
                </c:pt>
                <c:pt idx="5380">
                  <c:v>1.4550000000000001</c:v>
                </c:pt>
                <c:pt idx="5381">
                  <c:v>1.4550000000000001</c:v>
                </c:pt>
                <c:pt idx="5382">
                  <c:v>1.466</c:v>
                </c:pt>
                <c:pt idx="5383">
                  <c:v>1.448</c:v>
                </c:pt>
                <c:pt idx="5384">
                  <c:v>1.4590000000000001</c:v>
                </c:pt>
                <c:pt idx="5385">
                  <c:v>1.46</c:v>
                </c:pt>
                <c:pt idx="5386">
                  <c:v>1.4550000000000001</c:v>
                </c:pt>
                <c:pt idx="5387">
                  <c:v>1.514</c:v>
                </c:pt>
                <c:pt idx="5388">
                  <c:v>1.448</c:v>
                </c:pt>
                <c:pt idx="5389">
                  <c:v>1.452</c:v>
                </c:pt>
                <c:pt idx="5390">
                  <c:v>1.4530000000000001</c:v>
                </c:pt>
                <c:pt idx="5391">
                  <c:v>1.4730000000000001</c:v>
                </c:pt>
                <c:pt idx="5392">
                  <c:v>1.452</c:v>
                </c:pt>
                <c:pt idx="5393">
                  <c:v>1.4490000000000001</c:v>
                </c:pt>
                <c:pt idx="5394">
                  <c:v>1.4630000000000001</c:v>
                </c:pt>
                <c:pt idx="5395">
                  <c:v>1.4810000000000001</c:v>
                </c:pt>
                <c:pt idx="5396">
                  <c:v>1.748</c:v>
                </c:pt>
                <c:pt idx="5397">
                  <c:v>1.776</c:v>
                </c:pt>
                <c:pt idx="5398">
                  <c:v>1.8029999999999999</c:v>
                </c:pt>
                <c:pt idx="5399">
                  <c:v>1.835</c:v>
                </c:pt>
                <c:pt idx="5400">
                  <c:v>1.905</c:v>
                </c:pt>
                <c:pt idx="5401">
                  <c:v>1.9139999999999999</c:v>
                </c:pt>
                <c:pt idx="5402">
                  <c:v>1.9419999999999999</c:v>
                </c:pt>
                <c:pt idx="5403">
                  <c:v>1.9339999999999999</c:v>
                </c:pt>
                <c:pt idx="5404">
                  <c:v>1.93</c:v>
                </c:pt>
                <c:pt idx="5405">
                  <c:v>1.931</c:v>
                </c:pt>
                <c:pt idx="5406">
                  <c:v>0.193</c:v>
                </c:pt>
                <c:pt idx="5407">
                  <c:v>8.2000000000000003E-2</c:v>
                </c:pt>
                <c:pt idx="5408">
                  <c:v>8.2000000000000003E-2</c:v>
                </c:pt>
                <c:pt idx="5409">
                  <c:v>8.2000000000000003E-2</c:v>
                </c:pt>
                <c:pt idx="5410">
                  <c:v>8.3000000000000004E-2</c:v>
                </c:pt>
                <c:pt idx="5411">
                  <c:v>8.3000000000000004E-2</c:v>
                </c:pt>
                <c:pt idx="5412">
                  <c:v>8.2000000000000003E-2</c:v>
                </c:pt>
                <c:pt idx="5413">
                  <c:v>8.2000000000000003E-2</c:v>
                </c:pt>
                <c:pt idx="5414">
                  <c:v>8.2000000000000003E-2</c:v>
                </c:pt>
                <c:pt idx="5415">
                  <c:v>8.2000000000000003E-2</c:v>
                </c:pt>
                <c:pt idx="5416">
                  <c:v>8.2000000000000003E-2</c:v>
                </c:pt>
                <c:pt idx="5417">
                  <c:v>8.4000000000000005E-2</c:v>
                </c:pt>
                <c:pt idx="5418">
                  <c:v>8.2000000000000003E-2</c:v>
                </c:pt>
                <c:pt idx="5419">
                  <c:v>8.5000000000000006E-2</c:v>
                </c:pt>
                <c:pt idx="5420">
                  <c:v>8.3000000000000004E-2</c:v>
                </c:pt>
                <c:pt idx="5421">
                  <c:v>8.4000000000000005E-2</c:v>
                </c:pt>
                <c:pt idx="5422">
                  <c:v>8.2000000000000003E-2</c:v>
                </c:pt>
                <c:pt idx="5423">
                  <c:v>8.4000000000000005E-2</c:v>
                </c:pt>
                <c:pt idx="5424">
                  <c:v>8.2000000000000003E-2</c:v>
                </c:pt>
                <c:pt idx="5425">
                  <c:v>8.2000000000000003E-2</c:v>
                </c:pt>
                <c:pt idx="5426">
                  <c:v>8.2000000000000003E-2</c:v>
                </c:pt>
                <c:pt idx="5427">
                  <c:v>8.2000000000000003E-2</c:v>
                </c:pt>
                <c:pt idx="5428">
                  <c:v>8.2000000000000003E-2</c:v>
                </c:pt>
                <c:pt idx="5429">
                  <c:v>8.4000000000000005E-2</c:v>
                </c:pt>
                <c:pt idx="5430">
                  <c:v>8.4000000000000005E-2</c:v>
                </c:pt>
                <c:pt idx="5431">
                  <c:v>8.1000000000000003E-2</c:v>
                </c:pt>
                <c:pt idx="5432">
                  <c:v>0.45900000000000002</c:v>
                </c:pt>
                <c:pt idx="5433">
                  <c:v>0.54300000000000004</c:v>
                </c:pt>
                <c:pt idx="5434">
                  <c:v>0.55900000000000005</c:v>
                </c:pt>
                <c:pt idx="5435">
                  <c:v>0.57199999999999995</c:v>
                </c:pt>
                <c:pt idx="5436">
                  <c:v>0.59199999999999997</c:v>
                </c:pt>
                <c:pt idx="5437">
                  <c:v>0.623</c:v>
                </c:pt>
                <c:pt idx="5438">
                  <c:v>0.63100000000000001</c:v>
                </c:pt>
                <c:pt idx="5439">
                  <c:v>0.64900000000000002</c:v>
                </c:pt>
                <c:pt idx="5440">
                  <c:v>0.66300000000000003</c:v>
                </c:pt>
                <c:pt idx="5441">
                  <c:v>0.69</c:v>
                </c:pt>
                <c:pt idx="5442">
                  <c:v>0.17899999999999999</c:v>
                </c:pt>
                <c:pt idx="5443">
                  <c:v>0.115</c:v>
                </c:pt>
                <c:pt idx="5444">
                  <c:v>0.114</c:v>
                </c:pt>
                <c:pt idx="5445">
                  <c:v>0.11899999999999999</c:v>
                </c:pt>
                <c:pt idx="5446">
                  <c:v>8.5000000000000006E-2</c:v>
                </c:pt>
                <c:pt idx="5447">
                  <c:v>8.2000000000000003E-2</c:v>
                </c:pt>
                <c:pt idx="5448">
                  <c:v>8.3000000000000004E-2</c:v>
                </c:pt>
                <c:pt idx="5449">
                  <c:v>8.2000000000000003E-2</c:v>
                </c:pt>
                <c:pt idx="5450">
                  <c:v>8.2000000000000003E-2</c:v>
                </c:pt>
                <c:pt idx="5451">
                  <c:v>8.2000000000000003E-2</c:v>
                </c:pt>
                <c:pt idx="5452">
                  <c:v>8.2000000000000003E-2</c:v>
                </c:pt>
                <c:pt idx="5453">
                  <c:v>8.3000000000000004E-2</c:v>
                </c:pt>
                <c:pt idx="5454">
                  <c:v>8.2000000000000003E-2</c:v>
                </c:pt>
                <c:pt idx="5455">
                  <c:v>8.2000000000000003E-2</c:v>
                </c:pt>
                <c:pt idx="5456">
                  <c:v>8.2000000000000003E-2</c:v>
                </c:pt>
                <c:pt idx="5457">
                  <c:v>8.2000000000000003E-2</c:v>
                </c:pt>
                <c:pt idx="5458">
                  <c:v>8.2000000000000003E-2</c:v>
                </c:pt>
                <c:pt idx="5459">
                  <c:v>8.1000000000000003E-2</c:v>
                </c:pt>
                <c:pt idx="5460">
                  <c:v>8.2000000000000003E-2</c:v>
                </c:pt>
                <c:pt idx="5461">
                  <c:v>8.2000000000000003E-2</c:v>
                </c:pt>
                <c:pt idx="5462">
                  <c:v>0.126</c:v>
                </c:pt>
                <c:pt idx="5463">
                  <c:v>8.2000000000000003E-2</c:v>
                </c:pt>
                <c:pt idx="5464">
                  <c:v>8.2000000000000003E-2</c:v>
                </c:pt>
                <c:pt idx="5465">
                  <c:v>8.4000000000000005E-2</c:v>
                </c:pt>
                <c:pt idx="5466">
                  <c:v>8.2000000000000003E-2</c:v>
                </c:pt>
                <c:pt idx="5467">
                  <c:v>8.2000000000000003E-2</c:v>
                </c:pt>
                <c:pt idx="5468">
                  <c:v>8.1000000000000003E-2</c:v>
                </c:pt>
                <c:pt idx="5469">
                  <c:v>8.7999999999999995E-2</c:v>
                </c:pt>
                <c:pt idx="5470">
                  <c:v>8.2000000000000003E-2</c:v>
                </c:pt>
                <c:pt idx="5471">
                  <c:v>8.2000000000000003E-2</c:v>
                </c:pt>
                <c:pt idx="5472">
                  <c:v>8.2000000000000003E-2</c:v>
                </c:pt>
                <c:pt idx="5473">
                  <c:v>8.2000000000000003E-2</c:v>
                </c:pt>
                <c:pt idx="5474">
                  <c:v>8.2000000000000003E-2</c:v>
                </c:pt>
                <c:pt idx="5475">
                  <c:v>1.1020000000000001</c:v>
                </c:pt>
                <c:pt idx="5476">
                  <c:v>1.115</c:v>
                </c:pt>
                <c:pt idx="5477">
                  <c:v>1.141</c:v>
                </c:pt>
                <c:pt idx="5478">
                  <c:v>1.1870000000000001</c:v>
                </c:pt>
                <c:pt idx="5479">
                  <c:v>1.1919999999999999</c:v>
                </c:pt>
                <c:pt idx="5480">
                  <c:v>1.2130000000000001</c:v>
                </c:pt>
                <c:pt idx="5481">
                  <c:v>1.2310000000000001</c:v>
                </c:pt>
                <c:pt idx="5482">
                  <c:v>1.244</c:v>
                </c:pt>
                <c:pt idx="5483">
                  <c:v>1.321</c:v>
                </c:pt>
                <c:pt idx="5484">
                  <c:v>1.28</c:v>
                </c:pt>
                <c:pt idx="5485">
                  <c:v>1.3180000000000001</c:v>
                </c:pt>
                <c:pt idx="5486">
                  <c:v>1.3260000000000001</c:v>
                </c:pt>
                <c:pt idx="5487">
                  <c:v>1.331</c:v>
                </c:pt>
                <c:pt idx="5488">
                  <c:v>1.873</c:v>
                </c:pt>
                <c:pt idx="5489">
                  <c:v>1.958</c:v>
                </c:pt>
                <c:pt idx="5490">
                  <c:v>1.1559999999999999</c:v>
                </c:pt>
                <c:pt idx="5491">
                  <c:v>1.03</c:v>
                </c:pt>
                <c:pt idx="5492">
                  <c:v>0.70299999999999996</c:v>
                </c:pt>
                <c:pt idx="5493">
                  <c:v>0.60099999999999998</c:v>
                </c:pt>
                <c:pt idx="5494">
                  <c:v>0.53400000000000003</c:v>
                </c:pt>
                <c:pt idx="5495">
                  <c:v>0.86799999999999999</c:v>
                </c:pt>
                <c:pt idx="5496">
                  <c:v>0.89600000000000002</c:v>
                </c:pt>
                <c:pt idx="5497">
                  <c:v>0.89400000000000002</c:v>
                </c:pt>
                <c:pt idx="5498">
                  <c:v>0.89300000000000002</c:v>
                </c:pt>
                <c:pt idx="5499">
                  <c:v>0.89200000000000002</c:v>
                </c:pt>
                <c:pt idx="5500">
                  <c:v>0.89400000000000002</c:v>
                </c:pt>
                <c:pt idx="5501">
                  <c:v>0.91300000000000003</c:v>
                </c:pt>
                <c:pt idx="5502">
                  <c:v>0.90200000000000002</c:v>
                </c:pt>
                <c:pt idx="5503">
                  <c:v>0.89500000000000002</c:v>
                </c:pt>
                <c:pt idx="5504">
                  <c:v>0.89200000000000002</c:v>
                </c:pt>
                <c:pt idx="5505">
                  <c:v>0.89200000000000002</c:v>
                </c:pt>
                <c:pt idx="5506">
                  <c:v>0.89200000000000002</c:v>
                </c:pt>
                <c:pt idx="5507">
                  <c:v>0.89700000000000002</c:v>
                </c:pt>
                <c:pt idx="5508">
                  <c:v>0.89200000000000002</c:v>
                </c:pt>
                <c:pt idx="5509">
                  <c:v>0.89300000000000002</c:v>
                </c:pt>
                <c:pt idx="5510">
                  <c:v>0.91900000000000004</c:v>
                </c:pt>
                <c:pt idx="5511">
                  <c:v>0.89</c:v>
                </c:pt>
                <c:pt idx="5512">
                  <c:v>0.89400000000000002</c:v>
                </c:pt>
                <c:pt idx="5513">
                  <c:v>0.90500000000000003</c:v>
                </c:pt>
                <c:pt idx="5514">
                  <c:v>0.89200000000000002</c:v>
                </c:pt>
                <c:pt idx="5515">
                  <c:v>0.90500000000000003</c:v>
                </c:pt>
                <c:pt idx="5516">
                  <c:v>0.92600000000000005</c:v>
                </c:pt>
                <c:pt idx="5517">
                  <c:v>0.89100000000000001</c:v>
                </c:pt>
                <c:pt idx="5518">
                  <c:v>0.89300000000000002</c:v>
                </c:pt>
                <c:pt idx="5519">
                  <c:v>0.89100000000000001</c:v>
                </c:pt>
                <c:pt idx="5520">
                  <c:v>0.88800000000000001</c:v>
                </c:pt>
                <c:pt idx="5521">
                  <c:v>0.89300000000000002</c:v>
                </c:pt>
                <c:pt idx="5522">
                  <c:v>0.89500000000000002</c:v>
                </c:pt>
                <c:pt idx="5523">
                  <c:v>0.89500000000000002</c:v>
                </c:pt>
                <c:pt idx="5524">
                  <c:v>0.90300000000000002</c:v>
                </c:pt>
                <c:pt idx="5525">
                  <c:v>1.181</c:v>
                </c:pt>
                <c:pt idx="5526">
                  <c:v>1.256</c:v>
                </c:pt>
                <c:pt idx="5527">
                  <c:v>1.3740000000000001</c:v>
                </c:pt>
                <c:pt idx="5528">
                  <c:v>1.4830000000000001</c:v>
                </c:pt>
                <c:pt idx="5529">
                  <c:v>1.5620000000000001</c:v>
                </c:pt>
                <c:pt idx="5530">
                  <c:v>1.571</c:v>
                </c:pt>
                <c:pt idx="5531">
                  <c:v>1.57</c:v>
                </c:pt>
                <c:pt idx="5532">
                  <c:v>1.573</c:v>
                </c:pt>
                <c:pt idx="5533">
                  <c:v>1.5780000000000001</c:v>
                </c:pt>
                <c:pt idx="5534">
                  <c:v>1.569</c:v>
                </c:pt>
                <c:pt idx="5535">
                  <c:v>0.183</c:v>
                </c:pt>
                <c:pt idx="5536">
                  <c:v>8.5000000000000006E-2</c:v>
                </c:pt>
                <c:pt idx="5537">
                  <c:v>8.3000000000000004E-2</c:v>
                </c:pt>
                <c:pt idx="5538">
                  <c:v>8.2000000000000003E-2</c:v>
                </c:pt>
                <c:pt idx="5539">
                  <c:v>0.11799999999999999</c:v>
                </c:pt>
                <c:pt idx="5540">
                  <c:v>8.2000000000000003E-2</c:v>
                </c:pt>
                <c:pt idx="5541">
                  <c:v>8.2000000000000003E-2</c:v>
                </c:pt>
                <c:pt idx="5542">
                  <c:v>8.2000000000000003E-2</c:v>
                </c:pt>
                <c:pt idx="5543">
                  <c:v>8.4000000000000005E-2</c:v>
                </c:pt>
                <c:pt idx="5544">
                  <c:v>8.2000000000000003E-2</c:v>
                </c:pt>
                <c:pt idx="5545">
                  <c:v>8.1000000000000003E-2</c:v>
                </c:pt>
                <c:pt idx="5546">
                  <c:v>8.2000000000000003E-2</c:v>
                </c:pt>
                <c:pt idx="5547">
                  <c:v>8.2000000000000003E-2</c:v>
                </c:pt>
                <c:pt idx="5548">
                  <c:v>8.4000000000000005E-2</c:v>
                </c:pt>
                <c:pt idx="5549">
                  <c:v>8.2000000000000003E-2</c:v>
                </c:pt>
                <c:pt idx="5550">
                  <c:v>8.2000000000000003E-2</c:v>
                </c:pt>
                <c:pt idx="5551">
                  <c:v>8.4000000000000005E-2</c:v>
                </c:pt>
                <c:pt idx="5552">
                  <c:v>8.2000000000000003E-2</c:v>
                </c:pt>
                <c:pt idx="5553">
                  <c:v>8.2000000000000003E-2</c:v>
                </c:pt>
                <c:pt idx="5554">
                  <c:v>8.2000000000000003E-2</c:v>
                </c:pt>
                <c:pt idx="5555">
                  <c:v>8.1000000000000003E-2</c:v>
                </c:pt>
                <c:pt idx="5556">
                  <c:v>8.3000000000000004E-2</c:v>
                </c:pt>
                <c:pt idx="5557">
                  <c:v>8.2000000000000003E-2</c:v>
                </c:pt>
                <c:pt idx="5558">
                  <c:v>1.262</c:v>
                </c:pt>
                <c:pt idx="5559">
                  <c:v>1.3740000000000001</c:v>
                </c:pt>
                <c:pt idx="5560">
                  <c:v>1.415</c:v>
                </c:pt>
                <c:pt idx="5561">
                  <c:v>1.4379999999999999</c:v>
                </c:pt>
                <c:pt idx="5562">
                  <c:v>1.5149999999999999</c:v>
                </c:pt>
                <c:pt idx="5563">
                  <c:v>1.5329999999999999</c:v>
                </c:pt>
                <c:pt idx="5564">
                  <c:v>1.546</c:v>
                </c:pt>
                <c:pt idx="5565">
                  <c:v>1.5640000000000001</c:v>
                </c:pt>
                <c:pt idx="5566">
                  <c:v>1.571</c:v>
                </c:pt>
                <c:pt idx="5567">
                  <c:v>1.5620000000000001</c:v>
                </c:pt>
                <c:pt idx="5568">
                  <c:v>1.5469999999999999</c:v>
                </c:pt>
                <c:pt idx="5569">
                  <c:v>1.5580000000000001</c:v>
                </c:pt>
                <c:pt idx="5570">
                  <c:v>1.55</c:v>
                </c:pt>
                <c:pt idx="5571">
                  <c:v>0.17399999999999999</c:v>
                </c:pt>
                <c:pt idx="5572">
                  <c:v>8.3000000000000004E-2</c:v>
                </c:pt>
                <c:pt idx="5573">
                  <c:v>8.2000000000000003E-2</c:v>
                </c:pt>
                <c:pt idx="5574">
                  <c:v>8.2000000000000003E-2</c:v>
                </c:pt>
                <c:pt idx="5575">
                  <c:v>8.2000000000000003E-2</c:v>
                </c:pt>
                <c:pt idx="5576">
                  <c:v>8.2000000000000003E-2</c:v>
                </c:pt>
                <c:pt idx="5577">
                  <c:v>8.2000000000000003E-2</c:v>
                </c:pt>
                <c:pt idx="5578">
                  <c:v>8.4000000000000005E-2</c:v>
                </c:pt>
                <c:pt idx="5579">
                  <c:v>8.4000000000000005E-2</c:v>
                </c:pt>
                <c:pt idx="5580">
                  <c:v>8.2000000000000003E-2</c:v>
                </c:pt>
                <c:pt idx="5581">
                  <c:v>8.2000000000000003E-2</c:v>
                </c:pt>
                <c:pt idx="5582">
                  <c:v>8.1000000000000003E-2</c:v>
                </c:pt>
                <c:pt idx="5583">
                  <c:v>8.2000000000000003E-2</c:v>
                </c:pt>
                <c:pt idx="5584">
                  <c:v>8.4000000000000005E-2</c:v>
                </c:pt>
                <c:pt idx="5585">
                  <c:v>8.1000000000000003E-2</c:v>
                </c:pt>
                <c:pt idx="5586">
                  <c:v>8.2000000000000003E-2</c:v>
                </c:pt>
                <c:pt idx="5587">
                  <c:v>8.2000000000000003E-2</c:v>
                </c:pt>
                <c:pt idx="5588">
                  <c:v>8.2000000000000003E-2</c:v>
                </c:pt>
                <c:pt idx="5589">
                  <c:v>8.2000000000000003E-2</c:v>
                </c:pt>
                <c:pt idx="5590">
                  <c:v>8.2000000000000003E-2</c:v>
                </c:pt>
                <c:pt idx="5591">
                  <c:v>8.2000000000000003E-2</c:v>
                </c:pt>
                <c:pt idx="5592">
                  <c:v>1.278</c:v>
                </c:pt>
                <c:pt idx="5593">
                  <c:v>1.468</c:v>
                </c:pt>
                <c:pt idx="5594">
                  <c:v>1.4670000000000001</c:v>
                </c:pt>
                <c:pt idx="5595">
                  <c:v>1.454</c:v>
                </c:pt>
                <c:pt idx="5596">
                  <c:v>1.472</c:v>
                </c:pt>
                <c:pt idx="5597">
                  <c:v>1.464</c:v>
                </c:pt>
                <c:pt idx="5598">
                  <c:v>1.4550000000000001</c:v>
                </c:pt>
                <c:pt idx="5599">
                  <c:v>1.4610000000000001</c:v>
                </c:pt>
                <c:pt idx="5600">
                  <c:v>1.4590000000000001</c:v>
                </c:pt>
                <c:pt idx="5601">
                  <c:v>0.51200000000000001</c:v>
                </c:pt>
                <c:pt idx="5602">
                  <c:v>0.437</c:v>
                </c:pt>
                <c:pt idx="5603">
                  <c:v>0.42499999999999999</c:v>
                </c:pt>
                <c:pt idx="5604">
                  <c:v>0.40799999999999997</c:v>
                </c:pt>
                <c:pt idx="5605">
                  <c:v>0.94099999999999995</c:v>
                </c:pt>
                <c:pt idx="5606">
                  <c:v>0.98499999999999999</c:v>
                </c:pt>
                <c:pt idx="5607">
                  <c:v>0.94099999999999995</c:v>
                </c:pt>
                <c:pt idx="5608">
                  <c:v>0.92800000000000005</c:v>
                </c:pt>
                <c:pt idx="5609">
                  <c:v>0.91</c:v>
                </c:pt>
                <c:pt idx="5610">
                  <c:v>0.71799999999999997</c:v>
                </c:pt>
                <c:pt idx="5611">
                  <c:v>0.70799999999999996</c:v>
                </c:pt>
                <c:pt idx="5612">
                  <c:v>0.67700000000000005</c:v>
                </c:pt>
                <c:pt idx="5613">
                  <c:v>0.13800000000000001</c:v>
                </c:pt>
                <c:pt idx="5614">
                  <c:v>8.2000000000000003E-2</c:v>
                </c:pt>
                <c:pt idx="5615">
                  <c:v>8.2000000000000003E-2</c:v>
                </c:pt>
                <c:pt idx="5616">
                  <c:v>8.2000000000000003E-2</c:v>
                </c:pt>
                <c:pt idx="5617">
                  <c:v>8.2000000000000003E-2</c:v>
                </c:pt>
                <c:pt idx="5618">
                  <c:v>0.11600000000000001</c:v>
                </c:pt>
                <c:pt idx="5619">
                  <c:v>0.126</c:v>
                </c:pt>
                <c:pt idx="5620">
                  <c:v>0.13500000000000001</c:v>
                </c:pt>
                <c:pt idx="5621">
                  <c:v>0.11799999999999999</c:v>
                </c:pt>
                <c:pt idx="5622">
                  <c:v>8.4000000000000005E-2</c:v>
                </c:pt>
                <c:pt idx="5623">
                  <c:v>8.2000000000000003E-2</c:v>
                </c:pt>
                <c:pt idx="5624">
                  <c:v>8.2000000000000003E-2</c:v>
                </c:pt>
                <c:pt idx="5625">
                  <c:v>8.2000000000000003E-2</c:v>
                </c:pt>
                <c:pt idx="5626">
                  <c:v>8.1000000000000003E-2</c:v>
                </c:pt>
                <c:pt idx="5627">
                  <c:v>8.2000000000000003E-2</c:v>
                </c:pt>
                <c:pt idx="5628">
                  <c:v>8.2000000000000003E-2</c:v>
                </c:pt>
                <c:pt idx="5629">
                  <c:v>8.7999999999999995E-2</c:v>
                </c:pt>
                <c:pt idx="5630">
                  <c:v>8.2000000000000003E-2</c:v>
                </c:pt>
                <c:pt idx="5631">
                  <c:v>8.3000000000000004E-2</c:v>
                </c:pt>
                <c:pt idx="5632">
                  <c:v>8.2000000000000003E-2</c:v>
                </c:pt>
                <c:pt idx="5633">
                  <c:v>8.2000000000000003E-2</c:v>
                </c:pt>
                <c:pt idx="5634">
                  <c:v>8.2000000000000003E-2</c:v>
                </c:pt>
                <c:pt idx="5635">
                  <c:v>8.2000000000000003E-2</c:v>
                </c:pt>
                <c:pt idx="5636">
                  <c:v>8.4000000000000005E-2</c:v>
                </c:pt>
                <c:pt idx="5637">
                  <c:v>8.2000000000000003E-2</c:v>
                </c:pt>
                <c:pt idx="5638">
                  <c:v>8.1000000000000003E-2</c:v>
                </c:pt>
                <c:pt idx="5639">
                  <c:v>8.2000000000000003E-2</c:v>
                </c:pt>
                <c:pt idx="5640">
                  <c:v>8.1000000000000003E-2</c:v>
                </c:pt>
                <c:pt idx="5641">
                  <c:v>8.2000000000000003E-2</c:v>
                </c:pt>
                <c:pt idx="5642">
                  <c:v>8.2000000000000003E-2</c:v>
                </c:pt>
                <c:pt idx="5643">
                  <c:v>8.4000000000000005E-2</c:v>
                </c:pt>
                <c:pt idx="5644">
                  <c:v>8.2000000000000003E-2</c:v>
                </c:pt>
                <c:pt idx="5645">
                  <c:v>8.2000000000000003E-2</c:v>
                </c:pt>
                <c:pt idx="5646">
                  <c:v>8.2000000000000003E-2</c:v>
                </c:pt>
                <c:pt idx="5647">
                  <c:v>8.2000000000000003E-2</c:v>
                </c:pt>
                <c:pt idx="5648">
                  <c:v>1.0369999999999999</c:v>
                </c:pt>
                <c:pt idx="5649">
                  <c:v>1.1359999999999999</c:v>
                </c:pt>
                <c:pt idx="5650">
                  <c:v>1.226</c:v>
                </c:pt>
                <c:pt idx="5651">
                  <c:v>1.2390000000000001</c:v>
                </c:pt>
                <c:pt idx="5652">
                  <c:v>1.226</c:v>
                </c:pt>
                <c:pt idx="5653">
                  <c:v>1.2270000000000001</c:v>
                </c:pt>
                <c:pt idx="5654">
                  <c:v>1.238</c:v>
                </c:pt>
                <c:pt idx="5655">
                  <c:v>1.2470000000000001</c:v>
                </c:pt>
                <c:pt idx="5656">
                  <c:v>1.234</c:v>
                </c:pt>
                <c:pt idx="5657">
                  <c:v>1.23</c:v>
                </c:pt>
                <c:pt idx="5658">
                  <c:v>1.226</c:v>
                </c:pt>
                <c:pt idx="5659">
                  <c:v>1.2310000000000001</c:v>
                </c:pt>
                <c:pt idx="5660">
                  <c:v>1.2390000000000001</c:v>
                </c:pt>
                <c:pt idx="5661">
                  <c:v>1.524</c:v>
                </c:pt>
                <c:pt idx="5662">
                  <c:v>1.5109999999999999</c:v>
                </c:pt>
                <c:pt idx="5663">
                  <c:v>1.6160000000000001</c:v>
                </c:pt>
                <c:pt idx="5664">
                  <c:v>1.538</c:v>
                </c:pt>
                <c:pt idx="5665">
                  <c:v>1.5109999999999999</c:v>
                </c:pt>
                <c:pt idx="5666">
                  <c:v>1.5189999999999999</c:v>
                </c:pt>
                <c:pt idx="5667">
                  <c:v>1.542</c:v>
                </c:pt>
                <c:pt idx="5668">
                  <c:v>1.5509999999999999</c:v>
                </c:pt>
                <c:pt idx="5669">
                  <c:v>1.5469999999999999</c:v>
                </c:pt>
                <c:pt idx="5670">
                  <c:v>1.5389999999999999</c:v>
                </c:pt>
                <c:pt idx="5671">
                  <c:v>1.546</c:v>
                </c:pt>
                <c:pt idx="5672">
                  <c:v>1.552</c:v>
                </c:pt>
                <c:pt idx="5673">
                  <c:v>1.5580000000000001</c:v>
                </c:pt>
                <c:pt idx="5674">
                  <c:v>1.5529999999999999</c:v>
                </c:pt>
                <c:pt idx="5675">
                  <c:v>1.5549999999999999</c:v>
                </c:pt>
                <c:pt idx="5676">
                  <c:v>1.5529999999999999</c:v>
                </c:pt>
                <c:pt idx="5677">
                  <c:v>1.5549999999999999</c:v>
                </c:pt>
                <c:pt idx="5678">
                  <c:v>1.546</c:v>
                </c:pt>
                <c:pt idx="5679">
                  <c:v>1.5469999999999999</c:v>
                </c:pt>
                <c:pt idx="5680">
                  <c:v>1.5489999999999999</c:v>
                </c:pt>
                <c:pt idx="5681">
                  <c:v>1.55</c:v>
                </c:pt>
                <c:pt idx="5682">
                  <c:v>1.542</c:v>
                </c:pt>
                <c:pt idx="5683">
                  <c:v>1.5389999999999999</c:v>
                </c:pt>
                <c:pt idx="5684">
                  <c:v>1.546</c:v>
                </c:pt>
                <c:pt idx="5685">
                  <c:v>1.546</c:v>
                </c:pt>
                <c:pt idx="5686">
                  <c:v>1.544</c:v>
                </c:pt>
                <c:pt idx="5687">
                  <c:v>1.556</c:v>
                </c:pt>
                <c:pt idx="5688">
                  <c:v>1.546</c:v>
                </c:pt>
                <c:pt idx="5689">
                  <c:v>1.5569999999999999</c:v>
                </c:pt>
                <c:pt idx="5690">
                  <c:v>1.5589999999999999</c:v>
                </c:pt>
                <c:pt idx="5691">
                  <c:v>1.5549999999999999</c:v>
                </c:pt>
                <c:pt idx="5692">
                  <c:v>1.544</c:v>
                </c:pt>
                <c:pt idx="5693">
                  <c:v>1.556</c:v>
                </c:pt>
                <c:pt idx="5694">
                  <c:v>1.544</c:v>
                </c:pt>
                <c:pt idx="5695">
                  <c:v>3.2810000000000001</c:v>
                </c:pt>
                <c:pt idx="5696">
                  <c:v>1.248</c:v>
                </c:pt>
                <c:pt idx="5697">
                  <c:v>2.1309999999999998</c:v>
                </c:pt>
                <c:pt idx="5698">
                  <c:v>2.2330000000000001</c:v>
                </c:pt>
                <c:pt idx="5699">
                  <c:v>2.2309999999999999</c:v>
                </c:pt>
                <c:pt idx="5700">
                  <c:v>2.2290000000000001</c:v>
                </c:pt>
                <c:pt idx="5701">
                  <c:v>2.246</c:v>
                </c:pt>
                <c:pt idx="5702">
                  <c:v>2.2370000000000001</c:v>
                </c:pt>
                <c:pt idx="5703">
                  <c:v>2.2869999999999999</c:v>
                </c:pt>
                <c:pt idx="5704">
                  <c:v>2.254</c:v>
                </c:pt>
                <c:pt idx="5705">
                  <c:v>2.242</c:v>
                </c:pt>
                <c:pt idx="5706">
                  <c:v>2.2309999999999999</c:v>
                </c:pt>
                <c:pt idx="5707">
                  <c:v>2.222</c:v>
                </c:pt>
                <c:pt idx="5708">
                  <c:v>2.569</c:v>
                </c:pt>
                <c:pt idx="5709">
                  <c:v>3.5369999999999999</c:v>
                </c:pt>
                <c:pt idx="5710">
                  <c:v>8.5150000000000006</c:v>
                </c:pt>
                <c:pt idx="5711">
                  <c:v>11.397</c:v>
                </c:pt>
                <c:pt idx="5712">
                  <c:v>10.039</c:v>
                </c:pt>
                <c:pt idx="5713">
                  <c:v>4.53</c:v>
                </c:pt>
                <c:pt idx="5714">
                  <c:v>3.1640000000000001</c:v>
                </c:pt>
                <c:pt idx="5715">
                  <c:v>9.7089999999999996</c:v>
                </c:pt>
                <c:pt idx="5716">
                  <c:v>2.0910000000000002</c:v>
                </c:pt>
                <c:pt idx="5717">
                  <c:v>2.9710000000000001</c:v>
                </c:pt>
                <c:pt idx="5718">
                  <c:v>3.1760000000000002</c:v>
                </c:pt>
                <c:pt idx="5719">
                  <c:v>5.4720000000000004</c:v>
                </c:pt>
                <c:pt idx="5720">
                  <c:v>5.8460000000000001</c:v>
                </c:pt>
                <c:pt idx="5721">
                  <c:v>3.65</c:v>
                </c:pt>
                <c:pt idx="5722">
                  <c:v>1.754</c:v>
                </c:pt>
                <c:pt idx="5723">
                  <c:v>6.7080000000000002</c:v>
                </c:pt>
                <c:pt idx="5724">
                  <c:v>10.016</c:v>
                </c:pt>
                <c:pt idx="5725">
                  <c:v>6.6379999999999999</c:v>
                </c:pt>
                <c:pt idx="5726">
                  <c:v>3.0550000000000002</c:v>
                </c:pt>
                <c:pt idx="5727">
                  <c:v>5.5970000000000004</c:v>
                </c:pt>
                <c:pt idx="5728">
                  <c:v>2.778</c:v>
                </c:pt>
                <c:pt idx="5729">
                  <c:v>10.974</c:v>
                </c:pt>
                <c:pt idx="5730">
                  <c:v>17.544</c:v>
                </c:pt>
                <c:pt idx="5731">
                  <c:v>20.283000000000001</c:v>
                </c:pt>
                <c:pt idx="5732">
                  <c:v>26.123000000000001</c:v>
                </c:pt>
                <c:pt idx="5733">
                  <c:v>30.564</c:v>
                </c:pt>
                <c:pt idx="5734">
                  <c:v>32.805999999999997</c:v>
                </c:pt>
                <c:pt idx="5735">
                  <c:v>33.206000000000003</c:v>
                </c:pt>
                <c:pt idx="5736">
                  <c:v>34.232999999999997</c:v>
                </c:pt>
                <c:pt idx="5737">
                  <c:v>33.183999999999997</c:v>
                </c:pt>
                <c:pt idx="5738">
                  <c:v>49.024999999999999</c:v>
                </c:pt>
                <c:pt idx="5739">
                  <c:v>8.4030000000000005</c:v>
                </c:pt>
                <c:pt idx="5740">
                  <c:v>9.1389999999999993</c:v>
                </c:pt>
                <c:pt idx="5741">
                  <c:v>3.3239999999999998</c:v>
                </c:pt>
                <c:pt idx="5742">
                  <c:v>4.1520000000000001</c:v>
                </c:pt>
                <c:pt idx="5743">
                  <c:v>6.2220000000000004</c:v>
                </c:pt>
                <c:pt idx="5744">
                  <c:v>2.8330000000000002</c:v>
                </c:pt>
                <c:pt idx="5745">
                  <c:v>1.19</c:v>
                </c:pt>
                <c:pt idx="5746">
                  <c:v>1.042</c:v>
                </c:pt>
                <c:pt idx="5747">
                  <c:v>5.8230000000000004</c:v>
                </c:pt>
                <c:pt idx="5748">
                  <c:v>9.1080000000000005</c:v>
                </c:pt>
                <c:pt idx="5749">
                  <c:v>5.5229999999999997</c:v>
                </c:pt>
                <c:pt idx="5750">
                  <c:v>3.5379999999999998</c:v>
                </c:pt>
                <c:pt idx="5751">
                  <c:v>2.4630000000000001</c:v>
                </c:pt>
                <c:pt idx="5752">
                  <c:v>5.7169999999999996</c:v>
                </c:pt>
                <c:pt idx="5753">
                  <c:v>6.5220000000000002</c:v>
                </c:pt>
                <c:pt idx="5754">
                  <c:v>1.631</c:v>
                </c:pt>
                <c:pt idx="5755">
                  <c:v>1.206</c:v>
                </c:pt>
                <c:pt idx="5756">
                  <c:v>2.359</c:v>
                </c:pt>
                <c:pt idx="5757">
                  <c:v>4.0940000000000003</c:v>
                </c:pt>
                <c:pt idx="5758">
                  <c:v>5.8440000000000003</c:v>
                </c:pt>
                <c:pt idx="5759">
                  <c:v>1.1439999999999999</c:v>
                </c:pt>
                <c:pt idx="5760">
                  <c:v>1.24</c:v>
                </c:pt>
                <c:pt idx="5761">
                  <c:v>1.2050000000000001</c:v>
                </c:pt>
                <c:pt idx="5762">
                  <c:v>2.0710000000000002</c:v>
                </c:pt>
                <c:pt idx="5763">
                  <c:v>2.2349999999999999</c:v>
                </c:pt>
                <c:pt idx="5764">
                  <c:v>4.3419999999999996</c:v>
                </c:pt>
                <c:pt idx="5765">
                  <c:v>6.4740000000000002</c:v>
                </c:pt>
                <c:pt idx="5766">
                  <c:v>8.843</c:v>
                </c:pt>
                <c:pt idx="5767">
                  <c:v>11.217000000000001</c:v>
                </c:pt>
                <c:pt idx="5768">
                  <c:v>13.445</c:v>
                </c:pt>
                <c:pt idx="5769">
                  <c:v>3.39</c:v>
                </c:pt>
                <c:pt idx="5770">
                  <c:v>0.29499999999999998</c:v>
                </c:pt>
                <c:pt idx="5771">
                  <c:v>0.94799999999999995</c:v>
                </c:pt>
                <c:pt idx="5772">
                  <c:v>1.899</c:v>
                </c:pt>
                <c:pt idx="5773">
                  <c:v>1.5009999999999999</c:v>
                </c:pt>
                <c:pt idx="5774">
                  <c:v>1.2549999999999999</c:v>
                </c:pt>
                <c:pt idx="5775">
                  <c:v>0.89500000000000002</c:v>
                </c:pt>
                <c:pt idx="5776">
                  <c:v>0.17</c:v>
                </c:pt>
                <c:pt idx="5777">
                  <c:v>3.76</c:v>
                </c:pt>
                <c:pt idx="5778">
                  <c:v>1.4370000000000001</c:v>
                </c:pt>
                <c:pt idx="5779">
                  <c:v>2.101</c:v>
                </c:pt>
                <c:pt idx="5780">
                  <c:v>1.552</c:v>
                </c:pt>
                <c:pt idx="5781">
                  <c:v>4.0060000000000002</c:v>
                </c:pt>
                <c:pt idx="5782">
                  <c:v>0.49099999999999999</c:v>
                </c:pt>
                <c:pt idx="5783">
                  <c:v>2.0529999999999999</c:v>
                </c:pt>
                <c:pt idx="5784">
                  <c:v>3.3039999999999998</c:v>
                </c:pt>
                <c:pt idx="5785">
                  <c:v>1.1080000000000001</c:v>
                </c:pt>
                <c:pt idx="5786">
                  <c:v>1.68</c:v>
                </c:pt>
                <c:pt idx="5787">
                  <c:v>3.504</c:v>
                </c:pt>
                <c:pt idx="5788">
                  <c:v>5.6829999999999998</c:v>
                </c:pt>
                <c:pt idx="5789">
                  <c:v>0.55700000000000005</c:v>
                </c:pt>
                <c:pt idx="5790">
                  <c:v>1.998</c:v>
                </c:pt>
                <c:pt idx="5791">
                  <c:v>1.1160000000000001</c:v>
                </c:pt>
                <c:pt idx="5792">
                  <c:v>0.89100000000000001</c:v>
                </c:pt>
                <c:pt idx="5793">
                  <c:v>1.6839999999999999</c:v>
                </c:pt>
                <c:pt idx="5794">
                  <c:v>3.121</c:v>
                </c:pt>
                <c:pt idx="5795">
                  <c:v>6.6120000000000001</c:v>
                </c:pt>
                <c:pt idx="5796">
                  <c:v>1.5</c:v>
                </c:pt>
                <c:pt idx="5797">
                  <c:v>3.0219999999999998</c:v>
                </c:pt>
                <c:pt idx="5798">
                  <c:v>1.341</c:v>
                </c:pt>
                <c:pt idx="5799">
                  <c:v>2.0009999999999999</c:v>
                </c:pt>
                <c:pt idx="5800">
                  <c:v>0.25700000000000001</c:v>
                </c:pt>
                <c:pt idx="5801">
                  <c:v>1.012</c:v>
                </c:pt>
                <c:pt idx="5802">
                  <c:v>0.97799999999999998</c:v>
                </c:pt>
                <c:pt idx="5803">
                  <c:v>0.38500000000000001</c:v>
                </c:pt>
                <c:pt idx="5804">
                  <c:v>2.0099999999999998</c:v>
                </c:pt>
                <c:pt idx="5805">
                  <c:v>1.4870000000000001</c:v>
                </c:pt>
                <c:pt idx="5806">
                  <c:v>3.5739999999999998</c:v>
                </c:pt>
                <c:pt idx="5807">
                  <c:v>2.1219999999999999</c:v>
                </c:pt>
                <c:pt idx="5808">
                  <c:v>0.34</c:v>
                </c:pt>
                <c:pt idx="5809">
                  <c:v>1.038</c:v>
                </c:pt>
                <c:pt idx="5810">
                  <c:v>0.77800000000000002</c:v>
                </c:pt>
                <c:pt idx="5811">
                  <c:v>0.152</c:v>
                </c:pt>
                <c:pt idx="5812">
                  <c:v>0.82599999999999996</c:v>
                </c:pt>
                <c:pt idx="5813">
                  <c:v>1.571</c:v>
                </c:pt>
                <c:pt idx="5814">
                  <c:v>0.496</c:v>
                </c:pt>
                <c:pt idx="5815">
                  <c:v>1.139</c:v>
                </c:pt>
                <c:pt idx="5816">
                  <c:v>1.49</c:v>
                </c:pt>
                <c:pt idx="5817">
                  <c:v>1.159</c:v>
                </c:pt>
                <c:pt idx="5818">
                  <c:v>4.4219999999999997</c:v>
                </c:pt>
                <c:pt idx="5819">
                  <c:v>1.393</c:v>
                </c:pt>
                <c:pt idx="5820">
                  <c:v>0.95099999999999996</c:v>
                </c:pt>
                <c:pt idx="5821">
                  <c:v>1.7470000000000001</c:v>
                </c:pt>
                <c:pt idx="5822">
                  <c:v>0.23100000000000001</c:v>
                </c:pt>
                <c:pt idx="5823">
                  <c:v>0.72399999999999998</c:v>
                </c:pt>
                <c:pt idx="5824">
                  <c:v>1.972</c:v>
                </c:pt>
                <c:pt idx="5825">
                  <c:v>1.135</c:v>
                </c:pt>
                <c:pt idx="5826">
                  <c:v>0.17199999999999999</c:v>
                </c:pt>
                <c:pt idx="5827">
                  <c:v>1.004</c:v>
                </c:pt>
                <c:pt idx="5828">
                  <c:v>0.503</c:v>
                </c:pt>
                <c:pt idx="5829">
                  <c:v>0.879</c:v>
                </c:pt>
                <c:pt idx="5830">
                  <c:v>1.4239999999999999</c:v>
                </c:pt>
                <c:pt idx="5831">
                  <c:v>3.6629999999999998</c:v>
                </c:pt>
                <c:pt idx="5832">
                  <c:v>5.782</c:v>
                </c:pt>
                <c:pt idx="5833">
                  <c:v>5.8940000000000001</c:v>
                </c:pt>
                <c:pt idx="5834">
                  <c:v>8.0869999999999997</c:v>
                </c:pt>
                <c:pt idx="5835">
                  <c:v>0.61599999999999999</c:v>
                </c:pt>
                <c:pt idx="5836">
                  <c:v>8.3000000000000004E-2</c:v>
                </c:pt>
                <c:pt idx="5837">
                  <c:v>0.99299999999999999</c:v>
                </c:pt>
                <c:pt idx="5838">
                  <c:v>1.3420000000000001</c:v>
                </c:pt>
                <c:pt idx="5839">
                  <c:v>0.51900000000000002</c:v>
                </c:pt>
                <c:pt idx="5840">
                  <c:v>0.125</c:v>
                </c:pt>
                <c:pt idx="5841">
                  <c:v>2.9359999999999999</c:v>
                </c:pt>
                <c:pt idx="5842">
                  <c:v>3.4089999999999998</c:v>
                </c:pt>
                <c:pt idx="5843">
                  <c:v>3.8290000000000002</c:v>
                </c:pt>
                <c:pt idx="5844">
                  <c:v>2.0699999999999998</c:v>
                </c:pt>
                <c:pt idx="5845">
                  <c:v>0.23599999999999999</c:v>
                </c:pt>
                <c:pt idx="5846">
                  <c:v>0.153</c:v>
                </c:pt>
                <c:pt idx="5847">
                  <c:v>0.95699999999999996</c:v>
                </c:pt>
                <c:pt idx="5848">
                  <c:v>2.8340000000000001</c:v>
                </c:pt>
                <c:pt idx="5849">
                  <c:v>3.3340000000000001</c:v>
                </c:pt>
                <c:pt idx="5850">
                  <c:v>0.32700000000000001</c:v>
                </c:pt>
                <c:pt idx="5851">
                  <c:v>0.21299999999999999</c:v>
                </c:pt>
                <c:pt idx="5852">
                  <c:v>0.72199999999999998</c:v>
                </c:pt>
                <c:pt idx="5853">
                  <c:v>1.6160000000000001</c:v>
                </c:pt>
                <c:pt idx="5854">
                  <c:v>1.403</c:v>
                </c:pt>
                <c:pt idx="5855">
                  <c:v>3.3220000000000001</c:v>
                </c:pt>
                <c:pt idx="5856">
                  <c:v>0.53500000000000003</c:v>
                </c:pt>
                <c:pt idx="5857">
                  <c:v>0.32700000000000001</c:v>
                </c:pt>
                <c:pt idx="5858">
                  <c:v>1.865</c:v>
                </c:pt>
                <c:pt idx="5859">
                  <c:v>2.7309999999999999</c:v>
                </c:pt>
                <c:pt idx="5860">
                  <c:v>0.68</c:v>
                </c:pt>
                <c:pt idx="5861">
                  <c:v>0.125</c:v>
                </c:pt>
                <c:pt idx="5862">
                  <c:v>8.1000000000000003E-2</c:v>
                </c:pt>
                <c:pt idx="5863">
                  <c:v>0.54700000000000004</c:v>
                </c:pt>
                <c:pt idx="5864">
                  <c:v>1.667</c:v>
                </c:pt>
                <c:pt idx="5865">
                  <c:v>1.3120000000000001</c:v>
                </c:pt>
                <c:pt idx="5866">
                  <c:v>1.76</c:v>
                </c:pt>
                <c:pt idx="5867">
                  <c:v>1.996</c:v>
                </c:pt>
                <c:pt idx="5868">
                  <c:v>0.248</c:v>
                </c:pt>
                <c:pt idx="5869">
                  <c:v>2.875</c:v>
                </c:pt>
                <c:pt idx="5870">
                  <c:v>3.1760000000000002</c:v>
                </c:pt>
                <c:pt idx="5871">
                  <c:v>1.647</c:v>
                </c:pt>
                <c:pt idx="5872">
                  <c:v>1.6419999999999999</c:v>
                </c:pt>
                <c:pt idx="5873">
                  <c:v>1.4490000000000001</c:v>
                </c:pt>
                <c:pt idx="5874">
                  <c:v>1.7290000000000001</c:v>
                </c:pt>
                <c:pt idx="5875">
                  <c:v>0.70399999999999996</c:v>
                </c:pt>
                <c:pt idx="5876">
                  <c:v>1.8340000000000001</c:v>
                </c:pt>
                <c:pt idx="5877">
                  <c:v>1.91</c:v>
                </c:pt>
                <c:pt idx="5878">
                  <c:v>1.2749999999999999</c:v>
                </c:pt>
                <c:pt idx="5879">
                  <c:v>1.9370000000000001</c:v>
                </c:pt>
                <c:pt idx="5880">
                  <c:v>1.6180000000000001</c:v>
                </c:pt>
                <c:pt idx="5881">
                  <c:v>1.524</c:v>
                </c:pt>
                <c:pt idx="5882">
                  <c:v>3.3319999999999999</c:v>
                </c:pt>
                <c:pt idx="5883">
                  <c:v>3.6030000000000002</c:v>
                </c:pt>
                <c:pt idx="5884">
                  <c:v>0.70199999999999996</c:v>
                </c:pt>
                <c:pt idx="5885">
                  <c:v>0.27500000000000002</c:v>
                </c:pt>
                <c:pt idx="5886">
                  <c:v>0.16600000000000001</c:v>
                </c:pt>
                <c:pt idx="5887">
                  <c:v>0.71599999999999997</c:v>
                </c:pt>
                <c:pt idx="5888">
                  <c:v>1.1399999999999999</c:v>
                </c:pt>
                <c:pt idx="5889">
                  <c:v>0.187</c:v>
                </c:pt>
                <c:pt idx="5890">
                  <c:v>0.96199999999999997</c:v>
                </c:pt>
                <c:pt idx="5891">
                  <c:v>0.17499999999999999</c:v>
                </c:pt>
                <c:pt idx="5892">
                  <c:v>0.79500000000000004</c:v>
                </c:pt>
                <c:pt idx="5893">
                  <c:v>1.6240000000000001</c:v>
                </c:pt>
                <c:pt idx="5894">
                  <c:v>1.385</c:v>
                </c:pt>
                <c:pt idx="5895">
                  <c:v>3.3119999999999998</c:v>
                </c:pt>
                <c:pt idx="5896">
                  <c:v>0.69399999999999995</c:v>
                </c:pt>
                <c:pt idx="5897">
                  <c:v>1.87</c:v>
                </c:pt>
                <c:pt idx="5898">
                  <c:v>3.0529999999999999</c:v>
                </c:pt>
                <c:pt idx="5899">
                  <c:v>1.175</c:v>
                </c:pt>
                <c:pt idx="5900">
                  <c:v>0.18099999999999999</c:v>
                </c:pt>
                <c:pt idx="5901">
                  <c:v>0.97299999999999998</c:v>
                </c:pt>
                <c:pt idx="5902">
                  <c:v>1.3720000000000001</c:v>
                </c:pt>
                <c:pt idx="5903">
                  <c:v>2.097</c:v>
                </c:pt>
                <c:pt idx="5904">
                  <c:v>0.25700000000000001</c:v>
                </c:pt>
                <c:pt idx="5905">
                  <c:v>3.1110000000000002</c:v>
                </c:pt>
                <c:pt idx="5906">
                  <c:v>3.484</c:v>
                </c:pt>
                <c:pt idx="5907">
                  <c:v>5.3140000000000001</c:v>
                </c:pt>
                <c:pt idx="5908">
                  <c:v>5.63</c:v>
                </c:pt>
                <c:pt idx="5909">
                  <c:v>0.49099999999999999</c:v>
                </c:pt>
                <c:pt idx="5910">
                  <c:v>0.64100000000000001</c:v>
                </c:pt>
                <c:pt idx="5911">
                  <c:v>0.14899999999999999</c:v>
                </c:pt>
                <c:pt idx="5912">
                  <c:v>0.63900000000000001</c:v>
                </c:pt>
                <c:pt idx="5913">
                  <c:v>0.151</c:v>
                </c:pt>
                <c:pt idx="5914">
                  <c:v>0.47</c:v>
                </c:pt>
                <c:pt idx="5915">
                  <c:v>2.012</c:v>
                </c:pt>
                <c:pt idx="5916">
                  <c:v>1.708</c:v>
                </c:pt>
                <c:pt idx="5917">
                  <c:v>0.24299999999999999</c:v>
                </c:pt>
                <c:pt idx="5918">
                  <c:v>0.49299999999999999</c:v>
                </c:pt>
                <c:pt idx="5919">
                  <c:v>2.0049999999999999</c:v>
                </c:pt>
                <c:pt idx="5920">
                  <c:v>1.3740000000000001</c:v>
                </c:pt>
                <c:pt idx="5921">
                  <c:v>1.0900000000000001</c:v>
                </c:pt>
                <c:pt idx="5922">
                  <c:v>0.18099999999999999</c:v>
                </c:pt>
                <c:pt idx="5923">
                  <c:v>1.026</c:v>
                </c:pt>
                <c:pt idx="5924">
                  <c:v>1.4650000000000001</c:v>
                </c:pt>
                <c:pt idx="5925">
                  <c:v>3.3079999999999998</c:v>
                </c:pt>
                <c:pt idx="5926">
                  <c:v>3.4</c:v>
                </c:pt>
                <c:pt idx="5927">
                  <c:v>0.46200000000000002</c:v>
                </c:pt>
                <c:pt idx="5928">
                  <c:v>0.58199999999999996</c:v>
                </c:pt>
                <c:pt idx="5929">
                  <c:v>1.7490000000000001</c:v>
                </c:pt>
                <c:pt idx="5930">
                  <c:v>0.82</c:v>
                </c:pt>
                <c:pt idx="5931">
                  <c:v>0.151</c:v>
                </c:pt>
                <c:pt idx="5932">
                  <c:v>0.95199999999999996</c:v>
                </c:pt>
                <c:pt idx="5933">
                  <c:v>1.413</c:v>
                </c:pt>
                <c:pt idx="5934">
                  <c:v>2.0659999999999998</c:v>
                </c:pt>
                <c:pt idx="5935">
                  <c:v>3.5350000000000001</c:v>
                </c:pt>
                <c:pt idx="5936">
                  <c:v>0.34200000000000003</c:v>
                </c:pt>
                <c:pt idx="5937">
                  <c:v>5.2380000000000004</c:v>
                </c:pt>
                <c:pt idx="5938">
                  <c:v>0.70299999999999996</c:v>
                </c:pt>
                <c:pt idx="5939">
                  <c:v>0.66500000000000004</c:v>
                </c:pt>
                <c:pt idx="5940">
                  <c:v>1.7849999999999999</c:v>
                </c:pt>
                <c:pt idx="5941">
                  <c:v>1.01</c:v>
                </c:pt>
                <c:pt idx="5942">
                  <c:v>0.16800000000000001</c:v>
                </c:pt>
                <c:pt idx="5943">
                  <c:v>1.042</c:v>
                </c:pt>
                <c:pt idx="5944">
                  <c:v>0.183</c:v>
                </c:pt>
                <c:pt idx="5945">
                  <c:v>0.85099999999999998</c:v>
                </c:pt>
                <c:pt idx="5946">
                  <c:v>1.7170000000000001</c:v>
                </c:pt>
                <c:pt idx="5947">
                  <c:v>0.22800000000000001</c:v>
                </c:pt>
                <c:pt idx="5948">
                  <c:v>0.52300000000000002</c:v>
                </c:pt>
                <c:pt idx="5949">
                  <c:v>2.044</c:v>
                </c:pt>
                <c:pt idx="5950">
                  <c:v>1.4470000000000001</c:v>
                </c:pt>
                <c:pt idx="5951">
                  <c:v>0.42099999999999999</c:v>
                </c:pt>
                <c:pt idx="5952">
                  <c:v>0.44700000000000001</c:v>
                </c:pt>
                <c:pt idx="5953">
                  <c:v>2.1549999999999998</c:v>
                </c:pt>
                <c:pt idx="5954">
                  <c:v>0.83599999999999997</c:v>
                </c:pt>
                <c:pt idx="5955">
                  <c:v>1.966</c:v>
                </c:pt>
                <c:pt idx="5956">
                  <c:v>1.4370000000000001</c:v>
                </c:pt>
                <c:pt idx="5957">
                  <c:v>3.9830000000000001</c:v>
                </c:pt>
                <c:pt idx="5958">
                  <c:v>2.2799999999999998</c:v>
                </c:pt>
                <c:pt idx="5959">
                  <c:v>1.478</c:v>
                </c:pt>
                <c:pt idx="5960">
                  <c:v>1.2689999999999999</c:v>
                </c:pt>
                <c:pt idx="5961">
                  <c:v>1.0609999999999999</c:v>
                </c:pt>
                <c:pt idx="5962">
                  <c:v>1.496</c:v>
                </c:pt>
                <c:pt idx="5963">
                  <c:v>2.153</c:v>
                </c:pt>
                <c:pt idx="5964">
                  <c:v>3.3290000000000002</c:v>
                </c:pt>
                <c:pt idx="5965">
                  <c:v>0.78</c:v>
                </c:pt>
                <c:pt idx="5966">
                  <c:v>1.8360000000000001</c:v>
                </c:pt>
                <c:pt idx="5967">
                  <c:v>0.318</c:v>
                </c:pt>
                <c:pt idx="5968">
                  <c:v>1.968</c:v>
                </c:pt>
                <c:pt idx="5969">
                  <c:v>1.163</c:v>
                </c:pt>
                <c:pt idx="5970">
                  <c:v>1.6220000000000001</c:v>
                </c:pt>
                <c:pt idx="5971">
                  <c:v>3.33</c:v>
                </c:pt>
                <c:pt idx="5972">
                  <c:v>3.1960000000000002</c:v>
                </c:pt>
                <c:pt idx="5973">
                  <c:v>0.73299999999999998</c:v>
                </c:pt>
                <c:pt idx="5974">
                  <c:v>1.837</c:v>
                </c:pt>
                <c:pt idx="5975">
                  <c:v>1.1679999999999999</c:v>
                </c:pt>
                <c:pt idx="5976">
                  <c:v>0.19</c:v>
                </c:pt>
                <c:pt idx="5977">
                  <c:v>0.98099999999999998</c:v>
                </c:pt>
                <c:pt idx="5978">
                  <c:v>1.929</c:v>
                </c:pt>
                <c:pt idx="5979">
                  <c:v>3.355</c:v>
                </c:pt>
                <c:pt idx="5980">
                  <c:v>3.262</c:v>
                </c:pt>
                <c:pt idx="5981">
                  <c:v>1.0620000000000001</c:v>
                </c:pt>
                <c:pt idx="5982">
                  <c:v>1.4630000000000001</c:v>
                </c:pt>
                <c:pt idx="5983">
                  <c:v>2.0339999999999998</c:v>
                </c:pt>
                <c:pt idx="5984">
                  <c:v>0.98699999999999999</c:v>
                </c:pt>
                <c:pt idx="5985">
                  <c:v>0.16600000000000001</c:v>
                </c:pt>
                <c:pt idx="5986">
                  <c:v>0.85599999999999998</c:v>
                </c:pt>
                <c:pt idx="5987">
                  <c:v>3.2050000000000001</c:v>
                </c:pt>
                <c:pt idx="5988">
                  <c:v>0.754</c:v>
                </c:pt>
                <c:pt idx="5989">
                  <c:v>1.9650000000000001</c:v>
                </c:pt>
                <c:pt idx="5990">
                  <c:v>0.59</c:v>
                </c:pt>
                <c:pt idx="5991">
                  <c:v>1.1839999999999999</c:v>
                </c:pt>
                <c:pt idx="5992">
                  <c:v>1.091</c:v>
                </c:pt>
                <c:pt idx="5993">
                  <c:v>1.8480000000000001</c:v>
                </c:pt>
                <c:pt idx="5994">
                  <c:v>2.52</c:v>
                </c:pt>
                <c:pt idx="5995">
                  <c:v>0.27300000000000002</c:v>
                </c:pt>
                <c:pt idx="5996">
                  <c:v>5.3049999999999997</c:v>
                </c:pt>
                <c:pt idx="5997">
                  <c:v>0.71</c:v>
                </c:pt>
                <c:pt idx="5998">
                  <c:v>0.92900000000000005</c:v>
                </c:pt>
                <c:pt idx="5999">
                  <c:v>1.49</c:v>
                </c:pt>
                <c:pt idx="6000">
                  <c:v>1.1759999999999999</c:v>
                </c:pt>
                <c:pt idx="6001">
                  <c:v>0.68700000000000006</c:v>
                </c:pt>
                <c:pt idx="6002">
                  <c:v>2.0470000000000002</c:v>
                </c:pt>
                <c:pt idx="6003">
                  <c:v>0.26100000000000001</c:v>
                </c:pt>
                <c:pt idx="6004">
                  <c:v>3.8780000000000001</c:v>
                </c:pt>
                <c:pt idx="6005">
                  <c:v>6.0270000000000001</c:v>
                </c:pt>
                <c:pt idx="6006">
                  <c:v>1.2370000000000001</c:v>
                </c:pt>
                <c:pt idx="6007">
                  <c:v>1.61</c:v>
                </c:pt>
                <c:pt idx="6008">
                  <c:v>0.54600000000000004</c:v>
                </c:pt>
                <c:pt idx="6009">
                  <c:v>0.56999999999999995</c:v>
                </c:pt>
                <c:pt idx="6010">
                  <c:v>0.14199999999999999</c:v>
                </c:pt>
                <c:pt idx="6011">
                  <c:v>8.2000000000000003E-2</c:v>
                </c:pt>
                <c:pt idx="6012">
                  <c:v>0.53300000000000003</c:v>
                </c:pt>
                <c:pt idx="6013">
                  <c:v>2.1120000000000001</c:v>
                </c:pt>
                <c:pt idx="6014">
                  <c:v>0.84599999999999997</c:v>
                </c:pt>
                <c:pt idx="6015">
                  <c:v>1.825</c:v>
                </c:pt>
                <c:pt idx="6016">
                  <c:v>1.198</c:v>
                </c:pt>
                <c:pt idx="6017">
                  <c:v>0.64600000000000002</c:v>
                </c:pt>
                <c:pt idx="6018">
                  <c:v>2.0499999999999998</c:v>
                </c:pt>
                <c:pt idx="6019">
                  <c:v>0.27300000000000002</c:v>
                </c:pt>
                <c:pt idx="6020">
                  <c:v>4.03</c:v>
                </c:pt>
                <c:pt idx="6021">
                  <c:v>6.5069999999999997</c:v>
                </c:pt>
                <c:pt idx="6022">
                  <c:v>1.181</c:v>
                </c:pt>
                <c:pt idx="6023">
                  <c:v>1.6719999999999999</c:v>
                </c:pt>
                <c:pt idx="6024">
                  <c:v>0.57799999999999996</c:v>
                </c:pt>
                <c:pt idx="6025">
                  <c:v>0.56599999999999995</c:v>
                </c:pt>
                <c:pt idx="6026">
                  <c:v>2.0339999999999998</c:v>
                </c:pt>
                <c:pt idx="6027">
                  <c:v>0.252</c:v>
                </c:pt>
                <c:pt idx="6028">
                  <c:v>0.53400000000000003</c:v>
                </c:pt>
                <c:pt idx="6029">
                  <c:v>2.012</c:v>
                </c:pt>
                <c:pt idx="6030">
                  <c:v>0.33400000000000002</c:v>
                </c:pt>
                <c:pt idx="6031">
                  <c:v>1.073</c:v>
                </c:pt>
                <c:pt idx="6032">
                  <c:v>1.9890000000000001</c:v>
                </c:pt>
                <c:pt idx="6033">
                  <c:v>0.24299999999999999</c:v>
                </c:pt>
                <c:pt idx="6034">
                  <c:v>2.4729999999999999</c:v>
                </c:pt>
                <c:pt idx="6035">
                  <c:v>1.821</c:v>
                </c:pt>
                <c:pt idx="6036">
                  <c:v>0.246</c:v>
                </c:pt>
                <c:pt idx="6037">
                  <c:v>3.8879999999999999</c:v>
                </c:pt>
                <c:pt idx="6038">
                  <c:v>2.3109999999999999</c:v>
                </c:pt>
                <c:pt idx="6039">
                  <c:v>0.34200000000000003</c:v>
                </c:pt>
                <c:pt idx="6040">
                  <c:v>1.1100000000000001</c:v>
                </c:pt>
                <c:pt idx="6041">
                  <c:v>2.048</c:v>
                </c:pt>
                <c:pt idx="6042">
                  <c:v>0.247</c:v>
                </c:pt>
                <c:pt idx="6043">
                  <c:v>0.92</c:v>
                </c:pt>
                <c:pt idx="6044">
                  <c:v>0.17699999999999999</c:v>
                </c:pt>
                <c:pt idx="6045">
                  <c:v>2.4460000000000002</c:v>
                </c:pt>
                <c:pt idx="6046">
                  <c:v>1.8879999999999999</c:v>
                </c:pt>
                <c:pt idx="6047">
                  <c:v>0.22900000000000001</c:v>
                </c:pt>
                <c:pt idx="6048">
                  <c:v>0.53400000000000003</c:v>
                </c:pt>
                <c:pt idx="6049">
                  <c:v>2.0590000000000002</c:v>
                </c:pt>
                <c:pt idx="6050">
                  <c:v>1.611</c:v>
                </c:pt>
                <c:pt idx="6051">
                  <c:v>1.175</c:v>
                </c:pt>
                <c:pt idx="6052">
                  <c:v>2.355</c:v>
                </c:pt>
                <c:pt idx="6053">
                  <c:v>1.1950000000000001</c:v>
                </c:pt>
                <c:pt idx="6054">
                  <c:v>0.182</c:v>
                </c:pt>
                <c:pt idx="6055">
                  <c:v>0.84</c:v>
                </c:pt>
                <c:pt idx="6056">
                  <c:v>1.68</c:v>
                </c:pt>
                <c:pt idx="6057">
                  <c:v>0.22800000000000001</c:v>
                </c:pt>
                <c:pt idx="6058">
                  <c:v>0.46800000000000003</c:v>
                </c:pt>
                <c:pt idx="6059">
                  <c:v>0.56999999999999995</c:v>
                </c:pt>
                <c:pt idx="6060">
                  <c:v>1.7430000000000001</c:v>
                </c:pt>
                <c:pt idx="6061">
                  <c:v>0.83599999999999997</c:v>
                </c:pt>
                <c:pt idx="6062">
                  <c:v>0.153</c:v>
                </c:pt>
                <c:pt idx="6063">
                  <c:v>0.68200000000000005</c:v>
                </c:pt>
                <c:pt idx="6064">
                  <c:v>1.724</c:v>
                </c:pt>
                <c:pt idx="6065">
                  <c:v>1.75</c:v>
                </c:pt>
                <c:pt idx="6066">
                  <c:v>0.22600000000000001</c:v>
                </c:pt>
                <c:pt idx="6067">
                  <c:v>8.2000000000000003E-2</c:v>
                </c:pt>
                <c:pt idx="6068">
                  <c:v>8.2000000000000003E-2</c:v>
                </c:pt>
                <c:pt idx="6069">
                  <c:v>3.6949999999999998</c:v>
                </c:pt>
                <c:pt idx="6070">
                  <c:v>4.3090000000000002</c:v>
                </c:pt>
                <c:pt idx="6071">
                  <c:v>7.3310000000000004</c:v>
                </c:pt>
                <c:pt idx="6072">
                  <c:v>8.1050000000000004</c:v>
                </c:pt>
                <c:pt idx="6073">
                  <c:v>7.9260000000000002</c:v>
                </c:pt>
                <c:pt idx="6074">
                  <c:v>0.92</c:v>
                </c:pt>
                <c:pt idx="6075">
                  <c:v>1.7969999999999999</c:v>
                </c:pt>
                <c:pt idx="6076">
                  <c:v>1.462</c:v>
                </c:pt>
                <c:pt idx="6077">
                  <c:v>0.20699999999999999</c:v>
                </c:pt>
                <c:pt idx="6078">
                  <c:v>8.2000000000000003E-2</c:v>
                </c:pt>
                <c:pt idx="6079">
                  <c:v>8.2000000000000003E-2</c:v>
                </c:pt>
                <c:pt idx="6080">
                  <c:v>0.30599999999999999</c:v>
                </c:pt>
                <c:pt idx="6081">
                  <c:v>0.44700000000000001</c:v>
                </c:pt>
                <c:pt idx="6082">
                  <c:v>0.125</c:v>
                </c:pt>
                <c:pt idx="6083">
                  <c:v>0.14799999999999999</c:v>
                </c:pt>
                <c:pt idx="6084">
                  <c:v>0.98</c:v>
                </c:pt>
                <c:pt idx="6085">
                  <c:v>1.2589999999999999</c:v>
                </c:pt>
                <c:pt idx="6086">
                  <c:v>3.22</c:v>
                </c:pt>
                <c:pt idx="6087">
                  <c:v>0.31900000000000001</c:v>
                </c:pt>
                <c:pt idx="6088">
                  <c:v>0.61699999999999999</c:v>
                </c:pt>
                <c:pt idx="6089">
                  <c:v>1.764</c:v>
                </c:pt>
                <c:pt idx="6090">
                  <c:v>1.601</c:v>
                </c:pt>
                <c:pt idx="6091">
                  <c:v>0.214</c:v>
                </c:pt>
                <c:pt idx="6092">
                  <c:v>0.375</c:v>
                </c:pt>
                <c:pt idx="6093">
                  <c:v>0.251</c:v>
                </c:pt>
                <c:pt idx="6094">
                  <c:v>0.1</c:v>
                </c:pt>
                <c:pt idx="6095">
                  <c:v>0.156</c:v>
                </c:pt>
                <c:pt idx="6096">
                  <c:v>0.69199999999999995</c:v>
                </c:pt>
                <c:pt idx="6097">
                  <c:v>1.0980000000000001</c:v>
                </c:pt>
                <c:pt idx="6098">
                  <c:v>0.20100000000000001</c:v>
                </c:pt>
                <c:pt idx="6099">
                  <c:v>0.94499999999999995</c:v>
                </c:pt>
                <c:pt idx="6100">
                  <c:v>1.093</c:v>
                </c:pt>
                <c:pt idx="6101">
                  <c:v>0.30299999999999999</c:v>
                </c:pt>
                <c:pt idx="6102">
                  <c:v>0.70499999999999996</c:v>
                </c:pt>
                <c:pt idx="6103">
                  <c:v>1.571</c:v>
                </c:pt>
                <c:pt idx="6104">
                  <c:v>0.219</c:v>
                </c:pt>
                <c:pt idx="6105">
                  <c:v>8.2000000000000003E-2</c:v>
                </c:pt>
                <c:pt idx="6106">
                  <c:v>3.2040000000000002</c:v>
                </c:pt>
                <c:pt idx="6107">
                  <c:v>0.68</c:v>
                </c:pt>
                <c:pt idx="6108">
                  <c:v>1.859</c:v>
                </c:pt>
                <c:pt idx="6109">
                  <c:v>1.5089999999999999</c:v>
                </c:pt>
                <c:pt idx="6110">
                  <c:v>0.26600000000000001</c:v>
                </c:pt>
                <c:pt idx="6111">
                  <c:v>0.76500000000000001</c:v>
                </c:pt>
                <c:pt idx="6112">
                  <c:v>0.159</c:v>
                </c:pt>
                <c:pt idx="6113">
                  <c:v>8.2000000000000003E-2</c:v>
                </c:pt>
                <c:pt idx="6114">
                  <c:v>0.755</c:v>
                </c:pt>
                <c:pt idx="6115">
                  <c:v>1.4970000000000001</c:v>
                </c:pt>
                <c:pt idx="6116">
                  <c:v>1.2869999999999999</c:v>
                </c:pt>
                <c:pt idx="6117">
                  <c:v>1.7050000000000001</c:v>
                </c:pt>
                <c:pt idx="6118">
                  <c:v>1.9330000000000001</c:v>
                </c:pt>
                <c:pt idx="6119">
                  <c:v>0.24399999999999999</c:v>
                </c:pt>
                <c:pt idx="6120">
                  <c:v>2.44</c:v>
                </c:pt>
                <c:pt idx="6121">
                  <c:v>3.0190000000000001</c:v>
                </c:pt>
                <c:pt idx="6122">
                  <c:v>3.028</c:v>
                </c:pt>
                <c:pt idx="6123">
                  <c:v>0.67</c:v>
                </c:pt>
                <c:pt idx="6124">
                  <c:v>1.72</c:v>
                </c:pt>
                <c:pt idx="6125">
                  <c:v>1.708</c:v>
                </c:pt>
                <c:pt idx="6126">
                  <c:v>1.2430000000000001</c:v>
                </c:pt>
                <c:pt idx="6127">
                  <c:v>1.909</c:v>
                </c:pt>
                <c:pt idx="6128">
                  <c:v>1.976</c:v>
                </c:pt>
                <c:pt idx="6129">
                  <c:v>0.23499999999999999</c:v>
                </c:pt>
                <c:pt idx="6130">
                  <c:v>1.52</c:v>
                </c:pt>
                <c:pt idx="6131">
                  <c:v>1.9510000000000001</c:v>
                </c:pt>
                <c:pt idx="6132">
                  <c:v>1.9219999999999999</c:v>
                </c:pt>
                <c:pt idx="6133">
                  <c:v>1.9119999999999999</c:v>
                </c:pt>
                <c:pt idx="6134">
                  <c:v>0.23599999999999999</c:v>
                </c:pt>
                <c:pt idx="6135">
                  <c:v>0.47299999999999998</c:v>
                </c:pt>
                <c:pt idx="6136">
                  <c:v>1.5129999999999999</c:v>
                </c:pt>
                <c:pt idx="6137">
                  <c:v>1.3520000000000001</c:v>
                </c:pt>
                <c:pt idx="6138">
                  <c:v>1.1850000000000001</c:v>
                </c:pt>
                <c:pt idx="6139">
                  <c:v>3.0129999999999999</c:v>
                </c:pt>
                <c:pt idx="6140">
                  <c:v>3.0830000000000002</c:v>
                </c:pt>
                <c:pt idx="6141">
                  <c:v>0.59</c:v>
                </c:pt>
                <c:pt idx="6142">
                  <c:v>1.6579999999999999</c:v>
                </c:pt>
                <c:pt idx="6143">
                  <c:v>1.855</c:v>
                </c:pt>
                <c:pt idx="6144">
                  <c:v>0.224</c:v>
                </c:pt>
                <c:pt idx="6145">
                  <c:v>0.14199999999999999</c:v>
                </c:pt>
                <c:pt idx="6146">
                  <c:v>0.55400000000000005</c:v>
                </c:pt>
                <c:pt idx="6147">
                  <c:v>0.14099999999999999</c:v>
                </c:pt>
                <c:pt idx="6148">
                  <c:v>8.2000000000000003E-2</c:v>
                </c:pt>
                <c:pt idx="6149">
                  <c:v>8.4000000000000005E-2</c:v>
                </c:pt>
                <c:pt idx="6150">
                  <c:v>0.66300000000000003</c:v>
                </c:pt>
                <c:pt idx="6151">
                  <c:v>0.97099999999999997</c:v>
                </c:pt>
                <c:pt idx="6152">
                  <c:v>0.17</c:v>
                </c:pt>
                <c:pt idx="6153">
                  <c:v>0.223</c:v>
                </c:pt>
                <c:pt idx="6154">
                  <c:v>0.10100000000000001</c:v>
                </c:pt>
                <c:pt idx="6155">
                  <c:v>8.6999999999999994E-2</c:v>
                </c:pt>
                <c:pt idx="6156">
                  <c:v>8.2000000000000003E-2</c:v>
                </c:pt>
                <c:pt idx="6157">
                  <c:v>8.2000000000000003E-2</c:v>
                </c:pt>
                <c:pt idx="6158">
                  <c:v>0.45500000000000002</c:v>
                </c:pt>
                <c:pt idx="6159">
                  <c:v>0.129</c:v>
                </c:pt>
                <c:pt idx="6160">
                  <c:v>0.44500000000000001</c:v>
                </c:pt>
                <c:pt idx="6161">
                  <c:v>1.7549999999999999</c:v>
                </c:pt>
                <c:pt idx="6162">
                  <c:v>1.821</c:v>
                </c:pt>
                <c:pt idx="6163">
                  <c:v>0.22700000000000001</c:v>
                </c:pt>
                <c:pt idx="6164">
                  <c:v>0.14599999999999999</c:v>
                </c:pt>
                <c:pt idx="6165">
                  <c:v>0.49399999999999999</c:v>
                </c:pt>
                <c:pt idx="6166">
                  <c:v>0.93300000000000005</c:v>
                </c:pt>
                <c:pt idx="6167">
                  <c:v>1.157</c:v>
                </c:pt>
                <c:pt idx="6168">
                  <c:v>0.18099999999999999</c:v>
                </c:pt>
                <c:pt idx="6169">
                  <c:v>0.81200000000000006</c:v>
                </c:pt>
                <c:pt idx="6170">
                  <c:v>1.264</c:v>
                </c:pt>
                <c:pt idx="6171">
                  <c:v>1.2190000000000001</c:v>
                </c:pt>
                <c:pt idx="6172">
                  <c:v>1.3520000000000001</c:v>
                </c:pt>
                <c:pt idx="6173">
                  <c:v>0.2</c:v>
                </c:pt>
                <c:pt idx="6174">
                  <c:v>8.5000000000000006E-2</c:v>
                </c:pt>
                <c:pt idx="6175">
                  <c:v>8.3000000000000004E-2</c:v>
                </c:pt>
                <c:pt idx="6176">
                  <c:v>2.7530000000000001</c:v>
                </c:pt>
                <c:pt idx="6177">
                  <c:v>0.41799999999999998</c:v>
                </c:pt>
                <c:pt idx="6178">
                  <c:v>9.9000000000000005E-2</c:v>
                </c:pt>
                <c:pt idx="6179">
                  <c:v>0.44400000000000001</c:v>
                </c:pt>
                <c:pt idx="6180">
                  <c:v>1.6160000000000001</c:v>
                </c:pt>
                <c:pt idx="6181">
                  <c:v>1.7649999999999999</c:v>
                </c:pt>
                <c:pt idx="6182">
                  <c:v>1.3360000000000001</c:v>
                </c:pt>
                <c:pt idx="6183">
                  <c:v>1.1439999999999999</c:v>
                </c:pt>
                <c:pt idx="6184">
                  <c:v>1.8320000000000001</c:v>
                </c:pt>
                <c:pt idx="6185">
                  <c:v>1.9490000000000001</c:v>
                </c:pt>
                <c:pt idx="6186">
                  <c:v>0.22900000000000001</c:v>
                </c:pt>
                <c:pt idx="6187">
                  <c:v>1.2849999999999999</c:v>
                </c:pt>
                <c:pt idx="6188">
                  <c:v>1.8620000000000001</c:v>
                </c:pt>
                <c:pt idx="6189">
                  <c:v>0.26600000000000001</c:v>
                </c:pt>
                <c:pt idx="6190">
                  <c:v>0.09</c:v>
                </c:pt>
                <c:pt idx="6191">
                  <c:v>8.2000000000000003E-2</c:v>
                </c:pt>
                <c:pt idx="6192">
                  <c:v>8.4000000000000005E-2</c:v>
                </c:pt>
                <c:pt idx="6193">
                  <c:v>0.39500000000000002</c:v>
                </c:pt>
                <c:pt idx="6194">
                  <c:v>1.667</c:v>
                </c:pt>
                <c:pt idx="6195">
                  <c:v>1.4119999999999999</c:v>
                </c:pt>
                <c:pt idx="6196">
                  <c:v>1.3819999999999999</c:v>
                </c:pt>
                <c:pt idx="6197">
                  <c:v>1.0089999999999999</c:v>
                </c:pt>
                <c:pt idx="6198">
                  <c:v>2.7120000000000002</c:v>
                </c:pt>
                <c:pt idx="6199">
                  <c:v>2.7450000000000001</c:v>
                </c:pt>
                <c:pt idx="6200">
                  <c:v>2.8029999999999999</c:v>
                </c:pt>
                <c:pt idx="6201">
                  <c:v>3.0779999999999998</c:v>
                </c:pt>
                <c:pt idx="6202">
                  <c:v>3.1869999999999998</c:v>
                </c:pt>
                <c:pt idx="6203">
                  <c:v>4.5789999999999997</c:v>
                </c:pt>
                <c:pt idx="6204">
                  <c:v>4.6239999999999997</c:v>
                </c:pt>
                <c:pt idx="6205">
                  <c:v>4.6630000000000003</c:v>
                </c:pt>
                <c:pt idx="6206">
                  <c:v>4.6340000000000003</c:v>
                </c:pt>
                <c:pt idx="6207">
                  <c:v>0.375</c:v>
                </c:pt>
                <c:pt idx="6208">
                  <c:v>8.2000000000000003E-2</c:v>
                </c:pt>
                <c:pt idx="6209">
                  <c:v>1.3220000000000001</c:v>
                </c:pt>
                <c:pt idx="6210">
                  <c:v>1.6619999999999999</c:v>
                </c:pt>
                <c:pt idx="6211">
                  <c:v>0.20599999999999999</c:v>
                </c:pt>
                <c:pt idx="6212">
                  <c:v>8.2000000000000003E-2</c:v>
                </c:pt>
                <c:pt idx="6213">
                  <c:v>8.3000000000000004E-2</c:v>
                </c:pt>
                <c:pt idx="6214">
                  <c:v>8.5999999999999993E-2</c:v>
                </c:pt>
                <c:pt idx="6215">
                  <c:v>8.2000000000000003E-2</c:v>
                </c:pt>
                <c:pt idx="6216">
                  <c:v>2.2759999999999998</c:v>
                </c:pt>
                <c:pt idx="6217">
                  <c:v>2.5179999999999998</c:v>
                </c:pt>
                <c:pt idx="6218">
                  <c:v>2.5259999999999998</c:v>
                </c:pt>
                <c:pt idx="6219">
                  <c:v>2.5179999999999998</c:v>
                </c:pt>
                <c:pt idx="6220">
                  <c:v>2.5070000000000001</c:v>
                </c:pt>
                <c:pt idx="6221">
                  <c:v>2.5129999999999999</c:v>
                </c:pt>
                <c:pt idx="6222">
                  <c:v>2.5289999999999999</c:v>
                </c:pt>
                <c:pt idx="6223">
                  <c:v>2.577</c:v>
                </c:pt>
                <c:pt idx="6224">
                  <c:v>2.6080000000000001</c:v>
                </c:pt>
                <c:pt idx="6225">
                  <c:v>2.6549999999999998</c:v>
                </c:pt>
                <c:pt idx="6226">
                  <c:v>2.7549999999999999</c:v>
                </c:pt>
                <c:pt idx="6227">
                  <c:v>2.7069999999999999</c:v>
                </c:pt>
                <c:pt idx="6228">
                  <c:v>2.6930000000000001</c:v>
                </c:pt>
                <c:pt idx="6229">
                  <c:v>2.6880000000000002</c:v>
                </c:pt>
                <c:pt idx="6230">
                  <c:v>2.6829999999999998</c:v>
                </c:pt>
                <c:pt idx="6231">
                  <c:v>2.6819999999999999</c:v>
                </c:pt>
                <c:pt idx="6232">
                  <c:v>0.315</c:v>
                </c:pt>
                <c:pt idx="6233">
                  <c:v>0.14599999999999999</c:v>
                </c:pt>
                <c:pt idx="6234">
                  <c:v>8.6999999999999994E-2</c:v>
                </c:pt>
                <c:pt idx="6235">
                  <c:v>8.2000000000000003E-2</c:v>
                </c:pt>
                <c:pt idx="6236">
                  <c:v>8.2000000000000003E-2</c:v>
                </c:pt>
                <c:pt idx="6237">
                  <c:v>9.1999999999999998E-2</c:v>
                </c:pt>
                <c:pt idx="6238">
                  <c:v>8.5000000000000006E-2</c:v>
                </c:pt>
                <c:pt idx="6239">
                  <c:v>8.2000000000000003E-2</c:v>
                </c:pt>
                <c:pt idx="6240">
                  <c:v>8.2000000000000003E-2</c:v>
                </c:pt>
                <c:pt idx="6241">
                  <c:v>8.2000000000000003E-2</c:v>
                </c:pt>
                <c:pt idx="6242">
                  <c:v>8.3000000000000004E-2</c:v>
                </c:pt>
                <c:pt idx="6243">
                  <c:v>8.3000000000000004E-2</c:v>
                </c:pt>
                <c:pt idx="6244">
                  <c:v>8.2000000000000003E-2</c:v>
                </c:pt>
                <c:pt idx="6245">
                  <c:v>8.2000000000000003E-2</c:v>
                </c:pt>
                <c:pt idx="6246">
                  <c:v>8.2000000000000003E-2</c:v>
                </c:pt>
                <c:pt idx="6247">
                  <c:v>8.2000000000000003E-2</c:v>
                </c:pt>
                <c:pt idx="6248">
                  <c:v>8.2000000000000003E-2</c:v>
                </c:pt>
                <c:pt idx="6249">
                  <c:v>8.2000000000000003E-2</c:v>
                </c:pt>
                <c:pt idx="6250">
                  <c:v>8.4000000000000005E-2</c:v>
                </c:pt>
                <c:pt idx="6251">
                  <c:v>8.3000000000000004E-2</c:v>
                </c:pt>
                <c:pt idx="6252">
                  <c:v>8.5000000000000006E-2</c:v>
                </c:pt>
                <c:pt idx="6253">
                  <c:v>8.2000000000000003E-2</c:v>
                </c:pt>
                <c:pt idx="6254">
                  <c:v>8.2000000000000003E-2</c:v>
                </c:pt>
                <c:pt idx="6255">
                  <c:v>8.2000000000000003E-2</c:v>
                </c:pt>
                <c:pt idx="6256">
                  <c:v>8.2000000000000003E-2</c:v>
                </c:pt>
                <c:pt idx="6257">
                  <c:v>8.3000000000000004E-2</c:v>
                </c:pt>
                <c:pt idx="6258">
                  <c:v>8.2000000000000003E-2</c:v>
                </c:pt>
                <c:pt idx="6259">
                  <c:v>8.2000000000000003E-2</c:v>
                </c:pt>
                <c:pt idx="6260">
                  <c:v>0.30099999999999999</c:v>
                </c:pt>
                <c:pt idx="6261">
                  <c:v>1.37</c:v>
                </c:pt>
                <c:pt idx="6262">
                  <c:v>1.4239999999999999</c:v>
                </c:pt>
                <c:pt idx="6263">
                  <c:v>1.2070000000000001</c:v>
                </c:pt>
                <c:pt idx="6264">
                  <c:v>1.0169999999999999</c:v>
                </c:pt>
                <c:pt idx="6265">
                  <c:v>0.129</c:v>
                </c:pt>
                <c:pt idx="6266">
                  <c:v>8.2000000000000003E-2</c:v>
                </c:pt>
                <c:pt idx="6267">
                  <c:v>8.3000000000000004E-2</c:v>
                </c:pt>
                <c:pt idx="6268">
                  <c:v>8.2000000000000003E-2</c:v>
                </c:pt>
                <c:pt idx="6269">
                  <c:v>0.124</c:v>
                </c:pt>
                <c:pt idx="6270">
                  <c:v>0.83099999999999996</c:v>
                </c:pt>
                <c:pt idx="6271">
                  <c:v>0.83699999999999997</c:v>
                </c:pt>
                <c:pt idx="6272">
                  <c:v>0.873</c:v>
                </c:pt>
                <c:pt idx="6273">
                  <c:v>0.76700000000000002</c:v>
                </c:pt>
                <c:pt idx="6274">
                  <c:v>0.79600000000000004</c:v>
                </c:pt>
                <c:pt idx="6275">
                  <c:v>0.69599999999999995</c:v>
                </c:pt>
                <c:pt idx="6276">
                  <c:v>0.55100000000000005</c:v>
                </c:pt>
                <c:pt idx="6277">
                  <c:v>0.109</c:v>
                </c:pt>
                <c:pt idx="6278">
                  <c:v>8.2000000000000003E-2</c:v>
                </c:pt>
                <c:pt idx="6279">
                  <c:v>8.3000000000000004E-2</c:v>
                </c:pt>
                <c:pt idx="6280">
                  <c:v>8.2000000000000003E-2</c:v>
                </c:pt>
                <c:pt idx="6281">
                  <c:v>8.2000000000000003E-2</c:v>
                </c:pt>
                <c:pt idx="6282">
                  <c:v>8.2000000000000003E-2</c:v>
                </c:pt>
                <c:pt idx="6283">
                  <c:v>1.5069999999999999</c:v>
                </c:pt>
                <c:pt idx="6284">
                  <c:v>1.706</c:v>
                </c:pt>
                <c:pt idx="6285">
                  <c:v>1.7589999999999999</c:v>
                </c:pt>
                <c:pt idx="6286">
                  <c:v>1.6970000000000001</c:v>
                </c:pt>
                <c:pt idx="6287">
                  <c:v>1.696</c:v>
                </c:pt>
                <c:pt idx="6288">
                  <c:v>1.681</c:v>
                </c:pt>
                <c:pt idx="6289">
                  <c:v>1.6950000000000001</c:v>
                </c:pt>
                <c:pt idx="6290">
                  <c:v>1.6859999999999999</c:v>
                </c:pt>
                <c:pt idx="6291">
                  <c:v>1.7010000000000001</c:v>
                </c:pt>
                <c:pt idx="6292">
                  <c:v>1.6839999999999999</c:v>
                </c:pt>
                <c:pt idx="6293">
                  <c:v>1.8049999999999999</c:v>
                </c:pt>
                <c:pt idx="6294">
                  <c:v>1.7030000000000001</c:v>
                </c:pt>
                <c:pt idx="6295">
                  <c:v>0.14000000000000001</c:v>
                </c:pt>
                <c:pt idx="6296">
                  <c:v>8.2000000000000003E-2</c:v>
                </c:pt>
                <c:pt idx="6297">
                  <c:v>0.11799999999999999</c:v>
                </c:pt>
                <c:pt idx="6298">
                  <c:v>0.127</c:v>
                </c:pt>
                <c:pt idx="6299">
                  <c:v>0.85599999999999998</c:v>
                </c:pt>
                <c:pt idx="6300">
                  <c:v>0.94</c:v>
                </c:pt>
                <c:pt idx="6301">
                  <c:v>0.20499999999999999</c:v>
                </c:pt>
                <c:pt idx="6302">
                  <c:v>0.153</c:v>
                </c:pt>
                <c:pt idx="6303">
                  <c:v>0.14799999999999999</c:v>
                </c:pt>
                <c:pt idx="6304">
                  <c:v>0.161</c:v>
                </c:pt>
                <c:pt idx="6305">
                  <c:v>0.14299999999999999</c:v>
                </c:pt>
                <c:pt idx="6306">
                  <c:v>8.5000000000000006E-2</c:v>
                </c:pt>
                <c:pt idx="6307">
                  <c:v>8.2000000000000003E-2</c:v>
                </c:pt>
                <c:pt idx="6308">
                  <c:v>8.2000000000000003E-2</c:v>
                </c:pt>
                <c:pt idx="6309">
                  <c:v>8.6999999999999994E-2</c:v>
                </c:pt>
                <c:pt idx="6310">
                  <c:v>8.2000000000000003E-2</c:v>
                </c:pt>
                <c:pt idx="6311">
                  <c:v>8.4000000000000005E-2</c:v>
                </c:pt>
                <c:pt idx="6312">
                  <c:v>8.5999999999999993E-2</c:v>
                </c:pt>
                <c:pt idx="6313">
                  <c:v>8.3000000000000004E-2</c:v>
                </c:pt>
                <c:pt idx="6314">
                  <c:v>8.3000000000000004E-2</c:v>
                </c:pt>
                <c:pt idx="6315">
                  <c:v>8.3000000000000004E-2</c:v>
                </c:pt>
                <c:pt idx="6316">
                  <c:v>8.2000000000000003E-2</c:v>
                </c:pt>
                <c:pt idx="6317">
                  <c:v>8.2000000000000003E-2</c:v>
                </c:pt>
                <c:pt idx="6318">
                  <c:v>8.2000000000000003E-2</c:v>
                </c:pt>
                <c:pt idx="6319">
                  <c:v>8.2000000000000003E-2</c:v>
                </c:pt>
                <c:pt idx="6320">
                  <c:v>8.2000000000000003E-2</c:v>
                </c:pt>
                <c:pt idx="6321">
                  <c:v>8.5999999999999993E-2</c:v>
                </c:pt>
                <c:pt idx="6322">
                  <c:v>8.2000000000000003E-2</c:v>
                </c:pt>
                <c:pt idx="6323">
                  <c:v>8.2000000000000003E-2</c:v>
                </c:pt>
                <c:pt idx="6324">
                  <c:v>0.23799999999999999</c:v>
                </c:pt>
                <c:pt idx="6325">
                  <c:v>0.35899999999999999</c:v>
                </c:pt>
                <c:pt idx="6326">
                  <c:v>1.38</c:v>
                </c:pt>
                <c:pt idx="6327">
                  <c:v>1.135</c:v>
                </c:pt>
                <c:pt idx="6328">
                  <c:v>1.121</c:v>
                </c:pt>
                <c:pt idx="6329">
                  <c:v>1.006</c:v>
                </c:pt>
                <c:pt idx="6330">
                  <c:v>0.998</c:v>
                </c:pt>
                <c:pt idx="6331">
                  <c:v>0.99299999999999999</c:v>
                </c:pt>
                <c:pt idx="6332">
                  <c:v>0.99199999999999999</c:v>
                </c:pt>
                <c:pt idx="6333">
                  <c:v>1.012</c:v>
                </c:pt>
                <c:pt idx="6334">
                  <c:v>0.997</c:v>
                </c:pt>
                <c:pt idx="6335">
                  <c:v>1.0009999999999999</c:v>
                </c:pt>
                <c:pt idx="6336">
                  <c:v>0.97899999999999998</c:v>
                </c:pt>
                <c:pt idx="6337">
                  <c:v>0.91</c:v>
                </c:pt>
                <c:pt idx="6338">
                  <c:v>0.129</c:v>
                </c:pt>
                <c:pt idx="6339">
                  <c:v>8.2000000000000003E-2</c:v>
                </c:pt>
                <c:pt idx="6340">
                  <c:v>8.2000000000000003E-2</c:v>
                </c:pt>
                <c:pt idx="6341">
                  <c:v>8.2000000000000003E-2</c:v>
                </c:pt>
                <c:pt idx="6342">
                  <c:v>0.107</c:v>
                </c:pt>
                <c:pt idx="6343">
                  <c:v>0.13600000000000001</c:v>
                </c:pt>
                <c:pt idx="6344">
                  <c:v>8.6999999999999994E-2</c:v>
                </c:pt>
                <c:pt idx="6345">
                  <c:v>8.5000000000000006E-2</c:v>
                </c:pt>
                <c:pt idx="6346">
                  <c:v>8.1000000000000003E-2</c:v>
                </c:pt>
                <c:pt idx="6347">
                  <c:v>8.2000000000000003E-2</c:v>
                </c:pt>
                <c:pt idx="6348">
                  <c:v>8.4000000000000005E-2</c:v>
                </c:pt>
                <c:pt idx="6349">
                  <c:v>1.613</c:v>
                </c:pt>
                <c:pt idx="6350">
                  <c:v>1.7</c:v>
                </c:pt>
                <c:pt idx="6351">
                  <c:v>1.698</c:v>
                </c:pt>
                <c:pt idx="6352">
                  <c:v>1.6990000000000001</c:v>
                </c:pt>
                <c:pt idx="6353">
                  <c:v>1.7709999999999999</c:v>
                </c:pt>
                <c:pt idx="6354">
                  <c:v>1.69</c:v>
                </c:pt>
                <c:pt idx="6355">
                  <c:v>1.7070000000000001</c:v>
                </c:pt>
                <c:pt idx="6356">
                  <c:v>1.694</c:v>
                </c:pt>
                <c:pt idx="6357">
                  <c:v>1.702</c:v>
                </c:pt>
                <c:pt idx="6358">
                  <c:v>1.704</c:v>
                </c:pt>
                <c:pt idx="6359">
                  <c:v>1.7070000000000001</c:v>
                </c:pt>
                <c:pt idx="6360">
                  <c:v>1.694</c:v>
                </c:pt>
                <c:pt idx="6361">
                  <c:v>1.7390000000000001</c:v>
                </c:pt>
                <c:pt idx="6362">
                  <c:v>1.782</c:v>
                </c:pt>
                <c:pt idx="6363">
                  <c:v>1.913</c:v>
                </c:pt>
                <c:pt idx="6364">
                  <c:v>1.996</c:v>
                </c:pt>
                <c:pt idx="6365">
                  <c:v>2.077</c:v>
                </c:pt>
                <c:pt idx="6366">
                  <c:v>2.09</c:v>
                </c:pt>
                <c:pt idx="6367">
                  <c:v>2.093</c:v>
                </c:pt>
                <c:pt idx="6368">
                  <c:v>2.09</c:v>
                </c:pt>
                <c:pt idx="6369">
                  <c:v>2.101</c:v>
                </c:pt>
                <c:pt idx="6370">
                  <c:v>2.0880000000000001</c:v>
                </c:pt>
                <c:pt idx="6371">
                  <c:v>2.085</c:v>
                </c:pt>
                <c:pt idx="6372">
                  <c:v>2.0960000000000001</c:v>
                </c:pt>
                <c:pt idx="6373">
                  <c:v>2.1110000000000002</c:v>
                </c:pt>
                <c:pt idx="6374">
                  <c:v>2.093</c:v>
                </c:pt>
                <c:pt idx="6375">
                  <c:v>2.0910000000000002</c:v>
                </c:pt>
                <c:pt idx="6376">
                  <c:v>2.097</c:v>
                </c:pt>
                <c:pt idx="6377">
                  <c:v>2.1160000000000001</c:v>
                </c:pt>
                <c:pt idx="6378">
                  <c:v>2.1850000000000001</c:v>
                </c:pt>
                <c:pt idx="6379">
                  <c:v>2.3250000000000002</c:v>
                </c:pt>
                <c:pt idx="6380">
                  <c:v>0.16800000000000001</c:v>
                </c:pt>
                <c:pt idx="6381">
                  <c:v>8.5000000000000006E-2</c:v>
                </c:pt>
                <c:pt idx="6382">
                  <c:v>8.2000000000000003E-2</c:v>
                </c:pt>
                <c:pt idx="6383">
                  <c:v>8.2000000000000003E-2</c:v>
                </c:pt>
                <c:pt idx="6384">
                  <c:v>8.5999999999999993E-2</c:v>
                </c:pt>
                <c:pt idx="6385">
                  <c:v>8.2000000000000003E-2</c:v>
                </c:pt>
                <c:pt idx="6386">
                  <c:v>0.874</c:v>
                </c:pt>
                <c:pt idx="6387">
                  <c:v>0.92100000000000004</c:v>
                </c:pt>
                <c:pt idx="6388">
                  <c:v>0.96099999999999997</c:v>
                </c:pt>
                <c:pt idx="6389">
                  <c:v>1.1060000000000001</c:v>
                </c:pt>
                <c:pt idx="6390">
                  <c:v>1.169</c:v>
                </c:pt>
                <c:pt idx="6391">
                  <c:v>1.216</c:v>
                </c:pt>
                <c:pt idx="6392">
                  <c:v>1.34</c:v>
                </c:pt>
                <c:pt idx="6393">
                  <c:v>0.14000000000000001</c:v>
                </c:pt>
                <c:pt idx="6394">
                  <c:v>8.2000000000000003E-2</c:v>
                </c:pt>
                <c:pt idx="6395">
                  <c:v>8.2000000000000003E-2</c:v>
                </c:pt>
                <c:pt idx="6396">
                  <c:v>8.3000000000000004E-2</c:v>
                </c:pt>
                <c:pt idx="6397">
                  <c:v>8.8999999999999996E-2</c:v>
                </c:pt>
                <c:pt idx="6398">
                  <c:v>8.2000000000000003E-2</c:v>
                </c:pt>
                <c:pt idx="6399">
                  <c:v>8.1000000000000003E-2</c:v>
                </c:pt>
                <c:pt idx="6400">
                  <c:v>8.1000000000000003E-2</c:v>
                </c:pt>
                <c:pt idx="6401">
                  <c:v>8.2000000000000003E-2</c:v>
                </c:pt>
                <c:pt idx="6402">
                  <c:v>8.3000000000000004E-2</c:v>
                </c:pt>
                <c:pt idx="6403">
                  <c:v>8.2000000000000003E-2</c:v>
                </c:pt>
                <c:pt idx="6404">
                  <c:v>8.2000000000000003E-2</c:v>
                </c:pt>
                <c:pt idx="6405">
                  <c:v>8.2000000000000003E-2</c:v>
                </c:pt>
                <c:pt idx="6406">
                  <c:v>8.2000000000000003E-2</c:v>
                </c:pt>
                <c:pt idx="6407">
                  <c:v>8.2000000000000003E-2</c:v>
                </c:pt>
                <c:pt idx="6408">
                  <c:v>8.2000000000000003E-2</c:v>
                </c:pt>
                <c:pt idx="6409">
                  <c:v>0.86499999999999999</c:v>
                </c:pt>
                <c:pt idx="6410">
                  <c:v>0.86399999999999999</c:v>
                </c:pt>
                <c:pt idx="6411">
                  <c:v>0.90800000000000003</c:v>
                </c:pt>
                <c:pt idx="6412">
                  <c:v>0.94199999999999995</c:v>
                </c:pt>
                <c:pt idx="6413">
                  <c:v>0.191</c:v>
                </c:pt>
                <c:pt idx="6414">
                  <c:v>0.17399999999999999</c:v>
                </c:pt>
                <c:pt idx="6415">
                  <c:v>8.6999999999999994E-2</c:v>
                </c:pt>
                <c:pt idx="6416">
                  <c:v>8.4000000000000005E-2</c:v>
                </c:pt>
                <c:pt idx="6417">
                  <c:v>8.2000000000000003E-2</c:v>
                </c:pt>
                <c:pt idx="6418">
                  <c:v>8.2000000000000003E-2</c:v>
                </c:pt>
                <c:pt idx="6419">
                  <c:v>8.2000000000000003E-2</c:v>
                </c:pt>
                <c:pt idx="6420">
                  <c:v>8.2000000000000003E-2</c:v>
                </c:pt>
                <c:pt idx="6421">
                  <c:v>8.3000000000000004E-2</c:v>
                </c:pt>
                <c:pt idx="6422">
                  <c:v>8.5000000000000006E-2</c:v>
                </c:pt>
                <c:pt idx="6423">
                  <c:v>8.2000000000000003E-2</c:v>
                </c:pt>
                <c:pt idx="6424">
                  <c:v>8.2000000000000003E-2</c:v>
                </c:pt>
                <c:pt idx="6425">
                  <c:v>8.2000000000000003E-2</c:v>
                </c:pt>
                <c:pt idx="6426">
                  <c:v>8.1000000000000003E-2</c:v>
                </c:pt>
                <c:pt idx="6427">
                  <c:v>8.2000000000000003E-2</c:v>
                </c:pt>
                <c:pt idx="6428">
                  <c:v>8.4000000000000005E-2</c:v>
                </c:pt>
                <c:pt idx="6429">
                  <c:v>0.09</c:v>
                </c:pt>
                <c:pt idx="6430">
                  <c:v>8.3000000000000004E-2</c:v>
                </c:pt>
                <c:pt idx="6431">
                  <c:v>8.2000000000000003E-2</c:v>
                </c:pt>
                <c:pt idx="6432">
                  <c:v>8.3000000000000004E-2</c:v>
                </c:pt>
                <c:pt idx="6433">
                  <c:v>8.3000000000000004E-2</c:v>
                </c:pt>
                <c:pt idx="6434">
                  <c:v>8.5000000000000006E-2</c:v>
                </c:pt>
                <c:pt idx="6435">
                  <c:v>8.2000000000000003E-2</c:v>
                </c:pt>
                <c:pt idx="6436">
                  <c:v>8.2000000000000003E-2</c:v>
                </c:pt>
                <c:pt idx="6437">
                  <c:v>8.3000000000000004E-2</c:v>
                </c:pt>
                <c:pt idx="6438">
                  <c:v>8.2000000000000003E-2</c:v>
                </c:pt>
                <c:pt idx="6439">
                  <c:v>8.2000000000000003E-2</c:v>
                </c:pt>
                <c:pt idx="6440">
                  <c:v>8.3000000000000004E-2</c:v>
                </c:pt>
                <c:pt idx="6441">
                  <c:v>8.2000000000000003E-2</c:v>
                </c:pt>
                <c:pt idx="6442">
                  <c:v>8.1000000000000003E-2</c:v>
                </c:pt>
                <c:pt idx="6443">
                  <c:v>8.2000000000000003E-2</c:v>
                </c:pt>
                <c:pt idx="6444">
                  <c:v>8.2000000000000003E-2</c:v>
                </c:pt>
                <c:pt idx="6445">
                  <c:v>8.2000000000000003E-2</c:v>
                </c:pt>
                <c:pt idx="6446">
                  <c:v>8.2000000000000003E-2</c:v>
                </c:pt>
                <c:pt idx="6447">
                  <c:v>8.2000000000000003E-2</c:v>
                </c:pt>
                <c:pt idx="6448">
                  <c:v>8.2000000000000003E-2</c:v>
                </c:pt>
                <c:pt idx="6449">
                  <c:v>8.2000000000000003E-2</c:v>
                </c:pt>
                <c:pt idx="6450">
                  <c:v>2.3159999999999998</c:v>
                </c:pt>
                <c:pt idx="6451">
                  <c:v>2.4340000000000002</c:v>
                </c:pt>
                <c:pt idx="6452">
                  <c:v>2.492</c:v>
                </c:pt>
                <c:pt idx="6453">
                  <c:v>2.5139999999999998</c:v>
                </c:pt>
                <c:pt idx="6454">
                  <c:v>2.5419999999999998</c:v>
                </c:pt>
                <c:pt idx="6455">
                  <c:v>2.5169999999999999</c:v>
                </c:pt>
                <c:pt idx="6456">
                  <c:v>2.5310000000000001</c:v>
                </c:pt>
                <c:pt idx="6457">
                  <c:v>2.54</c:v>
                </c:pt>
                <c:pt idx="6458">
                  <c:v>3.3149999999999999</c:v>
                </c:pt>
                <c:pt idx="6459">
                  <c:v>3.3559999999999999</c:v>
                </c:pt>
                <c:pt idx="6460">
                  <c:v>3.367</c:v>
                </c:pt>
                <c:pt idx="6461">
                  <c:v>1.141</c:v>
                </c:pt>
                <c:pt idx="6462">
                  <c:v>0.97399999999999998</c:v>
                </c:pt>
                <c:pt idx="6463">
                  <c:v>0.98499999999999999</c:v>
                </c:pt>
                <c:pt idx="6464">
                  <c:v>0.91200000000000003</c:v>
                </c:pt>
                <c:pt idx="6465">
                  <c:v>0.79600000000000004</c:v>
                </c:pt>
                <c:pt idx="6466">
                  <c:v>0.754</c:v>
                </c:pt>
                <c:pt idx="6467">
                  <c:v>0.65600000000000003</c:v>
                </c:pt>
                <c:pt idx="6468">
                  <c:v>0.65200000000000002</c:v>
                </c:pt>
                <c:pt idx="6469">
                  <c:v>0.65100000000000002</c:v>
                </c:pt>
                <c:pt idx="6470">
                  <c:v>0.65300000000000002</c:v>
                </c:pt>
                <c:pt idx="6471">
                  <c:v>0.66100000000000003</c:v>
                </c:pt>
                <c:pt idx="6472">
                  <c:v>0.64100000000000001</c:v>
                </c:pt>
                <c:pt idx="6473">
                  <c:v>0.10299999999999999</c:v>
                </c:pt>
                <c:pt idx="6474">
                  <c:v>8.2000000000000003E-2</c:v>
                </c:pt>
                <c:pt idx="6475">
                  <c:v>8.2000000000000003E-2</c:v>
                </c:pt>
                <c:pt idx="6476">
                  <c:v>8.4000000000000005E-2</c:v>
                </c:pt>
                <c:pt idx="6477">
                  <c:v>8.2000000000000003E-2</c:v>
                </c:pt>
                <c:pt idx="6478">
                  <c:v>8.2000000000000003E-2</c:v>
                </c:pt>
                <c:pt idx="6479">
                  <c:v>8.2000000000000003E-2</c:v>
                </c:pt>
                <c:pt idx="6480">
                  <c:v>0.32400000000000001</c:v>
                </c:pt>
                <c:pt idx="6481">
                  <c:v>1.3140000000000001</c:v>
                </c:pt>
                <c:pt idx="6482">
                  <c:v>1.0649999999999999</c:v>
                </c:pt>
                <c:pt idx="6483">
                  <c:v>0.98199999999999998</c:v>
                </c:pt>
                <c:pt idx="6484">
                  <c:v>0.121</c:v>
                </c:pt>
                <c:pt idx="6485">
                  <c:v>8.3000000000000004E-2</c:v>
                </c:pt>
                <c:pt idx="6486">
                  <c:v>8.3000000000000004E-2</c:v>
                </c:pt>
                <c:pt idx="6487">
                  <c:v>8.2000000000000003E-2</c:v>
                </c:pt>
                <c:pt idx="6488">
                  <c:v>0.107</c:v>
                </c:pt>
                <c:pt idx="6489">
                  <c:v>8.4000000000000005E-2</c:v>
                </c:pt>
                <c:pt idx="6490">
                  <c:v>8.4000000000000005E-2</c:v>
                </c:pt>
                <c:pt idx="6491">
                  <c:v>8.2000000000000003E-2</c:v>
                </c:pt>
                <c:pt idx="6492">
                  <c:v>8.3000000000000004E-2</c:v>
                </c:pt>
                <c:pt idx="6493">
                  <c:v>9.1999999999999998E-2</c:v>
                </c:pt>
                <c:pt idx="6494">
                  <c:v>8.6999999999999994E-2</c:v>
                </c:pt>
                <c:pt idx="6495">
                  <c:v>8.3000000000000004E-2</c:v>
                </c:pt>
                <c:pt idx="6496">
                  <c:v>8.4000000000000005E-2</c:v>
                </c:pt>
                <c:pt idx="6497">
                  <c:v>8.7999999999999995E-2</c:v>
                </c:pt>
                <c:pt idx="6498">
                  <c:v>8.2000000000000003E-2</c:v>
                </c:pt>
                <c:pt idx="6499">
                  <c:v>8.4000000000000005E-2</c:v>
                </c:pt>
                <c:pt idx="6500">
                  <c:v>0.09</c:v>
                </c:pt>
                <c:pt idx="6501">
                  <c:v>0.14099999999999999</c:v>
                </c:pt>
                <c:pt idx="6502">
                  <c:v>0.19700000000000001</c:v>
                </c:pt>
                <c:pt idx="6503">
                  <c:v>0.09</c:v>
                </c:pt>
                <c:pt idx="6504">
                  <c:v>8.4000000000000005E-2</c:v>
                </c:pt>
                <c:pt idx="6505">
                  <c:v>8.3000000000000004E-2</c:v>
                </c:pt>
                <c:pt idx="6506">
                  <c:v>8.3000000000000004E-2</c:v>
                </c:pt>
                <c:pt idx="6507">
                  <c:v>8.3000000000000004E-2</c:v>
                </c:pt>
                <c:pt idx="6508">
                  <c:v>8.3000000000000004E-2</c:v>
                </c:pt>
                <c:pt idx="6509">
                  <c:v>8.2000000000000003E-2</c:v>
                </c:pt>
                <c:pt idx="6510">
                  <c:v>8.3000000000000004E-2</c:v>
                </c:pt>
                <c:pt idx="6511">
                  <c:v>8.6999999999999994E-2</c:v>
                </c:pt>
                <c:pt idx="6512">
                  <c:v>8.6999999999999994E-2</c:v>
                </c:pt>
                <c:pt idx="6513">
                  <c:v>8.3000000000000004E-2</c:v>
                </c:pt>
                <c:pt idx="6514">
                  <c:v>8.3000000000000004E-2</c:v>
                </c:pt>
                <c:pt idx="6515">
                  <c:v>8.4000000000000005E-2</c:v>
                </c:pt>
                <c:pt idx="6516">
                  <c:v>8.3000000000000004E-2</c:v>
                </c:pt>
                <c:pt idx="6517">
                  <c:v>8.2000000000000003E-2</c:v>
                </c:pt>
                <c:pt idx="6518">
                  <c:v>8.4000000000000005E-2</c:v>
                </c:pt>
                <c:pt idx="6519">
                  <c:v>8.3000000000000004E-2</c:v>
                </c:pt>
                <c:pt idx="6520">
                  <c:v>8.4000000000000005E-2</c:v>
                </c:pt>
                <c:pt idx="6521">
                  <c:v>8.5000000000000006E-2</c:v>
                </c:pt>
                <c:pt idx="6522">
                  <c:v>8.3000000000000004E-2</c:v>
                </c:pt>
                <c:pt idx="6523">
                  <c:v>9.4E-2</c:v>
                </c:pt>
                <c:pt idx="6524">
                  <c:v>8.4000000000000005E-2</c:v>
                </c:pt>
                <c:pt idx="6525">
                  <c:v>0.09</c:v>
                </c:pt>
                <c:pt idx="6526">
                  <c:v>8.3000000000000004E-2</c:v>
                </c:pt>
                <c:pt idx="6527">
                  <c:v>8.3000000000000004E-2</c:v>
                </c:pt>
                <c:pt idx="6528">
                  <c:v>8.4000000000000005E-2</c:v>
                </c:pt>
                <c:pt idx="6529">
                  <c:v>8.3000000000000004E-2</c:v>
                </c:pt>
                <c:pt idx="6530">
                  <c:v>8.3000000000000004E-2</c:v>
                </c:pt>
                <c:pt idx="6531">
                  <c:v>8.2000000000000003E-2</c:v>
                </c:pt>
                <c:pt idx="6532">
                  <c:v>0.11</c:v>
                </c:pt>
                <c:pt idx="6533">
                  <c:v>0.09</c:v>
                </c:pt>
                <c:pt idx="6534">
                  <c:v>0.97599999999999998</c:v>
                </c:pt>
                <c:pt idx="6535">
                  <c:v>1.06</c:v>
                </c:pt>
                <c:pt idx="6536">
                  <c:v>1.0920000000000001</c:v>
                </c:pt>
                <c:pt idx="6537">
                  <c:v>1.1060000000000001</c:v>
                </c:pt>
                <c:pt idx="6538">
                  <c:v>1.1040000000000001</c:v>
                </c:pt>
                <c:pt idx="6539">
                  <c:v>1.0089999999999999</c:v>
                </c:pt>
                <c:pt idx="6540">
                  <c:v>0.95099999999999996</c:v>
                </c:pt>
                <c:pt idx="6541">
                  <c:v>0.19700000000000001</c:v>
                </c:pt>
                <c:pt idx="6542">
                  <c:v>0.14799999999999999</c:v>
                </c:pt>
                <c:pt idx="6543">
                  <c:v>8.7999999999999995E-2</c:v>
                </c:pt>
                <c:pt idx="6544">
                  <c:v>8.4000000000000005E-2</c:v>
                </c:pt>
                <c:pt idx="6545">
                  <c:v>8.2000000000000003E-2</c:v>
                </c:pt>
                <c:pt idx="6546">
                  <c:v>8.4000000000000005E-2</c:v>
                </c:pt>
                <c:pt idx="6547">
                  <c:v>8.7999999999999995E-2</c:v>
                </c:pt>
                <c:pt idx="6548">
                  <c:v>8.2000000000000003E-2</c:v>
                </c:pt>
                <c:pt idx="6549">
                  <c:v>8.3000000000000004E-2</c:v>
                </c:pt>
                <c:pt idx="6550">
                  <c:v>0.115</c:v>
                </c:pt>
                <c:pt idx="6551">
                  <c:v>0.17399999999999999</c:v>
                </c:pt>
                <c:pt idx="6552">
                  <c:v>0.80300000000000005</c:v>
                </c:pt>
                <c:pt idx="6553">
                  <c:v>0.69199999999999995</c:v>
                </c:pt>
                <c:pt idx="6554">
                  <c:v>0.54500000000000004</c:v>
                </c:pt>
                <c:pt idx="6555">
                  <c:v>0.502</c:v>
                </c:pt>
                <c:pt idx="6556">
                  <c:v>0.49399999999999999</c:v>
                </c:pt>
                <c:pt idx="6557">
                  <c:v>0.49</c:v>
                </c:pt>
                <c:pt idx="6558">
                  <c:v>0.47499999999999998</c:v>
                </c:pt>
                <c:pt idx="6559">
                  <c:v>0.49099999999999999</c:v>
                </c:pt>
                <c:pt idx="6560">
                  <c:v>0.48299999999999998</c:v>
                </c:pt>
                <c:pt idx="6561">
                  <c:v>0.47599999999999998</c:v>
                </c:pt>
                <c:pt idx="6562">
                  <c:v>0.47499999999999998</c:v>
                </c:pt>
                <c:pt idx="6563">
                  <c:v>0.47699999999999998</c:v>
                </c:pt>
                <c:pt idx="6564">
                  <c:v>0.47799999999999998</c:v>
                </c:pt>
                <c:pt idx="6565">
                  <c:v>0.47399999999999998</c:v>
                </c:pt>
                <c:pt idx="6566">
                  <c:v>0.47199999999999998</c:v>
                </c:pt>
                <c:pt idx="6567">
                  <c:v>0.47099999999999997</c:v>
                </c:pt>
                <c:pt idx="6568">
                  <c:v>1.6040000000000001</c:v>
                </c:pt>
                <c:pt idx="6569">
                  <c:v>1.6519999999999999</c:v>
                </c:pt>
                <c:pt idx="6570">
                  <c:v>1.681</c:v>
                </c:pt>
                <c:pt idx="6571">
                  <c:v>1.726</c:v>
                </c:pt>
                <c:pt idx="6572">
                  <c:v>2.165</c:v>
                </c:pt>
                <c:pt idx="6573">
                  <c:v>2.1920000000000002</c:v>
                </c:pt>
                <c:pt idx="6574">
                  <c:v>2.1960000000000002</c:v>
                </c:pt>
                <c:pt idx="6575">
                  <c:v>2.1640000000000001</c:v>
                </c:pt>
                <c:pt idx="6576">
                  <c:v>2.1800000000000002</c:v>
                </c:pt>
                <c:pt idx="6577">
                  <c:v>2.1779999999999999</c:v>
                </c:pt>
                <c:pt idx="6578">
                  <c:v>2.165</c:v>
                </c:pt>
                <c:pt idx="6579">
                  <c:v>2.2010000000000001</c:v>
                </c:pt>
                <c:pt idx="6580">
                  <c:v>2.181</c:v>
                </c:pt>
                <c:pt idx="6581">
                  <c:v>2.17</c:v>
                </c:pt>
                <c:pt idx="6582">
                  <c:v>2.331</c:v>
                </c:pt>
                <c:pt idx="6583">
                  <c:v>2.423</c:v>
                </c:pt>
                <c:pt idx="6584">
                  <c:v>2.427</c:v>
                </c:pt>
                <c:pt idx="6585">
                  <c:v>2.476</c:v>
                </c:pt>
                <c:pt idx="6586">
                  <c:v>3.2879999999999998</c:v>
                </c:pt>
                <c:pt idx="6587">
                  <c:v>3.2480000000000002</c:v>
                </c:pt>
                <c:pt idx="6588">
                  <c:v>0.17399999999999999</c:v>
                </c:pt>
                <c:pt idx="6589">
                  <c:v>8.8999999999999996E-2</c:v>
                </c:pt>
                <c:pt idx="6590">
                  <c:v>8.2000000000000003E-2</c:v>
                </c:pt>
                <c:pt idx="6591">
                  <c:v>8.2000000000000003E-2</c:v>
                </c:pt>
                <c:pt idx="6592">
                  <c:v>8.5999999999999993E-2</c:v>
                </c:pt>
                <c:pt idx="6593">
                  <c:v>8.5000000000000006E-2</c:v>
                </c:pt>
                <c:pt idx="6594">
                  <c:v>8.3000000000000004E-2</c:v>
                </c:pt>
                <c:pt idx="6595">
                  <c:v>8.5000000000000006E-2</c:v>
                </c:pt>
                <c:pt idx="6596">
                  <c:v>8.3000000000000004E-2</c:v>
                </c:pt>
                <c:pt idx="6597">
                  <c:v>0.83599999999999997</c:v>
                </c:pt>
                <c:pt idx="6598">
                  <c:v>0.87</c:v>
                </c:pt>
                <c:pt idx="6599">
                  <c:v>0.91500000000000004</c:v>
                </c:pt>
                <c:pt idx="6600">
                  <c:v>0.96699999999999997</c:v>
                </c:pt>
                <c:pt idx="6601">
                  <c:v>1.0960000000000001</c:v>
                </c:pt>
                <c:pt idx="6602">
                  <c:v>1.1599999999999999</c:v>
                </c:pt>
                <c:pt idx="6603">
                  <c:v>1.21</c:v>
                </c:pt>
                <c:pt idx="6604">
                  <c:v>1.2030000000000001</c:v>
                </c:pt>
                <c:pt idx="6605">
                  <c:v>1.004</c:v>
                </c:pt>
                <c:pt idx="6606">
                  <c:v>1.0269999999999999</c:v>
                </c:pt>
                <c:pt idx="6607">
                  <c:v>1.0329999999999999</c:v>
                </c:pt>
                <c:pt idx="6608">
                  <c:v>0.87</c:v>
                </c:pt>
                <c:pt idx="6609">
                  <c:v>0.91200000000000003</c:v>
                </c:pt>
                <c:pt idx="6610">
                  <c:v>0.11899999999999999</c:v>
                </c:pt>
                <c:pt idx="6611">
                  <c:v>8.2000000000000003E-2</c:v>
                </c:pt>
                <c:pt idx="6612">
                  <c:v>8.2000000000000003E-2</c:v>
                </c:pt>
                <c:pt idx="6613">
                  <c:v>8.2000000000000003E-2</c:v>
                </c:pt>
                <c:pt idx="6614">
                  <c:v>8.2000000000000003E-2</c:v>
                </c:pt>
                <c:pt idx="6615">
                  <c:v>8.3000000000000004E-2</c:v>
                </c:pt>
                <c:pt idx="6616">
                  <c:v>8.5999999999999993E-2</c:v>
                </c:pt>
                <c:pt idx="6617">
                  <c:v>8.2000000000000003E-2</c:v>
                </c:pt>
                <c:pt idx="6618">
                  <c:v>8.2000000000000003E-2</c:v>
                </c:pt>
                <c:pt idx="6619">
                  <c:v>8.4000000000000005E-2</c:v>
                </c:pt>
                <c:pt idx="6620">
                  <c:v>8.2000000000000003E-2</c:v>
                </c:pt>
                <c:pt idx="6621">
                  <c:v>0.88200000000000001</c:v>
                </c:pt>
                <c:pt idx="6622">
                  <c:v>0.94699999999999995</c:v>
                </c:pt>
                <c:pt idx="6623">
                  <c:v>0.20200000000000001</c:v>
                </c:pt>
                <c:pt idx="6624">
                  <c:v>0.78</c:v>
                </c:pt>
                <c:pt idx="6625">
                  <c:v>0.79200000000000004</c:v>
                </c:pt>
                <c:pt idx="6626">
                  <c:v>0.77200000000000002</c:v>
                </c:pt>
                <c:pt idx="6627">
                  <c:v>0.13300000000000001</c:v>
                </c:pt>
                <c:pt idx="6628">
                  <c:v>8.4000000000000005E-2</c:v>
                </c:pt>
                <c:pt idx="6629">
                  <c:v>8.2000000000000003E-2</c:v>
                </c:pt>
                <c:pt idx="6630">
                  <c:v>8.5000000000000006E-2</c:v>
                </c:pt>
                <c:pt idx="6631">
                  <c:v>8.3000000000000004E-2</c:v>
                </c:pt>
                <c:pt idx="6632">
                  <c:v>8.2000000000000003E-2</c:v>
                </c:pt>
                <c:pt idx="6633">
                  <c:v>8.2000000000000003E-2</c:v>
                </c:pt>
                <c:pt idx="6634">
                  <c:v>8.2000000000000003E-2</c:v>
                </c:pt>
                <c:pt idx="6635">
                  <c:v>8.2000000000000003E-2</c:v>
                </c:pt>
                <c:pt idx="6636">
                  <c:v>8.3000000000000004E-2</c:v>
                </c:pt>
                <c:pt idx="6637">
                  <c:v>8.3000000000000004E-2</c:v>
                </c:pt>
                <c:pt idx="6638">
                  <c:v>8.2000000000000003E-2</c:v>
                </c:pt>
                <c:pt idx="6639">
                  <c:v>8.2000000000000003E-2</c:v>
                </c:pt>
                <c:pt idx="6640">
                  <c:v>8.2000000000000003E-2</c:v>
                </c:pt>
                <c:pt idx="6641">
                  <c:v>0.32800000000000001</c:v>
                </c:pt>
                <c:pt idx="6642">
                  <c:v>0.371</c:v>
                </c:pt>
                <c:pt idx="6643">
                  <c:v>0.42399999999999999</c:v>
                </c:pt>
                <c:pt idx="6644">
                  <c:v>0.45400000000000001</c:v>
                </c:pt>
                <c:pt idx="6645">
                  <c:v>0.502</c:v>
                </c:pt>
                <c:pt idx="6646">
                  <c:v>0.10100000000000001</c:v>
                </c:pt>
                <c:pt idx="6647">
                  <c:v>8.2000000000000003E-2</c:v>
                </c:pt>
                <c:pt idx="6648">
                  <c:v>8.2000000000000003E-2</c:v>
                </c:pt>
                <c:pt idx="6649">
                  <c:v>8.2000000000000003E-2</c:v>
                </c:pt>
                <c:pt idx="6650">
                  <c:v>8.3000000000000004E-2</c:v>
                </c:pt>
                <c:pt idx="6651">
                  <c:v>8.1000000000000003E-2</c:v>
                </c:pt>
                <c:pt idx="6652">
                  <c:v>8.2000000000000003E-2</c:v>
                </c:pt>
                <c:pt idx="6653">
                  <c:v>9.0999999999999998E-2</c:v>
                </c:pt>
                <c:pt idx="6654">
                  <c:v>8.3000000000000004E-2</c:v>
                </c:pt>
                <c:pt idx="6655">
                  <c:v>8.2000000000000003E-2</c:v>
                </c:pt>
                <c:pt idx="6656">
                  <c:v>8.3000000000000004E-2</c:v>
                </c:pt>
                <c:pt idx="6657">
                  <c:v>8.2000000000000003E-2</c:v>
                </c:pt>
                <c:pt idx="6658">
                  <c:v>8.2000000000000003E-2</c:v>
                </c:pt>
                <c:pt idx="6659">
                  <c:v>8.4000000000000005E-2</c:v>
                </c:pt>
                <c:pt idx="6660">
                  <c:v>8.2000000000000003E-2</c:v>
                </c:pt>
                <c:pt idx="6661">
                  <c:v>8.3000000000000004E-2</c:v>
                </c:pt>
                <c:pt idx="6662">
                  <c:v>1.665</c:v>
                </c:pt>
                <c:pt idx="6663">
                  <c:v>1.655</c:v>
                </c:pt>
                <c:pt idx="6664">
                  <c:v>1.645</c:v>
                </c:pt>
                <c:pt idx="6665">
                  <c:v>1.65</c:v>
                </c:pt>
                <c:pt idx="6666">
                  <c:v>1.6419999999999999</c:v>
                </c:pt>
                <c:pt idx="6667">
                  <c:v>1.639</c:v>
                </c:pt>
                <c:pt idx="6668">
                  <c:v>1.655</c:v>
                </c:pt>
                <c:pt idx="6669">
                  <c:v>1.6439999999999999</c:v>
                </c:pt>
                <c:pt idx="6670">
                  <c:v>1.6739999999999999</c:v>
                </c:pt>
                <c:pt idx="6671">
                  <c:v>1.6859999999999999</c:v>
                </c:pt>
                <c:pt idx="6672">
                  <c:v>1.7130000000000001</c:v>
                </c:pt>
                <c:pt idx="6673">
                  <c:v>1.7370000000000001</c:v>
                </c:pt>
                <c:pt idx="6674">
                  <c:v>1.772</c:v>
                </c:pt>
                <c:pt idx="6675">
                  <c:v>1.768</c:v>
                </c:pt>
                <c:pt idx="6676">
                  <c:v>2.5470000000000002</c:v>
                </c:pt>
                <c:pt idx="6677">
                  <c:v>2.843</c:v>
                </c:pt>
                <c:pt idx="6678">
                  <c:v>2.9009999999999998</c:v>
                </c:pt>
                <c:pt idx="6679">
                  <c:v>2.95</c:v>
                </c:pt>
                <c:pt idx="6680">
                  <c:v>2.9980000000000002</c:v>
                </c:pt>
                <c:pt idx="6681">
                  <c:v>2.8730000000000002</c:v>
                </c:pt>
                <c:pt idx="6682">
                  <c:v>2.8140000000000001</c:v>
                </c:pt>
                <c:pt idx="6683">
                  <c:v>2.8330000000000002</c:v>
                </c:pt>
                <c:pt idx="6684">
                  <c:v>2.8340000000000001</c:v>
                </c:pt>
                <c:pt idx="6685">
                  <c:v>2.8580000000000001</c:v>
                </c:pt>
                <c:pt idx="6686">
                  <c:v>2.8340000000000001</c:v>
                </c:pt>
                <c:pt idx="6687">
                  <c:v>2.8410000000000002</c:v>
                </c:pt>
                <c:pt idx="6688">
                  <c:v>2.8420000000000001</c:v>
                </c:pt>
                <c:pt idx="6689">
                  <c:v>2.84</c:v>
                </c:pt>
                <c:pt idx="6690">
                  <c:v>2.8660000000000001</c:v>
                </c:pt>
                <c:pt idx="6691">
                  <c:v>2.839</c:v>
                </c:pt>
                <c:pt idx="6692">
                  <c:v>2.839</c:v>
                </c:pt>
                <c:pt idx="6693">
                  <c:v>2.84</c:v>
                </c:pt>
                <c:pt idx="6694">
                  <c:v>0.19500000000000001</c:v>
                </c:pt>
                <c:pt idx="6695">
                  <c:v>8.3000000000000004E-2</c:v>
                </c:pt>
                <c:pt idx="6696">
                  <c:v>0.89700000000000002</c:v>
                </c:pt>
                <c:pt idx="6697">
                  <c:v>0.93300000000000005</c:v>
                </c:pt>
                <c:pt idx="6698">
                  <c:v>0.97499999999999998</c:v>
                </c:pt>
                <c:pt idx="6699">
                  <c:v>1.006</c:v>
                </c:pt>
                <c:pt idx="6700">
                  <c:v>1.0840000000000001</c:v>
                </c:pt>
                <c:pt idx="6701">
                  <c:v>1.141</c:v>
                </c:pt>
                <c:pt idx="6702">
                  <c:v>1.1719999999999999</c:v>
                </c:pt>
                <c:pt idx="6703">
                  <c:v>1.149</c:v>
                </c:pt>
                <c:pt idx="6704">
                  <c:v>1.149</c:v>
                </c:pt>
                <c:pt idx="6705">
                  <c:v>1.1439999999999999</c:v>
                </c:pt>
                <c:pt idx="6706">
                  <c:v>1.093</c:v>
                </c:pt>
                <c:pt idx="6707">
                  <c:v>1.0760000000000001</c:v>
                </c:pt>
                <c:pt idx="6708">
                  <c:v>1.081</c:v>
                </c:pt>
                <c:pt idx="6709">
                  <c:v>1.004</c:v>
                </c:pt>
                <c:pt idx="6710">
                  <c:v>1.05</c:v>
                </c:pt>
                <c:pt idx="6711">
                  <c:v>0.879</c:v>
                </c:pt>
                <c:pt idx="6712">
                  <c:v>0.88500000000000001</c:v>
                </c:pt>
                <c:pt idx="6713">
                  <c:v>0.84099999999999997</c:v>
                </c:pt>
                <c:pt idx="6714">
                  <c:v>0.84299999999999997</c:v>
                </c:pt>
                <c:pt idx="6715">
                  <c:v>0.83499999999999996</c:v>
                </c:pt>
                <c:pt idx="6716">
                  <c:v>0.83299999999999996</c:v>
                </c:pt>
                <c:pt idx="6717">
                  <c:v>0.84599999999999997</c:v>
                </c:pt>
                <c:pt idx="6718">
                  <c:v>0.85399999999999998</c:v>
                </c:pt>
                <c:pt idx="6719">
                  <c:v>0.84</c:v>
                </c:pt>
                <c:pt idx="6720">
                  <c:v>0.86599999999999999</c:v>
                </c:pt>
                <c:pt idx="6721">
                  <c:v>0.78300000000000003</c:v>
                </c:pt>
                <c:pt idx="6722">
                  <c:v>0.75800000000000001</c:v>
                </c:pt>
                <c:pt idx="6723">
                  <c:v>0.73399999999999999</c:v>
                </c:pt>
                <c:pt idx="6724">
                  <c:v>0.11899999999999999</c:v>
                </c:pt>
                <c:pt idx="6725">
                  <c:v>8.2000000000000003E-2</c:v>
                </c:pt>
                <c:pt idx="6726">
                  <c:v>8.4000000000000005E-2</c:v>
                </c:pt>
                <c:pt idx="6727">
                  <c:v>8.3000000000000004E-2</c:v>
                </c:pt>
                <c:pt idx="6728">
                  <c:v>8.2000000000000003E-2</c:v>
                </c:pt>
                <c:pt idx="6729">
                  <c:v>0.17499999999999999</c:v>
                </c:pt>
                <c:pt idx="6730">
                  <c:v>0.151</c:v>
                </c:pt>
                <c:pt idx="6731">
                  <c:v>0.17799999999999999</c:v>
                </c:pt>
                <c:pt idx="6732">
                  <c:v>0.13600000000000001</c:v>
                </c:pt>
                <c:pt idx="6733">
                  <c:v>0.159</c:v>
                </c:pt>
                <c:pt idx="6734">
                  <c:v>0.13500000000000001</c:v>
                </c:pt>
                <c:pt idx="6735">
                  <c:v>0.14199999999999999</c:v>
                </c:pt>
                <c:pt idx="6736">
                  <c:v>0.114</c:v>
                </c:pt>
                <c:pt idx="6737">
                  <c:v>8.7999999999999995E-2</c:v>
                </c:pt>
                <c:pt idx="6738">
                  <c:v>8.6999999999999994E-2</c:v>
                </c:pt>
                <c:pt idx="6739">
                  <c:v>8.2000000000000003E-2</c:v>
                </c:pt>
                <c:pt idx="6740">
                  <c:v>8.2000000000000003E-2</c:v>
                </c:pt>
                <c:pt idx="6741">
                  <c:v>8.1000000000000003E-2</c:v>
                </c:pt>
                <c:pt idx="6742">
                  <c:v>0.126</c:v>
                </c:pt>
                <c:pt idx="6743">
                  <c:v>0.13</c:v>
                </c:pt>
                <c:pt idx="6744">
                  <c:v>0.121</c:v>
                </c:pt>
                <c:pt idx="6745">
                  <c:v>0.107</c:v>
                </c:pt>
                <c:pt idx="6746">
                  <c:v>0.11700000000000001</c:v>
                </c:pt>
                <c:pt idx="6747">
                  <c:v>0.122</c:v>
                </c:pt>
                <c:pt idx="6748">
                  <c:v>0.154</c:v>
                </c:pt>
                <c:pt idx="6749">
                  <c:v>0.17499999999999999</c:v>
                </c:pt>
                <c:pt idx="6750">
                  <c:v>9.0999999999999998E-2</c:v>
                </c:pt>
                <c:pt idx="6751">
                  <c:v>8.2000000000000003E-2</c:v>
                </c:pt>
                <c:pt idx="6752">
                  <c:v>8.2000000000000003E-2</c:v>
                </c:pt>
                <c:pt idx="6753">
                  <c:v>8.2000000000000003E-2</c:v>
                </c:pt>
                <c:pt idx="6754">
                  <c:v>8.4000000000000005E-2</c:v>
                </c:pt>
                <c:pt idx="6755">
                  <c:v>8.3000000000000004E-2</c:v>
                </c:pt>
                <c:pt idx="6756">
                  <c:v>8.2000000000000003E-2</c:v>
                </c:pt>
                <c:pt idx="6757">
                  <c:v>8.2000000000000003E-2</c:v>
                </c:pt>
                <c:pt idx="6758">
                  <c:v>8.2000000000000003E-2</c:v>
                </c:pt>
                <c:pt idx="6759">
                  <c:v>8.3000000000000004E-2</c:v>
                </c:pt>
                <c:pt idx="6760">
                  <c:v>8.3000000000000004E-2</c:v>
                </c:pt>
                <c:pt idx="6761">
                  <c:v>8.4000000000000005E-2</c:v>
                </c:pt>
                <c:pt idx="6762">
                  <c:v>8.2000000000000003E-2</c:v>
                </c:pt>
                <c:pt idx="6763">
                  <c:v>8.2000000000000003E-2</c:v>
                </c:pt>
                <c:pt idx="6764">
                  <c:v>8.2000000000000003E-2</c:v>
                </c:pt>
                <c:pt idx="6765">
                  <c:v>8.2000000000000003E-2</c:v>
                </c:pt>
                <c:pt idx="6766">
                  <c:v>8.2000000000000003E-2</c:v>
                </c:pt>
                <c:pt idx="6767">
                  <c:v>8.2000000000000003E-2</c:v>
                </c:pt>
                <c:pt idx="6768">
                  <c:v>8.2000000000000003E-2</c:v>
                </c:pt>
                <c:pt idx="6769">
                  <c:v>8.2000000000000003E-2</c:v>
                </c:pt>
                <c:pt idx="6770">
                  <c:v>8.2000000000000003E-2</c:v>
                </c:pt>
                <c:pt idx="6771">
                  <c:v>8.2000000000000003E-2</c:v>
                </c:pt>
                <c:pt idx="6772">
                  <c:v>0.10199999999999999</c:v>
                </c:pt>
                <c:pt idx="6773">
                  <c:v>8.8999999999999996E-2</c:v>
                </c:pt>
                <c:pt idx="6774">
                  <c:v>8.2000000000000003E-2</c:v>
                </c:pt>
                <c:pt idx="6775">
                  <c:v>8.2000000000000003E-2</c:v>
                </c:pt>
                <c:pt idx="6776">
                  <c:v>8.2000000000000003E-2</c:v>
                </c:pt>
                <c:pt idx="6777">
                  <c:v>8.3000000000000004E-2</c:v>
                </c:pt>
                <c:pt idx="6778">
                  <c:v>8.2000000000000003E-2</c:v>
                </c:pt>
                <c:pt idx="6779">
                  <c:v>8.2000000000000003E-2</c:v>
                </c:pt>
                <c:pt idx="6780">
                  <c:v>8.3000000000000004E-2</c:v>
                </c:pt>
                <c:pt idx="6781">
                  <c:v>8.8999999999999996E-2</c:v>
                </c:pt>
                <c:pt idx="6782">
                  <c:v>8.2000000000000003E-2</c:v>
                </c:pt>
                <c:pt idx="6783">
                  <c:v>8.2000000000000003E-2</c:v>
                </c:pt>
                <c:pt idx="6784">
                  <c:v>8.3000000000000004E-2</c:v>
                </c:pt>
                <c:pt idx="6785">
                  <c:v>8.5000000000000006E-2</c:v>
                </c:pt>
                <c:pt idx="6786">
                  <c:v>8.2000000000000003E-2</c:v>
                </c:pt>
                <c:pt idx="6787">
                  <c:v>8.2000000000000003E-2</c:v>
                </c:pt>
                <c:pt idx="6788">
                  <c:v>8.3000000000000004E-2</c:v>
                </c:pt>
                <c:pt idx="6789">
                  <c:v>8.3000000000000004E-2</c:v>
                </c:pt>
                <c:pt idx="6790">
                  <c:v>8.2000000000000003E-2</c:v>
                </c:pt>
                <c:pt idx="6791">
                  <c:v>8.2000000000000003E-2</c:v>
                </c:pt>
                <c:pt idx="6792">
                  <c:v>8.3000000000000004E-2</c:v>
                </c:pt>
                <c:pt idx="6793">
                  <c:v>8.2000000000000003E-2</c:v>
                </c:pt>
                <c:pt idx="6794">
                  <c:v>8.2000000000000003E-2</c:v>
                </c:pt>
                <c:pt idx="6795">
                  <c:v>8.2000000000000003E-2</c:v>
                </c:pt>
                <c:pt idx="6796">
                  <c:v>8.2000000000000003E-2</c:v>
                </c:pt>
                <c:pt idx="6797">
                  <c:v>8.6999999999999994E-2</c:v>
                </c:pt>
                <c:pt idx="6798">
                  <c:v>0.09</c:v>
                </c:pt>
                <c:pt idx="6799">
                  <c:v>8.3000000000000004E-2</c:v>
                </c:pt>
                <c:pt idx="6800">
                  <c:v>8.3000000000000004E-2</c:v>
                </c:pt>
                <c:pt idx="6801">
                  <c:v>0.14000000000000001</c:v>
                </c:pt>
                <c:pt idx="6802">
                  <c:v>0.16500000000000001</c:v>
                </c:pt>
                <c:pt idx="6803">
                  <c:v>0.13700000000000001</c:v>
                </c:pt>
                <c:pt idx="6804">
                  <c:v>0.13200000000000001</c:v>
                </c:pt>
                <c:pt idx="6805">
                  <c:v>0.158</c:v>
                </c:pt>
                <c:pt idx="6806">
                  <c:v>0.126</c:v>
                </c:pt>
                <c:pt idx="6807">
                  <c:v>8.4000000000000005E-2</c:v>
                </c:pt>
                <c:pt idx="6808">
                  <c:v>8.2000000000000003E-2</c:v>
                </c:pt>
                <c:pt idx="6809">
                  <c:v>8.5000000000000006E-2</c:v>
                </c:pt>
                <c:pt idx="6810">
                  <c:v>8.2000000000000003E-2</c:v>
                </c:pt>
                <c:pt idx="6811">
                  <c:v>8.2000000000000003E-2</c:v>
                </c:pt>
                <c:pt idx="6812">
                  <c:v>8.2000000000000003E-2</c:v>
                </c:pt>
                <c:pt idx="6813">
                  <c:v>8.8999999999999996E-2</c:v>
                </c:pt>
                <c:pt idx="6814">
                  <c:v>8.3000000000000004E-2</c:v>
                </c:pt>
                <c:pt idx="6815">
                  <c:v>8.2000000000000003E-2</c:v>
                </c:pt>
                <c:pt idx="6816">
                  <c:v>8.3000000000000004E-2</c:v>
                </c:pt>
                <c:pt idx="6817">
                  <c:v>8.3000000000000004E-2</c:v>
                </c:pt>
                <c:pt idx="6818">
                  <c:v>8.3000000000000004E-2</c:v>
                </c:pt>
                <c:pt idx="6819">
                  <c:v>8.2000000000000003E-2</c:v>
                </c:pt>
                <c:pt idx="6820">
                  <c:v>8.2000000000000003E-2</c:v>
                </c:pt>
                <c:pt idx="6821">
                  <c:v>8.5000000000000006E-2</c:v>
                </c:pt>
                <c:pt idx="6822">
                  <c:v>8.2000000000000003E-2</c:v>
                </c:pt>
                <c:pt idx="6823">
                  <c:v>8.2000000000000003E-2</c:v>
                </c:pt>
                <c:pt idx="6824">
                  <c:v>8.3000000000000004E-2</c:v>
                </c:pt>
                <c:pt idx="6825">
                  <c:v>8.2000000000000003E-2</c:v>
                </c:pt>
                <c:pt idx="6826">
                  <c:v>0.114</c:v>
                </c:pt>
                <c:pt idx="6827">
                  <c:v>8.3000000000000004E-2</c:v>
                </c:pt>
                <c:pt idx="6828">
                  <c:v>8.2000000000000003E-2</c:v>
                </c:pt>
                <c:pt idx="6829">
                  <c:v>8.2000000000000003E-2</c:v>
                </c:pt>
                <c:pt idx="6830">
                  <c:v>8.2000000000000003E-2</c:v>
                </c:pt>
                <c:pt idx="6831">
                  <c:v>8.2000000000000003E-2</c:v>
                </c:pt>
                <c:pt idx="6832">
                  <c:v>8.6999999999999994E-2</c:v>
                </c:pt>
                <c:pt idx="6833">
                  <c:v>1.1379999999999999</c:v>
                </c:pt>
                <c:pt idx="6834">
                  <c:v>1.147</c:v>
                </c:pt>
                <c:pt idx="6835">
                  <c:v>1.1759999999999999</c:v>
                </c:pt>
                <c:pt idx="6836">
                  <c:v>1.089</c:v>
                </c:pt>
                <c:pt idx="6837">
                  <c:v>1.155</c:v>
                </c:pt>
                <c:pt idx="6838">
                  <c:v>0.92900000000000005</c:v>
                </c:pt>
                <c:pt idx="6839">
                  <c:v>0.97299999999999998</c:v>
                </c:pt>
                <c:pt idx="6840">
                  <c:v>0.16600000000000001</c:v>
                </c:pt>
                <c:pt idx="6841">
                  <c:v>0.82199999999999995</c:v>
                </c:pt>
                <c:pt idx="6842">
                  <c:v>0.86</c:v>
                </c:pt>
                <c:pt idx="6843">
                  <c:v>0.85899999999999999</c:v>
                </c:pt>
                <c:pt idx="6844">
                  <c:v>0.86399999999999999</c:v>
                </c:pt>
                <c:pt idx="6845">
                  <c:v>0.86499999999999999</c:v>
                </c:pt>
                <c:pt idx="6846">
                  <c:v>0.85599999999999998</c:v>
                </c:pt>
                <c:pt idx="6847">
                  <c:v>0.86099999999999999</c:v>
                </c:pt>
                <c:pt idx="6848">
                  <c:v>0.85899999999999999</c:v>
                </c:pt>
                <c:pt idx="6849">
                  <c:v>0.85799999999999998</c:v>
                </c:pt>
                <c:pt idx="6850">
                  <c:v>0.85799999999999998</c:v>
                </c:pt>
                <c:pt idx="6851">
                  <c:v>0.82599999999999996</c:v>
                </c:pt>
                <c:pt idx="6852">
                  <c:v>0.79100000000000004</c:v>
                </c:pt>
                <c:pt idx="6853">
                  <c:v>0.90900000000000003</c:v>
                </c:pt>
                <c:pt idx="6854">
                  <c:v>0.79400000000000004</c:v>
                </c:pt>
                <c:pt idx="6855">
                  <c:v>0.129</c:v>
                </c:pt>
                <c:pt idx="6856">
                  <c:v>8.5999999999999993E-2</c:v>
                </c:pt>
                <c:pt idx="6857">
                  <c:v>8.3000000000000004E-2</c:v>
                </c:pt>
                <c:pt idx="6858">
                  <c:v>8.3000000000000004E-2</c:v>
                </c:pt>
                <c:pt idx="6859">
                  <c:v>8.6999999999999994E-2</c:v>
                </c:pt>
                <c:pt idx="6860">
                  <c:v>8.2000000000000003E-2</c:v>
                </c:pt>
                <c:pt idx="6861">
                  <c:v>0.23699999999999999</c:v>
                </c:pt>
                <c:pt idx="6862">
                  <c:v>0.16400000000000001</c:v>
                </c:pt>
                <c:pt idx="6863">
                  <c:v>0.13300000000000001</c:v>
                </c:pt>
                <c:pt idx="6864">
                  <c:v>0.126</c:v>
                </c:pt>
                <c:pt idx="6865">
                  <c:v>0.14699999999999999</c:v>
                </c:pt>
                <c:pt idx="6866">
                  <c:v>0.14199999999999999</c:v>
                </c:pt>
                <c:pt idx="6867">
                  <c:v>0.126</c:v>
                </c:pt>
                <c:pt idx="6868">
                  <c:v>8.6999999999999994E-2</c:v>
                </c:pt>
                <c:pt idx="6869">
                  <c:v>8.2000000000000003E-2</c:v>
                </c:pt>
                <c:pt idx="6870">
                  <c:v>8.2000000000000003E-2</c:v>
                </c:pt>
                <c:pt idx="6871">
                  <c:v>8.3000000000000004E-2</c:v>
                </c:pt>
                <c:pt idx="6872">
                  <c:v>8.3000000000000004E-2</c:v>
                </c:pt>
                <c:pt idx="6873">
                  <c:v>8.2000000000000003E-2</c:v>
                </c:pt>
                <c:pt idx="6874">
                  <c:v>8.1000000000000003E-2</c:v>
                </c:pt>
                <c:pt idx="6875">
                  <c:v>8.2000000000000003E-2</c:v>
                </c:pt>
                <c:pt idx="6876">
                  <c:v>8.2000000000000003E-2</c:v>
                </c:pt>
                <c:pt idx="6877">
                  <c:v>8.8999999999999996E-2</c:v>
                </c:pt>
                <c:pt idx="6878">
                  <c:v>8.2000000000000003E-2</c:v>
                </c:pt>
                <c:pt idx="6879">
                  <c:v>8.2000000000000003E-2</c:v>
                </c:pt>
                <c:pt idx="6880">
                  <c:v>8.4000000000000005E-2</c:v>
                </c:pt>
                <c:pt idx="6881">
                  <c:v>8.2000000000000003E-2</c:v>
                </c:pt>
                <c:pt idx="6882">
                  <c:v>8.2000000000000003E-2</c:v>
                </c:pt>
                <c:pt idx="6883">
                  <c:v>8.1000000000000003E-2</c:v>
                </c:pt>
                <c:pt idx="6884">
                  <c:v>8.2000000000000003E-2</c:v>
                </c:pt>
                <c:pt idx="6885">
                  <c:v>8.2000000000000003E-2</c:v>
                </c:pt>
                <c:pt idx="6886">
                  <c:v>8.2000000000000003E-2</c:v>
                </c:pt>
                <c:pt idx="6887">
                  <c:v>8.2000000000000003E-2</c:v>
                </c:pt>
                <c:pt idx="6888">
                  <c:v>8.2000000000000003E-2</c:v>
                </c:pt>
                <c:pt idx="6889">
                  <c:v>8.2000000000000003E-2</c:v>
                </c:pt>
                <c:pt idx="6890">
                  <c:v>8.2000000000000003E-2</c:v>
                </c:pt>
                <c:pt idx="6891">
                  <c:v>0.13300000000000001</c:v>
                </c:pt>
                <c:pt idx="6892">
                  <c:v>0.16300000000000001</c:v>
                </c:pt>
                <c:pt idx="6893">
                  <c:v>0.14000000000000001</c:v>
                </c:pt>
                <c:pt idx="6894">
                  <c:v>0.129</c:v>
                </c:pt>
                <c:pt idx="6895">
                  <c:v>0.249</c:v>
                </c:pt>
                <c:pt idx="6896">
                  <c:v>0.14799999999999999</c:v>
                </c:pt>
                <c:pt idx="6897">
                  <c:v>0.13300000000000001</c:v>
                </c:pt>
                <c:pt idx="6898">
                  <c:v>0.129</c:v>
                </c:pt>
                <c:pt idx="6899">
                  <c:v>8.5000000000000006E-2</c:v>
                </c:pt>
                <c:pt idx="6900">
                  <c:v>8.2000000000000003E-2</c:v>
                </c:pt>
                <c:pt idx="6901">
                  <c:v>8.2000000000000003E-2</c:v>
                </c:pt>
                <c:pt idx="6902">
                  <c:v>8.2000000000000003E-2</c:v>
                </c:pt>
                <c:pt idx="6903">
                  <c:v>8.2000000000000003E-2</c:v>
                </c:pt>
                <c:pt idx="6904">
                  <c:v>8.6999999999999994E-2</c:v>
                </c:pt>
                <c:pt idx="6905">
                  <c:v>8.2000000000000003E-2</c:v>
                </c:pt>
                <c:pt idx="6906">
                  <c:v>8.2000000000000003E-2</c:v>
                </c:pt>
                <c:pt idx="6907">
                  <c:v>8.2000000000000003E-2</c:v>
                </c:pt>
                <c:pt idx="6908">
                  <c:v>8.2000000000000003E-2</c:v>
                </c:pt>
                <c:pt idx="6909">
                  <c:v>8.7999999999999995E-2</c:v>
                </c:pt>
                <c:pt idx="6910">
                  <c:v>8.2000000000000003E-2</c:v>
                </c:pt>
                <c:pt idx="6911">
                  <c:v>8.2000000000000003E-2</c:v>
                </c:pt>
                <c:pt idx="6912">
                  <c:v>8.2000000000000003E-2</c:v>
                </c:pt>
                <c:pt idx="6913">
                  <c:v>8.4000000000000005E-2</c:v>
                </c:pt>
                <c:pt idx="6914">
                  <c:v>8.3000000000000004E-2</c:v>
                </c:pt>
                <c:pt idx="6915">
                  <c:v>8.2000000000000003E-2</c:v>
                </c:pt>
                <c:pt idx="6916">
                  <c:v>8.6999999999999994E-2</c:v>
                </c:pt>
                <c:pt idx="6917">
                  <c:v>8.2000000000000003E-2</c:v>
                </c:pt>
                <c:pt idx="6918">
                  <c:v>0.106</c:v>
                </c:pt>
                <c:pt idx="6919">
                  <c:v>0.14299999999999999</c:v>
                </c:pt>
                <c:pt idx="6920">
                  <c:v>0.14499999999999999</c:v>
                </c:pt>
                <c:pt idx="6921">
                  <c:v>0.126</c:v>
                </c:pt>
                <c:pt idx="6922">
                  <c:v>0.109</c:v>
                </c:pt>
                <c:pt idx="6923">
                  <c:v>8.4000000000000005E-2</c:v>
                </c:pt>
                <c:pt idx="6924">
                  <c:v>8.3000000000000004E-2</c:v>
                </c:pt>
                <c:pt idx="6925">
                  <c:v>8.2000000000000003E-2</c:v>
                </c:pt>
                <c:pt idx="6926">
                  <c:v>8.2000000000000003E-2</c:v>
                </c:pt>
                <c:pt idx="6927">
                  <c:v>8.2000000000000003E-2</c:v>
                </c:pt>
                <c:pt idx="6928">
                  <c:v>0.10199999999999999</c:v>
                </c:pt>
                <c:pt idx="6929">
                  <c:v>8.3000000000000004E-2</c:v>
                </c:pt>
                <c:pt idx="6930">
                  <c:v>8.2000000000000003E-2</c:v>
                </c:pt>
                <c:pt idx="6931">
                  <c:v>8.2000000000000003E-2</c:v>
                </c:pt>
                <c:pt idx="6932">
                  <c:v>8.2000000000000003E-2</c:v>
                </c:pt>
                <c:pt idx="6933">
                  <c:v>8.2000000000000003E-2</c:v>
                </c:pt>
                <c:pt idx="6934">
                  <c:v>8.2000000000000003E-2</c:v>
                </c:pt>
                <c:pt idx="6935">
                  <c:v>1.603</c:v>
                </c:pt>
                <c:pt idx="6936">
                  <c:v>1.59</c:v>
                </c:pt>
                <c:pt idx="6937">
                  <c:v>1.722</c:v>
                </c:pt>
                <c:pt idx="6938">
                  <c:v>1.734</c:v>
                </c:pt>
                <c:pt idx="6939">
                  <c:v>1.7290000000000001</c:v>
                </c:pt>
                <c:pt idx="6940">
                  <c:v>1.768</c:v>
                </c:pt>
                <c:pt idx="6941">
                  <c:v>1.796</c:v>
                </c:pt>
                <c:pt idx="6942">
                  <c:v>1.738</c:v>
                </c:pt>
                <c:pt idx="6943">
                  <c:v>1.7390000000000001</c:v>
                </c:pt>
                <c:pt idx="6944">
                  <c:v>1.726</c:v>
                </c:pt>
                <c:pt idx="6945">
                  <c:v>1.7350000000000001</c:v>
                </c:pt>
                <c:pt idx="6946">
                  <c:v>1.7490000000000001</c:v>
                </c:pt>
                <c:pt idx="6947">
                  <c:v>1.74</c:v>
                </c:pt>
                <c:pt idx="6948">
                  <c:v>1.736</c:v>
                </c:pt>
                <c:pt idx="6949">
                  <c:v>1.7310000000000001</c:v>
                </c:pt>
                <c:pt idx="6950">
                  <c:v>1.7290000000000001</c:v>
                </c:pt>
                <c:pt idx="6951">
                  <c:v>1.73</c:v>
                </c:pt>
                <c:pt idx="6952">
                  <c:v>1.7390000000000001</c:v>
                </c:pt>
                <c:pt idx="6953">
                  <c:v>1.7549999999999999</c:v>
                </c:pt>
                <c:pt idx="6954">
                  <c:v>1.7410000000000001</c:v>
                </c:pt>
                <c:pt idx="6955">
                  <c:v>1.7490000000000001</c:v>
                </c:pt>
                <c:pt idx="6956">
                  <c:v>1.738</c:v>
                </c:pt>
                <c:pt idx="6957">
                  <c:v>1.7310000000000001</c:v>
                </c:pt>
                <c:pt idx="6958">
                  <c:v>1.7430000000000001</c:v>
                </c:pt>
                <c:pt idx="6959">
                  <c:v>1.736</c:v>
                </c:pt>
                <c:pt idx="6960">
                  <c:v>1.8109999999999999</c:v>
                </c:pt>
                <c:pt idx="6961">
                  <c:v>0.59799999999999998</c:v>
                </c:pt>
                <c:pt idx="6962">
                  <c:v>0.53900000000000003</c:v>
                </c:pt>
                <c:pt idx="6963">
                  <c:v>0.53200000000000003</c:v>
                </c:pt>
                <c:pt idx="6964">
                  <c:v>0.94099999999999995</c:v>
                </c:pt>
                <c:pt idx="6965">
                  <c:v>0.98499999999999999</c:v>
                </c:pt>
                <c:pt idx="6966">
                  <c:v>1.0629999999999999</c:v>
                </c:pt>
                <c:pt idx="6967">
                  <c:v>1.079</c:v>
                </c:pt>
                <c:pt idx="6968">
                  <c:v>1.08</c:v>
                </c:pt>
                <c:pt idx="6969">
                  <c:v>1.073</c:v>
                </c:pt>
                <c:pt idx="6970">
                  <c:v>1.081</c:v>
                </c:pt>
                <c:pt idx="6971">
                  <c:v>0.875</c:v>
                </c:pt>
                <c:pt idx="6972">
                  <c:v>0.16700000000000001</c:v>
                </c:pt>
                <c:pt idx="6973">
                  <c:v>0.19800000000000001</c:v>
                </c:pt>
                <c:pt idx="6974">
                  <c:v>0.80500000000000005</c:v>
                </c:pt>
                <c:pt idx="6975">
                  <c:v>0.8</c:v>
                </c:pt>
                <c:pt idx="6976">
                  <c:v>0.81899999999999995</c:v>
                </c:pt>
                <c:pt idx="6977">
                  <c:v>0.81899999999999995</c:v>
                </c:pt>
                <c:pt idx="6978">
                  <c:v>0.82</c:v>
                </c:pt>
                <c:pt idx="6979">
                  <c:v>0.81699999999999995</c:v>
                </c:pt>
                <c:pt idx="6980">
                  <c:v>0.82</c:v>
                </c:pt>
                <c:pt idx="6981">
                  <c:v>0.83599999999999997</c:v>
                </c:pt>
                <c:pt idx="6982">
                  <c:v>0.72499999999999998</c:v>
                </c:pt>
                <c:pt idx="6983">
                  <c:v>0.66400000000000003</c:v>
                </c:pt>
                <c:pt idx="6984">
                  <c:v>0.623</c:v>
                </c:pt>
                <c:pt idx="6985">
                  <c:v>0.58199999999999996</c:v>
                </c:pt>
                <c:pt idx="6986">
                  <c:v>0.57899999999999996</c:v>
                </c:pt>
                <c:pt idx="6987">
                  <c:v>1.915</c:v>
                </c:pt>
                <c:pt idx="6988">
                  <c:v>1.9730000000000001</c:v>
                </c:pt>
                <c:pt idx="6989">
                  <c:v>1.994</c:v>
                </c:pt>
                <c:pt idx="6990">
                  <c:v>2.0110000000000001</c:v>
                </c:pt>
                <c:pt idx="6991">
                  <c:v>2.036</c:v>
                </c:pt>
                <c:pt idx="6992">
                  <c:v>2.153</c:v>
                </c:pt>
                <c:pt idx="6993">
                  <c:v>2.3460000000000001</c:v>
                </c:pt>
                <c:pt idx="6994">
                  <c:v>2.367</c:v>
                </c:pt>
                <c:pt idx="6995">
                  <c:v>2.3450000000000002</c:v>
                </c:pt>
                <c:pt idx="6996">
                  <c:v>2.351</c:v>
                </c:pt>
                <c:pt idx="6997">
                  <c:v>2.363</c:v>
                </c:pt>
                <c:pt idx="6998">
                  <c:v>2.3439999999999999</c:v>
                </c:pt>
                <c:pt idx="6999">
                  <c:v>2.3679999999999999</c:v>
                </c:pt>
                <c:pt idx="7000">
                  <c:v>2.3490000000000002</c:v>
                </c:pt>
                <c:pt idx="7001">
                  <c:v>2.34</c:v>
                </c:pt>
                <c:pt idx="7002">
                  <c:v>2.35</c:v>
                </c:pt>
                <c:pt idx="7003">
                  <c:v>2.3420000000000001</c:v>
                </c:pt>
                <c:pt idx="7004">
                  <c:v>2.3420000000000001</c:v>
                </c:pt>
                <c:pt idx="7005">
                  <c:v>2.351</c:v>
                </c:pt>
                <c:pt idx="7006">
                  <c:v>2.3420000000000001</c:v>
                </c:pt>
                <c:pt idx="7007">
                  <c:v>2.3439999999999999</c:v>
                </c:pt>
                <c:pt idx="7008">
                  <c:v>2.35</c:v>
                </c:pt>
                <c:pt idx="7009">
                  <c:v>2.3290000000000002</c:v>
                </c:pt>
                <c:pt idx="7010">
                  <c:v>2.3380000000000001</c:v>
                </c:pt>
                <c:pt idx="7011">
                  <c:v>2.3519999999999999</c:v>
                </c:pt>
                <c:pt idx="7012">
                  <c:v>2.3730000000000002</c:v>
                </c:pt>
                <c:pt idx="7013">
                  <c:v>2.4249999999999998</c:v>
                </c:pt>
                <c:pt idx="7014">
                  <c:v>2.335</c:v>
                </c:pt>
                <c:pt idx="7015">
                  <c:v>2.375</c:v>
                </c:pt>
                <c:pt idx="7016">
                  <c:v>2.371</c:v>
                </c:pt>
                <c:pt idx="7017">
                  <c:v>2.3889999999999998</c:v>
                </c:pt>
                <c:pt idx="7018">
                  <c:v>2.4169999999999998</c:v>
                </c:pt>
                <c:pt idx="7019">
                  <c:v>2.4220000000000002</c:v>
                </c:pt>
                <c:pt idx="7020">
                  <c:v>2.4249999999999998</c:v>
                </c:pt>
                <c:pt idx="7021">
                  <c:v>2.4249999999999998</c:v>
                </c:pt>
                <c:pt idx="7022">
                  <c:v>2.4129999999999998</c:v>
                </c:pt>
                <c:pt idx="7023">
                  <c:v>2.431</c:v>
                </c:pt>
                <c:pt idx="7024">
                  <c:v>2.4249999999999998</c:v>
                </c:pt>
                <c:pt idx="7025">
                  <c:v>2.4220000000000002</c:v>
                </c:pt>
                <c:pt idx="7026">
                  <c:v>2.4249999999999998</c:v>
                </c:pt>
                <c:pt idx="7027">
                  <c:v>2.4350000000000001</c:v>
                </c:pt>
                <c:pt idx="7028">
                  <c:v>2.4180000000000001</c:v>
                </c:pt>
                <c:pt idx="7029">
                  <c:v>2.4089999999999998</c:v>
                </c:pt>
                <c:pt idx="7030">
                  <c:v>2.42</c:v>
                </c:pt>
                <c:pt idx="7031">
                  <c:v>2.4260000000000002</c:v>
                </c:pt>
                <c:pt idx="7032">
                  <c:v>2.41</c:v>
                </c:pt>
                <c:pt idx="7033">
                  <c:v>2.42</c:v>
                </c:pt>
                <c:pt idx="7034">
                  <c:v>2.4159999999999999</c:v>
                </c:pt>
                <c:pt idx="7035">
                  <c:v>2.42</c:v>
                </c:pt>
                <c:pt idx="7036">
                  <c:v>2.4180000000000001</c:v>
                </c:pt>
                <c:pt idx="7037">
                  <c:v>3.786</c:v>
                </c:pt>
                <c:pt idx="7038">
                  <c:v>3.786</c:v>
                </c:pt>
                <c:pt idx="7039">
                  <c:v>3.8</c:v>
                </c:pt>
                <c:pt idx="7040">
                  <c:v>3.8610000000000002</c:v>
                </c:pt>
                <c:pt idx="7041">
                  <c:v>3.911</c:v>
                </c:pt>
                <c:pt idx="7042">
                  <c:v>3.871</c:v>
                </c:pt>
                <c:pt idx="7043">
                  <c:v>3.8519999999999999</c:v>
                </c:pt>
                <c:pt idx="7044">
                  <c:v>3.863</c:v>
                </c:pt>
                <c:pt idx="7045">
                  <c:v>3.8540000000000001</c:v>
                </c:pt>
                <c:pt idx="7046">
                  <c:v>3.8620000000000001</c:v>
                </c:pt>
                <c:pt idx="7047">
                  <c:v>3.8620000000000001</c:v>
                </c:pt>
                <c:pt idx="7048">
                  <c:v>3.847</c:v>
                </c:pt>
                <c:pt idx="7049">
                  <c:v>3.87</c:v>
                </c:pt>
                <c:pt idx="7050">
                  <c:v>3.8610000000000002</c:v>
                </c:pt>
                <c:pt idx="7051">
                  <c:v>3.8570000000000002</c:v>
                </c:pt>
                <c:pt idx="7052">
                  <c:v>3.8450000000000002</c:v>
                </c:pt>
                <c:pt idx="7053">
                  <c:v>3.8730000000000002</c:v>
                </c:pt>
                <c:pt idx="7054">
                  <c:v>3.9660000000000002</c:v>
                </c:pt>
                <c:pt idx="7055">
                  <c:v>4.181</c:v>
                </c:pt>
                <c:pt idx="7056">
                  <c:v>4.3079999999999998</c:v>
                </c:pt>
                <c:pt idx="7057">
                  <c:v>0.23799999999999999</c:v>
                </c:pt>
                <c:pt idx="7058">
                  <c:v>8.2000000000000003E-2</c:v>
                </c:pt>
                <c:pt idx="7059">
                  <c:v>8.4000000000000005E-2</c:v>
                </c:pt>
                <c:pt idx="7060">
                  <c:v>8.2000000000000003E-2</c:v>
                </c:pt>
                <c:pt idx="7061">
                  <c:v>8.2000000000000003E-2</c:v>
                </c:pt>
                <c:pt idx="7062">
                  <c:v>8.2000000000000003E-2</c:v>
                </c:pt>
                <c:pt idx="7063">
                  <c:v>8.2000000000000003E-2</c:v>
                </c:pt>
                <c:pt idx="7064">
                  <c:v>8.2000000000000003E-2</c:v>
                </c:pt>
                <c:pt idx="7065">
                  <c:v>8.2000000000000003E-2</c:v>
                </c:pt>
                <c:pt idx="7066">
                  <c:v>8.2000000000000003E-2</c:v>
                </c:pt>
                <c:pt idx="7067">
                  <c:v>8.2000000000000003E-2</c:v>
                </c:pt>
                <c:pt idx="7068">
                  <c:v>8.2000000000000003E-2</c:v>
                </c:pt>
                <c:pt idx="7069">
                  <c:v>8.8999999999999996E-2</c:v>
                </c:pt>
                <c:pt idx="7070">
                  <c:v>8.3000000000000004E-2</c:v>
                </c:pt>
                <c:pt idx="7071">
                  <c:v>8.2000000000000003E-2</c:v>
                </c:pt>
                <c:pt idx="7072">
                  <c:v>8.5000000000000006E-2</c:v>
                </c:pt>
                <c:pt idx="7073">
                  <c:v>9.1999999999999998E-2</c:v>
                </c:pt>
                <c:pt idx="7074">
                  <c:v>8.3000000000000004E-2</c:v>
                </c:pt>
                <c:pt idx="7075">
                  <c:v>0.122</c:v>
                </c:pt>
                <c:pt idx="7076">
                  <c:v>0.14699999999999999</c:v>
                </c:pt>
                <c:pt idx="7077">
                  <c:v>0.13200000000000001</c:v>
                </c:pt>
                <c:pt idx="7078">
                  <c:v>0.879</c:v>
                </c:pt>
                <c:pt idx="7079">
                  <c:v>0.82199999999999995</c:v>
                </c:pt>
                <c:pt idx="7080">
                  <c:v>0.79700000000000004</c:v>
                </c:pt>
                <c:pt idx="7081">
                  <c:v>0.81499999999999995</c:v>
                </c:pt>
                <c:pt idx="7082">
                  <c:v>0.82699999999999996</c:v>
                </c:pt>
                <c:pt idx="7083">
                  <c:v>0.81299999999999994</c:v>
                </c:pt>
                <c:pt idx="7084">
                  <c:v>0.81200000000000006</c:v>
                </c:pt>
                <c:pt idx="7085">
                  <c:v>0.81799999999999995</c:v>
                </c:pt>
                <c:pt idx="7086">
                  <c:v>0.81399999999999995</c:v>
                </c:pt>
                <c:pt idx="7087">
                  <c:v>0.81399999999999995</c:v>
                </c:pt>
                <c:pt idx="7088">
                  <c:v>0.81299999999999994</c:v>
                </c:pt>
                <c:pt idx="7089">
                  <c:v>0.81100000000000005</c:v>
                </c:pt>
                <c:pt idx="7090">
                  <c:v>0.81200000000000006</c:v>
                </c:pt>
                <c:pt idx="7091">
                  <c:v>0.81499999999999995</c:v>
                </c:pt>
                <c:pt idx="7092">
                  <c:v>0.81</c:v>
                </c:pt>
                <c:pt idx="7093">
                  <c:v>0.81299999999999994</c:v>
                </c:pt>
                <c:pt idx="7094">
                  <c:v>0.82899999999999996</c:v>
                </c:pt>
                <c:pt idx="7095">
                  <c:v>0.81200000000000006</c:v>
                </c:pt>
                <c:pt idx="7096">
                  <c:v>0.81299999999999994</c:v>
                </c:pt>
                <c:pt idx="7097">
                  <c:v>0.81200000000000006</c:v>
                </c:pt>
                <c:pt idx="7098">
                  <c:v>0.81499999999999995</c:v>
                </c:pt>
                <c:pt idx="7099">
                  <c:v>0.81100000000000005</c:v>
                </c:pt>
                <c:pt idx="7100">
                  <c:v>0.91500000000000004</c:v>
                </c:pt>
                <c:pt idx="7101">
                  <c:v>0.86899999999999999</c:v>
                </c:pt>
                <c:pt idx="7102">
                  <c:v>0.89800000000000002</c:v>
                </c:pt>
                <c:pt idx="7103">
                  <c:v>0.86099999999999999</c:v>
                </c:pt>
                <c:pt idx="7104">
                  <c:v>0.86399999999999999</c:v>
                </c:pt>
                <c:pt idx="7105">
                  <c:v>0.86199999999999999</c:v>
                </c:pt>
                <c:pt idx="7106">
                  <c:v>0.86399999999999999</c:v>
                </c:pt>
                <c:pt idx="7107">
                  <c:v>0.86099999999999999</c:v>
                </c:pt>
                <c:pt idx="7108">
                  <c:v>0.86299999999999999</c:v>
                </c:pt>
                <c:pt idx="7109">
                  <c:v>0.86099999999999999</c:v>
                </c:pt>
                <c:pt idx="7110">
                  <c:v>0.85899999999999999</c:v>
                </c:pt>
                <c:pt idx="7111">
                  <c:v>0.86699999999999999</c:v>
                </c:pt>
                <c:pt idx="7112">
                  <c:v>0.85599999999999998</c:v>
                </c:pt>
                <c:pt idx="7113">
                  <c:v>0.85699999999999998</c:v>
                </c:pt>
                <c:pt idx="7114">
                  <c:v>0.86799999999999999</c:v>
                </c:pt>
                <c:pt idx="7115">
                  <c:v>2.7530000000000001</c:v>
                </c:pt>
                <c:pt idx="7116">
                  <c:v>2.8479999999999999</c:v>
                </c:pt>
                <c:pt idx="7117">
                  <c:v>2.827</c:v>
                </c:pt>
                <c:pt idx="7118">
                  <c:v>0.26200000000000001</c:v>
                </c:pt>
                <c:pt idx="7119">
                  <c:v>8.2000000000000003E-2</c:v>
                </c:pt>
                <c:pt idx="7120">
                  <c:v>8.2000000000000003E-2</c:v>
                </c:pt>
                <c:pt idx="7121">
                  <c:v>8.2000000000000003E-2</c:v>
                </c:pt>
                <c:pt idx="7122">
                  <c:v>8.2000000000000003E-2</c:v>
                </c:pt>
                <c:pt idx="7123">
                  <c:v>8.2000000000000003E-2</c:v>
                </c:pt>
                <c:pt idx="7124">
                  <c:v>8.2000000000000003E-2</c:v>
                </c:pt>
                <c:pt idx="7125">
                  <c:v>8.4000000000000005E-2</c:v>
                </c:pt>
                <c:pt idx="7126">
                  <c:v>8.3000000000000004E-2</c:v>
                </c:pt>
                <c:pt idx="7127">
                  <c:v>8.2000000000000003E-2</c:v>
                </c:pt>
                <c:pt idx="7128">
                  <c:v>8.2000000000000003E-2</c:v>
                </c:pt>
                <c:pt idx="7129">
                  <c:v>8.3000000000000004E-2</c:v>
                </c:pt>
                <c:pt idx="7130">
                  <c:v>8.3000000000000004E-2</c:v>
                </c:pt>
                <c:pt idx="7131">
                  <c:v>8.2000000000000003E-2</c:v>
                </c:pt>
                <c:pt idx="7132">
                  <c:v>8.5000000000000006E-2</c:v>
                </c:pt>
                <c:pt idx="7133">
                  <c:v>0.09</c:v>
                </c:pt>
                <c:pt idx="7134">
                  <c:v>8.3000000000000004E-2</c:v>
                </c:pt>
                <c:pt idx="7135">
                  <c:v>8.2000000000000003E-2</c:v>
                </c:pt>
                <c:pt idx="7136">
                  <c:v>8.2000000000000003E-2</c:v>
                </c:pt>
                <c:pt idx="7137">
                  <c:v>8.2000000000000003E-2</c:v>
                </c:pt>
                <c:pt idx="7138">
                  <c:v>1.8640000000000001</c:v>
                </c:pt>
                <c:pt idx="7139">
                  <c:v>1.385</c:v>
                </c:pt>
                <c:pt idx="7140">
                  <c:v>5.4340000000000002</c:v>
                </c:pt>
                <c:pt idx="7141">
                  <c:v>2.109</c:v>
                </c:pt>
                <c:pt idx="7142">
                  <c:v>4.1790000000000003</c:v>
                </c:pt>
                <c:pt idx="7143">
                  <c:v>6.5839999999999996</c:v>
                </c:pt>
                <c:pt idx="7144">
                  <c:v>11.885999999999999</c:v>
                </c:pt>
                <c:pt idx="7145">
                  <c:v>7.5439999999999996</c:v>
                </c:pt>
                <c:pt idx="7146">
                  <c:v>9.9740000000000002</c:v>
                </c:pt>
                <c:pt idx="7147">
                  <c:v>6.3220000000000001</c:v>
                </c:pt>
                <c:pt idx="7148">
                  <c:v>7.3220000000000001</c:v>
                </c:pt>
                <c:pt idx="7149">
                  <c:v>5.6</c:v>
                </c:pt>
                <c:pt idx="7150">
                  <c:v>7.3769999999999998</c:v>
                </c:pt>
                <c:pt idx="7151">
                  <c:v>5.2249999999999996</c:v>
                </c:pt>
                <c:pt idx="7152">
                  <c:v>5.4809999999999999</c:v>
                </c:pt>
                <c:pt idx="7153">
                  <c:v>2.8540000000000001</c:v>
                </c:pt>
                <c:pt idx="7154">
                  <c:v>4.8959999999999999</c:v>
                </c:pt>
                <c:pt idx="7155">
                  <c:v>5.835</c:v>
                </c:pt>
                <c:pt idx="7156">
                  <c:v>5.9160000000000004</c:v>
                </c:pt>
                <c:pt idx="7157">
                  <c:v>7.2539999999999996</c:v>
                </c:pt>
                <c:pt idx="7158">
                  <c:v>5.7859999999999996</c:v>
                </c:pt>
                <c:pt idx="7159">
                  <c:v>5.8390000000000004</c:v>
                </c:pt>
                <c:pt idx="7160">
                  <c:v>7.3170000000000002</c:v>
                </c:pt>
                <c:pt idx="7161">
                  <c:v>5.09</c:v>
                </c:pt>
                <c:pt idx="7162">
                  <c:v>5.8959999999999999</c:v>
                </c:pt>
                <c:pt idx="7163">
                  <c:v>7.2359999999999998</c:v>
                </c:pt>
                <c:pt idx="7164">
                  <c:v>9.8360000000000003</c:v>
                </c:pt>
                <c:pt idx="7165">
                  <c:v>6.1829999999999998</c:v>
                </c:pt>
                <c:pt idx="7166">
                  <c:v>10.119</c:v>
                </c:pt>
                <c:pt idx="7167">
                  <c:v>7.4459999999999997</c:v>
                </c:pt>
                <c:pt idx="7168">
                  <c:v>3.802</c:v>
                </c:pt>
                <c:pt idx="7169">
                  <c:v>2.9689999999999999</c:v>
                </c:pt>
                <c:pt idx="7170">
                  <c:v>6.9969999999999999</c:v>
                </c:pt>
                <c:pt idx="7171">
                  <c:v>5.819</c:v>
                </c:pt>
                <c:pt idx="7172">
                  <c:v>5.1420000000000003</c:v>
                </c:pt>
                <c:pt idx="7173">
                  <c:v>7.1280000000000001</c:v>
                </c:pt>
                <c:pt idx="7174">
                  <c:v>4.9749999999999996</c:v>
                </c:pt>
                <c:pt idx="7175">
                  <c:v>5.3869999999999996</c:v>
                </c:pt>
                <c:pt idx="7176">
                  <c:v>7.1870000000000003</c:v>
                </c:pt>
                <c:pt idx="7177">
                  <c:v>9.8209999999999997</c:v>
                </c:pt>
                <c:pt idx="7178">
                  <c:v>6.0570000000000004</c:v>
                </c:pt>
                <c:pt idx="7179">
                  <c:v>4.9400000000000004</c:v>
                </c:pt>
                <c:pt idx="7180">
                  <c:v>5.3760000000000003</c:v>
                </c:pt>
                <c:pt idx="7181">
                  <c:v>5.04</c:v>
                </c:pt>
                <c:pt idx="7182">
                  <c:v>4.5010000000000003</c:v>
                </c:pt>
                <c:pt idx="7183">
                  <c:v>7.13</c:v>
                </c:pt>
                <c:pt idx="7184">
                  <c:v>5.484</c:v>
                </c:pt>
                <c:pt idx="7185">
                  <c:v>5.74</c:v>
                </c:pt>
                <c:pt idx="7186">
                  <c:v>4.5549999999999997</c:v>
                </c:pt>
                <c:pt idx="7187">
                  <c:v>7.0129999999999999</c:v>
                </c:pt>
                <c:pt idx="7188">
                  <c:v>9.4860000000000007</c:v>
                </c:pt>
                <c:pt idx="7189">
                  <c:v>4.6269999999999998</c:v>
                </c:pt>
                <c:pt idx="7190">
                  <c:v>3.081</c:v>
                </c:pt>
                <c:pt idx="7191">
                  <c:v>4.8929999999999998</c:v>
                </c:pt>
                <c:pt idx="7192">
                  <c:v>2.9580000000000002</c:v>
                </c:pt>
                <c:pt idx="7193">
                  <c:v>2.8780000000000001</c:v>
                </c:pt>
                <c:pt idx="7194">
                  <c:v>4.4729999999999999</c:v>
                </c:pt>
                <c:pt idx="7195">
                  <c:v>4.6859999999999999</c:v>
                </c:pt>
                <c:pt idx="7196">
                  <c:v>2.649</c:v>
                </c:pt>
                <c:pt idx="7197">
                  <c:v>3.081</c:v>
                </c:pt>
                <c:pt idx="7198">
                  <c:v>2.96</c:v>
                </c:pt>
                <c:pt idx="7199">
                  <c:v>2.2370000000000001</c:v>
                </c:pt>
                <c:pt idx="7200">
                  <c:v>6.65</c:v>
                </c:pt>
                <c:pt idx="7201">
                  <c:v>9.65</c:v>
                </c:pt>
                <c:pt idx="7202">
                  <c:v>10.413</c:v>
                </c:pt>
                <c:pt idx="7203">
                  <c:v>14.391</c:v>
                </c:pt>
                <c:pt idx="7204">
                  <c:v>4.8029999999999999</c:v>
                </c:pt>
                <c:pt idx="7205">
                  <c:v>6.827</c:v>
                </c:pt>
                <c:pt idx="7206">
                  <c:v>5.226</c:v>
                </c:pt>
                <c:pt idx="7207">
                  <c:v>5.6980000000000004</c:v>
                </c:pt>
                <c:pt idx="7208">
                  <c:v>2.887</c:v>
                </c:pt>
                <c:pt idx="7209">
                  <c:v>4.649</c:v>
                </c:pt>
                <c:pt idx="7210">
                  <c:v>5.0910000000000002</c:v>
                </c:pt>
                <c:pt idx="7211">
                  <c:v>3.1619999999999999</c:v>
                </c:pt>
                <c:pt idx="7212">
                  <c:v>2.9249999999999998</c:v>
                </c:pt>
                <c:pt idx="7213">
                  <c:v>0.34399999999999997</c:v>
                </c:pt>
                <c:pt idx="7214">
                  <c:v>6.556</c:v>
                </c:pt>
                <c:pt idx="7215">
                  <c:v>3.1179999999999999</c:v>
                </c:pt>
                <c:pt idx="7216">
                  <c:v>2.8149999999999999</c:v>
                </c:pt>
                <c:pt idx="7217">
                  <c:v>4.4560000000000004</c:v>
                </c:pt>
                <c:pt idx="7218">
                  <c:v>5.4880000000000004</c:v>
                </c:pt>
                <c:pt idx="7219">
                  <c:v>2.93</c:v>
                </c:pt>
                <c:pt idx="7220">
                  <c:v>5.4320000000000004</c:v>
                </c:pt>
                <c:pt idx="7221">
                  <c:v>3.6059999999999999</c:v>
                </c:pt>
                <c:pt idx="7222">
                  <c:v>6.0359999999999996</c:v>
                </c:pt>
                <c:pt idx="7223">
                  <c:v>6.0789999999999997</c:v>
                </c:pt>
                <c:pt idx="7224">
                  <c:v>3.1379999999999999</c:v>
                </c:pt>
                <c:pt idx="7225">
                  <c:v>4.4249999999999998</c:v>
                </c:pt>
                <c:pt idx="7226">
                  <c:v>6.5869999999999997</c:v>
                </c:pt>
                <c:pt idx="7227">
                  <c:v>4.5380000000000003</c:v>
                </c:pt>
                <c:pt idx="7228">
                  <c:v>6.4320000000000004</c:v>
                </c:pt>
                <c:pt idx="7229">
                  <c:v>8.6530000000000005</c:v>
                </c:pt>
                <c:pt idx="7230">
                  <c:v>10.948</c:v>
                </c:pt>
                <c:pt idx="7231">
                  <c:v>3.3109999999999999</c:v>
                </c:pt>
                <c:pt idx="7232">
                  <c:v>2.7469999999999999</c:v>
                </c:pt>
                <c:pt idx="7233">
                  <c:v>4.2469999999999999</c:v>
                </c:pt>
                <c:pt idx="7234">
                  <c:v>2.67</c:v>
                </c:pt>
                <c:pt idx="7235">
                  <c:v>2.0569999999999999</c:v>
                </c:pt>
                <c:pt idx="7236">
                  <c:v>4.2489999999999997</c:v>
                </c:pt>
                <c:pt idx="7237">
                  <c:v>6.5759999999999996</c:v>
                </c:pt>
                <c:pt idx="7238">
                  <c:v>9.0120000000000005</c:v>
                </c:pt>
                <c:pt idx="7239">
                  <c:v>9.99</c:v>
                </c:pt>
                <c:pt idx="7240">
                  <c:v>3.1619999999999999</c:v>
                </c:pt>
                <c:pt idx="7241">
                  <c:v>1.946</c:v>
                </c:pt>
                <c:pt idx="7242">
                  <c:v>2.7389999999999999</c:v>
                </c:pt>
                <c:pt idx="7243">
                  <c:v>4.2350000000000003</c:v>
                </c:pt>
                <c:pt idx="7244">
                  <c:v>4.3869999999999996</c:v>
                </c:pt>
                <c:pt idx="7245">
                  <c:v>2.9329999999999998</c:v>
                </c:pt>
                <c:pt idx="7246">
                  <c:v>0.314</c:v>
                </c:pt>
                <c:pt idx="7247">
                  <c:v>3.8460000000000001</c:v>
                </c:pt>
                <c:pt idx="7248">
                  <c:v>2.7240000000000002</c:v>
                </c:pt>
                <c:pt idx="7249">
                  <c:v>2.7810000000000001</c:v>
                </c:pt>
                <c:pt idx="7250">
                  <c:v>2.3490000000000002</c:v>
                </c:pt>
                <c:pt idx="7251">
                  <c:v>5.24</c:v>
                </c:pt>
                <c:pt idx="7252">
                  <c:v>2.6760000000000002</c:v>
                </c:pt>
                <c:pt idx="7253">
                  <c:v>3.9060000000000001</c:v>
                </c:pt>
                <c:pt idx="7254">
                  <c:v>6.4569999999999999</c:v>
                </c:pt>
                <c:pt idx="7255">
                  <c:v>7.2249999999999996</c:v>
                </c:pt>
                <c:pt idx="7256">
                  <c:v>7.976</c:v>
                </c:pt>
                <c:pt idx="7257">
                  <c:v>5.202</c:v>
                </c:pt>
                <c:pt idx="7258">
                  <c:v>0.78</c:v>
                </c:pt>
                <c:pt idx="7259">
                  <c:v>3.5390000000000001</c:v>
                </c:pt>
                <c:pt idx="7260">
                  <c:v>2.8239999999999998</c:v>
                </c:pt>
                <c:pt idx="7261">
                  <c:v>2.0030000000000001</c:v>
                </c:pt>
                <c:pt idx="7262">
                  <c:v>0.42599999999999999</c:v>
                </c:pt>
                <c:pt idx="7263">
                  <c:v>2.4489999999999998</c:v>
                </c:pt>
                <c:pt idx="7264">
                  <c:v>4.1989999999999998</c:v>
                </c:pt>
                <c:pt idx="7265">
                  <c:v>2.0049999999999999</c:v>
                </c:pt>
                <c:pt idx="7266">
                  <c:v>253.37</c:v>
                </c:pt>
                <c:pt idx="7267">
                  <c:v>3.09</c:v>
                </c:pt>
                <c:pt idx="7268">
                  <c:v>2.173</c:v>
                </c:pt>
                <c:pt idx="7269">
                  <c:v>2.6509999999999998</c:v>
                </c:pt>
                <c:pt idx="7270">
                  <c:v>4.625</c:v>
                </c:pt>
                <c:pt idx="7271">
                  <c:v>2.8519999999999999</c:v>
                </c:pt>
                <c:pt idx="7272">
                  <c:v>1.8879999999999999</c:v>
                </c:pt>
                <c:pt idx="7273">
                  <c:v>4.2759999999999998</c:v>
                </c:pt>
                <c:pt idx="7274">
                  <c:v>1.276</c:v>
                </c:pt>
                <c:pt idx="7275">
                  <c:v>2.5510000000000002</c:v>
                </c:pt>
                <c:pt idx="7276">
                  <c:v>2.431</c:v>
                </c:pt>
                <c:pt idx="7277">
                  <c:v>2.573</c:v>
                </c:pt>
                <c:pt idx="7278">
                  <c:v>2.7130000000000001</c:v>
                </c:pt>
                <c:pt idx="7279">
                  <c:v>1.8979999999999999</c:v>
                </c:pt>
                <c:pt idx="7280">
                  <c:v>3.7810000000000001</c:v>
                </c:pt>
                <c:pt idx="7281">
                  <c:v>6.2460000000000004</c:v>
                </c:pt>
                <c:pt idx="7282">
                  <c:v>6.3940000000000001</c:v>
                </c:pt>
                <c:pt idx="7283">
                  <c:v>7.61</c:v>
                </c:pt>
                <c:pt idx="7284">
                  <c:v>9.8290000000000006</c:v>
                </c:pt>
                <c:pt idx="7285">
                  <c:v>13.454000000000001</c:v>
                </c:pt>
                <c:pt idx="7286">
                  <c:v>13.497</c:v>
                </c:pt>
                <c:pt idx="7287">
                  <c:v>2.419</c:v>
                </c:pt>
                <c:pt idx="7288">
                  <c:v>4.0389999999999997</c:v>
                </c:pt>
                <c:pt idx="7289">
                  <c:v>1.2290000000000001</c:v>
                </c:pt>
                <c:pt idx="7290">
                  <c:v>2.3460000000000001</c:v>
                </c:pt>
                <c:pt idx="7291">
                  <c:v>0.43</c:v>
                </c:pt>
                <c:pt idx="7292">
                  <c:v>2.39</c:v>
                </c:pt>
                <c:pt idx="7293">
                  <c:v>2.67</c:v>
                </c:pt>
                <c:pt idx="7294">
                  <c:v>2.6680000000000001</c:v>
                </c:pt>
                <c:pt idx="7295">
                  <c:v>1.85</c:v>
                </c:pt>
                <c:pt idx="7296">
                  <c:v>0.63700000000000001</c:v>
                </c:pt>
                <c:pt idx="7297">
                  <c:v>3.87</c:v>
                </c:pt>
                <c:pt idx="7298">
                  <c:v>2.121</c:v>
                </c:pt>
                <c:pt idx="7299">
                  <c:v>4.05</c:v>
                </c:pt>
                <c:pt idx="7300">
                  <c:v>6.3650000000000002</c:v>
                </c:pt>
                <c:pt idx="7301">
                  <c:v>2.8969999999999998</c:v>
                </c:pt>
                <c:pt idx="7302">
                  <c:v>1.083</c:v>
                </c:pt>
                <c:pt idx="7303">
                  <c:v>3.5430000000000001</c:v>
                </c:pt>
                <c:pt idx="7304">
                  <c:v>2.5009999999999999</c:v>
                </c:pt>
                <c:pt idx="7305">
                  <c:v>2.1709999999999998</c:v>
                </c:pt>
                <c:pt idx="7306">
                  <c:v>2.4609999999999999</c:v>
                </c:pt>
                <c:pt idx="7307">
                  <c:v>2.5369999999999999</c:v>
                </c:pt>
                <c:pt idx="7308">
                  <c:v>0.436</c:v>
                </c:pt>
                <c:pt idx="7309">
                  <c:v>2.335</c:v>
                </c:pt>
                <c:pt idx="7310">
                  <c:v>1.619</c:v>
                </c:pt>
                <c:pt idx="7311">
                  <c:v>3.8980000000000001</c:v>
                </c:pt>
                <c:pt idx="7312">
                  <c:v>0.38600000000000001</c:v>
                </c:pt>
                <c:pt idx="7313">
                  <c:v>3.98</c:v>
                </c:pt>
                <c:pt idx="7314">
                  <c:v>6.2169999999999996</c:v>
                </c:pt>
                <c:pt idx="7315">
                  <c:v>7.258</c:v>
                </c:pt>
                <c:pt idx="7316">
                  <c:v>7.6760000000000002</c:v>
                </c:pt>
                <c:pt idx="7317">
                  <c:v>2.8370000000000002</c:v>
                </c:pt>
                <c:pt idx="7318">
                  <c:v>2.298</c:v>
                </c:pt>
                <c:pt idx="7319">
                  <c:v>0.27800000000000002</c:v>
                </c:pt>
                <c:pt idx="7320">
                  <c:v>3.8359999999999999</c:v>
                </c:pt>
                <c:pt idx="7321">
                  <c:v>2.5880000000000001</c:v>
                </c:pt>
                <c:pt idx="7322">
                  <c:v>1.9570000000000001</c:v>
                </c:pt>
                <c:pt idx="7323">
                  <c:v>0.252</c:v>
                </c:pt>
                <c:pt idx="7324">
                  <c:v>2.3940000000000001</c:v>
                </c:pt>
                <c:pt idx="7325">
                  <c:v>4.0890000000000004</c:v>
                </c:pt>
                <c:pt idx="7326">
                  <c:v>1.94</c:v>
                </c:pt>
                <c:pt idx="7327">
                  <c:v>4.1630000000000003</c:v>
                </c:pt>
                <c:pt idx="7328">
                  <c:v>2.2909999999999999</c:v>
                </c:pt>
                <c:pt idx="7329">
                  <c:v>2.4980000000000002</c:v>
                </c:pt>
                <c:pt idx="7330">
                  <c:v>2.5059999999999998</c:v>
                </c:pt>
                <c:pt idx="7331">
                  <c:v>1.966</c:v>
                </c:pt>
                <c:pt idx="7332">
                  <c:v>3.972</c:v>
                </c:pt>
                <c:pt idx="7333">
                  <c:v>3.968</c:v>
                </c:pt>
                <c:pt idx="7334">
                  <c:v>2.8610000000000002</c:v>
                </c:pt>
                <c:pt idx="7335">
                  <c:v>2.653</c:v>
                </c:pt>
                <c:pt idx="7336">
                  <c:v>2.64</c:v>
                </c:pt>
                <c:pt idx="7337">
                  <c:v>4.8330000000000002</c:v>
                </c:pt>
                <c:pt idx="7338">
                  <c:v>4.1379999999999999</c:v>
                </c:pt>
                <c:pt idx="7339">
                  <c:v>3.8959999999999999</c:v>
                </c:pt>
                <c:pt idx="7340">
                  <c:v>6.3449999999999998</c:v>
                </c:pt>
                <c:pt idx="7341">
                  <c:v>8.75</c:v>
                </c:pt>
                <c:pt idx="7342">
                  <c:v>11.226000000000001</c:v>
                </c:pt>
                <c:pt idx="7343">
                  <c:v>5.5039999999999996</c:v>
                </c:pt>
                <c:pt idx="7344">
                  <c:v>3.0569999999999999</c:v>
                </c:pt>
                <c:pt idx="7345">
                  <c:v>5.109</c:v>
                </c:pt>
                <c:pt idx="7346">
                  <c:v>2.9580000000000002</c:v>
                </c:pt>
                <c:pt idx="7347">
                  <c:v>3.835</c:v>
                </c:pt>
                <c:pt idx="7348">
                  <c:v>2.7320000000000002</c:v>
                </c:pt>
                <c:pt idx="7349">
                  <c:v>2.7559999999999998</c:v>
                </c:pt>
                <c:pt idx="7350">
                  <c:v>2.3929999999999998</c:v>
                </c:pt>
                <c:pt idx="7351">
                  <c:v>4.3029999999999999</c:v>
                </c:pt>
                <c:pt idx="7352">
                  <c:v>2.492</c:v>
                </c:pt>
                <c:pt idx="7353">
                  <c:v>2.57</c:v>
                </c:pt>
                <c:pt idx="7354">
                  <c:v>4.484</c:v>
                </c:pt>
                <c:pt idx="7355">
                  <c:v>2.891</c:v>
                </c:pt>
                <c:pt idx="7356">
                  <c:v>2.0489999999999999</c:v>
                </c:pt>
                <c:pt idx="7357">
                  <c:v>6.31</c:v>
                </c:pt>
                <c:pt idx="7358">
                  <c:v>2.8759999999999999</c:v>
                </c:pt>
                <c:pt idx="7359">
                  <c:v>4.16</c:v>
                </c:pt>
                <c:pt idx="7360">
                  <c:v>2.839</c:v>
                </c:pt>
                <c:pt idx="7361">
                  <c:v>0.316</c:v>
                </c:pt>
                <c:pt idx="7362">
                  <c:v>2.5390000000000001</c:v>
                </c:pt>
                <c:pt idx="7363">
                  <c:v>2.7330000000000001</c:v>
                </c:pt>
                <c:pt idx="7364">
                  <c:v>4.5270000000000001</c:v>
                </c:pt>
                <c:pt idx="7365">
                  <c:v>2.97</c:v>
                </c:pt>
                <c:pt idx="7366">
                  <c:v>2.48</c:v>
                </c:pt>
                <c:pt idx="7367">
                  <c:v>4.3369999999999997</c:v>
                </c:pt>
                <c:pt idx="7368">
                  <c:v>63.548000000000002</c:v>
                </c:pt>
                <c:pt idx="7369">
                  <c:v>63.466000000000001</c:v>
                </c:pt>
                <c:pt idx="7370">
                  <c:v>4.3170000000000002</c:v>
                </c:pt>
                <c:pt idx="7371">
                  <c:v>4.1980000000000004</c:v>
                </c:pt>
                <c:pt idx="7372">
                  <c:v>4.2309999999999999</c:v>
                </c:pt>
                <c:pt idx="7373">
                  <c:v>2.6509999999999998</c:v>
                </c:pt>
                <c:pt idx="7374">
                  <c:v>2.7149999999999999</c:v>
                </c:pt>
                <c:pt idx="7375">
                  <c:v>2.653</c:v>
                </c:pt>
                <c:pt idx="7376">
                  <c:v>2.528</c:v>
                </c:pt>
                <c:pt idx="7377">
                  <c:v>3.8740000000000001</c:v>
                </c:pt>
                <c:pt idx="7378">
                  <c:v>6.0010000000000003</c:v>
                </c:pt>
                <c:pt idx="7379">
                  <c:v>8.2959999999999994</c:v>
                </c:pt>
                <c:pt idx="7380">
                  <c:v>3.625</c:v>
                </c:pt>
                <c:pt idx="7381">
                  <c:v>32.996000000000002</c:v>
                </c:pt>
                <c:pt idx="7382">
                  <c:v>33.735999999999997</c:v>
                </c:pt>
                <c:pt idx="7383">
                  <c:v>5.5010000000000003</c:v>
                </c:pt>
                <c:pt idx="7384">
                  <c:v>4.6210000000000004</c:v>
                </c:pt>
                <c:pt idx="7385">
                  <c:v>5.117</c:v>
                </c:pt>
                <c:pt idx="7386">
                  <c:v>3.04</c:v>
                </c:pt>
                <c:pt idx="7387">
                  <c:v>2.7480000000000002</c:v>
                </c:pt>
                <c:pt idx="7388">
                  <c:v>4.4649999999999999</c:v>
                </c:pt>
                <c:pt idx="7389">
                  <c:v>4.7240000000000002</c:v>
                </c:pt>
                <c:pt idx="7390">
                  <c:v>5.274</c:v>
                </c:pt>
                <c:pt idx="7391">
                  <c:v>4.3140000000000001</c:v>
                </c:pt>
                <c:pt idx="7392">
                  <c:v>5.5810000000000004</c:v>
                </c:pt>
                <c:pt idx="7393">
                  <c:v>1.5660000000000001</c:v>
                </c:pt>
                <c:pt idx="7394">
                  <c:v>4.7859999999999996</c:v>
                </c:pt>
                <c:pt idx="7395">
                  <c:v>5.1680000000000001</c:v>
                </c:pt>
                <c:pt idx="7396">
                  <c:v>3.0209999999999999</c:v>
                </c:pt>
                <c:pt idx="7397">
                  <c:v>2.1789999999999998</c:v>
                </c:pt>
                <c:pt idx="7398">
                  <c:v>6.0279999999999996</c:v>
                </c:pt>
                <c:pt idx="7399">
                  <c:v>26.821999999999999</c:v>
                </c:pt>
                <c:pt idx="7400">
                  <c:v>53.220999999999997</c:v>
                </c:pt>
                <c:pt idx="7401">
                  <c:v>54.779000000000003</c:v>
                </c:pt>
                <c:pt idx="7402">
                  <c:v>55.777000000000001</c:v>
                </c:pt>
                <c:pt idx="7403">
                  <c:v>50.237000000000002</c:v>
                </c:pt>
                <c:pt idx="7404">
                  <c:v>46.070999999999998</c:v>
                </c:pt>
                <c:pt idx="7405">
                  <c:v>51.994999999999997</c:v>
                </c:pt>
                <c:pt idx="7406">
                  <c:v>58.073</c:v>
                </c:pt>
                <c:pt idx="7407">
                  <c:v>51.344999999999999</c:v>
                </c:pt>
                <c:pt idx="7408">
                  <c:v>52.094999999999999</c:v>
                </c:pt>
                <c:pt idx="7409">
                  <c:v>31.062999999999999</c:v>
                </c:pt>
                <c:pt idx="7410">
                  <c:v>4.1529999999999996</c:v>
                </c:pt>
                <c:pt idx="7411">
                  <c:v>2.5670000000000002</c:v>
                </c:pt>
                <c:pt idx="7412">
                  <c:v>3.0019999999999998</c:v>
                </c:pt>
                <c:pt idx="7413">
                  <c:v>4.5250000000000004</c:v>
                </c:pt>
                <c:pt idx="7414">
                  <c:v>2.399</c:v>
                </c:pt>
                <c:pt idx="7415">
                  <c:v>6.617</c:v>
                </c:pt>
                <c:pt idx="7416">
                  <c:v>1.6659999999999999</c:v>
                </c:pt>
                <c:pt idx="7417">
                  <c:v>1.2529999999999999</c:v>
                </c:pt>
                <c:pt idx="7418">
                  <c:v>2.645</c:v>
                </c:pt>
                <c:pt idx="7419">
                  <c:v>3.7109999999999999</c:v>
                </c:pt>
                <c:pt idx="7420">
                  <c:v>2.8620000000000001</c:v>
                </c:pt>
                <c:pt idx="7421">
                  <c:v>48.643000000000001</c:v>
                </c:pt>
                <c:pt idx="7422">
                  <c:v>50.960999999999999</c:v>
                </c:pt>
                <c:pt idx="7423">
                  <c:v>57.613</c:v>
                </c:pt>
                <c:pt idx="7424">
                  <c:v>56.734999999999999</c:v>
                </c:pt>
                <c:pt idx="7425">
                  <c:v>54.076999999999998</c:v>
                </c:pt>
                <c:pt idx="7426">
                  <c:v>57.488999999999997</c:v>
                </c:pt>
                <c:pt idx="7427">
                  <c:v>50.744999999999997</c:v>
                </c:pt>
                <c:pt idx="7428">
                  <c:v>34.984999999999999</c:v>
                </c:pt>
                <c:pt idx="7429">
                  <c:v>28.829000000000001</c:v>
                </c:pt>
                <c:pt idx="7430">
                  <c:v>30.181999999999999</c:v>
                </c:pt>
                <c:pt idx="7431">
                  <c:v>31.010999999999999</c:v>
                </c:pt>
                <c:pt idx="7432">
                  <c:v>21.795999999999999</c:v>
                </c:pt>
                <c:pt idx="7433">
                  <c:v>8.7240000000000002</c:v>
                </c:pt>
                <c:pt idx="7434">
                  <c:v>8.3529999999999998</c:v>
                </c:pt>
                <c:pt idx="7435">
                  <c:v>11.686</c:v>
                </c:pt>
                <c:pt idx="7436">
                  <c:v>9.8119999999999994</c:v>
                </c:pt>
                <c:pt idx="7437">
                  <c:v>11.257999999999999</c:v>
                </c:pt>
                <c:pt idx="7438">
                  <c:v>10.364000000000001</c:v>
                </c:pt>
                <c:pt idx="7439">
                  <c:v>13.368</c:v>
                </c:pt>
                <c:pt idx="7440">
                  <c:v>9.4550000000000001</c:v>
                </c:pt>
                <c:pt idx="7441">
                  <c:v>12.523</c:v>
                </c:pt>
                <c:pt idx="7442">
                  <c:v>8.5809999999999995</c:v>
                </c:pt>
                <c:pt idx="7443">
                  <c:v>7.8179999999999996</c:v>
                </c:pt>
                <c:pt idx="7444">
                  <c:v>7.2290000000000001</c:v>
                </c:pt>
                <c:pt idx="7445">
                  <c:v>11.117000000000001</c:v>
                </c:pt>
                <c:pt idx="7446">
                  <c:v>13.662000000000001</c:v>
                </c:pt>
                <c:pt idx="7447">
                  <c:v>9.5779999999999994</c:v>
                </c:pt>
                <c:pt idx="7448">
                  <c:v>10.119</c:v>
                </c:pt>
                <c:pt idx="7449">
                  <c:v>5.6269999999999998</c:v>
                </c:pt>
                <c:pt idx="7450">
                  <c:v>9.6679999999999993</c:v>
                </c:pt>
                <c:pt idx="7451">
                  <c:v>9.2260000000000009</c:v>
                </c:pt>
                <c:pt idx="7452">
                  <c:v>8.4860000000000007</c:v>
                </c:pt>
                <c:pt idx="7453">
                  <c:v>9.7080000000000002</c:v>
                </c:pt>
                <c:pt idx="7454">
                  <c:v>8.0380000000000003</c:v>
                </c:pt>
                <c:pt idx="7455">
                  <c:v>9.4749999999999996</c:v>
                </c:pt>
                <c:pt idx="7456">
                  <c:v>7.1429999999999998</c:v>
                </c:pt>
                <c:pt idx="7457">
                  <c:v>9.0269999999999992</c:v>
                </c:pt>
                <c:pt idx="7458">
                  <c:v>5.7690000000000001</c:v>
                </c:pt>
                <c:pt idx="7459">
                  <c:v>7.2290000000000001</c:v>
                </c:pt>
                <c:pt idx="7460">
                  <c:v>11.846</c:v>
                </c:pt>
                <c:pt idx="7461">
                  <c:v>10.919</c:v>
                </c:pt>
                <c:pt idx="7462">
                  <c:v>9.4030000000000005</c:v>
                </c:pt>
                <c:pt idx="7463">
                  <c:v>9.4329999999999998</c:v>
                </c:pt>
                <c:pt idx="7464">
                  <c:v>9.0939999999999994</c:v>
                </c:pt>
                <c:pt idx="7465">
                  <c:v>11.3</c:v>
                </c:pt>
                <c:pt idx="7466">
                  <c:v>9.3339999999999996</c:v>
                </c:pt>
                <c:pt idx="7467">
                  <c:v>9.6639999999999997</c:v>
                </c:pt>
                <c:pt idx="7468">
                  <c:v>8.8049999999999997</c:v>
                </c:pt>
                <c:pt idx="7469">
                  <c:v>7.0590000000000002</c:v>
                </c:pt>
                <c:pt idx="7470">
                  <c:v>7.343</c:v>
                </c:pt>
                <c:pt idx="7471">
                  <c:v>6.9349999999999996</c:v>
                </c:pt>
                <c:pt idx="7472">
                  <c:v>8.0009999999999994</c:v>
                </c:pt>
                <c:pt idx="7473">
                  <c:v>7.359</c:v>
                </c:pt>
                <c:pt idx="7474">
                  <c:v>8.1790000000000003</c:v>
                </c:pt>
                <c:pt idx="7475">
                  <c:v>7.9589999999999996</c:v>
                </c:pt>
                <c:pt idx="7476">
                  <c:v>10.775</c:v>
                </c:pt>
                <c:pt idx="7477">
                  <c:v>10.361000000000001</c:v>
                </c:pt>
                <c:pt idx="7478">
                  <c:v>7.3949999999999996</c:v>
                </c:pt>
                <c:pt idx="7479">
                  <c:v>8.0670000000000002</c:v>
                </c:pt>
                <c:pt idx="7480">
                  <c:v>8.9649999999999999</c:v>
                </c:pt>
                <c:pt idx="7481">
                  <c:v>6.74</c:v>
                </c:pt>
                <c:pt idx="7482">
                  <c:v>9.2240000000000002</c:v>
                </c:pt>
                <c:pt idx="7483">
                  <c:v>9.3659999999999997</c:v>
                </c:pt>
                <c:pt idx="7484">
                  <c:v>7.95</c:v>
                </c:pt>
                <c:pt idx="7485">
                  <c:v>8.9429999999999996</c:v>
                </c:pt>
                <c:pt idx="7486">
                  <c:v>7.7380000000000004</c:v>
                </c:pt>
                <c:pt idx="7487">
                  <c:v>7.9329999999999998</c:v>
                </c:pt>
                <c:pt idx="7488">
                  <c:v>11.26</c:v>
                </c:pt>
                <c:pt idx="7489">
                  <c:v>6.8730000000000002</c:v>
                </c:pt>
                <c:pt idx="7490">
                  <c:v>6.9279999999999999</c:v>
                </c:pt>
                <c:pt idx="7491">
                  <c:v>7.4050000000000002</c:v>
                </c:pt>
                <c:pt idx="7492">
                  <c:v>6.7960000000000003</c:v>
                </c:pt>
                <c:pt idx="7493">
                  <c:v>8.7590000000000003</c:v>
                </c:pt>
                <c:pt idx="7494">
                  <c:v>9.0570000000000004</c:v>
                </c:pt>
                <c:pt idx="7495">
                  <c:v>6.64</c:v>
                </c:pt>
                <c:pt idx="7496">
                  <c:v>7.1840000000000002</c:v>
                </c:pt>
                <c:pt idx="7497">
                  <c:v>6.6929999999999996</c:v>
                </c:pt>
                <c:pt idx="7498">
                  <c:v>7.3040000000000003</c:v>
                </c:pt>
                <c:pt idx="7499">
                  <c:v>7.2140000000000004</c:v>
                </c:pt>
                <c:pt idx="7500">
                  <c:v>4.9870000000000001</c:v>
                </c:pt>
                <c:pt idx="7501">
                  <c:v>4.9109999999999996</c:v>
                </c:pt>
                <c:pt idx="7502">
                  <c:v>2.875</c:v>
                </c:pt>
                <c:pt idx="7503">
                  <c:v>5.0960000000000001</c:v>
                </c:pt>
                <c:pt idx="7504">
                  <c:v>1.6879999999999999</c:v>
                </c:pt>
                <c:pt idx="7505">
                  <c:v>4.9189999999999996</c:v>
                </c:pt>
                <c:pt idx="7506">
                  <c:v>4.4050000000000002</c:v>
                </c:pt>
                <c:pt idx="7507">
                  <c:v>0.34100000000000003</c:v>
                </c:pt>
                <c:pt idx="7508">
                  <c:v>3.7130000000000001</c:v>
                </c:pt>
                <c:pt idx="7509">
                  <c:v>5.86</c:v>
                </c:pt>
                <c:pt idx="7510">
                  <c:v>7.9429999999999996</c:v>
                </c:pt>
                <c:pt idx="7511">
                  <c:v>8.8309999999999995</c:v>
                </c:pt>
                <c:pt idx="7512">
                  <c:v>2.7170000000000001</c:v>
                </c:pt>
                <c:pt idx="7513">
                  <c:v>4.7549999999999999</c:v>
                </c:pt>
                <c:pt idx="7514">
                  <c:v>5.9530000000000003</c:v>
                </c:pt>
                <c:pt idx="7515">
                  <c:v>1.3540000000000001</c:v>
                </c:pt>
                <c:pt idx="7516">
                  <c:v>1.054</c:v>
                </c:pt>
                <c:pt idx="7517">
                  <c:v>2.4</c:v>
                </c:pt>
                <c:pt idx="7518">
                  <c:v>0.255</c:v>
                </c:pt>
                <c:pt idx="7519">
                  <c:v>3.8370000000000002</c:v>
                </c:pt>
                <c:pt idx="7520">
                  <c:v>2.5510000000000002</c:v>
                </c:pt>
                <c:pt idx="7521">
                  <c:v>1.998</c:v>
                </c:pt>
                <c:pt idx="7522">
                  <c:v>1.125</c:v>
                </c:pt>
                <c:pt idx="7523">
                  <c:v>1.0569999999999999</c:v>
                </c:pt>
                <c:pt idx="7524">
                  <c:v>1.9790000000000001</c:v>
                </c:pt>
                <c:pt idx="7525">
                  <c:v>0.22700000000000001</c:v>
                </c:pt>
                <c:pt idx="7526">
                  <c:v>3.609</c:v>
                </c:pt>
                <c:pt idx="7527">
                  <c:v>2.0369999999999999</c:v>
                </c:pt>
                <c:pt idx="7528">
                  <c:v>1.111</c:v>
                </c:pt>
                <c:pt idx="7529">
                  <c:v>1.032</c:v>
                </c:pt>
                <c:pt idx="7530">
                  <c:v>2.4279999999999999</c:v>
                </c:pt>
                <c:pt idx="7531">
                  <c:v>1.167</c:v>
                </c:pt>
                <c:pt idx="7532">
                  <c:v>3.2290000000000001</c:v>
                </c:pt>
                <c:pt idx="7533">
                  <c:v>0.89700000000000002</c:v>
                </c:pt>
                <c:pt idx="7534">
                  <c:v>4.7690000000000001</c:v>
                </c:pt>
                <c:pt idx="7535">
                  <c:v>3.645</c:v>
                </c:pt>
                <c:pt idx="7536">
                  <c:v>1.849</c:v>
                </c:pt>
                <c:pt idx="7537">
                  <c:v>0.54300000000000004</c:v>
                </c:pt>
                <c:pt idx="7538">
                  <c:v>2.2240000000000002</c:v>
                </c:pt>
                <c:pt idx="7539">
                  <c:v>0.27100000000000002</c:v>
                </c:pt>
                <c:pt idx="7540">
                  <c:v>3.5219999999999998</c:v>
                </c:pt>
                <c:pt idx="7541">
                  <c:v>0.55600000000000005</c:v>
                </c:pt>
                <c:pt idx="7542">
                  <c:v>0.95</c:v>
                </c:pt>
                <c:pt idx="7543">
                  <c:v>2.1429999999999998</c:v>
                </c:pt>
                <c:pt idx="7544">
                  <c:v>1.679</c:v>
                </c:pt>
                <c:pt idx="7545">
                  <c:v>3.6389999999999998</c:v>
                </c:pt>
                <c:pt idx="7546">
                  <c:v>1.587</c:v>
                </c:pt>
                <c:pt idx="7547">
                  <c:v>3.8460000000000001</c:v>
                </c:pt>
                <c:pt idx="7548">
                  <c:v>1.9139999999999999</c:v>
                </c:pt>
                <c:pt idx="7549">
                  <c:v>0.21299999999999999</c:v>
                </c:pt>
                <c:pt idx="7550">
                  <c:v>3.0390000000000001</c:v>
                </c:pt>
                <c:pt idx="7551">
                  <c:v>1.0920000000000001</c:v>
                </c:pt>
                <c:pt idx="7552">
                  <c:v>3.1339999999999999</c:v>
                </c:pt>
                <c:pt idx="7553">
                  <c:v>3.5470000000000002</c:v>
                </c:pt>
                <c:pt idx="7554">
                  <c:v>5.13</c:v>
                </c:pt>
                <c:pt idx="7555">
                  <c:v>5.6349999999999998</c:v>
                </c:pt>
                <c:pt idx="7556">
                  <c:v>0.41799999999999998</c:v>
                </c:pt>
                <c:pt idx="7557">
                  <c:v>2.9079999999999999</c:v>
                </c:pt>
                <c:pt idx="7558">
                  <c:v>3.8109999999999999</c:v>
                </c:pt>
                <c:pt idx="7559">
                  <c:v>2.2130000000000001</c:v>
                </c:pt>
                <c:pt idx="7560">
                  <c:v>2.157</c:v>
                </c:pt>
                <c:pt idx="7561">
                  <c:v>1.518</c:v>
                </c:pt>
                <c:pt idx="7562">
                  <c:v>0.18099999999999999</c:v>
                </c:pt>
                <c:pt idx="7563">
                  <c:v>2.0830000000000002</c:v>
                </c:pt>
                <c:pt idx="7564">
                  <c:v>3.8159999999999998</c:v>
                </c:pt>
                <c:pt idx="7565">
                  <c:v>2.6139999999999999</c:v>
                </c:pt>
                <c:pt idx="7566">
                  <c:v>2.0910000000000002</c:v>
                </c:pt>
                <c:pt idx="7567">
                  <c:v>0.29699999999999999</c:v>
                </c:pt>
                <c:pt idx="7568">
                  <c:v>4.1040000000000001</c:v>
                </c:pt>
                <c:pt idx="7569">
                  <c:v>4.2409999999999997</c:v>
                </c:pt>
                <c:pt idx="7570">
                  <c:v>0.34899999999999998</c:v>
                </c:pt>
                <c:pt idx="7571">
                  <c:v>1.623</c:v>
                </c:pt>
                <c:pt idx="7572">
                  <c:v>1.5369999999999999</c:v>
                </c:pt>
                <c:pt idx="7573">
                  <c:v>1.863</c:v>
                </c:pt>
                <c:pt idx="7574">
                  <c:v>2.7010000000000001</c:v>
                </c:pt>
                <c:pt idx="7575">
                  <c:v>2.7309999999999999</c:v>
                </c:pt>
                <c:pt idx="7576">
                  <c:v>2.8090000000000002</c:v>
                </c:pt>
                <c:pt idx="7577">
                  <c:v>0.49</c:v>
                </c:pt>
                <c:pt idx="7578">
                  <c:v>0.109</c:v>
                </c:pt>
                <c:pt idx="7579">
                  <c:v>0.53</c:v>
                </c:pt>
                <c:pt idx="7580">
                  <c:v>2.327</c:v>
                </c:pt>
                <c:pt idx="7581">
                  <c:v>2.605</c:v>
                </c:pt>
                <c:pt idx="7582">
                  <c:v>2.8260000000000001</c:v>
                </c:pt>
                <c:pt idx="7583">
                  <c:v>4.5880000000000001</c:v>
                </c:pt>
                <c:pt idx="7584">
                  <c:v>4.4560000000000004</c:v>
                </c:pt>
                <c:pt idx="7585">
                  <c:v>6.8810000000000002</c:v>
                </c:pt>
                <c:pt idx="7586">
                  <c:v>6.9710000000000001</c:v>
                </c:pt>
                <c:pt idx="7587">
                  <c:v>7.3929999999999998</c:v>
                </c:pt>
                <c:pt idx="7588">
                  <c:v>4.548</c:v>
                </c:pt>
                <c:pt idx="7589">
                  <c:v>5.8730000000000002</c:v>
                </c:pt>
                <c:pt idx="7590">
                  <c:v>2.3239999999999998</c:v>
                </c:pt>
                <c:pt idx="7591">
                  <c:v>3.8980000000000001</c:v>
                </c:pt>
                <c:pt idx="7592">
                  <c:v>2.9729999999999999</c:v>
                </c:pt>
                <c:pt idx="7593">
                  <c:v>0.71199999999999997</c:v>
                </c:pt>
                <c:pt idx="7594">
                  <c:v>1.39</c:v>
                </c:pt>
                <c:pt idx="7595">
                  <c:v>0.41199999999999998</c:v>
                </c:pt>
                <c:pt idx="7596">
                  <c:v>0.109</c:v>
                </c:pt>
                <c:pt idx="7597">
                  <c:v>3.4729999999999999</c:v>
                </c:pt>
                <c:pt idx="7598">
                  <c:v>0.98699999999999999</c:v>
                </c:pt>
                <c:pt idx="7599">
                  <c:v>1.1559999999999999</c:v>
                </c:pt>
                <c:pt idx="7600">
                  <c:v>0.16400000000000001</c:v>
                </c:pt>
                <c:pt idx="7601">
                  <c:v>1.093</c:v>
                </c:pt>
                <c:pt idx="7602">
                  <c:v>0.187</c:v>
                </c:pt>
                <c:pt idx="7603">
                  <c:v>1.9379999999999999</c:v>
                </c:pt>
                <c:pt idx="7604">
                  <c:v>2.2999999999999998</c:v>
                </c:pt>
                <c:pt idx="7605">
                  <c:v>2.2730000000000001</c:v>
                </c:pt>
                <c:pt idx="7606">
                  <c:v>4.383</c:v>
                </c:pt>
                <c:pt idx="7607">
                  <c:v>3.746</c:v>
                </c:pt>
                <c:pt idx="7608">
                  <c:v>5.6870000000000003</c:v>
                </c:pt>
                <c:pt idx="7609">
                  <c:v>5.7249999999999996</c:v>
                </c:pt>
                <c:pt idx="7610">
                  <c:v>3.9820000000000002</c:v>
                </c:pt>
                <c:pt idx="7611">
                  <c:v>3.016</c:v>
                </c:pt>
                <c:pt idx="7612">
                  <c:v>5.0030000000000001</c:v>
                </c:pt>
                <c:pt idx="7613">
                  <c:v>5.0549999999999997</c:v>
                </c:pt>
                <c:pt idx="7614">
                  <c:v>3.004</c:v>
                </c:pt>
                <c:pt idx="7615">
                  <c:v>2.8919999999999999</c:v>
                </c:pt>
                <c:pt idx="7616">
                  <c:v>4.4989999999999997</c:v>
                </c:pt>
                <c:pt idx="7617">
                  <c:v>2.6070000000000002</c:v>
                </c:pt>
                <c:pt idx="7618">
                  <c:v>0.27500000000000002</c:v>
                </c:pt>
                <c:pt idx="7619">
                  <c:v>1.1559999999999999</c:v>
                </c:pt>
                <c:pt idx="7620">
                  <c:v>2.4319999999999999</c:v>
                </c:pt>
                <c:pt idx="7621">
                  <c:v>1.9710000000000001</c:v>
                </c:pt>
                <c:pt idx="7622">
                  <c:v>0.20499999999999999</c:v>
                </c:pt>
                <c:pt idx="7623">
                  <c:v>8.2000000000000003E-2</c:v>
                </c:pt>
                <c:pt idx="7624">
                  <c:v>1.716</c:v>
                </c:pt>
                <c:pt idx="7625">
                  <c:v>2.1789999999999998</c:v>
                </c:pt>
                <c:pt idx="7626">
                  <c:v>1.577</c:v>
                </c:pt>
                <c:pt idx="7627">
                  <c:v>1.395</c:v>
                </c:pt>
                <c:pt idx="7628">
                  <c:v>2.9039999999999999</c:v>
                </c:pt>
                <c:pt idx="7629">
                  <c:v>4.0759999999999996</c:v>
                </c:pt>
                <c:pt idx="7630">
                  <c:v>5.4169999999999998</c:v>
                </c:pt>
                <c:pt idx="7631">
                  <c:v>6.6280000000000001</c:v>
                </c:pt>
                <c:pt idx="7632">
                  <c:v>6.7859999999999996</c:v>
                </c:pt>
                <c:pt idx="7633">
                  <c:v>8.9849999999999994</c:v>
                </c:pt>
                <c:pt idx="7634">
                  <c:v>9.5519999999999996</c:v>
                </c:pt>
                <c:pt idx="7635">
                  <c:v>0.59599999999999997</c:v>
                </c:pt>
                <c:pt idx="7636">
                  <c:v>8.2000000000000003E-2</c:v>
                </c:pt>
                <c:pt idx="7637">
                  <c:v>2.5030000000000001</c:v>
                </c:pt>
                <c:pt idx="7638">
                  <c:v>1.359</c:v>
                </c:pt>
                <c:pt idx="7639">
                  <c:v>1.7070000000000001</c:v>
                </c:pt>
                <c:pt idx="7640">
                  <c:v>2.09</c:v>
                </c:pt>
                <c:pt idx="7641">
                  <c:v>2.4630000000000001</c:v>
                </c:pt>
                <c:pt idx="7642">
                  <c:v>2.4380000000000002</c:v>
                </c:pt>
                <c:pt idx="7643">
                  <c:v>2.5289999999999999</c:v>
                </c:pt>
                <c:pt idx="7644">
                  <c:v>0.221</c:v>
                </c:pt>
                <c:pt idx="7645">
                  <c:v>3.3570000000000002</c:v>
                </c:pt>
                <c:pt idx="7646">
                  <c:v>3.4740000000000002</c:v>
                </c:pt>
                <c:pt idx="7647">
                  <c:v>0.24299999999999999</c:v>
                </c:pt>
                <c:pt idx="7648">
                  <c:v>0.97199999999999998</c:v>
                </c:pt>
                <c:pt idx="7649">
                  <c:v>0.161</c:v>
                </c:pt>
                <c:pt idx="7650">
                  <c:v>8.3000000000000004E-2</c:v>
                </c:pt>
                <c:pt idx="7651">
                  <c:v>8.2000000000000003E-2</c:v>
                </c:pt>
                <c:pt idx="7652">
                  <c:v>1.2689999999999999</c:v>
                </c:pt>
                <c:pt idx="7653">
                  <c:v>0.125</c:v>
                </c:pt>
                <c:pt idx="7654">
                  <c:v>8.2000000000000003E-2</c:v>
                </c:pt>
                <c:pt idx="7655">
                  <c:v>8.2000000000000003E-2</c:v>
                </c:pt>
                <c:pt idx="7656">
                  <c:v>1.1259999999999999</c:v>
                </c:pt>
                <c:pt idx="7657">
                  <c:v>0.74</c:v>
                </c:pt>
                <c:pt idx="7658">
                  <c:v>0.64200000000000002</c:v>
                </c:pt>
                <c:pt idx="7659">
                  <c:v>8.8999999999999996E-2</c:v>
                </c:pt>
                <c:pt idx="7660">
                  <c:v>8.3000000000000004E-2</c:v>
                </c:pt>
                <c:pt idx="7661">
                  <c:v>8.2000000000000003E-2</c:v>
                </c:pt>
                <c:pt idx="7662">
                  <c:v>8.2000000000000003E-2</c:v>
                </c:pt>
                <c:pt idx="7663">
                  <c:v>0.373</c:v>
                </c:pt>
                <c:pt idx="7664">
                  <c:v>9.1999999999999998E-2</c:v>
                </c:pt>
                <c:pt idx="7665">
                  <c:v>8.4000000000000005E-2</c:v>
                </c:pt>
                <c:pt idx="7666">
                  <c:v>8.4000000000000005E-2</c:v>
                </c:pt>
                <c:pt idx="7667">
                  <c:v>8.2000000000000003E-2</c:v>
                </c:pt>
                <c:pt idx="7668">
                  <c:v>0.90700000000000003</c:v>
                </c:pt>
                <c:pt idx="7669">
                  <c:v>1.167</c:v>
                </c:pt>
                <c:pt idx="7670">
                  <c:v>1.1180000000000001</c:v>
                </c:pt>
                <c:pt idx="7671">
                  <c:v>1.115</c:v>
                </c:pt>
                <c:pt idx="7672">
                  <c:v>1.1160000000000001</c:v>
                </c:pt>
                <c:pt idx="7673">
                  <c:v>1.82</c:v>
                </c:pt>
                <c:pt idx="7674">
                  <c:v>1.413</c:v>
                </c:pt>
                <c:pt idx="7675">
                  <c:v>1.2310000000000001</c:v>
                </c:pt>
                <c:pt idx="7676">
                  <c:v>1.2270000000000001</c:v>
                </c:pt>
                <c:pt idx="7677">
                  <c:v>1.232</c:v>
                </c:pt>
                <c:pt idx="7678">
                  <c:v>1.7649999999999999</c:v>
                </c:pt>
                <c:pt idx="7679">
                  <c:v>1.7589999999999999</c:v>
                </c:pt>
                <c:pt idx="7680">
                  <c:v>0.69699999999999995</c:v>
                </c:pt>
                <c:pt idx="7681">
                  <c:v>1.1459999999999999</c:v>
                </c:pt>
                <c:pt idx="7682">
                  <c:v>1.5469999999999999</c:v>
                </c:pt>
                <c:pt idx="7683">
                  <c:v>1.708</c:v>
                </c:pt>
                <c:pt idx="7684">
                  <c:v>1.708</c:v>
                </c:pt>
                <c:pt idx="7685">
                  <c:v>1.5760000000000001</c:v>
                </c:pt>
                <c:pt idx="7686">
                  <c:v>1.2909999999999999</c:v>
                </c:pt>
                <c:pt idx="7687">
                  <c:v>1.738</c:v>
                </c:pt>
                <c:pt idx="7688">
                  <c:v>1.34</c:v>
                </c:pt>
                <c:pt idx="7689">
                  <c:v>1.4139999999999999</c:v>
                </c:pt>
                <c:pt idx="7690">
                  <c:v>1.41</c:v>
                </c:pt>
                <c:pt idx="7691">
                  <c:v>1.4239999999999999</c:v>
                </c:pt>
                <c:pt idx="7692">
                  <c:v>0.2</c:v>
                </c:pt>
                <c:pt idx="7693">
                  <c:v>8.4000000000000005E-2</c:v>
                </c:pt>
                <c:pt idx="7694">
                  <c:v>8.2000000000000003E-2</c:v>
                </c:pt>
                <c:pt idx="7695">
                  <c:v>8.2000000000000003E-2</c:v>
                </c:pt>
                <c:pt idx="7696">
                  <c:v>8.2000000000000003E-2</c:v>
                </c:pt>
                <c:pt idx="7697">
                  <c:v>0.53600000000000003</c:v>
                </c:pt>
                <c:pt idx="7698">
                  <c:v>0.72499999999999998</c:v>
                </c:pt>
                <c:pt idx="7699">
                  <c:v>1.151</c:v>
                </c:pt>
                <c:pt idx="7700">
                  <c:v>1.141</c:v>
                </c:pt>
                <c:pt idx="7701">
                  <c:v>1.143</c:v>
                </c:pt>
                <c:pt idx="7702">
                  <c:v>1.655</c:v>
                </c:pt>
                <c:pt idx="7703">
                  <c:v>1.768</c:v>
                </c:pt>
                <c:pt idx="7704">
                  <c:v>1.782</c:v>
                </c:pt>
                <c:pt idx="7705">
                  <c:v>1.1319999999999999</c:v>
                </c:pt>
                <c:pt idx="7706">
                  <c:v>1.1060000000000001</c:v>
                </c:pt>
                <c:pt idx="7707">
                  <c:v>1.5469999999999999</c:v>
                </c:pt>
                <c:pt idx="7708">
                  <c:v>1.629</c:v>
                </c:pt>
                <c:pt idx="7709">
                  <c:v>1.121</c:v>
                </c:pt>
                <c:pt idx="7710">
                  <c:v>1.0880000000000001</c:v>
                </c:pt>
                <c:pt idx="7711">
                  <c:v>1.111</c:v>
                </c:pt>
                <c:pt idx="7712">
                  <c:v>1.5580000000000001</c:v>
                </c:pt>
                <c:pt idx="7713">
                  <c:v>1.304</c:v>
                </c:pt>
                <c:pt idx="7714">
                  <c:v>1.3380000000000001</c:v>
                </c:pt>
                <c:pt idx="7715">
                  <c:v>1.3480000000000001</c:v>
                </c:pt>
                <c:pt idx="7716">
                  <c:v>1.3680000000000001</c:v>
                </c:pt>
                <c:pt idx="7717">
                  <c:v>0.114</c:v>
                </c:pt>
                <c:pt idx="7718">
                  <c:v>8.3000000000000004E-2</c:v>
                </c:pt>
                <c:pt idx="7719">
                  <c:v>8.2000000000000003E-2</c:v>
                </c:pt>
                <c:pt idx="7720">
                  <c:v>8.2000000000000003E-2</c:v>
                </c:pt>
                <c:pt idx="7721">
                  <c:v>0.315</c:v>
                </c:pt>
                <c:pt idx="7722">
                  <c:v>8.5000000000000006E-2</c:v>
                </c:pt>
                <c:pt idx="7723">
                  <c:v>8.2000000000000003E-2</c:v>
                </c:pt>
                <c:pt idx="7724">
                  <c:v>8.4000000000000005E-2</c:v>
                </c:pt>
                <c:pt idx="7725">
                  <c:v>8.5000000000000006E-2</c:v>
                </c:pt>
                <c:pt idx="7726">
                  <c:v>0.43099999999999999</c:v>
                </c:pt>
                <c:pt idx="7727">
                  <c:v>0.73</c:v>
                </c:pt>
                <c:pt idx="7728">
                  <c:v>1.1779999999999999</c:v>
                </c:pt>
                <c:pt idx="7729">
                  <c:v>1.1619999999999999</c:v>
                </c:pt>
                <c:pt idx="7730">
                  <c:v>1.173</c:v>
                </c:pt>
                <c:pt idx="7731">
                  <c:v>1.6060000000000001</c:v>
                </c:pt>
                <c:pt idx="7732">
                  <c:v>1.802</c:v>
                </c:pt>
                <c:pt idx="7733">
                  <c:v>1.79</c:v>
                </c:pt>
                <c:pt idx="7734">
                  <c:v>0.745</c:v>
                </c:pt>
                <c:pt idx="7735">
                  <c:v>1.286</c:v>
                </c:pt>
                <c:pt idx="7736">
                  <c:v>2.0070000000000001</c:v>
                </c:pt>
                <c:pt idx="7737">
                  <c:v>2.0270000000000001</c:v>
                </c:pt>
                <c:pt idx="7738">
                  <c:v>1.137</c:v>
                </c:pt>
                <c:pt idx="7739">
                  <c:v>1.0780000000000001</c:v>
                </c:pt>
                <c:pt idx="7740">
                  <c:v>1.08</c:v>
                </c:pt>
                <c:pt idx="7741">
                  <c:v>1.76</c:v>
                </c:pt>
                <c:pt idx="7742">
                  <c:v>1.8049999999999999</c:v>
                </c:pt>
                <c:pt idx="7743">
                  <c:v>1.7490000000000001</c:v>
                </c:pt>
                <c:pt idx="7744">
                  <c:v>1.1639999999999999</c:v>
                </c:pt>
                <c:pt idx="7745">
                  <c:v>1.544</c:v>
                </c:pt>
                <c:pt idx="7746">
                  <c:v>0.10299999999999999</c:v>
                </c:pt>
                <c:pt idx="7747">
                  <c:v>8.2000000000000003E-2</c:v>
                </c:pt>
                <c:pt idx="7748">
                  <c:v>8.4000000000000005E-2</c:v>
                </c:pt>
                <c:pt idx="7749">
                  <c:v>8.2000000000000003E-2</c:v>
                </c:pt>
                <c:pt idx="7750">
                  <c:v>0.24</c:v>
                </c:pt>
                <c:pt idx="7751">
                  <c:v>8.4000000000000005E-2</c:v>
                </c:pt>
                <c:pt idx="7752">
                  <c:v>8.2000000000000003E-2</c:v>
                </c:pt>
                <c:pt idx="7753">
                  <c:v>8.2000000000000003E-2</c:v>
                </c:pt>
                <c:pt idx="7754">
                  <c:v>8.3000000000000004E-2</c:v>
                </c:pt>
                <c:pt idx="7755">
                  <c:v>0.53400000000000003</c:v>
                </c:pt>
                <c:pt idx="7756">
                  <c:v>0.69199999999999995</c:v>
                </c:pt>
                <c:pt idx="7757">
                  <c:v>1.18</c:v>
                </c:pt>
                <c:pt idx="7758">
                  <c:v>1.17</c:v>
                </c:pt>
                <c:pt idx="7759">
                  <c:v>1.1990000000000001</c:v>
                </c:pt>
                <c:pt idx="7760">
                  <c:v>1.716</c:v>
                </c:pt>
                <c:pt idx="7761">
                  <c:v>1.7669999999999999</c:v>
                </c:pt>
                <c:pt idx="7762">
                  <c:v>1.768</c:v>
                </c:pt>
                <c:pt idx="7763">
                  <c:v>1.175</c:v>
                </c:pt>
                <c:pt idx="7764">
                  <c:v>1.1240000000000001</c:v>
                </c:pt>
                <c:pt idx="7765">
                  <c:v>1.577</c:v>
                </c:pt>
                <c:pt idx="7766">
                  <c:v>1.633</c:v>
                </c:pt>
                <c:pt idx="7767">
                  <c:v>1.171</c:v>
                </c:pt>
                <c:pt idx="7768">
                  <c:v>1.1579999999999999</c:v>
                </c:pt>
                <c:pt idx="7769">
                  <c:v>1.1639999999999999</c:v>
                </c:pt>
                <c:pt idx="7770">
                  <c:v>2.024</c:v>
                </c:pt>
                <c:pt idx="7771">
                  <c:v>1.262</c:v>
                </c:pt>
                <c:pt idx="7772">
                  <c:v>1.2150000000000001</c:v>
                </c:pt>
                <c:pt idx="7773">
                  <c:v>1.1970000000000001</c:v>
                </c:pt>
                <c:pt idx="7774">
                  <c:v>1.522</c:v>
                </c:pt>
                <c:pt idx="7775">
                  <c:v>9.6000000000000002E-2</c:v>
                </c:pt>
                <c:pt idx="7776">
                  <c:v>8.3000000000000004E-2</c:v>
                </c:pt>
                <c:pt idx="7777">
                  <c:v>8.2000000000000003E-2</c:v>
                </c:pt>
                <c:pt idx="7778">
                  <c:v>8.2000000000000003E-2</c:v>
                </c:pt>
                <c:pt idx="7779">
                  <c:v>0.33100000000000002</c:v>
                </c:pt>
                <c:pt idx="7780">
                  <c:v>8.6999999999999994E-2</c:v>
                </c:pt>
                <c:pt idx="7781">
                  <c:v>8.2000000000000003E-2</c:v>
                </c:pt>
                <c:pt idx="7782">
                  <c:v>8.1000000000000003E-2</c:v>
                </c:pt>
                <c:pt idx="7783">
                  <c:v>8.2000000000000003E-2</c:v>
                </c:pt>
                <c:pt idx="7784">
                  <c:v>0.48</c:v>
                </c:pt>
                <c:pt idx="7785">
                  <c:v>0.66900000000000004</c:v>
                </c:pt>
                <c:pt idx="7786">
                  <c:v>1.2210000000000001</c:v>
                </c:pt>
                <c:pt idx="7787">
                  <c:v>1.266</c:v>
                </c:pt>
                <c:pt idx="7788">
                  <c:v>1.1879999999999999</c:v>
                </c:pt>
                <c:pt idx="7789">
                  <c:v>1.6240000000000001</c:v>
                </c:pt>
                <c:pt idx="7790">
                  <c:v>1.8680000000000001</c:v>
                </c:pt>
                <c:pt idx="7791">
                  <c:v>1.8819999999999999</c:v>
                </c:pt>
                <c:pt idx="7792">
                  <c:v>0.78200000000000003</c:v>
                </c:pt>
                <c:pt idx="7793">
                  <c:v>1.1619999999999999</c:v>
                </c:pt>
                <c:pt idx="7794">
                  <c:v>1.72</c:v>
                </c:pt>
                <c:pt idx="7795">
                  <c:v>1.796</c:v>
                </c:pt>
                <c:pt idx="7796">
                  <c:v>1.17</c:v>
                </c:pt>
                <c:pt idx="7797">
                  <c:v>1.157</c:v>
                </c:pt>
                <c:pt idx="7798">
                  <c:v>1.1659999999999999</c:v>
                </c:pt>
                <c:pt idx="7799">
                  <c:v>1.742</c:v>
                </c:pt>
                <c:pt idx="7800">
                  <c:v>1.7809999999999999</c:v>
                </c:pt>
                <c:pt idx="7801">
                  <c:v>1.7569999999999999</c:v>
                </c:pt>
                <c:pt idx="7802">
                  <c:v>1.2709999999999999</c:v>
                </c:pt>
                <c:pt idx="7803">
                  <c:v>1.26</c:v>
                </c:pt>
                <c:pt idx="7804">
                  <c:v>1.9430000000000001</c:v>
                </c:pt>
                <c:pt idx="7805">
                  <c:v>1.964</c:v>
                </c:pt>
                <c:pt idx="7806">
                  <c:v>0.90700000000000003</c:v>
                </c:pt>
                <c:pt idx="7807">
                  <c:v>0.114</c:v>
                </c:pt>
                <c:pt idx="7808">
                  <c:v>0.24</c:v>
                </c:pt>
                <c:pt idx="7809">
                  <c:v>9.2999999999999999E-2</c:v>
                </c:pt>
                <c:pt idx="7810">
                  <c:v>8.3000000000000004E-2</c:v>
                </c:pt>
                <c:pt idx="7811">
                  <c:v>0.10299999999999999</c:v>
                </c:pt>
                <c:pt idx="7812">
                  <c:v>8.2000000000000003E-2</c:v>
                </c:pt>
                <c:pt idx="7813">
                  <c:v>0.57199999999999995</c:v>
                </c:pt>
                <c:pt idx="7814">
                  <c:v>1.375</c:v>
                </c:pt>
                <c:pt idx="7815">
                  <c:v>1.103</c:v>
                </c:pt>
                <c:pt idx="7816">
                  <c:v>1.095</c:v>
                </c:pt>
                <c:pt idx="7817">
                  <c:v>1.1060000000000001</c:v>
                </c:pt>
                <c:pt idx="7818">
                  <c:v>1.603</c:v>
                </c:pt>
                <c:pt idx="7819">
                  <c:v>1.746</c:v>
                </c:pt>
                <c:pt idx="7820">
                  <c:v>0.69699999999999995</c:v>
                </c:pt>
                <c:pt idx="7821">
                  <c:v>0.68300000000000005</c:v>
                </c:pt>
                <c:pt idx="7822">
                  <c:v>1.3240000000000001</c:v>
                </c:pt>
                <c:pt idx="7823">
                  <c:v>1.925</c:v>
                </c:pt>
                <c:pt idx="7824">
                  <c:v>1.93</c:v>
                </c:pt>
                <c:pt idx="7825">
                  <c:v>1.9059999999999999</c:v>
                </c:pt>
                <c:pt idx="7826">
                  <c:v>1.1599999999999999</c:v>
                </c:pt>
                <c:pt idx="7827">
                  <c:v>1.46</c:v>
                </c:pt>
                <c:pt idx="7828">
                  <c:v>0.10299999999999999</c:v>
                </c:pt>
                <c:pt idx="7829">
                  <c:v>8.2000000000000003E-2</c:v>
                </c:pt>
                <c:pt idx="7830">
                  <c:v>8.2000000000000003E-2</c:v>
                </c:pt>
                <c:pt idx="7831">
                  <c:v>8.4000000000000005E-2</c:v>
                </c:pt>
                <c:pt idx="7832">
                  <c:v>0.24299999999999999</c:v>
                </c:pt>
                <c:pt idx="7833">
                  <c:v>8.5000000000000006E-2</c:v>
                </c:pt>
                <c:pt idx="7834">
                  <c:v>8.1000000000000003E-2</c:v>
                </c:pt>
                <c:pt idx="7835">
                  <c:v>8.2000000000000003E-2</c:v>
                </c:pt>
                <c:pt idx="7836">
                  <c:v>8.3000000000000004E-2</c:v>
                </c:pt>
                <c:pt idx="7837">
                  <c:v>0.622</c:v>
                </c:pt>
                <c:pt idx="7838">
                  <c:v>1.431</c:v>
                </c:pt>
                <c:pt idx="7839">
                  <c:v>1.2230000000000001</c:v>
                </c:pt>
                <c:pt idx="7840">
                  <c:v>1.2290000000000001</c:v>
                </c:pt>
                <c:pt idx="7841">
                  <c:v>1.2130000000000001</c:v>
                </c:pt>
                <c:pt idx="7842">
                  <c:v>1.69</c:v>
                </c:pt>
                <c:pt idx="7843">
                  <c:v>1.796</c:v>
                </c:pt>
                <c:pt idx="7844">
                  <c:v>1.79</c:v>
                </c:pt>
                <c:pt idx="7845">
                  <c:v>0.69</c:v>
                </c:pt>
                <c:pt idx="7846">
                  <c:v>1.4219999999999999</c:v>
                </c:pt>
                <c:pt idx="7847">
                  <c:v>1.881</c:v>
                </c:pt>
                <c:pt idx="7848">
                  <c:v>1.9339999999999999</c:v>
                </c:pt>
                <c:pt idx="7849">
                  <c:v>1.1919999999999999</c:v>
                </c:pt>
                <c:pt idx="7850">
                  <c:v>1.1910000000000001</c:v>
                </c:pt>
                <c:pt idx="7851">
                  <c:v>1.4550000000000001</c:v>
                </c:pt>
                <c:pt idx="7852">
                  <c:v>1.762</c:v>
                </c:pt>
                <c:pt idx="7853">
                  <c:v>1.141</c:v>
                </c:pt>
                <c:pt idx="7854">
                  <c:v>1.1160000000000001</c:v>
                </c:pt>
                <c:pt idx="7855">
                  <c:v>1.121</c:v>
                </c:pt>
                <c:pt idx="7856">
                  <c:v>1.4490000000000001</c:v>
                </c:pt>
                <c:pt idx="7857">
                  <c:v>9.5000000000000001E-2</c:v>
                </c:pt>
                <c:pt idx="7858">
                  <c:v>8.2000000000000003E-2</c:v>
                </c:pt>
                <c:pt idx="7859">
                  <c:v>8.3000000000000004E-2</c:v>
                </c:pt>
                <c:pt idx="7860">
                  <c:v>8.2000000000000003E-2</c:v>
                </c:pt>
                <c:pt idx="7861">
                  <c:v>0.17599999999999999</c:v>
                </c:pt>
                <c:pt idx="7862">
                  <c:v>8.4000000000000005E-2</c:v>
                </c:pt>
                <c:pt idx="7863">
                  <c:v>8.2000000000000003E-2</c:v>
                </c:pt>
                <c:pt idx="7864">
                  <c:v>8.1000000000000003E-2</c:v>
                </c:pt>
                <c:pt idx="7865">
                  <c:v>8.2000000000000003E-2</c:v>
                </c:pt>
                <c:pt idx="7866">
                  <c:v>0.63500000000000001</c:v>
                </c:pt>
                <c:pt idx="7867">
                  <c:v>1.29</c:v>
                </c:pt>
                <c:pt idx="7868">
                  <c:v>1.1970000000000001</c:v>
                </c:pt>
                <c:pt idx="7869">
                  <c:v>1.1990000000000001</c:v>
                </c:pt>
                <c:pt idx="7870">
                  <c:v>1.395</c:v>
                </c:pt>
                <c:pt idx="7871">
                  <c:v>1.79</c:v>
                </c:pt>
                <c:pt idx="7872">
                  <c:v>1.79</c:v>
                </c:pt>
                <c:pt idx="7873">
                  <c:v>0.70299999999999996</c:v>
                </c:pt>
                <c:pt idx="7874">
                  <c:v>0.66500000000000004</c:v>
                </c:pt>
                <c:pt idx="7875">
                  <c:v>1.54</c:v>
                </c:pt>
                <c:pt idx="7876">
                  <c:v>2.5539999999999998</c:v>
                </c:pt>
                <c:pt idx="7877">
                  <c:v>2.4969999999999999</c:v>
                </c:pt>
                <c:pt idx="7878">
                  <c:v>0.92300000000000004</c:v>
                </c:pt>
                <c:pt idx="7879">
                  <c:v>0.91300000000000003</c:v>
                </c:pt>
                <c:pt idx="7880">
                  <c:v>0.91400000000000003</c:v>
                </c:pt>
                <c:pt idx="7881">
                  <c:v>0.90900000000000003</c:v>
                </c:pt>
                <c:pt idx="7882">
                  <c:v>1.6639999999999999</c:v>
                </c:pt>
                <c:pt idx="7883">
                  <c:v>1.75</c:v>
                </c:pt>
                <c:pt idx="7884">
                  <c:v>0.10299999999999999</c:v>
                </c:pt>
                <c:pt idx="7885">
                  <c:v>1.8080000000000001</c:v>
                </c:pt>
                <c:pt idx="7886">
                  <c:v>1.294</c:v>
                </c:pt>
                <c:pt idx="7887">
                  <c:v>1.081</c:v>
                </c:pt>
                <c:pt idx="7888">
                  <c:v>1.077</c:v>
                </c:pt>
                <c:pt idx="7889">
                  <c:v>0.82799999999999996</c:v>
                </c:pt>
                <c:pt idx="7890">
                  <c:v>0.2</c:v>
                </c:pt>
                <c:pt idx="7891">
                  <c:v>0.09</c:v>
                </c:pt>
                <c:pt idx="7892">
                  <c:v>8.4000000000000005E-2</c:v>
                </c:pt>
                <c:pt idx="7893">
                  <c:v>8.2000000000000003E-2</c:v>
                </c:pt>
                <c:pt idx="7894">
                  <c:v>1.8440000000000001</c:v>
                </c:pt>
                <c:pt idx="7895">
                  <c:v>0.1</c:v>
                </c:pt>
                <c:pt idx="7896">
                  <c:v>8.2000000000000003E-2</c:v>
                </c:pt>
                <c:pt idx="7897">
                  <c:v>8.1000000000000003E-2</c:v>
                </c:pt>
                <c:pt idx="7898">
                  <c:v>8.2000000000000003E-2</c:v>
                </c:pt>
                <c:pt idx="7899">
                  <c:v>1.8420000000000001</c:v>
                </c:pt>
                <c:pt idx="7900">
                  <c:v>1.881</c:v>
                </c:pt>
                <c:pt idx="7901">
                  <c:v>1.177</c:v>
                </c:pt>
                <c:pt idx="7902">
                  <c:v>1.167</c:v>
                </c:pt>
                <c:pt idx="7903">
                  <c:v>0.98199999999999998</c:v>
                </c:pt>
                <c:pt idx="7904">
                  <c:v>0.90100000000000002</c:v>
                </c:pt>
                <c:pt idx="7905">
                  <c:v>0.89200000000000002</c:v>
                </c:pt>
                <c:pt idx="7906">
                  <c:v>2.0179999999999998</c:v>
                </c:pt>
                <c:pt idx="7907">
                  <c:v>1.1830000000000001</c:v>
                </c:pt>
                <c:pt idx="7908">
                  <c:v>1.772</c:v>
                </c:pt>
                <c:pt idx="7909">
                  <c:v>1.8029999999999999</c:v>
                </c:pt>
                <c:pt idx="7910">
                  <c:v>1.8049999999999999</c:v>
                </c:pt>
                <c:pt idx="7911">
                  <c:v>9.7000000000000003E-2</c:v>
                </c:pt>
                <c:pt idx="7912">
                  <c:v>8.3000000000000004E-2</c:v>
                </c:pt>
                <c:pt idx="7913">
                  <c:v>1.7889999999999999</c:v>
                </c:pt>
                <c:pt idx="7914">
                  <c:v>1.6910000000000001</c:v>
                </c:pt>
                <c:pt idx="7915">
                  <c:v>1.0940000000000001</c:v>
                </c:pt>
                <c:pt idx="7916">
                  <c:v>1.014</c:v>
                </c:pt>
                <c:pt idx="7917">
                  <c:v>1.0329999999999999</c:v>
                </c:pt>
                <c:pt idx="7918">
                  <c:v>0.82399999999999995</c:v>
                </c:pt>
                <c:pt idx="7919">
                  <c:v>0.81699999999999995</c:v>
                </c:pt>
                <c:pt idx="7920">
                  <c:v>1.5129999999999999</c:v>
                </c:pt>
                <c:pt idx="7921">
                  <c:v>9.4E-2</c:v>
                </c:pt>
                <c:pt idx="7922">
                  <c:v>8.2000000000000003E-2</c:v>
                </c:pt>
                <c:pt idx="7923">
                  <c:v>0.254</c:v>
                </c:pt>
                <c:pt idx="7924">
                  <c:v>8.5999999999999993E-2</c:v>
                </c:pt>
                <c:pt idx="7925">
                  <c:v>8.2000000000000003E-2</c:v>
                </c:pt>
                <c:pt idx="7926">
                  <c:v>8.2000000000000003E-2</c:v>
                </c:pt>
                <c:pt idx="7927">
                  <c:v>1.6259999999999999</c:v>
                </c:pt>
                <c:pt idx="7928">
                  <c:v>1.71</c:v>
                </c:pt>
                <c:pt idx="7929">
                  <c:v>1.1759999999999999</c:v>
                </c:pt>
                <c:pt idx="7930">
                  <c:v>1.0109999999999999</c:v>
                </c:pt>
                <c:pt idx="7931">
                  <c:v>1.0089999999999999</c:v>
                </c:pt>
                <c:pt idx="7932">
                  <c:v>0.84</c:v>
                </c:pt>
                <c:pt idx="7933">
                  <c:v>0.84799999999999998</c:v>
                </c:pt>
                <c:pt idx="7934">
                  <c:v>1.603</c:v>
                </c:pt>
                <c:pt idx="7935">
                  <c:v>1.7609999999999999</c:v>
                </c:pt>
                <c:pt idx="7936">
                  <c:v>1.056</c:v>
                </c:pt>
                <c:pt idx="7937">
                  <c:v>1.7949999999999999</c:v>
                </c:pt>
                <c:pt idx="7938">
                  <c:v>1.79</c:v>
                </c:pt>
                <c:pt idx="7939">
                  <c:v>1.2290000000000001</c:v>
                </c:pt>
                <c:pt idx="7940">
                  <c:v>1.3180000000000001</c:v>
                </c:pt>
                <c:pt idx="7941">
                  <c:v>1.1120000000000001</c:v>
                </c:pt>
                <c:pt idx="7942">
                  <c:v>0.91100000000000003</c:v>
                </c:pt>
                <c:pt idx="7943">
                  <c:v>0.89300000000000002</c:v>
                </c:pt>
                <c:pt idx="7944">
                  <c:v>1.2929999999999999</c:v>
                </c:pt>
                <c:pt idx="7945">
                  <c:v>0.90700000000000003</c:v>
                </c:pt>
                <c:pt idx="7946">
                  <c:v>1.0740000000000001</c:v>
                </c:pt>
                <c:pt idx="7947">
                  <c:v>0.16600000000000001</c:v>
                </c:pt>
                <c:pt idx="7948">
                  <c:v>8.3000000000000004E-2</c:v>
                </c:pt>
                <c:pt idx="7949">
                  <c:v>8.2000000000000003E-2</c:v>
                </c:pt>
                <c:pt idx="7950">
                  <c:v>8.5999999999999993E-2</c:v>
                </c:pt>
                <c:pt idx="7951">
                  <c:v>1.6859999999999999</c:v>
                </c:pt>
                <c:pt idx="7952">
                  <c:v>1.772</c:v>
                </c:pt>
                <c:pt idx="7953">
                  <c:v>1.2390000000000001</c:v>
                </c:pt>
                <c:pt idx="7954">
                  <c:v>0.98899999999999999</c:v>
                </c:pt>
                <c:pt idx="7955">
                  <c:v>1.0269999999999999</c:v>
                </c:pt>
                <c:pt idx="7956">
                  <c:v>0.86599999999999999</c:v>
                </c:pt>
                <c:pt idx="7957">
                  <c:v>0.85699999999999998</c:v>
                </c:pt>
                <c:pt idx="7958">
                  <c:v>1.554</c:v>
                </c:pt>
                <c:pt idx="7959">
                  <c:v>0.79200000000000004</c:v>
                </c:pt>
                <c:pt idx="7960">
                  <c:v>0.96199999999999997</c:v>
                </c:pt>
                <c:pt idx="7961">
                  <c:v>0.91400000000000003</c:v>
                </c:pt>
                <c:pt idx="7962">
                  <c:v>0.91800000000000004</c:v>
                </c:pt>
                <c:pt idx="7963">
                  <c:v>1.617</c:v>
                </c:pt>
                <c:pt idx="7964">
                  <c:v>0.106</c:v>
                </c:pt>
                <c:pt idx="7965">
                  <c:v>1.768</c:v>
                </c:pt>
                <c:pt idx="7966">
                  <c:v>1.849</c:v>
                </c:pt>
                <c:pt idx="7967">
                  <c:v>1.306</c:v>
                </c:pt>
                <c:pt idx="7968">
                  <c:v>1.048</c:v>
                </c:pt>
                <c:pt idx="7969">
                  <c:v>1.0369999999999999</c:v>
                </c:pt>
                <c:pt idx="7970">
                  <c:v>0.85599999999999998</c:v>
                </c:pt>
                <c:pt idx="7971">
                  <c:v>0.1</c:v>
                </c:pt>
                <c:pt idx="7972">
                  <c:v>8.2000000000000003E-2</c:v>
                </c:pt>
                <c:pt idx="7973">
                  <c:v>8.1000000000000003E-2</c:v>
                </c:pt>
                <c:pt idx="7974">
                  <c:v>8.4000000000000005E-2</c:v>
                </c:pt>
                <c:pt idx="7975">
                  <c:v>0.312</c:v>
                </c:pt>
                <c:pt idx="7976">
                  <c:v>8.5000000000000006E-2</c:v>
                </c:pt>
                <c:pt idx="7977">
                  <c:v>8.2000000000000003E-2</c:v>
                </c:pt>
                <c:pt idx="7978">
                  <c:v>8.2000000000000003E-2</c:v>
                </c:pt>
                <c:pt idx="7979">
                  <c:v>1.5489999999999999</c:v>
                </c:pt>
                <c:pt idx="7980">
                  <c:v>1.897</c:v>
                </c:pt>
                <c:pt idx="7981">
                  <c:v>0.38100000000000001</c:v>
                </c:pt>
                <c:pt idx="7982">
                  <c:v>0.99399999999999999</c:v>
                </c:pt>
                <c:pt idx="7983">
                  <c:v>0.998</c:v>
                </c:pt>
                <c:pt idx="7984">
                  <c:v>0.86599999999999999</c:v>
                </c:pt>
                <c:pt idx="7985">
                  <c:v>1.478</c:v>
                </c:pt>
                <c:pt idx="7986">
                  <c:v>1.6419999999999999</c:v>
                </c:pt>
                <c:pt idx="7987">
                  <c:v>1.79</c:v>
                </c:pt>
                <c:pt idx="7988">
                  <c:v>1.1000000000000001</c:v>
                </c:pt>
                <c:pt idx="7989">
                  <c:v>0.88200000000000001</c:v>
                </c:pt>
                <c:pt idx="7990">
                  <c:v>1.581</c:v>
                </c:pt>
                <c:pt idx="7991">
                  <c:v>1.609</c:v>
                </c:pt>
                <c:pt idx="7992">
                  <c:v>0.10299999999999999</c:v>
                </c:pt>
                <c:pt idx="7993">
                  <c:v>8.2000000000000003E-2</c:v>
                </c:pt>
                <c:pt idx="7994">
                  <c:v>1.76</c:v>
                </c:pt>
                <c:pt idx="7995">
                  <c:v>1.8340000000000001</c:v>
                </c:pt>
                <c:pt idx="7996">
                  <c:v>1.2010000000000001</c:v>
                </c:pt>
                <c:pt idx="7997">
                  <c:v>1.1870000000000001</c:v>
                </c:pt>
                <c:pt idx="7998">
                  <c:v>1.0589999999999999</c:v>
                </c:pt>
                <c:pt idx="7999">
                  <c:v>1.242</c:v>
                </c:pt>
                <c:pt idx="8000">
                  <c:v>1.569</c:v>
                </c:pt>
                <c:pt idx="8001">
                  <c:v>1.5660000000000001</c:v>
                </c:pt>
                <c:pt idx="8002">
                  <c:v>1.633</c:v>
                </c:pt>
                <c:pt idx="8003">
                  <c:v>1.726</c:v>
                </c:pt>
                <c:pt idx="8004">
                  <c:v>0.26200000000000001</c:v>
                </c:pt>
                <c:pt idx="8005">
                  <c:v>8.5000000000000006E-2</c:v>
                </c:pt>
                <c:pt idx="8006">
                  <c:v>8.2000000000000003E-2</c:v>
                </c:pt>
                <c:pt idx="8007">
                  <c:v>8.2000000000000003E-2</c:v>
                </c:pt>
                <c:pt idx="8008">
                  <c:v>1.837</c:v>
                </c:pt>
                <c:pt idx="8009">
                  <c:v>1.95</c:v>
                </c:pt>
                <c:pt idx="8010">
                  <c:v>1.048</c:v>
                </c:pt>
                <c:pt idx="8011">
                  <c:v>1.0089999999999999</c:v>
                </c:pt>
                <c:pt idx="8012">
                  <c:v>1.006</c:v>
                </c:pt>
                <c:pt idx="8013">
                  <c:v>1.236</c:v>
                </c:pt>
                <c:pt idx="8014">
                  <c:v>2.36</c:v>
                </c:pt>
                <c:pt idx="8015">
                  <c:v>2.3319999999999999</c:v>
                </c:pt>
                <c:pt idx="8016">
                  <c:v>1.67</c:v>
                </c:pt>
                <c:pt idx="8017">
                  <c:v>1.0660000000000001</c:v>
                </c:pt>
                <c:pt idx="8018">
                  <c:v>1.982</c:v>
                </c:pt>
                <c:pt idx="8019">
                  <c:v>2.0230000000000001</c:v>
                </c:pt>
                <c:pt idx="8020">
                  <c:v>0.106</c:v>
                </c:pt>
                <c:pt idx="8021">
                  <c:v>8.2000000000000003E-2</c:v>
                </c:pt>
                <c:pt idx="8022">
                  <c:v>1.754</c:v>
                </c:pt>
                <c:pt idx="8023">
                  <c:v>2.1120000000000001</c:v>
                </c:pt>
                <c:pt idx="8024">
                  <c:v>0.38400000000000001</c:v>
                </c:pt>
                <c:pt idx="8025">
                  <c:v>1.071</c:v>
                </c:pt>
                <c:pt idx="8026">
                  <c:v>1.0980000000000001</c:v>
                </c:pt>
                <c:pt idx="8027">
                  <c:v>0.83599999999999997</c:v>
                </c:pt>
                <c:pt idx="8028">
                  <c:v>0.157</c:v>
                </c:pt>
                <c:pt idx="8029">
                  <c:v>9.0999999999999998E-2</c:v>
                </c:pt>
                <c:pt idx="8030">
                  <c:v>8.2000000000000003E-2</c:v>
                </c:pt>
                <c:pt idx="8031">
                  <c:v>8.2000000000000003E-2</c:v>
                </c:pt>
                <c:pt idx="8032">
                  <c:v>1.954</c:v>
                </c:pt>
                <c:pt idx="8033">
                  <c:v>0.13300000000000001</c:v>
                </c:pt>
                <c:pt idx="8034">
                  <c:v>8.7999999999999995E-2</c:v>
                </c:pt>
                <c:pt idx="8035">
                  <c:v>8.2000000000000003E-2</c:v>
                </c:pt>
                <c:pt idx="8036">
                  <c:v>8.2000000000000003E-2</c:v>
                </c:pt>
                <c:pt idx="8037">
                  <c:v>1.649</c:v>
                </c:pt>
                <c:pt idx="8038">
                  <c:v>0.438</c:v>
                </c:pt>
                <c:pt idx="8039">
                  <c:v>0.997</c:v>
                </c:pt>
                <c:pt idx="8040">
                  <c:v>0.998</c:v>
                </c:pt>
                <c:pt idx="8041">
                  <c:v>0.89300000000000002</c:v>
                </c:pt>
                <c:pt idx="8042">
                  <c:v>1.2569999999999999</c:v>
                </c:pt>
                <c:pt idx="8043">
                  <c:v>1.4990000000000001</c:v>
                </c:pt>
                <c:pt idx="8044">
                  <c:v>1.9059999999999999</c:v>
                </c:pt>
                <c:pt idx="8045">
                  <c:v>1.0309999999999999</c:v>
                </c:pt>
                <c:pt idx="8046">
                  <c:v>1.63</c:v>
                </c:pt>
                <c:pt idx="8047">
                  <c:v>1.1870000000000001</c:v>
                </c:pt>
                <c:pt idx="8048">
                  <c:v>9.0999999999999998E-2</c:v>
                </c:pt>
                <c:pt idx="8049">
                  <c:v>9.5000000000000001E-2</c:v>
                </c:pt>
                <c:pt idx="8050">
                  <c:v>1.756</c:v>
                </c:pt>
                <c:pt idx="8051">
                  <c:v>1.569</c:v>
                </c:pt>
                <c:pt idx="8052">
                  <c:v>9.4E-2</c:v>
                </c:pt>
                <c:pt idx="8053">
                  <c:v>8.2000000000000003E-2</c:v>
                </c:pt>
                <c:pt idx="8054">
                  <c:v>1.617</c:v>
                </c:pt>
                <c:pt idx="8055">
                  <c:v>1.619</c:v>
                </c:pt>
                <c:pt idx="8056">
                  <c:v>0.96399999999999997</c:v>
                </c:pt>
                <c:pt idx="8057">
                  <c:v>0.95899999999999996</c:v>
                </c:pt>
                <c:pt idx="8058">
                  <c:v>0.89400000000000002</c:v>
                </c:pt>
                <c:pt idx="8059">
                  <c:v>1.6359999999999999</c:v>
                </c:pt>
                <c:pt idx="8060">
                  <c:v>1.651</c:v>
                </c:pt>
                <c:pt idx="8061">
                  <c:v>1.577</c:v>
                </c:pt>
                <c:pt idx="8062">
                  <c:v>0.83699999999999997</c:v>
                </c:pt>
                <c:pt idx="8063">
                  <c:v>1.4390000000000001</c:v>
                </c:pt>
                <c:pt idx="8064">
                  <c:v>2.2730000000000001</c:v>
                </c:pt>
                <c:pt idx="8065">
                  <c:v>9.6000000000000002E-2</c:v>
                </c:pt>
                <c:pt idx="8066">
                  <c:v>1.6080000000000001</c:v>
                </c:pt>
                <c:pt idx="8067">
                  <c:v>0.215</c:v>
                </c:pt>
                <c:pt idx="8068">
                  <c:v>8.5999999999999993E-2</c:v>
                </c:pt>
                <c:pt idx="8069">
                  <c:v>8.4000000000000005E-2</c:v>
                </c:pt>
                <c:pt idx="8070">
                  <c:v>1.5289999999999999</c:v>
                </c:pt>
                <c:pt idx="8071">
                  <c:v>1.768</c:v>
                </c:pt>
                <c:pt idx="8072">
                  <c:v>0.35699999999999998</c:v>
                </c:pt>
                <c:pt idx="8073">
                  <c:v>1.036</c:v>
                </c:pt>
                <c:pt idx="8074">
                  <c:v>1.0649999999999999</c:v>
                </c:pt>
                <c:pt idx="8075">
                  <c:v>1.579</c:v>
                </c:pt>
                <c:pt idx="8076">
                  <c:v>2.6339999999999999</c:v>
                </c:pt>
                <c:pt idx="8077">
                  <c:v>1.8380000000000001</c:v>
                </c:pt>
                <c:pt idx="8078">
                  <c:v>1.0309999999999999</c:v>
                </c:pt>
                <c:pt idx="8079">
                  <c:v>1.554</c:v>
                </c:pt>
                <c:pt idx="8080">
                  <c:v>2.7050000000000001</c:v>
                </c:pt>
                <c:pt idx="8081">
                  <c:v>2.72</c:v>
                </c:pt>
                <c:pt idx="8082">
                  <c:v>1.028</c:v>
                </c:pt>
                <c:pt idx="8083">
                  <c:v>1.9139999999999999</c:v>
                </c:pt>
                <c:pt idx="8084">
                  <c:v>1.9179999999999999</c:v>
                </c:pt>
                <c:pt idx="8085">
                  <c:v>0.115</c:v>
                </c:pt>
                <c:pt idx="8086">
                  <c:v>8.3000000000000004E-2</c:v>
                </c:pt>
                <c:pt idx="8087">
                  <c:v>1.81</c:v>
                </c:pt>
                <c:pt idx="8088">
                  <c:v>1.6719999999999999</c:v>
                </c:pt>
                <c:pt idx="8089">
                  <c:v>1.0249999999999999</c:v>
                </c:pt>
                <c:pt idx="8090">
                  <c:v>1.016</c:v>
                </c:pt>
                <c:pt idx="8091">
                  <c:v>0.89200000000000002</c:v>
                </c:pt>
                <c:pt idx="8092">
                  <c:v>2.718</c:v>
                </c:pt>
                <c:pt idx="8093">
                  <c:v>2.0110000000000001</c:v>
                </c:pt>
                <c:pt idx="8094">
                  <c:v>1.083</c:v>
                </c:pt>
                <c:pt idx="8095">
                  <c:v>0.96</c:v>
                </c:pt>
                <c:pt idx="8096">
                  <c:v>9.8000000000000004E-2</c:v>
                </c:pt>
                <c:pt idx="8097">
                  <c:v>8.2000000000000003E-2</c:v>
                </c:pt>
                <c:pt idx="8098">
                  <c:v>1.65</c:v>
                </c:pt>
                <c:pt idx="8099">
                  <c:v>0.22</c:v>
                </c:pt>
                <c:pt idx="8100">
                  <c:v>8.5000000000000006E-2</c:v>
                </c:pt>
                <c:pt idx="8101">
                  <c:v>8.2000000000000003E-2</c:v>
                </c:pt>
                <c:pt idx="8102">
                  <c:v>1.4890000000000001</c:v>
                </c:pt>
                <c:pt idx="8103">
                  <c:v>1.536</c:v>
                </c:pt>
                <c:pt idx="8104">
                  <c:v>0.32700000000000001</c:v>
                </c:pt>
                <c:pt idx="8105">
                  <c:v>0.95799999999999996</c:v>
                </c:pt>
                <c:pt idx="8106">
                  <c:v>0.95699999999999996</c:v>
                </c:pt>
                <c:pt idx="8107">
                  <c:v>0.79700000000000004</c:v>
                </c:pt>
                <c:pt idx="8108">
                  <c:v>1.677</c:v>
                </c:pt>
                <c:pt idx="8109">
                  <c:v>1.6739999999999999</c:v>
                </c:pt>
                <c:pt idx="8110">
                  <c:v>1.6359999999999999</c:v>
                </c:pt>
                <c:pt idx="8111">
                  <c:v>0.96899999999999997</c:v>
                </c:pt>
                <c:pt idx="8112">
                  <c:v>1.7350000000000001</c:v>
                </c:pt>
                <c:pt idx="8113">
                  <c:v>0.35899999999999999</c:v>
                </c:pt>
                <c:pt idx="8114">
                  <c:v>8.5999999999999993E-2</c:v>
                </c:pt>
                <c:pt idx="8115">
                  <c:v>8.2000000000000003E-2</c:v>
                </c:pt>
                <c:pt idx="8116">
                  <c:v>1.696</c:v>
                </c:pt>
                <c:pt idx="8117">
                  <c:v>1.722</c:v>
                </c:pt>
                <c:pt idx="8118">
                  <c:v>0.35499999999999998</c:v>
                </c:pt>
                <c:pt idx="8119">
                  <c:v>0.97599999999999998</c:v>
                </c:pt>
                <c:pt idx="8120">
                  <c:v>0.97399999999999998</c:v>
                </c:pt>
                <c:pt idx="8121">
                  <c:v>0.99</c:v>
                </c:pt>
                <c:pt idx="8122">
                  <c:v>0.80300000000000005</c:v>
                </c:pt>
                <c:pt idx="8123">
                  <c:v>1.5229999999999999</c:v>
                </c:pt>
                <c:pt idx="8124">
                  <c:v>1.7030000000000001</c:v>
                </c:pt>
                <c:pt idx="8125">
                  <c:v>1.3979999999999999</c:v>
                </c:pt>
                <c:pt idx="8126">
                  <c:v>2.0339999999999998</c:v>
                </c:pt>
                <c:pt idx="8127">
                  <c:v>0.14399999999999999</c:v>
                </c:pt>
                <c:pt idx="8128">
                  <c:v>8.3000000000000004E-2</c:v>
                </c:pt>
                <c:pt idx="8129">
                  <c:v>8.4000000000000005E-2</c:v>
                </c:pt>
                <c:pt idx="8130">
                  <c:v>1.4590000000000001</c:v>
                </c:pt>
                <c:pt idx="8131">
                  <c:v>1.6519999999999999</c:v>
                </c:pt>
                <c:pt idx="8132">
                  <c:v>1.611</c:v>
                </c:pt>
                <c:pt idx="8133">
                  <c:v>0.24299999999999999</c:v>
                </c:pt>
                <c:pt idx="8134">
                  <c:v>1.0589999999999999</c:v>
                </c:pt>
                <c:pt idx="8135">
                  <c:v>1.069</c:v>
                </c:pt>
                <c:pt idx="8136">
                  <c:v>0.88600000000000001</c:v>
                </c:pt>
                <c:pt idx="8137">
                  <c:v>0.82199999999999995</c:v>
                </c:pt>
                <c:pt idx="8138">
                  <c:v>1.472</c:v>
                </c:pt>
                <c:pt idx="8139">
                  <c:v>1.821</c:v>
                </c:pt>
                <c:pt idx="8140">
                  <c:v>1.169</c:v>
                </c:pt>
                <c:pt idx="8141">
                  <c:v>1.3460000000000001</c:v>
                </c:pt>
                <c:pt idx="8142">
                  <c:v>2.0049999999999999</c:v>
                </c:pt>
                <c:pt idx="8143">
                  <c:v>1.9970000000000001</c:v>
                </c:pt>
                <c:pt idx="8144">
                  <c:v>0.13200000000000001</c:v>
                </c:pt>
                <c:pt idx="8145">
                  <c:v>8.2000000000000003E-2</c:v>
                </c:pt>
                <c:pt idx="8146">
                  <c:v>1.5249999999999999</c:v>
                </c:pt>
                <c:pt idx="8147">
                  <c:v>1.734</c:v>
                </c:pt>
                <c:pt idx="8148">
                  <c:v>0.36199999999999999</c:v>
                </c:pt>
                <c:pt idx="8149">
                  <c:v>1.0720000000000001</c:v>
                </c:pt>
                <c:pt idx="8150">
                  <c:v>1.0620000000000001</c:v>
                </c:pt>
                <c:pt idx="8151">
                  <c:v>1.0449999999999999</c:v>
                </c:pt>
                <c:pt idx="8152">
                  <c:v>0.85299999999999998</c:v>
                </c:pt>
                <c:pt idx="8153">
                  <c:v>9.4E-2</c:v>
                </c:pt>
                <c:pt idx="8154">
                  <c:v>8.2000000000000003E-2</c:v>
                </c:pt>
                <c:pt idx="8155">
                  <c:v>8.2000000000000003E-2</c:v>
                </c:pt>
                <c:pt idx="8156">
                  <c:v>1.323</c:v>
                </c:pt>
                <c:pt idx="8157">
                  <c:v>0.39400000000000002</c:v>
                </c:pt>
                <c:pt idx="8158">
                  <c:v>0.14299999999999999</c:v>
                </c:pt>
                <c:pt idx="8159">
                  <c:v>8.3000000000000004E-2</c:v>
                </c:pt>
                <c:pt idx="8160">
                  <c:v>8.2000000000000003E-2</c:v>
                </c:pt>
                <c:pt idx="8161">
                  <c:v>8.2000000000000003E-2</c:v>
                </c:pt>
                <c:pt idx="8162">
                  <c:v>1.472</c:v>
                </c:pt>
                <c:pt idx="8163">
                  <c:v>1.6319999999999999</c:v>
                </c:pt>
                <c:pt idx="8164">
                  <c:v>0.34599999999999997</c:v>
                </c:pt>
                <c:pt idx="8165">
                  <c:v>0.96399999999999997</c:v>
                </c:pt>
                <c:pt idx="8166">
                  <c:v>0.97</c:v>
                </c:pt>
                <c:pt idx="8167">
                  <c:v>0.95199999999999996</c:v>
                </c:pt>
                <c:pt idx="8168">
                  <c:v>0.86399999999999999</c:v>
                </c:pt>
                <c:pt idx="8169">
                  <c:v>1.494</c:v>
                </c:pt>
                <c:pt idx="8170">
                  <c:v>1.498</c:v>
                </c:pt>
                <c:pt idx="8171">
                  <c:v>1.099</c:v>
                </c:pt>
                <c:pt idx="8172">
                  <c:v>1.08</c:v>
                </c:pt>
                <c:pt idx="8173">
                  <c:v>0.38800000000000001</c:v>
                </c:pt>
                <c:pt idx="8174">
                  <c:v>0.67700000000000005</c:v>
                </c:pt>
                <c:pt idx="8175">
                  <c:v>8.8999999999999996E-2</c:v>
                </c:pt>
                <c:pt idx="8176">
                  <c:v>8.4000000000000005E-2</c:v>
                </c:pt>
                <c:pt idx="8177">
                  <c:v>0.20699999999999999</c:v>
                </c:pt>
                <c:pt idx="8178">
                  <c:v>0.376</c:v>
                </c:pt>
                <c:pt idx="8179">
                  <c:v>0.108</c:v>
                </c:pt>
                <c:pt idx="8180">
                  <c:v>8.3000000000000004E-2</c:v>
                </c:pt>
                <c:pt idx="8181">
                  <c:v>2.8519999999999999</c:v>
                </c:pt>
                <c:pt idx="8182">
                  <c:v>3.1110000000000002</c:v>
                </c:pt>
                <c:pt idx="8183">
                  <c:v>3.1110000000000002</c:v>
                </c:pt>
                <c:pt idx="8184">
                  <c:v>3.117</c:v>
                </c:pt>
                <c:pt idx="8185">
                  <c:v>0.13</c:v>
                </c:pt>
                <c:pt idx="8186">
                  <c:v>0.91800000000000004</c:v>
                </c:pt>
                <c:pt idx="8187">
                  <c:v>1.601</c:v>
                </c:pt>
                <c:pt idx="8188">
                  <c:v>0.89</c:v>
                </c:pt>
                <c:pt idx="8189">
                  <c:v>9.6000000000000002E-2</c:v>
                </c:pt>
                <c:pt idx="8190">
                  <c:v>8.2000000000000003E-2</c:v>
                </c:pt>
                <c:pt idx="8191">
                  <c:v>0.94899999999999995</c:v>
                </c:pt>
                <c:pt idx="8192">
                  <c:v>9.1999999999999998E-2</c:v>
                </c:pt>
                <c:pt idx="8193">
                  <c:v>8.2000000000000003E-2</c:v>
                </c:pt>
                <c:pt idx="8194">
                  <c:v>8.2000000000000003E-2</c:v>
                </c:pt>
                <c:pt idx="8195">
                  <c:v>0.80300000000000005</c:v>
                </c:pt>
                <c:pt idx="8196">
                  <c:v>0.28499999999999998</c:v>
                </c:pt>
                <c:pt idx="8197">
                  <c:v>0.88600000000000001</c:v>
                </c:pt>
                <c:pt idx="8198">
                  <c:v>0.78600000000000003</c:v>
                </c:pt>
                <c:pt idx="8199">
                  <c:v>9.0999999999999998E-2</c:v>
                </c:pt>
                <c:pt idx="8200">
                  <c:v>0.72299999999999998</c:v>
                </c:pt>
                <c:pt idx="8201">
                  <c:v>0.81599999999999995</c:v>
                </c:pt>
                <c:pt idx="8202">
                  <c:v>1.532</c:v>
                </c:pt>
                <c:pt idx="8203">
                  <c:v>0.78</c:v>
                </c:pt>
                <c:pt idx="8204">
                  <c:v>9.0999999999999998E-2</c:v>
                </c:pt>
                <c:pt idx="8205">
                  <c:v>8.2000000000000003E-2</c:v>
                </c:pt>
                <c:pt idx="8206">
                  <c:v>8.4000000000000005E-2</c:v>
                </c:pt>
                <c:pt idx="8207">
                  <c:v>8.1000000000000003E-2</c:v>
                </c:pt>
                <c:pt idx="8208">
                  <c:v>8.2000000000000003E-2</c:v>
                </c:pt>
                <c:pt idx="8209">
                  <c:v>8.2000000000000003E-2</c:v>
                </c:pt>
                <c:pt idx="8210">
                  <c:v>1.1060000000000001</c:v>
                </c:pt>
                <c:pt idx="8211">
                  <c:v>0.92100000000000004</c:v>
                </c:pt>
                <c:pt idx="8212">
                  <c:v>0.85199999999999998</c:v>
                </c:pt>
                <c:pt idx="8213">
                  <c:v>0.64500000000000002</c:v>
                </c:pt>
                <c:pt idx="8214">
                  <c:v>8.8999999999999996E-2</c:v>
                </c:pt>
                <c:pt idx="8215">
                  <c:v>0.90600000000000003</c:v>
                </c:pt>
                <c:pt idx="8216">
                  <c:v>1.6619999999999999</c:v>
                </c:pt>
                <c:pt idx="8217">
                  <c:v>1.036</c:v>
                </c:pt>
                <c:pt idx="8218">
                  <c:v>9.9000000000000005E-2</c:v>
                </c:pt>
                <c:pt idx="8219">
                  <c:v>8.2000000000000003E-2</c:v>
                </c:pt>
                <c:pt idx="8220">
                  <c:v>0.90800000000000003</c:v>
                </c:pt>
                <c:pt idx="8221">
                  <c:v>9.6000000000000002E-2</c:v>
                </c:pt>
                <c:pt idx="8222">
                  <c:v>8.2000000000000003E-2</c:v>
                </c:pt>
                <c:pt idx="8223">
                  <c:v>8.2000000000000003E-2</c:v>
                </c:pt>
                <c:pt idx="8224">
                  <c:v>8.4000000000000005E-2</c:v>
                </c:pt>
                <c:pt idx="8225">
                  <c:v>0.83399999999999996</c:v>
                </c:pt>
                <c:pt idx="8226">
                  <c:v>0.95</c:v>
                </c:pt>
                <c:pt idx="8227">
                  <c:v>0.92600000000000005</c:v>
                </c:pt>
                <c:pt idx="8228">
                  <c:v>0.80300000000000005</c:v>
                </c:pt>
                <c:pt idx="8229">
                  <c:v>8.8999999999999996E-2</c:v>
                </c:pt>
                <c:pt idx="8230">
                  <c:v>0.80600000000000005</c:v>
                </c:pt>
                <c:pt idx="8231">
                  <c:v>0.94499999999999995</c:v>
                </c:pt>
                <c:pt idx="8232">
                  <c:v>1.65</c:v>
                </c:pt>
                <c:pt idx="8233">
                  <c:v>0.77600000000000002</c:v>
                </c:pt>
                <c:pt idx="8234">
                  <c:v>0.09</c:v>
                </c:pt>
                <c:pt idx="8235">
                  <c:v>0.69199999999999995</c:v>
                </c:pt>
                <c:pt idx="8236">
                  <c:v>0.91800000000000004</c:v>
                </c:pt>
                <c:pt idx="8237">
                  <c:v>9.2999999999999999E-2</c:v>
                </c:pt>
                <c:pt idx="8238">
                  <c:v>8.3000000000000004E-2</c:v>
                </c:pt>
                <c:pt idx="8239">
                  <c:v>8.2000000000000003E-2</c:v>
                </c:pt>
                <c:pt idx="8240">
                  <c:v>8.2000000000000003E-2</c:v>
                </c:pt>
                <c:pt idx="8241">
                  <c:v>0.40100000000000002</c:v>
                </c:pt>
                <c:pt idx="8242">
                  <c:v>0.85399999999999998</c:v>
                </c:pt>
                <c:pt idx="8243">
                  <c:v>0.84599999999999997</c:v>
                </c:pt>
                <c:pt idx="8244">
                  <c:v>0.68</c:v>
                </c:pt>
                <c:pt idx="8245">
                  <c:v>9.1999999999999998E-2</c:v>
                </c:pt>
                <c:pt idx="8246">
                  <c:v>0.874</c:v>
                </c:pt>
                <c:pt idx="8247">
                  <c:v>0.879</c:v>
                </c:pt>
                <c:pt idx="8248">
                  <c:v>1.665</c:v>
                </c:pt>
                <c:pt idx="8249">
                  <c:v>9.2999999999999999E-2</c:v>
                </c:pt>
                <c:pt idx="8250">
                  <c:v>8.2000000000000003E-2</c:v>
                </c:pt>
                <c:pt idx="8251">
                  <c:v>0.68</c:v>
                </c:pt>
                <c:pt idx="8252">
                  <c:v>0.89500000000000002</c:v>
                </c:pt>
                <c:pt idx="8253">
                  <c:v>9.9000000000000005E-2</c:v>
                </c:pt>
                <c:pt idx="8254">
                  <c:v>8.2000000000000003E-2</c:v>
                </c:pt>
                <c:pt idx="8255">
                  <c:v>8.2000000000000003E-2</c:v>
                </c:pt>
                <c:pt idx="8256">
                  <c:v>8.2000000000000003E-2</c:v>
                </c:pt>
                <c:pt idx="8257">
                  <c:v>1.1830000000000001</c:v>
                </c:pt>
                <c:pt idx="8258">
                  <c:v>0.86699999999999999</c:v>
                </c:pt>
                <c:pt idx="8259">
                  <c:v>0.83599999999999997</c:v>
                </c:pt>
                <c:pt idx="8260">
                  <c:v>0.752</c:v>
                </c:pt>
                <c:pt idx="8261">
                  <c:v>8.7999999999999995E-2</c:v>
                </c:pt>
                <c:pt idx="8262">
                  <c:v>1.052</c:v>
                </c:pt>
                <c:pt idx="8263">
                  <c:v>0.98</c:v>
                </c:pt>
                <c:pt idx="8264">
                  <c:v>0.11</c:v>
                </c:pt>
                <c:pt idx="8265">
                  <c:v>8.6999999999999994E-2</c:v>
                </c:pt>
                <c:pt idx="8266">
                  <c:v>0.36</c:v>
                </c:pt>
                <c:pt idx="8267">
                  <c:v>0.09</c:v>
                </c:pt>
                <c:pt idx="8268">
                  <c:v>8.2000000000000003E-2</c:v>
                </c:pt>
                <c:pt idx="8269">
                  <c:v>8.2000000000000003E-2</c:v>
                </c:pt>
                <c:pt idx="8270">
                  <c:v>8.2000000000000003E-2</c:v>
                </c:pt>
                <c:pt idx="8271">
                  <c:v>8.2000000000000003E-2</c:v>
                </c:pt>
                <c:pt idx="8272">
                  <c:v>1.2689999999999999</c:v>
                </c:pt>
                <c:pt idx="8273">
                  <c:v>0.94699999999999995</c:v>
                </c:pt>
                <c:pt idx="8274">
                  <c:v>0.872</c:v>
                </c:pt>
                <c:pt idx="8275">
                  <c:v>0.755</c:v>
                </c:pt>
                <c:pt idx="8276">
                  <c:v>8.8999999999999996E-2</c:v>
                </c:pt>
                <c:pt idx="8277">
                  <c:v>0.83299999999999996</c:v>
                </c:pt>
                <c:pt idx="8278">
                  <c:v>0.99199999999999999</c:v>
                </c:pt>
                <c:pt idx="8279">
                  <c:v>1.6950000000000001</c:v>
                </c:pt>
                <c:pt idx="8280">
                  <c:v>0.122</c:v>
                </c:pt>
                <c:pt idx="8281">
                  <c:v>8.3000000000000004E-2</c:v>
                </c:pt>
                <c:pt idx="8282">
                  <c:v>0.81699999999999995</c:v>
                </c:pt>
                <c:pt idx="8283">
                  <c:v>0.10199999999999999</c:v>
                </c:pt>
                <c:pt idx="8284">
                  <c:v>8.2000000000000003E-2</c:v>
                </c:pt>
                <c:pt idx="8285">
                  <c:v>8.8999999999999996E-2</c:v>
                </c:pt>
                <c:pt idx="8286">
                  <c:v>8.2000000000000003E-2</c:v>
                </c:pt>
                <c:pt idx="8287">
                  <c:v>0.70899999999999996</c:v>
                </c:pt>
                <c:pt idx="8288">
                  <c:v>0.254</c:v>
                </c:pt>
                <c:pt idx="8289">
                  <c:v>0.94899999999999995</c:v>
                </c:pt>
                <c:pt idx="8290">
                  <c:v>1.016</c:v>
                </c:pt>
                <c:pt idx="8291">
                  <c:v>0.60599999999999998</c:v>
                </c:pt>
                <c:pt idx="8292">
                  <c:v>0.70199999999999996</c:v>
                </c:pt>
                <c:pt idx="8293">
                  <c:v>0.92600000000000005</c:v>
                </c:pt>
                <c:pt idx="8294">
                  <c:v>0.92400000000000004</c:v>
                </c:pt>
                <c:pt idx="8295">
                  <c:v>0.84699999999999998</c:v>
                </c:pt>
                <c:pt idx="8296">
                  <c:v>0.09</c:v>
                </c:pt>
                <c:pt idx="8297">
                  <c:v>8.2000000000000003E-2</c:v>
                </c:pt>
                <c:pt idx="8298">
                  <c:v>0.81299999999999994</c:v>
                </c:pt>
                <c:pt idx="8299">
                  <c:v>0.90500000000000003</c:v>
                </c:pt>
                <c:pt idx="8300">
                  <c:v>9.0999999999999998E-2</c:v>
                </c:pt>
                <c:pt idx="8301">
                  <c:v>8.2000000000000003E-2</c:v>
                </c:pt>
                <c:pt idx="8302">
                  <c:v>8.2000000000000003E-2</c:v>
                </c:pt>
                <c:pt idx="8303">
                  <c:v>0.73799999999999999</c:v>
                </c:pt>
                <c:pt idx="8304">
                  <c:v>0.23200000000000001</c:v>
                </c:pt>
                <c:pt idx="8305">
                  <c:v>0.92900000000000005</c:v>
                </c:pt>
                <c:pt idx="8306">
                  <c:v>0.82299999999999995</c:v>
                </c:pt>
                <c:pt idx="8307">
                  <c:v>9.8000000000000004E-2</c:v>
                </c:pt>
                <c:pt idx="8308">
                  <c:v>0.73099999999999998</c:v>
                </c:pt>
                <c:pt idx="8309">
                  <c:v>0.89600000000000002</c:v>
                </c:pt>
                <c:pt idx="8310">
                  <c:v>0.84099999999999997</c:v>
                </c:pt>
                <c:pt idx="8311">
                  <c:v>0.91900000000000004</c:v>
                </c:pt>
                <c:pt idx="8312">
                  <c:v>8.8999999999999996E-2</c:v>
                </c:pt>
                <c:pt idx="8313">
                  <c:v>8.1000000000000003E-2</c:v>
                </c:pt>
                <c:pt idx="8314">
                  <c:v>0.88300000000000001</c:v>
                </c:pt>
                <c:pt idx="8315">
                  <c:v>0.09</c:v>
                </c:pt>
                <c:pt idx="8316">
                  <c:v>8.2000000000000003E-2</c:v>
                </c:pt>
                <c:pt idx="8317">
                  <c:v>0.09</c:v>
                </c:pt>
                <c:pt idx="8318">
                  <c:v>8.2000000000000003E-2</c:v>
                </c:pt>
                <c:pt idx="8319">
                  <c:v>0.81599999999999995</c:v>
                </c:pt>
                <c:pt idx="8320">
                  <c:v>0.21299999999999999</c:v>
                </c:pt>
                <c:pt idx="8321">
                  <c:v>0.88600000000000001</c:v>
                </c:pt>
                <c:pt idx="8322">
                  <c:v>0.78100000000000003</c:v>
                </c:pt>
                <c:pt idx="8323">
                  <c:v>8.8999999999999996E-2</c:v>
                </c:pt>
                <c:pt idx="8324">
                  <c:v>0.94899999999999995</c:v>
                </c:pt>
                <c:pt idx="8325">
                  <c:v>1.01</c:v>
                </c:pt>
                <c:pt idx="8326">
                  <c:v>0.123</c:v>
                </c:pt>
                <c:pt idx="8327">
                  <c:v>8.2000000000000003E-2</c:v>
                </c:pt>
                <c:pt idx="8328">
                  <c:v>8.2000000000000003E-2</c:v>
                </c:pt>
                <c:pt idx="8329">
                  <c:v>0.11799999999999999</c:v>
                </c:pt>
                <c:pt idx="8330">
                  <c:v>8.4000000000000005E-2</c:v>
                </c:pt>
                <c:pt idx="8331">
                  <c:v>8.4000000000000005E-2</c:v>
                </c:pt>
                <c:pt idx="8332">
                  <c:v>8.2000000000000003E-2</c:v>
                </c:pt>
                <c:pt idx="8333">
                  <c:v>8.2000000000000003E-2</c:v>
                </c:pt>
                <c:pt idx="8334">
                  <c:v>0.79800000000000004</c:v>
                </c:pt>
                <c:pt idx="8335">
                  <c:v>0.26</c:v>
                </c:pt>
                <c:pt idx="8336">
                  <c:v>0.88800000000000001</c:v>
                </c:pt>
                <c:pt idx="8337">
                  <c:v>0.85899999999999999</c:v>
                </c:pt>
                <c:pt idx="8338">
                  <c:v>9.1999999999999998E-2</c:v>
                </c:pt>
                <c:pt idx="8339">
                  <c:v>0.63100000000000001</c:v>
                </c:pt>
                <c:pt idx="8340">
                  <c:v>0.86399999999999999</c:v>
                </c:pt>
                <c:pt idx="8341">
                  <c:v>0.78700000000000003</c:v>
                </c:pt>
                <c:pt idx="8342">
                  <c:v>0.86699999999999999</c:v>
                </c:pt>
                <c:pt idx="8343">
                  <c:v>9.1999999999999998E-2</c:v>
                </c:pt>
                <c:pt idx="8344">
                  <c:v>8.2000000000000003E-2</c:v>
                </c:pt>
                <c:pt idx="8345">
                  <c:v>0.78900000000000003</c:v>
                </c:pt>
                <c:pt idx="8346">
                  <c:v>0.09</c:v>
                </c:pt>
                <c:pt idx="8347">
                  <c:v>8.2000000000000003E-2</c:v>
                </c:pt>
                <c:pt idx="8348">
                  <c:v>8.2000000000000003E-2</c:v>
                </c:pt>
                <c:pt idx="8349">
                  <c:v>0.67500000000000004</c:v>
                </c:pt>
                <c:pt idx="8350">
                  <c:v>9.4E-2</c:v>
                </c:pt>
                <c:pt idx="8351">
                  <c:v>8.2000000000000003E-2</c:v>
                </c:pt>
                <c:pt idx="8352">
                  <c:v>8.1000000000000003E-2</c:v>
                </c:pt>
                <c:pt idx="8353">
                  <c:v>8.2000000000000003E-2</c:v>
                </c:pt>
                <c:pt idx="8354">
                  <c:v>0.82199999999999995</c:v>
                </c:pt>
                <c:pt idx="8355">
                  <c:v>0.90600000000000003</c:v>
                </c:pt>
                <c:pt idx="8356">
                  <c:v>0.79800000000000004</c:v>
                </c:pt>
                <c:pt idx="8357">
                  <c:v>0.78500000000000003</c:v>
                </c:pt>
                <c:pt idx="8358">
                  <c:v>9.1999999999999998E-2</c:v>
                </c:pt>
                <c:pt idx="8359">
                  <c:v>0.71</c:v>
                </c:pt>
                <c:pt idx="8360">
                  <c:v>0.79800000000000004</c:v>
                </c:pt>
                <c:pt idx="8361">
                  <c:v>0.90800000000000003</c:v>
                </c:pt>
                <c:pt idx="8362">
                  <c:v>3.516</c:v>
                </c:pt>
                <c:pt idx="8363">
                  <c:v>4.3129999999999997</c:v>
                </c:pt>
                <c:pt idx="8364">
                  <c:v>2.8820000000000001</c:v>
                </c:pt>
                <c:pt idx="8365">
                  <c:v>2.879</c:v>
                </c:pt>
                <c:pt idx="8366">
                  <c:v>3.786</c:v>
                </c:pt>
                <c:pt idx="8367">
                  <c:v>3.5310000000000001</c:v>
                </c:pt>
                <c:pt idx="8368">
                  <c:v>4.51</c:v>
                </c:pt>
                <c:pt idx="8369">
                  <c:v>2.1349999999999998</c:v>
                </c:pt>
                <c:pt idx="8370">
                  <c:v>9.6000000000000002E-2</c:v>
                </c:pt>
                <c:pt idx="8371">
                  <c:v>8.2000000000000003E-2</c:v>
                </c:pt>
                <c:pt idx="8372">
                  <c:v>8.2000000000000003E-2</c:v>
                </c:pt>
                <c:pt idx="8373">
                  <c:v>8.2000000000000003E-2</c:v>
                </c:pt>
                <c:pt idx="8374">
                  <c:v>8.2000000000000003E-2</c:v>
                </c:pt>
                <c:pt idx="8375">
                  <c:v>8.3000000000000004E-2</c:v>
                </c:pt>
                <c:pt idx="8376">
                  <c:v>8.2000000000000003E-2</c:v>
                </c:pt>
                <c:pt idx="8377">
                  <c:v>8.4000000000000005E-2</c:v>
                </c:pt>
                <c:pt idx="8378">
                  <c:v>8.2000000000000003E-2</c:v>
                </c:pt>
                <c:pt idx="8379">
                  <c:v>8.4000000000000005E-2</c:v>
                </c:pt>
                <c:pt idx="8380">
                  <c:v>8.6999999999999994E-2</c:v>
                </c:pt>
                <c:pt idx="8381">
                  <c:v>8.8999999999999996E-2</c:v>
                </c:pt>
                <c:pt idx="8382">
                  <c:v>8.2000000000000003E-2</c:v>
                </c:pt>
                <c:pt idx="8383">
                  <c:v>8.2000000000000003E-2</c:v>
                </c:pt>
                <c:pt idx="8384">
                  <c:v>8.2000000000000003E-2</c:v>
                </c:pt>
                <c:pt idx="8385">
                  <c:v>8.4000000000000005E-2</c:v>
                </c:pt>
                <c:pt idx="8386">
                  <c:v>8.2000000000000003E-2</c:v>
                </c:pt>
                <c:pt idx="8387">
                  <c:v>8.2000000000000003E-2</c:v>
                </c:pt>
                <c:pt idx="8388">
                  <c:v>1.32</c:v>
                </c:pt>
                <c:pt idx="8389">
                  <c:v>1.4830000000000001</c:v>
                </c:pt>
                <c:pt idx="8390">
                  <c:v>1.59</c:v>
                </c:pt>
                <c:pt idx="8391">
                  <c:v>1.5720000000000001</c:v>
                </c:pt>
                <c:pt idx="8392">
                  <c:v>1.5720000000000001</c:v>
                </c:pt>
                <c:pt idx="8393">
                  <c:v>1.01</c:v>
                </c:pt>
                <c:pt idx="8394">
                  <c:v>1.079</c:v>
                </c:pt>
                <c:pt idx="8395">
                  <c:v>0.92800000000000005</c:v>
                </c:pt>
                <c:pt idx="8396">
                  <c:v>0.93700000000000006</c:v>
                </c:pt>
                <c:pt idx="8397">
                  <c:v>0.878</c:v>
                </c:pt>
                <c:pt idx="8398">
                  <c:v>0.85299999999999998</c:v>
                </c:pt>
                <c:pt idx="8399">
                  <c:v>0.81299999999999994</c:v>
                </c:pt>
                <c:pt idx="8400">
                  <c:v>0.81399999999999995</c:v>
                </c:pt>
                <c:pt idx="8401">
                  <c:v>0.81899999999999995</c:v>
                </c:pt>
                <c:pt idx="8402">
                  <c:v>0.82499999999999996</c:v>
                </c:pt>
                <c:pt idx="8403">
                  <c:v>0.81599999999999995</c:v>
                </c:pt>
                <c:pt idx="8404">
                  <c:v>0.81899999999999995</c:v>
                </c:pt>
                <c:pt idx="8405">
                  <c:v>0.81100000000000005</c:v>
                </c:pt>
                <c:pt idx="8406">
                  <c:v>0.81699999999999995</c:v>
                </c:pt>
                <c:pt idx="8407">
                  <c:v>0.81599999999999995</c:v>
                </c:pt>
                <c:pt idx="8408">
                  <c:v>0.81499999999999995</c:v>
                </c:pt>
                <c:pt idx="8409">
                  <c:v>0.81699999999999995</c:v>
                </c:pt>
                <c:pt idx="8410">
                  <c:v>0.81200000000000006</c:v>
                </c:pt>
                <c:pt idx="8411">
                  <c:v>0.81899999999999995</c:v>
                </c:pt>
                <c:pt idx="8412">
                  <c:v>1.488</c:v>
                </c:pt>
                <c:pt idx="8413">
                  <c:v>1.4259999999999999</c:v>
                </c:pt>
                <c:pt idx="8414">
                  <c:v>0.94099999999999995</c:v>
                </c:pt>
                <c:pt idx="8415">
                  <c:v>0.91400000000000003</c:v>
                </c:pt>
                <c:pt idx="8416">
                  <c:v>0.78500000000000003</c:v>
                </c:pt>
                <c:pt idx="8417">
                  <c:v>0.127</c:v>
                </c:pt>
                <c:pt idx="8418">
                  <c:v>8.2000000000000003E-2</c:v>
                </c:pt>
                <c:pt idx="8419">
                  <c:v>8.2000000000000003E-2</c:v>
                </c:pt>
                <c:pt idx="8420">
                  <c:v>8.2000000000000003E-2</c:v>
                </c:pt>
                <c:pt idx="8421">
                  <c:v>8.2000000000000003E-2</c:v>
                </c:pt>
                <c:pt idx="8422">
                  <c:v>8.2000000000000003E-2</c:v>
                </c:pt>
                <c:pt idx="8423">
                  <c:v>0.10299999999999999</c:v>
                </c:pt>
                <c:pt idx="8424">
                  <c:v>8.2000000000000003E-2</c:v>
                </c:pt>
                <c:pt idx="8425">
                  <c:v>8.2000000000000003E-2</c:v>
                </c:pt>
                <c:pt idx="8426">
                  <c:v>8.3000000000000004E-2</c:v>
                </c:pt>
                <c:pt idx="8427">
                  <c:v>8.2000000000000003E-2</c:v>
                </c:pt>
                <c:pt idx="8428">
                  <c:v>8.2000000000000003E-2</c:v>
                </c:pt>
                <c:pt idx="8429">
                  <c:v>8.2000000000000003E-2</c:v>
                </c:pt>
                <c:pt idx="8430">
                  <c:v>8.2000000000000003E-2</c:v>
                </c:pt>
                <c:pt idx="8431">
                  <c:v>0.108</c:v>
                </c:pt>
                <c:pt idx="8432">
                  <c:v>0.108</c:v>
                </c:pt>
                <c:pt idx="8433">
                  <c:v>0.14299999999999999</c:v>
                </c:pt>
                <c:pt idx="8434">
                  <c:v>0.13900000000000001</c:v>
                </c:pt>
                <c:pt idx="8435">
                  <c:v>0.14099999999999999</c:v>
                </c:pt>
                <c:pt idx="8436">
                  <c:v>0.151</c:v>
                </c:pt>
                <c:pt idx="8437">
                  <c:v>0.14599999999999999</c:v>
                </c:pt>
                <c:pt idx="8438">
                  <c:v>0.17100000000000001</c:v>
                </c:pt>
                <c:pt idx="8439">
                  <c:v>0.152</c:v>
                </c:pt>
                <c:pt idx="8440">
                  <c:v>0.105</c:v>
                </c:pt>
                <c:pt idx="8441">
                  <c:v>8.3000000000000004E-2</c:v>
                </c:pt>
                <c:pt idx="8442">
                  <c:v>8.2000000000000003E-2</c:v>
                </c:pt>
                <c:pt idx="8443">
                  <c:v>8.2000000000000003E-2</c:v>
                </c:pt>
                <c:pt idx="8444">
                  <c:v>8.2000000000000003E-2</c:v>
                </c:pt>
                <c:pt idx="8445">
                  <c:v>8.8999999999999996E-2</c:v>
                </c:pt>
                <c:pt idx="8446">
                  <c:v>0.09</c:v>
                </c:pt>
                <c:pt idx="8447">
                  <c:v>8.3000000000000004E-2</c:v>
                </c:pt>
                <c:pt idx="8448">
                  <c:v>8.2000000000000003E-2</c:v>
                </c:pt>
                <c:pt idx="8449">
                  <c:v>8.2000000000000003E-2</c:v>
                </c:pt>
                <c:pt idx="8450">
                  <c:v>8.5000000000000006E-2</c:v>
                </c:pt>
                <c:pt idx="8451">
                  <c:v>8.2000000000000003E-2</c:v>
                </c:pt>
                <c:pt idx="8452">
                  <c:v>8.2000000000000003E-2</c:v>
                </c:pt>
                <c:pt idx="8453">
                  <c:v>8.3000000000000004E-2</c:v>
                </c:pt>
                <c:pt idx="8454">
                  <c:v>8.2000000000000003E-2</c:v>
                </c:pt>
                <c:pt idx="8455">
                  <c:v>8.2000000000000003E-2</c:v>
                </c:pt>
                <c:pt idx="8456">
                  <c:v>8.2000000000000003E-2</c:v>
                </c:pt>
                <c:pt idx="8457">
                  <c:v>8.2000000000000003E-2</c:v>
                </c:pt>
                <c:pt idx="8458">
                  <c:v>8.2000000000000003E-2</c:v>
                </c:pt>
                <c:pt idx="8459">
                  <c:v>8.2000000000000003E-2</c:v>
                </c:pt>
                <c:pt idx="8460">
                  <c:v>8.2000000000000003E-2</c:v>
                </c:pt>
                <c:pt idx="8461">
                  <c:v>8.2000000000000003E-2</c:v>
                </c:pt>
                <c:pt idx="8462">
                  <c:v>8.5000000000000006E-2</c:v>
                </c:pt>
                <c:pt idx="8463">
                  <c:v>8.3000000000000004E-2</c:v>
                </c:pt>
                <c:pt idx="8464">
                  <c:v>8.2000000000000003E-2</c:v>
                </c:pt>
                <c:pt idx="8465">
                  <c:v>0.13400000000000001</c:v>
                </c:pt>
                <c:pt idx="8466">
                  <c:v>0.13200000000000001</c:v>
                </c:pt>
                <c:pt idx="8467">
                  <c:v>0.14799999999999999</c:v>
                </c:pt>
                <c:pt idx="8468">
                  <c:v>0.92100000000000004</c:v>
                </c:pt>
                <c:pt idx="8469">
                  <c:v>1.016</c:v>
                </c:pt>
                <c:pt idx="8470">
                  <c:v>1.0620000000000001</c:v>
                </c:pt>
                <c:pt idx="8471">
                  <c:v>1.0669999999999999</c:v>
                </c:pt>
                <c:pt idx="8472">
                  <c:v>0.94299999999999995</c:v>
                </c:pt>
                <c:pt idx="8473">
                  <c:v>0.877</c:v>
                </c:pt>
                <c:pt idx="8474">
                  <c:v>0.88600000000000001</c:v>
                </c:pt>
                <c:pt idx="8475">
                  <c:v>0.89300000000000002</c:v>
                </c:pt>
                <c:pt idx="8476">
                  <c:v>0.87</c:v>
                </c:pt>
                <c:pt idx="8477">
                  <c:v>0.89</c:v>
                </c:pt>
                <c:pt idx="8478">
                  <c:v>0.877</c:v>
                </c:pt>
                <c:pt idx="8479">
                  <c:v>0.88300000000000001</c:v>
                </c:pt>
                <c:pt idx="8480">
                  <c:v>0.88500000000000001</c:v>
                </c:pt>
                <c:pt idx="8481">
                  <c:v>0.87</c:v>
                </c:pt>
                <c:pt idx="8482">
                  <c:v>0.91700000000000004</c:v>
                </c:pt>
                <c:pt idx="8483">
                  <c:v>0.94199999999999995</c:v>
                </c:pt>
                <c:pt idx="8484">
                  <c:v>0.88500000000000001</c:v>
                </c:pt>
                <c:pt idx="8485">
                  <c:v>0.67600000000000005</c:v>
                </c:pt>
                <c:pt idx="8486">
                  <c:v>0.65100000000000002</c:v>
                </c:pt>
                <c:pt idx="8487">
                  <c:v>0.64100000000000001</c:v>
                </c:pt>
                <c:pt idx="8488">
                  <c:v>0.13700000000000001</c:v>
                </c:pt>
                <c:pt idx="8489">
                  <c:v>9.1999999999999998E-2</c:v>
                </c:pt>
                <c:pt idx="8490">
                  <c:v>0.10100000000000001</c:v>
                </c:pt>
                <c:pt idx="8491">
                  <c:v>9.1999999999999998E-2</c:v>
                </c:pt>
                <c:pt idx="8492">
                  <c:v>9.4E-2</c:v>
                </c:pt>
                <c:pt idx="8493">
                  <c:v>9.1999999999999998E-2</c:v>
                </c:pt>
                <c:pt idx="8494">
                  <c:v>1.609</c:v>
                </c:pt>
                <c:pt idx="8495">
                  <c:v>1.69</c:v>
                </c:pt>
                <c:pt idx="8496">
                  <c:v>1.7150000000000001</c:v>
                </c:pt>
                <c:pt idx="8497">
                  <c:v>1.7490000000000001</c:v>
                </c:pt>
                <c:pt idx="8498">
                  <c:v>1.742</c:v>
                </c:pt>
                <c:pt idx="8499">
                  <c:v>1.7669999999999999</c:v>
                </c:pt>
                <c:pt idx="8500">
                  <c:v>1.77</c:v>
                </c:pt>
                <c:pt idx="8501">
                  <c:v>1.8069999999999999</c:v>
                </c:pt>
                <c:pt idx="8502">
                  <c:v>1.774</c:v>
                </c:pt>
                <c:pt idx="8503">
                  <c:v>1.7709999999999999</c:v>
                </c:pt>
                <c:pt idx="8504">
                  <c:v>1.7569999999999999</c:v>
                </c:pt>
                <c:pt idx="8505">
                  <c:v>0.23200000000000001</c:v>
                </c:pt>
                <c:pt idx="8506">
                  <c:v>9.2999999999999999E-2</c:v>
                </c:pt>
                <c:pt idx="8507">
                  <c:v>9.1999999999999998E-2</c:v>
                </c:pt>
                <c:pt idx="8508">
                  <c:v>9.1999999999999998E-2</c:v>
                </c:pt>
                <c:pt idx="8509">
                  <c:v>0.108</c:v>
                </c:pt>
                <c:pt idx="8510">
                  <c:v>9.2999999999999999E-2</c:v>
                </c:pt>
                <c:pt idx="8511">
                  <c:v>9.1999999999999998E-2</c:v>
                </c:pt>
                <c:pt idx="8512">
                  <c:v>9.1999999999999998E-2</c:v>
                </c:pt>
                <c:pt idx="8513">
                  <c:v>0.09</c:v>
                </c:pt>
                <c:pt idx="8514">
                  <c:v>9.1999999999999998E-2</c:v>
                </c:pt>
                <c:pt idx="8515">
                  <c:v>8.8999999999999996E-2</c:v>
                </c:pt>
                <c:pt idx="8516">
                  <c:v>9.1999999999999998E-2</c:v>
                </c:pt>
                <c:pt idx="8517">
                  <c:v>0.09</c:v>
                </c:pt>
                <c:pt idx="8518">
                  <c:v>9.8000000000000004E-2</c:v>
                </c:pt>
                <c:pt idx="8519">
                  <c:v>9.2999999999999999E-2</c:v>
                </c:pt>
                <c:pt idx="8520">
                  <c:v>9.0999999999999998E-2</c:v>
                </c:pt>
                <c:pt idx="8521">
                  <c:v>0.10199999999999999</c:v>
                </c:pt>
                <c:pt idx="8522">
                  <c:v>9.1999999999999998E-2</c:v>
                </c:pt>
                <c:pt idx="8523">
                  <c:v>9.1999999999999998E-2</c:v>
                </c:pt>
                <c:pt idx="8524">
                  <c:v>9.1999999999999998E-2</c:v>
                </c:pt>
                <c:pt idx="8525">
                  <c:v>9.1999999999999998E-2</c:v>
                </c:pt>
                <c:pt idx="8526">
                  <c:v>0.09</c:v>
                </c:pt>
                <c:pt idx="8527">
                  <c:v>9.1999999999999998E-2</c:v>
                </c:pt>
                <c:pt idx="8528">
                  <c:v>8.8999999999999996E-2</c:v>
                </c:pt>
                <c:pt idx="8529">
                  <c:v>9.1999999999999998E-2</c:v>
                </c:pt>
                <c:pt idx="8530">
                  <c:v>0.09</c:v>
                </c:pt>
                <c:pt idx="8531">
                  <c:v>9.1999999999999998E-2</c:v>
                </c:pt>
                <c:pt idx="8532">
                  <c:v>0.10199999999999999</c:v>
                </c:pt>
                <c:pt idx="8533">
                  <c:v>0.18099999999999999</c:v>
                </c:pt>
                <c:pt idx="8534">
                  <c:v>0.17100000000000001</c:v>
                </c:pt>
                <c:pt idx="8535">
                  <c:v>0.18</c:v>
                </c:pt>
                <c:pt idx="8536">
                  <c:v>0.17699999999999999</c:v>
                </c:pt>
                <c:pt idx="8537">
                  <c:v>0.219</c:v>
                </c:pt>
                <c:pt idx="8538">
                  <c:v>0.13800000000000001</c:v>
                </c:pt>
                <c:pt idx="8539">
                  <c:v>1.0209999999999999</c:v>
                </c:pt>
                <c:pt idx="8540">
                  <c:v>1.0229999999999999</c:v>
                </c:pt>
                <c:pt idx="8541">
                  <c:v>1.006</c:v>
                </c:pt>
                <c:pt idx="8542">
                  <c:v>0.999</c:v>
                </c:pt>
                <c:pt idx="8543">
                  <c:v>0.997</c:v>
                </c:pt>
                <c:pt idx="8544">
                  <c:v>1</c:v>
                </c:pt>
                <c:pt idx="8545">
                  <c:v>1.0189999999999999</c:v>
                </c:pt>
                <c:pt idx="8546">
                  <c:v>1.0029999999999999</c:v>
                </c:pt>
                <c:pt idx="8547">
                  <c:v>1.0309999999999999</c:v>
                </c:pt>
                <c:pt idx="8548">
                  <c:v>1.006</c:v>
                </c:pt>
                <c:pt idx="8549">
                  <c:v>0.996</c:v>
                </c:pt>
                <c:pt idx="8550">
                  <c:v>1.0089999999999999</c:v>
                </c:pt>
                <c:pt idx="8551">
                  <c:v>1.002</c:v>
                </c:pt>
                <c:pt idx="8552">
                  <c:v>0.996</c:v>
                </c:pt>
                <c:pt idx="8553">
                  <c:v>1</c:v>
                </c:pt>
                <c:pt idx="8554">
                  <c:v>0.998</c:v>
                </c:pt>
                <c:pt idx="8555">
                  <c:v>1</c:v>
                </c:pt>
                <c:pt idx="8556">
                  <c:v>0.999</c:v>
                </c:pt>
                <c:pt idx="8557">
                  <c:v>1.0780000000000001</c:v>
                </c:pt>
                <c:pt idx="8558">
                  <c:v>0.91600000000000004</c:v>
                </c:pt>
                <c:pt idx="8559">
                  <c:v>0.90600000000000003</c:v>
                </c:pt>
                <c:pt idx="8560">
                  <c:v>0.92</c:v>
                </c:pt>
                <c:pt idx="8561">
                  <c:v>0.90500000000000003</c:v>
                </c:pt>
                <c:pt idx="8562">
                  <c:v>0.90500000000000003</c:v>
                </c:pt>
                <c:pt idx="8563">
                  <c:v>0.90700000000000003</c:v>
                </c:pt>
                <c:pt idx="8564">
                  <c:v>0.90600000000000003</c:v>
                </c:pt>
                <c:pt idx="8565">
                  <c:v>0.90500000000000003</c:v>
                </c:pt>
                <c:pt idx="8566">
                  <c:v>0.92100000000000004</c:v>
                </c:pt>
                <c:pt idx="8567">
                  <c:v>0.90400000000000003</c:v>
                </c:pt>
                <c:pt idx="8568">
                  <c:v>0.90100000000000002</c:v>
                </c:pt>
                <c:pt idx="8569">
                  <c:v>0.91300000000000003</c:v>
                </c:pt>
                <c:pt idx="8570">
                  <c:v>0.90300000000000002</c:v>
                </c:pt>
                <c:pt idx="8571">
                  <c:v>0.90500000000000003</c:v>
                </c:pt>
                <c:pt idx="8572">
                  <c:v>0.90800000000000003</c:v>
                </c:pt>
                <c:pt idx="8573">
                  <c:v>1.363</c:v>
                </c:pt>
                <c:pt idx="8574">
                  <c:v>0.42499999999999999</c:v>
                </c:pt>
                <c:pt idx="8575">
                  <c:v>3.2749999999999999</c:v>
                </c:pt>
                <c:pt idx="8576">
                  <c:v>0.32400000000000001</c:v>
                </c:pt>
                <c:pt idx="8577">
                  <c:v>0.112</c:v>
                </c:pt>
                <c:pt idx="8578">
                  <c:v>0.56100000000000005</c:v>
                </c:pt>
                <c:pt idx="8579">
                  <c:v>7.0259999999999998</c:v>
                </c:pt>
                <c:pt idx="8580">
                  <c:v>3.3860000000000001</c:v>
                </c:pt>
                <c:pt idx="8581">
                  <c:v>7.2539999999999996</c:v>
                </c:pt>
                <c:pt idx="8582">
                  <c:v>5.7720000000000002</c:v>
                </c:pt>
                <c:pt idx="8583">
                  <c:v>3.214</c:v>
                </c:pt>
                <c:pt idx="8584">
                  <c:v>7.234</c:v>
                </c:pt>
                <c:pt idx="8585">
                  <c:v>5.9710000000000001</c:v>
                </c:pt>
                <c:pt idx="8586">
                  <c:v>8.7850000000000001</c:v>
                </c:pt>
                <c:pt idx="8587">
                  <c:v>5.968</c:v>
                </c:pt>
                <c:pt idx="8588">
                  <c:v>7.3869999999999996</c:v>
                </c:pt>
                <c:pt idx="8589">
                  <c:v>5.0650000000000004</c:v>
                </c:pt>
                <c:pt idx="8590">
                  <c:v>5.3319999999999999</c:v>
                </c:pt>
                <c:pt idx="8591">
                  <c:v>5.8570000000000002</c:v>
                </c:pt>
                <c:pt idx="8592">
                  <c:v>8.8149999999999995</c:v>
                </c:pt>
                <c:pt idx="8593">
                  <c:v>4.0650000000000004</c:v>
                </c:pt>
                <c:pt idx="8594">
                  <c:v>5.819</c:v>
                </c:pt>
                <c:pt idx="8595">
                  <c:v>6.8710000000000004</c:v>
                </c:pt>
                <c:pt idx="8596">
                  <c:v>5.4749999999999996</c:v>
                </c:pt>
                <c:pt idx="8597">
                  <c:v>6.9969999999999999</c:v>
                </c:pt>
                <c:pt idx="8598">
                  <c:v>6.9119999999999999</c:v>
                </c:pt>
                <c:pt idx="8599">
                  <c:v>9.8640000000000008</c:v>
                </c:pt>
                <c:pt idx="8600">
                  <c:v>4.4400000000000004</c:v>
                </c:pt>
                <c:pt idx="8601">
                  <c:v>6.76</c:v>
                </c:pt>
                <c:pt idx="8602">
                  <c:v>5.774</c:v>
                </c:pt>
                <c:pt idx="8603">
                  <c:v>3.1960000000000002</c:v>
                </c:pt>
                <c:pt idx="8604">
                  <c:v>4.5289999999999999</c:v>
                </c:pt>
                <c:pt idx="8605">
                  <c:v>3.1139999999999999</c:v>
                </c:pt>
                <c:pt idx="8606">
                  <c:v>5.694</c:v>
                </c:pt>
                <c:pt idx="8607">
                  <c:v>4.4729999999999999</c:v>
                </c:pt>
                <c:pt idx="8608">
                  <c:v>7.3010000000000002</c:v>
                </c:pt>
                <c:pt idx="8609">
                  <c:v>5.64</c:v>
                </c:pt>
                <c:pt idx="8610">
                  <c:v>4.7009999999999996</c:v>
                </c:pt>
                <c:pt idx="8611">
                  <c:v>5.6669999999999998</c:v>
                </c:pt>
                <c:pt idx="8612">
                  <c:v>5.827</c:v>
                </c:pt>
                <c:pt idx="8613">
                  <c:v>5.8840000000000003</c:v>
                </c:pt>
                <c:pt idx="8614">
                  <c:v>6.8120000000000003</c:v>
                </c:pt>
                <c:pt idx="8615">
                  <c:v>9.7959999999999994</c:v>
                </c:pt>
                <c:pt idx="8616">
                  <c:v>6.0880000000000001</c:v>
                </c:pt>
                <c:pt idx="8617">
                  <c:v>4.9290000000000003</c:v>
                </c:pt>
                <c:pt idx="8618">
                  <c:v>3.3069999999999999</c:v>
                </c:pt>
                <c:pt idx="8619">
                  <c:v>2.996</c:v>
                </c:pt>
                <c:pt idx="8620">
                  <c:v>3.0489999999999999</c:v>
                </c:pt>
                <c:pt idx="8621">
                  <c:v>4.58</c:v>
                </c:pt>
                <c:pt idx="8622">
                  <c:v>2.94</c:v>
                </c:pt>
                <c:pt idx="8623">
                  <c:v>3.28</c:v>
                </c:pt>
                <c:pt idx="8624">
                  <c:v>3.3769999999999998</c:v>
                </c:pt>
                <c:pt idx="8625">
                  <c:v>6.1340000000000003</c:v>
                </c:pt>
                <c:pt idx="8626">
                  <c:v>3.3239999999999998</c:v>
                </c:pt>
                <c:pt idx="8627">
                  <c:v>2.8170000000000002</c:v>
                </c:pt>
                <c:pt idx="8628">
                  <c:v>6.718</c:v>
                </c:pt>
                <c:pt idx="8629">
                  <c:v>2.6880000000000002</c:v>
                </c:pt>
                <c:pt idx="8630">
                  <c:v>5.4359999999999999</c:v>
                </c:pt>
                <c:pt idx="8631">
                  <c:v>3.0179999999999998</c:v>
                </c:pt>
                <c:pt idx="8632">
                  <c:v>2.8519999999999999</c:v>
                </c:pt>
                <c:pt idx="8633">
                  <c:v>0.875</c:v>
                </c:pt>
                <c:pt idx="8634">
                  <c:v>4.3840000000000003</c:v>
                </c:pt>
                <c:pt idx="8635">
                  <c:v>3.036</c:v>
                </c:pt>
                <c:pt idx="8636">
                  <c:v>1.286</c:v>
                </c:pt>
                <c:pt idx="8637">
                  <c:v>1.0840000000000001</c:v>
                </c:pt>
                <c:pt idx="8638">
                  <c:v>1.9239999999999999</c:v>
                </c:pt>
                <c:pt idx="8639">
                  <c:v>1.6220000000000001</c:v>
                </c:pt>
                <c:pt idx="8640">
                  <c:v>1.413</c:v>
                </c:pt>
                <c:pt idx="8641">
                  <c:v>1.379</c:v>
                </c:pt>
                <c:pt idx="8642">
                  <c:v>3.153</c:v>
                </c:pt>
                <c:pt idx="8643">
                  <c:v>4.63</c:v>
                </c:pt>
                <c:pt idx="8644">
                  <c:v>7.0839999999999996</c:v>
                </c:pt>
                <c:pt idx="8645">
                  <c:v>9.4779999999999998</c:v>
                </c:pt>
                <c:pt idx="8646">
                  <c:v>3.637</c:v>
                </c:pt>
                <c:pt idx="8647">
                  <c:v>6.48</c:v>
                </c:pt>
                <c:pt idx="8648">
                  <c:v>4.9800000000000004</c:v>
                </c:pt>
                <c:pt idx="8649">
                  <c:v>4.9470000000000001</c:v>
                </c:pt>
                <c:pt idx="8650">
                  <c:v>4.7069999999999999</c:v>
                </c:pt>
                <c:pt idx="8651">
                  <c:v>3.2210000000000001</c:v>
                </c:pt>
                <c:pt idx="8652">
                  <c:v>0.40500000000000003</c:v>
                </c:pt>
                <c:pt idx="8653">
                  <c:v>2.698</c:v>
                </c:pt>
                <c:pt idx="8654">
                  <c:v>2.8380000000000001</c:v>
                </c:pt>
                <c:pt idx="8655">
                  <c:v>2.8279999999999998</c:v>
                </c:pt>
                <c:pt idx="8656">
                  <c:v>2.8039999999999998</c:v>
                </c:pt>
                <c:pt idx="8657">
                  <c:v>0.33</c:v>
                </c:pt>
                <c:pt idx="8658">
                  <c:v>4.3220000000000001</c:v>
                </c:pt>
                <c:pt idx="8659">
                  <c:v>7.1449999999999996</c:v>
                </c:pt>
                <c:pt idx="8660">
                  <c:v>9.6440000000000001</c:v>
                </c:pt>
                <c:pt idx="8661">
                  <c:v>14.493</c:v>
                </c:pt>
                <c:pt idx="8662">
                  <c:v>3.395</c:v>
                </c:pt>
                <c:pt idx="8663">
                  <c:v>4.548</c:v>
                </c:pt>
                <c:pt idx="8664">
                  <c:v>7.0119999999999996</c:v>
                </c:pt>
                <c:pt idx="8665">
                  <c:v>3.008</c:v>
                </c:pt>
                <c:pt idx="8666">
                  <c:v>2.8090000000000002</c:v>
                </c:pt>
                <c:pt idx="8667">
                  <c:v>7.0590000000000002</c:v>
                </c:pt>
                <c:pt idx="8668">
                  <c:v>3.4350000000000001</c:v>
                </c:pt>
                <c:pt idx="8669">
                  <c:v>2.306</c:v>
                </c:pt>
                <c:pt idx="8670">
                  <c:v>3.355</c:v>
                </c:pt>
                <c:pt idx="8671">
                  <c:v>2.629</c:v>
                </c:pt>
                <c:pt idx="8672">
                  <c:v>3.976</c:v>
                </c:pt>
                <c:pt idx="8673">
                  <c:v>5.9939999999999998</c:v>
                </c:pt>
                <c:pt idx="8674">
                  <c:v>8.1120000000000001</c:v>
                </c:pt>
                <c:pt idx="8675">
                  <c:v>2.8660000000000001</c:v>
                </c:pt>
                <c:pt idx="8676">
                  <c:v>1.5309999999999999</c:v>
                </c:pt>
                <c:pt idx="8677">
                  <c:v>4.8970000000000002</c:v>
                </c:pt>
                <c:pt idx="8678">
                  <c:v>6.5650000000000004</c:v>
                </c:pt>
                <c:pt idx="8679">
                  <c:v>7.7279999999999998</c:v>
                </c:pt>
                <c:pt idx="8680">
                  <c:v>1.772</c:v>
                </c:pt>
                <c:pt idx="8681">
                  <c:v>2.33</c:v>
                </c:pt>
                <c:pt idx="8682">
                  <c:v>0.29799999999999999</c:v>
                </c:pt>
                <c:pt idx="8683">
                  <c:v>3.97</c:v>
                </c:pt>
                <c:pt idx="8684">
                  <c:v>2.7690000000000001</c:v>
                </c:pt>
                <c:pt idx="8685">
                  <c:v>4.7350000000000003</c:v>
                </c:pt>
                <c:pt idx="8686">
                  <c:v>4.8129999999999997</c:v>
                </c:pt>
                <c:pt idx="8687">
                  <c:v>4.2089999999999996</c:v>
                </c:pt>
                <c:pt idx="8688">
                  <c:v>4.0519999999999996</c:v>
                </c:pt>
                <c:pt idx="8689">
                  <c:v>6.5019999999999998</c:v>
                </c:pt>
                <c:pt idx="8690">
                  <c:v>2.9060000000000001</c:v>
                </c:pt>
                <c:pt idx="8691">
                  <c:v>2.6190000000000002</c:v>
                </c:pt>
                <c:pt idx="8692">
                  <c:v>2.6989999999999998</c:v>
                </c:pt>
                <c:pt idx="8693">
                  <c:v>4.0919999999999996</c:v>
                </c:pt>
                <c:pt idx="8694">
                  <c:v>7.7590000000000003</c:v>
                </c:pt>
                <c:pt idx="8695">
                  <c:v>4.6470000000000002</c:v>
                </c:pt>
                <c:pt idx="8696">
                  <c:v>2.508</c:v>
                </c:pt>
                <c:pt idx="8697">
                  <c:v>0.65100000000000002</c:v>
                </c:pt>
                <c:pt idx="8698">
                  <c:v>1.133</c:v>
                </c:pt>
                <c:pt idx="8699">
                  <c:v>2.6150000000000002</c:v>
                </c:pt>
                <c:pt idx="8700">
                  <c:v>5.4180000000000001</c:v>
                </c:pt>
                <c:pt idx="8701">
                  <c:v>4.3239999999999998</c:v>
                </c:pt>
                <c:pt idx="8702">
                  <c:v>6.2450000000000001</c:v>
                </c:pt>
                <c:pt idx="8703">
                  <c:v>8.5719999999999992</c:v>
                </c:pt>
                <c:pt idx="8704">
                  <c:v>9.5779999999999994</c:v>
                </c:pt>
                <c:pt idx="8705">
                  <c:v>1.244</c:v>
                </c:pt>
                <c:pt idx="8706">
                  <c:v>2.0670000000000002</c:v>
                </c:pt>
                <c:pt idx="8707">
                  <c:v>3.74</c:v>
                </c:pt>
                <c:pt idx="8708">
                  <c:v>2.8290000000000002</c:v>
                </c:pt>
                <c:pt idx="8709">
                  <c:v>2.6539999999999999</c:v>
                </c:pt>
                <c:pt idx="8710">
                  <c:v>4.2350000000000003</c:v>
                </c:pt>
                <c:pt idx="8711">
                  <c:v>3.714</c:v>
                </c:pt>
                <c:pt idx="8712">
                  <c:v>1.218</c:v>
                </c:pt>
                <c:pt idx="8713">
                  <c:v>1.78</c:v>
                </c:pt>
                <c:pt idx="8714">
                  <c:v>0.76500000000000001</c:v>
                </c:pt>
                <c:pt idx="8715">
                  <c:v>1.9810000000000001</c:v>
                </c:pt>
                <c:pt idx="8716">
                  <c:v>1.8620000000000001</c:v>
                </c:pt>
                <c:pt idx="8717">
                  <c:v>1.5580000000000001</c:v>
                </c:pt>
                <c:pt idx="8718">
                  <c:v>1.7410000000000001</c:v>
                </c:pt>
                <c:pt idx="8719">
                  <c:v>1.5669999999999999</c:v>
                </c:pt>
                <c:pt idx="8720">
                  <c:v>1.571</c:v>
                </c:pt>
                <c:pt idx="8721">
                  <c:v>1.573</c:v>
                </c:pt>
                <c:pt idx="8722">
                  <c:v>1.552</c:v>
                </c:pt>
                <c:pt idx="8723">
                  <c:v>1.512</c:v>
                </c:pt>
                <c:pt idx="8724">
                  <c:v>1.637</c:v>
                </c:pt>
                <c:pt idx="8725">
                  <c:v>0.15</c:v>
                </c:pt>
                <c:pt idx="8726">
                  <c:v>1.8460000000000001</c:v>
                </c:pt>
                <c:pt idx="8727">
                  <c:v>2.6280000000000001</c:v>
                </c:pt>
                <c:pt idx="8728">
                  <c:v>1.492</c:v>
                </c:pt>
                <c:pt idx="8729">
                  <c:v>0.74199999999999999</c:v>
                </c:pt>
                <c:pt idx="8730">
                  <c:v>3.214</c:v>
                </c:pt>
                <c:pt idx="8731">
                  <c:v>1.1319999999999999</c:v>
                </c:pt>
                <c:pt idx="8732">
                  <c:v>0.09</c:v>
                </c:pt>
                <c:pt idx="8733">
                  <c:v>8.3000000000000004E-2</c:v>
                </c:pt>
                <c:pt idx="8734">
                  <c:v>1.016</c:v>
                </c:pt>
                <c:pt idx="8735">
                  <c:v>1.59</c:v>
                </c:pt>
                <c:pt idx="8736">
                  <c:v>0.16200000000000001</c:v>
                </c:pt>
                <c:pt idx="8737">
                  <c:v>9.2999999999999999E-2</c:v>
                </c:pt>
                <c:pt idx="8738">
                  <c:v>9.4E-2</c:v>
                </c:pt>
                <c:pt idx="8739">
                  <c:v>8.4000000000000005E-2</c:v>
                </c:pt>
                <c:pt idx="8740">
                  <c:v>8.4000000000000005E-2</c:v>
                </c:pt>
                <c:pt idx="8741">
                  <c:v>8.5000000000000006E-2</c:v>
                </c:pt>
                <c:pt idx="8742">
                  <c:v>8.5000000000000006E-2</c:v>
                </c:pt>
                <c:pt idx="8743">
                  <c:v>8.5000000000000006E-2</c:v>
                </c:pt>
                <c:pt idx="8744">
                  <c:v>1.863</c:v>
                </c:pt>
                <c:pt idx="8745">
                  <c:v>0.109</c:v>
                </c:pt>
                <c:pt idx="8746">
                  <c:v>0.157</c:v>
                </c:pt>
                <c:pt idx="8747">
                  <c:v>8.2000000000000003E-2</c:v>
                </c:pt>
                <c:pt idx="8748">
                  <c:v>8.3000000000000004E-2</c:v>
                </c:pt>
                <c:pt idx="8749">
                  <c:v>8.2000000000000003E-2</c:v>
                </c:pt>
                <c:pt idx="8750">
                  <c:v>8.2000000000000003E-2</c:v>
                </c:pt>
                <c:pt idx="8751">
                  <c:v>8.6999999999999994E-2</c:v>
                </c:pt>
                <c:pt idx="8752">
                  <c:v>8.8999999999999996E-2</c:v>
                </c:pt>
                <c:pt idx="8753">
                  <c:v>8.2000000000000003E-2</c:v>
                </c:pt>
                <c:pt idx="8754">
                  <c:v>8.2000000000000003E-2</c:v>
                </c:pt>
                <c:pt idx="8755">
                  <c:v>8.4000000000000005E-2</c:v>
                </c:pt>
                <c:pt idx="8756">
                  <c:v>0.94399999999999995</c:v>
                </c:pt>
                <c:pt idx="8757">
                  <c:v>0.99399999999999999</c:v>
                </c:pt>
                <c:pt idx="8758">
                  <c:v>4.24</c:v>
                </c:pt>
                <c:pt idx="8759">
                  <c:v>4.4290000000000003</c:v>
                </c:pt>
                <c:pt idx="8760">
                  <c:v>3.7730000000000001</c:v>
                </c:pt>
                <c:pt idx="8761">
                  <c:v>3.4849999999999999</c:v>
                </c:pt>
                <c:pt idx="8762">
                  <c:v>0.36099999999999999</c:v>
                </c:pt>
                <c:pt idx="8763">
                  <c:v>8.8999999999999996E-2</c:v>
                </c:pt>
                <c:pt idx="8764">
                  <c:v>4.6950000000000003</c:v>
                </c:pt>
                <c:pt idx="8765">
                  <c:v>7.6559999999999997</c:v>
                </c:pt>
                <c:pt idx="8766">
                  <c:v>10.599</c:v>
                </c:pt>
                <c:pt idx="8767">
                  <c:v>17.305</c:v>
                </c:pt>
                <c:pt idx="8768">
                  <c:v>15.717000000000001</c:v>
                </c:pt>
                <c:pt idx="8769">
                  <c:v>15.733000000000001</c:v>
                </c:pt>
                <c:pt idx="8770">
                  <c:v>17.111999999999998</c:v>
                </c:pt>
                <c:pt idx="8771">
                  <c:v>21.968</c:v>
                </c:pt>
                <c:pt idx="8772">
                  <c:v>16.007000000000001</c:v>
                </c:pt>
                <c:pt idx="8773">
                  <c:v>15.548999999999999</c:v>
                </c:pt>
                <c:pt idx="8774">
                  <c:v>19.212</c:v>
                </c:pt>
                <c:pt idx="8775">
                  <c:v>17.779</c:v>
                </c:pt>
                <c:pt idx="8776">
                  <c:v>19.260000000000002</c:v>
                </c:pt>
                <c:pt idx="8777">
                  <c:v>17.658999999999999</c:v>
                </c:pt>
                <c:pt idx="8778">
                  <c:v>19.157</c:v>
                </c:pt>
                <c:pt idx="8779">
                  <c:v>22.483000000000001</c:v>
                </c:pt>
                <c:pt idx="8780">
                  <c:v>16.013999999999999</c:v>
                </c:pt>
                <c:pt idx="8781">
                  <c:v>14.688000000000001</c:v>
                </c:pt>
                <c:pt idx="8782">
                  <c:v>15.83</c:v>
                </c:pt>
                <c:pt idx="8783">
                  <c:v>14.968999999999999</c:v>
                </c:pt>
                <c:pt idx="8784">
                  <c:v>13.536</c:v>
                </c:pt>
                <c:pt idx="8785">
                  <c:v>13.409000000000001</c:v>
                </c:pt>
                <c:pt idx="8786">
                  <c:v>13.368</c:v>
                </c:pt>
                <c:pt idx="8787">
                  <c:v>18.641999999999999</c:v>
                </c:pt>
                <c:pt idx="8788">
                  <c:v>21.37</c:v>
                </c:pt>
                <c:pt idx="8789">
                  <c:v>13.555</c:v>
                </c:pt>
                <c:pt idx="8790">
                  <c:v>13.471</c:v>
                </c:pt>
                <c:pt idx="8791">
                  <c:v>19.067</c:v>
                </c:pt>
                <c:pt idx="8792">
                  <c:v>24.428999999999998</c:v>
                </c:pt>
                <c:pt idx="8793">
                  <c:v>17.303000000000001</c:v>
                </c:pt>
                <c:pt idx="8794">
                  <c:v>21.555</c:v>
                </c:pt>
                <c:pt idx="8795">
                  <c:v>21.57</c:v>
                </c:pt>
                <c:pt idx="8796">
                  <c:v>16.13</c:v>
                </c:pt>
                <c:pt idx="8797">
                  <c:v>12.849</c:v>
                </c:pt>
                <c:pt idx="8798">
                  <c:v>12.632</c:v>
                </c:pt>
                <c:pt idx="8799">
                  <c:v>14.494</c:v>
                </c:pt>
                <c:pt idx="8800">
                  <c:v>11.512</c:v>
                </c:pt>
                <c:pt idx="8801">
                  <c:v>12.81</c:v>
                </c:pt>
                <c:pt idx="8802">
                  <c:v>6.3819999999999997</c:v>
                </c:pt>
                <c:pt idx="8803">
                  <c:v>9.9179999999999993</c:v>
                </c:pt>
                <c:pt idx="8804">
                  <c:v>10.884</c:v>
                </c:pt>
                <c:pt idx="8805">
                  <c:v>9.5129999999999999</c:v>
                </c:pt>
                <c:pt idx="8806">
                  <c:v>8.3320000000000007</c:v>
                </c:pt>
                <c:pt idx="8807">
                  <c:v>12.897</c:v>
                </c:pt>
                <c:pt idx="8808">
                  <c:v>11.468</c:v>
                </c:pt>
                <c:pt idx="8809">
                  <c:v>11.39</c:v>
                </c:pt>
                <c:pt idx="8810">
                  <c:v>11.962999999999999</c:v>
                </c:pt>
                <c:pt idx="8811">
                  <c:v>8.4890000000000008</c:v>
                </c:pt>
                <c:pt idx="8812">
                  <c:v>13.984999999999999</c:v>
                </c:pt>
                <c:pt idx="8813">
                  <c:v>14.163</c:v>
                </c:pt>
                <c:pt idx="8814">
                  <c:v>11.821999999999999</c:v>
                </c:pt>
                <c:pt idx="8815">
                  <c:v>11.670999999999999</c:v>
                </c:pt>
                <c:pt idx="8816">
                  <c:v>13.539</c:v>
                </c:pt>
                <c:pt idx="8817">
                  <c:v>11.32</c:v>
                </c:pt>
                <c:pt idx="8818">
                  <c:v>9.0109999999999992</c:v>
                </c:pt>
                <c:pt idx="8819">
                  <c:v>7.7370000000000001</c:v>
                </c:pt>
                <c:pt idx="8820">
                  <c:v>10.99</c:v>
                </c:pt>
                <c:pt idx="8821">
                  <c:v>10.051</c:v>
                </c:pt>
                <c:pt idx="8822">
                  <c:v>13.946999999999999</c:v>
                </c:pt>
                <c:pt idx="8823">
                  <c:v>15.499000000000001</c:v>
                </c:pt>
                <c:pt idx="8824">
                  <c:v>13.077</c:v>
                </c:pt>
                <c:pt idx="8825">
                  <c:v>18.026</c:v>
                </c:pt>
                <c:pt idx="8826">
                  <c:v>15.292999999999999</c:v>
                </c:pt>
                <c:pt idx="8827">
                  <c:v>15.125</c:v>
                </c:pt>
                <c:pt idx="8828">
                  <c:v>18.824000000000002</c:v>
                </c:pt>
                <c:pt idx="8829">
                  <c:v>20.795000000000002</c:v>
                </c:pt>
                <c:pt idx="8830">
                  <c:v>15.406000000000001</c:v>
                </c:pt>
                <c:pt idx="8831">
                  <c:v>17.956</c:v>
                </c:pt>
                <c:pt idx="8832">
                  <c:v>13.615</c:v>
                </c:pt>
                <c:pt idx="8833">
                  <c:v>10.523</c:v>
                </c:pt>
                <c:pt idx="8834">
                  <c:v>11.855</c:v>
                </c:pt>
                <c:pt idx="8835">
                  <c:v>10.617000000000001</c:v>
                </c:pt>
                <c:pt idx="8836">
                  <c:v>10.186</c:v>
                </c:pt>
                <c:pt idx="8837">
                  <c:v>9.9879999999999995</c:v>
                </c:pt>
                <c:pt idx="8838">
                  <c:v>8.8729999999999993</c:v>
                </c:pt>
                <c:pt idx="8839">
                  <c:v>8.5619999999999994</c:v>
                </c:pt>
                <c:pt idx="8840">
                  <c:v>5.976</c:v>
                </c:pt>
                <c:pt idx="8841">
                  <c:v>5.77</c:v>
                </c:pt>
                <c:pt idx="8842">
                  <c:v>7.3380000000000001</c:v>
                </c:pt>
                <c:pt idx="8843">
                  <c:v>8.7110000000000003</c:v>
                </c:pt>
                <c:pt idx="8844">
                  <c:v>6.8630000000000004</c:v>
                </c:pt>
                <c:pt idx="8845">
                  <c:v>8.9489999999999998</c:v>
                </c:pt>
                <c:pt idx="8846">
                  <c:v>8.952</c:v>
                </c:pt>
                <c:pt idx="8847">
                  <c:v>11.208</c:v>
                </c:pt>
                <c:pt idx="8848">
                  <c:v>11.628</c:v>
                </c:pt>
                <c:pt idx="8849">
                  <c:v>13.179</c:v>
                </c:pt>
                <c:pt idx="8850">
                  <c:v>13.19</c:v>
                </c:pt>
                <c:pt idx="8851">
                  <c:v>16.399999999999999</c:v>
                </c:pt>
                <c:pt idx="8852">
                  <c:v>16.619</c:v>
                </c:pt>
                <c:pt idx="8853">
                  <c:v>7.3289999999999997</c:v>
                </c:pt>
                <c:pt idx="8854">
                  <c:v>7.7560000000000002</c:v>
                </c:pt>
                <c:pt idx="8855">
                  <c:v>6.6120000000000001</c:v>
                </c:pt>
                <c:pt idx="8856">
                  <c:v>4.782</c:v>
                </c:pt>
                <c:pt idx="8857">
                  <c:v>6.6230000000000002</c:v>
                </c:pt>
                <c:pt idx="8858">
                  <c:v>4.8730000000000002</c:v>
                </c:pt>
                <c:pt idx="8859">
                  <c:v>4.7539999999999996</c:v>
                </c:pt>
                <c:pt idx="8860">
                  <c:v>7.6740000000000004</c:v>
                </c:pt>
                <c:pt idx="8861">
                  <c:v>2.6389999999999998</c:v>
                </c:pt>
                <c:pt idx="8862">
                  <c:v>6.7839999999999998</c:v>
                </c:pt>
                <c:pt idx="8863">
                  <c:v>5.72</c:v>
                </c:pt>
                <c:pt idx="8864">
                  <c:v>4.5369999999999999</c:v>
                </c:pt>
                <c:pt idx="8865">
                  <c:v>1.6819999999999999</c:v>
                </c:pt>
                <c:pt idx="8866">
                  <c:v>4.2489999999999997</c:v>
                </c:pt>
                <c:pt idx="8867">
                  <c:v>6.1909999999999998</c:v>
                </c:pt>
                <c:pt idx="8868">
                  <c:v>4.6970000000000001</c:v>
                </c:pt>
                <c:pt idx="8869">
                  <c:v>2.6619999999999999</c:v>
                </c:pt>
                <c:pt idx="8870">
                  <c:v>2.5270000000000001</c:v>
                </c:pt>
                <c:pt idx="8871">
                  <c:v>2.35</c:v>
                </c:pt>
                <c:pt idx="8872">
                  <c:v>7.0259999999999998</c:v>
                </c:pt>
                <c:pt idx="8873">
                  <c:v>6.01</c:v>
                </c:pt>
                <c:pt idx="8874">
                  <c:v>4.6040000000000001</c:v>
                </c:pt>
                <c:pt idx="8875">
                  <c:v>6.0819999999999999</c:v>
                </c:pt>
                <c:pt idx="8876">
                  <c:v>4.5709999999999997</c:v>
                </c:pt>
                <c:pt idx="8877">
                  <c:v>6.2670000000000003</c:v>
                </c:pt>
                <c:pt idx="8878">
                  <c:v>1.5189999999999999</c:v>
                </c:pt>
                <c:pt idx="8879">
                  <c:v>4.6609999999999996</c:v>
                </c:pt>
                <c:pt idx="8880">
                  <c:v>4.8559999999999999</c:v>
                </c:pt>
                <c:pt idx="8881">
                  <c:v>2.661</c:v>
                </c:pt>
                <c:pt idx="8882">
                  <c:v>2.1539999999999999</c:v>
                </c:pt>
                <c:pt idx="8883">
                  <c:v>1.8089999999999999</c:v>
                </c:pt>
                <c:pt idx="8884">
                  <c:v>5.9189999999999996</c:v>
                </c:pt>
                <c:pt idx="8885">
                  <c:v>6.4180000000000001</c:v>
                </c:pt>
                <c:pt idx="8886">
                  <c:v>7.2110000000000003</c:v>
                </c:pt>
                <c:pt idx="8887">
                  <c:v>8.3439999999999994</c:v>
                </c:pt>
                <c:pt idx="8888">
                  <c:v>5.2649999999999997</c:v>
                </c:pt>
                <c:pt idx="8889">
                  <c:v>4.3689999999999998</c:v>
                </c:pt>
                <c:pt idx="8890">
                  <c:v>3.7850000000000001</c:v>
                </c:pt>
                <c:pt idx="8891">
                  <c:v>4.58</c:v>
                </c:pt>
                <c:pt idx="8892">
                  <c:v>1.431</c:v>
                </c:pt>
                <c:pt idx="8893">
                  <c:v>1.2210000000000001</c:v>
                </c:pt>
                <c:pt idx="8894">
                  <c:v>4.7060000000000004</c:v>
                </c:pt>
                <c:pt idx="8895">
                  <c:v>3.9940000000000002</c:v>
                </c:pt>
                <c:pt idx="8896">
                  <c:v>4.0030000000000001</c:v>
                </c:pt>
                <c:pt idx="8897">
                  <c:v>7.1189999999999998</c:v>
                </c:pt>
                <c:pt idx="8898">
                  <c:v>4.2300000000000004</c:v>
                </c:pt>
                <c:pt idx="8899">
                  <c:v>4.4180000000000001</c:v>
                </c:pt>
                <c:pt idx="8900">
                  <c:v>5.9050000000000002</c:v>
                </c:pt>
                <c:pt idx="8901">
                  <c:v>7.625</c:v>
                </c:pt>
                <c:pt idx="8902">
                  <c:v>7.9429999999999996</c:v>
                </c:pt>
                <c:pt idx="8903">
                  <c:v>8.2530000000000001</c:v>
                </c:pt>
                <c:pt idx="8904">
                  <c:v>1.871</c:v>
                </c:pt>
                <c:pt idx="8905">
                  <c:v>4.4829999999999997</c:v>
                </c:pt>
                <c:pt idx="8906">
                  <c:v>3.073</c:v>
                </c:pt>
                <c:pt idx="8907">
                  <c:v>3.9020000000000001</c:v>
                </c:pt>
                <c:pt idx="8908">
                  <c:v>1.347</c:v>
                </c:pt>
                <c:pt idx="8909">
                  <c:v>1.3180000000000001</c:v>
                </c:pt>
                <c:pt idx="8910">
                  <c:v>2.5049999999999999</c:v>
                </c:pt>
                <c:pt idx="8911">
                  <c:v>2.5209999999999999</c:v>
                </c:pt>
                <c:pt idx="8912">
                  <c:v>4.9770000000000003</c:v>
                </c:pt>
                <c:pt idx="8913">
                  <c:v>5.2329999999999997</c:v>
                </c:pt>
                <c:pt idx="8914">
                  <c:v>4.4669999999999996</c:v>
                </c:pt>
                <c:pt idx="8915">
                  <c:v>5.694</c:v>
                </c:pt>
                <c:pt idx="8916">
                  <c:v>5.7830000000000004</c:v>
                </c:pt>
                <c:pt idx="8917">
                  <c:v>7.7030000000000003</c:v>
                </c:pt>
                <c:pt idx="8918">
                  <c:v>7.7969999999999997</c:v>
                </c:pt>
                <c:pt idx="8919">
                  <c:v>8.2669999999999995</c:v>
                </c:pt>
                <c:pt idx="8920">
                  <c:v>8.5820000000000007</c:v>
                </c:pt>
                <c:pt idx="8921">
                  <c:v>2.581</c:v>
                </c:pt>
                <c:pt idx="8922">
                  <c:v>2.8239999999999998</c:v>
                </c:pt>
                <c:pt idx="8923">
                  <c:v>2.407</c:v>
                </c:pt>
                <c:pt idx="8924">
                  <c:v>2.3570000000000002</c:v>
                </c:pt>
                <c:pt idx="8925">
                  <c:v>2.379</c:v>
                </c:pt>
                <c:pt idx="8926">
                  <c:v>5.3650000000000002</c:v>
                </c:pt>
                <c:pt idx="8927">
                  <c:v>4.4249999999999998</c:v>
                </c:pt>
                <c:pt idx="8928">
                  <c:v>5.8159999999999998</c:v>
                </c:pt>
                <c:pt idx="8929">
                  <c:v>6.1070000000000002</c:v>
                </c:pt>
                <c:pt idx="8930">
                  <c:v>6.1</c:v>
                </c:pt>
                <c:pt idx="8931">
                  <c:v>7.82</c:v>
                </c:pt>
                <c:pt idx="8932">
                  <c:v>7.8049999999999997</c:v>
                </c:pt>
                <c:pt idx="8933">
                  <c:v>9.9139999999999997</c:v>
                </c:pt>
                <c:pt idx="8934">
                  <c:v>1.7749999999999999</c:v>
                </c:pt>
                <c:pt idx="8935">
                  <c:v>4.5609999999999999</c:v>
                </c:pt>
                <c:pt idx="8936">
                  <c:v>4.7039999999999997</c:v>
                </c:pt>
                <c:pt idx="8937">
                  <c:v>6.5279999999999996</c:v>
                </c:pt>
                <c:pt idx="8938">
                  <c:v>3.851</c:v>
                </c:pt>
                <c:pt idx="8939">
                  <c:v>5.0129999999999999</c:v>
                </c:pt>
                <c:pt idx="8940">
                  <c:v>5.0579999999999998</c:v>
                </c:pt>
                <c:pt idx="8941">
                  <c:v>3.0419999999999998</c:v>
                </c:pt>
                <c:pt idx="8942">
                  <c:v>4.173</c:v>
                </c:pt>
                <c:pt idx="8943">
                  <c:v>3.1030000000000002</c:v>
                </c:pt>
                <c:pt idx="8944">
                  <c:v>2.3559999999999999</c:v>
                </c:pt>
                <c:pt idx="8945">
                  <c:v>6.258</c:v>
                </c:pt>
                <c:pt idx="8946">
                  <c:v>3.302</c:v>
                </c:pt>
                <c:pt idx="8947">
                  <c:v>4.4130000000000003</c:v>
                </c:pt>
                <c:pt idx="8948">
                  <c:v>6.6040000000000001</c:v>
                </c:pt>
                <c:pt idx="8949">
                  <c:v>3.92</c:v>
                </c:pt>
                <c:pt idx="8950">
                  <c:v>4.6029999999999998</c:v>
                </c:pt>
                <c:pt idx="8951">
                  <c:v>5.5659999999999998</c:v>
                </c:pt>
                <c:pt idx="8952">
                  <c:v>4.6109999999999998</c:v>
                </c:pt>
                <c:pt idx="8953">
                  <c:v>4.0670000000000002</c:v>
                </c:pt>
                <c:pt idx="8954">
                  <c:v>4.6500000000000004</c:v>
                </c:pt>
                <c:pt idx="8955">
                  <c:v>4.5119999999999996</c:v>
                </c:pt>
                <c:pt idx="8956">
                  <c:v>3.1240000000000001</c:v>
                </c:pt>
                <c:pt idx="8957">
                  <c:v>4.7320000000000002</c:v>
                </c:pt>
                <c:pt idx="8958">
                  <c:v>4.1210000000000004</c:v>
                </c:pt>
                <c:pt idx="8959">
                  <c:v>7.1429999999999998</c:v>
                </c:pt>
                <c:pt idx="8960">
                  <c:v>4.3529999999999998</c:v>
                </c:pt>
                <c:pt idx="8961">
                  <c:v>6.11</c:v>
                </c:pt>
                <c:pt idx="8962">
                  <c:v>3.552</c:v>
                </c:pt>
                <c:pt idx="8963">
                  <c:v>5.0369999999999999</c:v>
                </c:pt>
                <c:pt idx="8964">
                  <c:v>4.5970000000000004</c:v>
                </c:pt>
                <c:pt idx="8965">
                  <c:v>5.0010000000000003</c:v>
                </c:pt>
                <c:pt idx="8966">
                  <c:v>5.0039999999999996</c:v>
                </c:pt>
                <c:pt idx="8967">
                  <c:v>6.6369999999999996</c:v>
                </c:pt>
                <c:pt idx="8968">
                  <c:v>5.0389999999999997</c:v>
                </c:pt>
                <c:pt idx="8969">
                  <c:v>6.1360000000000001</c:v>
                </c:pt>
                <c:pt idx="8970">
                  <c:v>6.3259999999999996</c:v>
                </c:pt>
                <c:pt idx="8971">
                  <c:v>7.8</c:v>
                </c:pt>
                <c:pt idx="8972">
                  <c:v>6.1870000000000003</c:v>
                </c:pt>
                <c:pt idx="8973">
                  <c:v>6.6509999999999998</c:v>
                </c:pt>
                <c:pt idx="8974">
                  <c:v>7.335</c:v>
                </c:pt>
                <c:pt idx="8975">
                  <c:v>10.555</c:v>
                </c:pt>
                <c:pt idx="8976">
                  <c:v>5.1779999999999999</c:v>
                </c:pt>
                <c:pt idx="8977">
                  <c:v>5.5359999999999996</c:v>
                </c:pt>
                <c:pt idx="8978">
                  <c:v>6.33</c:v>
                </c:pt>
                <c:pt idx="8979">
                  <c:v>6.1959999999999997</c:v>
                </c:pt>
                <c:pt idx="8980">
                  <c:v>6.3840000000000003</c:v>
                </c:pt>
                <c:pt idx="8981">
                  <c:v>6.2169999999999996</c:v>
                </c:pt>
                <c:pt idx="8982">
                  <c:v>6.2939999999999996</c:v>
                </c:pt>
                <c:pt idx="8983">
                  <c:v>3.2519999999999998</c:v>
                </c:pt>
                <c:pt idx="8984">
                  <c:v>5.0309999999999997</c:v>
                </c:pt>
                <c:pt idx="8985">
                  <c:v>4.609</c:v>
                </c:pt>
                <c:pt idx="8986">
                  <c:v>5.0039999999999996</c:v>
                </c:pt>
                <c:pt idx="8987">
                  <c:v>5.6760000000000002</c:v>
                </c:pt>
                <c:pt idx="8988">
                  <c:v>6.202</c:v>
                </c:pt>
                <c:pt idx="8989">
                  <c:v>6.1890000000000001</c:v>
                </c:pt>
                <c:pt idx="8990">
                  <c:v>6.5190000000000001</c:v>
                </c:pt>
                <c:pt idx="8991">
                  <c:v>7.7060000000000004</c:v>
                </c:pt>
                <c:pt idx="8992">
                  <c:v>6.4139999999999997</c:v>
                </c:pt>
                <c:pt idx="8993">
                  <c:v>7.2610000000000001</c:v>
                </c:pt>
                <c:pt idx="8994">
                  <c:v>4.7009999999999996</c:v>
                </c:pt>
                <c:pt idx="8995">
                  <c:v>4.9989999999999997</c:v>
                </c:pt>
                <c:pt idx="8996">
                  <c:v>5.3140000000000001</c:v>
                </c:pt>
                <c:pt idx="8997">
                  <c:v>5.0110000000000001</c:v>
                </c:pt>
                <c:pt idx="8998">
                  <c:v>2.7549999999999999</c:v>
                </c:pt>
                <c:pt idx="8999">
                  <c:v>6.2119999999999997</c:v>
                </c:pt>
                <c:pt idx="9000">
                  <c:v>7.806</c:v>
                </c:pt>
                <c:pt idx="9001">
                  <c:v>9.1199999999999992</c:v>
                </c:pt>
                <c:pt idx="9002">
                  <c:v>7.88</c:v>
                </c:pt>
                <c:pt idx="9003">
                  <c:v>8.266</c:v>
                </c:pt>
                <c:pt idx="9004">
                  <c:v>8.7739999999999991</c:v>
                </c:pt>
                <c:pt idx="9005">
                  <c:v>11.596</c:v>
                </c:pt>
                <c:pt idx="9006">
                  <c:v>11.436</c:v>
                </c:pt>
                <c:pt idx="9007">
                  <c:v>11.465</c:v>
                </c:pt>
                <c:pt idx="9008">
                  <c:v>16.677</c:v>
                </c:pt>
                <c:pt idx="9009">
                  <c:v>16.61</c:v>
                </c:pt>
                <c:pt idx="9010">
                  <c:v>7.1870000000000003</c:v>
                </c:pt>
                <c:pt idx="9011">
                  <c:v>8.4380000000000006</c:v>
                </c:pt>
                <c:pt idx="9012">
                  <c:v>10.645</c:v>
                </c:pt>
                <c:pt idx="9013">
                  <c:v>10.816000000000001</c:v>
                </c:pt>
                <c:pt idx="9014">
                  <c:v>11.766</c:v>
                </c:pt>
                <c:pt idx="9015">
                  <c:v>12.852</c:v>
                </c:pt>
                <c:pt idx="9016">
                  <c:v>12.826000000000001</c:v>
                </c:pt>
                <c:pt idx="9017">
                  <c:v>12.852</c:v>
                </c:pt>
                <c:pt idx="9018">
                  <c:v>8.1460000000000008</c:v>
                </c:pt>
                <c:pt idx="9019">
                  <c:v>7.1749999999999998</c:v>
                </c:pt>
                <c:pt idx="9020">
                  <c:v>5.2789999999999999</c:v>
                </c:pt>
                <c:pt idx="9021">
                  <c:v>5.7549999999999999</c:v>
                </c:pt>
                <c:pt idx="9022">
                  <c:v>5.4989999999999997</c:v>
                </c:pt>
                <c:pt idx="9023">
                  <c:v>5.5810000000000004</c:v>
                </c:pt>
                <c:pt idx="9024">
                  <c:v>6.9119999999999999</c:v>
                </c:pt>
                <c:pt idx="9025">
                  <c:v>5.415</c:v>
                </c:pt>
                <c:pt idx="9026">
                  <c:v>5.2510000000000003</c:v>
                </c:pt>
                <c:pt idx="9027">
                  <c:v>6.8259999999999996</c:v>
                </c:pt>
                <c:pt idx="9028">
                  <c:v>7.1429999999999998</c:v>
                </c:pt>
                <c:pt idx="9029">
                  <c:v>7.8689999999999998</c:v>
                </c:pt>
                <c:pt idx="9030">
                  <c:v>8.5389999999999997</c:v>
                </c:pt>
                <c:pt idx="9031">
                  <c:v>10.629</c:v>
                </c:pt>
                <c:pt idx="9032">
                  <c:v>10.535</c:v>
                </c:pt>
                <c:pt idx="9033">
                  <c:v>12.843999999999999</c:v>
                </c:pt>
                <c:pt idx="9034">
                  <c:v>5.4260000000000002</c:v>
                </c:pt>
                <c:pt idx="9035">
                  <c:v>5.2830000000000004</c:v>
                </c:pt>
                <c:pt idx="9036">
                  <c:v>6.9059999999999997</c:v>
                </c:pt>
                <c:pt idx="9037">
                  <c:v>8.0909999999999993</c:v>
                </c:pt>
                <c:pt idx="9038">
                  <c:v>7.3410000000000002</c:v>
                </c:pt>
                <c:pt idx="9039">
                  <c:v>5.4749999999999996</c:v>
                </c:pt>
                <c:pt idx="9040">
                  <c:v>5.9180000000000001</c:v>
                </c:pt>
                <c:pt idx="9041">
                  <c:v>5.7569999999999997</c:v>
                </c:pt>
                <c:pt idx="9042">
                  <c:v>6.7149999999999999</c:v>
                </c:pt>
                <c:pt idx="9043">
                  <c:v>6.65</c:v>
                </c:pt>
                <c:pt idx="9044">
                  <c:v>6.6929999999999996</c:v>
                </c:pt>
                <c:pt idx="9045">
                  <c:v>7.3449999999999998</c:v>
                </c:pt>
                <c:pt idx="9046">
                  <c:v>8.1669999999999998</c:v>
                </c:pt>
                <c:pt idx="9047">
                  <c:v>5.2469999999999999</c:v>
                </c:pt>
                <c:pt idx="9048">
                  <c:v>5.6479999999999997</c:v>
                </c:pt>
                <c:pt idx="9049">
                  <c:v>5.4790000000000001</c:v>
                </c:pt>
                <c:pt idx="9050">
                  <c:v>7.4850000000000003</c:v>
                </c:pt>
                <c:pt idx="9051">
                  <c:v>6.3609999999999998</c:v>
                </c:pt>
                <c:pt idx="9052">
                  <c:v>6.8890000000000002</c:v>
                </c:pt>
                <c:pt idx="9053">
                  <c:v>8.7349999999999994</c:v>
                </c:pt>
                <c:pt idx="9054">
                  <c:v>8.0500000000000007</c:v>
                </c:pt>
                <c:pt idx="9055">
                  <c:v>8.8699999999999992</c:v>
                </c:pt>
                <c:pt idx="9056">
                  <c:v>8.8670000000000009</c:v>
                </c:pt>
                <c:pt idx="9057">
                  <c:v>11.116</c:v>
                </c:pt>
                <c:pt idx="9058">
                  <c:v>6.1529999999999996</c:v>
                </c:pt>
                <c:pt idx="9059">
                  <c:v>5.2930000000000001</c:v>
                </c:pt>
                <c:pt idx="9060">
                  <c:v>5.2110000000000003</c:v>
                </c:pt>
                <c:pt idx="9061">
                  <c:v>6.5</c:v>
                </c:pt>
                <c:pt idx="9062">
                  <c:v>6.4770000000000003</c:v>
                </c:pt>
                <c:pt idx="9063">
                  <c:v>8.6340000000000003</c:v>
                </c:pt>
                <c:pt idx="9064">
                  <c:v>5.9880000000000004</c:v>
                </c:pt>
                <c:pt idx="9065">
                  <c:v>5.1760000000000002</c:v>
                </c:pt>
                <c:pt idx="9066">
                  <c:v>5.81</c:v>
                </c:pt>
                <c:pt idx="9067">
                  <c:v>5.2619999999999996</c:v>
                </c:pt>
                <c:pt idx="9068">
                  <c:v>8.0030000000000001</c:v>
                </c:pt>
                <c:pt idx="9069">
                  <c:v>8.4730000000000008</c:v>
                </c:pt>
                <c:pt idx="9070">
                  <c:v>6.3810000000000002</c:v>
                </c:pt>
                <c:pt idx="9071">
                  <c:v>7.423</c:v>
                </c:pt>
                <c:pt idx="9072">
                  <c:v>10.763999999999999</c:v>
                </c:pt>
                <c:pt idx="9073">
                  <c:v>5.407</c:v>
                </c:pt>
                <c:pt idx="9074">
                  <c:v>5.8419999999999996</c:v>
                </c:pt>
                <c:pt idx="9075">
                  <c:v>5.524</c:v>
                </c:pt>
                <c:pt idx="9076">
                  <c:v>4.9809999999999999</c:v>
                </c:pt>
                <c:pt idx="9077">
                  <c:v>8.43</c:v>
                </c:pt>
                <c:pt idx="9078">
                  <c:v>11.624000000000001</c:v>
                </c:pt>
                <c:pt idx="9079">
                  <c:v>7.5279999999999996</c:v>
                </c:pt>
                <c:pt idx="9080">
                  <c:v>5.3659999999999997</c:v>
                </c:pt>
                <c:pt idx="9081">
                  <c:v>5.7460000000000004</c:v>
                </c:pt>
                <c:pt idx="9082">
                  <c:v>5.3819999999999997</c:v>
                </c:pt>
                <c:pt idx="9083">
                  <c:v>5.1559999999999997</c:v>
                </c:pt>
                <c:pt idx="9084">
                  <c:v>5.1280000000000001</c:v>
                </c:pt>
                <c:pt idx="9085">
                  <c:v>7.7910000000000004</c:v>
                </c:pt>
                <c:pt idx="9086">
                  <c:v>6.9409999999999998</c:v>
                </c:pt>
                <c:pt idx="9087">
                  <c:v>7.8040000000000003</c:v>
                </c:pt>
                <c:pt idx="9088">
                  <c:v>7.1849999999999996</c:v>
                </c:pt>
                <c:pt idx="9089">
                  <c:v>8.3320000000000007</c:v>
                </c:pt>
                <c:pt idx="9090">
                  <c:v>10.662000000000001</c:v>
                </c:pt>
                <c:pt idx="9091">
                  <c:v>10.791</c:v>
                </c:pt>
                <c:pt idx="9092">
                  <c:v>5.4320000000000004</c:v>
                </c:pt>
                <c:pt idx="9093">
                  <c:v>5.1109999999999998</c:v>
                </c:pt>
                <c:pt idx="9094">
                  <c:v>6.3070000000000004</c:v>
                </c:pt>
                <c:pt idx="9095">
                  <c:v>6.742</c:v>
                </c:pt>
                <c:pt idx="9096">
                  <c:v>7.9029999999999996</c:v>
                </c:pt>
                <c:pt idx="9097">
                  <c:v>6.9980000000000002</c:v>
                </c:pt>
                <c:pt idx="9098">
                  <c:v>5.319</c:v>
                </c:pt>
                <c:pt idx="9099">
                  <c:v>4.5270000000000001</c:v>
                </c:pt>
                <c:pt idx="9100">
                  <c:v>5.9509999999999996</c:v>
                </c:pt>
                <c:pt idx="9101">
                  <c:v>5.1740000000000004</c:v>
                </c:pt>
                <c:pt idx="9102">
                  <c:v>5.0970000000000004</c:v>
                </c:pt>
                <c:pt idx="9103">
                  <c:v>7.6980000000000004</c:v>
                </c:pt>
                <c:pt idx="9104">
                  <c:v>7.7750000000000004</c:v>
                </c:pt>
                <c:pt idx="9105">
                  <c:v>6.0990000000000002</c:v>
                </c:pt>
                <c:pt idx="9106">
                  <c:v>6.0730000000000004</c:v>
                </c:pt>
                <c:pt idx="9107">
                  <c:v>6.9749999999999996</c:v>
                </c:pt>
                <c:pt idx="9108">
                  <c:v>3.5630000000000002</c:v>
                </c:pt>
                <c:pt idx="9109">
                  <c:v>4.8949999999999996</c:v>
                </c:pt>
                <c:pt idx="9110">
                  <c:v>4.9859999999999998</c:v>
                </c:pt>
                <c:pt idx="9111">
                  <c:v>5.1710000000000003</c:v>
                </c:pt>
                <c:pt idx="9112">
                  <c:v>5.0540000000000003</c:v>
                </c:pt>
                <c:pt idx="9113">
                  <c:v>4.2009999999999996</c:v>
                </c:pt>
                <c:pt idx="9114">
                  <c:v>7.1379999999999999</c:v>
                </c:pt>
                <c:pt idx="9115">
                  <c:v>9.6549999999999994</c:v>
                </c:pt>
                <c:pt idx="9116">
                  <c:v>6.391</c:v>
                </c:pt>
                <c:pt idx="9117">
                  <c:v>6.5960000000000001</c:v>
                </c:pt>
                <c:pt idx="9118">
                  <c:v>7.2309999999999999</c:v>
                </c:pt>
                <c:pt idx="9119">
                  <c:v>5.181</c:v>
                </c:pt>
                <c:pt idx="9120">
                  <c:v>4.7969999999999997</c:v>
                </c:pt>
                <c:pt idx="9121">
                  <c:v>4.7130000000000001</c:v>
                </c:pt>
                <c:pt idx="9122">
                  <c:v>4.8460000000000001</c:v>
                </c:pt>
                <c:pt idx="9123">
                  <c:v>4.9130000000000003</c:v>
                </c:pt>
                <c:pt idx="9124">
                  <c:v>2.7559999999999998</c:v>
                </c:pt>
                <c:pt idx="9125">
                  <c:v>5.9589999999999996</c:v>
                </c:pt>
                <c:pt idx="9126">
                  <c:v>5.8460000000000001</c:v>
                </c:pt>
                <c:pt idx="9127">
                  <c:v>5.6779999999999999</c:v>
                </c:pt>
                <c:pt idx="9128">
                  <c:v>3.0939999999999999</c:v>
                </c:pt>
                <c:pt idx="9129">
                  <c:v>4.4640000000000004</c:v>
                </c:pt>
                <c:pt idx="9130">
                  <c:v>6.1589999999999998</c:v>
                </c:pt>
                <c:pt idx="9131">
                  <c:v>4.4829999999999997</c:v>
                </c:pt>
                <c:pt idx="9132">
                  <c:v>2.5659999999999998</c:v>
                </c:pt>
                <c:pt idx="9133">
                  <c:v>3.0859999999999999</c:v>
                </c:pt>
                <c:pt idx="9134">
                  <c:v>4.5060000000000002</c:v>
                </c:pt>
                <c:pt idx="9135">
                  <c:v>3.7890000000000001</c:v>
                </c:pt>
                <c:pt idx="9136">
                  <c:v>6.875</c:v>
                </c:pt>
                <c:pt idx="9137">
                  <c:v>4.2389999999999999</c:v>
                </c:pt>
                <c:pt idx="9138">
                  <c:v>5.4870000000000001</c:v>
                </c:pt>
                <c:pt idx="9139">
                  <c:v>5.9669999999999996</c:v>
                </c:pt>
                <c:pt idx="9140">
                  <c:v>7.6589999999999998</c:v>
                </c:pt>
                <c:pt idx="9141">
                  <c:v>7.6539999999999999</c:v>
                </c:pt>
                <c:pt idx="9142">
                  <c:v>7.766</c:v>
                </c:pt>
                <c:pt idx="9143">
                  <c:v>8.7100000000000009</c:v>
                </c:pt>
                <c:pt idx="9144">
                  <c:v>9.7829999999999995</c:v>
                </c:pt>
                <c:pt idx="9145">
                  <c:v>2.6909999999999998</c:v>
                </c:pt>
                <c:pt idx="9146">
                  <c:v>4.3120000000000003</c:v>
                </c:pt>
                <c:pt idx="9147">
                  <c:v>3.85</c:v>
                </c:pt>
                <c:pt idx="9148">
                  <c:v>3.0419999999999998</c:v>
                </c:pt>
                <c:pt idx="9149">
                  <c:v>2.379</c:v>
                </c:pt>
                <c:pt idx="9150">
                  <c:v>2.3239999999999998</c:v>
                </c:pt>
                <c:pt idx="9151">
                  <c:v>2.2799999999999998</c:v>
                </c:pt>
                <c:pt idx="9152">
                  <c:v>4.9960000000000004</c:v>
                </c:pt>
                <c:pt idx="9153">
                  <c:v>4.282</c:v>
                </c:pt>
                <c:pt idx="9154">
                  <c:v>5.3150000000000004</c:v>
                </c:pt>
                <c:pt idx="9155">
                  <c:v>2.5819999999999999</c:v>
                </c:pt>
                <c:pt idx="9156">
                  <c:v>1.502</c:v>
                </c:pt>
                <c:pt idx="9157">
                  <c:v>2.2130000000000001</c:v>
                </c:pt>
                <c:pt idx="9158">
                  <c:v>2.2879999999999998</c:v>
                </c:pt>
                <c:pt idx="9159">
                  <c:v>4.26</c:v>
                </c:pt>
                <c:pt idx="9160">
                  <c:v>3.7090000000000001</c:v>
                </c:pt>
                <c:pt idx="9161">
                  <c:v>3.4929999999999999</c:v>
                </c:pt>
                <c:pt idx="9162">
                  <c:v>3.052</c:v>
                </c:pt>
                <c:pt idx="9163">
                  <c:v>1.1579999999999999</c:v>
                </c:pt>
                <c:pt idx="9164">
                  <c:v>2.2690000000000001</c:v>
                </c:pt>
                <c:pt idx="9165">
                  <c:v>2.371</c:v>
                </c:pt>
                <c:pt idx="9166">
                  <c:v>4.5940000000000003</c:v>
                </c:pt>
                <c:pt idx="9167">
                  <c:v>5.181</c:v>
                </c:pt>
                <c:pt idx="9168">
                  <c:v>4.1369999999999996</c:v>
                </c:pt>
                <c:pt idx="9169">
                  <c:v>4.3789999999999996</c:v>
                </c:pt>
                <c:pt idx="9170">
                  <c:v>2.5169999999999999</c:v>
                </c:pt>
                <c:pt idx="9171">
                  <c:v>2.5779999999999998</c:v>
                </c:pt>
                <c:pt idx="9172">
                  <c:v>2.117</c:v>
                </c:pt>
                <c:pt idx="9173">
                  <c:v>2.0590000000000002</c:v>
                </c:pt>
                <c:pt idx="9174">
                  <c:v>1.1639999999999999</c:v>
                </c:pt>
                <c:pt idx="9175">
                  <c:v>2.0289999999999999</c:v>
                </c:pt>
                <c:pt idx="9176">
                  <c:v>2.1019999999999999</c:v>
                </c:pt>
                <c:pt idx="9177">
                  <c:v>2.4180000000000001</c:v>
                </c:pt>
                <c:pt idx="9178">
                  <c:v>3.68</c:v>
                </c:pt>
                <c:pt idx="9179">
                  <c:v>3.4340000000000002</c:v>
                </c:pt>
                <c:pt idx="9180">
                  <c:v>3.2810000000000001</c:v>
                </c:pt>
                <c:pt idx="9181">
                  <c:v>3.048</c:v>
                </c:pt>
                <c:pt idx="9182">
                  <c:v>3.18</c:v>
                </c:pt>
                <c:pt idx="9183">
                  <c:v>4.7389999999999999</c:v>
                </c:pt>
                <c:pt idx="9184">
                  <c:v>4.9189999999999996</c:v>
                </c:pt>
                <c:pt idx="9185">
                  <c:v>2.19</c:v>
                </c:pt>
                <c:pt idx="9186">
                  <c:v>2.0880000000000001</c:v>
                </c:pt>
                <c:pt idx="9187">
                  <c:v>1.0189999999999999</c:v>
                </c:pt>
                <c:pt idx="9188">
                  <c:v>1.877</c:v>
                </c:pt>
                <c:pt idx="9189">
                  <c:v>1.9470000000000001</c:v>
                </c:pt>
                <c:pt idx="9190">
                  <c:v>2.2080000000000002</c:v>
                </c:pt>
                <c:pt idx="9191">
                  <c:v>3.4729999999999999</c:v>
                </c:pt>
                <c:pt idx="9192">
                  <c:v>2.1269999999999998</c:v>
                </c:pt>
                <c:pt idx="9193">
                  <c:v>2.0569999999999999</c:v>
                </c:pt>
                <c:pt idx="9194">
                  <c:v>2.5920000000000001</c:v>
                </c:pt>
                <c:pt idx="9195">
                  <c:v>2.1320000000000001</c:v>
                </c:pt>
                <c:pt idx="9196">
                  <c:v>2.105</c:v>
                </c:pt>
                <c:pt idx="9197">
                  <c:v>2.1120000000000001</c:v>
                </c:pt>
                <c:pt idx="9198">
                  <c:v>2.077</c:v>
                </c:pt>
                <c:pt idx="9199">
                  <c:v>3.2450000000000001</c:v>
                </c:pt>
                <c:pt idx="9200">
                  <c:v>4.6529999999999996</c:v>
                </c:pt>
                <c:pt idx="9201">
                  <c:v>4.6710000000000003</c:v>
                </c:pt>
                <c:pt idx="9202">
                  <c:v>4.82</c:v>
                </c:pt>
                <c:pt idx="9203">
                  <c:v>4.8639999999999999</c:v>
                </c:pt>
                <c:pt idx="9204">
                  <c:v>5.7089999999999996</c:v>
                </c:pt>
                <c:pt idx="9205">
                  <c:v>6.593</c:v>
                </c:pt>
                <c:pt idx="9206">
                  <c:v>4.6769999999999996</c:v>
                </c:pt>
                <c:pt idx="9207">
                  <c:v>2.9009999999999998</c:v>
                </c:pt>
                <c:pt idx="9208">
                  <c:v>2.0419999999999998</c:v>
                </c:pt>
                <c:pt idx="9209">
                  <c:v>2.2010000000000001</c:v>
                </c:pt>
                <c:pt idx="9210">
                  <c:v>2.4689999999999999</c:v>
                </c:pt>
                <c:pt idx="9211">
                  <c:v>2.2080000000000002</c:v>
                </c:pt>
                <c:pt idx="9212">
                  <c:v>3.0489999999999999</c:v>
                </c:pt>
                <c:pt idx="9213">
                  <c:v>3.0419999999999998</c:v>
                </c:pt>
                <c:pt idx="9214">
                  <c:v>3.0209999999999999</c:v>
                </c:pt>
                <c:pt idx="9215">
                  <c:v>3.4260000000000002</c:v>
                </c:pt>
                <c:pt idx="9216">
                  <c:v>4.899</c:v>
                </c:pt>
                <c:pt idx="9217">
                  <c:v>2.3889999999999998</c:v>
                </c:pt>
                <c:pt idx="9218">
                  <c:v>2.1789999999999998</c:v>
                </c:pt>
                <c:pt idx="9219">
                  <c:v>1.976</c:v>
                </c:pt>
                <c:pt idx="9220">
                  <c:v>3.605</c:v>
                </c:pt>
                <c:pt idx="9221">
                  <c:v>3.286</c:v>
                </c:pt>
                <c:pt idx="9222">
                  <c:v>2.0139999999999998</c:v>
                </c:pt>
                <c:pt idx="9223">
                  <c:v>2.4460000000000002</c:v>
                </c:pt>
                <c:pt idx="9224">
                  <c:v>1.95</c:v>
                </c:pt>
                <c:pt idx="9225">
                  <c:v>1.919</c:v>
                </c:pt>
                <c:pt idx="9226">
                  <c:v>0.91100000000000003</c:v>
                </c:pt>
                <c:pt idx="9227">
                  <c:v>2.1179999999999999</c:v>
                </c:pt>
                <c:pt idx="9228">
                  <c:v>2.194</c:v>
                </c:pt>
                <c:pt idx="9229">
                  <c:v>2.1949999999999998</c:v>
                </c:pt>
                <c:pt idx="9230">
                  <c:v>1.972</c:v>
                </c:pt>
                <c:pt idx="9231">
                  <c:v>4.1230000000000002</c:v>
                </c:pt>
                <c:pt idx="9232">
                  <c:v>4.3330000000000002</c:v>
                </c:pt>
                <c:pt idx="9233">
                  <c:v>4.7039999999999997</c:v>
                </c:pt>
                <c:pt idx="9234">
                  <c:v>4.7300000000000004</c:v>
                </c:pt>
                <c:pt idx="9235">
                  <c:v>4.6609999999999996</c:v>
                </c:pt>
                <c:pt idx="9236">
                  <c:v>6.0179999999999998</c:v>
                </c:pt>
                <c:pt idx="9237">
                  <c:v>6.32</c:v>
                </c:pt>
                <c:pt idx="9238">
                  <c:v>2.0670000000000002</c:v>
                </c:pt>
                <c:pt idx="9239">
                  <c:v>3.26</c:v>
                </c:pt>
                <c:pt idx="9240">
                  <c:v>3.45</c:v>
                </c:pt>
                <c:pt idx="9241">
                  <c:v>1.923</c:v>
                </c:pt>
                <c:pt idx="9242">
                  <c:v>1.8149999999999999</c:v>
                </c:pt>
                <c:pt idx="9243">
                  <c:v>1.871</c:v>
                </c:pt>
                <c:pt idx="9244">
                  <c:v>2.0630000000000002</c:v>
                </c:pt>
                <c:pt idx="9245">
                  <c:v>2.052</c:v>
                </c:pt>
                <c:pt idx="9246">
                  <c:v>2.0470000000000002</c:v>
                </c:pt>
                <c:pt idx="9247">
                  <c:v>2.0579999999999998</c:v>
                </c:pt>
                <c:pt idx="9248">
                  <c:v>1.5720000000000001</c:v>
                </c:pt>
                <c:pt idx="9249">
                  <c:v>3.7509999999999999</c:v>
                </c:pt>
                <c:pt idx="9250">
                  <c:v>3.7549999999999999</c:v>
                </c:pt>
                <c:pt idx="9251">
                  <c:v>3.0139999999999998</c:v>
                </c:pt>
                <c:pt idx="9252">
                  <c:v>1.9139999999999999</c:v>
                </c:pt>
                <c:pt idx="9253">
                  <c:v>1.8240000000000001</c:v>
                </c:pt>
                <c:pt idx="9254">
                  <c:v>1.61</c:v>
                </c:pt>
                <c:pt idx="9255">
                  <c:v>1.7649999999999999</c:v>
                </c:pt>
                <c:pt idx="9256">
                  <c:v>1.6539999999999999</c:v>
                </c:pt>
                <c:pt idx="9257">
                  <c:v>1.631</c:v>
                </c:pt>
                <c:pt idx="9258">
                  <c:v>1.6379999999999999</c:v>
                </c:pt>
                <c:pt idx="9259">
                  <c:v>1.911</c:v>
                </c:pt>
                <c:pt idx="9260">
                  <c:v>2.887</c:v>
                </c:pt>
                <c:pt idx="9261">
                  <c:v>1.7050000000000001</c:v>
                </c:pt>
                <c:pt idx="9262">
                  <c:v>1.5509999999999999</c:v>
                </c:pt>
                <c:pt idx="9263">
                  <c:v>1.552</c:v>
                </c:pt>
                <c:pt idx="9264">
                  <c:v>1.544</c:v>
                </c:pt>
                <c:pt idx="9265">
                  <c:v>2.298</c:v>
                </c:pt>
                <c:pt idx="9266">
                  <c:v>1.7430000000000001</c:v>
                </c:pt>
                <c:pt idx="9267">
                  <c:v>1.6830000000000001</c:v>
                </c:pt>
                <c:pt idx="9268">
                  <c:v>1.6879999999999999</c:v>
                </c:pt>
                <c:pt idx="9269">
                  <c:v>1.331</c:v>
                </c:pt>
                <c:pt idx="9270">
                  <c:v>1.22</c:v>
                </c:pt>
                <c:pt idx="9271">
                  <c:v>1.206</c:v>
                </c:pt>
                <c:pt idx="9272">
                  <c:v>1.206</c:v>
                </c:pt>
                <c:pt idx="9273">
                  <c:v>1.1559999999999999</c:v>
                </c:pt>
                <c:pt idx="9274">
                  <c:v>1.0960000000000001</c:v>
                </c:pt>
                <c:pt idx="9275">
                  <c:v>1.0129999999999999</c:v>
                </c:pt>
                <c:pt idx="9276">
                  <c:v>2.74</c:v>
                </c:pt>
                <c:pt idx="9277">
                  <c:v>2.7959999999999998</c:v>
                </c:pt>
                <c:pt idx="9278">
                  <c:v>2.7949999999999999</c:v>
                </c:pt>
                <c:pt idx="9279">
                  <c:v>2.76</c:v>
                </c:pt>
                <c:pt idx="9280">
                  <c:v>2.7679999999999998</c:v>
                </c:pt>
                <c:pt idx="9281">
                  <c:v>2.7629999999999999</c:v>
                </c:pt>
                <c:pt idx="9282">
                  <c:v>2.762</c:v>
                </c:pt>
                <c:pt idx="9283">
                  <c:v>2.7589999999999999</c:v>
                </c:pt>
                <c:pt idx="9284">
                  <c:v>2.758</c:v>
                </c:pt>
                <c:pt idx="9285">
                  <c:v>2.7440000000000002</c:v>
                </c:pt>
                <c:pt idx="9286">
                  <c:v>2.7549999999999999</c:v>
                </c:pt>
                <c:pt idx="9287">
                  <c:v>0.21199999999999999</c:v>
                </c:pt>
                <c:pt idx="9288">
                  <c:v>0.11600000000000001</c:v>
                </c:pt>
                <c:pt idx="9289">
                  <c:v>0.98</c:v>
                </c:pt>
                <c:pt idx="9290">
                  <c:v>0.27700000000000002</c:v>
                </c:pt>
                <c:pt idx="9291">
                  <c:v>9.6000000000000002E-2</c:v>
                </c:pt>
                <c:pt idx="9292">
                  <c:v>8.2000000000000003E-2</c:v>
                </c:pt>
                <c:pt idx="9293">
                  <c:v>8.2000000000000003E-2</c:v>
                </c:pt>
                <c:pt idx="9294">
                  <c:v>8.2000000000000003E-2</c:v>
                </c:pt>
                <c:pt idx="9295">
                  <c:v>8.2000000000000003E-2</c:v>
                </c:pt>
                <c:pt idx="9296">
                  <c:v>8.2000000000000003E-2</c:v>
                </c:pt>
                <c:pt idx="9297">
                  <c:v>8.5000000000000006E-2</c:v>
                </c:pt>
                <c:pt idx="9298">
                  <c:v>8.3000000000000004E-2</c:v>
                </c:pt>
                <c:pt idx="9299">
                  <c:v>9.0999999999999998E-2</c:v>
                </c:pt>
                <c:pt idx="9300">
                  <c:v>8.2000000000000003E-2</c:v>
                </c:pt>
                <c:pt idx="9301">
                  <c:v>8.3000000000000004E-2</c:v>
                </c:pt>
                <c:pt idx="9302">
                  <c:v>8.2000000000000003E-2</c:v>
                </c:pt>
                <c:pt idx="9303">
                  <c:v>8.2000000000000003E-2</c:v>
                </c:pt>
                <c:pt idx="9304">
                  <c:v>0.92800000000000005</c:v>
                </c:pt>
                <c:pt idx="9305">
                  <c:v>0.97699999999999998</c:v>
                </c:pt>
                <c:pt idx="9306">
                  <c:v>0.97499999999999998</c:v>
                </c:pt>
                <c:pt idx="9307">
                  <c:v>0.97699999999999998</c:v>
                </c:pt>
                <c:pt idx="9308">
                  <c:v>0.14199999999999999</c:v>
                </c:pt>
                <c:pt idx="9309">
                  <c:v>8.2000000000000003E-2</c:v>
                </c:pt>
                <c:pt idx="9310">
                  <c:v>8.3000000000000004E-2</c:v>
                </c:pt>
                <c:pt idx="9311">
                  <c:v>8.2000000000000003E-2</c:v>
                </c:pt>
                <c:pt idx="9312">
                  <c:v>8.2000000000000003E-2</c:v>
                </c:pt>
                <c:pt idx="9313">
                  <c:v>8.2000000000000003E-2</c:v>
                </c:pt>
                <c:pt idx="9314">
                  <c:v>0.88300000000000001</c:v>
                </c:pt>
                <c:pt idx="9315">
                  <c:v>0.92500000000000004</c:v>
                </c:pt>
                <c:pt idx="9316">
                  <c:v>1.0269999999999999</c:v>
                </c:pt>
                <c:pt idx="9317">
                  <c:v>1.0309999999999999</c:v>
                </c:pt>
                <c:pt idx="9318">
                  <c:v>1.0169999999999999</c:v>
                </c:pt>
                <c:pt idx="9319">
                  <c:v>1.1140000000000001</c:v>
                </c:pt>
                <c:pt idx="9320">
                  <c:v>1.115</c:v>
                </c:pt>
                <c:pt idx="9321">
                  <c:v>1.1419999999999999</c:v>
                </c:pt>
                <c:pt idx="9322">
                  <c:v>1.151</c:v>
                </c:pt>
                <c:pt idx="9323">
                  <c:v>1.091</c:v>
                </c:pt>
                <c:pt idx="9324">
                  <c:v>1.0249999999999999</c:v>
                </c:pt>
                <c:pt idx="9325">
                  <c:v>1.0269999999999999</c:v>
                </c:pt>
                <c:pt idx="9326">
                  <c:v>0.16700000000000001</c:v>
                </c:pt>
                <c:pt idx="9327">
                  <c:v>8.2000000000000003E-2</c:v>
                </c:pt>
                <c:pt idx="9328">
                  <c:v>0.73799999999999999</c:v>
                </c:pt>
                <c:pt idx="9329">
                  <c:v>0.91700000000000004</c:v>
                </c:pt>
                <c:pt idx="9330">
                  <c:v>0.90200000000000002</c:v>
                </c:pt>
                <c:pt idx="9331">
                  <c:v>0.91700000000000004</c:v>
                </c:pt>
                <c:pt idx="9332">
                  <c:v>0.14299999999999999</c:v>
                </c:pt>
                <c:pt idx="9333">
                  <c:v>8.2000000000000003E-2</c:v>
                </c:pt>
                <c:pt idx="9334">
                  <c:v>8.4000000000000005E-2</c:v>
                </c:pt>
                <c:pt idx="9335">
                  <c:v>8.2000000000000003E-2</c:v>
                </c:pt>
                <c:pt idx="9336">
                  <c:v>8.4000000000000005E-2</c:v>
                </c:pt>
                <c:pt idx="9337">
                  <c:v>8.3000000000000004E-2</c:v>
                </c:pt>
                <c:pt idx="9338">
                  <c:v>8.6999999999999994E-2</c:v>
                </c:pt>
                <c:pt idx="9339">
                  <c:v>8.2000000000000003E-2</c:v>
                </c:pt>
                <c:pt idx="9340">
                  <c:v>0.92400000000000004</c:v>
                </c:pt>
                <c:pt idx="9341">
                  <c:v>0.95799999999999996</c:v>
                </c:pt>
                <c:pt idx="9342">
                  <c:v>0.94899999999999995</c:v>
                </c:pt>
                <c:pt idx="9343">
                  <c:v>0.97399999999999998</c:v>
                </c:pt>
                <c:pt idx="9344">
                  <c:v>0.21299999999999999</c:v>
                </c:pt>
                <c:pt idx="9345">
                  <c:v>0.997</c:v>
                </c:pt>
                <c:pt idx="9346">
                  <c:v>1.0269999999999999</c:v>
                </c:pt>
                <c:pt idx="9347">
                  <c:v>0.97799999999999998</c:v>
                </c:pt>
                <c:pt idx="9348">
                  <c:v>0.97499999999999998</c:v>
                </c:pt>
                <c:pt idx="9349">
                  <c:v>0.98099999999999998</c:v>
                </c:pt>
                <c:pt idx="9350">
                  <c:v>0.83199999999999996</c:v>
                </c:pt>
                <c:pt idx="9351">
                  <c:v>0.80600000000000005</c:v>
                </c:pt>
                <c:pt idx="9352">
                  <c:v>2.1339999999999999</c:v>
                </c:pt>
                <c:pt idx="9353">
                  <c:v>0.161</c:v>
                </c:pt>
                <c:pt idx="9354">
                  <c:v>0.93200000000000005</c:v>
                </c:pt>
                <c:pt idx="9355">
                  <c:v>1.087</c:v>
                </c:pt>
                <c:pt idx="9356">
                  <c:v>1.091</c:v>
                </c:pt>
                <c:pt idx="9357">
                  <c:v>1.0920000000000001</c:v>
                </c:pt>
                <c:pt idx="9358">
                  <c:v>1.1299999999999999</c:v>
                </c:pt>
                <c:pt idx="9359">
                  <c:v>1.696</c:v>
                </c:pt>
                <c:pt idx="9360">
                  <c:v>1.67</c:v>
                </c:pt>
                <c:pt idx="9361">
                  <c:v>1.5980000000000001</c:v>
                </c:pt>
                <c:pt idx="9362">
                  <c:v>0.9</c:v>
                </c:pt>
                <c:pt idx="9363">
                  <c:v>0.70799999999999996</c:v>
                </c:pt>
                <c:pt idx="9364">
                  <c:v>2.1840000000000002</c:v>
                </c:pt>
                <c:pt idx="9365">
                  <c:v>0.14399999999999999</c:v>
                </c:pt>
                <c:pt idx="9366">
                  <c:v>8.3000000000000004E-2</c:v>
                </c:pt>
                <c:pt idx="9367">
                  <c:v>8.3000000000000004E-2</c:v>
                </c:pt>
                <c:pt idx="9368">
                  <c:v>8.2000000000000003E-2</c:v>
                </c:pt>
                <c:pt idx="9369">
                  <c:v>8.2000000000000003E-2</c:v>
                </c:pt>
                <c:pt idx="9370">
                  <c:v>8.4000000000000005E-2</c:v>
                </c:pt>
                <c:pt idx="9371">
                  <c:v>8.2000000000000003E-2</c:v>
                </c:pt>
                <c:pt idx="9372">
                  <c:v>8.3000000000000004E-2</c:v>
                </c:pt>
                <c:pt idx="9373">
                  <c:v>8.3000000000000004E-2</c:v>
                </c:pt>
                <c:pt idx="9374">
                  <c:v>8.3000000000000004E-2</c:v>
                </c:pt>
                <c:pt idx="9375">
                  <c:v>8.2000000000000003E-2</c:v>
                </c:pt>
                <c:pt idx="9376">
                  <c:v>8.2000000000000003E-2</c:v>
                </c:pt>
                <c:pt idx="9377">
                  <c:v>8.3000000000000004E-2</c:v>
                </c:pt>
                <c:pt idx="9378">
                  <c:v>8.2000000000000003E-2</c:v>
                </c:pt>
                <c:pt idx="9379">
                  <c:v>0.95099999999999996</c:v>
                </c:pt>
                <c:pt idx="9380">
                  <c:v>0.998</c:v>
                </c:pt>
                <c:pt idx="9381">
                  <c:v>1</c:v>
                </c:pt>
                <c:pt idx="9382">
                  <c:v>1.004</c:v>
                </c:pt>
                <c:pt idx="9383">
                  <c:v>0.15</c:v>
                </c:pt>
                <c:pt idx="9384">
                  <c:v>8.3000000000000004E-2</c:v>
                </c:pt>
                <c:pt idx="9385">
                  <c:v>8.2000000000000003E-2</c:v>
                </c:pt>
                <c:pt idx="9386">
                  <c:v>8.2000000000000003E-2</c:v>
                </c:pt>
                <c:pt idx="9387">
                  <c:v>8.4000000000000005E-2</c:v>
                </c:pt>
                <c:pt idx="9388">
                  <c:v>8.2000000000000003E-2</c:v>
                </c:pt>
                <c:pt idx="9389">
                  <c:v>8.2000000000000003E-2</c:v>
                </c:pt>
                <c:pt idx="9390">
                  <c:v>8.2000000000000003E-2</c:v>
                </c:pt>
                <c:pt idx="9391">
                  <c:v>0.70299999999999996</c:v>
                </c:pt>
                <c:pt idx="9392">
                  <c:v>0.74399999999999999</c:v>
                </c:pt>
                <c:pt idx="9393">
                  <c:v>0.749</c:v>
                </c:pt>
                <c:pt idx="9394">
                  <c:v>1.032</c:v>
                </c:pt>
                <c:pt idx="9395">
                  <c:v>1.04</c:v>
                </c:pt>
                <c:pt idx="9396">
                  <c:v>1.032</c:v>
                </c:pt>
                <c:pt idx="9397">
                  <c:v>1.071</c:v>
                </c:pt>
                <c:pt idx="9398">
                  <c:v>1.091</c:v>
                </c:pt>
                <c:pt idx="9399">
                  <c:v>1.0669999999999999</c:v>
                </c:pt>
                <c:pt idx="9400">
                  <c:v>1.0620000000000001</c:v>
                </c:pt>
                <c:pt idx="9401">
                  <c:v>1.0289999999999999</c:v>
                </c:pt>
                <c:pt idx="9402">
                  <c:v>1.0169999999999999</c:v>
                </c:pt>
                <c:pt idx="9403">
                  <c:v>2.1739999999999999</c:v>
                </c:pt>
                <c:pt idx="9404">
                  <c:v>0.76500000000000001</c:v>
                </c:pt>
                <c:pt idx="9405">
                  <c:v>0.75800000000000001</c:v>
                </c:pt>
                <c:pt idx="9406">
                  <c:v>1</c:v>
                </c:pt>
                <c:pt idx="9407">
                  <c:v>0.995</c:v>
                </c:pt>
                <c:pt idx="9408">
                  <c:v>0.14299999999999999</c:v>
                </c:pt>
                <c:pt idx="9409">
                  <c:v>8.2000000000000003E-2</c:v>
                </c:pt>
                <c:pt idx="9410">
                  <c:v>8.2000000000000003E-2</c:v>
                </c:pt>
                <c:pt idx="9411">
                  <c:v>8.5000000000000006E-2</c:v>
                </c:pt>
                <c:pt idx="9412">
                  <c:v>8.2000000000000003E-2</c:v>
                </c:pt>
                <c:pt idx="9413">
                  <c:v>8.2000000000000003E-2</c:v>
                </c:pt>
                <c:pt idx="9414">
                  <c:v>8.2000000000000003E-2</c:v>
                </c:pt>
                <c:pt idx="9415">
                  <c:v>8.3000000000000004E-2</c:v>
                </c:pt>
                <c:pt idx="9416">
                  <c:v>8.2000000000000003E-2</c:v>
                </c:pt>
                <c:pt idx="9417">
                  <c:v>8.4000000000000005E-2</c:v>
                </c:pt>
                <c:pt idx="9418">
                  <c:v>0.88</c:v>
                </c:pt>
                <c:pt idx="9419">
                  <c:v>1.1419999999999999</c:v>
                </c:pt>
                <c:pt idx="9420">
                  <c:v>1.1259999999999999</c:v>
                </c:pt>
                <c:pt idx="9421">
                  <c:v>1.121</c:v>
                </c:pt>
                <c:pt idx="9422">
                  <c:v>1.244</c:v>
                </c:pt>
                <c:pt idx="9423">
                  <c:v>0.14299999999999999</c:v>
                </c:pt>
                <c:pt idx="9424">
                  <c:v>0.96799999999999997</c:v>
                </c:pt>
                <c:pt idx="9425">
                  <c:v>1</c:v>
                </c:pt>
                <c:pt idx="9426">
                  <c:v>0.999</c:v>
                </c:pt>
                <c:pt idx="9427">
                  <c:v>1.0049999999999999</c:v>
                </c:pt>
                <c:pt idx="9428">
                  <c:v>0.14000000000000001</c:v>
                </c:pt>
                <c:pt idx="9429">
                  <c:v>8.4000000000000005E-2</c:v>
                </c:pt>
                <c:pt idx="9430">
                  <c:v>1.07</c:v>
                </c:pt>
                <c:pt idx="9431">
                  <c:v>1.06</c:v>
                </c:pt>
                <c:pt idx="9432">
                  <c:v>1.0680000000000001</c:v>
                </c:pt>
                <c:pt idx="9433">
                  <c:v>1.1180000000000001</c:v>
                </c:pt>
                <c:pt idx="9434">
                  <c:v>1.129</c:v>
                </c:pt>
                <c:pt idx="9435">
                  <c:v>1.1339999999999999</c:v>
                </c:pt>
                <c:pt idx="9436">
                  <c:v>1.4239999999999999</c:v>
                </c:pt>
                <c:pt idx="9437">
                  <c:v>1.4279999999999999</c:v>
                </c:pt>
                <c:pt idx="9438">
                  <c:v>1.018</c:v>
                </c:pt>
                <c:pt idx="9439">
                  <c:v>1.6439999999999999</c:v>
                </c:pt>
                <c:pt idx="9440">
                  <c:v>0.91</c:v>
                </c:pt>
                <c:pt idx="9441">
                  <c:v>2.89</c:v>
                </c:pt>
                <c:pt idx="9442">
                  <c:v>3.1059999999999999</c:v>
                </c:pt>
                <c:pt idx="9443">
                  <c:v>0.187</c:v>
                </c:pt>
                <c:pt idx="9444">
                  <c:v>0.871</c:v>
                </c:pt>
                <c:pt idx="9445">
                  <c:v>0.98299999999999998</c:v>
                </c:pt>
                <c:pt idx="9446">
                  <c:v>0.14399999999999999</c:v>
                </c:pt>
                <c:pt idx="9447">
                  <c:v>8.2000000000000003E-2</c:v>
                </c:pt>
                <c:pt idx="9448">
                  <c:v>8.2000000000000003E-2</c:v>
                </c:pt>
                <c:pt idx="9449">
                  <c:v>8.2000000000000003E-2</c:v>
                </c:pt>
                <c:pt idx="9450">
                  <c:v>8.2000000000000003E-2</c:v>
                </c:pt>
                <c:pt idx="9451">
                  <c:v>8.2000000000000003E-2</c:v>
                </c:pt>
                <c:pt idx="9452">
                  <c:v>8.3000000000000004E-2</c:v>
                </c:pt>
                <c:pt idx="9453">
                  <c:v>8.4000000000000005E-2</c:v>
                </c:pt>
                <c:pt idx="9454">
                  <c:v>8.2000000000000003E-2</c:v>
                </c:pt>
                <c:pt idx="9455">
                  <c:v>8.2000000000000003E-2</c:v>
                </c:pt>
                <c:pt idx="9456">
                  <c:v>8.2000000000000003E-2</c:v>
                </c:pt>
                <c:pt idx="9457">
                  <c:v>8.3000000000000004E-2</c:v>
                </c:pt>
                <c:pt idx="9458">
                  <c:v>8.2000000000000003E-2</c:v>
                </c:pt>
                <c:pt idx="9459">
                  <c:v>1.028</c:v>
                </c:pt>
                <c:pt idx="9460">
                  <c:v>0.97299999999999998</c:v>
                </c:pt>
                <c:pt idx="9461">
                  <c:v>1.34</c:v>
                </c:pt>
                <c:pt idx="9462">
                  <c:v>1.329</c:v>
                </c:pt>
                <c:pt idx="9463">
                  <c:v>1.083</c:v>
                </c:pt>
                <c:pt idx="9464">
                  <c:v>1.0860000000000001</c:v>
                </c:pt>
                <c:pt idx="9465">
                  <c:v>1.093</c:v>
                </c:pt>
                <c:pt idx="9466">
                  <c:v>1.0900000000000001</c:v>
                </c:pt>
                <c:pt idx="9467">
                  <c:v>1.077</c:v>
                </c:pt>
                <c:pt idx="9468">
                  <c:v>0.14299999999999999</c:v>
                </c:pt>
                <c:pt idx="9469">
                  <c:v>0.70899999999999996</c:v>
                </c:pt>
                <c:pt idx="9470">
                  <c:v>0.83499999999999996</c:v>
                </c:pt>
                <c:pt idx="9471">
                  <c:v>0.96399999999999997</c:v>
                </c:pt>
                <c:pt idx="9472">
                  <c:v>1.131</c:v>
                </c:pt>
                <c:pt idx="9473">
                  <c:v>1.123</c:v>
                </c:pt>
                <c:pt idx="9474">
                  <c:v>1.1319999999999999</c:v>
                </c:pt>
                <c:pt idx="9475">
                  <c:v>1.1839999999999999</c:v>
                </c:pt>
                <c:pt idx="9476">
                  <c:v>1.0760000000000001</c:v>
                </c:pt>
                <c:pt idx="9477">
                  <c:v>1.0780000000000001</c:v>
                </c:pt>
                <c:pt idx="9478">
                  <c:v>0.998</c:v>
                </c:pt>
                <c:pt idx="9479">
                  <c:v>2.1960000000000002</c:v>
                </c:pt>
                <c:pt idx="9480">
                  <c:v>2.2000000000000002</c:v>
                </c:pt>
                <c:pt idx="9481">
                  <c:v>2.516</c:v>
                </c:pt>
                <c:pt idx="9482">
                  <c:v>0.16300000000000001</c:v>
                </c:pt>
                <c:pt idx="9483">
                  <c:v>8.2000000000000003E-2</c:v>
                </c:pt>
                <c:pt idx="9484">
                  <c:v>0.92500000000000004</c:v>
                </c:pt>
                <c:pt idx="9485">
                  <c:v>0.99199999999999999</c:v>
                </c:pt>
                <c:pt idx="9486">
                  <c:v>0.99399999999999999</c:v>
                </c:pt>
                <c:pt idx="9487">
                  <c:v>0.99399999999999999</c:v>
                </c:pt>
                <c:pt idx="9488">
                  <c:v>0.14899999999999999</c:v>
                </c:pt>
                <c:pt idx="9489">
                  <c:v>8.4000000000000005E-2</c:v>
                </c:pt>
                <c:pt idx="9490">
                  <c:v>8.2000000000000003E-2</c:v>
                </c:pt>
                <c:pt idx="9491">
                  <c:v>8.8999999999999996E-2</c:v>
                </c:pt>
                <c:pt idx="9492">
                  <c:v>8.2000000000000003E-2</c:v>
                </c:pt>
                <c:pt idx="9493">
                  <c:v>8.4000000000000005E-2</c:v>
                </c:pt>
                <c:pt idx="9494">
                  <c:v>8.2000000000000003E-2</c:v>
                </c:pt>
                <c:pt idx="9495">
                  <c:v>8.2000000000000003E-2</c:v>
                </c:pt>
                <c:pt idx="9496">
                  <c:v>0.84899999999999998</c:v>
                </c:pt>
                <c:pt idx="9497">
                  <c:v>0.94899999999999995</c:v>
                </c:pt>
                <c:pt idx="9498">
                  <c:v>0.95699999999999996</c:v>
                </c:pt>
                <c:pt idx="9499">
                  <c:v>1.085</c:v>
                </c:pt>
                <c:pt idx="9500">
                  <c:v>1.083</c:v>
                </c:pt>
                <c:pt idx="9501">
                  <c:v>1.0920000000000001</c:v>
                </c:pt>
                <c:pt idx="9502">
                  <c:v>1.181</c:v>
                </c:pt>
                <c:pt idx="9503">
                  <c:v>2.13</c:v>
                </c:pt>
                <c:pt idx="9504">
                  <c:v>2.1120000000000001</c:v>
                </c:pt>
                <c:pt idx="9505">
                  <c:v>1.546</c:v>
                </c:pt>
                <c:pt idx="9506">
                  <c:v>0.14099999999999999</c:v>
                </c:pt>
                <c:pt idx="9507">
                  <c:v>8.2000000000000003E-2</c:v>
                </c:pt>
                <c:pt idx="9508">
                  <c:v>0.69299999999999995</c:v>
                </c:pt>
                <c:pt idx="9509">
                  <c:v>0.95899999999999996</c:v>
                </c:pt>
                <c:pt idx="9510">
                  <c:v>0.443</c:v>
                </c:pt>
                <c:pt idx="9511">
                  <c:v>0.33800000000000002</c:v>
                </c:pt>
                <c:pt idx="9512">
                  <c:v>0.107</c:v>
                </c:pt>
                <c:pt idx="9513">
                  <c:v>8.4000000000000005E-2</c:v>
                </c:pt>
                <c:pt idx="9514">
                  <c:v>8.2000000000000003E-2</c:v>
                </c:pt>
                <c:pt idx="9515">
                  <c:v>8.2000000000000003E-2</c:v>
                </c:pt>
                <c:pt idx="9516">
                  <c:v>8.2000000000000003E-2</c:v>
                </c:pt>
                <c:pt idx="9517">
                  <c:v>8.3000000000000004E-2</c:v>
                </c:pt>
                <c:pt idx="9518">
                  <c:v>8.4000000000000005E-2</c:v>
                </c:pt>
                <c:pt idx="9519">
                  <c:v>8.4000000000000005E-2</c:v>
                </c:pt>
                <c:pt idx="9520">
                  <c:v>8.2000000000000003E-2</c:v>
                </c:pt>
                <c:pt idx="9521">
                  <c:v>8.2000000000000003E-2</c:v>
                </c:pt>
                <c:pt idx="9522">
                  <c:v>8.2000000000000003E-2</c:v>
                </c:pt>
                <c:pt idx="9523">
                  <c:v>8.8999999999999996E-2</c:v>
                </c:pt>
                <c:pt idx="9524">
                  <c:v>0.89900000000000002</c:v>
                </c:pt>
                <c:pt idx="9525">
                  <c:v>0.96899999999999997</c:v>
                </c:pt>
                <c:pt idx="9526">
                  <c:v>0.96499999999999997</c:v>
                </c:pt>
                <c:pt idx="9527">
                  <c:v>0.96699999999999997</c:v>
                </c:pt>
                <c:pt idx="9528">
                  <c:v>1.0640000000000001</c:v>
                </c:pt>
                <c:pt idx="9529">
                  <c:v>1.056</c:v>
                </c:pt>
                <c:pt idx="9530">
                  <c:v>1.0569999999999999</c:v>
                </c:pt>
                <c:pt idx="9531">
                  <c:v>1.0629999999999999</c:v>
                </c:pt>
                <c:pt idx="9532">
                  <c:v>1.0649999999999999</c:v>
                </c:pt>
                <c:pt idx="9533">
                  <c:v>2.06</c:v>
                </c:pt>
                <c:pt idx="9534">
                  <c:v>2.2999999999999998</c:v>
                </c:pt>
                <c:pt idx="9535">
                  <c:v>2.3069999999999999</c:v>
                </c:pt>
                <c:pt idx="9536">
                  <c:v>0.16200000000000001</c:v>
                </c:pt>
                <c:pt idx="9537">
                  <c:v>8.2000000000000003E-2</c:v>
                </c:pt>
                <c:pt idx="9538">
                  <c:v>1.073</c:v>
                </c:pt>
                <c:pt idx="9539">
                  <c:v>0.97</c:v>
                </c:pt>
                <c:pt idx="9540">
                  <c:v>0.98699999999999999</c:v>
                </c:pt>
                <c:pt idx="9541">
                  <c:v>0.96599999999999997</c:v>
                </c:pt>
                <c:pt idx="9542">
                  <c:v>0.96799999999999997</c:v>
                </c:pt>
                <c:pt idx="9543">
                  <c:v>1.383</c:v>
                </c:pt>
                <c:pt idx="9544">
                  <c:v>1.355</c:v>
                </c:pt>
                <c:pt idx="9545">
                  <c:v>1.3520000000000001</c:v>
                </c:pt>
                <c:pt idx="9546">
                  <c:v>1.361</c:v>
                </c:pt>
                <c:pt idx="9547">
                  <c:v>1.3420000000000001</c:v>
                </c:pt>
                <c:pt idx="9548">
                  <c:v>0.158</c:v>
                </c:pt>
                <c:pt idx="9549">
                  <c:v>0.78500000000000003</c:v>
                </c:pt>
                <c:pt idx="9550">
                  <c:v>1.109</c:v>
                </c:pt>
                <c:pt idx="9551">
                  <c:v>1.1100000000000001</c:v>
                </c:pt>
                <c:pt idx="9552">
                  <c:v>1.105</c:v>
                </c:pt>
                <c:pt idx="9553">
                  <c:v>1.1060000000000001</c:v>
                </c:pt>
                <c:pt idx="9554">
                  <c:v>1.1499999999999999</c:v>
                </c:pt>
                <c:pt idx="9555">
                  <c:v>1.17</c:v>
                </c:pt>
                <c:pt idx="9556">
                  <c:v>2.06</c:v>
                </c:pt>
                <c:pt idx="9557">
                  <c:v>1.534</c:v>
                </c:pt>
                <c:pt idx="9558">
                  <c:v>0.159</c:v>
                </c:pt>
                <c:pt idx="9559">
                  <c:v>8.3000000000000004E-2</c:v>
                </c:pt>
                <c:pt idx="9560">
                  <c:v>8.4000000000000005E-2</c:v>
                </c:pt>
                <c:pt idx="9561">
                  <c:v>0.73299999999999998</c:v>
                </c:pt>
                <c:pt idx="9562">
                  <c:v>1.081</c:v>
                </c:pt>
                <c:pt idx="9563">
                  <c:v>1.0820000000000001</c:v>
                </c:pt>
                <c:pt idx="9564">
                  <c:v>1.2050000000000001</c:v>
                </c:pt>
                <c:pt idx="9565">
                  <c:v>1.202</c:v>
                </c:pt>
                <c:pt idx="9566">
                  <c:v>1.2130000000000001</c:v>
                </c:pt>
                <c:pt idx="9567">
                  <c:v>1.2370000000000001</c:v>
                </c:pt>
                <c:pt idx="9568">
                  <c:v>1.2250000000000001</c:v>
                </c:pt>
                <c:pt idx="9569">
                  <c:v>1.4359999999999999</c:v>
                </c:pt>
                <c:pt idx="9570">
                  <c:v>1.4730000000000001</c:v>
                </c:pt>
                <c:pt idx="9571">
                  <c:v>1.4419999999999999</c:v>
                </c:pt>
                <c:pt idx="9572">
                  <c:v>1.46</c:v>
                </c:pt>
                <c:pt idx="9573">
                  <c:v>0.159</c:v>
                </c:pt>
                <c:pt idx="9574">
                  <c:v>8.2000000000000003E-2</c:v>
                </c:pt>
                <c:pt idx="9575">
                  <c:v>8.2000000000000003E-2</c:v>
                </c:pt>
                <c:pt idx="9576">
                  <c:v>8.2000000000000003E-2</c:v>
                </c:pt>
                <c:pt idx="9577">
                  <c:v>8.2000000000000003E-2</c:v>
                </c:pt>
                <c:pt idx="9578">
                  <c:v>8.5999999999999993E-2</c:v>
                </c:pt>
                <c:pt idx="9579">
                  <c:v>8.4000000000000005E-2</c:v>
                </c:pt>
                <c:pt idx="9580">
                  <c:v>8.2000000000000003E-2</c:v>
                </c:pt>
                <c:pt idx="9581">
                  <c:v>8.3000000000000004E-2</c:v>
                </c:pt>
                <c:pt idx="9582">
                  <c:v>8.2000000000000003E-2</c:v>
                </c:pt>
                <c:pt idx="9583">
                  <c:v>8.2000000000000003E-2</c:v>
                </c:pt>
                <c:pt idx="9584">
                  <c:v>0.63</c:v>
                </c:pt>
                <c:pt idx="9585">
                  <c:v>0.77400000000000002</c:v>
                </c:pt>
                <c:pt idx="9586">
                  <c:v>0.79700000000000004</c:v>
                </c:pt>
                <c:pt idx="9587">
                  <c:v>0.80800000000000005</c:v>
                </c:pt>
                <c:pt idx="9588">
                  <c:v>1.405</c:v>
                </c:pt>
                <c:pt idx="9589">
                  <c:v>1.331</c:v>
                </c:pt>
                <c:pt idx="9590">
                  <c:v>1.1639999999999999</c:v>
                </c:pt>
                <c:pt idx="9591">
                  <c:v>1.173</c:v>
                </c:pt>
                <c:pt idx="9592">
                  <c:v>1.1850000000000001</c:v>
                </c:pt>
                <c:pt idx="9593">
                  <c:v>1.17</c:v>
                </c:pt>
                <c:pt idx="9594">
                  <c:v>1.1619999999999999</c:v>
                </c:pt>
                <c:pt idx="9595">
                  <c:v>1.1639999999999999</c:v>
                </c:pt>
                <c:pt idx="9596">
                  <c:v>1.1739999999999999</c:v>
                </c:pt>
                <c:pt idx="9597">
                  <c:v>1.1639999999999999</c:v>
                </c:pt>
                <c:pt idx="9598">
                  <c:v>1.5589999999999999</c:v>
                </c:pt>
                <c:pt idx="9599">
                  <c:v>1.66</c:v>
                </c:pt>
                <c:pt idx="9600">
                  <c:v>1.617</c:v>
                </c:pt>
                <c:pt idx="9601">
                  <c:v>1.6279999999999999</c:v>
                </c:pt>
                <c:pt idx="9602">
                  <c:v>0.30199999999999999</c:v>
                </c:pt>
                <c:pt idx="9603">
                  <c:v>1.355</c:v>
                </c:pt>
                <c:pt idx="9604">
                  <c:v>1.3779999999999999</c:v>
                </c:pt>
                <c:pt idx="9605">
                  <c:v>1.409</c:v>
                </c:pt>
                <c:pt idx="9606">
                  <c:v>1.3759999999999999</c:v>
                </c:pt>
                <c:pt idx="9607">
                  <c:v>1.375</c:v>
                </c:pt>
                <c:pt idx="9608">
                  <c:v>1.383</c:v>
                </c:pt>
                <c:pt idx="9609">
                  <c:v>1.6919999999999999</c:v>
                </c:pt>
                <c:pt idx="9610">
                  <c:v>1.885</c:v>
                </c:pt>
                <c:pt idx="9611">
                  <c:v>1.994</c:v>
                </c:pt>
                <c:pt idx="9612">
                  <c:v>3.11</c:v>
                </c:pt>
                <c:pt idx="9613">
                  <c:v>3.1309999999999998</c:v>
                </c:pt>
                <c:pt idx="9614">
                  <c:v>0.33700000000000002</c:v>
                </c:pt>
                <c:pt idx="9615">
                  <c:v>0.223</c:v>
                </c:pt>
                <c:pt idx="9616">
                  <c:v>1.3380000000000001</c:v>
                </c:pt>
                <c:pt idx="9617">
                  <c:v>1.345</c:v>
                </c:pt>
                <c:pt idx="9618">
                  <c:v>1.343</c:v>
                </c:pt>
                <c:pt idx="9619">
                  <c:v>1.369</c:v>
                </c:pt>
                <c:pt idx="9620">
                  <c:v>1.3540000000000001</c:v>
                </c:pt>
                <c:pt idx="9621">
                  <c:v>1.339</c:v>
                </c:pt>
                <c:pt idx="9622">
                  <c:v>1.3480000000000001</c:v>
                </c:pt>
                <c:pt idx="9623">
                  <c:v>1.339</c:v>
                </c:pt>
                <c:pt idx="9624">
                  <c:v>1.605</c:v>
                </c:pt>
                <c:pt idx="9625">
                  <c:v>1.7</c:v>
                </c:pt>
                <c:pt idx="9626">
                  <c:v>1.764</c:v>
                </c:pt>
                <c:pt idx="9627">
                  <c:v>1.8109999999999999</c:v>
                </c:pt>
                <c:pt idx="9628">
                  <c:v>1.962</c:v>
                </c:pt>
                <c:pt idx="9629">
                  <c:v>1.95</c:v>
                </c:pt>
                <c:pt idx="9630">
                  <c:v>1.9490000000000001</c:v>
                </c:pt>
                <c:pt idx="9631">
                  <c:v>1.9690000000000001</c:v>
                </c:pt>
                <c:pt idx="9632">
                  <c:v>0.155</c:v>
                </c:pt>
                <c:pt idx="9633">
                  <c:v>8.2000000000000003E-2</c:v>
                </c:pt>
                <c:pt idx="9634">
                  <c:v>8.1000000000000003E-2</c:v>
                </c:pt>
                <c:pt idx="9635">
                  <c:v>8.2000000000000003E-2</c:v>
                </c:pt>
                <c:pt idx="9636">
                  <c:v>8.2000000000000003E-2</c:v>
                </c:pt>
                <c:pt idx="9637">
                  <c:v>8.2000000000000003E-2</c:v>
                </c:pt>
                <c:pt idx="9638">
                  <c:v>9.0999999999999998E-2</c:v>
                </c:pt>
                <c:pt idx="9639">
                  <c:v>1.5409999999999999</c:v>
                </c:pt>
                <c:pt idx="9640">
                  <c:v>1.516</c:v>
                </c:pt>
                <c:pt idx="9641">
                  <c:v>1.4910000000000001</c:v>
                </c:pt>
                <c:pt idx="9642">
                  <c:v>1.49</c:v>
                </c:pt>
                <c:pt idx="9643">
                  <c:v>1.47</c:v>
                </c:pt>
                <c:pt idx="9644">
                  <c:v>1.212</c:v>
                </c:pt>
                <c:pt idx="9645">
                  <c:v>1.2090000000000001</c:v>
                </c:pt>
                <c:pt idx="9646">
                  <c:v>1.206</c:v>
                </c:pt>
                <c:pt idx="9647">
                  <c:v>1.1619999999999999</c:v>
                </c:pt>
                <c:pt idx="9648">
                  <c:v>0.185</c:v>
                </c:pt>
                <c:pt idx="9649">
                  <c:v>8.3000000000000004E-2</c:v>
                </c:pt>
                <c:pt idx="9650">
                  <c:v>8.2000000000000003E-2</c:v>
                </c:pt>
                <c:pt idx="9651">
                  <c:v>8.8999999999999996E-2</c:v>
                </c:pt>
                <c:pt idx="9652">
                  <c:v>8.3000000000000004E-2</c:v>
                </c:pt>
                <c:pt idx="9653">
                  <c:v>8.3000000000000004E-2</c:v>
                </c:pt>
                <c:pt idx="9654">
                  <c:v>0.77200000000000002</c:v>
                </c:pt>
                <c:pt idx="9655">
                  <c:v>0.877</c:v>
                </c:pt>
                <c:pt idx="9656">
                  <c:v>1.6</c:v>
                </c:pt>
                <c:pt idx="9657">
                  <c:v>2.0139999999999998</c:v>
                </c:pt>
                <c:pt idx="9658">
                  <c:v>0.872</c:v>
                </c:pt>
                <c:pt idx="9659">
                  <c:v>1.552</c:v>
                </c:pt>
                <c:pt idx="9660">
                  <c:v>2.0310000000000001</c:v>
                </c:pt>
                <c:pt idx="9661">
                  <c:v>1.621</c:v>
                </c:pt>
                <c:pt idx="9662">
                  <c:v>0.67</c:v>
                </c:pt>
                <c:pt idx="9663">
                  <c:v>1.401</c:v>
                </c:pt>
                <c:pt idx="9664">
                  <c:v>2.024</c:v>
                </c:pt>
                <c:pt idx="9665">
                  <c:v>1.2649999999999999</c:v>
                </c:pt>
                <c:pt idx="9666">
                  <c:v>2.6280000000000001</c:v>
                </c:pt>
                <c:pt idx="9667">
                  <c:v>2.0830000000000002</c:v>
                </c:pt>
                <c:pt idx="9668">
                  <c:v>1.538</c:v>
                </c:pt>
                <c:pt idx="9669">
                  <c:v>1.397</c:v>
                </c:pt>
                <c:pt idx="9670">
                  <c:v>1.0189999999999999</c:v>
                </c:pt>
                <c:pt idx="9671">
                  <c:v>1.097</c:v>
                </c:pt>
                <c:pt idx="9672">
                  <c:v>1.754</c:v>
                </c:pt>
                <c:pt idx="9673">
                  <c:v>1.208</c:v>
                </c:pt>
                <c:pt idx="9674">
                  <c:v>1.9430000000000001</c:v>
                </c:pt>
                <c:pt idx="9675">
                  <c:v>1.1120000000000001</c:v>
                </c:pt>
                <c:pt idx="9676">
                  <c:v>2.3929999999999998</c:v>
                </c:pt>
                <c:pt idx="9677">
                  <c:v>1.1539999999999999</c:v>
                </c:pt>
                <c:pt idx="9678">
                  <c:v>1.389</c:v>
                </c:pt>
                <c:pt idx="9679">
                  <c:v>1.55</c:v>
                </c:pt>
                <c:pt idx="9680">
                  <c:v>1.4650000000000001</c:v>
                </c:pt>
                <c:pt idx="9681">
                  <c:v>1.968</c:v>
                </c:pt>
                <c:pt idx="9682">
                  <c:v>1.5129999999999999</c:v>
                </c:pt>
                <c:pt idx="9683">
                  <c:v>1.105</c:v>
                </c:pt>
                <c:pt idx="9684">
                  <c:v>1.8560000000000001</c:v>
                </c:pt>
                <c:pt idx="9685">
                  <c:v>1.6140000000000001</c:v>
                </c:pt>
                <c:pt idx="9686">
                  <c:v>2.262</c:v>
                </c:pt>
                <c:pt idx="9687">
                  <c:v>2.1800000000000002</c:v>
                </c:pt>
                <c:pt idx="9688">
                  <c:v>1.4550000000000001</c:v>
                </c:pt>
                <c:pt idx="9689">
                  <c:v>1.6559999999999999</c:v>
                </c:pt>
                <c:pt idx="9690">
                  <c:v>2.0870000000000002</c:v>
                </c:pt>
                <c:pt idx="9691">
                  <c:v>1.8380000000000001</c:v>
                </c:pt>
                <c:pt idx="9692">
                  <c:v>1.7669999999999999</c:v>
                </c:pt>
                <c:pt idx="9693">
                  <c:v>1.206</c:v>
                </c:pt>
                <c:pt idx="9694">
                  <c:v>1.6459999999999999</c:v>
                </c:pt>
                <c:pt idx="9695">
                  <c:v>1.444</c:v>
                </c:pt>
                <c:pt idx="9696">
                  <c:v>2.395</c:v>
                </c:pt>
                <c:pt idx="9697">
                  <c:v>2.4239999999999999</c:v>
                </c:pt>
                <c:pt idx="9698">
                  <c:v>0.89</c:v>
                </c:pt>
                <c:pt idx="9699">
                  <c:v>1.4330000000000001</c:v>
                </c:pt>
                <c:pt idx="9700">
                  <c:v>2.2000000000000002</c:v>
                </c:pt>
                <c:pt idx="9701">
                  <c:v>2.5</c:v>
                </c:pt>
                <c:pt idx="9702">
                  <c:v>2.7749999999999999</c:v>
                </c:pt>
                <c:pt idx="9703">
                  <c:v>2.1589999999999998</c:v>
                </c:pt>
                <c:pt idx="9704">
                  <c:v>2.16</c:v>
                </c:pt>
                <c:pt idx="9705">
                  <c:v>0.93600000000000005</c:v>
                </c:pt>
                <c:pt idx="9706">
                  <c:v>1.968</c:v>
                </c:pt>
                <c:pt idx="9707">
                  <c:v>1.964</c:v>
                </c:pt>
                <c:pt idx="9708">
                  <c:v>1.8160000000000001</c:v>
                </c:pt>
                <c:pt idx="9709">
                  <c:v>1.659</c:v>
                </c:pt>
                <c:pt idx="9710">
                  <c:v>1.1890000000000001</c:v>
                </c:pt>
                <c:pt idx="9711">
                  <c:v>1.5349999999999999</c:v>
                </c:pt>
                <c:pt idx="9712">
                  <c:v>1.6160000000000001</c:v>
                </c:pt>
                <c:pt idx="9713">
                  <c:v>1.246</c:v>
                </c:pt>
                <c:pt idx="9714">
                  <c:v>1.859</c:v>
                </c:pt>
                <c:pt idx="9715">
                  <c:v>1.0980000000000001</c:v>
                </c:pt>
                <c:pt idx="9716">
                  <c:v>0.82699999999999996</c:v>
                </c:pt>
                <c:pt idx="9717">
                  <c:v>0.35399999999999998</c:v>
                </c:pt>
                <c:pt idx="9718">
                  <c:v>0.11</c:v>
                </c:pt>
                <c:pt idx="9719">
                  <c:v>8.2000000000000003E-2</c:v>
                </c:pt>
                <c:pt idx="9720">
                  <c:v>8.2000000000000003E-2</c:v>
                </c:pt>
                <c:pt idx="9721">
                  <c:v>8.2000000000000003E-2</c:v>
                </c:pt>
                <c:pt idx="9722">
                  <c:v>8.5999999999999993E-2</c:v>
                </c:pt>
                <c:pt idx="9723">
                  <c:v>8.2000000000000003E-2</c:v>
                </c:pt>
                <c:pt idx="9724">
                  <c:v>8.2000000000000003E-2</c:v>
                </c:pt>
                <c:pt idx="9725">
                  <c:v>8.2000000000000003E-2</c:v>
                </c:pt>
                <c:pt idx="9726">
                  <c:v>8.2000000000000003E-2</c:v>
                </c:pt>
                <c:pt idx="9727">
                  <c:v>0.55600000000000005</c:v>
                </c:pt>
                <c:pt idx="9728">
                  <c:v>0.14000000000000001</c:v>
                </c:pt>
                <c:pt idx="9729">
                  <c:v>8.2000000000000003E-2</c:v>
                </c:pt>
                <c:pt idx="9730">
                  <c:v>8.2000000000000003E-2</c:v>
                </c:pt>
                <c:pt idx="9731">
                  <c:v>8.2000000000000003E-2</c:v>
                </c:pt>
                <c:pt idx="9732">
                  <c:v>8.2000000000000003E-2</c:v>
                </c:pt>
                <c:pt idx="9733">
                  <c:v>8.2000000000000003E-2</c:v>
                </c:pt>
                <c:pt idx="9734">
                  <c:v>2.2599999999999998</c:v>
                </c:pt>
                <c:pt idx="9735">
                  <c:v>2.319</c:v>
                </c:pt>
                <c:pt idx="9736">
                  <c:v>2.2330000000000001</c:v>
                </c:pt>
                <c:pt idx="9737">
                  <c:v>2.2320000000000002</c:v>
                </c:pt>
                <c:pt idx="9738">
                  <c:v>2.2850000000000001</c:v>
                </c:pt>
                <c:pt idx="9739">
                  <c:v>2.2759999999999998</c:v>
                </c:pt>
                <c:pt idx="9740">
                  <c:v>2.27</c:v>
                </c:pt>
                <c:pt idx="9741">
                  <c:v>2.27</c:v>
                </c:pt>
                <c:pt idx="9742">
                  <c:v>2.2719999999999998</c:v>
                </c:pt>
                <c:pt idx="9743">
                  <c:v>2.2730000000000001</c:v>
                </c:pt>
                <c:pt idx="9744">
                  <c:v>2.2770000000000001</c:v>
                </c:pt>
                <c:pt idx="9745">
                  <c:v>0.156</c:v>
                </c:pt>
                <c:pt idx="9746">
                  <c:v>8.2000000000000003E-2</c:v>
                </c:pt>
                <c:pt idx="9747">
                  <c:v>8.8999999999999996E-2</c:v>
                </c:pt>
                <c:pt idx="9748">
                  <c:v>8.2000000000000003E-2</c:v>
                </c:pt>
                <c:pt idx="9749">
                  <c:v>8.2000000000000003E-2</c:v>
                </c:pt>
                <c:pt idx="9750">
                  <c:v>8.4000000000000005E-2</c:v>
                </c:pt>
                <c:pt idx="9751">
                  <c:v>8.2000000000000003E-2</c:v>
                </c:pt>
                <c:pt idx="9752">
                  <c:v>8.2000000000000003E-2</c:v>
                </c:pt>
                <c:pt idx="9753">
                  <c:v>0.624</c:v>
                </c:pt>
                <c:pt idx="9754">
                  <c:v>0.86699999999999999</c:v>
                </c:pt>
                <c:pt idx="9755">
                  <c:v>0.86699999999999999</c:v>
                </c:pt>
                <c:pt idx="9756">
                  <c:v>0.86699999999999999</c:v>
                </c:pt>
                <c:pt idx="9757">
                  <c:v>0.499</c:v>
                </c:pt>
                <c:pt idx="9758">
                  <c:v>1.1859999999999999</c:v>
                </c:pt>
                <c:pt idx="9759">
                  <c:v>2.0569999999999999</c:v>
                </c:pt>
                <c:pt idx="9760">
                  <c:v>2.0790000000000002</c:v>
                </c:pt>
                <c:pt idx="9761">
                  <c:v>2.0880000000000001</c:v>
                </c:pt>
                <c:pt idx="9762">
                  <c:v>2.0939999999999999</c:v>
                </c:pt>
                <c:pt idx="9763">
                  <c:v>2.0960000000000001</c:v>
                </c:pt>
                <c:pt idx="9764">
                  <c:v>2.0819999999999999</c:v>
                </c:pt>
                <c:pt idx="9765">
                  <c:v>2.081</c:v>
                </c:pt>
                <c:pt idx="9766">
                  <c:v>2.0760000000000001</c:v>
                </c:pt>
                <c:pt idx="9767">
                  <c:v>2.081</c:v>
                </c:pt>
                <c:pt idx="9768">
                  <c:v>2.077</c:v>
                </c:pt>
                <c:pt idx="9769">
                  <c:v>0.59299999999999997</c:v>
                </c:pt>
                <c:pt idx="9770">
                  <c:v>2.1850000000000001</c:v>
                </c:pt>
                <c:pt idx="9771">
                  <c:v>0.83899999999999997</c:v>
                </c:pt>
                <c:pt idx="9772">
                  <c:v>0.77700000000000002</c:v>
                </c:pt>
                <c:pt idx="9773">
                  <c:v>0.78</c:v>
                </c:pt>
                <c:pt idx="9774">
                  <c:v>0.78400000000000003</c:v>
                </c:pt>
                <c:pt idx="9775">
                  <c:v>0.14000000000000001</c:v>
                </c:pt>
                <c:pt idx="9776">
                  <c:v>8.3000000000000004E-2</c:v>
                </c:pt>
                <c:pt idx="9777">
                  <c:v>8.2000000000000003E-2</c:v>
                </c:pt>
                <c:pt idx="9778">
                  <c:v>8.2000000000000003E-2</c:v>
                </c:pt>
                <c:pt idx="9779">
                  <c:v>0.11799999999999999</c:v>
                </c:pt>
                <c:pt idx="9780">
                  <c:v>8.2000000000000003E-2</c:v>
                </c:pt>
                <c:pt idx="9781">
                  <c:v>8.2000000000000003E-2</c:v>
                </c:pt>
                <c:pt idx="9782">
                  <c:v>8.3000000000000004E-2</c:v>
                </c:pt>
                <c:pt idx="9783">
                  <c:v>8.4000000000000005E-2</c:v>
                </c:pt>
                <c:pt idx="9784">
                  <c:v>8.2000000000000003E-2</c:v>
                </c:pt>
                <c:pt idx="9785">
                  <c:v>8.3000000000000004E-2</c:v>
                </c:pt>
                <c:pt idx="9786">
                  <c:v>8.4000000000000005E-2</c:v>
                </c:pt>
                <c:pt idx="9787">
                  <c:v>8.2000000000000003E-2</c:v>
                </c:pt>
                <c:pt idx="9788">
                  <c:v>8.2000000000000003E-2</c:v>
                </c:pt>
                <c:pt idx="9789">
                  <c:v>0.90100000000000002</c:v>
                </c:pt>
                <c:pt idx="9790">
                  <c:v>1.474</c:v>
                </c:pt>
                <c:pt idx="9791">
                  <c:v>1.4550000000000001</c:v>
                </c:pt>
                <c:pt idx="9792">
                  <c:v>1.4910000000000001</c:v>
                </c:pt>
                <c:pt idx="9793">
                  <c:v>1.2050000000000001</c:v>
                </c:pt>
                <c:pt idx="9794">
                  <c:v>1.181</c:v>
                </c:pt>
                <c:pt idx="9795">
                  <c:v>1.1859999999999999</c:v>
                </c:pt>
                <c:pt idx="9796">
                  <c:v>1.177</c:v>
                </c:pt>
                <c:pt idx="9797">
                  <c:v>1.181</c:v>
                </c:pt>
                <c:pt idx="9798">
                  <c:v>1.1910000000000001</c:v>
                </c:pt>
                <c:pt idx="9799">
                  <c:v>1.1259999999999999</c:v>
                </c:pt>
                <c:pt idx="9800">
                  <c:v>0.13900000000000001</c:v>
                </c:pt>
                <c:pt idx="9801">
                  <c:v>1.9530000000000001</c:v>
                </c:pt>
                <c:pt idx="9802">
                  <c:v>2.0259999999999998</c:v>
                </c:pt>
                <c:pt idx="9803">
                  <c:v>2.008</c:v>
                </c:pt>
                <c:pt idx="9804">
                  <c:v>1.9830000000000001</c:v>
                </c:pt>
                <c:pt idx="9805">
                  <c:v>2.0070000000000001</c:v>
                </c:pt>
                <c:pt idx="9806">
                  <c:v>2.0049999999999999</c:v>
                </c:pt>
                <c:pt idx="9807">
                  <c:v>2.0379999999999998</c:v>
                </c:pt>
                <c:pt idx="9808">
                  <c:v>2.02</c:v>
                </c:pt>
                <c:pt idx="9809">
                  <c:v>2.0369999999999999</c:v>
                </c:pt>
                <c:pt idx="9810">
                  <c:v>1.9950000000000001</c:v>
                </c:pt>
                <c:pt idx="9811">
                  <c:v>2.016</c:v>
                </c:pt>
                <c:pt idx="9812">
                  <c:v>1.9910000000000001</c:v>
                </c:pt>
                <c:pt idx="9813">
                  <c:v>1.306</c:v>
                </c:pt>
                <c:pt idx="9814">
                  <c:v>1.3109999999999999</c:v>
                </c:pt>
                <c:pt idx="9815">
                  <c:v>1.28</c:v>
                </c:pt>
                <c:pt idx="9816">
                  <c:v>1.286</c:v>
                </c:pt>
                <c:pt idx="9817">
                  <c:v>1.1080000000000001</c:v>
                </c:pt>
                <c:pt idx="9818">
                  <c:v>1.1020000000000001</c:v>
                </c:pt>
                <c:pt idx="9819">
                  <c:v>1.0820000000000001</c:v>
                </c:pt>
                <c:pt idx="9820">
                  <c:v>1.073</c:v>
                </c:pt>
                <c:pt idx="9821">
                  <c:v>1.0880000000000001</c:v>
                </c:pt>
                <c:pt idx="9822">
                  <c:v>1.087</c:v>
                </c:pt>
                <c:pt idx="9823">
                  <c:v>1.08</c:v>
                </c:pt>
                <c:pt idx="9824">
                  <c:v>1.091</c:v>
                </c:pt>
                <c:pt idx="9825">
                  <c:v>1.865</c:v>
                </c:pt>
                <c:pt idx="9826">
                  <c:v>1.851</c:v>
                </c:pt>
                <c:pt idx="9827">
                  <c:v>1.8640000000000001</c:v>
                </c:pt>
                <c:pt idx="9828">
                  <c:v>1.905</c:v>
                </c:pt>
                <c:pt idx="9829">
                  <c:v>2.2040000000000002</c:v>
                </c:pt>
                <c:pt idx="9830">
                  <c:v>2.2629999999999999</c:v>
                </c:pt>
                <c:pt idx="9831">
                  <c:v>2.282</c:v>
                </c:pt>
                <c:pt idx="9832">
                  <c:v>1.3080000000000001</c:v>
                </c:pt>
                <c:pt idx="9833">
                  <c:v>0.23599999999999999</c:v>
                </c:pt>
                <c:pt idx="9834">
                  <c:v>1.0469999999999999</c:v>
                </c:pt>
                <c:pt idx="9835">
                  <c:v>1.052</c:v>
                </c:pt>
                <c:pt idx="9836">
                  <c:v>1.0629999999999999</c:v>
                </c:pt>
                <c:pt idx="9837">
                  <c:v>1.0449999999999999</c:v>
                </c:pt>
                <c:pt idx="9838">
                  <c:v>1.052</c:v>
                </c:pt>
                <c:pt idx="9839">
                  <c:v>1.0880000000000001</c:v>
                </c:pt>
                <c:pt idx="9840">
                  <c:v>1.7190000000000001</c:v>
                </c:pt>
                <c:pt idx="9841">
                  <c:v>1.7130000000000001</c:v>
                </c:pt>
                <c:pt idx="9842">
                  <c:v>1.72</c:v>
                </c:pt>
                <c:pt idx="9843">
                  <c:v>1.7430000000000001</c:v>
                </c:pt>
                <c:pt idx="9844">
                  <c:v>2.8220000000000001</c:v>
                </c:pt>
                <c:pt idx="9845">
                  <c:v>2.8439999999999999</c:v>
                </c:pt>
                <c:pt idx="9846">
                  <c:v>2.831</c:v>
                </c:pt>
                <c:pt idx="9847">
                  <c:v>1.462</c:v>
                </c:pt>
                <c:pt idx="9848">
                  <c:v>1.248</c:v>
                </c:pt>
                <c:pt idx="9849">
                  <c:v>1.246</c:v>
                </c:pt>
                <c:pt idx="9850">
                  <c:v>1.2589999999999999</c:v>
                </c:pt>
                <c:pt idx="9851">
                  <c:v>1.2629999999999999</c:v>
                </c:pt>
                <c:pt idx="9852">
                  <c:v>1.2789999999999999</c:v>
                </c:pt>
                <c:pt idx="9853">
                  <c:v>1.246</c:v>
                </c:pt>
                <c:pt idx="9854">
                  <c:v>1.2470000000000001</c:v>
                </c:pt>
                <c:pt idx="9855">
                  <c:v>1.901</c:v>
                </c:pt>
                <c:pt idx="9856">
                  <c:v>1.9079999999999999</c:v>
                </c:pt>
                <c:pt idx="9857">
                  <c:v>1.9219999999999999</c:v>
                </c:pt>
                <c:pt idx="9858">
                  <c:v>1.9039999999999999</c:v>
                </c:pt>
                <c:pt idx="9859">
                  <c:v>1.8959999999999999</c:v>
                </c:pt>
                <c:pt idx="9860">
                  <c:v>1.897</c:v>
                </c:pt>
                <c:pt idx="9861">
                  <c:v>2.0680000000000001</c:v>
                </c:pt>
                <c:pt idx="9862">
                  <c:v>2.0209999999999999</c:v>
                </c:pt>
                <c:pt idx="9863">
                  <c:v>1.2270000000000001</c:v>
                </c:pt>
                <c:pt idx="9864">
                  <c:v>1.2529999999999999</c:v>
                </c:pt>
                <c:pt idx="9865">
                  <c:v>1.0129999999999999</c:v>
                </c:pt>
                <c:pt idx="9866">
                  <c:v>1.0209999999999999</c:v>
                </c:pt>
                <c:pt idx="9867">
                  <c:v>1.014</c:v>
                </c:pt>
                <c:pt idx="9868">
                  <c:v>1.0149999999999999</c:v>
                </c:pt>
                <c:pt idx="9869">
                  <c:v>1.0409999999999999</c:v>
                </c:pt>
                <c:pt idx="9870">
                  <c:v>1.02</c:v>
                </c:pt>
                <c:pt idx="9871">
                  <c:v>1.0109999999999999</c:v>
                </c:pt>
                <c:pt idx="9872">
                  <c:v>1.0149999999999999</c:v>
                </c:pt>
                <c:pt idx="9873">
                  <c:v>1.788</c:v>
                </c:pt>
                <c:pt idx="9874">
                  <c:v>1.8009999999999999</c:v>
                </c:pt>
                <c:pt idx="9875">
                  <c:v>1.794</c:v>
                </c:pt>
                <c:pt idx="9876">
                  <c:v>1.88</c:v>
                </c:pt>
                <c:pt idx="9877">
                  <c:v>1.8320000000000001</c:v>
                </c:pt>
                <c:pt idx="9878">
                  <c:v>1.177</c:v>
                </c:pt>
                <c:pt idx="9879">
                  <c:v>1.1499999999999999</c:v>
                </c:pt>
                <c:pt idx="9880">
                  <c:v>1.123</c:v>
                </c:pt>
                <c:pt idx="9881">
                  <c:v>1.3280000000000001</c:v>
                </c:pt>
                <c:pt idx="9882">
                  <c:v>1.3129999999999999</c:v>
                </c:pt>
                <c:pt idx="9883">
                  <c:v>1.258</c:v>
                </c:pt>
                <c:pt idx="9884">
                  <c:v>1.2569999999999999</c:v>
                </c:pt>
                <c:pt idx="9885">
                  <c:v>1.2549999999999999</c:v>
                </c:pt>
                <c:pt idx="9886">
                  <c:v>1.2549999999999999</c:v>
                </c:pt>
                <c:pt idx="9887">
                  <c:v>1.262</c:v>
                </c:pt>
                <c:pt idx="9888">
                  <c:v>1.298</c:v>
                </c:pt>
                <c:pt idx="9889">
                  <c:v>2.008</c:v>
                </c:pt>
                <c:pt idx="9890">
                  <c:v>1.9610000000000001</c:v>
                </c:pt>
                <c:pt idx="9891">
                  <c:v>1.96</c:v>
                </c:pt>
                <c:pt idx="9892">
                  <c:v>1.911</c:v>
                </c:pt>
                <c:pt idx="9893">
                  <c:v>0.97</c:v>
                </c:pt>
                <c:pt idx="9894">
                  <c:v>1.0149999999999999</c:v>
                </c:pt>
                <c:pt idx="9895">
                  <c:v>1.1040000000000001</c:v>
                </c:pt>
                <c:pt idx="9896">
                  <c:v>1.0940000000000001</c:v>
                </c:pt>
                <c:pt idx="9897">
                  <c:v>1.0980000000000001</c:v>
                </c:pt>
                <c:pt idx="9898">
                  <c:v>0.99299999999999999</c:v>
                </c:pt>
                <c:pt idx="9899">
                  <c:v>0.99</c:v>
                </c:pt>
                <c:pt idx="9900">
                  <c:v>0.98699999999999999</c:v>
                </c:pt>
                <c:pt idx="9901">
                  <c:v>0.98899999999999999</c:v>
                </c:pt>
                <c:pt idx="9902">
                  <c:v>0.99099999999999999</c:v>
                </c:pt>
                <c:pt idx="9903">
                  <c:v>1.899</c:v>
                </c:pt>
                <c:pt idx="9904">
                  <c:v>1.893</c:v>
                </c:pt>
                <c:pt idx="9905">
                  <c:v>1.9530000000000001</c:v>
                </c:pt>
                <c:pt idx="9906">
                  <c:v>1.893</c:v>
                </c:pt>
                <c:pt idx="9907">
                  <c:v>1.4650000000000001</c:v>
                </c:pt>
                <c:pt idx="9908">
                  <c:v>1.4890000000000001</c:v>
                </c:pt>
                <c:pt idx="9909">
                  <c:v>1.478</c:v>
                </c:pt>
                <c:pt idx="9910">
                  <c:v>1.4770000000000001</c:v>
                </c:pt>
                <c:pt idx="9911">
                  <c:v>1.48</c:v>
                </c:pt>
                <c:pt idx="9912">
                  <c:v>1.4890000000000001</c:v>
                </c:pt>
                <c:pt idx="9913">
                  <c:v>1.306</c:v>
                </c:pt>
                <c:pt idx="9914">
                  <c:v>1.3160000000000001</c:v>
                </c:pt>
                <c:pt idx="9915">
                  <c:v>1.3029999999999999</c:v>
                </c:pt>
                <c:pt idx="9916">
                  <c:v>1.3080000000000001</c:v>
                </c:pt>
                <c:pt idx="9917">
                  <c:v>1.3149999999999999</c:v>
                </c:pt>
                <c:pt idx="9918">
                  <c:v>1.31</c:v>
                </c:pt>
                <c:pt idx="9919">
                  <c:v>2.2370000000000001</c:v>
                </c:pt>
                <c:pt idx="9920">
                  <c:v>2.2210000000000001</c:v>
                </c:pt>
                <c:pt idx="9921">
                  <c:v>2.2730000000000001</c:v>
                </c:pt>
                <c:pt idx="9922">
                  <c:v>2.2290000000000001</c:v>
                </c:pt>
                <c:pt idx="9923">
                  <c:v>1.7829999999999999</c:v>
                </c:pt>
                <c:pt idx="9924">
                  <c:v>1.698</c:v>
                </c:pt>
                <c:pt idx="9925">
                  <c:v>1.6919999999999999</c:v>
                </c:pt>
                <c:pt idx="9926">
                  <c:v>1.6950000000000001</c:v>
                </c:pt>
                <c:pt idx="9927">
                  <c:v>1.6919999999999999</c:v>
                </c:pt>
                <c:pt idx="9928">
                  <c:v>1.056</c:v>
                </c:pt>
                <c:pt idx="9929">
                  <c:v>1.0629999999999999</c:v>
                </c:pt>
                <c:pt idx="9930">
                  <c:v>1.0569999999999999</c:v>
                </c:pt>
                <c:pt idx="9931">
                  <c:v>1.0569999999999999</c:v>
                </c:pt>
                <c:pt idx="9932">
                  <c:v>1.0569999999999999</c:v>
                </c:pt>
                <c:pt idx="9933">
                  <c:v>1.06</c:v>
                </c:pt>
                <c:pt idx="9934">
                  <c:v>2.2850000000000001</c:v>
                </c:pt>
                <c:pt idx="9935">
                  <c:v>2.3010000000000002</c:v>
                </c:pt>
                <c:pt idx="9936">
                  <c:v>2.3260000000000001</c:v>
                </c:pt>
                <c:pt idx="9937">
                  <c:v>2.2719999999999998</c:v>
                </c:pt>
                <c:pt idx="9938">
                  <c:v>1.0049999999999999</c:v>
                </c:pt>
                <c:pt idx="9939">
                  <c:v>1.181</c:v>
                </c:pt>
                <c:pt idx="9940">
                  <c:v>1.135</c:v>
                </c:pt>
                <c:pt idx="9941">
                  <c:v>1.149</c:v>
                </c:pt>
                <c:pt idx="9942">
                  <c:v>1.1279999999999999</c:v>
                </c:pt>
                <c:pt idx="9943">
                  <c:v>1.1060000000000001</c:v>
                </c:pt>
                <c:pt idx="9944">
                  <c:v>1.0860000000000001</c:v>
                </c:pt>
                <c:pt idx="9945">
                  <c:v>1.103</c:v>
                </c:pt>
                <c:pt idx="9946">
                  <c:v>1.087</c:v>
                </c:pt>
                <c:pt idx="9947">
                  <c:v>1.089</c:v>
                </c:pt>
                <c:pt idx="9948">
                  <c:v>1.093</c:v>
                </c:pt>
                <c:pt idx="9949">
                  <c:v>1.097</c:v>
                </c:pt>
                <c:pt idx="9950">
                  <c:v>1.0900000000000001</c:v>
                </c:pt>
                <c:pt idx="9951">
                  <c:v>1.736</c:v>
                </c:pt>
                <c:pt idx="9952">
                  <c:v>1.734</c:v>
                </c:pt>
                <c:pt idx="9953">
                  <c:v>0.97499999999999998</c:v>
                </c:pt>
                <c:pt idx="9954">
                  <c:v>0.96299999999999997</c:v>
                </c:pt>
                <c:pt idx="9955">
                  <c:v>0.84699999999999998</c:v>
                </c:pt>
                <c:pt idx="9956">
                  <c:v>0.85699999999999998</c:v>
                </c:pt>
                <c:pt idx="9957">
                  <c:v>1.0289999999999999</c:v>
                </c:pt>
                <c:pt idx="9958">
                  <c:v>1.34</c:v>
                </c:pt>
                <c:pt idx="9959">
                  <c:v>1.335</c:v>
                </c:pt>
                <c:pt idx="9960">
                  <c:v>1.3320000000000001</c:v>
                </c:pt>
                <c:pt idx="9961">
                  <c:v>0.65100000000000002</c:v>
                </c:pt>
                <c:pt idx="9962">
                  <c:v>0.63700000000000001</c:v>
                </c:pt>
                <c:pt idx="9963">
                  <c:v>0.28899999999999998</c:v>
                </c:pt>
                <c:pt idx="9964">
                  <c:v>0.10299999999999999</c:v>
                </c:pt>
                <c:pt idx="9965">
                  <c:v>8.2000000000000003E-2</c:v>
                </c:pt>
                <c:pt idx="9966">
                  <c:v>8.5000000000000006E-2</c:v>
                </c:pt>
                <c:pt idx="9967">
                  <c:v>8.4000000000000005E-2</c:v>
                </c:pt>
                <c:pt idx="9968">
                  <c:v>8.2000000000000003E-2</c:v>
                </c:pt>
                <c:pt idx="9969">
                  <c:v>8.2000000000000003E-2</c:v>
                </c:pt>
                <c:pt idx="9970">
                  <c:v>8.2000000000000003E-2</c:v>
                </c:pt>
                <c:pt idx="9971">
                  <c:v>8.7999999999999995E-2</c:v>
                </c:pt>
                <c:pt idx="9972">
                  <c:v>8.1000000000000003E-2</c:v>
                </c:pt>
                <c:pt idx="9973">
                  <c:v>8.2000000000000003E-2</c:v>
                </c:pt>
                <c:pt idx="9974">
                  <c:v>8.2000000000000003E-2</c:v>
                </c:pt>
                <c:pt idx="9975">
                  <c:v>8.2000000000000003E-2</c:v>
                </c:pt>
                <c:pt idx="9976">
                  <c:v>8.3000000000000004E-2</c:v>
                </c:pt>
                <c:pt idx="9977">
                  <c:v>8.2000000000000003E-2</c:v>
                </c:pt>
                <c:pt idx="9978">
                  <c:v>0.218</c:v>
                </c:pt>
                <c:pt idx="9979">
                  <c:v>9.4E-2</c:v>
                </c:pt>
                <c:pt idx="9980">
                  <c:v>8.3000000000000004E-2</c:v>
                </c:pt>
                <c:pt idx="9981">
                  <c:v>8.2000000000000003E-2</c:v>
                </c:pt>
                <c:pt idx="9982">
                  <c:v>8.2000000000000003E-2</c:v>
                </c:pt>
                <c:pt idx="9983">
                  <c:v>8.3000000000000004E-2</c:v>
                </c:pt>
                <c:pt idx="9984">
                  <c:v>8.2000000000000003E-2</c:v>
                </c:pt>
                <c:pt idx="9985">
                  <c:v>8.2000000000000003E-2</c:v>
                </c:pt>
                <c:pt idx="9986">
                  <c:v>8.2000000000000003E-2</c:v>
                </c:pt>
                <c:pt idx="9987">
                  <c:v>8.2000000000000003E-2</c:v>
                </c:pt>
                <c:pt idx="9988">
                  <c:v>8.3000000000000004E-2</c:v>
                </c:pt>
                <c:pt idx="9989">
                  <c:v>8.2000000000000003E-2</c:v>
                </c:pt>
                <c:pt idx="9990">
                  <c:v>1.915</c:v>
                </c:pt>
                <c:pt idx="9991">
                  <c:v>2.077</c:v>
                </c:pt>
                <c:pt idx="9992">
                  <c:v>2.12</c:v>
                </c:pt>
                <c:pt idx="9993">
                  <c:v>0.38400000000000001</c:v>
                </c:pt>
                <c:pt idx="9994">
                  <c:v>0.23</c:v>
                </c:pt>
                <c:pt idx="9995">
                  <c:v>0.17399999999999999</c:v>
                </c:pt>
                <c:pt idx="9996">
                  <c:v>9.2999999999999999E-2</c:v>
                </c:pt>
                <c:pt idx="9997">
                  <c:v>8.3000000000000004E-2</c:v>
                </c:pt>
                <c:pt idx="9998">
                  <c:v>8.3000000000000004E-2</c:v>
                </c:pt>
                <c:pt idx="9999">
                  <c:v>8.2000000000000003E-2</c:v>
                </c:pt>
                <c:pt idx="10000">
                  <c:v>8.3000000000000004E-2</c:v>
                </c:pt>
                <c:pt idx="10001">
                  <c:v>8.2000000000000003E-2</c:v>
                </c:pt>
                <c:pt idx="10002">
                  <c:v>8.3000000000000004E-2</c:v>
                </c:pt>
                <c:pt idx="10003">
                  <c:v>8.8999999999999996E-2</c:v>
                </c:pt>
                <c:pt idx="10004">
                  <c:v>8.2000000000000003E-2</c:v>
                </c:pt>
                <c:pt idx="10005">
                  <c:v>8.2000000000000003E-2</c:v>
                </c:pt>
                <c:pt idx="10006">
                  <c:v>8.2000000000000003E-2</c:v>
                </c:pt>
                <c:pt idx="10007">
                  <c:v>8.2000000000000003E-2</c:v>
                </c:pt>
                <c:pt idx="10008">
                  <c:v>8.2000000000000003E-2</c:v>
                </c:pt>
                <c:pt idx="10009">
                  <c:v>0.32900000000000001</c:v>
                </c:pt>
                <c:pt idx="10010">
                  <c:v>0.34799999999999998</c:v>
                </c:pt>
                <c:pt idx="10011">
                  <c:v>0.33600000000000002</c:v>
                </c:pt>
                <c:pt idx="10012">
                  <c:v>0.23599999999999999</c:v>
                </c:pt>
                <c:pt idx="10013">
                  <c:v>9.8000000000000004E-2</c:v>
                </c:pt>
                <c:pt idx="10014">
                  <c:v>8.2000000000000003E-2</c:v>
                </c:pt>
                <c:pt idx="10015">
                  <c:v>8.2000000000000003E-2</c:v>
                </c:pt>
                <c:pt idx="10016">
                  <c:v>8.2000000000000003E-2</c:v>
                </c:pt>
                <c:pt idx="10017">
                  <c:v>8.2000000000000003E-2</c:v>
                </c:pt>
                <c:pt idx="10018">
                  <c:v>8.2000000000000003E-2</c:v>
                </c:pt>
                <c:pt idx="10019">
                  <c:v>8.2000000000000003E-2</c:v>
                </c:pt>
                <c:pt idx="10020">
                  <c:v>8.2000000000000003E-2</c:v>
                </c:pt>
                <c:pt idx="10021">
                  <c:v>8.2000000000000003E-2</c:v>
                </c:pt>
                <c:pt idx="10022">
                  <c:v>8.2000000000000003E-2</c:v>
                </c:pt>
                <c:pt idx="10023">
                  <c:v>8.2000000000000003E-2</c:v>
                </c:pt>
                <c:pt idx="10024">
                  <c:v>0.628</c:v>
                </c:pt>
                <c:pt idx="10025">
                  <c:v>14.250999999999999</c:v>
                </c:pt>
                <c:pt idx="10026">
                  <c:v>54.774999999999999</c:v>
                </c:pt>
                <c:pt idx="10027">
                  <c:v>59.04</c:v>
                </c:pt>
                <c:pt idx="10028">
                  <c:v>61.332999999999998</c:v>
                </c:pt>
                <c:pt idx="10029">
                  <c:v>90.551000000000002</c:v>
                </c:pt>
                <c:pt idx="10030">
                  <c:v>56.253</c:v>
                </c:pt>
                <c:pt idx="10031">
                  <c:v>78.376999999999995</c:v>
                </c:pt>
                <c:pt idx="10032">
                  <c:v>87.680999999999997</c:v>
                </c:pt>
                <c:pt idx="10033">
                  <c:v>104.816</c:v>
                </c:pt>
                <c:pt idx="10034">
                  <c:v>171.31100000000001</c:v>
                </c:pt>
                <c:pt idx="10035">
                  <c:v>220.86099999999999</c:v>
                </c:pt>
                <c:pt idx="10036">
                  <c:v>268.01</c:v>
                </c:pt>
                <c:pt idx="10037">
                  <c:v>304.303</c:v>
                </c:pt>
                <c:pt idx="10038">
                  <c:v>387.93700000000001</c:v>
                </c:pt>
                <c:pt idx="10039">
                  <c:v>307.40800000000002</c:v>
                </c:pt>
                <c:pt idx="10040">
                  <c:v>297.62200000000001</c:v>
                </c:pt>
                <c:pt idx="10041">
                  <c:v>261.65800000000002</c:v>
                </c:pt>
                <c:pt idx="10042">
                  <c:v>263.92899999999997</c:v>
                </c:pt>
                <c:pt idx="10043">
                  <c:v>291.65499999999997</c:v>
                </c:pt>
                <c:pt idx="10044">
                  <c:v>267.77800000000002</c:v>
                </c:pt>
                <c:pt idx="10045">
                  <c:v>281.53300000000002</c:v>
                </c:pt>
                <c:pt idx="10046">
                  <c:v>331.21</c:v>
                </c:pt>
                <c:pt idx="10047">
                  <c:v>260.52800000000002</c:v>
                </c:pt>
                <c:pt idx="10048">
                  <c:v>260.94499999999999</c:v>
                </c:pt>
                <c:pt idx="10049">
                  <c:v>260.04300000000001</c:v>
                </c:pt>
                <c:pt idx="10050">
                  <c:v>252.67599999999999</c:v>
                </c:pt>
                <c:pt idx="10051">
                  <c:v>305.52800000000002</c:v>
                </c:pt>
                <c:pt idx="10052">
                  <c:v>799.52200000000005</c:v>
                </c:pt>
                <c:pt idx="10053">
                  <c:v>248.393</c:v>
                </c:pt>
                <c:pt idx="10054">
                  <c:v>360.14699999999999</c:v>
                </c:pt>
                <c:pt idx="10055">
                  <c:v>295.51499999999999</c:v>
                </c:pt>
                <c:pt idx="10056">
                  <c:v>282.42099999999999</c:v>
                </c:pt>
                <c:pt idx="10057">
                  <c:v>264.61200000000002</c:v>
                </c:pt>
                <c:pt idx="10058">
                  <c:v>264.964</c:v>
                </c:pt>
                <c:pt idx="10059">
                  <c:v>324.80399999999997</c:v>
                </c:pt>
                <c:pt idx="10060">
                  <c:v>242.244</c:v>
                </c:pt>
                <c:pt idx="10061">
                  <c:v>288.26799999999997</c:v>
                </c:pt>
                <c:pt idx="10062">
                  <c:v>245.172</c:v>
                </c:pt>
                <c:pt idx="10063">
                  <c:v>360.46899999999999</c:v>
                </c:pt>
                <c:pt idx="10064">
                  <c:v>311.34699999999998</c:v>
                </c:pt>
                <c:pt idx="10065">
                  <c:v>259.09800000000001</c:v>
                </c:pt>
                <c:pt idx="10066">
                  <c:v>379.36500000000001</c:v>
                </c:pt>
                <c:pt idx="10067">
                  <c:v>483.78300000000002</c:v>
                </c:pt>
                <c:pt idx="10068">
                  <c:v>245.15</c:v>
                </c:pt>
                <c:pt idx="10069">
                  <c:v>275.77600000000001</c:v>
                </c:pt>
                <c:pt idx="10070">
                  <c:v>389.09800000000001</c:v>
                </c:pt>
                <c:pt idx="10071">
                  <c:v>324.40800000000002</c:v>
                </c:pt>
                <c:pt idx="10072">
                  <c:v>251.18899999999999</c:v>
                </c:pt>
                <c:pt idx="10073">
                  <c:v>272.23700000000002</c:v>
                </c:pt>
                <c:pt idx="10074">
                  <c:v>251.81899999999999</c:v>
                </c:pt>
                <c:pt idx="10075">
                  <c:v>241.393</c:v>
                </c:pt>
                <c:pt idx="10076">
                  <c:v>243.916</c:v>
                </c:pt>
                <c:pt idx="10077">
                  <c:v>246.01900000000001</c:v>
                </c:pt>
                <c:pt idx="10078">
                  <c:v>227.40100000000001</c:v>
                </c:pt>
                <c:pt idx="10079">
                  <c:v>283.99700000000001</c:v>
                </c:pt>
                <c:pt idx="10080">
                  <c:v>325.892</c:v>
                </c:pt>
                <c:pt idx="10081">
                  <c:v>239.72499999999999</c:v>
                </c:pt>
                <c:pt idx="10082">
                  <c:v>247.58699999999999</c:v>
                </c:pt>
                <c:pt idx="10083">
                  <c:v>271.31599999999997</c:v>
                </c:pt>
                <c:pt idx="10084">
                  <c:v>285.53500000000003</c:v>
                </c:pt>
                <c:pt idx="10085">
                  <c:v>239.91200000000001</c:v>
                </c:pt>
                <c:pt idx="10086">
                  <c:v>305.47399999999999</c:v>
                </c:pt>
                <c:pt idx="10087">
                  <c:v>257.21499999999997</c:v>
                </c:pt>
                <c:pt idx="10088">
                  <c:v>247.202</c:v>
                </c:pt>
                <c:pt idx="10089">
                  <c:v>235.83799999999999</c:v>
                </c:pt>
                <c:pt idx="10090">
                  <c:v>228.61500000000001</c:v>
                </c:pt>
                <c:pt idx="10091">
                  <c:v>228.631</c:v>
                </c:pt>
                <c:pt idx="10092">
                  <c:v>238.25</c:v>
                </c:pt>
                <c:pt idx="10093">
                  <c:v>232.69</c:v>
                </c:pt>
                <c:pt idx="10094">
                  <c:v>321.87400000000002</c:v>
                </c:pt>
                <c:pt idx="10095">
                  <c:v>331.471</c:v>
                </c:pt>
                <c:pt idx="10096">
                  <c:v>239.40199999999999</c:v>
                </c:pt>
                <c:pt idx="10097">
                  <c:v>240.15799999999999</c:v>
                </c:pt>
                <c:pt idx="10098">
                  <c:v>339.69600000000003</c:v>
                </c:pt>
                <c:pt idx="10099">
                  <c:v>225.34</c:v>
                </c:pt>
                <c:pt idx="10100">
                  <c:v>238.798</c:v>
                </c:pt>
                <c:pt idx="10101">
                  <c:v>244.505</c:v>
                </c:pt>
                <c:pt idx="10102">
                  <c:v>240.12899999999999</c:v>
                </c:pt>
                <c:pt idx="10103">
                  <c:v>235.16300000000001</c:v>
                </c:pt>
                <c:pt idx="10104">
                  <c:v>258.447</c:v>
                </c:pt>
                <c:pt idx="10105">
                  <c:v>245.06800000000001</c:v>
                </c:pt>
                <c:pt idx="10106">
                  <c:v>242.387</c:v>
                </c:pt>
                <c:pt idx="10107">
                  <c:v>266.56400000000002</c:v>
                </c:pt>
                <c:pt idx="10108">
                  <c:v>243.239</c:v>
                </c:pt>
                <c:pt idx="10109">
                  <c:v>289.346</c:v>
                </c:pt>
                <c:pt idx="10110">
                  <c:v>275.62700000000001</c:v>
                </c:pt>
                <c:pt idx="10111">
                  <c:v>272.95299999999997</c:v>
                </c:pt>
                <c:pt idx="10112">
                  <c:v>231.31800000000001</c:v>
                </c:pt>
                <c:pt idx="10113">
                  <c:v>234.501</c:v>
                </c:pt>
                <c:pt idx="10114">
                  <c:v>237.65299999999999</c:v>
                </c:pt>
                <c:pt idx="10115">
                  <c:v>229.87299999999999</c:v>
                </c:pt>
                <c:pt idx="10116">
                  <c:v>232.51599999999999</c:v>
                </c:pt>
                <c:pt idx="10117">
                  <c:v>290.05500000000001</c:v>
                </c:pt>
                <c:pt idx="10118">
                  <c:v>348.61900000000003</c:v>
                </c:pt>
                <c:pt idx="10119">
                  <c:v>219.779</c:v>
                </c:pt>
                <c:pt idx="10120">
                  <c:v>255.179</c:v>
                </c:pt>
                <c:pt idx="10121">
                  <c:v>287.22500000000002</c:v>
                </c:pt>
                <c:pt idx="10122">
                  <c:v>274.59399999999999</c:v>
                </c:pt>
                <c:pt idx="10123">
                  <c:v>276.49900000000002</c:v>
                </c:pt>
                <c:pt idx="10124">
                  <c:v>313.01799999999997</c:v>
                </c:pt>
                <c:pt idx="10125">
                  <c:v>247.756</c:v>
                </c:pt>
                <c:pt idx="10126">
                  <c:v>248.88</c:v>
                </c:pt>
                <c:pt idx="10127">
                  <c:v>242.209</c:v>
                </c:pt>
                <c:pt idx="10128">
                  <c:v>232.17500000000001</c:v>
                </c:pt>
                <c:pt idx="10129">
                  <c:v>232.077</c:v>
                </c:pt>
                <c:pt idx="10130">
                  <c:v>243.834</c:v>
                </c:pt>
                <c:pt idx="10131">
                  <c:v>237.953</c:v>
                </c:pt>
                <c:pt idx="10132">
                  <c:v>226.57</c:v>
                </c:pt>
                <c:pt idx="10133">
                  <c:v>178.75399999999999</c:v>
                </c:pt>
                <c:pt idx="10134">
                  <c:v>105.721</c:v>
                </c:pt>
                <c:pt idx="10135">
                  <c:v>52.856999999999999</c:v>
                </c:pt>
                <c:pt idx="10136">
                  <c:v>6.8789999999999996</c:v>
                </c:pt>
                <c:pt idx="10137">
                  <c:v>8.6999999999999994E-2</c:v>
                </c:pt>
                <c:pt idx="10138">
                  <c:v>8.3000000000000004E-2</c:v>
                </c:pt>
                <c:pt idx="10139">
                  <c:v>8.3000000000000004E-2</c:v>
                </c:pt>
                <c:pt idx="10140">
                  <c:v>8.3000000000000004E-2</c:v>
                </c:pt>
                <c:pt idx="10141">
                  <c:v>8.1000000000000003E-2</c:v>
                </c:pt>
                <c:pt idx="10142">
                  <c:v>0.48099999999999998</c:v>
                </c:pt>
                <c:pt idx="10143">
                  <c:v>2.875</c:v>
                </c:pt>
                <c:pt idx="10144">
                  <c:v>5.5940000000000003</c:v>
                </c:pt>
                <c:pt idx="10145">
                  <c:v>11.808999999999999</c:v>
                </c:pt>
                <c:pt idx="10146">
                  <c:v>16.338000000000001</c:v>
                </c:pt>
                <c:pt idx="10147">
                  <c:v>27.832999999999998</c:v>
                </c:pt>
                <c:pt idx="10148">
                  <c:v>26.067</c:v>
                </c:pt>
                <c:pt idx="10149">
                  <c:v>30.108000000000001</c:v>
                </c:pt>
                <c:pt idx="10150">
                  <c:v>22.748999999999999</c:v>
                </c:pt>
                <c:pt idx="10151">
                  <c:v>28.26</c:v>
                </c:pt>
                <c:pt idx="10152">
                  <c:v>29.01</c:v>
                </c:pt>
                <c:pt idx="10153">
                  <c:v>17.856000000000002</c:v>
                </c:pt>
                <c:pt idx="10154">
                  <c:v>20.353000000000002</c:v>
                </c:pt>
                <c:pt idx="10155">
                  <c:v>18.577999999999999</c:v>
                </c:pt>
                <c:pt idx="10156">
                  <c:v>17.210999999999999</c:v>
                </c:pt>
                <c:pt idx="10157">
                  <c:v>21.773</c:v>
                </c:pt>
                <c:pt idx="10158">
                  <c:v>17.98</c:v>
                </c:pt>
                <c:pt idx="10159">
                  <c:v>20.727</c:v>
                </c:pt>
                <c:pt idx="10160">
                  <c:v>17.344000000000001</c:v>
                </c:pt>
                <c:pt idx="10161">
                  <c:v>16.57</c:v>
                </c:pt>
                <c:pt idx="10162">
                  <c:v>16.436</c:v>
                </c:pt>
                <c:pt idx="10163">
                  <c:v>16.541</c:v>
                </c:pt>
                <c:pt idx="10164">
                  <c:v>19.940999999999999</c:v>
                </c:pt>
                <c:pt idx="10165">
                  <c:v>24.271999999999998</c:v>
                </c:pt>
                <c:pt idx="10166">
                  <c:v>25.774000000000001</c:v>
                </c:pt>
                <c:pt idx="10167">
                  <c:v>18.753</c:v>
                </c:pt>
                <c:pt idx="10168">
                  <c:v>16.63</c:v>
                </c:pt>
                <c:pt idx="10169">
                  <c:v>16.593</c:v>
                </c:pt>
                <c:pt idx="10170">
                  <c:v>16.122</c:v>
                </c:pt>
                <c:pt idx="10171">
                  <c:v>15.704000000000001</c:v>
                </c:pt>
                <c:pt idx="10172">
                  <c:v>983.39300000000003</c:v>
                </c:pt>
                <c:pt idx="10173">
                  <c:v>1090.8030000000001</c:v>
                </c:pt>
                <c:pt idx="10174">
                  <c:v>987.16</c:v>
                </c:pt>
                <c:pt idx="10175">
                  <c:v>977.875</c:v>
                </c:pt>
                <c:pt idx="10176">
                  <c:v>974.59500000000003</c:v>
                </c:pt>
                <c:pt idx="10177">
                  <c:v>968.32100000000003</c:v>
                </c:pt>
                <c:pt idx="10178">
                  <c:v>969.48800000000006</c:v>
                </c:pt>
                <c:pt idx="10179">
                  <c:v>957.19600000000003</c:v>
                </c:pt>
                <c:pt idx="10180">
                  <c:v>958.827</c:v>
                </c:pt>
                <c:pt idx="10181">
                  <c:v>958.20500000000004</c:v>
                </c:pt>
                <c:pt idx="10182">
                  <c:v>961.58100000000002</c:v>
                </c:pt>
                <c:pt idx="10183">
                  <c:v>959.68100000000004</c:v>
                </c:pt>
                <c:pt idx="10184">
                  <c:v>955.63699999999994</c:v>
                </c:pt>
                <c:pt idx="10185">
                  <c:v>6.81</c:v>
                </c:pt>
                <c:pt idx="10186">
                  <c:v>4.2249999999999996</c:v>
                </c:pt>
                <c:pt idx="10187">
                  <c:v>3.923</c:v>
                </c:pt>
                <c:pt idx="10188">
                  <c:v>8.6720000000000006</c:v>
                </c:pt>
                <c:pt idx="10189">
                  <c:v>12.942</c:v>
                </c:pt>
                <c:pt idx="10190">
                  <c:v>15.779</c:v>
                </c:pt>
                <c:pt idx="10191">
                  <c:v>18.192</c:v>
                </c:pt>
                <c:pt idx="10192">
                  <c:v>13.815</c:v>
                </c:pt>
                <c:pt idx="10193">
                  <c:v>14.991</c:v>
                </c:pt>
                <c:pt idx="10194">
                  <c:v>19.108000000000001</c:v>
                </c:pt>
                <c:pt idx="10195">
                  <c:v>13.348000000000001</c:v>
                </c:pt>
                <c:pt idx="10196">
                  <c:v>14.537000000000001</c:v>
                </c:pt>
                <c:pt idx="10197">
                  <c:v>11.08</c:v>
                </c:pt>
                <c:pt idx="10198">
                  <c:v>10.682</c:v>
                </c:pt>
                <c:pt idx="10199">
                  <c:v>10.718999999999999</c:v>
                </c:pt>
                <c:pt idx="10200">
                  <c:v>10.316000000000001</c:v>
                </c:pt>
                <c:pt idx="10201">
                  <c:v>13.023999999999999</c:v>
                </c:pt>
                <c:pt idx="10202">
                  <c:v>11.379</c:v>
                </c:pt>
                <c:pt idx="10203">
                  <c:v>10.759</c:v>
                </c:pt>
                <c:pt idx="10204">
                  <c:v>8.5329999999999995</c:v>
                </c:pt>
                <c:pt idx="10205">
                  <c:v>12.398999999999999</c:v>
                </c:pt>
                <c:pt idx="10206">
                  <c:v>12.845000000000001</c:v>
                </c:pt>
                <c:pt idx="10207">
                  <c:v>10.831</c:v>
                </c:pt>
                <c:pt idx="10208">
                  <c:v>14.58</c:v>
                </c:pt>
                <c:pt idx="10209">
                  <c:v>18.597999999999999</c:v>
                </c:pt>
                <c:pt idx="10210">
                  <c:v>12.698</c:v>
                </c:pt>
                <c:pt idx="10211">
                  <c:v>9.9169999999999998</c:v>
                </c:pt>
                <c:pt idx="10212">
                  <c:v>10.888999999999999</c:v>
                </c:pt>
                <c:pt idx="10213">
                  <c:v>10.923999999999999</c:v>
                </c:pt>
                <c:pt idx="10214">
                  <c:v>8.4220000000000006</c:v>
                </c:pt>
                <c:pt idx="10215">
                  <c:v>10.885999999999999</c:v>
                </c:pt>
                <c:pt idx="10216">
                  <c:v>10.661</c:v>
                </c:pt>
                <c:pt idx="10217">
                  <c:v>13.763</c:v>
                </c:pt>
                <c:pt idx="10218">
                  <c:v>9.423</c:v>
                </c:pt>
                <c:pt idx="10219">
                  <c:v>8.3810000000000002</c:v>
                </c:pt>
                <c:pt idx="10220">
                  <c:v>7.6989999999999998</c:v>
                </c:pt>
                <c:pt idx="10221">
                  <c:v>9.9930000000000003</c:v>
                </c:pt>
                <c:pt idx="10222">
                  <c:v>13.893000000000001</c:v>
                </c:pt>
                <c:pt idx="10223">
                  <c:v>10.848000000000001</c:v>
                </c:pt>
                <c:pt idx="10224">
                  <c:v>14.327</c:v>
                </c:pt>
                <c:pt idx="10225">
                  <c:v>8.6300000000000008</c:v>
                </c:pt>
                <c:pt idx="10226">
                  <c:v>10.79</c:v>
                </c:pt>
                <c:pt idx="10227">
                  <c:v>13.429</c:v>
                </c:pt>
                <c:pt idx="10228">
                  <c:v>10.537000000000001</c:v>
                </c:pt>
                <c:pt idx="10229">
                  <c:v>7.2640000000000002</c:v>
                </c:pt>
                <c:pt idx="10230">
                  <c:v>12.885999999999999</c:v>
                </c:pt>
                <c:pt idx="10231">
                  <c:v>10.124000000000001</c:v>
                </c:pt>
                <c:pt idx="10232">
                  <c:v>11.862</c:v>
                </c:pt>
                <c:pt idx="10233">
                  <c:v>10.957000000000001</c:v>
                </c:pt>
                <c:pt idx="10234">
                  <c:v>12.933999999999999</c:v>
                </c:pt>
                <c:pt idx="10235">
                  <c:v>7.0389999999999997</c:v>
                </c:pt>
                <c:pt idx="10236">
                  <c:v>7.9790000000000001</c:v>
                </c:pt>
                <c:pt idx="10237">
                  <c:v>8.218</c:v>
                </c:pt>
                <c:pt idx="10238">
                  <c:v>9.61</c:v>
                </c:pt>
                <c:pt idx="10239">
                  <c:v>11.276999999999999</c:v>
                </c:pt>
                <c:pt idx="10240">
                  <c:v>10.438000000000001</c:v>
                </c:pt>
                <c:pt idx="10241">
                  <c:v>6.4690000000000003</c:v>
                </c:pt>
                <c:pt idx="10242">
                  <c:v>6.835</c:v>
                </c:pt>
                <c:pt idx="10243">
                  <c:v>9.702</c:v>
                </c:pt>
                <c:pt idx="10244">
                  <c:v>12.132999999999999</c:v>
                </c:pt>
                <c:pt idx="10245">
                  <c:v>11.701000000000001</c:v>
                </c:pt>
                <c:pt idx="10246">
                  <c:v>9.89</c:v>
                </c:pt>
                <c:pt idx="10247">
                  <c:v>10.039</c:v>
                </c:pt>
                <c:pt idx="10248">
                  <c:v>4.9269999999999996</c:v>
                </c:pt>
                <c:pt idx="10249">
                  <c:v>8.2739999999999991</c:v>
                </c:pt>
                <c:pt idx="10250">
                  <c:v>8.1289999999999996</c:v>
                </c:pt>
                <c:pt idx="10251">
                  <c:v>9.6449999999999996</c:v>
                </c:pt>
                <c:pt idx="10252">
                  <c:v>9.6780000000000008</c:v>
                </c:pt>
                <c:pt idx="10253">
                  <c:v>11.66</c:v>
                </c:pt>
                <c:pt idx="10254">
                  <c:v>12.17</c:v>
                </c:pt>
                <c:pt idx="10255">
                  <c:v>12.442</c:v>
                </c:pt>
                <c:pt idx="10256">
                  <c:v>6.7320000000000002</c:v>
                </c:pt>
                <c:pt idx="10257">
                  <c:v>7.8410000000000002</c:v>
                </c:pt>
                <c:pt idx="10258">
                  <c:v>10.581</c:v>
                </c:pt>
                <c:pt idx="10259">
                  <c:v>11.458</c:v>
                </c:pt>
                <c:pt idx="10260">
                  <c:v>9.0589999999999993</c:v>
                </c:pt>
                <c:pt idx="10261">
                  <c:v>11.262</c:v>
                </c:pt>
                <c:pt idx="10262">
                  <c:v>11.913</c:v>
                </c:pt>
                <c:pt idx="10263">
                  <c:v>6.3109999999999999</c:v>
                </c:pt>
                <c:pt idx="10264">
                  <c:v>6.4969999999999999</c:v>
                </c:pt>
                <c:pt idx="10265">
                  <c:v>9.4909999999999997</c:v>
                </c:pt>
                <c:pt idx="10266">
                  <c:v>9.15</c:v>
                </c:pt>
                <c:pt idx="10267">
                  <c:v>9.6020000000000003</c:v>
                </c:pt>
                <c:pt idx="10268">
                  <c:v>8.8510000000000009</c:v>
                </c:pt>
                <c:pt idx="10269">
                  <c:v>11.384</c:v>
                </c:pt>
                <c:pt idx="10270">
                  <c:v>12.481999999999999</c:v>
                </c:pt>
                <c:pt idx="10271">
                  <c:v>6.6749999999999998</c:v>
                </c:pt>
                <c:pt idx="10272">
                  <c:v>7.7380000000000004</c:v>
                </c:pt>
                <c:pt idx="10273">
                  <c:v>4.2859999999999996</c:v>
                </c:pt>
                <c:pt idx="10274">
                  <c:v>8.9309999999999992</c:v>
                </c:pt>
                <c:pt idx="10275">
                  <c:v>5.8490000000000002</c:v>
                </c:pt>
                <c:pt idx="10276">
                  <c:v>9.4420000000000002</c:v>
                </c:pt>
                <c:pt idx="10277">
                  <c:v>9.3689999999999998</c:v>
                </c:pt>
                <c:pt idx="10278">
                  <c:v>7.6929999999999996</c:v>
                </c:pt>
                <c:pt idx="10279">
                  <c:v>5.6440000000000001</c:v>
                </c:pt>
                <c:pt idx="10280">
                  <c:v>6.0640000000000001</c:v>
                </c:pt>
                <c:pt idx="10281">
                  <c:v>9.109</c:v>
                </c:pt>
                <c:pt idx="10282">
                  <c:v>7.1020000000000003</c:v>
                </c:pt>
                <c:pt idx="10283">
                  <c:v>9.2479999999999993</c:v>
                </c:pt>
                <c:pt idx="10284">
                  <c:v>7.3029999999999999</c:v>
                </c:pt>
                <c:pt idx="10285">
                  <c:v>9.1820000000000004</c:v>
                </c:pt>
                <c:pt idx="10286">
                  <c:v>11.481</c:v>
                </c:pt>
                <c:pt idx="10287">
                  <c:v>11.638</c:v>
                </c:pt>
                <c:pt idx="10288">
                  <c:v>5.7930000000000001</c:v>
                </c:pt>
                <c:pt idx="10289">
                  <c:v>6.976</c:v>
                </c:pt>
                <c:pt idx="10290">
                  <c:v>3.5259999999999998</c:v>
                </c:pt>
                <c:pt idx="10291">
                  <c:v>6.835</c:v>
                </c:pt>
                <c:pt idx="10292">
                  <c:v>8.9619999999999997</c:v>
                </c:pt>
                <c:pt idx="10293">
                  <c:v>8.5530000000000008</c:v>
                </c:pt>
                <c:pt idx="10294">
                  <c:v>7.9059999999999997</c:v>
                </c:pt>
                <c:pt idx="10295">
                  <c:v>7.8029999999999999</c:v>
                </c:pt>
                <c:pt idx="10296">
                  <c:v>9.1229999999999993</c:v>
                </c:pt>
                <c:pt idx="10297">
                  <c:v>13.896000000000001</c:v>
                </c:pt>
                <c:pt idx="10298">
                  <c:v>14.105</c:v>
                </c:pt>
                <c:pt idx="10299">
                  <c:v>17.552</c:v>
                </c:pt>
                <c:pt idx="10300">
                  <c:v>17.949000000000002</c:v>
                </c:pt>
                <c:pt idx="10301">
                  <c:v>19.88</c:v>
                </c:pt>
                <c:pt idx="10302">
                  <c:v>1.3080000000000001</c:v>
                </c:pt>
                <c:pt idx="10303">
                  <c:v>8.2000000000000003E-2</c:v>
                </c:pt>
                <c:pt idx="10304">
                  <c:v>8.3000000000000004E-2</c:v>
                </c:pt>
                <c:pt idx="10305">
                  <c:v>8.3000000000000004E-2</c:v>
                </c:pt>
                <c:pt idx="10306">
                  <c:v>8.2000000000000003E-2</c:v>
                </c:pt>
                <c:pt idx="10307">
                  <c:v>8.2000000000000003E-2</c:v>
                </c:pt>
                <c:pt idx="10308">
                  <c:v>8.6999999999999994E-2</c:v>
                </c:pt>
                <c:pt idx="10309">
                  <c:v>8.2000000000000003E-2</c:v>
                </c:pt>
                <c:pt idx="10310">
                  <c:v>8.3000000000000004E-2</c:v>
                </c:pt>
                <c:pt idx="10311">
                  <c:v>8.2000000000000003E-2</c:v>
                </c:pt>
                <c:pt idx="10312">
                  <c:v>8.2000000000000003E-2</c:v>
                </c:pt>
                <c:pt idx="10313">
                  <c:v>8.2000000000000003E-2</c:v>
                </c:pt>
                <c:pt idx="10314">
                  <c:v>8.7999999999999995E-2</c:v>
                </c:pt>
                <c:pt idx="10315">
                  <c:v>8.2000000000000003E-2</c:v>
                </c:pt>
                <c:pt idx="10316">
                  <c:v>8.3000000000000004E-2</c:v>
                </c:pt>
                <c:pt idx="10317">
                  <c:v>8.3000000000000004E-2</c:v>
                </c:pt>
                <c:pt idx="10318">
                  <c:v>8.5000000000000006E-2</c:v>
                </c:pt>
                <c:pt idx="10319">
                  <c:v>8.2000000000000003E-2</c:v>
                </c:pt>
                <c:pt idx="10320">
                  <c:v>8.4000000000000005E-2</c:v>
                </c:pt>
                <c:pt idx="10321">
                  <c:v>8.5000000000000006E-2</c:v>
                </c:pt>
                <c:pt idx="10322">
                  <c:v>8.8999999999999996E-2</c:v>
                </c:pt>
                <c:pt idx="10323">
                  <c:v>8.3000000000000004E-2</c:v>
                </c:pt>
                <c:pt idx="10324">
                  <c:v>8.3000000000000004E-2</c:v>
                </c:pt>
                <c:pt idx="10325">
                  <c:v>8.3000000000000004E-2</c:v>
                </c:pt>
                <c:pt idx="10326">
                  <c:v>8.2000000000000003E-2</c:v>
                </c:pt>
                <c:pt idx="10327">
                  <c:v>8.3000000000000004E-2</c:v>
                </c:pt>
                <c:pt idx="10328">
                  <c:v>8.2000000000000003E-2</c:v>
                </c:pt>
                <c:pt idx="10329">
                  <c:v>8.2000000000000003E-2</c:v>
                </c:pt>
                <c:pt idx="10330">
                  <c:v>8.3000000000000004E-2</c:v>
                </c:pt>
                <c:pt idx="10331">
                  <c:v>8.3000000000000004E-2</c:v>
                </c:pt>
                <c:pt idx="10332">
                  <c:v>8.5000000000000006E-2</c:v>
                </c:pt>
                <c:pt idx="10333">
                  <c:v>8.3000000000000004E-2</c:v>
                </c:pt>
                <c:pt idx="10334">
                  <c:v>8.4000000000000005E-2</c:v>
                </c:pt>
                <c:pt idx="10335">
                  <c:v>8.2000000000000003E-2</c:v>
                </c:pt>
                <c:pt idx="10336">
                  <c:v>8.3000000000000004E-2</c:v>
                </c:pt>
                <c:pt idx="10337">
                  <c:v>8.2000000000000003E-2</c:v>
                </c:pt>
                <c:pt idx="10338">
                  <c:v>8.3000000000000004E-2</c:v>
                </c:pt>
                <c:pt idx="10339">
                  <c:v>8.2000000000000003E-2</c:v>
                </c:pt>
                <c:pt idx="10340">
                  <c:v>8.2000000000000003E-2</c:v>
                </c:pt>
                <c:pt idx="10341">
                  <c:v>8.2000000000000003E-2</c:v>
                </c:pt>
                <c:pt idx="10342">
                  <c:v>8.3000000000000004E-2</c:v>
                </c:pt>
                <c:pt idx="10343">
                  <c:v>8.6999999999999994E-2</c:v>
                </c:pt>
                <c:pt idx="10344">
                  <c:v>8.5000000000000006E-2</c:v>
                </c:pt>
                <c:pt idx="10345">
                  <c:v>8.3000000000000004E-2</c:v>
                </c:pt>
                <c:pt idx="10346">
                  <c:v>0.09</c:v>
                </c:pt>
                <c:pt idx="10347">
                  <c:v>8.2000000000000003E-2</c:v>
                </c:pt>
                <c:pt idx="10348">
                  <c:v>8.2000000000000003E-2</c:v>
                </c:pt>
                <c:pt idx="10349">
                  <c:v>8.6999999999999994E-2</c:v>
                </c:pt>
                <c:pt idx="10350">
                  <c:v>8.3000000000000004E-2</c:v>
                </c:pt>
                <c:pt idx="10351">
                  <c:v>8.2000000000000003E-2</c:v>
                </c:pt>
                <c:pt idx="10352">
                  <c:v>8.2000000000000003E-2</c:v>
                </c:pt>
                <c:pt idx="10353">
                  <c:v>8.3000000000000004E-2</c:v>
                </c:pt>
                <c:pt idx="10354">
                  <c:v>0.09</c:v>
                </c:pt>
                <c:pt idx="10355">
                  <c:v>8.2000000000000003E-2</c:v>
                </c:pt>
                <c:pt idx="10356">
                  <c:v>9.5000000000000001E-2</c:v>
                </c:pt>
                <c:pt idx="10357">
                  <c:v>8.4000000000000005E-2</c:v>
                </c:pt>
                <c:pt idx="10358">
                  <c:v>8.3000000000000004E-2</c:v>
                </c:pt>
                <c:pt idx="10359">
                  <c:v>8.2000000000000003E-2</c:v>
                </c:pt>
                <c:pt idx="10360">
                  <c:v>8.2000000000000003E-2</c:v>
                </c:pt>
                <c:pt idx="10361">
                  <c:v>8.3000000000000004E-2</c:v>
                </c:pt>
                <c:pt idx="10362">
                  <c:v>8.2000000000000003E-2</c:v>
                </c:pt>
                <c:pt idx="10363">
                  <c:v>8.2000000000000003E-2</c:v>
                </c:pt>
                <c:pt idx="10364">
                  <c:v>8.3000000000000004E-2</c:v>
                </c:pt>
                <c:pt idx="10365">
                  <c:v>8.4000000000000005E-2</c:v>
                </c:pt>
                <c:pt idx="10366">
                  <c:v>8.2000000000000003E-2</c:v>
                </c:pt>
                <c:pt idx="10367">
                  <c:v>8.2000000000000003E-2</c:v>
                </c:pt>
                <c:pt idx="10368">
                  <c:v>0.125</c:v>
                </c:pt>
                <c:pt idx="10369">
                  <c:v>8.3000000000000004E-2</c:v>
                </c:pt>
                <c:pt idx="10370">
                  <c:v>8.5000000000000006E-2</c:v>
                </c:pt>
                <c:pt idx="10371">
                  <c:v>8.3000000000000004E-2</c:v>
                </c:pt>
                <c:pt idx="10372">
                  <c:v>8.5000000000000006E-2</c:v>
                </c:pt>
                <c:pt idx="10373">
                  <c:v>8.3000000000000004E-2</c:v>
                </c:pt>
                <c:pt idx="10374">
                  <c:v>8.4000000000000005E-2</c:v>
                </c:pt>
                <c:pt idx="10375">
                  <c:v>8.2000000000000003E-2</c:v>
                </c:pt>
                <c:pt idx="10376">
                  <c:v>8.4000000000000005E-2</c:v>
                </c:pt>
                <c:pt idx="10377">
                  <c:v>8.3000000000000004E-2</c:v>
                </c:pt>
                <c:pt idx="10378">
                  <c:v>8.5999999999999993E-2</c:v>
                </c:pt>
                <c:pt idx="10379">
                  <c:v>8.2000000000000003E-2</c:v>
                </c:pt>
                <c:pt idx="10380">
                  <c:v>9.8000000000000004E-2</c:v>
                </c:pt>
                <c:pt idx="10381">
                  <c:v>8.2000000000000003E-2</c:v>
                </c:pt>
                <c:pt idx="10382">
                  <c:v>8.2000000000000003E-2</c:v>
                </c:pt>
                <c:pt idx="10383">
                  <c:v>8.3000000000000004E-2</c:v>
                </c:pt>
                <c:pt idx="10384">
                  <c:v>8.3000000000000004E-2</c:v>
                </c:pt>
                <c:pt idx="10385">
                  <c:v>8.2000000000000003E-2</c:v>
                </c:pt>
                <c:pt idx="10386">
                  <c:v>8.3000000000000004E-2</c:v>
                </c:pt>
                <c:pt idx="10387">
                  <c:v>8.3000000000000004E-2</c:v>
                </c:pt>
                <c:pt idx="10388">
                  <c:v>8.2000000000000003E-2</c:v>
                </c:pt>
                <c:pt idx="10389">
                  <c:v>8.2000000000000003E-2</c:v>
                </c:pt>
                <c:pt idx="10390">
                  <c:v>8.2000000000000003E-2</c:v>
                </c:pt>
                <c:pt idx="10391">
                  <c:v>8.3000000000000004E-2</c:v>
                </c:pt>
                <c:pt idx="10392">
                  <c:v>8.5999999999999993E-2</c:v>
                </c:pt>
                <c:pt idx="10393">
                  <c:v>8.2000000000000003E-2</c:v>
                </c:pt>
                <c:pt idx="10394">
                  <c:v>8.2000000000000003E-2</c:v>
                </c:pt>
                <c:pt idx="10395">
                  <c:v>8.3000000000000004E-2</c:v>
                </c:pt>
                <c:pt idx="10396">
                  <c:v>8.2000000000000003E-2</c:v>
                </c:pt>
                <c:pt idx="10397">
                  <c:v>8.2000000000000003E-2</c:v>
                </c:pt>
                <c:pt idx="10398">
                  <c:v>8.2000000000000003E-2</c:v>
                </c:pt>
                <c:pt idx="10399">
                  <c:v>8.3000000000000004E-2</c:v>
                </c:pt>
                <c:pt idx="10400">
                  <c:v>8.2000000000000003E-2</c:v>
                </c:pt>
                <c:pt idx="10401">
                  <c:v>8.3000000000000004E-2</c:v>
                </c:pt>
                <c:pt idx="10402">
                  <c:v>8.2000000000000003E-2</c:v>
                </c:pt>
                <c:pt idx="10403">
                  <c:v>8.6999999999999994E-2</c:v>
                </c:pt>
                <c:pt idx="10404">
                  <c:v>8.2000000000000003E-2</c:v>
                </c:pt>
                <c:pt idx="10405">
                  <c:v>8.2000000000000003E-2</c:v>
                </c:pt>
                <c:pt idx="10406">
                  <c:v>8.2000000000000003E-2</c:v>
                </c:pt>
                <c:pt idx="10407">
                  <c:v>8.2000000000000003E-2</c:v>
                </c:pt>
                <c:pt idx="10408">
                  <c:v>8.2000000000000003E-2</c:v>
                </c:pt>
                <c:pt idx="10409">
                  <c:v>8.3000000000000004E-2</c:v>
                </c:pt>
                <c:pt idx="10410">
                  <c:v>8.3000000000000004E-2</c:v>
                </c:pt>
                <c:pt idx="10411">
                  <c:v>8.2000000000000003E-2</c:v>
                </c:pt>
                <c:pt idx="10412">
                  <c:v>8.1000000000000003E-2</c:v>
                </c:pt>
                <c:pt idx="10413">
                  <c:v>8.2000000000000003E-2</c:v>
                </c:pt>
                <c:pt idx="10414">
                  <c:v>8.2000000000000003E-2</c:v>
                </c:pt>
                <c:pt idx="10415">
                  <c:v>8.5000000000000006E-2</c:v>
                </c:pt>
                <c:pt idx="10416">
                  <c:v>8.3000000000000004E-2</c:v>
                </c:pt>
                <c:pt idx="10417">
                  <c:v>8.2000000000000003E-2</c:v>
                </c:pt>
                <c:pt idx="10418">
                  <c:v>8.2000000000000003E-2</c:v>
                </c:pt>
                <c:pt idx="10419">
                  <c:v>8.2000000000000003E-2</c:v>
                </c:pt>
                <c:pt idx="10420">
                  <c:v>8.2000000000000003E-2</c:v>
                </c:pt>
                <c:pt idx="10421">
                  <c:v>8.2000000000000003E-2</c:v>
                </c:pt>
                <c:pt idx="10422">
                  <c:v>8.2000000000000003E-2</c:v>
                </c:pt>
                <c:pt idx="10423">
                  <c:v>8.1000000000000003E-2</c:v>
                </c:pt>
                <c:pt idx="10424">
                  <c:v>8.1000000000000003E-2</c:v>
                </c:pt>
                <c:pt idx="10425">
                  <c:v>8.2000000000000003E-2</c:v>
                </c:pt>
                <c:pt idx="10426">
                  <c:v>8.2000000000000003E-2</c:v>
                </c:pt>
                <c:pt idx="10427">
                  <c:v>8.4000000000000005E-2</c:v>
                </c:pt>
                <c:pt idx="10428">
                  <c:v>8.2000000000000003E-2</c:v>
                </c:pt>
                <c:pt idx="10429">
                  <c:v>0.123</c:v>
                </c:pt>
                <c:pt idx="10430">
                  <c:v>8.2000000000000003E-2</c:v>
                </c:pt>
                <c:pt idx="10431">
                  <c:v>8.2000000000000003E-2</c:v>
                </c:pt>
                <c:pt idx="10432">
                  <c:v>8.2000000000000003E-2</c:v>
                </c:pt>
                <c:pt idx="10433">
                  <c:v>8.2000000000000003E-2</c:v>
                </c:pt>
                <c:pt idx="10434">
                  <c:v>8.2000000000000003E-2</c:v>
                </c:pt>
                <c:pt idx="10435">
                  <c:v>8.2000000000000003E-2</c:v>
                </c:pt>
                <c:pt idx="10436">
                  <c:v>8.2000000000000003E-2</c:v>
                </c:pt>
                <c:pt idx="10437">
                  <c:v>8.2000000000000003E-2</c:v>
                </c:pt>
                <c:pt idx="10438">
                  <c:v>8.2000000000000003E-2</c:v>
                </c:pt>
                <c:pt idx="10439">
                  <c:v>0.108</c:v>
                </c:pt>
                <c:pt idx="10440">
                  <c:v>8.2000000000000003E-2</c:v>
                </c:pt>
                <c:pt idx="10441">
                  <c:v>8.2000000000000003E-2</c:v>
                </c:pt>
                <c:pt idx="10442">
                  <c:v>8.2000000000000003E-2</c:v>
                </c:pt>
                <c:pt idx="10443">
                  <c:v>8.2000000000000003E-2</c:v>
                </c:pt>
                <c:pt idx="10444">
                  <c:v>8.2000000000000003E-2</c:v>
                </c:pt>
                <c:pt idx="10445">
                  <c:v>8.2000000000000003E-2</c:v>
                </c:pt>
                <c:pt idx="10446">
                  <c:v>8.2000000000000003E-2</c:v>
                </c:pt>
                <c:pt idx="10447">
                  <c:v>8.2000000000000003E-2</c:v>
                </c:pt>
                <c:pt idx="10448">
                  <c:v>8.2000000000000003E-2</c:v>
                </c:pt>
                <c:pt idx="10449">
                  <c:v>8.1000000000000003E-2</c:v>
                </c:pt>
                <c:pt idx="10450">
                  <c:v>8.2000000000000003E-2</c:v>
                </c:pt>
                <c:pt idx="10451">
                  <c:v>8.4000000000000005E-2</c:v>
                </c:pt>
                <c:pt idx="10452">
                  <c:v>8.2000000000000003E-2</c:v>
                </c:pt>
                <c:pt idx="10453">
                  <c:v>8.2000000000000003E-2</c:v>
                </c:pt>
                <c:pt idx="10454">
                  <c:v>8.2000000000000003E-2</c:v>
                </c:pt>
                <c:pt idx="10455">
                  <c:v>8.2000000000000003E-2</c:v>
                </c:pt>
                <c:pt idx="10456">
                  <c:v>8.2000000000000003E-2</c:v>
                </c:pt>
                <c:pt idx="10457">
                  <c:v>8.2000000000000003E-2</c:v>
                </c:pt>
                <c:pt idx="10458">
                  <c:v>8.4000000000000005E-2</c:v>
                </c:pt>
                <c:pt idx="10459">
                  <c:v>8.2000000000000003E-2</c:v>
                </c:pt>
                <c:pt idx="10460">
                  <c:v>8.3000000000000004E-2</c:v>
                </c:pt>
                <c:pt idx="10461">
                  <c:v>8.2000000000000003E-2</c:v>
                </c:pt>
                <c:pt idx="10462">
                  <c:v>8.2000000000000003E-2</c:v>
                </c:pt>
                <c:pt idx="10463">
                  <c:v>8.3000000000000004E-2</c:v>
                </c:pt>
                <c:pt idx="10464">
                  <c:v>8.2000000000000003E-2</c:v>
                </c:pt>
                <c:pt idx="10465">
                  <c:v>8.2000000000000003E-2</c:v>
                </c:pt>
                <c:pt idx="10466">
                  <c:v>8.3000000000000004E-2</c:v>
                </c:pt>
                <c:pt idx="10467">
                  <c:v>8.2000000000000003E-2</c:v>
                </c:pt>
                <c:pt idx="10468">
                  <c:v>8.2000000000000003E-2</c:v>
                </c:pt>
                <c:pt idx="10469">
                  <c:v>8.3000000000000004E-2</c:v>
                </c:pt>
                <c:pt idx="10470">
                  <c:v>8.4000000000000005E-2</c:v>
                </c:pt>
                <c:pt idx="10471">
                  <c:v>8.2000000000000003E-2</c:v>
                </c:pt>
                <c:pt idx="10472">
                  <c:v>8.3000000000000004E-2</c:v>
                </c:pt>
                <c:pt idx="10473">
                  <c:v>8.2000000000000003E-2</c:v>
                </c:pt>
                <c:pt idx="10474">
                  <c:v>8.2000000000000003E-2</c:v>
                </c:pt>
                <c:pt idx="10475">
                  <c:v>8.3000000000000004E-2</c:v>
                </c:pt>
                <c:pt idx="10476">
                  <c:v>8.2000000000000003E-2</c:v>
                </c:pt>
                <c:pt idx="10477">
                  <c:v>8.2000000000000003E-2</c:v>
                </c:pt>
                <c:pt idx="10478">
                  <c:v>8.2000000000000003E-2</c:v>
                </c:pt>
                <c:pt idx="10479">
                  <c:v>8.2000000000000003E-2</c:v>
                </c:pt>
                <c:pt idx="10480">
                  <c:v>8.2000000000000003E-2</c:v>
                </c:pt>
                <c:pt idx="10481">
                  <c:v>8.2000000000000003E-2</c:v>
                </c:pt>
                <c:pt idx="10482">
                  <c:v>8.2000000000000003E-2</c:v>
                </c:pt>
                <c:pt idx="10483">
                  <c:v>8.2000000000000003E-2</c:v>
                </c:pt>
                <c:pt idx="10484">
                  <c:v>8.2000000000000003E-2</c:v>
                </c:pt>
                <c:pt idx="10485">
                  <c:v>8.2000000000000003E-2</c:v>
                </c:pt>
                <c:pt idx="10486">
                  <c:v>8.2000000000000003E-2</c:v>
                </c:pt>
                <c:pt idx="10487">
                  <c:v>8.6999999999999994E-2</c:v>
                </c:pt>
                <c:pt idx="10488">
                  <c:v>8.2000000000000003E-2</c:v>
                </c:pt>
                <c:pt idx="10489">
                  <c:v>8.2000000000000003E-2</c:v>
                </c:pt>
                <c:pt idx="10490">
                  <c:v>8.2000000000000003E-2</c:v>
                </c:pt>
                <c:pt idx="10491">
                  <c:v>8.2000000000000003E-2</c:v>
                </c:pt>
                <c:pt idx="10492">
                  <c:v>8.2000000000000003E-2</c:v>
                </c:pt>
                <c:pt idx="10493">
                  <c:v>8.2000000000000003E-2</c:v>
                </c:pt>
                <c:pt idx="10494">
                  <c:v>8.2000000000000003E-2</c:v>
                </c:pt>
                <c:pt idx="10495">
                  <c:v>8.3000000000000004E-2</c:v>
                </c:pt>
                <c:pt idx="10496">
                  <c:v>8.2000000000000003E-2</c:v>
                </c:pt>
                <c:pt idx="10497">
                  <c:v>8.2000000000000003E-2</c:v>
                </c:pt>
                <c:pt idx="10498">
                  <c:v>8.2000000000000003E-2</c:v>
                </c:pt>
                <c:pt idx="10499">
                  <c:v>8.3000000000000004E-2</c:v>
                </c:pt>
                <c:pt idx="10500">
                  <c:v>8.5000000000000006E-2</c:v>
                </c:pt>
                <c:pt idx="10501">
                  <c:v>8.2000000000000003E-2</c:v>
                </c:pt>
                <c:pt idx="10502">
                  <c:v>8.2000000000000003E-2</c:v>
                </c:pt>
                <c:pt idx="10503">
                  <c:v>8.2000000000000003E-2</c:v>
                </c:pt>
                <c:pt idx="10504">
                  <c:v>8.2000000000000003E-2</c:v>
                </c:pt>
                <c:pt idx="10505">
                  <c:v>8.2000000000000003E-2</c:v>
                </c:pt>
                <c:pt idx="10506">
                  <c:v>8.2000000000000003E-2</c:v>
                </c:pt>
                <c:pt idx="10507">
                  <c:v>8.2000000000000003E-2</c:v>
                </c:pt>
                <c:pt idx="10508">
                  <c:v>8.2000000000000003E-2</c:v>
                </c:pt>
                <c:pt idx="10509">
                  <c:v>8.1000000000000003E-2</c:v>
                </c:pt>
                <c:pt idx="10510">
                  <c:v>8.4000000000000005E-2</c:v>
                </c:pt>
                <c:pt idx="10511">
                  <c:v>8.2000000000000003E-2</c:v>
                </c:pt>
                <c:pt idx="10512">
                  <c:v>8.2000000000000003E-2</c:v>
                </c:pt>
                <c:pt idx="10513">
                  <c:v>8.2000000000000003E-2</c:v>
                </c:pt>
                <c:pt idx="10514">
                  <c:v>8.2000000000000003E-2</c:v>
                </c:pt>
                <c:pt idx="10515">
                  <c:v>8.1000000000000003E-2</c:v>
                </c:pt>
                <c:pt idx="10516">
                  <c:v>8.3000000000000004E-2</c:v>
                </c:pt>
                <c:pt idx="10517">
                  <c:v>8.2000000000000003E-2</c:v>
                </c:pt>
                <c:pt idx="10518">
                  <c:v>8.2000000000000003E-2</c:v>
                </c:pt>
                <c:pt idx="10519">
                  <c:v>8.2000000000000003E-2</c:v>
                </c:pt>
                <c:pt idx="10520">
                  <c:v>8.2000000000000003E-2</c:v>
                </c:pt>
                <c:pt idx="10521">
                  <c:v>8.2000000000000003E-2</c:v>
                </c:pt>
                <c:pt idx="10522">
                  <c:v>8.3000000000000004E-2</c:v>
                </c:pt>
                <c:pt idx="10523">
                  <c:v>8.2000000000000003E-2</c:v>
                </c:pt>
                <c:pt idx="10524">
                  <c:v>8.2000000000000003E-2</c:v>
                </c:pt>
                <c:pt idx="10525">
                  <c:v>8.2000000000000003E-2</c:v>
                </c:pt>
                <c:pt idx="10526">
                  <c:v>8.2000000000000003E-2</c:v>
                </c:pt>
                <c:pt idx="10527">
                  <c:v>8.2000000000000003E-2</c:v>
                </c:pt>
                <c:pt idx="10528">
                  <c:v>8.2000000000000003E-2</c:v>
                </c:pt>
                <c:pt idx="10529">
                  <c:v>8.3000000000000004E-2</c:v>
                </c:pt>
                <c:pt idx="10530">
                  <c:v>8.1000000000000003E-2</c:v>
                </c:pt>
                <c:pt idx="10531">
                  <c:v>8.2000000000000003E-2</c:v>
                </c:pt>
                <c:pt idx="10532">
                  <c:v>8.2000000000000003E-2</c:v>
                </c:pt>
                <c:pt idx="10533">
                  <c:v>8.2000000000000003E-2</c:v>
                </c:pt>
                <c:pt idx="10534">
                  <c:v>8.4000000000000005E-2</c:v>
                </c:pt>
                <c:pt idx="10535">
                  <c:v>8.2000000000000003E-2</c:v>
                </c:pt>
                <c:pt idx="10536">
                  <c:v>8.2000000000000003E-2</c:v>
                </c:pt>
                <c:pt idx="10537">
                  <c:v>8.2000000000000003E-2</c:v>
                </c:pt>
                <c:pt idx="10538">
                  <c:v>8.2000000000000003E-2</c:v>
                </c:pt>
                <c:pt idx="10539">
                  <c:v>8.2000000000000003E-2</c:v>
                </c:pt>
                <c:pt idx="10540">
                  <c:v>8.2000000000000003E-2</c:v>
                </c:pt>
                <c:pt idx="10541">
                  <c:v>8.2000000000000003E-2</c:v>
                </c:pt>
                <c:pt idx="10542">
                  <c:v>8.1000000000000003E-2</c:v>
                </c:pt>
                <c:pt idx="10543">
                  <c:v>8.2000000000000003E-2</c:v>
                </c:pt>
                <c:pt idx="10544">
                  <c:v>8.2000000000000003E-2</c:v>
                </c:pt>
                <c:pt idx="10545">
                  <c:v>8.5000000000000006E-2</c:v>
                </c:pt>
                <c:pt idx="10546">
                  <c:v>8.3000000000000004E-2</c:v>
                </c:pt>
                <c:pt idx="10547">
                  <c:v>8.3000000000000004E-2</c:v>
                </c:pt>
                <c:pt idx="10548">
                  <c:v>8.3000000000000004E-2</c:v>
                </c:pt>
                <c:pt idx="10549">
                  <c:v>8.2000000000000003E-2</c:v>
                </c:pt>
                <c:pt idx="10550">
                  <c:v>8.1000000000000003E-2</c:v>
                </c:pt>
                <c:pt idx="10551">
                  <c:v>8.2000000000000003E-2</c:v>
                </c:pt>
                <c:pt idx="10552">
                  <c:v>8.2000000000000003E-2</c:v>
                </c:pt>
                <c:pt idx="10553">
                  <c:v>9.8000000000000004E-2</c:v>
                </c:pt>
                <c:pt idx="10554">
                  <c:v>9.1999999999999998E-2</c:v>
                </c:pt>
                <c:pt idx="10555">
                  <c:v>0.104</c:v>
                </c:pt>
                <c:pt idx="10556">
                  <c:v>9.0999999999999998E-2</c:v>
                </c:pt>
                <c:pt idx="10557">
                  <c:v>8.3000000000000004E-2</c:v>
                </c:pt>
                <c:pt idx="10558">
                  <c:v>8.6999999999999994E-2</c:v>
                </c:pt>
                <c:pt idx="10559">
                  <c:v>8.4000000000000005E-2</c:v>
                </c:pt>
                <c:pt idx="10560">
                  <c:v>8.3000000000000004E-2</c:v>
                </c:pt>
                <c:pt idx="10561">
                  <c:v>8.5000000000000006E-2</c:v>
                </c:pt>
                <c:pt idx="10562">
                  <c:v>8.2000000000000003E-2</c:v>
                </c:pt>
                <c:pt idx="10563">
                  <c:v>8.1000000000000003E-2</c:v>
                </c:pt>
                <c:pt idx="10564">
                  <c:v>8.2000000000000003E-2</c:v>
                </c:pt>
                <c:pt idx="10565">
                  <c:v>8.2000000000000003E-2</c:v>
                </c:pt>
                <c:pt idx="10566">
                  <c:v>8.2000000000000003E-2</c:v>
                </c:pt>
                <c:pt idx="10567">
                  <c:v>8.2000000000000003E-2</c:v>
                </c:pt>
                <c:pt idx="10568">
                  <c:v>8.2000000000000003E-2</c:v>
                </c:pt>
                <c:pt idx="10569">
                  <c:v>8.1000000000000003E-2</c:v>
                </c:pt>
                <c:pt idx="10570">
                  <c:v>8.7999999999999995E-2</c:v>
                </c:pt>
                <c:pt idx="10571">
                  <c:v>8.2000000000000003E-2</c:v>
                </c:pt>
                <c:pt idx="10572">
                  <c:v>8.2000000000000003E-2</c:v>
                </c:pt>
                <c:pt idx="10573">
                  <c:v>8.2000000000000003E-2</c:v>
                </c:pt>
                <c:pt idx="10574">
                  <c:v>9.4E-2</c:v>
                </c:pt>
                <c:pt idx="10575">
                  <c:v>8.2000000000000003E-2</c:v>
                </c:pt>
                <c:pt idx="10576">
                  <c:v>8.2000000000000003E-2</c:v>
                </c:pt>
                <c:pt idx="10577">
                  <c:v>8.2000000000000003E-2</c:v>
                </c:pt>
                <c:pt idx="10578">
                  <c:v>8.2000000000000003E-2</c:v>
                </c:pt>
                <c:pt idx="10579">
                  <c:v>8.2000000000000003E-2</c:v>
                </c:pt>
                <c:pt idx="10580">
                  <c:v>8.2000000000000003E-2</c:v>
                </c:pt>
                <c:pt idx="10581">
                  <c:v>8.1000000000000003E-2</c:v>
                </c:pt>
                <c:pt idx="10582">
                  <c:v>8.5000000000000006E-2</c:v>
                </c:pt>
                <c:pt idx="10583">
                  <c:v>8.2000000000000003E-2</c:v>
                </c:pt>
                <c:pt idx="10584">
                  <c:v>8.2000000000000003E-2</c:v>
                </c:pt>
                <c:pt idx="10585">
                  <c:v>8.2000000000000003E-2</c:v>
                </c:pt>
                <c:pt idx="10586">
                  <c:v>8.2000000000000003E-2</c:v>
                </c:pt>
                <c:pt idx="10587">
                  <c:v>8.2000000000000003E-2</c:v>
                </c:pt>
                <c:pt idx="10588">
                  <c:v>0.122</c:v>
                </c:pt>
                <c:pt idx="10589">
                  <c:v>8.4000000000000005E-2</c:v>
                </c:pt>
                <c:pt idx="10590">
                  <c:v>8.2000000000000003E-2</c:v>
                </c:pt>
                <c:pt idx="10591">
                  <c:v>8.2000000000000003E-2</c:v>
                </c:pt>
                <c:pt idx="10592">
                  <c:v>8.2000000000000003E-2</c:v>
                </c:pt>
                <c:pt idx="10593">
                  <c:v>8.2000000000000003E-2</c:v>
                </c:pt>
                <c:pt idx="10594">
                  <c:v>8.6999999999999994E-2</c:v>
                </c:pt>
                <c:pt idx="10595">
                  <c:v>8.2000000000000003E-2</c:v>
                </c:pt>
                <c:pt idx="10596">
                  <c:v>8.2000000000000003E-2</c:v>
                </c:pt>
                <c:pt idx="10597">
                  <c:v>8.2000000000000003E-2</c:v>
                </c:pt>
                <c:pt idx="10598">
                  <c:v>8.2000000000000003E-2</c:v>
                </c:pt>
                <c:pt idx="10599">
                  <c:v>8.3000000000000004E-2</c:v>
                </c:pt>
                <c:pt idx="10600">
                  <c:v>8.2000000000000003E-2</c:v>
                </c:pt>
                <c:pt idx="10601">
                  <c:v>8.2000000000000003E-2</c:v>
                </c:pt>
                <c:pt idx="10602">
                  <c:v>8.2000000000000003E-2</c:v>
                </c:pt>
                <c:pt idx="10603">
                  <c:v>8.2000000000000003E-2</c:v>
                </c:pt>
                <c:pt idx="10604">
                  <c:v>8.2000000000000003E-2</c:v>
                </c:pt>
                <c:pt idx="10605">
                  <c:v>8.2000000000000003E-2</c:v>
                </c:pt>
                <c:pt idx="10606">
                  <c:v>8.5000000000000006E-2</c:v>
                </c:pt>
                <c:pt idx="10607">
                  <c:v>8.2000000000000003E-2</c:v>
                </c:pt>
                <c:pt idx="10608">
                  <c:v>8.2000000000000003E-2</c:v>
                </c:pt>
                <c:pt idx="10609">
                  <c:v>8.2000000000000003E-2</c:v>
                </c:pt>
                <c:pt idx="10610">
                  <c:v>8.2000000000000003E-2</c:v>
                </c:pt>
                <c:pt idx="10611">
                  <c:v>9.1999999999999998E-2</c:v>
                </c:pt>
                <c:pt idx="10612">
                  <c:v>8.2000000000000003E-2</c:v>
                </c:pt>
                <c:pt idx="10613">
                  <c:v>8.2000000000000003E-2</c:v>
                </c:pt>
                <c:pt idx="10614">
                  <c:v>8.2000000000000003E-2</c:v>
                </c:pt>
                <c:pt idx="10615">
                  <c:v>8.2000000000000003E-2</c:v>
                </c:pt>
                <c:pt idx="10616">
                  <c:v>8.2000000000000003E-2</c:v>
                </c:pt>
                <c:pt idx="10617">
                  <c:v>8.2000000000000003E-2</c:v>
                </c:pt>
                <c:pt idx="10618">
                  <c:v>8.5000000000000006E-2</c:v>
                </c:pt>
                <c:pt idx="10619">
                  <c:v>8.2000000000000003E-2</c:v>
                </c:pt>
                <c:pt idx="10620">
                  <c:v>8.2000000000000003E-2</c:v>
                </c:pt>
                <c:pt idx="10621">
                  <c:v>8.4000000000000005E-2</c:v>
                </c:pt>
                <c:pt idx="10622">
                  <c:v>8.2000000000000003E-2</c:v>
                </c:pt>
                <c:pt idx="10623">
                  <c:v>8.2000000000000003E-2</c:v>
                </c:pt>
                <c:pt idx="10624">
                  <c:v>8.2000000000000003E-2</c:v>
                </c:pt>
                <c:pt idx="10625">
                  <c:v>8.2000000000000003E-2</c:v>
                </c:pt>
                <c:pt idx="10626">
                  <c:v>8.2000000000000003E-2</c:v>
                </c:pt>
                <c:pt idx="10627">
                  <c:v>8.2000000000000003E-2</c:v>
                </c:pt>
                <c:pt idx="10628">
                  <c:v>8.2000000000000003E-2</c:v>
                </c:pt>
                <c:pt idx="10629">
                  <c:v>8.5000000000000006E-2</c:v>
                </c:pt>
                <c:pt idx="10630">
                  <c:v>8.2000000000000003E-2</c:v>
                </c:pt>
                <c:pt idx="10631">
                  <c:v>8.1000000000000003E-2</c:v>
                </c:pt>
                <c:pt idx="10632">
                  <c:v>8.2000000000000003E-2</c:v>
                </c:pt>
                <c:pt idx="10633">
                  <c:v>8.2000000000000003E-2</c:v>
                </c:pt>
                <c:pt idx="10634">
                  <c:v>8.1000000000000003E-2</c:v>
                </c:pt>
                <c:pt idx="10635">
                  <c:v>8.2000000000000003E-2</c:v>
                </c:pt>
                <c:pt idx="10636">
                  <c:v>8.2000000000000003E-2</c:v>
                </c:pt>
                <c:pt idx="10637">
                  <c:v>8.2000000000000003E-2</c:v>
                </c:pt>
                <c:pt idx="10638">
                  <c:v>8.2000000000000003E-2</c:v>
                </c:pt>
                <c:pt idx="10639">
                  <c:v>8.2000000000000003E-2</c:v>
                </c:pt>
                <c:pt idx="10640">
                  <c:v>8.2000000000000003E-2</c:v>
                </c:pt>
                <c:pt idx="10641">
                  <c:v>8.4000000000000005E-2</c:v>
                </c:pt>
                <c:pt idx="10642">
                  <c:v>8.2000000000000003E-2</c:v>
                </c:pt>
                <c:pt idx="10643">
                  <c:v>8.2000000000000003E-2</c:v>
                </c:pt>
                <c:pt idx="10644">
                  <c:v>8.2000000000000003E-2</c:v>
                </c:pt>
                <c:pt idx="10645">
                  <c:v>8.2000000000000003E-2</c:v>
                </c:pt>
                <c:pt idx="10646">
                  <c:v>8.2000000000000003E-2</c:v>
                </c:pt>
                <c:pt idx="10647">
                  <c:v>8.2000000000000003E-2</c:v>
                </c:pt>
                <c:pt idx="10648">
                  <c:v>8.4000000000000005E-2</c:v>
                </c:pt>
                <c:pt idx="10649">
                  <c:v>8.2000000000000003E-2</c:v>
                </c:pt>
                <c:pt idx="10650">
                  <c:v>8.2000000000000003E-2</c:v>
                </c:pt>
                <c:pt idx="10651">
                  <c:v>8.2000000000000003E-2</c:v>
                </c:pt>
                <c:pt idx="10652">
                  <c:v>8.2000000000000003E-2</c:v>
                </c:pt>
                <c:pt idx="10653">
                  <c:v>8.5000000000000006E-2</c:v>
                </c:pt>
                <c:pt idx="10654">
                  <c:v>8.2000000000000003E-2</c:v>
                </c:pt>
                <c:pt idx="10655">
                  <c:v>8.2000000000000003E-2</c:v>
                </c:pt>
                <c:pt idx="10656">
                  <c:v>8.1000000000000003E-2</c:v>
                </c:pt>
                <c:pt idx="10657">
                  <c:v>8.2000000000000003E-2</c:v>
                </c:pt>
                <c:pt idx="10658">
                  <c:v>8.2000000000000003E-2</c:v>
                </c:pt>
                <c:pt idx="10659">
                  <c:v>8.2000000000000003E-2</c:v>
                </c:pt>
                <c:pt idx="10660">
                  <c:v>8.2000000000000003E-2</c:v>
                </c:pt>
                <c:pt idx="10661">
                  <c:v>8.2000000000000003E-2</c:v>
                </c:pt>
                <c:pt idx="10662">
                  <c:v>8.2000000000000003E-2</c:v>
                </c:pt>
                <c:pt idx="10663">
                  <c:v>8.2000000000000003E-2</c:v>
                </c:pt>
                <c:pt idx="10664">
                  <c:v>8.2000000000000003E-2</c:v>
                </c:pt>
                <c:pt idx="10665">
                  <c:v>8.3000000000000004E-2</c:v>
                </c:pt>
                <c:pt idx="10666">
                  <c:v>8.2000000000000003E-2</c:v>
                </c:pt>
                <c:pt idx="10667">
                  <c:v>8.2000000000000003E-2</c:v>
                </c:pt>
                <c:pt idx="10668">
                  <c:v>8.1000000000000003E-2</c:v>
                </c:pt>
                <c:pt idx="10669">
                  <c:v>8.2000000000000003E-2</c:v>
                </c:pt>
                <c:pt idx="10670">
                  <c:v>8.2000000000000003E-2</c:v>
                </c:pt>
                <c:pt idx="10671">
                  <c:v>8.1000000000000003E-2</c:v>
                </c:pt>
                <c:pt idx="10672">
                  <c:v>8.1000000000000003E-2</c:v>
                </c:pt>
                <c:pt idx="10673">
                  <c:v>8.2000000000000003E-2</c:v>
                </c:pt>
                <c:pt idx="10674">
                  <c:v>8.2000000000000003E-2</c:v>
                </c:pt>
                <c:pt idx="10675">
                  <c:v>8.2000000000000003E-2</c:v>
                </c:pt>
                <c:pt idx="10676">
                  <c:v>8.2000000000000003E-2</c:v>
                </c:pt>
                <c:pt idx="10677">
                  <c:v>8.4000000000000005E-2</c:v>
                </c:pt>
                <c:pt idx="10678">
                  <c:v>8.2000000000000003E-2</c:v>
                </c:pt>
                <c:pt idx="10679">
                  <c:v>8.2000000000000003E-2</c:v>
                </c:pt>
                <c:pt idx="10680">
                  <c:v>8.2000000000000003E-2</c:v>
                </c:pt>
                <c:pt idx="10681">
                  <c:v>8.2000000000000003E-2</c:v>
                </c:pt>
                <c:pt idx="10682">
                  <c:v>8.4000000000000005E-2</c:v>
                </c:pt>
                <c:pt idx="10683">
                  <c:v>8.2000000000000003E-2</c:v>
                </c:pt>
                <c:pt idx="10684">
                  <c:v>8.2000000000000003E-2</c:v>
                </c:pt>
                <c:pt idx="10685">
                  <c:v>8.2000000000000003E-2</c:v>
                </c:pt>
                <c:pt idx="10686">
                  <c:v>8.2000000000000003E-2</c:v>
                </c:pt>
                <c:pt idx="10687">
                  <c:v>8.2000000000000003E-2</c:v>
                </c:pt>
                <c:pt idx="10688">
                  <c:v>8.2000000000000003E-2</c:v>
                </c:pt>
                <c:pt idx="10689">
                  <c:v>8.5000000000000006E-2</c:v>
                </c:pt>
                <c:pt idx="10690">
                  <c:v>8.3000000000000004E-2</c:v>
                </c:pt>
                <c:pt idx="10691">
                  <c:v>8.2000000000000003E-2</c:v>
                </c:pt>
                <c:pt idx="10692">
                  <c:v>8.2000000000000003E-2</c:v>
                </c:pt>
                <c:pt idx="10693">
                  <c:v>8.2000000000000003E-2</c:v>
                </c:pt>
                <c:pt idx="10694">
                  <c:v>8.2000000000000003E-2</c:v>
                </c:pt>
                <c:pt idx="10695">
                  <c:v>8.2000000000000003E-2</c:v>
                </c:pt>
                <c:pt idx="10696">
                  <c:v>8.2000000000000003E-2</c:v>
                </c:pt>
                <c:pt idx="10697">
                  <c:v>8.2000000000000003E-2</c:v>
                </c:pt>
                <c:pt idx="10698">
                  <c:v>8.2000000000000003E-2</c:v>
                </c:pt>
                <c:pt idx="10699">
                  <c:v>8.2000000000000003E-2</c:v>
                </c:pt>
                <c:pt idx="10700">
                  <c:v>8.2000000000000003E-2</c:v>
                </c:pt>
                <c:pt idx="10701">
                  <c:v>8.3000000000000004E-2</c:v>
                </c:pt>
                <c:pt idx="10702">
                  <c:v>8.3000000000000004E-2</c:v>
                </c:pt>
                <c:pt idx="10703">
                  <c:v>8.3000000000000004E-2</c:v>
                </c:pt>
                <c:pt idx="10704">
                  <c:v>8.2000000000000003E-2</c:v>
                </c:pt>
                <c:pt idx="10705">
                  <c:v>8.2000000000000003E-2</c:v>
                </c:pt>
                <c:pt idx="10706">
                  <c:v>8.2000000000000003E-2</c:v>
                </c:pt>
                <c:pt idx="10707">
                  <c:v>8.2000000000000003E-2</c:v>
                </c:pt>
                <c:pt idx="10708">
                  <c:v>8.2000000000000003E-2</c:v>
                </c:pt>
                <c:pt idx="10709">
                  <c:v>9.7000000000000003E-2</c:v>
                </c:pt>
                <c:pt idx="10710">
                  <c:v>8.2000000000000003E-2</c:v>
                </c:pt>
                <c:pt idx="10711">
                  <c:v>8.2000000000000003E-2</c:v>
                </c:pt>
                <c:pt idx="10712">
                  <c:v>8.2000000000000003E-2</c:v>
                </c:pt>
                <c:pt idx="10713">
                  <c:v>8.4000000000000005E-2</c:v>
                </c:pt>
                <c:pt idx="10714">
                  <c:v>8.2000000000000003E-2</c:v>
                </c:pt>
                <c:pt idx="10715">
                  <c:v>8.2000000000000003E-2</c:v>
                </c:pt>
                <c:pt idx="10716">
                  <c:v>8.2000000000000003E-2</c:v>
                </c:pt>
                <c:pt idx="10717">
                  <c:v>8.2000000000000003E-2</c:v>
                </c:pt>
                <c:pt idx="10718">
                  <c:v>8.2000000000000003E-2</c:v>
                </c:pt>
                <c:pt idx="10719">
                  <c:v>8.2000000000000003E-2</c:v>
                </c:pt>
                <c:pt idx="10720">
                  <c:v>8.3000000000000004E-2</c:v>
                </c:pt>
                <c:pt idx="10721">
                  <c:v>8.2000000000000003E-2</c:v>
                </c:pt>
                <c:pt idx="10722">
                  <c:v>8.2000000000000003E-2</c:v>
                </c:pt>
                <c:pt idx="10723">
                  <c:v>8.2000000000000003E-2</c:v>
                </c:pt>
                <c:pt idx="10724">
                  <c:v>8.2000000000000003E-2</c:v>
                </c:pt>
                <c:pt idx="10725">
                  <c:v>8.3000000000000004E-2</c:v>
                </c:pt>
                <c:pt idx="10726">
                  <c:v>8.2000000000000003E-2</c:v>
                </c:pt>
                <c:pt idx="10727">
                  <c:v>8.2000000000000003E-2</c:v>
                </c:pt>
                <c:pt idx="10728">
                  <c:v>8.2000000000000003E-2</c:v>
                </c:pt>
                <c:pt idx="10729">
                  <c:v>8.2000000000000003E-2</c:v>
                </c:pt>
                <c:pt idx="10730">
                  <c:v>8.2000000000000003E-2</c:v>
                </c:pt>
                <c:pt idx="10731">
                  <c:v>8.2000000000000003E-2</c:v>
                </c:pt>
                <c:pt idx="10732">
                  <c:v>8.2000000000000003E-2</c:v>
                </c:pt>
                <c:pt idx="10733">
                  <c:v>8.2000000000000003E-2</c:v>
                </c:pt>
                <c:pt idx="10734">
                  <c:v>8.2000000000000003E-2</c:v>
                </c:pt>
                <c:pt idx="10735">
                  <c:v>8.1000000000000003E-2</c:v>
                </c:pt>
                <c:pt idx="10736">
                  <c:v>8.3000000000000004E-2</c:v>
                </c:pt>
                <c:pt idx="10737">
                  <c:v>8.2000000000000003E-2</c:v>
                </c:pt>
                <c:pt idx="10738">
                  <c:v>8.2000000000000003E-2</c:v>
                </c:pt>
                <c:pt idx="10739">
                  <c:v>8.2000000000000003E-2</c:v>
                </c:pt>
                <c:pt idx="10740">
                  <c:v>8.2000000000000003E-2</c:v>
                </c:pt>
                <c:pt idx="10741">
                  <c:v>8.2000000000000003E-2</c:v>
                </c:pt>
                <c:pt idx="10742">
                  <c:v>8.2000000000000003E-2</c:v>
                </c:pt>
                <c:pt idx="10743">
                  <c:v>8.6999999999999994E-2</c:v>
                </c:pt>
                <c:pt idx="10744">
                  <c:v>8.2000000000000003E-2</c:v>
                </c:pt>
                <c:pt idx="10745">
                  <c:v>8.2000000000000003E-2</c:v>
                </c:pt>
                <c:pt idx="10746">
                  <c:v>8.2000000000000003E-2</c:v>
                </c:pt>
                <c:pt idx="10747">
                  <c:v>8.3000000000000004E-2</c:v>
                </c:pt>
                <c:pt idx="10748">
                  <c:v>8.4000000000000005E-2</c:v>
                </c:pt>
                <c:pt idx="10749">
                  <c:v>8.2000000000000003E-2</c:v>
                </c:pt>
                <c:pt idx="10750">
                  <c:v>8.2000000000000003E-2</c:v>
                </c:pt>
                <c:pt idx="10751">
                  <c:v>8.3000000000000004E-2</c:v>
                </c:pt>
                <c:pt idx="10752">
                  <c:v>8.2000000000000003E-2</c:v>
                </c:pt>
                <c:pt idx="10753">
                  <c:v>8.2000000000000003E-2</c:v>
                </c:pt>
                <c:pt idx="10754">
                  <c:v>8.2000000000000003E-2</c:v>
                </c:pt>
                <c:pt idx="10755">
                  <c:v>8.2000000000000003E-2</c:v>
                </c:pt>
                <c:pt idx="10756">
                  <c:v>8.2000000000000003E-2</c:v>
                </c:pt>
                <c:pt idx="10757">
                  <c:v>8.2000000000000003E-2</c:v>
                </c:pt>
                <c:pt idx="10758">
                  <c:v>8.2000000000000003E-2</c:v>
                </c:pt>
                <c:pt idx="10759">
                  <c:v>8.2000000000000003E-2</c:v>
                </c:pt>
                <c:pt idx="10760">
                  <c:v>8.4000000000000005E-2</c:v>
                </c:pt>
                <c:pt idx="10761">
                  <c:v>8.2000000000000003E-2</c:v>
                </c:pt>
                <c:pt idx="10762">
                  <c:v>8.2000000000000003E-2</c:v>
                </c:pt>
                <c:pt idx="10763">
                  <c:v>8.2000000000000003E-2</c:v>
                </c:pt>
                <c:pt idx="10764">
                  <c:v>8.1000000000000003E-2</c:v>
                </c:pt>
                <c:pt idx="10765">
                  <c:v>8.2000000000000003E-2</c:v>
                </c:pt>
                <c:pt idx="10766">
                  <c:v>8.2000000000000003E-2</c:v>
                </c:pt>
                <c:pt idx="10767">
                  <c:v>8.1000000000000003E-2</c:v>
                </c:pt>
                <c:pt idx="10768">
                  <c:v>8.3000000000000004E-2</c:v>
                </c:pt>
                <c:pt idx="10769">
                  <c:v>8.3000000000000004E-2</c:v>
                </c:pt>
                <c:pt idx="10770">
                  <c:v>8.2000000000000003E-2</c:v>
                </c:pt>
                <c:pt idx="10771">
                  <c:v>8.1000000000000003E-2</c:v>
                </c:pt>
                <c:pt idx="10772">
                  <c:v>8.3000000000000004E-2</c:v>
                </c:pt>
                <c:pt idx="10773">
                  <c:v>8.2000000000000003E-2</c:v>
                </c:pt>
                <c:pt idx="10774">
                  <c:v>8.2000000000000003E-2</c:v>
                </c:pt>
                <c:pt idx="10775">
                  <c:v>8.1000000000000003E-2</c:v>
                </c:pt>
                <c:pt idx="10776">
                  <c:v>8.3000000000000004E-2</c:v>
                </c:pt>
                <c:pt idx="10777">
                  <c:v>8.2000000000000003E-2</c:v>
                </c:pt>
                <c:pt idx="10778">
                  <c:v>8.2000000000000003E-2</c:v>
                </c:pt>
                <c:pt idx="10779">
                  <c:v>8.2000000000000003E-2</c:v>
                </c:pt>
                <c:pt idx="10780">
                  <c:v>8.2000000000000003E-2</c:v>
                </c:pt>
                <c:pt idx="10781">
                  <c:v>8.3000000000000004E-2</c:v>
                </c:pt>
                <c:pt idx="10782">
                  <c:v>8.2000000000000003E-2</c:v>
                </c:pt>
                <c:pt idx="10783">
                  <c:v>8.2000000000000003E-2</c:v>
                </c:pt>
                <c:pt idx="10784">
                  <c:v>8.4000000000000005E-2</c:v>
                </c:pt>
                <c:pt idx="10785">
                  <c:v>8.2000000000000003E-2</c:v>
                </c:pt>
                <c:pt idx="10786">
                  <c:v>8.2000000000000003E-2</c:v>
                </c:pt>
                <c:pt idx="10787">
                  <c:v>8.2000000000000003E-2</c:v>
                </c:pt>
                <c:pt idx="10788">
                  <c:v>8.2000000000000003E-2</c:v>
                </c:pt>
                <c:pt idx="10789">
                  <c:v>8.2000000000000003E-2</c:v>
                </c:pt>
                <c:pt idx="10790">
                  <c:v>0.114</c:v>
                </c:pt>
                <c:pt idx="10791">
                  <c:v>8.2000000000000003E-2</c:v>
                </c:pt>
                <c:pt idx="10792">
                  <c:v>8.2000000000000003E-2</c:v>
                </c:pt>
                <c:pt idx="10793">
                  <c:v>8.1000000000000003E-2</c:v>
                </c:pt>
                <c:pt idx="10794">
                  <c:v>8.2000000000000003E-2</c:v>
                </c:pt>
                <c:pt idx="10795">
                  <c:v>8.2000000000000003E-2</c:v>
                </c:pt>
                <c:pt idx="10796">
                  <c:v>8.4000000000000005E-2</c:v>
                </c:pt>
                <c:pt idx="10797">
                  <c:v>8.2000000000000003E-2</c:v>
                </c:pt>
                <c:pt idx="10798">
                  <c:v>8.1000000000000003E-2</c:v>
                </c:pt>
                <c:pt idx="10799">
                  <c:v>8.3000000000000004E-2</c:v>
                </c:pt>
                <c:pt idx="10800">
                  <c:v>8.3000000000000004E-2</c:v>
                </c:pt>
                <c:pt idx="10801">
                  <c:v>8.2000000000000003E-2</c:v>
                </c:pt>
                <c:pt idx="10802">
                  <c:v>8.2000000000000003E-2</c:v>
                </c:pt>
                <c:pt idx="10803">
                  <c:v>8.2000000000000003E-2</c:v>
                </c:pt>
                <c:pt idx="10804">
                  <c:v>9.6000000000000002E-2</c:v>
                </c:pt>
                <c:pt idx="10805">
                  <c:v>8.2000000000000003E-2</c:v>
                </c:pt>
                <c:pt idx="10806">
                  <c:v>8.1000000000000003E-2</c:v>
                </c:pt>
                <c:pt idx="10807">
                  <c:v>8.2000000000000003E-2</c:v>
                </c:pt>
                <c:pt idx="10808">
                  <c:v>8.3000000000000004E-2</c:v>
                </c:pt>
                <c:pt idx="10809">
                  <c:v>8.2000000000000003E-2</c:v>
                </c:pt>
                <c:pt idx="10810">
                  <c:v>8.2000000000000003E-2</c:v>
                </c:pt>
                <c:pt idx="10811">
                  <c:v>8.4000000000000005E-2</c:v>
                </c:pt>
                <c:pt idx="10812">
                  <c:v>8.2000000000000003E-2</c:v>
                </c:pt>
                <c:pt idx="10813">
                  <c:v>8.2000000000000003E-2</c:v>
                </c:pt>
                <c:pt idx="10814">
                  <c:v>8.2000000000000003E-2</c:v>
                </c:pt>
                <c:pt idx="10815">
                  <c:v>8.2000000000000003E-2</c:v>
                </c:pt>
                <c:pt idx="10816">
                  <c:v>8.2000000000000003E-2</c:v>
                </c:pt>
                <c:pt idx="10817">
                  <c:v>8.2000000000000003E-2</c:v>
                </c:pt>
                <c:pt idx="10818">
                  <c:v>8.1000000000000003E-2</c:v>
                </c:pt>
                <c:pt idx="10819">
                  <c:v>8.2000000000000003E-2</c:v>
                </c:pt>
                <c:pt idx="10820">
                  <c:v>8.5000000000000006E-2</c:v>
                </c:pt>
                <c:pt idx="10821">
                  <c:v>8.3000000000000004E-2</c:v>
                </c:pt>
                <c:pt idx="10822">
                  <c:v>8.2000000000000003E-2</c:v>
                </c:pt>
                <c:pt idx="10823">
                  <c:v>8.2000000000000003E-2</c:v>
                </c:pt>
                <c:pt idx="10824">
                  <c:v>8.2000000000000003E-2</c:v>
                </c:pt>
                <c:pt idx="10825">
                  <c:v>8.2000000000000003E-2</c:v>
                </c:pt>
                <c:pt idx="10826">
                  <c:v>8.2000000000000003E-2</c:v>
                </c:pt>
                <c:pt idx="10827">
                  <c:v>8.2000000000000003E-2</c:v>
                </c:pt>
                <c:pt idx="10828">
                  <c:v>8.2000000000000003E-2</c:v>
                </c:pt>
                <c:pt idx="10829">
                  <c:v>8.2000000000000003E-2</c:v>
                </c:pt>
                <c:pt idx="10830">
                  <c:v>8.2000000000000003E-2</c:v>
                </c:pt>
                <c:pt idx="10831">
                  <c:v>8.2000000000000003E-2</c:v>
                </c:pt>
                <c:pt idx="10832">
                  <c:v>8.3000000000000004E-2</c:v>
                </c:pt>
                <c:pt idx="10833">
                  <c:v>8.2000000000000003E-2</c:v>
                </c:pt>
                <c:pt idx="10834">
                  <c:v>8.2000000000000003E-2</c:v>
                </c:pt>
                <c:pt idx="10835">
                  <c:v>8.2000000000000003E-2</c:v>
                </c:pt>
                <c:pt idx="10836">
                  <c:v>8.2000000000000003E-2</c:v>
                </c:pt>
                <c:pt idx="10837">
                  <c:v>8.2000000000000003E-2</c:v>
                </c:pt>
                <c:pt idx="10838">
                  <c:v>8.2000000000000003E-2</c:v>
                </c:pt>
                <c:pt idx="10839">
                  <c:v>8.1000000000000003E-2</c:v>
                </c:pt>
                <c:pt idx="10840">
                  <c:v>8.2000000000000003E-2</c:v>
                </c:pt>
                <c:pt idx="10841">
                  <c:v>8.2000000000000003E-2</c:v>
                </c:pt>
                <c:pt idx="10842">
                  <c:v>8.2000000000000003E-2</c:v>
                </c:pt>
                <c:pt idx="10843">
                  <c:v>8.4000000000000005E-2</c:v>
                </c:pt>
                <c:pt idx="10844">
                  <c:v>8.2000000000000003E-2</c:v>
                </c:pt>
                <c:pt idx="10845">
                  <c:v>8.2000000000000003E-2</c:v>
                </c:pt>
                <c:pt idx="10846">
                  <c:v>8.2000000000000003E-2</c:v>
                </c:pt>
                <c:pt idx="10847">
                  <c:v>8.2000000000000003E-2</c:v>
                </c:pt>
                <c:pt idx="10848">
                  <c:v>8.2000000000000003E-2</c:v>
                </c:pt>
                <c:pt idx="10849">
                  <c:v>8.2000000000000003E-2</c:v>
                </c:pt>
                <c:pt idx="10850">
                  <c:v>8.2000000000000003E-2</c:v>
                </c:pt>
                <c:pt idx="10851">
                  <c:v>8.2000000000000003E-2</c:v>
                </c:pt>
                <c:pt idx="10852">
                  <c:v>8.2000000000000003E-2</c:v>
                </c:pt>
                <c:pt idx="10853">
                  <c:v>8.2000000000000003E-2</c:v>
                </c:pt>
                <c:pt idx="10854">
                  <c:v>8.2000000000000003E-2</c:v>
                </c:pt>
                <c:pt idx="10855">
                  <c:v>8.3000000000000004E-2</c:v>
                </c:pt>
                <c:pt idx="10856">
                  <c:v>8.2000000000000003E-2</c:v>
                </c:pt>
                <c:pt idx="10857">
                  <c:v>8.2000000000000003E-2</c:v>
                </c:pt>
                <c:pt idx="10858">
                  <c:v>8.2000000000000003E-2</c:v>
                </c:pt>
                <c:pt idx="10859">
                  <c:v>8.2000000000000003E-2</c:v>
                </c:pt>
                <c:pt idx="10860">
                  <c:v>8.2000000000000003E-2</c:v>
                </c:pt>
                <c:pt idx="10861">
                  <c:v>8.2000000000000003E-2</c:v>
                </c:pt>
                <c:pt idx="10862">
                  <c:v>8.3000000000000004E-2</c:v>
                </c:pt>
                <c:pt idx="10863">
                  <c:v>8.2000000000000003E-2</c:v>
                </c:pt>
                <c:pt idx="10864">
                  <c:v>8.2000000000000003E-2</c:v>
                </c:pt>
                <c:pt idx="10865">
                  <c:v>8.4000000000000005E-2</c:v>
                </c:pt>
                <c:pt idx="10866">
                  <c:v>8.2000000000000003E-2</c:v>
                </c:pt>
                <c:pt idx="10867">
                  <c:v>8.3000000000000004E-2</c:v>
                </c:pt>
                <c:pt idx="10868">
                  <c:v>8.3000000000000004E-2</c:v>
                </c:pt>
                <c:pt idx="10869">
                  <c:v>8.2000000000000003E-2</c:v>
                </c:pt>
                <c:pt idx="10870">
                  <c:v>8.2000000000000003E-2</c:v>
                </c:pt>
                <c:pt idx="10871">
                  <c:v>8.3000000000000004E-2</c:v>
                </c:pt>
                <c:pt idx="10872">
                  <c:v>8.2000000000000003E-2</c:v>
                </c:pt>
                <c:pt idx="10873">
                  <c:v>8.2000000000000003E-2</c:v>
                </c:pt>
                <c:pt idx="10874">
                  <c:v>8.2000000000000003E-2</c:v>
                </c:pt>
                <c:pt idx="10875">
                  <c:v>8.2000000000000003E-2</c:v>
                </c:pt>
                <c:pt idx="10876">
                  <c:v>8.2000000000000003E-2</c:v>
                </c:pt>
                <c:pt idx="10877">
                  <c:v>8.3000000000000004E-2</c:v>
                </c:pt>
                <c:pt idx="10878">
                  <c:v>8.2000000000000003E-2</c:v>
                </c:pt>
                <c:pt idx="10879">
                  <c:v>8.4000000000000005E-2</c:v>
                </c:pt>
                <c:pt idx="10880">
                  <c:v>8.2000000000000003E-2</c:v>
                </c:pt>
                <c:pt idx="10881">
                  <c:v>8.2000000000000003E-2</c:v>
                </c:pt>
                <c:pt idx="10882">
                  <c:v>8.2000000000000003E-2</c:v>
                </c:pt>
                <c:pt idx="10883">
                  <c:v>8.2000000000000003E-2</c:v>
                </c:pt>
                <c:pt idx="10884">
                  <c:v>8.2000000000000003E-2</c:v>
                </c:pt>
                <c:pt idx="10885">
                  <c:v>8.2000000000000003E-2</c:v>
                </c:pt>
                <c:pt idx="10886">
                  <c:v>8.2000000000000003E-2</c:v>
                </c:pt>
                <c:pt idx="10887">
                  <c:v>8.2000000000000003E-2</c:v>
                </c:pt>
                <c:pt idx="10888">
                  <c:v>8.2000000000000003E-2</c:v>
                </c:pt>
                <c:pt idx="10889">
                  <c:v>8.3000000000000004E-2</c:v>
                </c:pt>
                <c:pt idx="10890">
                  <c:v>8.2000000000000003E-2</c:v>
                </c:pt>
                <c:pt idx="10891">
                  <c:v>8.4000000000000005E-2</c:v>
                </c:pt>
                <c:pt idx="10892">
                  <c:v>8.2000000000000003E-2</c:v>
                </c:pt>
                <c:pt idx="10893">
                  <c:v>8.2000000000000003E-2</c:v>
                </c:pt>
                <c:pt idx="10894">
                  <c:v>8.2000000000000003E-2</c:v>
                </c:pt>
                <c:pt idx="10895">
                  <c:v>8.2000000000000003E-2</c:v>
                </c:pt>
                <c:pt idx="10896">
                  <c:v>8.2000000000000003E-2</c:v>
                </c:pt>
                <c:pt idx="10897">
                  <c:v>8.1000000000000003E-2</c:v>
                </c:pt>
                <c:pt idx="10898">
                  <c:v>8.2000000000000003E-2</c:v>
                </c:pt>
                <c:pt idx="10899">
                  <c:v>8.2000000000000003E-2</c:v>
                </c:pt>
                <c:pt idx="10900">
                  <c:v>8.2000000000000003E-2</c:v>
                </c:pt>
                <c:pt idx="10901">
                  <c:v>8.1000000000000003E-2</c:v>
                </c:pt>
                <c:pt idx="10902">
                  <c:v>8.1000000000000003E-2</c:v>
                </c:pt>
                <c:pt idx="10903">
                  <c:v>8.4000000000000005E-2</c:v>
                </c:pt>
                <c:pt idx="10904">
                  <c:v>8.2000000000000003E-2</c:v>
                </c:pt>
                <c:pt idx="10905">
                  <c:v>8.2000000000000003E-2</c:v>
                </c:pt>
                <c:pt idx="10906">
                  <c:v>8.2000000000000003E-2</c:v>
                </c:pt>
                <c:pt idx="10907">
                  <c:v>8.2000000000000003E-2</c:v>
                </c:pt>
                <c:pt idx="10908">
                  <c:v>8.2000000000000003E-2</c:v>
                </c:pt>
                <c:pt idx="10909">
                  <c:v>8.3000000000000004E-2</c:v>
                </c:pt>
                <c:pt idx="10910">
                  <c:v>8.2000000000000003E-2</c:v>
                </c:pt>
                <c:pt idx="10911">
                  <c:v>8.2000000000000003E-2</c:v>
                </c:pt>
                <c:pt idx="10912">
                  <c:v>8.2000000000000003E-2</c:v>
                </c:pt>
                <c:pt idx="10913">
                  <c:v>8.3000000000000004E-2</c:v>
                </c:pt>
                <c:pt idx="10914">
                  <c:v>8.2000000000000003E-2</c:v>
                </c:pt>
                <c:pt idx="10915">
                  <c:v>8.4000000000000005E-2</c:v>
                </c:pt>
                <c:pt idx="10916">
                  <c:v>8.2000000000000003E-2</c:v>
                </c:pt>
                <c:pt idx="10917">
                  <c:v>8.2000000000000003E-2</c:v>
                </c:pt>
                <c:pt idx="10918">
                  <c:v>8.2000000000000003E-2</c:v>
                </c:pt>
                <c:pt idx="10919">
                  <c:v>8.6999999999999994E-2</c:v>
                </c:pt>
                <c:pt idx="10920">
                  <c:v>0.106</c:v>
                </c:pt>
                <c:pt idx="10921">
                  <c:v>8.2000000000000003E-2</c:v>
                </c:pt>
                <c:pt idx="10922">
                  <c:v>8.2000000000000003E-2</c:v>
                </c:pt>
                <c:pt idx="10923">
                  <c:v>8.2000000000000003E-2</c:v>
                </c:pt>
                <c:pt idx="10924">
                  <c:v>8.2000000000000003E-2</c:v>
                </c:pt>
                <c:pt idx="10925">
                  <c:v>8.4000000000000005E-2</c:v>
                </c:pt>
                <c:pt idx="10926">
                  <c:v>8.2000000000000003E-2</c:v>
                </c:pt>
                <c:pt idx="10927">
                  <c:v>8.4000000000000005E-2</c:v>
                </c:pt>
                <c:pt idx="10928">
                  <c:v>8.2000000000000003E-2</c:v>
                </c:pt>
                <c:pt idx="10929">
                  <c:v>8.2000000000000003E-2</c:v>
                </c:pt>
                <c:pt idx="10930">
                  <c:v>8.2000000000000003E-2</c:v>
                </c:pt>
                <c:pt idx="10931">
                  <c:v>8.2000000000000003E-2</c:v>
                </c:pt>
                <c:pt idx="10932">
                  <c:v>8.2000000000000003E-2</c:v>
                </c:pt>
                <c:pt idx="10933">
                  <c:v>8.2000000000000003E-2</c:v>
                </c:pt>
                <c:pt idx="10934">
                  <c:v>8.2000000000000003E-2</c:v>
                </c:pt>
                <c:pt idx="10935">
                  <c:v>8.2000000000000003E-2</c:v>
                </c:pt>
                <c:pt idx="10936">
                  <c:v>8.2000000000000003E-2</c:v>
                </c:pt>
                <c:pt idx="10937">
                  <c:v>8.2000000000000003E-2</c:v>
                </c:pt>
                <c:pt idx="10938">
                  <c:v>8.2000000000000003E-2</c:v>
                </c:pt>
                <c:pt idx="10939">
                  <c:v>8.4000000000000005E-2</c:v>
                </c:pt>
                <c:pt idx="10940">
                  <c:v>8.2000000000000003E-2</c:v>
                </c:pt>
                <c:pt idx="10941">
                  <c:v>8.2000000000000003E-2</c:v>
                </c:pt>
                <c:pt idx="10942">
                  <c:v>8.2000000000000003E-2</c:v>
                </c:pt>
                <c:pt idx="10943">
                  <c:v>8.1000000000000003E-2</c:v>
                </c:pt>
                <c:pt idx="10944">
                  <c:v>8.2000000000000003E-2</c:v>
                </c:pt>
                <c:pt idx="10945">
                  <c:v>8.2000000000000003E-2</c:v>
                </c:pt>
                <c:pt idx="10946">
                  <c:v>8.2000000000000003E-2</c:v>
                </c:pt>
                <c:pt idx="10947">
                  <c:v>8.2000000000000003E-2</c:v>
                </c:pt>
                <c:pt idx="10948">
                  <c:v>8.3000000000000004E-2</c:v>
                </c:pt>
                <c:pt idx="10949">
                  <c:v>8.2000000000000003E-2</c:v>
                </c:pt>
                <c:pt idx="10950">
                  <c:v>8.2000000000000003E-2</c:v>
                </c:pt>
                <c:pt idx="10951">
                  <c:v>8.3000000000000004E-2</c:v>
                </c:pt>
                <c:pt idx="10952">
                  <c:v>8.2000000000000003E-2</c:v>
                </c:pt>
                <c:pt idx="10953">
                  <c:v>8.2000000000000003E-2</c:v>
                </c:pt>
                <c:pt idx="10954">
                  <c:v>8.2000000000000003E-2</c:v>
                </c:pt>
                <c:pt idx="10955">
                  <c:v>8.2000000000000003E-2</c:v>
                </c:pt>
                <c:pt idx="10956">
                  <c:v>8.2000000000000003E-2</c:v>
                </c:pt>
                <c:pt idx="10957">
                  <c:v>8.2000000000000003E-2</c:v>
                </c:pt>
                <c:pt idx="10958">
                  <c:v>8.2000000000000003E-2</c:v>
                </c:pt>
                <c:pt idx="10959">
                  <c:v>8.2000000000000003E-2</c:v>
                </c:pt>
                <c:pt idx="10960">
                  <c:v>8.2000000000000003E-2</c:v>
                </c:pt>
                <c:pt idx="10961">
                  <c:v>8.2000000000000003E-2</c:v>
                </c:pt>
                <c:pt idx="10962">
                  <c:v>8.3000000000000004E-2</c:v>
                </c:pt>
                <c:pt idx="10963">
                  <c:v>8.2000000000000003E-2</c:v>
                </c:pt>
                <c:pt idx="10964">
                  <c:v>8.3000000000000004E-2</c:v>
                </c:pt>
                <c:pt idx="10965">
                  <c:v>8.2000000000000003E-2</c:v>
                </c:pt>
                <c:pt idx="10966">
                  <c:v>8.2000000000000003E-2</c:v>
                </c:pt>
                <c:pt idx="10967">
                  <c:v>8.2000000000000003E-2</c:v>
                </c:pt>
                <c:pt idx="10968">
                  <c:v>8.2000000000000003E-2</c:v>
                </c:pt>
                <c:pt idx="10969">
                  <c:v>8.2000000000000003E-2</c:v>
                </c:pt>
                <c:pt idx="10970">
                  <c:v>8.2000000000000003E-2</c:v>
                </c:pt>
                <c:pt idx="10971">
                  <c:v>8.2000000000000003E-2</c:v>
                </c:pt>
                <c:pt idx="10972">
                  <c:v>8.2000000000000003E-2</c:v>
                </c:pt>
                <c:pt idx="10973">
                  <c:v>8.1000000000000003E-2</c:v>
                </c:pt>
                <c:pt idx="10974">
                  <c:v>8.4000000000000005E-2</c:v>
                </c:pt>
                <c:pt idx="10975">
                  <c:v>8.2000000000000003E-2</c:v>
                </c:pt>
                <c:pt idx="10976">
                  <c:v>8.2000000000000003E-2</c:v>
                </c:pt>
                <c:pt idx="10977">
                  <c:v>8.2000000000000003E-2</c:v>
                </c:pt>
                <c:pt idx="10978">
                  <c:v>8.3000000000000004E-2</c:v>
                </c:pt>
                <c:pt idx="10979">
                  <c:v>8.2000000000000003E-2</c:v>
                </c:pt>
                <c:pt idx="10980">
                  <c:v>8.2000000000000003E-2</c:v>
                </c:pt>
                <c:pt idx="10981">
                  <c:v>8.2000000000000003E-2</c:v>
                </c:pt>
                <c:pt idx="10982">
                  <c:v>8.2000000000000003E-2</c:v>
                </c:pt>
                <c:pt idx="10983">
                  <c:v>8.2000000000000003E-2</c:v>
                </c:pt>
                <c:pt idx="10984">
                  <c:v>8.2000000000000003E-2</c:v>
                </c:pt>
                <c:pt idx="10985">
                  <c:v>8.2000000000000003E-2</c:v>
                </c:pt>
                <c:pt idx="10986">
                  <c:v>0.104</c:v>
                </c:pt>
                <c:pt idx="10987">
                  <c:v>8.2000000000000003E-2</c:v>
                </c:pt>
                <c:pt idx="10988">
                  <c:v>8.2000000000000003E-2</c:v>
                </c:pt>
                <c:pt idx="10989">
                  <c:v>8.2000000000000003E-2</c:v>
                </c:pt>
                <c:pt idx="10990">
                  <c:v>8.2000000000000003E-2</c:v>
                </c:pt>
                <c:pt idx="10991">
                  <c:v>8.2000000000000003E-2</c:v>
                </c:pt>
                <c:pt idx="10992">
                  <c:v>8.2000000000000003E-2</c:v>
                </c:pt>
                <c:pt idx="10993">
                  <c:v>8.2000000000000003E-2</c:v>
                </c:pt>
                <c:pt idx="10994">
                  <c:v>8.3000000000000004E-2</c:v>
                </c:pt>
                <c:pt idx="10995">
                  <c:v>8.2000000000000003E-2</c:v>
                </c:pt>
                <c:pt idx="10996">
                  <c:v>8.2000000000000003E-2</c:v>
                </c:pt>
                <c:pt idx="10997">
                  <c:v>8.2000000000000003E-2</c:v>
                </c:pt>
                <c:pt idx="10998">
                  <c:v>8.4000000000000005E-2</c:v>
                </c:pt>
                <c:pt idx="10999">
                  <c:v>8.2000000000000003E-2</c:v>
                </c:pt>
                <c:pt idx="11000">
                  <c:v>8.2000000000000003E-2</c:v>
                </c:pt>
                <c:pt idx="11001">
                  <c:v>8.2000000000000003E-2</c:v>
                </c:pt>
                <c:pt idx="11002">
                  <c:v>8.3000000000000004E-2</c:v>
                </c:pt>
                <c:pt idx="11003">
                  <c:v>8.2000000000000003E-2</c:v>
                </c:pt>
                <c:pt idx="11004">
                  <c:v>8.2000000000000003E-2</c:v>
                </c:pt>
                <c:pt idx="11005">
                  <c:v>8.2000000000000003E-2</c:v>
                </c:pt>
                <c:pt idx="11006">
                  <c:v>8.2000000000000003E-2</c:v>
                </c:pt>
                <c:pt idx="11007">
                  <c:v>8.2000000000000003E-2</c:v>
                </c:pt>
                <c:pt idx="11008">
                  <c:v>0.1</c:v>
                </c:pt>
                <c:pt idx="11009">
                  <c:v>8.2000000000000003E-2</c:v>
                </c:pt>
                <c:pt idx="11010">
                  <c:v>8.4000000000000005E-2</c:v>
                </c:pt>
                <c:pt idx="11011">
                  <c:v>8.2000000000000003E-2</c:v>
                </c:pt>
                <c:pt idx="11012">
                  <c:v>8.2000000000000003E-2</c:v>
                </c:pt>
                <c:pt idx="11013">
                  <c:v>8.2000000000000003E-2</c:v>
                </c:pt>
                <c:pt idx="11014">
                  <c:v>8.2000000000000003E-2</c:v>
                </c:pt>
                <c:pt idx="11015">
                  <c:v>8.1000000000000003E-2</c:v>
                </c:pt>
                <c:pt idx="11016">
                  <c:v>8.1000000000000003E-2</c:v>
                </c:pt>
                <c:pt idx="11017">
                  <c:v>8.2000000000000003E-2</c:v>
                </c:pt>
                <c:pt idx="11018">
                  <c:v>8.2000000000000003E-2</c:v>
                </c:pt>
                <c:pt idx="11019">
                  <c:v>8.2000000000000003E-2</c:v>
                </c:pt>
                <c:pt idx="11020">
                  <c:v>8.2000000000000003E-2</c:v>
                </c:pt>
                <c:pt idx="11021">
                  <c:v>8.2000000000000003E-2</c:v>
                </c:pt>
                <c:pt idx="11022">
                  <c:v>8.3000000000000004E-2</c:v>
                </c:pt>
                <c:pt idx="11023">
                  <c:v>8.2000000000000003E-2</c:v>
                </c:pt>
                <c:pt idx="11024">
                  <c:v>8.3000000000000004E-2</c:v>
                </c:pt>
                <c:pt idx="11025">
                  <c:v>8.2000000000000003E-2</c:v>
                </c:pt>
                <c:pt idx="11026">
                  <c:v>8.3000000000000004E-2</c:v>
                </c:pt>
                <c:pt idx="11027">
                  <c:v>8.2000000000000003E-2</c:v>
                </c:pt>
                <c:pt idx="11028">
                  <c:v>8.2000000000000003E-2</c:v>
                </c:pt>
                <c:pt idx="11029">
                  <c:v>8.2000000000000003E-2</c:v>
                </c:pt>
                <c:pt idx="11030">
                  <c:v>8.2000000000000003E-2</c:v>
                </c:pt>
                <c:pt idx="11031">
                  <c:v>8.2000000000000003E-2</c:v>
                </c:pt>
                <c:pt idx="11032">
                  <c:v>8.2000000000000003E-2</c:v>
                </c:pt>
                <c:pt idx="11033">
                  <c:v>8.2000000000000003E-2</c:v>
                </c:pt>
                <c:pt idx="11034">
                  <c:v>8.4000000000000005E-2</c:v>
                </c:pt>
                <c:pt idx="11035">
                  <c:v>8.2000000000000003E-2</c:v>
                </c:pt>
                <c:pt idx="11036">
                  <c:v>8.3000000000000004E-2</c:v>
                </c:pt>
                <c:pt idx="11037">
                  <c:v>8.2000000000000003E-2</c:v>
                </c:pt>
                <c:pt idx="11038">
                  <c:v>8.2000000000000003E-2</c:v>
                </c:pt>
                <c:pt idx="11039">
                  <c:v>8.2000000000000003E-2</c:v>
                </c:pt>
                <c:pt idx="11040">
                  <c:v>8.2000000000000003E-2</c:v>
                </c:pt>
                <c:pt idx="11041">
                  <c:v>8.2000000000000003E-2</c:v>
                </c:pt>
                <c:pt idx="11042">
                  <c:v>8.2000000000000003E-2</c:v>
                </c:pt>
                <c:pt idx="11043">
                  <c:v>8.2000000000000003E-2</c:v>
                </c:pt>
                <c:pt idx="11044">
                  <c:v>8.2000000000000003E-2</c:v>
                </c:pt>
                <c:pt idx="11045">
                  <c:v>8.2000000000000003E-2</c:v>
                </c:pt>
                <c:pt idx="11046">
                  <c:v>8.3000000000000004E-2</c:v>
                </c:pt>
                <c:pt idx="11047">
                  <c:v>8.5000000000000006E-2</c:v>
                </c:pt>
                <c:pt idx="11048">
                  <c:v>8.3000000000000004E-2</c:v>
                </c:pt>
                <c:pt idx="11049">
                  <c:v>8.2000000000000003E-2</c:v>
                </c:pt>
                <c:pt idx="11050">
                  <c:v>8.2000000000000003E-2</c:v>
                </c:pt>
                <c:pt idx="11051">
                  <c:v>8.2000000000000003E-2</c:v>
                </c:pt>
                <c:pt idx="11052">
                  <c:v>8.2000000000000003E-2</c:v>
                </c:pt>
                <c:pt idx="11053">
                  <c:v>8.2000000000000003E-2</c:v>
                </c:pt>
                <c:pt idx="11054">
                  <c:v>8.3000000000000004E-2</c:v>
                </c:pt>
                <c:pt idx="11055">
                  <c:v>8.2000000000000003E-2</c:v>
                </c:pt>
                <c:pt idx="11056">
                  <c:v>8.3000000000000004E-2</c:v>
                </c:pt>
                <c:pt idx="11057">
                  <c:v>8.4000000000000005E-2</c:v>
                </c:pt>
                <c:pt idx="11058">
                  <c:v>8.5000000000000006E-2</c:v>
                </c:pt>
                <c:pt idx="11059">
                  <c:v>8.4000000000000005E-2</c:v>
                </c:pt>
                <c:pt idx="11060">
                  <c:v>8.4000000000000005E-2</c:v>
                </c:pt>
                <c:pt idx="11061">
                  <c:v>8.3000000000000004E-2</c:v>
                </c:pt>
                <c:pt idx="11062">
                  <c:v>8.2000000000000003E-2</c:v>
                </c:pt>
                <c:pt idx="11063">
                  <c:v>8.3000000000000004E-2</c:v>
                </c:pt>
                <c:pt idx="11064">
                  <c:v>8.4000000000000005E-2</c:v>
                </c:pt>
                <c:pt idx="11065">
                  <c:v>8.4000000000000005E-2</c:v>
                </c:pt>
                <c:pt idx="11066">
                  <c:v>8.3000000000000004E-2</c:v>
                </c:pt>
                <c:pt idx="11067">
                  <c:v>8.5000000000000006E-2</c:v>
                </c:pt>
                <c:pt idx="11068">
                  <c:v>8.4000000000000005E-2</c:v>
                </c:pt>
                <c:pt idx="11069">
                  <c:v>8.5000000000000006E-2</c:v>
                </c:pt>
                <c:pt idx="11070">
                  <c:v>8.2000000000000003E-2</c:v>
                </c:pt>
                <c:pt idx="11071">
                  <c:v>8.2000000000000003E-2</c:v>
                </c:pt>
                <c:pt idx="11072">
                  <c:v>8.2000000000000003E-2</c:v>
                </c:pt>
                <c:pt idx="11073">
                  <c:v>8.3000000000000004E-2</c:v>
                </c:pt>
                <c:pt idx="11074">
                  <c:v>8.2000000000000003E-2</c:v>
                </c:pt>
                <c:pt idx="11075">
                  <c:v>8.3000000000000004E-2</c:v>
                </c:pt>
                <c:pt idx="11076">
                  <c:v>8.4000000000000005E-2</c:v>
                </c:pt>
                <c:pt idx="11077">
                  <c:v>8.3000000000000004E-2</c:v>
                </c:pt>
                <c:pt idx="11078">
                  <c:v>8.2000000000000003E-2</c:v>
                </c:pt>
                <c:pt idx="11079">
                  <c:v>8.3000000000000004E-2</c:v>
                </c:pt>
                <c:pt idx="11080">
                  <c:v>8.4000000000000005E-2</c:v>
                </c:pt>
                <c:pt idx="11081">
                  <c:v>8.5000000000000006E-2</c:v>
                </c:pt>
                <c:pt idx="11082">
                  <c:v>8.3000000000000004E-2</c:v>
                </c:pt>
                <c:pt idx="11083">
                  <c:v>8.3000000000000004E-2</c:v>
                </c:pt>
                <c:pt idx="11084">
                  <c:v>8.2000000000000003E-2</c:v>
                </c:pt>
                <c:pt idx="11085">
                  <c:v>8.3000000000000004E-2</c:v>
                </c:pt>
                <c:pt idx="11086">
                  <c:v>8.3000000000000004E-2</c:v>
                </c:pt>
                <c:pt idx="11087">
                  <c:v>8.2000000000000003E-2</c:v>
                </c:pt>
                <c:pt idx="11088">
                  <c:v>8.3000000000000004E-2</c:v>
                </c:pt>
                <c:pt idx="11089">
                  <c:v>8.2000000000000003E-2</c:v>
                </c:pt>
                <c:pt idx="11090">
                  <c:v>8.2000000000000003E-2</c:v>
                </c:pt>
                <c:pt idx="11091">
                  <c:v>8.2000000000000003E-2</c:v>
                </c:pt>
                <c:pt idx="11092">
                  <c:v>0.105</c:v>
                </c:pt>
                <c:pt idx="11093">
                  <c:v>8.6999999999999994E-2</c:v>
                </c:pt>
                <c:pt idx="11094">
                  <c:v>8.4000000000000005E-2</c:v>
                </c:pt>
                <c:pt idx="11095">
                  <c:v>8.4000000000000005E-2</c:v>
                </c:pt>
                <c:pt idx="11096">
                  <c:v>8.2000000000000003E-2</c:v>
                </c:pt>
                <c:pt idx="11097">
                  <c:v>8.3000000000000004E-2</c:v>
                </c:pt>
                <c:pt idx="11098">
                  <c:v>8.2000000000000003E-2</c:v>
                </c:pt>
                <c:pt idx="11099">
                  <c:v>8.2000000000000003E-2</c:v>
                </c:pt>
                <c:pt idx="11100">
                  <c:v>8.3000000000000004E-2</c:v>
                </c:pt>
                <c:pt idx="11101">
                  <c:v>8.3000000000000004E-2</c:v>
                </c:pt>
                <c:pt idx="11102">
                  <c:v>8.2000000000000003E-2</c:v>
                </c:pt>
                <c:pt idx="11103">
                  <c:v>8.2000000000000003E-2</c:v>
                </c:pt>
                <c:pt idx="11104">
                  <c:v>8.2000000000000003E-2</c:v>
                </c:pt>
                <c:pt idx="11105">
                  <c:v>8.5000000000000006E-2</c:v>
                </c:pt>
                <c:pt idx="11106">
                  <c:v>8.3000000000000004E-2</c:v>
                </c:pt>
                <c:pt idx="11107">
                  <c:v>8.8999999999999996E-2</c:v>
                </c:pt>
                <c:pt idx="11108">
                  <c:v>8.3000000000000004E-2</c:v>
                </c:pt>
                <c:pt idx="11109">
                  <c:v>8.2000000000000003E-2</c:v>
                </c:pt>
                <c:pt idx="11110">
                  <c:v>8.2000000000000003E-2</c:v>
                </c:pt>
                <c:pt idx="11111">
                  <c:v>8.3000000000000004E-2</c:v>
                </c:pt>
                <c:pt idx="11112">
                  <c:v>8.3000000000000004E-2</c:v>
                </c:pt>
                <c:pt idx="11113">
                  <c:v>8.4000000000000005E-2</c:v>
                </c:pt>
                <c:pt idx="11114">
                  <c:v>8.3000000000000004E-2</c:v>
                </c:pt>
                <c:pt idx="11115">
                  <c:v>8.3000000000000004E-2</c:v>
                </c:pt>
                <c:pt idx="11116">
                  <c:v>8.3000000000000004E-2</c:v>
                </c:pt>
                <c:pt idx="11117">
                  <c:v>8.5000000000000006E-2</c:v>
                </c:pt>
                <c:pt idx="11118">
                  <c:v>8.3000000000000004E-2</c:v>
                </c:pt>
                <c:pt idx="11119">
                  <c:v>8.2000000000000003E-2</c:v>
                </c:pt>
                <c:pt idx="11120">
                  <c:v>8.5000000000000006E-2</c:v>
                </c:pt>
                <c:pt idx="11121">
                  <c:v>8.2000000000000003E-2</c:v>
                </c:pt>
                <c:pt idx="11122">
                  <c:v>8.2000000000000003E-2</c:v>
                </c:pt>
                <c:pt idx="11123">
                  <c:v>8.5000000000000006E-2</c:v>
                </c:pt>
                <c:pt idx="11124">
                  <c:v>8.3000000000000004E-2</c:v>
                </c:pt>
                <c:pt idx="11125">
                  <c:v>8.3000000000000004E-2</c:v>
                </c:pt>
                <c:pt idx="11126">
                  <c:v>8.2000000000000003E-2</c:v>
                </c:pt>
                <c:pt idx="11127">
                  <c:v>8.6999999999999994E-2</c:v>
                </c:pt>
                <c:pt idx="11128">
                  <c:v>8.4000000000000005E-2</c:v>
                </c:pt>
                <c:pt idx="11129">
                  <c:v>8.6999999999999994E-2</c:v>
                </c:pt>
                <c:pt idx="11130">
                  <c:v>8.3000000000000004E-2</c:v>
                </c:pt>
                <c:pt idx="11131">
                  <c:v>8.3000000000000004E-2</c:v>
                </c:pt>
                <c:pt idx="11132">
                  <c:v>8.2000000000000003E-2</c:v>
                </c:pt>
                <c:pt idx="11133">
                  <c:v>8.2000000000000003E-2</c:v>
                </c:pt>
                <c:pt idx="11134">
                  <c:v>8.2000000000000003E-2</c:v>
                </c:pt>
                <c:pt idx="11135">
                  <c:v>8.3000000000000004E-2</c:v>
                </c:pt>
                <c:pt idx="11136">
                  <c:v>8.2000000000000003E-2</c:v>
                </c:pt>
                <c:pt idx="11137">
                  <c:v>8.2000000000000003E-2</c:v>
                </c:pt>
                <c:pt idx="11138">
                  <c:v>8.3000000000000004E-2</c:v>
                </c:pt>
                <c:pt idx="11139">
                  <c:v>8.2000000000000003E-2</c:v>
                </c:pt>
                <c:pt idx="11140">
                  <c:v>8.2000000000000003E-2</c:v>
                </c:pt>
                <c:pt idx="11141">
                  <c:v>8.4000000000000005E-2</c:v>
                </c:pt>
                <c:pt idx="11142">
                  <c:v>8.2000000000000003E-2</c:v>
                </c:pt>
                <c:pt idx="11143">
                  <c:v>8.2000000000000003E-2</c:v>
                </c:pt>
                <c:pt idx="11144">
                  <c:v>8.2000000000000003E-2</c:v>
                </c:pt>
                <c:pt idx="11145">
                  <c:v>8.1000000000000003E-2</c:v>
                </c:pt>
                <c:pt idx="11146">
                  <c:v>8.2000000000000003E-2</c:v>
                </c:pt>
                <c:pt idx="11147">
                  <c:v>8.2000000000000003E-2</c:v>
                </c:pt>
                <c:pt idx="11148">
                  <c:v>8.2000000000000003E-2</c:v>
                </c:pt>
                <c:pt idx="11149">
                  <c:v>8.2000000000000003E-2</c:v>
                </c:pt>
                <c:pt idx="11150">
                  <c:v>8.2000000000000003E-2</c:v>
                </c:pt>
                <c:pt idx="11151">
                  <c:v>8.2000000000000003E-2</c:v>
                </c:pt>
                <c:pt idx="11152">
                  <c:v>9.9000000000000005E-2</c:v>
                </c:pt>
                <c:pt idx="11153">
                  <c:v>0.115</c:v>
                </c:pt>
                <c:pt idx="11154">
                  <c:v>0.106</c:v>
                </c:pt>
                <c:pt idx="11155">
                  <c:v>0.09</c:v>
                </c:pt>
                <c:pt idx="11156">
                  <c:v>8.2000000000000003E-2</c:v>
                </c:pt>
                <c:pt idx="11157">
                  <c:v>8.2000000000000003E-2</c:v>
                </c:pt>
                <c:pt idx="11158">
                  <c:v>8.2000000000000003E-2</c:v>
                </c:pt>
                <c:pt idx="11159">
                  <c:v>8.2000000000000003E-2</c:v>
                </c:pt>
                <c:pt idx="11160">
                  <c:v>8.2000000000000003E-2</c:v>
                </c:pt>
                <c:pt idx="11161">
                  <c:v>8.2000000000000003E-2</c:v>
                </c:pt>
                <c:pt idx="11162">
                  <c:v>0.13600000000000001</c:v>
                </c:pt>
                <c:pt idx="11163">
                  <c:v>0.182</c:v>
                </c:pt>
                <c:pt idx="11164">
                  <c:v>0.20599999999999999</c:v>
                </c:pt>
                <c:pt idx="11165">
                  <c:v>0.24199999999999999</c:v>
                </c:pt>
                <c:pt idx="11166">
                  <c:v>0.251</c:v>
                </c:pt>
                <c:pt idx="11167">
                  <c:v>0.20799999999999999</c:v>
                </c:pt>
                <c:pt idx="11168">
                  <c:v>0.19500000000000001</c:v>
                </c:pt>
                <c:pt idx="11169">
                  <c:v>0.151</c:v>
                </c:pt>
                <c:pt idx="11170">
                  <c:v>0.109</c:v>
                </c:pt>
                <c:pt idx="11171">
                  <c:v>8.3000000000000004E-2</c:v>
                </c:pt>
                <c:pt idx="11172">
                  <c:v>8.3000000000000004E-2</c:v>
                </c:pt>
                <c:pt idx="11173">
                  <c:v>8.2000000000000003E-2</c:v>
                </c:pt>
                <c:pt idx="11174">
                  <c:v>8.2000000000000003E-2</c:v>
                </c:pt>
                <c:pt idx="11175">
                  <c:v>8.2000000000000003E-2</c:v>
                </c:pt>
                <c:pt idx="11176">
                  <c:v>8.7999999999999995E-2</c:v>
                </c:pt>
                <c:pt idx="11177">
                  <c:v>8.2000000000000003E-2</c:v>
                </c:pt>
                <c:pt idx="11178">
                  <c:v>8.2000000000000003E-2</c:v>
                </c:pt>
                <c:pt idx="11179">
                  <c:v>8.2000000000000003E-2</c:v>
                </c:pt>
                <c:pt idx="11180">
                  <c:v>8.2000000000000003E-2</c:v>
                </c:pt>
                <c:pt idx="11181">
                  <c:v>8.2000000000000003E-2</c:v>
                </c:pt>
                <c:pt idx="11182">
                  <c:v>8.2000000000000003E-2</c:v>
                </c:pt>
                <c:pt idx="11183">
                  <c:v>8.2000000000000003E-2</c:v>
                </c:pt>
                <c:pt idx="11184">
                  <c:v>8.2000000000000003E-2</c:v>
                </c:pt>
                <c:pt idx="11185">
                  <c:v>8.1000000000000003E-2</c:v>
                </c:pt>
                <c:pt idx="11186">
                  <c:v>8.2000000000000003E-2</c:v>
                </c:pt>
                <c:pt idx="11187">
                  <c:v>8.2000000000000003E-2</c:v>
                </c:pt>
                <c:pt idx="11188">
                  <c:v>8.6999999999999994E-2</c:v>
                </c:pt>
                <c:pt idx="11189">
                  <c:v>8.1000000000000003E-2</c:v>
                </c:pt>
                <c:pt idx="11190">
                  <c:v>8.2000000000000003E-2</c:v>
                </c:pt>
                <c:pt idx="11191">
                  <c:v>8.2000000000000003E-2</c:v>
                </c:pt>
                <c:pt idx="11192">
                  <c:v>8.2000000000000003E-2</c:v>
                </c:pt>
                <c:pt idx="11193">
                  <c:v>8.2000000000000003E-2</c:v>
                </c:pt>
                <c:pt idx="11194">
                  <c:v>8.2000000000000003E-2</c:v>
                </c:pt>
                <c:pt idx="11195">
                  <c:v>8.2000000000000003E-2</c:v>
                </c:pt>
                <c:pt idx="11196">
                  <c:v>8.2000000000000003E-2</c:v>
                </c:pt>
                <c:pt idx="11197">
                  <c:v>8.2000000000000003E-2</c:v>
                </c:pt>
                <c:pt idx="11198">
                  <c:v>8.4000000000000005E-2</c:v>
                </c:pt>
                <c:pt idx="11199">
                  <c:v>8.2000000000000003E-2</c:v>
                </c:pt>
                <c:pt idx="11200">
                  <c:v>8.4000000000000005E-2</c:v>
                </c:pt>
                <c:pt idx="11201">
                  <c:v>8.3000000000000004E-2</c:v>
                </c:pt>
                <c:pt idx="11202">
                  <c:v>8.2000000000000003E-2</c:v>
                </c:pt>
                <c:pt idx="11203">
                  <c:v>8.2000000000000003E-2</c:v>
                </c:pt>
                <c:pt idx="11204">
                  <c:v>8.2000000000000003E-2</c:v>
                </c:pt>
                <c:pt idx="11205">
                  <c:v>8.2000000000000003E-2</c:v>
                </c:pt>
                <c:pt idx="11206">
                  <c:v>8.2000000000000003E-2</c:v>
                </c:pt>
                <c:pt idx="11207">
                  <c:v>8.2000000000000003E-2</c:v>
                </c:pt>
                <c:pt idx="11208">
                  <c:v>8.2000000000000003E-2</c:v>
                </c:pt>
                <c:pt idx="11209">
                  <c:v>8.2000000000000003E-2</c:v>
                </c:pt>
                <c:pt idx="11210">
                  <c:v>8.2000000000000003E-2</c:v>
                </c:pt>
                <c:pt idx="11211">
                  <c:v>8.2000000000000003E-2</c:v>
                </c:pt>
                <c:pt idx="11212">
                  <c:v>8.5999999999999993E-2</c:v>
                </c:pt>
                <c:pt idx="11213">
                  <c:v>8.2000000000000003E-2</c:v>
                </c:pt>
                <c:pt idx="11214">
                  <c:v>8.2000000000000003E-2</c:v>
                </c:pt>
                <c:pt idx="11215">
                  <c:v>8.2000000000000003E-2</c:v>
                </c:pt>
                <c:pt idx="11216">
                  <c:v>8.2000000000000003E-2</c:v>
                </c:pt>
                <c:pt idx="11217">
                  <c:v>8.2000000000000003E-2</c:v>
                </c:pt>
                <c:pt idx="11218">
                  <c:v>8.2000000000000003E-2</c:v>
                </c:pt>
                <c:pt idx="11219">
                  <c:v>8.2000000000000003E-2</c:v>
                </c:pt>
                <c:pt idx="11220">
                  <c:v>8.2000000000000003E-2</c:v>
                </c:pt>
                <c:pt idx="11221">
                  <c:v>8.2000000000000003E-2</c:v>
                </c:pt>
                <c:pt idx="11222">
                  <c:v>8.2000000000000003E-2</c:v>
                </c:pt>
                <c:pt idx="11223">
                  <c:v>8.2000000000000003E-2</c:v>
                </c:pt>
                <c:pt idx="11224">
                  <c:v>8.4000000000000005E-2</c:v>
                </c:pt>
                <c:pt idx="11225">
                  <c:v>8.3000000000000004E-2</c:v>
                </c:pt>
                <c:pt idx="11226">
                  <c:v>8.2000000000000003E-2</c:v>
                </c:pt>
                <c:pt idx="11227">
                  <c:v>8.2000000000000003E-2</c:v>
                </c:pt>
                <c:pt idx="11228">
                  <c:v>8.2000000000000003E-2</c:v>
                </c:pt>
                <c:pt idx="11229">
                  <c:v>8.4000000000000005E-2</c:v>
                </c:pt>
                <c:pt idx="11230">
                  <c:v>8.2000000000000003E-2</c:v>
                </c:pt>
                <c:pt idx="11231">
                  <c:v>8.1000000000000003E-2</c:v>
                </c:pt>
                <c:pt idx="11232">
                  <c:v>0.122</c:v>
                </c:pt>
                <c:pt idx="11233">
                  <c:v>8.2000000000000003E-2</c:v>
                </c:pt>
                <c:pt idx="11234">
                  <c:v>8.2000000000000003E-2</c:v>
                </c:pt>
                <c:pt idx="11235">
                  <c:v>8.2000000000000003E-2</c:v>
                </c:pt>
                <c:pt idx="11236">
                  <c:v>8.5000000000000006E-2</c:v>
                </c:pt>
                <c:pt idx="11237">
                  <c:v>8.2000000000000003E-2</c:v>
                </c:pt>
                <c:pt idx="11238">
                  <c:v>8.2000000000000003E-2</c:v>
                </c:pt>
                <c:pt idx="11239">
                  <c:v>8.2000000000000003E-2</c:v>
                </c:pt>
                <c:pt idx="11240">
                  <c:v>8.2000000000000003E-2</c:v>
                </c:pt>
                <c:pt idx="11241">
                  <c:v>8.2000000000000003E-2</c:v>
                </c:pt>
                <c:pt idx="11242">
                  <c:v>8.2000000000000003E-2</c:v>
                </c:pt>
                <c:pt idx="11243">
                  <c:v>8.2000000000000003E-2</c:v>
                </c:pt>
                <c:pt idx="11244">
                  <c:v>8.2000000000000003E-2</c:v>
                </c:pt>
                <c:pt idx="11245">
                  <c:v>8.2000000000000003E-2</c:v>
                </c:pt>
                <c:pt idx="11246">
                  <c:v>8.2000000000000003E-2</c:v>
                </c:pt>
                <c:pt idx="11247">
                  <c:v>8.3000000000000004E-2</c:v>
                </c:pt>
                <c:pt idx="11248">
                  <c:v>8.6999999999999994E-2</c:v>
                </c:pt>
                <c:pt idx="11249">
                  <c:v>8.2000000000000003E-2</c:v>
                </c:pt>
                <c:pt idx="11250">
                  <c:v>8.2000000000000003E-2</c:v>
                </c:pt>
                <c:pt idx="11251">
                  <c:v>8.2000000000000003E-2</c:v>
                </c:pt>
                <c:pt idx="11252">
                  <c:v>8.2000000000000003E-2</c:v>
                </c:pt>
                <c:pt idx="11253">
                  <c:v>8.2000000000000003E-2</c:v>
                </c:pt>
                <c:pt idx="11254">
                  <c:v>8.2000000000000003E-2</c:v>
                </c:pt>
                <c:pt idx="11255">
                  <c:v>8.1000000000000003E-2</c:v>
                </c:pt>
                <c:pt idx="11256">
                  <c:v>8.2000000000000003E-2</c:v>
                </c:pt>
                <c:pt idx="11257">
                  <c:v>8.2000000000000003E-2</c:v>
                </c:pt>
                <c:pt idx="11258">
                  <c:v>8.2000000000000003E-2</c:v>
                </c:pt>
                <c:pt idx="11259">
                  <c:v>8.2000000000000003E-2</c:v>
                </c:pt>
                <c:pt idx="11260">
                  <c:v>8.5000000000000006E-2</c:v>
                </c:pt>
                <c:pt idx="11261">
                  <c:v>8.3000000000000004E-2</c:v>
                </c:pt>
                <c:pt idx="11262">
                  <c:v>8.2000000000000003E-2</c:v>
                </c:pt>
                <c:pt idx="11263">
                  <c:v>8.2000000000000003E-2</c:v>
                </c:pt>
                <c:pt idx="11264">
                  <c:v>8.2000000000000003E-2</c:v>
                </c:pt>
                <c:pt idx="11265">
                  <c:v>8.2000000000000003E-2</c:v>
                </c:pt>
                <c:pt idx="11266">
                  <c:v>8.2000000000000003E-2</c:v>
                </c:pt>
                <c:pt idx="11267">
                  <c:v>8.2000000000000003E-2</c:v>
                </c:pt>
                <c:pt idx="11268">
                  <c:v>8.1000000000000003E-2</c:v>
                </c:pt>
                <c:pt idx="11269">
                  <c:v>8.2000000000000003E-2</c:v>
                </c:pt>
                <c:pt idx="11270">
                  <c:v>8.2000000000000003E-2</c:v>
                </c:pt>
                <c:pt idx="11271">
                  <c:v>8.2000000000000003E-2</c:v>
                </c:pt>
                <c:pt idx="11272">
                  <c:v>8.3000000000000004E-2</c:v>
                </c:pt>
                <c:pt idx="11273">
                  <c:v>8.2000000000000003E-2</c:v>
                </c:pt>
                <c:pt idx="11274">
                  <c:v>8.2000000000000003E-2</c:v>
                </c:pt>
                <c:pt idx="11275">
                  <c:v>8.2000000000000003E-2</c:v>
                </c:pt>
                <c:pt idx="11276">
                  <c:v>8.4000000000000005E-2</c:v>
                </c:pt>
                <c:pt idx="11277">
                  <c:v>8.2000000000000003E-2</c:v>
                </c:pt>
                <c:pt idx="11278">
                  <c:v>8.2000000000000003E-2</c:v>
                </c:pt>
                <c:pt idx="11279">
                  <c:v>8.2000000000000003E-2</c:v>
                </c:pt>
                <c:pt idx="11280">
                  <c:v>8.2000000000000003E-2</c:v>
                </c:pt>
                <c:pt idx="11281">
                  <c:v>8.2000000000000003E-2</c:v>
                </c:pt>
                <c:pt idx="11282">
                  <c:v>8.1000000000000003E-2</c:v>
                </c:pt>
                <c:pt idx="11283">
                  <c:v>8.4000000000000005E-2</c:v>
                </c:pt>
                <c:pt idx="11284">
                  <c:v>8.2000000000000003E-2</c:v>
                </c:pt>
                <c:pt idx="11285">
                  <c:v>8.2000000000000003E-2</c:v>
                </c:pt>
                <c:pt idx="11286">
                  <c:v>8.2000000000000003E-2</c:v>
                </c:pt>
                <c:pt idx="11287">
                  <c:v>8.2000000000000003E-2</c:v>
                </c:pt>
                <c:pt idx="11288">
                  <c:v>8.2000000000000003E-2</c:v>
                </c:pt>
                <c:pt idx="11289">
                  <c:v>8.2000000000000003E-2</c:v>
                </c:pt>
                <c:pt idx="11290">
                  <c:v>8.4000000000000005E-2</c:v>
                </c:pt>
                <c:pt idx="11291">
                  <c:v>8.2000000000000003E-2</c:v>
                </c:pt>
                <c:pt idx="11292">
                  <c:v>8.2000000000000003E-2</c:v>
                </c:pt>
                <c:pt idx="11293">
                  <c:v>8.1000000000000003E-2</c:v>
                </c:pt>
                <c:pt idx="11294">
                  <c:v>8.2000000000000003E-2</c:v>
                </c:pt>
                <c:pt idx="11295">
                  <c:v>8.4000000000000005E-2</c:v>
                </c:pt>
                <c:pt idx="11296">
                  <c:v>8.2000000000000003E-2</c:v>
                </c:pt>
                <c:pt idx="11297">
                  <c:v>8.2000000000000003E-2</c:v>
                </c:pt>
                <c:pt idx="11298">
                  <c:v>8.2000000000000003E-2</c:v>
                </c:pt>
                <c:pt idx="11299">
                  <c:v>8.2000000000000003E-2</c:v>
                </c:pt>
                <c:pt idx="11300">
                  <c:v>8.3000000000000004E-2</c:v>
                </c:pt>
                <c:pt idx="11301">
                  <c:v>8.2000000000000003E-2</c:v>
                </c:pt>
                <c:pt idx="11302">
                  <c:v>8.3000000000000004E-2</c:v>
                </c:pt>
                <c:pt idx="11303">
                  <c:v>8.2000000000000003E-2</c:v>
                </c:pt>
                <c:pt idx="11304">
                  <c:v>8.2000000000000003E-2</c:v>
                </c:pt>
                <c:pt idx="11305">
                  <c:v>8.2000000000000003E-2</c:v>
                </c:pt>
                <c:pt idx="11306">
                  <c:v>8.2000000000000003E-2</c:v>
                </c:pt>
                <c:pt idx="11307">
                  <c:v>8.3000000000000004E-2</c:v>
                </c:pt>
                <c:pt idx="11308">
                  <c:v>8.3000000000000004E-2</c:v>
                </c:pt>
                <c:pt idx="11309">
                  <c:v>8.2000000000000003E-2</c:v>
                </c:pt>
                <c:pt idx="11310">
                  <c:v>8.2000000000000003E-2</c:v>
                </c:pt>
                <c:pt idx="11311">
                  <c:v>8.2000000000000003E-2</c:v>
                </c:pt>
                <c:pt idx="11312">
                  <c:v>8.2000000000000003E-2</c:v>
                </c:pt>
                <c:pt idx="11313">
                  <c:v>8.1000000000000003E-2</c:v>
                </c:pt>
                <c:pt idx="11314">
                  <c:v>8.2000000000000003E-2</c:v>
                </c:pt>
                <c:pt idx="11315">
                  <c:v>8.2000000000000003E-2</c:v>
                </c:pt>
                <c:pt idx="11316">
                  <c:v>8.2000000000000003E-2</c:v>
                </c:pt>
                <c:pt idx="11317">
                  <c:v>8.2000000000000003E-2</c:v>
                </c:pt>
                <c:pt idx="11318">
                  <c:v>8.2000000000000003E-2</c:v>
                </c:pt>
                <c:pt idx="11319">
                  <c:v>8.8999999999999996E-2</c:v>
                </c:pt>
                <c:pt idx="11320">
                  <c:v>8.3000000000000004E-2</c:v>
                </c:pt>
                <c:pt idx="11321">
                  <c:v>8.1000000000000003E-2</c:v>
                </c:pt>
                <c:pt idx="11322">
                  <c:v>8.2000000000000003E-2</c:v>
                </c:pt>
                <c:pt idx="11323">
                  <c:v>8.2000000000000003E-2</c:v>
                </c:pt>
                <c:pt idx="11324">
                  <c:v>8.2000000000000003E-2</c:v>
                </c:pt>
                <c:pt idx="11325">
                  <c:v>8.2000000000000003E-2</c:v>
                </c:pt>
                <c:pt idx="11326">
                  <c:v>8.2000000000000003E-2</c:v>
                </c:pt>
                <c:pt idx="11327">
                  <c:v>8.2000000000000003E-2</c:v>
                </c:pt>
                <c:pt idx="11328">
                  <c:v>8.2000000000000003E-2</c:v>
                </c:pt>
                <c:pt idx="11329">
                  <c:v>8.2000000000000003E-2</c:v>
                </c:pt>
                <c:pt idx="11330">
                  <c:v>8.2000000000000003E-2</c:v>
                </c:pt>
                <c:pt idx="11331">
                  <c:v>8.4000000000000005E-2</c:v>
                </c:pt>
                <c:pt idx="11332">
                  <c:v>8.2000000000000003E-2</c:v>
                </c:pt>
                <c:pt idx="11333">
                  <c:v>8.2000000000000003E-2</c:v>
                </c:pt>
                <c:pt idx="11334">
                  <c:v>8.2000000000000003E-2</c:v>
                </c:pt>
                <c:pt idx="11335">
                  <c:v>8.2000000000000003E-2</c:v>
                </c:pt>
                <c:pt idx="11336">
                  <c:v>8.3000000000000004E-2</c:v>
                </c:pt>
                <c:pt idx="11337">
                  <c:v>8.2000000000000003E-2</c:v>
                </c:pt>
                <c:pt idx="11338">
                  <c:v>8.1000000000000003E-2</c:v>
                </c:pt>
                <c:pt idx="11339">
                  <c:v>8.2000000000000003E-2</c:v>
                </c:pt>
                <c:pt idx="11340">
                  <c:v>8.2000000000000003E-2</c:v>
                </c:pt>
                <c:pt idx="11341">
                  <c:v>8.2000000000000003E-2</c:v>
                </c:pt>
                <c:pt idx="11342">
                  <c:v>8.2000000000000003E-2</c:v>
                </c:pt>
                <c:pt idx="11343">
                  <c:v>8.3000000000000004E-2</c:v>
                </c:pt>
                <c:pt idx="11344">
                  <c:v>8.2000000000000003E-2</c:v>
                </c:pt>
                <c:pt idx="11345">
                  <c:v>8.2000000000000003E-2</c:v>
                </c:pt>
                <c:pt idx="11346">
                  <c:v>8.2000000000000003E-2</c:v>
                </c:pt>
                <c:pt idx="11347">
                  <c:v>8.2000000000000003E-2</c:v>
                </c:pt>
                <c:pt idx="11348">
                  <c:v>8.5000000000000006E-2</c:v>
                </c:pt>
                <c:pt idx="11349">
                  <c:v>8.1000000000000003E-2</c:v>
                </c:pt>
                <c:pt idx="11350">
                  <c:v>8.2000000000000003E-2</c:v>
                </c:pt>
                <c:pt idx="11351">
                  <c:v>8.4000000000000005E-2</c:v>
                </c:pt>
                <c:pt idx="11352">
                  <c:v>8.2000000000000003E-2</c:v>
                </c:pt>
                <c:pt idx="11353">
                  <c:v>8.2000000000000003E-2</c:v>
                </c:pt>
                <c:pt idx="11354">
                  <c:v>8.2000000000000003E-2</c:v>
                </c:pt>
                <c:pt idx="11355">
                  <c:v>8.4000000000000005E-2</c:v>
                </c:pt>
                <c:pt idx="11356">
                  <c:v>24.940999999999999</c:v>
                </c:pt>
                <c:pt idx="11357">
                  <c:v>25.327000000000002</c:v>
                </c:pt>
                <c:pt idx="11358">
                  <c:v>25.635000000000002</c:v>
                </c:pt>
                <c:pt idx="11359">
                  <c:v>25.297000000000001</c:v>
                </c:pt>
                <c:pt idx="11360">
                  <c:v>25.661000000000001</c:v>
                </c:pt>
                <c:pt idx="11361">
                  <c:v>25.213000000000001</c:v>
                </c:pt>
                <c:pt idx="11362">
                  <c:v>25.173999999999999</c:v>
                </c:pt>
                <c:pt idx="11363">
                  <c:v>25.091999999999999</c:v>
                </c:pt>
                <c:pt idx="11364">
                  <c:v>25.11</c:v>
                </c:pt>
                <c:pt idx="11365">
                  <c:v>24.995000000000001</c:v>
                </c:pt>
                <c:pt idx="11366">
                  <c:v>25.395</c:v>
                </c:pt>
                <c:pt idx="11367">
                  <c:v>25.52</c:v>
                </c:pt>
                <c:pt idx="11368">
                  <c:v>27.280999999999999</c:v>
                </c:pt>
                <c:pt idx="11369">
                  <c:v>26.908000000000001</c:v>
                </c:pt>
                <c:pt idx="11370">
                  <c:v>27.048999999999999</c:v>
                </c:pt>
                <c:pt idx="11371">
                  <c:v>26.896999999999998</c:v>
                </c:pt>
                <c:pt idx="11372">
                  <c:v>26.898</c:v>
                </c:pt>
                <c:pt idx="11373">
                  <c:v>27.385000000000002</c:v>
                </c:pt>
                <c:pt idx="11374">
                  <c:v>27.681000000000001</c:v>
                </c:pt>
                <c:pt idx="11375">
                  <c:v>27.427</c:v>
                </c:pt>
                <c:pt idx="11376">
                  <c:v>27.222999999999999</c:v>
                </c:pt>
                <c:pt idx="11377">
                  <c:v>26.988</c:v>
                </c:pt>
                <c:pt idx="11378">
                  <c:v>27.064</c:v>
                </c:pt>
                <c:pt idx="11379">
                  <c:v>27.79</c:v>
                </c:pt>
                <c:pt idx="11380">
                  <c:v>27.172000000000001</c:v>
                </c:pt>
                <c:pt idx="11381">
                  <c:v>26.922999999999998</c:v>
                </c:pt>
                <c:pt idx="11382">
                  <c:v>27.18</c:v>
                </c:pt>
                <c:pt idx="11383">
                  <c:v>27.08</c:v>
                </c:pt>
                <c:pt idx="11384">
                  <c:v>27.093</c:v>
                </c:pt>
                <c:pt idx="11385">
                  <c:v>27.361000000000001</c:v>
                </c:pt>
                <c:pt idx="11386">
                  <c:v>27.202000000000002</c:v>
                </c:pt>
                <c:pt idx="11387">
                  <c:v>27.145</c:v>
                </c:pt>
                <c:pt idx="11388">
                  <c:v>27.068999999999999</c:v>
                </c:pt>
                <c:pt idx="11389">
                  <c:v>26.937000000000001</c:v>
                </c:pt>
                <c:pt idx="11390">
                  <c:v>27.079000000000001</c:v>
                </c:pt>
                <c:pt idx="11391">
                  <c:v>27.417999999999999</c:v>
                </c:pt>
                <c:pt idx="11392">
                  <c:v>27.201000000000001</c:v>
                </c:pt>
                <c:pt idx="11393">
                  <c:v>27.462</c:v>
                </c:pt>
                <c:pt idx="11394">
                  <c:v>27.341000000000001</c:v>
                </c:pt>
                <c:pt idx="11395">
                  <c:v>27.498999999999999</c:v>
                </c:pt>
                <c:pt idx="11396">
                  <c:v>27.463000000000001</c:v>
                </c:pt>
                <c:pt idx="11397">
                  <c:v>27.465</c:v>
                </c:pt>
                <c:pt idx="11398">
                  <c:v>27.681000000000001</c:v>
                </c:pt>
                <c:pt idx="11399">
                  <c:v>27.366</c:v>
                </c:pt>
                <c:pt idx="11400">
                  <c:v>27.355</c:v>
                </c:pt>
                <c:pt idx="11401">
                  <c:v>27.263999999999999</c:v>
                </c:pt>
                <c:pt idx="11402">
                  <c:v>27.812999999999999</c:v>
                </c:pt>
                <c:pt idx="11403">
                  <c:v>28.082000000000001</c:v>
                </c:pt>
                <c:pt idx="11404">
                  <c:v>27.852</c:v>
                </c:pt>
                <c:pt idx="11405">
                  <c:v>28.001000000000001</c:v>
                </c:pt>
                <c:pt idx="11406">
                  <c:v>28.206</c:v>
                </c:pt>
                <c:pt idx="11407">
                  <c:v>27.809000000000001</c:v>
                </c:pt>
                <c:pt idx="11408">
                  <c:v>28.056000000000001</c:v>
                </c:pt>
                <c:pt idx="11409">
                  <c:v>28.161000000000001</c:v>
                </c:pt>
                <c:pt idx="11410">
                  <c:v>27.867000000000001</c:v>
                </c:pt>
                <c:pt idx="11411">
                  <c:v>28.001999999999999</c:v>
                </c:pt>
                <c:pt idx="11412">
                  <c:v>27.962</c:v>
                </c:pt>
                <c:pt idx="11413">
                  <c:v>28.501999999999999</c:v>
                </c:pt>
                <c:pt idx="11414">
                  <c:v>28.283000000000001</c:v>
                </c:pt>
                <c:pt idx="11415">
                  <c:v>28.06</c:v>
                </c:pt>
                <c:pt idx="11416">
                  <c:v>27.891999999999999</c:v>
                </c:pt>
                <c:pt idx="11417">
                  <c:v>28.207000000000001</c:v>
                </c:pt>
                <c:pt idx="11418">
                  <c:v>28.19</c:v>
                </c:pt>
                <c:pt idx="11419">
                  <c:v>28.181000000000001</c:v>
                </c:pt>
                <c:pt idx="11420">
                  <c:v>27.994</c:v>
                </c:pt>
                <c:pt idx="11421">
                  <c:v>28.103000000000002</c:v>
                </c:pt>
                <c:pt idx="11422">
                  <c:v>28.119</c:v>
                </c:pt>
                <c:pt idx="11423">
                  <c:v>28.193000000000001</c:v>
                </c:pt>
                <c:pt idx="11424">
                  <c:v>28.41</c:v>
                </c:pt>
                <c:pt idx="11425">
                  <c:v>28.41</c:v>
                </c:pt>
                <c:pt idx="11426">
                  <c:v>28.536999999999999</c:v>
                </c:pt>
                <c:pt idx="11427">
                  <c:v>28.312000000000001</c:v>
                </c:pt>
                <c:pt idx="11428">
                  <c:v>28.024000000000001</c:v>
                </c:pt>
                <c:pt idx="11429">
                  <c:v>28.228000000000002</c:v>
                </c:pt>
                <c:pt idx="11430">
                  <c:v>28.337</c:v>
                </c:pt>
                <c:pt idx="11431">
                  <c:v>28.183</c:v>
                </c:pt>
                <c:pt idx="11432">
                  <c:v>28.681999999999999</c:v>
                </c:pt>
                <c:pt idx="11433">
                  <c:v>28.672000000000001</c:v>
                </c:pt>
                <c:pt idx="11434">
                  <c:v>28.048999999999999</c:v>
                </c:pt>
                <c:pt idx="11435">
                  <c:v>28.065999999999999</c:v>
                </c:pt>
                <c:pt idx="11436">
                  <c:v>28.856999999999999</c:v>
                </c:pt>
                <c:pt idx="11437">
                  <c:v>28.135999999999999</c:v>
                </c:pt>
                <c:pt idx="11438">
                  <c:v>28.594000000000001</c:v>
                </c:pt>
                <c:pt idx="11439">
                  <c:v>28.902999999999999</c:v>
                </c:pt>
                <c:pt idx="11440">
                  <c:v>28.390999999999998</c:v>
                </c:pt>
                <c:pt idx="11441">
                  <c:v>28.369</c:v>
                </c:pt>
                <c:pt idx="11442">
                  <c:v>28.367000000000001</c:v>
                </c:pt>
                <c:pt idx="11443">
                  <c:v>28.236999999999998</c:v>
                </c:pt>
                <c:pt idx="11444">
                  <c:v>28.291</c:v>
                </c:pt>
                <c:pt idx="11445">
                  <c:v>28.576000000000001</c:v>
                </c:pt>
                <c:pt idx="11446">
                  <c:v>28.335999999999999</c:v>
                </c:pt>
                <c:pt idx="11447">
                  <c:v>28.18</c:v>
                </c:pt>
                <c:pt idx="11448">
                  <c:v>28.658000000000001</c:v>
                </c:pt>
                <c:pt idx="11449">
                  <c:v>30.498999999999999</c:v>
                </c:pt>
                <c:pt idx="11450">
                  <c:v>31.125</c:v>
                </c:pt>
                <c:pt idx="11451">
                  <c:v>30.972999999999999</c:v>
                </c:pt>
                <c:pt idx="11452">
                  <c:v>30.599</c:v>
                </c:pt>
                <c:pt idx="11453">
                  <c:v>30.407</c:v>
                </c:pt>
                <c:pt idx="11454">
                  <c:v>30.379000000000001</c:v>
                </c:pt>
                <c:pt idx="11455">
                  <c:v>30.925999999999998</c:v>
                </c:pt>
                <c:pt idx="11456">
                  <c:v>31.210999999999999</c:v>
                </c:pt>
                <c:pt idx="11457">
                  <c:v>30.713999999999999</c:v>
                </c:pt>
                <c:pt idx="11458">
                  <c:v>30.535</c:v>
                </c:pt>
                <c:pt idx="11459">
                  <c:v>30.774000000000001</c:v>
                </c:pt>
                <c:pt idx="11460">
                  <c:v>30.584</c:v>
                </c:pt>
                <c:pt idx="11461">
                  <c:v>30.547000000000001</c:v>
                </c:pt>
                <c:pt idx="11462">
                  <c:v>30.995999999999999</c:v>
                </c:pt>
                <c:pt idx="11463">
                  <c:v>31.056000000000001</c:v>
                </c:pt>
                <c:pt idx="11464">
                  <c:v>30.719000000000001</c:v>
                </c:pt>
                <c:pt idx="11465">
                  <c:v>30.981999999999999</c:v>
                </c:pt>
                <c:pt idx="11466">
                  <c:v>30.856000000000002</c:v>
                </c:pt>
                <c:pt idx="11467">
                  <c:v>30.45</c:v>
                </c:pt>
                <c:pt idx="11468">
                  <c:v>30.486999999999998</c:v>
                </c:pt>
                <c:pt idx="11469">
                  <c:v>30.707000000000001</c:v>
                </c:pt>
                <c:pt idx="11470">
                  <c:v>30.800999999999998</c:v>
                </c:pt>
                <c:pt idx="11471">
                  <c:v>30.689</c:v>
                </c:pt>
                <c:pt idx="11472">
                  <c:v>30.709</c:v>
                </c:pt>
                <c:pt idx="11473">
                  <c:v>30.757999999999999</c:v>
                </c:pt>
                <c:pt idx="11474">
                  <c:v>30.99</c:v>
                </c:pt>
                <c:pt idx="11475">
                  <c:v>30.844999999999999</c:v>
                </c:pt>
                <c:pt idx="11476">
                  <c:v>30.753</c:v>
                </c:pt>
                <c:pt idx="11477">
                  <c:v>30.67</c:v>
                </c:pt>
                <c:pt idx="11478">
                  <c:v>30.946000000000002</c:v>
                </c:pt>
                <c:pt idx="11479">
                  <c:v>30.905000000000001</c:v>
                </c:pt>
                <c:pt idx="11480">
                  <c:v>31.03</c:v>
                </c:pt>
                <c:pt idx="11481">
                  <c:v>30.995000000000001</c:v>
                </c:pt>
                <c:pt idx="11482">
                  <c:v>30.754999999999999</c:v>
                </c:pt>
                <c:pt idx="11483">
                  <c:v>31.137</c:v>
                </c:pt>
                <c:pt idx="11484">
                  <c:v>31.001000000000001</c:v>
                </c:pt>
                <c:pt idx="11485">
                  <c:v>32.999000000000002</c:v>
                </c:pt>
                <c:pt idx="11486">
                  <c:v>31.991</c:v>
                </c:pt>
                <c:pt idx="11487">
                  <c:v>31.814</c:v>
                </c:pt>
                <c:pt idx="11488">
                  <c:v>31.035</c:v>
                </c:pt>
                <c:pt idx="11489">
                  <c:v>31.350999999999999</c:v>
                </c:pt>
                <c:pt idx="11490">
                  <c:v>31.225000000000001</c:v>
                </c:pt>
                <c:pt idx="11491">
                  <c:v>31.027999999999999</c:v>
                </c:pt>
                <c:pt idx="11492">
                  <c:v>31.373000000000001</c:v>
                </c:pt>
                <c:pt idx="11493">
                  <c:v>31.34</c:v>
                </c:pt>
                <c:pt idx="11494">
                  <c:v>32.039000000000001</c:v>
                </c:pt>
                <c:pt idx="11495">
                  <c:v>32.165999999999997</c:v>
                </c:pt>
                <c:pt idx="11496">
                  <c:v>32.371000000000002</c:v>
                </c:pt>
                <c:pt idx="11497">
                  <c:v>32.631999999999998</c:v>
                </c:pt>
                <c:pt idx="11498">
                  <c:v>33.299999999999997</c:v>
                </c:pt>
                <c:pt idx="11499">
                  <c:v>33.371000000000002</c:v>
                </c:pt>
                <c:pt idx="11500">
                  <c:v>32.512</c:v>
                </c:pt>
                <c:pt idx="11501">
                  <c:v>33.033999999999999</c:v>
                </c:pt>
                <c:pt idx="11502">
                  <c:v>32.683</c:v>
                </c:pt>
                <c:pt idx="11503">
                  <c:v>32.534999999999997</c:v>
                </c:pt>
                <c:pt idx="11504">
                  <c:v>32.523000000000003</c:v>
                </c:pt>
                <c:pt idx="11505">
                  <c:v>32.860999999999997</c:v>
                </c:pt>
                <c:pt idx="11506">
                  <c:v>32.936999999999998</c:v>
                </c:pt>
                <c:pt idx="11507">
                  <c:v>32.901000000000003</c:v>
                </c:pt>
                <c:pt idx="11508">
                  <c:v>32.860999999999997</c:v>
                </c:pt>
                <c:pt idx="11509">
                  <c:v>33.380000000000003</c:v>
                </c:pt>
                <c:pt idx="11510">
                  <c:v>33.344999999999999</c:v>
                </c:pt>
                <c:pt idx="11511">
                  <c:v>32.942999999999998</c:v>
                </c:pt>
                <c:pt idx="11512">
                  <c:v>33.793999999999997</c:v>
                </c:pt>
                <c:pt idx="11513">
                  <c:v>33.761000000000003</c:v>
                </c:pt>
                <c:pt idx="11514">
                  <c:v>33.978999999999999</c:v>
                </c:pt>
                <c:pt idx="11515">
                  <c:v>33.685000000000002</c:v>
                </c:pt>
                <c:pt idx="11516">
                  <c:v>33.905000000000001</c:v>
                </c:pt>
                <c:pt idx="11517">
                  <c:v>33.892000000000003</c:v>
                </c:pt>
                <c:pt idx="11518">
                  <c:v>33.499000000000002</c:v>
                </c:pt>
                <c:pt idx="11519">
                  <c:v>33.953000000000003</c:v>
                </c:pt>
                <c:pt idx="11520">
                  <c:v>34.406999999999996</c:v>
                </c:pt>
                <c:pt idx="11521">
                  <c:v>34.097999999999999</c:v>
                </c:pt>
                <c:pt idx="11522">
                  <c:v>33.743000000000002</c:v>
                </c:pt>
                <c:pt idx="11523">
                  <c:v>33.923000000000002</c:v>
                </c:pt>
                <c:pt idx="11524">
                  <c:v>33.529000000000003</c:v>
                </c:pt>
                <c:pt idx="11525">
                  <c:v>33.426000000000002</c:v>
                </c:pt>
                <c:pt idx="11526">
                  <c:v>34.195</c:v>
                </c:pt>
                <c:pt idx="11527">
                  <c:v>33.241</c:v>
                </c:pt>
                <c:pt idx="11528">
                  <c:v>33.372</c:v>
                </c:pt>
                <c:pt idx="11529">
                  <c:v>32.878</c:v>
                </c:pt>
                <c:pt idx="11530">
                  <c:v>32.835999999999999</c:v>
                </c:pt>
                <c:pt idx="11531">
                  <c:v>33.365000000000002</c:v>
                </c:pt>
                <c:pt idx="11532">
                  <c:v>32.634</c:v>
                </c:pt>
                <c:pt idx="11533">
                  <c:v>32.945999999999998</c:v>
                </c:pt>
                <c:pt idx="11534">
                  <c:v>32.959000000000003</c:v>
                </c:pt>
                <c:pt idx="11535">
                  <c:v>33.087000000000003</c:v>
                </c:pt>
                <c:pt idx="11536">
                  <c:v>33.78</c:v>
                </c:pt>
                <c:pt idx="11537">
                  <c:v>33.058</c:v>
                </c:pt>
                <c:pt idx="11538">
                  <c:v>32.81</c:v>
                </c:pt>
                <c:pt idx="11539">
                  <c:v>32.883000000000003</c:v>
                </c:pt>
                <c:pt idx="11540">
                  <c:v>33.017000000000003</c:v>
                </c:pt>
                <c:pt idx="11541">
                  <c:v>32.530999999999999</c:v>
                </c:pt>
                <c:pt idx="11542">
                  <c:v>32.838000000000001</c:v>
                </c:pt>
                <c:pt idx="11543">
                  <c:v>33.249000000000002</c:v>
                </c:pt>
                <c:pt idx="11544">
                  <c:v>33.555</c:v>
                </c:pt>
                <c:pt idx="11545">
                  <c:v>34.889000000000003</c:v>
                </c:pt>
                <c:pt idx="11546">
                  <c:v>34.18</c:v>
                </c:pt>
                <c:pt idx="11547">
                  <c:v>33.234000000000002</c:v>
                </c:pt>
                <c:pt idx="11548">
                  <c:v>34.323</c:v>
                </c:pt>
                <c:pt idx="11549">
                  <c:v>32.801000000000002</c:v>
                </c:pt>
                <c:pt idx="11550">
                  <c:v>32.174999999999997</c:v>
                </c:pt>
                <c:pt idx="11551">
                  <c:v>24.977</c:v>
                </c:pt>
                <c:pt idx="11552">
                  <c:v>28.177</c:v>
                </c:pt>
                <c:pt idx="11553">
                  <c:v>28.678999999999998</c:v>
                </c:pt>
                <c:pt idx="11554">
                  <c:v>28.416</c:v>
                </c:pt>
                <c:pt idx="11555">
                  <c:v>30.725999999999999</c:v>
                </c:pt>
                <c:pt idx="11556">
                  <c:v>28.675999999999998</c:v>
                </c:pt>
                <c:pt idx="11557">
                  <c:v>28.411000000000001</c:v>
                </c:pt>
                <c:pt idx="11558">
                  <c:v>28.524999999999999</c:v>
                </c:pt>
                <c:pt idx="11559">
                  <c:v>28.568000000000001</c:v>
                </c:pt>
                <c:pt idx="11560">
                  <c:v>28.545000000000002</c:v>
                </c:pt>
                <c:pt idx="11561">
                  <c:v>37.195999999999998</c:v>
                </c:pt>
                <c:pt idx="11562">
                  <c:v>15.766999999999999</c:v>
                </c:pt>
                <c:pt idx="11563">
                  <c:v>18.747</c:v>
                </c:pt>
                <c:pt idx="11564">
                  <c:v>21.529</c:v>
                </c:pt>
                <c:pt idx="11565">
                  <c:v>26.672000000000001</c:v>
                </c:pt>
                <c:pt idx="11566">
                  <c:v>29.201000000000001</c:v>
                </c:pt>
                <c:pt idx="11567">
                  <c:v>18.584</c:v>
                </c:pt>
                <c:pt idx="11568">
                  <c:v>18.187000000000001</c:v>
                </c:pt>
                <c:pt idx="11569">
                  <c:v>18.210999999999999</c:v>
                </c:pt>
                <c:pt idx="11570">
                  <c:v>21.041</c:v>
                </c:pt>
                <c:pt idx="11571">
                  <c:v>22.245000000000001</c:v>
                </c:pt>
                <c:pt idx="11572">
                  <c:v>17.831</c:v>
                </c:pt>
                <c:pt idx="11573">
                  <c:v>17.766999999999999</c:v>
                </c:pt>
                <c:pt idx="11574">
                  <c:v>18.193000000000001</c:v>
                </c:pt>
                <c:pt idx="11575">
                  <c:v>17.952999999999999</c:v>
                </c:pt>
                <c:pt idx="11576">
                  <c:v>16.027999999999999</c:v>
                </c:pt>
                <c:pt idx="11577">
                  <c:v>11.62</c:v>
                </c:pt>
                <c:pt idx="11578">
                  <c:v>17.492000000000001</c:v>
                </c:pt>
                <c:pt idx="11579">
                  <c:v>17.581</c:v>
                </c:pt>
                <c:pt idx="11580">
                  <c:v>15.337999999999999</c:v>
                </c:pt>
                <c:pt idx="11581">
                  <c:v>21.565999999999999</c:v>
                </c:pt>
                <c:pt idx="11582">
                  <c:v>24.459</c:v>
                </c:pt>
                <c:pt idx="11583">
                  <c:v>16.376000000000001</c:v>
                </c:pt>
                <c:pt idx="11584">
                  <c:v>19.774999999999999</c:v>
                </c:pt>
                <c:pt idx="11585">
                  <c:v>17.771000000000001</c:v>
                </c:pt>
                <c:pt idx="11586">
                  <c:v>16.757999999999999</c:v>
                </c:pt>
                <c:pt idx="11587">
                  <c:v>18.859000000000002</c:v>
                </c:pt>
                <c:pt idx="11588">
                  <c:v>14.054</c:v>
                </c:pt>
                <c:pt idx="11589">
                  <c:v>14.64</c:v>
                </c:pt>
                <c:pt idx="11590">
                  <c:v>17.712</c:v>
                </c:pt>
                <c:pt idx="11591">
                  <c:v>16.065000000000001</c:v>
                </c:pt>
                <c:pt idx="11592">
                  <c:v>12.101000000000001</c:v>
                </c:pt>
                <c:pt idx="11593">
                  <c:v>17.114000000000001</c:v>
                </c:pt>
                <c:pt idx="11594">
                  <c:v>17.988</c:v>
                </c:pt>
                <c:pt idx="11595">
                  <c:v>17.800999999999998</c:v>
                </c:pt>
                <c:pt idx="11596">
                  <c:v>18.724</c:v>
                </c:pt>
                <c:pt idx="11597">
                  <c:v>21.364999999999998</c:v>
                </c:pt>
                <c:pt idx="11598">
                  <c:v>18.173999999999999</c:v>
                </c:pt>
                <c:pt idx="11599">
                  <c:v>17.39</c:v>
                </c:pt>
                <c:pt idx="11600">
                  <c:v>19.222999999999999</c:v>
                </c:pt>
                <c:pt idx="11601">
                  <c:v>17.814</c:v>
                </c:pt>
                <c:pt idx="11602">
                  <c:v>15.249000000000001</c:v>
                </c:pt>
                <c:pt idx="11603">
                  <c:v>14.858000000000001</c:v>
                </c:pt>
                <c:pt idx="11604">
                  <c:v>15.987</c:v>
                </c:pt>
                <c:pt idx="11605">
                  <c:v>17.919</c:v>
                </c:pt>
                <c:pt idx="11606">
                  <c:v>17.899999999999999</c:v>
                </c:pt>
                <c:pt idx="11607">
                  <c:v>15.186</c:v>
                </c:pt>
                <c:pt idx="11608">
                  <c:v>18.917000000000002</c:v>
                </c:pt>
                <c:pt idx="11609">
                  <c:v>17.343</c:v>
                </c:pt>
                <c:pt idx="11610">
                  <c:v>16.524999999999999</c:v>
                </c:pt>
                <c:pt idx="11611">
                  <c:v>13.063000000000001</c:v>
                </c:pt>
                <c:pt idx="11612">
                  <c:v>15.007</c:v>
                </c:pt>
                <c:pt idx="11613">
                  <c:v>8.7349999999999994</c:v>
                </c:pt>
                <c:pt idx="11614">
                  <c:v>17.364000000000001</c:v>
                </c:pt>
                <c:pt idx="11615">
                  <c:v>17.085000000000001</c:v>
                </c:pt>
                <c:pt idx="11616">
                  <c:v>16.09</c:v>
                </c:pt>
                <c:pt idx="11617">
                  <c:v>8.94</c:v>
                </c:pt>
                <c:pt idx="11618">
                  <c:v>15.058999999999999</c:v>
                </c:pt>
                <c:pt idx="11619">
                  <c:v>17.311</c:v>
                </c:pt>
                <c:pt idx="11620">
                  <c:v>11.654</c:v>
                </c:pt>
                <c:pt idx="11621">
                  <c:v>8.5449999999999999</c:v>
                </c:pt>
                <c:pt idx="11622">
                  <c:v>14.939</c:v>
                </c:pt>
                <c:pt idx="11623">
                  <c:v>12.847</c:v>
                </c:pt>
                <c:pt idx="11624">
                  <c:v>15.116</c:v>
                </c:pt>
                <c:pt idx="11625">
                  <c:v>14.807</c:v>
                </c:pt>
                <c:pt idx="11626">
                  <c:v>8.9809999999999999</c:v>
                </c:pt>
                <c:pt idx="11627">
                  <c:v>14.366</c:v>
                </c:pt>
                <c:pt idx="11628">
                  <c:v>14.952999999999999</c:v>
                </c:pt>
                <c:pt idx="11629">
                  <c:v>18.177</c:v>
                </c:pt>
                <c:pt idx="11630">
                  <c:v>8.23</c:v>
                </c:pt>
                <c:pt idx="11631">
                  <c:v>12.348000000000001</c:v>
                </c:pt>
                <c:pt idx="11632">
                  <c:v>12.564</c:v>
                </c:pt>
                <c:pt idx="11633">
                  <c:v>11.101000000000001</c:v>
                </c:pt>
                <c:pt idx="11634">
                  <c:v>14.525</c:v>
                </c:pt>
                <c:pt idx="11635">
                  <c:v>15.103</c:v>
                </c:pt>
                <c:pt idx="11636">
                  <c:v>14.909000000000001</c:v>
                </c:pt>
                <c:pt idx="11637">
                  <c:v>15.003</c:v>
                </c:pt>
                <c:pt idx="11638">
                  <c:v>14.519</c:v>
                </c:pt>
                <c:pt idx="11639">
                  <c:v>8.3320000000000007</c:v>
                </c:pt>
                <c:pt idx="11640">
                  <c:v>12.446999999999999</c:v>
                </c:pt>
                <c:pt idx="11641">
                  <c:v>14.124000000000001</c:v>
                </c:pt>
                <c:pt idx="11642">
                  <c:v>14.599</c:v>
                </c:pt>
                <c:pt idx="11643">
                  <c:v>16.904</c:v>
                </c:pt>
                <c:pt idx="11644">
                  <c:v>21.023</c:v>
                </c:pt>
                <c:pt idx="11645">
                  <c:v>13.683</c:v>
                </c:pt>
                <c:pt idx="11646">
                  <c:v>12.16</c:v>
                </c:pt>
                <c:pt idx="11647">
                  <c:v>12.154</c:v>
                </c:pt>
                <c:pt idx="11648">
                  <c:v>10.87</c:v>
                </c:pt>
                <c:pt idx="11649">
                  <c:v>8.5129999999999999</c:v>
                </c:pt>
                <c:pt idx="11650">
                  <c:v>12.066000000000001</c:v>
                </c:pt>
                <c:pt idx="11651">
                  <c:v>12.645</c:v>
                </c:pt>
                <c:pt idx="11652">
                  <c:v>10.77</c:v>
                </c:pt>
                <c:pt idx="11653">
                  <c:v>14.629</c:v>
                </c:pt>
                <c:pt idx="11654">
                  <c:v>8.2560000000000002</c:v>
                </c:pt>
                <c:pt idx="11655">
                  <c:v>9.8350000000000009</c:v>
                </c:pt>
                <c:pt idx="11656">
                  <c:v>11.773</c:v>
                </c:pt>
                <c:pt idx="11657">
                  <c:v>10.454000000000001</c:v>
                </c:pt>
                <c:pt idx="11658">
                  <c:v>10.211</c:v>
                </c:pt>
                <c:pt idx="11659">
                  <c:v>7.9690000000000003</c:v>
                </c:pt>
                <c:pt idx="11660">
                  <c:v>11.74</c:v>
                </c:pt>
                <c:pt idx="11661">
                  <c:v>11.92</c:v>
                </c:pt>
                <c:pt idx="11662">
                  <c:v>10.432</c:v>
                </c:pt>
                <c:pt idx="11663">
                  <c:v>14.004</c:v>
                </c:pt>
                <c:pt idx="11664">
                  <c:v>8.2539999999999996</c:v>
                </c:pt>
                <c:pt idx="11665">
                  <c:v>11.615</c:v>
                </c:pt>
                <c:pt idx="11666">
                  <c:v>10.529</c:v>
                </c:pt>
                <c:pt idx="11667">
                  <c:v>10.356999999999999</c:v>
                </c:pt>
                <c:pt idx="11668">
                  <c:v>9.0589999999999993</c:v>
                </c:pt>
                <c:pt idx="11669">
                  <c:v>8.2469999999999999</c:v>
                </c:pt>
                <c:pt idx="11670">
                  <c:v>13.202</c:v>
                </c:pt>
                <c:pt idx="11671">
                  <c:v>10.242000000000001</c:v>
                </c:pt>
                <c:pt idx="11672">
                  <c:v>11.321</c:v>
                </c:pt>
                <c:pt idx="11673">
                  <c:v>12.077999999999999</c:v>
                </c:pt>
                <c:pt idx="11674">
                  <c:v>14.574999999999999</c:v>
                </c:pt>
                <c:pt idx="11675">
                  <c:v>17.149999999999999</c:v>
                </c:pt>
                <c:pt idx="11676">
                  <c:v>8.9670000000000005</c:v>
                </c:pt>
                <c:pt idx="11677">
                  <c:v>7.1050000000000004</c:v>
                </c:pt>
                <c:pt idx="11678">
                  <c:v>9.6449999999999996</c:v>
                </c:pt>
                <c:pt idx="11679">
                  <c:v>11.089</c:v>
                </c:pt>
                <c:pt idx="11680">
                  <c:v>8.3699999999999992</c:v>
                </c:pt>
                <c:pt idx="11681">
                  <c:v>6.2670000000000003</c:v>
                </c:pt>
                <c:pt idx="11682">
                  <c:v>7.9630000000000001</c:v>
                </c:pt>
                <c:pt idx="11683">
                  <c:v>6.9850000000000003</c:v>
                </c:pt>
                <c:pt idx="11684">
                  <c:v>9.5649999999999995</c:v>
                </c:pt>
                <c:pt idx="11685">
                  <c:v>9.4139999999999997</c:v>
                </c:pt>
                <c:pt idx="11686">
                  <c:v>9.3729999999999993</c:v>
                </c:pt>
                <c:pt idx="11687">
                  <c:v>10.555</c:v>
                </c:pt>
                <c:pt idx="11688">
                  <c:v>8.3030000000000008</c:v>
                </c:pt>
                <c:pt idx="11689">
                  <c:v>9.3510000000000009</c:v>
                </c:pt>
                <c:pt idx="11690">
                  <c:v>11.24</c:v>
                </c:pt>
                <c:pt idx="11691">
                  <c:v>9.7260000000000009</c:v>
                </c:pt>
                <c:pt idx="11692">
                  <c:v>9.4589999999999996</c:v>
                </c:pt>
                <c:pt idx="11693">
                  <c:v>8.1590000000000007</c:v>
                </c:pt>
                <c:pt idx="11694">
                  <c:v>8.1549999999999994</c:v>
                </c:pt>
                <c:pt idx="11695">
                  <c:v>5.899</c:v>
                </c:pt>
                <c:pt idx="11696">
                  <c:v>9.5139999999999993</c:v>
                </c:pt>
                <c:pt idx="11697">
                  <c:v>11.061</c:v>
                </c:pt>
                <c:pt idx="11698">
                  <c:v>9.4429999999999996</c:v>
                </c:pt>
                <c:pt idx="11699">
                  <c:v>9.3680000000000003</c:v>
                </c:pt>
                <c:pt idx="11700">
                  <c:v>8.1280000000000001</c:v>
                </c:pt>
                <c:pt idx="11701">
                  <c:v>8.0749999999999993</c:v>
                </c:pt>
                <c:pt idx="11702">
                  <c:v>8.1460000000000008</c:v>
                </c:pt>
                <c:pt idx="11703">
                  <c:v>9.5890000000000004</c:v>
                </c:pt>
                <c:pt idx="11704">
                  <c:v>3.3420000000000001</c:v>
                </c:pt>
                <c:pt idx="11705">
                  <c:v>10.961</c:v>
                </c:pt>
                <c:pt idx="11706">
                  <c:v>9.6280000000000001</c:v>
                </c:pt>
                <c:pt idx="11707">
                  <c:v>4.6890000000000001</c:v>
                </c:pt>
                <c:pt idx="11708">
                  <c:v>7.2729999999999997</c:v>
                </c:pt>
                <c:pt idx="11709">
                  <c:v>6.1020000000000003</c:v>
                </c:pt>
                <c:pt idx="11710">
                  <c:v>9.1379999999999999</c:v>
                </c:pt>
                <c:pt idx="11711">
                  <c:v>3.218</c:v>
                </c:pt>
                <c:pt idx="11712">
                  <c:v>2.8690000000000002</c:v>
                </c:pt>
                <c:pt idx="11713">
                  <c:v>10.778</c:v>
                </c:pt>
                <c:pt idx="11714">
                  <c:v>9.407</c:v>
                </c:pt>
                <c:pt idx="11715">
                  <c:v>9.2880000000000003</c:v>
                </c:pt>
                <c:pt idx="11716">
                  <c:v>11.654</c:v>
                </c:pt>
                <c:pt idx="11717">
                  <c:v>13.954000000000001</c:v>
                </c:pt>
                <c:pt idx="11718">
                  <c:v>16.364000000000001</c:v>
                </c:pt>
                <c:pt idx="11719">
                  <c:v>16.552</c:v>
                </c:pt>
                <c:pt idx="11720">
                  <c:v>19.57</c:v>
                </c:pt>
                <c:pt idx="11721">
                  <c:v>72.766000000000005</c:v>
                </c:pt>
                <c:pt idx="11722">
                  <c:v>183.23699999999999</c:v>
                </c:pt>
                <c:pt idx="11723">
                  <c:v>284.774</c:v>
                </c:pt>
                <c:pt idx="11724">
                  <c:v>405.53</c:v>
                </c:pt>
                <c:pt idx="11725">
                  <c:v>482.346</c:v>
                </c:pt>
                <c:pt idx="11726">
                  <c:v>504.45800000000003</c:v>
                </c:pt>
                <c:pt idx="11727">
                  <c:v>504.80900000000003</c:v>
                </c:pt>
                <c:pt idx="11728">
                  <c:v>487.49700000000001</c:v>
                </c:pt>
                <c:pt idx="11729">
                  <c:v>497.858</c:v>
                </c:pt>
                <c:pt idx="11730">
                  <c:v>487.065</c:v>
                </c:pt>
                <c:pt idx="11731">
                  <c:v>490.09800000000001</c:v>
                </c:pt>
                <c:pt idx="11732">
                  <c:v>470.69799999999998</c:v>
                </c:pt>
                <c:pt idx="11733">
                  <c:v>490.226</c:v>
                </c:pt>
                <c:pt idx="11734">
                  <c:v>500.73399999999998</c:v>
                </c:pt>
                <c:pt idx="11735">
                  <c:v>484.76499999999999</c:v>
                </c:pt>
                <c:pt idx="11736">
                  <c:v>490.96800000000002</c:v>
                </c:pt>
                <c:pt idx="11737">
                  <c:v>518.72</c:v>
                </c:pt>
                <c:pt idx="11738">
                  <c:v>496.99900000000002</c:v>
                </c:pt>
                <c:pt idx="11739">
                  <c:v>492.14299999999997</c:v>
                </c:pt>
                <c:pt idx="11740">
                  <c:v>507.142</c:v>
                </c:pt>
                <c:pt idx="11741">
                  <c:v>485.19299999999998</c:v>
                </c:pt>
                <c:pt idx="11742">
                  <c:v>472.04599999999999</c:v>
                </c:pt>
                <c:pt idx="11743">
                  <c:v>497.04700000000003</c:v>
                </c:pt>
                <c:pt idx="11744">
                  <c:v>494.59699999999998</c:v>
                </c:pt>
                <c:pt idx="11745">
                  <c:v>496.06900000000002</c:v>
                </c:pt>
                <c:pt idx="11746">
                  <c:v>483.87900000000002</c:v>
                </c:pt>
                <c:pt idx="11747">
                  <c:v>493.28399999999999</c:v>
                </c:pt>
                <c:pt idx="11748">
                  <c:v>471.59</c:v>
                </c:pt>
                <c:pt idx="11749">
                  <c:v>486.31200000000001</c:v>
                </c:pt>
                <c:pt idx="11750">
                  <c:v>479.53899999999999</c:v>
                </c:pt>
                <c:pt idx="11751">
                  <c:v>492.96</c:v>
                </c:pt>
                <c:pt idx="11752">
                  <c:v>481.55700000000002</c:v>
                </c:pt>
                <c:pt idx="11753">
                  <c:v>499.858</c:v>
                </c:pt>
                <c:pt idx="11754">
                  <c:v>471.59500000000003</c:v>
                </c:pt>
                <c:pt idx="11755">
                  <c:v>476.96600000000001</c:v>
                </c:pt>
                <c:pt idx="11756">
                  <c:v>475.988</c:v>
                </c:pt>
                <c:pt idx="11757">
                  <c:v>499.53699999999998</c:v>
                </c:pt>
                <c:pt idx="11758">
                  <c:v>503.88099999999997</c:v>
                </c:pt>
                <c:pt idx="11759">
                  <c:v>469.56799999999998</c:v>
                </c:pt>
                <c:pt idx="11760">
                  <c:v>435.39699999999999</c:v>
                </c:pt>
                <c:pt idx="11761">
                  <c:v>388.61500000000001</c:v>
                </c:pt>
                <c:pt idx="11762">
                  <c:v>349.76</c:v>
                </c:pt>
                <c:pt idx="11763">
                  <c:v>300.12799999999999</c:v>
                </c:pt>
                <c:pt idx="11764">
                  <c:v>295.41300000000001</c:v>
                </c:pt>
                <c:pt idx="11765">
                  <c:v>275.86599999999999</c:v>
                </c:pt>
                <c:pt idx="11766">
                  <c:v>282.76400000000001</c:v>
                </c:pt>
                <c:pt idx="11767">
                  <c:v>272.733</c:v>
                </c:pt>
                <c:pt idx="11768">
                  <c:v>264.95</c:v>
                </c:pt>
                <c:pt idx="11769">
                  <c:v>266.50099999999998</c:v>
                </c:pt>
                <c:pt idx="11770">
                  <c:v>253.03100000000001</c:v>
                </c:pt>
                <c:pt idx="11771">
                  <c:v>189.774</c:v>
                </c:pt>
                <c:pt idx="11772">
                  <c:v>243.88399999999999</c:v>
                </c:pt>
                <c:pt idx="11773">
                  <c:v>254.87700000000001</c:v>
                </c:pt>
                <c:pt idx="11774">
                  <c:v>231.76</c:v>
                </c:pt>
                <c:pt idx="11775">
                  <c:v>243.017</c:v>
                </c:pt>
                <c:pt idx="11776">
                  <c:v>246.33099999999999</c:v>
                </c:pt>
                <c:pt idx="11777">
                  <c:v>235.517</c:v>
                </c:pt>
                <c:pt idx="11778">
                  <c:v>240.733</c:v>
                </c:pt>
                <c:pt idx="11779">
                  <c:v>242.31800000000001</c:v>
                </c:pt>
                <c:pt idx="11780">
                  <c:v>241.49100000000001</c:v>
                </c:pt>
                <c:pt idx="11781">
                  <c:v>247.39699999999999</c:v>
                </c:pt>
                <c:pt idx="11782">
                  <c:v>245.315</c:v>
                </c:pt>
                <c:pt idx="11783">
                  <c:v>244.26300000000001</c:v>
                </c:pt>
                <c:pt idx="11784">
                  <c:v>245.94</c:v>
                </c:pt>
                <c:pt idx="11785">
                  <c:v>248.822</c:v>
                </c:pt>
                <c:pt idx="11786">
                  <c:v>227.20099999999999</c:v>
                </c:pt>
                <c:pt idx="11787">
                  <c:v>227.23500000000001</c:v>
                </c:pt>
                <c:pt idx="11788">
                  <c:v>226.32400000000001</c:v>
                </c:pt>
                <c:pt idx="11789">
                  <c:v>230.52699999999999</c:v>
                </c:pt>
                <c:pt idx="11790">
                  <c:v>229.64599999999999</c:v>
                </c:pt>
                <c:pt idx="11791">
                  <c:v>225.03200000000001</c:v>
                </c:pt>
                <c:pt idx="11792">
                  <c:v>231.73599999999999</c:v>
                </c:pt>
                <c:pt idx="11793">
                  <c:v>244.16300000000001</c:v>
                </c:pt>
                <c:pt idx="11794">
                  <c:v>215.852</c:v>
                </c:pt>
                <c:pt idx="11795">
                  <c:v>241.429</c:v>
                </c:pt>
                <c:pt idx="11796">
                  <c:v>226.43799999999999</c:v>
                </c:pt>
                <c:pt idx="11797">
                  <c:v>206.72300000000001</c:v>
                </c:pt>
                <c:pt idx="11798">
                  <c:v>203.37</c:v>
                </c:pt>
                <c:pt idx="11799">
                  <c:v>191.54900000000001</c:v>
                </c:pt>
                <c:pt idx="11800">
                  <c:v>203.476</c:v>
                </c:pt>
                <c:pt idx="11801">
                  <c:v>200.22</c:v>
                </c:pt>
                <c:pt idx="11802">
                  <c:v>186.178</c:v>
                </c:pt>
                <c:pt idx="11803">
                  <c:v>184.72200000000001</c:v>
                </c:pt>
                <c:pt idx="11804">
                  <c:v>197.887</c:v>
                </c:pt>
                <c:pt idx="11805">
                  <c:v>186.464</c:v>
                </c:pt>
                <c:pt idx="11806">
                  <c:v>179.16900000000001</c:v>
                </c:pt>
                <c:pt idx="11807">
                  <c:v>190.50399999999999</c:v>
                </c:pt>
                <c:pt idx="11808">
                  <c:v>177.751</c:v>
                </c:pt>
                <c:pt idx="11809">
                  <c:v>181.34299999999999</c:v>
                </c:pt>
                <c:pt idx="11810">
                  <c:v>168.80600000000001</c:v>
                </c:pt>
                <c:pt idx="11811">
                  <c:v>164.88800000000001</c:v>
                </c:pt>
                <c:pt idx="11812">
                  <c:v>165.27799999999999</c:v>
                </c:pt>
                <c:pt idx="11813">
                  <c:v>164.36799999999999</c:v>
                </c:pt>
                <c:pt idx="11814">
                  <c:v>165.09100000000001</c:v>
                </c:pt>
                <c:pt idx="11815">
                  <c:v>169.25700000000001</c:v>
                </c:pt>
                <c:pt idx="11816">
                  <c:v>159.905</c:v>
                </c:pt>
                <c:pt idx="11817">
                  <c:v>157.63900000000001</c:v>
                </c:pt>
                <c:pt idx="11818">
                  <c:v>164.88499999999999</c:v>
                </c:pt>
                <c:pt idx="11819">
                  <c:v>163.31899999999999</c:v>
                </c:pt>
                <c:pt idx="11820">
                  <c:v>156.10400000000001</c:v>
                </c:pt>
                <c:pt idx="11821">
                  <c:v>147.03200000000001</c:v>
                </c:pt>
                <c:pt idx="11822">
                  <c:v>151.55600000000001</c:v>
                </c:pt>
                <c:pt idx="11823">
                  <c:v>165.29300000000001</c:v>
                </c:pt>
                <c:pt idx="11824">
                  <c:v>144.63300000000001</c:v>
                </c:pt>
                <c:pt idx="11825">
                  <c:v>141.64500000000001</c:v>
                </c:pt>
                <c:pt idx="11826">
                  <c:v>148.81700000000001</c:v>
                </c:pt>
                <c:pt idx="11827">
                  <c:v>150.74100000000001</c:v>
                </c:pt>
                <c:pt idx="11828">
                  <c:v>144.625</c:v>
                </c:pt>
                <c:pt idx="11829">
                  <c:v>143.73099999999999</c:v>
                </c:pt>
                <c:pt idx="11830">
                  <c:v>158.43100000000001</c:v>
                </c:pt>
                <c:pt idx="11831">
                  <c:v>152.084</c:v>
                </c:pt>
                <c:pt idx="11832">
                  <c:v>141.773</c:v>
                </c:pt>
                <c:pt idx="11833">
                  <c:v>137.453</c:v>
                </c:pt>
                <c:pt idx="11834">
                  <c:v>140.73400000000001</c:v>
                </c:pt>
                <c:pt idx="11835">
                  <c:v>131.078</c:v>
                </c:pt>
                <c:pt idx="11836">
                  <c:v>146.44499999999999</c:v>
                </c:pt>
                <c:pt idx="11837">
                  <c:v>130.69</c:v>
                </c:pt>
                <c:pt idx="11838">
                  <c:v>139.07</c:v>
                </c:pt>
                <c:pt idx="11839">
                  <c:v>143.71299999999999</c:v>
                </c:pt>
                <c:pt idx="11840">
                  <c:v>139.62700000000001</c:v>
                </c:pt>
                <c:pt idx="11841">
                  <c:v>122.854</c:v>
                </c:pt>
                <c:pt idx="11842">
                  <c:v>130.70099999999999</c:v>
                </c:pt>
                <c:pt idx="11843">
                  <c:v>127.04600000000001</c:v>
                </c:pt>
                <c:pt idx="11844">
                  <c:v>124.184</c:v>
                </c:pt>
                <c:pt idx="11845">
                  <c:v>124.753</c:v>
                </c:pt>
                <c:pt idx="11846">
                  <c:v>128.09100000000001</c:v>
                </c:pt>
                <c:pt idx="11847">
                  <c:v>130.44800000000001</c:v>
                </c:pt>
                <c:pt idx="11848">
                  <c:v>131.38300000000001</c:v>
                </c:pt>
                <c:pt idx="11849">
                  <c:v>126.146</c:v>
                </c:pt>
                <c:pt idx="11850">
                  <c:v>115.47799999999999</c:v>
                </c:pt>
                <c:pt idx="11851">
                  <c:v>114.434</c:v>
                </c:pt>
                <c:pt idx="11852">
                  <c:v>101.104</c:v>
                </c:pt>
                <c:pt idx="11853">
                  <c:v>96.644000000000005</c:v>
                </c:pt>
                <c:pt idx="11854">
                  <c:v>88.093000000000004</c:v>
                </c:pt>
                <c:pt idx="11855">
                  <c:v>89.872</c:v>
                </c:pt>
                <c:pt idx="11856">
                  <c:v>87.572000000000003</c:v>
                </c:pt>
                <c:pt idx="11857">
                  <c:v>77.691000000000003</c:v>
                </c:pt>
                <c:pt idx="11858">
                  <c:v>84.361999999999995</c:v>
                </c:pt>
                <c:pt idx="11859">
                  <c:v>72.435000000000002</c:v>
                </c:pt>
                <c:pt idx="11860">
                  <c:v>55.253</c:v>
                </c:pt>
                <c:pt idx="11861">
                  <c:v>39.411999999999999</c:v>
                </c:pt>
                <c:pt idx="11862">
                  <c:v>26.129000000000001</c:v>
                </c:pt>
                <c:pt idx="11863">
                  <c:v>15.724</c:v>
                </c:pt>
                <c:pt idx="11864">
                  <c:v>16.859000000000002</c:v>
                </c:pt>
                <c:pt idx="11865">
                  <c:v>19.532</c:v>
                </c:pt>
                <c:pt idx="11866">
                  <c:v>20.443000000000001</c:v>
                </c:pt>
                <c:pt idx="11867">
                  <c:v>24.548999999999999</c:v>
                </c:pt>
                <c:pt idx="11868">
                  <c:v>11.443</c:v>
                </c:pt>
                <c:pt idx="11869">
                  <c:v>14.414</c:v>
                </c:pt>
                <c:pt idx="11870">
                  <c:v>15.654</c:v>
                </c:pt>
                <c:pt idx="11871">
                  <c:v>18.010000000000002</c:v>
                </c:pt>
                <c:pt idx="11872">
                  <c:v>17.873000000000001</c:v>
                </c:pt>
                <c:pt idx="11873">
                  <c:v>18.942</c:v>
                </c:pt>
                <c:pt idx="11874">
                  <c:v>20.318999999999999</c:v>
                </c:pt>
                <c:pt idx="11875">
                  <c:v>18.302</c:v>
                </c:pt>
                <c:pt idx="11876">
                  <c:v>20.616</c:v>
                </c:pt>
                <c:pt idx="11877">
                  <c:v>19.777999999999999</c:v>
                </c:pt>
                <c:pt idx="11878">
                  <c:v>20.725000000000001</c:v>
                </c:pt>
                <c:pt idx="11879">
                  <c:v>11.585000000000001</c:v>
                </c:pt>
                <c:pt idx="11880">
                  <c:v>19.170999999999999</c:v>
                </c:pt>
                <c:pt idx="11881">
                  <c:v>14.728999999999999</c:v>
                </c:pt>
                <c:pt idx="11882">
                  <c:v>11.308</c:v>
                </c:pt>
                <c:pt idx="11883">
                  <c:v>17.678000000000001</c:v>
                </c:pt>
                <c:pt idx="11884">
                  <c:v>17.384</c:v>
                </c:pt>
                <c:pt idx="11885">
                  <c:v>17.411000000000001</c:v>
                </c:pt>
                <c:pt idx="11886">
                  <c:v>17.170000000000002</c:v>
                </c:pt>
                <c:pt idx="11887">
                  <c:v>14.611000000000001</c:v>
                </c:pt>
                <c:pt idx="11888">
                  <c:v>9.6129999999999995</c:v>
                </c:pt>
                <c:pt idx="11889">
                  <c:v>10.25</c:v>
                </c:pt>
                <c:pt idx="11890">
                  <c:v>11.324</c:v>
                </c:pt>
                <c:pt idx="11891">
                  <c:v>10.26</c:v>
                </c:pt>
                <c:pt idx="11892">
                  <c:v>11.756</c:v>
                </c:pt>
                <c:pt idx="11893">
                  <c:v>7.6779999999999999</c:v>
                </c:pt>
                <c:pt idx="11894">
                  <c:v>9.93</c:v>
                </c:pt>
                <c:pt idx="11895">
                  <c:v>11.567</c:v>
                </c:pt>
                <c:pt idx="11896">
                  <c:v>9.2729999999999997</c:v>
                </c:pt>
                <c:pt idx="11897">
                  <c:v>10.977</c:v>
                </c:pt>
                <c:pt idx="11898">
                  <c:v>11.682</c:v>
                </c:pt>
                <c:pt idx="11899">
                  <c:v>13.750999999999999</c:v>
                </c:pt>
                <c:pt idx="11900">
                  <c:v>18.327000000000002</c:v>
                </c:pt>
                <c:pt idx="11901">
                  <c:v>16.335999999999999</c:v>
                </c:pt>
                <c:pt idx="11902">
                  <c:v>15.412000000000001</c:v>
                </c:pt>
                <c:pt idx="11903">
                  <c:v>15.11</c:v>
                </c:pt>
                <c:pt idx="11904">
                  <c:v>14.648</c:v>
                </c:pt>
                <c:pt idx="11905">
                  <c:v>16.045999999999999</c:v>
                </c:pt>
                <c:pt idx="11906">
                  <c:v>12.417999999999999</c:v>
                </c:pt>
                <c:pt idx="11907">
                  <c:v>16.917999999999999</c:v>
                </c:pt>
                <c:pt idx="11908">
                  <c:v>9.5950000000000006</c:v>
                </c:pt>
                <c:pt idx="11909">
                  <c:v>13.391</c:v>
                </c:pt>
                <c:pt idx="11910">
                  <c:v>15.670999999999999</c:v>
                </c:pt>
                <c:pt idx="11911">
                  <c:v>16.683</c:v>
                </c:pt>
                <c:pt idx="11912">
                  <c:v>13.821999999999999</c:v>
                </c:pt>
                <c:pt idx="11913">
                  <c:v>18.901</c:v>
                </c:pt>
                <c:pt idx="11914">
                  <c:v>16.513000000000002</c:v>
                </c:pt>
                <c:pt idx="11915">
                  <c:v>19.605</c:v>
                </c:pt>
                <c:pt idx="11916">
                  <c:v>8.766</c:v>
                </c:pt>
                <c:pt idx="11917">
                  <c:v>13.603</c:v>
                </c:pt>
                <c:pt idx="11918">
                  <c:v>16.474</c:v>
                </c:pt>
                <c:pt idx="11919">
                  <c:v>14.606</c:v>
                </c:pt>
                <c:pt idx="11920">
                  <c:v>16.84</c:v>
                </c:pt>
                <c:pt idx="11921">
                  <c:v>16.702999999999999</c:v>
                </c:pt>
                <c:pt idx="11922">
                  <c:v>17.585999999999999</c:v>
                </c:pt>
                <c:pt idx="11923">
                  <c:v>14.286</c:v>
                </c:pt>
                <c:pt idx="11924">
                  <c:v>17.425999999999998</c:v>
                </c:pt>
                <c:pt idx="11925">
                  <c:v>22.227</c:v>
                </c:pt>
                <c:pt idx="11926">
                  <c:v>20.594000000000001</c:v>
                </c:pt>
                <c:pt idx="11927">
                  <c:v>13.231</c:v>
                </c:pt>
                <c:pt idx="11928">
                  <c:v>13.709</c:v>
                </c:pt>
                <c:pt idx="11929">
                  <c:v>17.776</c:v>
                </c:pt>
                <c:pt idx="11930">
                  <c:v>20.978000000000002</c:v>
                </c:pt>
                <c:pt idx="11931">
                  <c:v>16.635999999999999</c:v>
                </c:pt>
                <c:pt idx="11932">
                  <c:v>22.135999999999999</c:v>
                </c:pt>
                <c:pt idx="11933">
                  <c:v>13.695</c:v>
                </c:pt>
                <c:pt idx="11934">
                  <c:v>15.707000000000001</c:v>
                </c:pt>
                <c:pt idx="11935">
                  <c:v>15.002000000000001</c:v>
                </c:pt>
                <c:pt idx="11936">
                  <c:v>15.063000000000001</c:v>
                </c:pt>
                <c:pt idx="11937">
                  <c:v>13.832000000000001</c:v>
                </c:pt>
                <c:pt idx="11938">
                  <c:v>18.634</c:v>
                </c:pt>
                <c:pt idx="11939">
                  <c:v>15.606999999999999</c:v>
                </c:pt>
                <c:pt idx="11940">
                  <c:v>23.344999999999999</c:v>
                </c:pt>
                <c:pt idx="11941">
                  <c:v>15.263</c:v>
                </c:pt>
                <c:pt idx="11942">
                  <c:v>16.452000000000002</c:v>
                </c:pt>
                <c:pt idx="11943">
                  <c:v>20.074000000000002</c:v>
                </c:pt>
                <c:pt idx="11944">
                  <c:v>17.393000000000001</c:v>
                </c:pt>
                <c:pt idx="11945">
                  <c:v>17.334</c:v>
                </c:pt>
                <c:pt idx="11946">
                  <c:v>23.321999999999999</c:v>
                </c:pt>
                <c:pt idx="11947">
                  <c:v>16.202000000000002</c:v>
                </c:pt>
                <c:pt idx="11948">
                  <c:v>15.898999999999999</c:v>
                </c:pt>
                <c:pt idx="11949">
                  <c:v>20.486000000000001</c:v>
                </c:pt>
                <c:pt idx="11950">
                  <c:v>20.867000000000001</c:v>
                </c:pt>
                <c:pt idx="11951">
                  <c:v>18.433</c:v>
                </c:pt>
                <c:pt idx="11952">
                  <c:v>14.992000000000001</c:v>
                </c:pt>
                <c:pt idx="11953">
                  <c:v>15.43</c:v>
                </c:pt>
                <c:pt idx="11954">
                  <c:v>17.683</c:v>
                </c:pt>
                <c:pt idx="11955">
                  <c:v>14.593</c:v>
                </c:pt>
                <c:pt idx="11956">
                  <c:v>18.02</c:v>
                </c:pt>
                <c:pt idx="11957">
                  <c:v>22.186</c:v>
                </c:pt>
                <c:pt idx="11958">
                  <c:v>17.359000000000002</c:v>
                </c:pt>
                <c:pt idx="11959">
                  <c:v>15.618</c:v>
                </c:pt>
                <c:pt idx="11960">
                  <c:v>12.379</c:v>
                </c:pt>
                <c:pt idx="11961">
                  <c:v>18.103000000000002</c:v>
                </c:pt>
                <c:pt idx="11962">
                  <c:v>14.734999999999999</c:v>
                </c:pt>
                <c:pt idx="11963">
                  <c:v>14.462</c:v>
                </c:pt>
                <c:pt idx="11964">
                  <c:v>12.888</c:v>
                </c:pt>
                <c:pt idx="11965">
                  <c:v>17.271999999999998</c:v>
                </c:pt>
                <c:pt idx="11966">
                  <c:v>20.192</c:v>
                </c:pt>
                <c:pt idx="11967">
                  <c:v>18.245999999999999</c:v>
                </c:pt>
                <c:pt idx="11968">
                  <c:v>19.088000000000001</c:v>
                </c:pt>
                <c:pt idx="11969">
                  <c:v>22.238</c:v>
                </c:pt>
                <c:pt idx="11970">
                  <c:v>17.869</c:v>
                </c:pt>
                <c:pt idx="11971">
                  <c:v>23.898</c:v>
                </c:pt>
                <c:pt idx="11972">
                  <c:v>17.152000000000001</c:v>
                </c:pt>
                <c:pt idx="11973">
                  <c:v>16.206</c:v>
                </c:pt>
                <c:pt idx="11974">
                  <c:v>15.946999999999999</c:v>
                </c:pt>
                <c:pt idx="11975">
                  <c:v>18.181000000000001</c:v>
                </c:pt>
                <c:pt idx="11976">
                  <c:v>15.449</c:v>
                </c:pt>
                <c:pt idx="11977">
                  <c:v>15.397</c:v>
                </c:pt>
                <c:pt idx="11978">
                  <c:v>18.449000000000002</c:v>
                </c:pt>
                <c:pt idx="11979">
                  <c:v>16.792999999999999</c:v>
                </c:pt>
                <c:pt idx="11980">
                  <c:v>16.405000000000001</c:v>
                </c:pt>
                <c:pt idx="11981">
                  <c:v>20.96</c:v>
                </c:pt>
                <c:pt idx="11982">
                  <c:v>16.321999999999999</c:v>
                </c:pt>
                <c:pt idx="11983">
                  <c:v>17.309999999999999</c:v>
                </c:pt>
                <c:pt idx="11984">
                  <c:v>15.365</c:v>
                </c:pt>
                <c:pt idx="11985">
                  <c:v>17.186</c:v>
                </c:pt>
                <c:pt idx="11986">
                  <c:v>15.851000000000001</c:v>
                </c:pt>
                <c:pt idx="11987">
                  <c:v>15.188000000000001</c:v>
                </c:pt>
                <c:pt idx="11988">
                  <c:v>14.968999999999999</c:v>
                </c:pt>
                <c:pt idx="11989">
                  <c:v>15.856</c:v>
                </c:pt>
                <c:pt idx="11990">
                  <c:v>15.784000000000001</c:v>
                </c:pt>
                <c:pt idx="11991">
                  <c:v>16.498999999999999</c:v>
                </c:pt>
                <c:pt idx="11992">
                  <c:v>14.936</c:v>
                </c:pt>
                <c:pt idx="11993">
                  <c:v>14.834</c:v>
                </c:pt>
                <c:pt idx="11994">
                  <c:v>17.719000000000001</c:v>
                </c:pt>
                <c:pt idx="11995">
                  <c:v>16.024000000000001</c:v>
                </c:pt>
                <c:pt idx="11996">
                  <c:v>15.981999999999999</c:v>
                </c:pt>
                <c:pt idx="11997">
                  <c:v>19.167999999999999</c:v>
                </c:pt>
                <c:pt idx="11998">
                  <c:v>19.297999999999998</c:v>
                </c:pt>
                <c:pt idx="11999">
                  <c:v>16.882000000000001</c:v>
                </c:pt>
                <c:pt idx="12000">
                  <c:v>20.082999999999998</c:v>
                </c:pt>
                <c:pt idx="12001">
                  <c:v>17.965</c:v>
                </c:pt>
                <c:pt idx="12002">
                  <c:v>16.283999999999999</c:v>
                </c:pt>
                <c:pt idx="12003">
                  <c:v>16.305</c:v>
                </c:pt>
                <c:pt idx="12004">
                  <c:v>14.699</c:v>
                </c:pt>
                <c:pt idx="12005">
                  <c:v>17.975000000000001</c:v>
                </c:pt>
                <c:pt idx="12006">
                  <c:v>15.129</c:v>
                </c:pt>
                <c:pt idx="12007">
                  <c:v>21.378</c:v>
                </c:pt>
                <c:pt idx="12008">
                  <c:v>16.366</c:v>
                </c:pt>
                <c:pt idx="12009">
                  <c:v>17.977</c:v>
                </c:pt>
                <c:pt idx="12010">
                  <c:v>15.249000000000001</c:v>
                </c:pt>
                <c:pt idx="12011">
                  <c:v>14.766999999999999</c:v>
                </c:pt>
                <c:pt idx="12012">
                  <c:v>17.367999999999999</c:v>
                </c:pt>
                <c:pt idx="12013">
                  <c:v>15.987</c:v>
                </c:pt>
                <c:pt idx="12014">
                  <c:v>18.545999999999999</c:v>
                </c:pt>
                <c:pt idx="12015">
                  <c:v>17.187000000000001</c:v>
                </c:pt>
                <c:pt idx="12016">
                  <c:v>20.510999999999999</c:v>
                </c:pt>
                <c:pt idx="12017">
                  <c:v>18.734000000000002</c:v>
                </c:pt>
                <c:pt idx="12018">
                  <c:v>17.582000000000001</c:v>
                </c:pt>
                <c:pt idx="12019">
                  <c:v>17.085999999999999</c:v>
                </c:pt>
                <c:pt idx="12020">
                  <c:v>17.026</c:v>
                </c:pt>
                <c:pt idx="12021">
                  <c:v>19.62</c:v>
                </c:pt>
                <c:pt idx="12022">
                  <c:v>19.780999999999999</c:v>
                </c:pt>
                <c:pt idx="12023">
                  <c:v>19.692</c:v>
                </c:pt>
                <c:pt idx="12024">
                  <c:v>24.265000000000001</c:v>
                </c:pt>
                <c:pt idx="12025">
                  <c:v>21.818999999999999</c:v>
                </c:pt>
                <c:pt idx="12026">
                  <c:v>15.218</c:v>
                </c:pt>
                <c:pt idx="12027">
                  <c:v>18.463999999999999</c:v>
                </c:pt>
                <c:pt idx="12028">
                  <c:v>16.649999999999999</c:v>
                </c:pt>
                <c:pt idx="12029">
                  <c:v>22.111999999999998</c:v>
                </c:pt>
                <c:pt idx="12030">
                  <c:v>19.922999999999998</c:v>
                </c:pt>
                <c:pt idx="12031">
                  <c:v>15.340999999999999</c:v>
                </c:pt>
                <c:pt idx="12032">
                  <c:v>15.54</c:v>
                </c:pt>
                <c:pt idx="12033">
                  <c:v>25.527000000000001</c:v>
                </c:pt>
                <c:pt idx="12034">
                  <c:v>19.657</c:v>
                </c:pt>
                <c:pt idx="12035">
                  <c:v>23.614000000000001</c:v>
                </c:pt>
                <c:pt idx="12036">
                  <c:v>17.704999999999998</c:v>
                </c:pt>
                <c:pt idx="12037">
                  <c:v>18.966999999999999</c:v>
                </c:pt>
                <c:pt idx="12038">
                  <c:v>21.518999999999998</c:v>
                </c:pt>
                <c:pt idx="12039">
                  <c:v>18.114999999999998</c:v>
                </c:pt>
                <c:pt idx="12040">
                  <c:v>17.992000000000001</c:v>
                </c:pt>
                <c:pt idx="12041">
                  <c:v>23.497</c:v>
                </c:pt>
                <c:pt idx="12042">
                  <c:v>16.885999999999999</c:v>
                </c:pt>
                <c:pt idx="12043">
                  <c:v>19.477</c:v>
                </c:pt>
                <c:pt idx="12044">
                  <c:v>17.178999999999998</c:v>
                </c:pt>
                <c:pt idx="12045">
                  <c:v>23.323</c:v>
                </c:pt>
                <c:pt idx="12046">
                  <c:v>22.922000000000001</c:v>
                </c:pt>
                <c:pt idx="12047">
                  <c:v>20.356000000000002</c:v>
                </c:pt>
                <c:pt idx="12048">
                  <c:v>20.481999999999999</c:v>
                </c:pt>
                <c:pt idx="12049">
                  <c:v>22.024000000000001</c:v>
                </c:pt>
                <c:pt idx="12050">
                  <c:v>19.123999999999999</c:v>
                </c:pt>
                <c:pt idx="12051">
                  <c:v>14.753</c:v>
                </c:pt>
                <c:pt idx="12052">
                  <c:v>19.922000000000001</c:v>
                </c:pt>
                <c:pt idx="12053">
                  <c:v>18.105</c:v>
                </c:pt>
                <c:pt idx="12054">
                  <c:v>19.527999999999999</c:v>
                </c:pt>
                <c:pt idx="12055">
                  <c:v>16.003</c:v>
                </c:pt>
                <c:pt idx="12056">
                  <c:v>30.952999999999999</c:v>
                </c:pt>
                <c:pt idx="12057">
                  <c:v>25.574999999999999</c:v>
                </c:pt>
                <c:pt idx="12058">
                  <c:v>18.378</c:v>
                </c:pt>
                <c:pt idx="12059">
                  <c:v>20.677</c:v>
                </c:pt>
                <c:pt idx="12060">
                  <c:v>17.841999999999999</c:v>
                </c:pt>
                <c:pt idx="12061">
                  <c:v>16.486999999999998</c:v>
                </c:pt>
                <c:pt idx="12062">
                  <c:v>19.48</c:v>
                </c:pt>
                <c:pt idx="12063">
                  <c:v>18.690000000000001</c:v>
                </c:pt>
                <c:pt idx="12064">
                  <c:v>22.584</c:v>
                </c:pt>
                <c:pt idx="12065">
                  <c:v>21.015999999999998</c:v>
                </c:pt>
                <c:pt idx="12066">
                  <c:v>16.704999999999998</c:v>
                </c:pt>
                <c:pt idx="12067">
                  <c:v>17.736999999999998</c:v>
                </c:pt>
                <c:pt idx="12068">
                  <c:v>19.786000000000001</c:v>
                </c:pt>
                <c:pt idx="12069">
                  <c:v>16.334</c:v>
                </c:pt>
                <c:pt idx="12070">
                  <c:v>20.404</c:v>
                </c:pt>
                <c:pt idx="12071">
                  <c:v>15.462999999999999</c:v>
                </c:pt>
                <c:pt idx="12072">
                  <c:v>18.574999999999999</c:v>
                </c:pt>
                <c:pt idx="12073">
                  <c:v>17.260000000000002</c:v>
                </c:pt>
                <c:pt idx="12074">
                  <c:v>10.726000000000001</c:v>
                </c:pt>
                <c:pt idx="12075">
                  <c:v>14.363</c:v>
                </c:pt>
                <c:pt idx="12076">
                  <c:v>14.443</c:v>
                </c:pt>
                <c:pt idx="12077">
                  <c:v>12.608000000000001</c:v>
                </c:pt>
                <c:pt idx="12078">
                  <c:v>16.826000000000001</c:v>
                </c:pt>
                <c:pt idx="12079">
                  <c:v>14.648</c:v>
                </c:pt>
                <c:pt idx="12080">
                  <c:v>20.324999999999999</c:v>
                </c:pt>
                <c:pt idx="12081">
                  <c:v>18.684000000000001</c:v>
                </c:pt>
                <c:pt idx="12082">
                  <c:v>16.64</c:v>
                </c:pt>
                <c:pt idx="12083">
                  <c:v>17.526</c:v>
                </c:pt>
                <c:pt idx="12084">
                  <c:v>16.626000000000001</c:v>
                </c:pt>
                <c:pt idx="12085">
                  <c:v>15.301</c:v>
                </c:pt>
                <c:pt idx="12086">
                  <c:v>12.722</c:v>
                </c:pt>
                <c:pt idx="12087">
                  <c:v>15.028</c:v>
                </c:pt>
                <c:pt idx="12088">
                  <c:v>14.922000000000001</c:v>
                </c:pt>
                <c:pt idx="12089">
                  <c:v>18.146999999999998</c:v>
                </c:pt>
                <c:pt idx="12090">
                  <c:v>13.885</c:v>
                </c:pt>
                <c:pt idx="12091">
                  <c:v>12.877000000000001</c:v>
                </c:pt>
                <c:pt idx="12092">
                  <c:v>16.867000000000001</c:v>
                </c:pt>
                <c:pt idx="12093">
                  <c:v>16.600999999999999</c:v>
                </c:pt>
                <c:pt idx="12094">
                  <c:v>15.797000000000001</c:v>
                </c:pt>
                <c:pt idx="12095">
                  <c:v>15.8</c:v>
                </c:pt>
                <c:pt idx="12096">
                  <c:v>14.101000000000001</c:v>
                </c:pt>
                <c:pt idx="12097">
                  <c:v>12.766</c:v>
                </c:pt>
                <c:pt idx="12098">
                  <c:v>16.332000000000001</c:v>
                </c:pt>
                <c:pt idx="12099">
                  <c:v>12.805999999999999</c:v>
                </c:pt>
                <c:pt idx="12100">
                  <c:v>13.699</c:v>
                </c:pt>
                <c:pt idx="12101">
                  <c:v>13.788</c:v>
                </c:pt>
                <c:pt idx="12102">
                  <c:v>14.125</c:v>
                </c:pt>
                <c:pt idx="12103">
                  <c:v>12.753</c:v>
                </c:pt>
                <c:pt idx="12104">
                  <c:v>12.981</c:v>
                </c:pt>
                <c:pt idx="12105">
                  <c:v>13.858000000000001</c:v>
                </c:pt>
                <c:pt idx="12106">
                  <c:v>13.946</c:v>
                </c:pt>
                <c:pt idx="12107">
                  <c:v>13.504</c:v>
                </c:pt>
                <c:pt idx="12108">
                  <c:v>12.284000000000001</c:v>
                </c:pt>
                <c:pt idx="12109">
                  <c:v>15.285</c:v>
                </c:pt>
                <c:pt idx="12110">
                  <c:v>14.329000000000001</c:v>
                </c:pt>
                <c:pt idx="12111">
                  <c:v>16.68</c:v>
                </c:pt>
                <c:pt idx="12112">
                  <c:v>16.693999999999999</c:v>
                </c:pt>
                <c:pt idx="12113">
                  <c:v>17.716999999999999</c:v>
                </c:pt>
                <c:pt idx="12114">
                  <c:v>20.352</c:v>
                </c:pt>
                <c:pt idx="12115">
                  <c:v>13.734</c:v>
                </c:pt>
                <c:pt idx="12116">
                  <c:v>14.33</c:v>
                </c:pt>
                <c:pt idx="12117">
                  <c:v>12.821999999999999</c:v>
                </c:pt>
                <c:pt idx="12118">
                  <c:v>17.099</c:v>
                </c:pt>
                <c:pt idx="12119">
                  <c:v>17.027999999999999</c:v>
                </c:pt>
                <c:pt idx="12120">
                  <c:v>16.501000000000001</c:v>
                </c:pt>
                <c:pt idx="12121">
                  <c:v>18.54</c:v>
                </c:pt>
                <c:pt idx="12122">
                  <c:v>14.247</c:v>
                </c:pt>
                <c:pt idx="12123">
                  <c:v>17.413</c:v>
                </c:pt>
                <c:pt idx="12124">
                  <c:v>14.099</c:v>
                </c:pt>
                <c:pt idx="12125">
                  <c:v>20.553999999999998</c:v>
                </c:pt>
                <c:pt idx="12126">
                  <c:v>16.443999999999999</c:v>
                </c:pt>
                <c:pt idx="12127">
                  <c:v>18.591000000000001</c:v>
                </c:pt>
                <c:pt idx="12128">
                  <c:v>21.254999999999999</c:v>
                </c:pt>
                <c:pt idx="12129">
                  <c:v>17.535</c:v>
                </c:pt>
                <c:pt idx="12130">
                  <c:v>15.625</c:v>
                </c:pt>
                <c:pt idx="12131">
                  <c:v>15.002000000000001</c:v>
                </c:pt>
                <c:pt idx="12132">
                  <c:v>15.093</c:v>
                </c:pt>
                <c:pt idx="12133">
                  <c:v>15.477</c:v>
                </c:pt>
                <c:pt idx="12134">
                  <c:v>14.691000000000001</c:v>
                </c:pt>
                <c:pt idx="12135">
                  <c:v>15.769</c:v>
                </c:pt>
                <c:pt idx="12136">
                  <c:v>13.385</c:v>
                </c:pt>
                <c:pt idx="12137">
                  <c:v>13.811</c:v>
                </c:pt>
                <c:pt idx="12138">
                  <c:v>15.284000000000001</c:v>
                </c:pt>
                <c:pt idx="12139">
                  <c:v>14.414999999999999</c:v>
                </c:pt>
                <c:pt idx="12140">
                  <c:v>16.675999999999998</c:v>
                </c:pt>
                <c:pt idx="12141">
                  <c:v>14.135</c:v>
                </c:pt>
                <c:pt idx="12142">
                  <c:v>14.323</c:v>
                </c:pt>
                <c:pt idx="12143">
                  <c:v>15.882999999999999</c:v>
                </c:pt>
                <c:pt idx="12144">
                  <c:v>14.195</c:v>
                </c:pt>
                <c:pt idx="12145">
                  <c:v>12.332000000000001</c:v>
                </c:pt>
                <c:pt idx="12146">
                  <c:v>16.564</c:v>
                </c:pt>
                <c:pt idx="12147">
                  <c:v>19.582000000000001</c:v>
                </c:pt>
                <c:pt idx="12148">
                  <c:v>17.981000000000002</c:v>
                </c:pt>
                <c:pt idx="12149">
                  <c:v>14.288</c:v>
                </c:pt>
                <c:pt idx="12150">
                  <c:v>16.302</c:v>
                </c:pt>
                <c:pt idx="12151">
                  <c:v>16.597999999999999</c:v>
                </c:pt>
                <c:pt idx="12152">
                  <c:v>14.44</c:v>
                </c:pt>
                <c:pt idx="12153">
                  <c:v>13.49</c:v>
                </c:pt>
                <c:pt idx="12154">
                  <c:v>14.829000000000001</c:v>
                </c:pt>
                <c:pt idx="12155">
                  <c:v>15.468999999999999</c:v>
                </c:pt>
                <c:pt idx="12156">
                  <c:v>15.260999999999999</c:v>
                </c:pt>
                <c:pt idx="12157">
                  <c:v>14.874000000000001</c:v>
                </c:pt>
                <c:pt idx="12158">
                  <c:v>14.916</c:v>
                </c:pt>
                <c:pt idx="12159">
                  <c:v>15.484</c:v>
                </c:pt>
                <c:pt idx="12160">
                  <c:v>15.132</c:v>
                </c:pt>
                <c:pt idx="12161">
                  <c:v>12.971</c:v>
                </c:pt>
                <c:pt idx="12162">
                  <c:v>14.737</c:v>
                </c:pt>
                <c:pt idx="12163">
                  <c:v>14.375</c:v>
                </c:pt>
                <c:pt idx="12164">
                  <c:v>12.223000000000001</c:v>
                </c:pt>
                <c:pt idx="12165">
                  <c:v>14.522</c:v>
                </c:pt>
                <c:pt idx="12166">
                  <c:v>17.068999999999999</c:v>
                </c:pt>
                <c:pt idx="12167">
                  <c:v>11.34</c:v>
                </c:pt>
                <c:pt idx="12168">
                  <c:v>13.936999999999999</c:v>
                </c:pt>
                <c:pt idx="12169">
                  <c:v>14.507</c:v>
                </c:pt>
                <c:pt idx="12170">
                  <c:v>17.302</c:v>
                </c:pt>
                <c:pt idx="12171">
                  <c:v>15.555</c:v>
                </c:pt>
                <c:pt idx="12172">
                  <c:v>17.617999999999999</c:v>
                </c:pt>
                <c:pt idx="12173">
                  <c:v>14.019</c:v>
                </c:pt>
                <c:pt idx="12174">
                  <c:v>16.611999999999998</c:v>
                </c:pt>
                <c:pt idx="12175">
                  <c:v>18.001999999999999</c:v>
                </c:pt>
                <c:pt idx="12176">
                  <c:v>15.452999999999999</c:v>
                </c:pt>
                <c:pt idx="12177">
                  <c:v>13.497</c:v>
                </c:pt>
                <c:pt idx="12178">
                  <c:v>16.388000000000002</c:v>
                </c:pt>
                <c:pt idx="12179">
                  <c:v>17.291</c:v>
                </c:pt>
                <c:pt idx="12180">
                  <c:v>15.143000000000001</c:v>
                </c:pt>
                <c:pt idx="12181">
                  <c:v>16.675999999999998</c:v>
                </c:pt>
                <c:pt idx="12182">
                  <c:v>18.62</c:v>
                </c:pt>
                <c:pt idx="12183">
                  <c:v>15.131</c:v>
                </c:pt>
                <c:pt idx="12184">
                  <c:v>18.965</c:v>
                </c:pt>
                <c:pt idx="12185">
                  <c:v>14.45</c:v>
                </c:pt>
                <c:pt idx="12186">
                  <c:v>17.096</c:v>
                </c:pt>
                <c:pt idx="12187">
                  <c:v>16.931000000000001</c:v>
                </c:pt>
                <c:pt idx="12188">
                  <c:v>16.651</c:v>
                </c:pt>
                <c:pt idx="12189">
                  <c:v>15.259</c:v>
                </c:pt>
                <c:pt idx="12190">
                  <c:v>16.951000000000001</c:v>
                </c:pt>
                <c:pt idx="12191">
                  <c:v>17.765000000000001</c:v>
                </c:pt>
                <c:pt idx="12192">
                  <c:v>12.167</c:v>
                </c:pt>
                <c:pt idx="12193">
                  <c:v>14.222</c:v>
                </c:pt>
                <c:pt idx="12194">
                  <c:v>16.899999999999999</c:v>
                </c:pt>
                <c:pt idx="12195">
                  <c:v>15.413</c:v>
                </c:pt>
                <c:pt idx="12196">
                  <c:v>17.094999999999999</c:v>
                </c:pt>
                <c:pt idx="12197">
                  <c:v>16.802</c:v>
                </c:pt>
                <c:pt idx="12198">
                  <c:v>15.542</c:v>
                </c:pt>
                <c:pt idx="12199">
                  <c:v>18.533000000000001</c:v>
                </c:pt>
                <c:pt idx="12200">
                  <c:v>9.3059999999999992</c:v>
                </c:pt>
                <c:pt idx="12201">
                  <c:v>16.844000000000001</c:v>
                </c:pt>
                <c:pt idx="12202">
                  <c:v>14.686999999999999</c:v>
                </c:pt>
                <c:pt idx="12203">
                  <c:v>13.042</c:v>
                </c:pt>
                <c:pt idx="12204">
                  <c:v>12.334</c:v>
                </c:pt>
                <c:pt idx="12205">
                  <c:v>13.273</c:v>
                </c:pt>
                <c:pt idx="12206">
                  <c:v>13.811999999999999</c:v>
                </c:pt>
                <c:pt idx="12207">
                  <c:v>16.492999999999999</c:v>
                </c:pt>
                <c:pt idx="12208">
                  <c:v>15.571999999999999</c:v>
                </c:pt>
                <c:pt idx="12209">
                  <c:v>15.388999999999999</c:v>
                </c:pt>
                <c:pt idx="12210">
                  <c:v>17.006</c:v>
                </c:pt>
                <c:pt idx="12211">
                  <c:v>11.67</c:v>
                </c:pt>
                <c:pt idx="12212">
                  <c:v>14.13</c:v>
                </c:pt>
                <c:pt idx="12213">
                  <c:v>9.4979999999999993</c:v>
                </c:pt>
                <c:pt idx="12214">
                  <c:v>15.135999999999999</c:v>
                </c:pt>
                <c:pt idx="12215">
                  <c:v>17.042000000000002</c:v>
                </c:pt>
                <c:pt idx="12216">
                  <c:v>14.051</c:v>
                </c:pt>
                <c:pt idx="12217">
                  <c:v>17.236000000000001</c:v>
                </c:pt>
                <c:pt idx="12218">
                  <c:v>14.972</c:v>
                </c:pt>
                <c:pt idx="12219">
                  <c:v>14.959</c:v>
                </c:pt>
                <c:pt idx="12220">
                  <c:v>17.626000000000001</c:v>
                </c:pt>
                <c:pt idx="12221">
                  <c:v>20.49</c:v>
                </c:pt>
                <c:pt idx="12222">
                  <c:v>11.131</c:v>
                </c:pt>
                <c:pt idx="12223">
                  <c:v>17.14</c:v>
                </c:pt>
                <c:pt idx="12224">
                  <c:v>12.94</c:v>
                </c:pt>
                <c:pt idx="12225">
                  <c:v>14.686999999999999</c:v>
                </c:pt>
                <c:pt idx="12226">
                  <c:v>15.263</c:v>
                </c:pt>
                <c:pt idx="12227">
                  <c:v>13.035</c:v>
                </c:pt>
                <c:pt idx="12228">
                  <c:v>13.614000000000001</c:v>
                </c:pt>
                <c:pt idx="12229">
                  <c:v>15.061</c:v>
                </c:pt>
                <c:pt idx="12230">
                  <c:v>14.398999999999999</c:v>
                </c:pt>
                <c:pt idx="12231">
                  <c:v>15.878</c:v>
                </c:pt>
                <c:pt idx="12232">
                  <c:v>12.58</c:v>
                </c:pt>
                <c:pt idx="12233">
                  <c:v>15.423999999999999</c:v>
                </c:pt>
                <c:pt idx="12234">
                  <c:v>15.105</c:v>
                </c:pt>
                <c:pt idx="12235">
                  <c:v>9.6549999999999994</c:v>
                </c:pt>
                <c:pt idx="12236">
                  <c:v>15.468999999999999</c:v>
                </c:pt>
                <c:pt idx="12237">
                  <c:v>11.564</c:v>
                </c:pt>
                <c:pt idx="12238">
                  <c:v>16.657</c:v>
                </c:pt>
                <c:pt idx="12239">
                  <c:v>13.948</c:v>
                </c:pt>
                <c:pt idx="12240">
                  <c:v>15.962999999999999</c:v>
                </c:pt>
                <c:pt idx="12241">
                  <c:v>14.298</c:v>
                </c:pt>
                <c:pt idx="12242">
                  <c:v>15.694000000000001</c:v>
                </c:pt>
                <c:pt idx="12243">
                  <c:v>19.068000000000001</c:v>
                </c:pt>
                <c:pt idx="12244">
                  <c:v>15.92</c:v>
                </c:pt>
                <c:pt idx="12245">
                  <c:v>18.14</c:v>
                </c:pt>
                <c:pt idx="12246">
                  <c:v>15.862</c:v>
                </c:pt>
                <c:pt idx="12247">
                  <c:v>15.776999999999999</c:v>
                </c:pt>
                <c:pt idx="12248">
                  <c:v>15.12</c:v>
                </c:pt>
                <c:pt idx="12249">
                  <c:v>16.326000000000001</c:v>
                </c:pt>
                <c:pt idx="12250">
                  <c:v>17.361999999999998</c:v>
                </c:pt>
                <c:pt idx="12251">
                  <c:v>15.154</c:v>
                </c:pt>
                <c:pt idx="12252">
                  <c:v>14.802</c:v>
                </c:pt>
                <c:pt idx="12253">
                  <c:v>15.175000000000001</c:v>
                </c:pt>
                <c:pt idx="12254">
                  <c:v>12.696999999999999</c:v>
                </c:pt>
                <c:pt idx="12255">
                  <c:v>20.332000000000001</c:v>
                </c:pt>
                <c:pt idx="12256">
                  <c:v>18.54</c:v>
                </c:pt>
                <c:pt idx="12257">
                  <c:v>14.138</c:v>
                </c:pt>
                <c:pt idx="12258">
                  <c:v>14.718</c:v>
                </c:pt>
                <c:pt idx="12259">
                  <c:v>12.914</c:v>
                </c:pt>
                <c:pt idx="12260">
                  <c:v>16.832000000000001</c:v>
                </c:pt>
                <c:pt idx="12261">
                  <c:v>12.682</c:v>
                </c:pt>
                <c:pt idx="12262">
                  <c:v>13.246</c:v>
                </c:pt>
                <c:pt idx="12263">
                  <c:v>16.042000000000002</c:v>
                </c:pt>
                <c:pt idx="12264">
                  <c:v>11.824999999999999</c:v>
                </c:pt>
                <c:pt idx="12265">
                  <c:v>15.923999999999999</c:v>
                </c:pt>
                <c:pt idx="12266">
                  <c:v>19.347000000000001</c:v>
                </c:pt>
                <c:pt idx="12267">
                  <c:v>13.289</c:v>
                </c:pt>
                <c:pt idx="12268">
                  <c:v>14.683999999999999</c:v>
                </c:pt>
                <c:pt idx="12269">
                  <c:v>16.161000000000001</c:v>
                </c:pt>
                <c:pt idx="12270">
                  <c:v>14.526999999999999</c:v>
                </c:pt>
                <c:pt idx="12271">
                  <c:v>16.059999999999999</c:v>
                </c:pt>
                <c:pt idx="12272">
                  <c:v>14.385999999999999</c:v>
                </c:pt>
                <c:pt idx="12273">
                  <c:v>9.2420000000000009</c:v>
                </c:pt>
                <c:pt idx="12274">
                  <c:v>14.613</c:v>
                </c:pt>
                <c:pt idx="12275">
                  <c:v>12.481</c:v>
                </c:pt>
                <c:pt idx="12276">
                  <c:v>16.294</c:v>
                </c:pt>
                <c:pt idx="12277">
                  <c:v>12.862</c:v>
                </c:pt>
                <c:pt idx="12278">
                  <c:v>13.592000000000001</c:v>
                </c:pt>
                <c:pt idx="12279">
                  <c:v>14.371</c:v>
                </c:pt>
                <c:pt idx="12280">
                  <c:v>14.172000000000001</c:v>
                </c:pt>
                <c:pt idx="12281">
                  <c:v>15.311999999999999</c:v>
                </c:pt>
                <c:pt idx="12282">
                  <c:v>16.849</c:v>
                </c:pt>
                <c:pt idx="12283">
                  <c:v>14.117000000000001</c:v>
                </c:pt>
                <c:pt idx="12284">
                  <c:v>14.680999999999999</c:v>
                </c:pt>
                <c:pt idx="12285">
                  <c:v>12.436999999999999</c:v>
                </c:pt>
                <c:pt idx="12286">
                  <c:v>13.826000000000001</c:v>
                </c:pt>
                <c:pt idx="12287">
                  <c:v>15.193</c:v>
                </c:pt>
                <c:pt idx="12288">
                  <c:v>16.920999999999999</c:v>
                </c:pt>
                <c:pt idx="12289">
                  <c:v>15.676</c:v>
                </c:pt>
                <c:pt idx="12290">
                  <c:v>15.7</c:v>
                </c:pt>
                <c:pt idx="12291">
                  <c:v>12.535</c:v>
                </c:pt>
                <c:pt idx="12292">
                  <c:v>15.484999999999999</c:v>
                </c:pt>
                <c:pt idx="12293">
                  <c:v>13.278</c:v>
                </c:pt>
                <c:pt idx="12294">
                  <c:v>13.595000000000001</c:v>
                </c:pt>
                <c:pt idx="12295">
                  <c:v>15.494</c:v>
                </c:pt>
                <c:pt idx="12296">
                  <c:v>17.225000000000001</c:v>
                </c:pt>
                <c:pt idx="12297">
                  <c:v>14.166</c:v>
                </c:pt>
                <c:pt idx="12298">
                  <c:v>13.819000000000001</c:v>
                </c:pt>
                <c:pt idx="12299">
                  <c:v>13.438000000000001</c:v>
                </c:pt>
                <c:pt idx="12300">
                  <c:v>16.509</c:v>
                </c:pt>
                <c:pt idx="12301">
                  <c:v>14.912000000000001</c:v>
                </c:pt>
                <c:pt idx="12302">
                  <c:v>19.263999999999999</c:v>
                </c:pt>
                <c:pt idx="12303">
                  <c:v>12.711</c:v>
                </c:pt>
                <c:pt idx="12304">
                  <c:v>13.315</c:v>
                </c:pt>
                <c:pt idx="12305">
                  <c:v>17.440999999999999</c:v>
                </c:pt>
                <c:pt idx="12306">
                  <c:v>15.144</c:v>
                </c:pt>
                <c:pt idx="12307">
                  <c:v>20.744</c:v>
                </c:pt>
                <c:pt idx="12308">
                  <c:v>18.687999999999999</c:v>
                </c:pt>
                <c:pt idx="12309">
                  <c:v>12.541</c:v>
                </c:pt>
                <c:pt idx="12310">
                  <c:v>17.824000000000002</c:v>
                </c:pt>
                <c:pt idx="12311">
                  <c:v>16.850999999999999</c:v>
                </c:pt>
                <c:pt idx="12312">
                  <c:v>14.47</c:v>
                </c:pt>
                <c:pt idx="12313">
                  <c:v>14.224</c:v>
                </c:pt>
                <c:pt idx="12314">
                  <c:v>16.367000000000001</c:v>
                </c:pt>
                <c:pt idx="12315">
                  <c:v>15.098000000000001</c:v>
                </c:pt>
                <c:pt idx="12316">
                  <c:v>16.686</c:v>
                </c:pt>
                <c:pt idx="12317">
                  <c:v>17.364000000000001</c:v>
                </c:pt>
                <c:pt idx="12318">
                  <c:v>21.456</c:v>
                </c:pt>
                <c:pt idx="12319">
                  <c:v>17.527000000000001</c:v>
                </c:pt>
                <c:pt idx="12320">
                  <c:v>14.832000000000001</c:v>
                </c:pt>
                <c:pt idx="12321">
                  <c:v>15.055</c:v>
                </c:pt>
                <c:pt idx="12322">
                  <c:v>16.238</c:v>
                </c:pt>
                <c:pt idx="12323">
                  <c:v>16.568999999999999</c:v>
                </c:pt>
                <c:pt idx="12324">
                  <c:v>17.117000000000001</c:v>
                </c:pt>
                <c:pt idx="12325">
                  <c:v>13.259</c:v>
                </c:pt>
                <c:pt idx="12326">
                  <c:v>16.667999999999999</c:v>
                </c:pt>
                <c:pt idx="12327">
                  <c:v>15.752000000000001</c:v>
                </c:pt>
                <c:pt idx="12328">
                  <c:v>13.385</c:v>
                </c:pt>
                <c:pt idx="12329">
                  <c:v>13.164</c:v>
                </c:pt>
                <c:pt idx="12330">
                  <c:v>16.576000000000001</c:v>
                </c:pt>
                <c:pt idx="12331">
                  <c:v>17.206</c:v>
                </c:pt>
                <c:pt idx="12332">
                  <c:v>16.315000000000001</c:v>
                </c:pt>
                <c:pt idx="12333">
                  <c:v>20.114000000000001</c:v>
                </c:pt>
                <c:pt idx="12334">
                  <c:v>16.358000000000001</c:v>
                </c:pt>
                <c:pt idx="12335">
                  <c:v>17.606000000000002</c:v>
                </c:pt>
                <c:pt idx="12336">
                  <c:v>13.73</c:v>
                </c:pt>
                <c:pt idx="12337">
                  <c:v>12.512</c:v>
                </c:pt>
                <c:pt idx="12338">
                  <c:v>14.702</c:v>
                </c:pt>
                <c:pt idx="12339">
                  <c:v>21.164000000000001</c:v>
                </c:pt>
                <c:pt idx="12340">
                  <c:v>15.503</c:v>
                </c:pt>
                <c:pt idx="12341">
                  <c:v>15.81</c:v>
                </c:pt>
                <c:pt idx="12342">
                  <c:v>14.827</c:v>
                </c:pt>
                <c:pt idx="12343">
                  <c:v>13.23</c:v>
                </c:pt>
                <c:pt idx="12344">
                  <c:v>11.686</c:v>
                </c:pt>
                <c:pt idx="12345">
                  <c:v>13.823</c:v>
                </c:pt>
                <c:pt idx="12346">
                  <c:v>17.5</c:v>
                </c:pt>
                <c:pt idx="12347">
                  <c:v>17.323</c:v>
                </c:pt>
                <c:pt idx="12348">
                  <c:v>14.013999999999999</c:v>
                </c:pt>
                <c:pt idx="12349">
                  <c:v>15.076000000000001</c:v>
                </c:pt>
                <c:pt idx="12350">
                  <c:v>17.096</c:v>
                </c:pt>
                <c:pt idx="12351">
                  <c:v>17.428000000000001</c:v>
                </c:pt>
                <c:pt idx="12352">
                  <c:v>9.2669999999999995</c:v>
                </c:pt>
                <c:pt idx="12353">
                  <c:v>15.297000000000001</c:v>
                </c:pt>
                <c:pt idx="12354">
                  <c:v>13.759</c:v>
                </c:pt>
                <c:pt idx="12355">
                  <c:v>14.728</c:v>
                </c:pt>
                <c:pt idx="12356">
                  <c:v>13.763</c:v>
                </c:pt>
                <c:pt idx="12357">
                  <c:v>15.157</c:v>
                </c:pt>
                <c:pt idx="12358">
                  <c:v>14.496</c:v>
                </c:pt>
                <c:pt idx="12359">
                  <c:v>14.602</c:v>
                </c:pt>
                <c:pt idx="12360">
                  <c:v>16.178000000000001</c:v>
                </c:pt>
                <c:pt idx="12361">
                  <c:v>14.36</c:v>
                </c:pt>
                <c:pt idx="12362">
                  <c:v>15.519</c:v>
                </c:pt>
                <c:pt idx="12363">
                  <c:v>12.975</c:v>
                </c:pt>
                <c:pt idx="12364">
                  <c:v>13.127000000000001</c:v>
                </c:pt>
                <c:pt idx="12365">
                  <c:v>15.138</c:v>
                </c:pt>
                <c:pt idx="12366">
                  <c:v>16.007000000000001</c:v>
                </c:pt>
                <c:pt idx="12367">
                  <c:v>14.515000000000001</c:v>
                </c:pt>
                <c:pt idx="12368">
                  <c:v>18.210999999999999</c:v>
                </c:pt>
                <c:pt idx="12369">
                  <c:v>21.991</c:v>
                </c:pt>
                <c:pt idx="12370">
                  <c:v>16.565999999999999</c:v>
                </c:pt>
                <c:pt idx="12371">
                  <c:v>18.071000000000002</c:v>
                </c:pt>
                <c:pt idx="12372">
                  <c:v>13.731</c:v>
                </c:pt>
                <c:pt idx="12373">
                  <c:v>15.315</c:v>
                </c:pt>
                <c:pt idx="12374">
                  <c:v>21.344000000000001</c:v>
                </c:pt>
                <c:pt idx="12375">
                  <c:v>16.023</c:v>
                </c:pt>
                <c:pt idx="12376">
                  <c:v>9.3949999999999996</c:v>
                </c:pt>
                <c:pt idx="12377">
                  <c:v>15.526</c:v>
                </c:pt>
                <c:pt idx="12378">
                  <c:v>14.169</c:v>
                </c:pt>
                <c:pt idx="12379">
                  <c:v>14.855</c:v>
                </c:pt>
                <c:pt idx="12380">
                  <c:v>14.757999999999999</c:v>
                </c:pt>
                <c:pt idx="12381">
                  <c:v>15.042999999999999</c:v>
                </c:pt>
                <c:pt idx="12382">
                  <c:v>15.109</c:v>
                </c:pt>
                <c:pt idx="12383">
                  <c:v>9.7289999999999992</c:v>
                </c:pt>
                <c:pt idx="12384">
                  <c:v>15.516</c:v>
                </c:pt>
                <c:pt idx="12385">
                  <c:v>9.6620000000000008</c:v>
                </c:pt>
                <c:pt idx="12386">
                  <c:v>15.271000000000001</c:v>
                </c:pt>
                <c:pt idx="12387">
                  <c:v>11.068</c:v>
                </c:pt>
                <c:pt idx="12388">
                  <c:v>14.335000000000001</c:v>
                </c:pt>
                <c:pt idx="12389">
                  <c:v>15.832000000000001</c:v>
                </c:pt>
                <c:pt idx="12390">
                  <c:v>15.866</c:v>
                </c:pt>
                <c:pt idx="12391">
                  <c:v>17.026</c:v>
                </c:pt>
                <c:pt idx="12392">
                  <c:v>14.605</c:v>
                </c:pt>
                <c:pt idx="12393">
                  <c:v>14.968</c:v>
                </c:pt>
                <c:pt idx="12394">
                  <c:v>8.8179999999999996</c:v>
                </c:pt>
                <c:pt idx="12395">
                  <c:v>15.31</c:v>
                </c:pt>
                <c:pt idx="12396">
                  <c:v>16.187000000000001</c:v>
                </c:pt>
                <c:pt idx="12397">
                  <c:v>16.308</c:v>
                </c:pt>
                <c:pt idx="12398">
                  <c:v>13.022</c:v>
                </c:pt>
                <c:pt idx="12399">
                  <c:v>16.707000000000001</c:v>
                </c:pt>
                <c:pt idx="12400">
                  <c:v>18.684999999999999</c:v>
                </c:pt>
                <c:pt idx="12401">
                  <c:v>17.506</c:v>
                </c:pt>
                <c:pt idx="12402">
                  <c:v>15.686999999999999</c:v>
                </c:pt>
                <c:pt idx="12403">
                  <c:v>20.614000000000001</c:v>
                </c:pt>
                <c:pt idx="12404">
                  <c:v>14.664</c:v>
                </c:pt>
                <c:pt idx="12405">
                  <c:v>15.028</c:v>
                </c:pt>
                <c:pt idx="12406">
                  <c:v>14.804</c:v>
                </c:pt>
                <c:pt idx="12407">
                  <c:v>16.533000000000001</c:v>
                </c:pt>
                <c:pt idx="12408">
                  <c:v>13.930999999999999</c:v>
                </c:pt>
                <c:pt idx="12409">
                  <c:v>12.641999999999999</c:v>
                </c:pt>
                <c:pt idx="12410">
                  <c:v>13.348000000000001</c:v>
                </c:pt>
                <c:pt idx="12411">
                  <c:v>13.145</c:v>
                </c:pt>
                <c:pt idx="12412">
                  <c:v>14.27</c:v>
                </c:pt>
                <c:pt idx="12413">
                  <c:v>15.016999999999999</c:v>
                </c:pt>
                <c:pt idx="12414">
                  <c:v>14.067</c:v>
                </c:pt>
                <c:pt idx="12415">
                  <c:v>14.037000000000001</c:v>
                </c:pt>
                <c:pt idx="12416">
                  <c:v>16.190000000000001</c:v>
                </c:pt>
                <c:pt idx="12417">
                  <c:v>15.414999999999999</c:v>
                </c:pt>
                <c:pt idx="12418">
                  <c:v>13.192</c:v>
                </c:pt>
                <c:pt idx="12419">
                  <c:v>16.384</c:v>
                </c:pt>
                <c:pt idx="12420">
                  <c:v>15.34</c:v>
                </c:pt>
                <c:pt idx="12421">
                  <c:v>14.670999999999999</c:v>
                </c:pt>
                <c:pt idx="12422">
                  <c:v>12.756</c:v>
                </c:pt>
                <c:pt idx="12423">
                  <c:v>15.484999999999999</c:v>
                </c:pt>
                <c:pt idx="12424">
                  <c:v>17.082000000000001</c:v>
                </c:pt>
                <c:pt idx="12425">
                  <c:v>17.463000000000001</c:v>
                </c:pt>
                <c:pt idx="12426">
                  <c:v>19.423999999999999</c:v>
                </c:pt>
                <c:pt idx="12427">
                  <c:v>14.829000000000001</c:v>
                </c:pt>
                <c:pt idx="12428">
                  <c:v>17.373999999999999</c:v>
                </c:pt>
                <c:pt idx="12429">
                  <c:v>18.957000000000001</c:v>
                </c:pt>
                <c:pt idx="12430">
                  <c:v>19.940000000000001</c:v>
                </c:pt>
                <c:pt idx="12431">
                  <c:v>17.356000000000002</c:v>
                </c:pt>
                <c:pt idx="12432">
                  <c:v>18.454000000000001</c:v>
                </c:pt>
                <c:pt idx="12433">
                  <c:v>13.416</c:v>
                </c:pt>
                <c:pt idx="12434">
                  <c:v>19.663</c:v>
                </c:pt>
                <c:pt idx="12435">
                  <c:v>14.304</c:v>
                </c:pt>
                <c:pt idx="12436">
                  <c:v>15.574</c:v>
                </c:pt>
                <c:pt idx="12437">
                  <c:v>13.202</c:v>
                </c:pt>
                <c:pt idx="12438">
                  <c:v>14.055999999999999</c:v>
                </c:pt>
                <c:pt idx="12439">
                  <c:v>15.617000000000001</c:v>
                </c:pt>
                <c:pt idx="12440">
                  <c:v>13.47</c:v>
                </c:pt>
                <c:pt idx="12441">
                  <c:v>18.553000000000001</c:v>
                </c:pt>
                <c:pt idx="12442">
                  <c:v>16.190999999999999</c:v>
                </c:pt>
                <c:pt idx="12443">
                  <c:v>17.451000000000001</c:v>
                </c:pt>
                <c:pt idx="12444">
                  <c:v>14.882</c:v>
                </c:pt>
                <c:pt idx="12445">
                  <c:v>14.646000000000001</c:v>
                </c:pt>
                <c:pt idx="12446">
                  <c:v>13.041</c:v>
                </c:pt>
                <c:pt idx="12447">
                  <c:v>13.666</c:v>
                </c:pt>
                <c:pt idx="12448">
                  <c:v>12.78</c:v>
                </c:pt>
                <c:pt idx="12449">
                  <c:v>12.48</c:v>
                </c:pt>
                <c:pt idx="12450">
                  <c:v>12.189</c:v>
                </c:pt>
                <c:pt idx="12451">
                  <c:v>16.07</c:v>
                </c:pt>
                <c:pt idx="12452">
                  <c:v>16.312999999999999</c:v>
                </c:pt>
                <c:pt idx="12453">
                  <c:v>14.337</c:v>
                </c:pt>
                <c:pt idx="12454">
                  <c:v>17.821000000000002</c:v>
                </c:pt>
                <c:pt idx="12455">
                  <c:v>20.140999999999998</c:v>
                </c:pt>
                <c:pt idx="12456">
                  <c:v>13.612</c:v>
                </c:pt>
                <c:pt idx="12457">
                  <c:v>15.342000000000001</c:v>
                </c:pt>
                <c:pt idx="12458">
                  <c:v>12.625</c:v>
                </c:pt>
                <c:pt idx="12459">
                  <c:v>17.306999999999999</c:v>
                </c:pt>
                <c:pt idx="12460">
                  <c:v>14.581</c:v>
                </c:pt>
                <c:pt idx="12461">
                  <c:v>16.312000000000001</c:v>
                </c:pt>
                <c:pt idx="12462">
                  <c:v>16.186</c:v>
                </c:pt>
                <c:pt idx="12463">
                  <c:v>17.577000000000002</c:v>
                </c:pt>
                <c:pt idx="12464">
                  <c:v>17.933</c:v>
                </c:pt>
                <c:pt idx="12465">
                  <c:v>16.189</c:v>
                </c:pt>
                <c:pt idx="12466">
                  <c:v>10.082000000000001</c:v>
                </c:pt>
                <c:pt idx="12467">
                  <c:v>14.141999999999999</c:v>
                </c:pt>
                <c:pt idx="12468">
                  <c:v>16.966999999999999</c:v>
                </c:pt>
                <c:pt idx="12469">
                  <c:v>13.217000000000001</c:v>
                </c:pt>
                <c:pt idx="12470">
                  <c:v>12.975</c:v>
                </c:pt>
                <c:pt idx="12471">
                  <c:v>15.369</c:v>
                </c:pt>
                <c:pt idx="12472">
                  <c:v>13.287000000000001</c:v>
                </c:pt>
                <c:pt idx="12473">
                  <c:v>15.395</c:v>
                </c:pt>
                <c:pt idx="12474">
                  <c:v>17.044</c:v>
                </c:pt>
                <c:pt idx="12475">
                  <c:v>13.778</c:v>
                </c:pt>
                <c:pt idx="12476">
                  <c:v>17.972999999999999</c:v>
                </c:pt>
                <c:pt idx="12477">
                  <c:v>21.539000000000001</c:v>
                </c:pt>
                <c:pt idx="12478">
                  <c:v>15.577999999999999</c:v>
                </c:pt>
                <c:pt idx="12479">
                  <c:v>14.358000000000001</c:v>
                </c:pt>
                <c:pt idx="12480">
                  <c:v>15.035</c:v>
                </c:pt>
                <c:pt idx="12481">
                  <c:v>14.073</c:v>
                </c:pt>
                <c:pt idx="12482">
                  <c:v>15.977</c:v>
                </c:pt>
                <c:pt idx="12483">
                  <c:v>16.457000000000001</c:v>
                </c:pt>
                <c:pt idx="12484">
                  <c:v>12.526999999999999</c:v>
                </c:pt>
                <c:pt idx="12485">
                  <c:v>17.68</c:v>
                </c:pt>
                <c:pt idx="12486">
                  <c:v>18.187000000000001</c:v>
                </c:pt>
                <c:pt idx="12487">
                  <c:v>15.022</c:v>
                </c:pt>
                <c:pt idx="12488">
                  <c:v>17.178000000000001</c:v>
                </c:pt>
                <c:pt idx="12489">
                  <c:v>18.052</c:v>
                </c:pt>
                <c:pt idx="12490">
                  <c:v>17.154</c:v>
                </c:pt>
                <c:pt idx="12491">
                  <c:v>20.029</c:v>
                </c:pt>
                <c:pt idx="12492">
                  <c:v>13.044</c:v>
                </c:pt>
                <c:pt idx="12493">
                  <c:v>16.361999999999998</c:v>
                </c:pt>
                <c:pt idx="12494">
                  <c:v>17.914999999999999</c:v>
                </c:pt>
                <c:pt idx="12495">
                  <c:v>14.109</c:v>
                </c:pt>
                <c:pt idx="12496">
                  <c:v>21.306000000000001</c:v>
                </c:pt>
                <c:pt idx="12497">
                  <c:v>15.474</c:v>
                </c:pt>
                <c:pt idx="12498">
                  <c:v>17.942</c:v>
                </c:pt>
                <c:pt idx="12499">
                  <c:v>14.962</c:v>
                </c:pt>
                <c:pt idx="12500">
                  <c:v>12.707000000000001</c:v>
                </c:pt>
                <c:pt idx="12501">
                  <c:v>17.939</c:v>
                </c:pt>
                <c:pt idx="12502">
                  <c:v>14.145</c:v>
                </c:pt>
                <c:pt idx="12503">
                  <c:v>19.091000000000001</c:v>
                </c:pt>
                <c:pt idx="12504">
                  <c:v>16.936</c:v>
                </c:pt>
                <c:pt idx="12505">
                  <c:v>14.412000000000001</c:v>
                </c:pt>
                <c:pt idx="12506">
                  <c:v>19.91</c:v>
                </c:pt>
                <c:pt idx="12507">
                  <c:v>13.19</c:v>
                </c:pt>
                <c:pt idx="12508">
                  <c:v>15.243</c:v>
                </c:pt>
                <c:pt idx="12509">
                  <c:v>13.862</c:v>
                </c:pt>
                <c:pt idx="12510">
                  <c:v>17.234999999999999</c:v>
                </c:pt>
                <c:pt idx="12511">
                  <c:v>12.802</c:v>
                </c:pt>
                <c:pt idx="12512">
                  <c:v>13.227</c:v>
                </c:pt>
                <c:pt idx="12513">
                  <c:v>15.353999999999999</c:v>
                </c:pt>
                <c:pt idx="12514">
                  <c:v>15.407</c:v>
                </c:pt>
                <c:pt idx="12515">
                  <c:v>14.263999999999999</c:v>
                </c:pt>
                <c:pt idx="12516">
                  <c:v>15.084</c:v>
                </c:pt>
                <c:pt idx="12517">
                  <c:v>14.522</c:v>
                </c:pt>
                <c:pt idx="12518">
                  <c:v>17.277999999999999</c:v>
                </c:pt>
                <c:pt idx="12519">
                  <c:v>13.391</c:v>
                </c:pt>
                <c:pt idx="12520">
                  <c:v>15.343</c:v>
                </c:pt>
                <c:pt idx="12521">
                  <c:v>17.507000000000001</c:v>
                </c:pt>
                <c:pt idx="12522">
                  <c:v>13.768000000000001</c:v>
                </c:pt>
                <c:pt idx="12523">
                  <c:v>14.013</c:v>
                </c:pt>
                <c:pt idx="12524">
                  <c:v>14.927</c:v>
                </c:pt>
                <c:pt idx="12525">
                  <c:v>13.74</c:v>
                </c:pt>
                <c:pt idx="12526">
                  <c:v>15.177</c:v>
                </c:pt>
                <c:pt idx="12527">
                  <c:v>15.448</c:v>
                </c:pt>
                <c:pt idx="12528">
                  <c:v>7.73</c:v>
                </c:pt>
                <c:pt idx="12529">
                  <c:v>14.458</c:v>
                </c:pt>
                <c:pt idx="12530">
                  <c:v>14.396000000000001</c:v>
                </c:pt>
                <c:pt idx="12531">
                  <c:v>16.986000000000001</c:v>
                </c:pt>
                <c:pt idx="12532">
                  <c:v>15.234</c:v>
                </c:pt>
                <c:pt idx="12533">
                  <c:v>13.119</c:v>
                </c:pt>
                <c:pt idx="12534">
                  <c:v>16.879000000000001</c:v>
                </c:pt>
                <c:pt idx="12535">
                  <c:v>19.463000000000001</c:v>
                </c:pt>
                <c:pt idx="12536">
                  <c:v>11.637</c:v>
                </c:pt>
                <c:pt idx="12537">
                  <c:v>12.87</c:v>
                </c:pt>
                <c:pt idx="12538">
                  <c:v>12.628</c:v>
                </c:pt>
                <c:pt idx="12539">
                  <c:v>21.617999999999999</c:v>
                </c:pt>
                <c:pt idx="12540">
                  <c:v>13.765000000000001</c:v>
                </c:pt>
                <c:pt idx="12541">
                  <c:v>15.727</c:v>
                </c:pt>
                <c:pt idx="12542">
                  <c:v>18.297999999999998</c:v>
                </c:pt>
                <c:pt idx="12543">
                  <c:v>15.11</c:v>
                </c:pt>
                <c:pt idx="12544">
                  <c:v>12.63</c:v>
                </c:pt>
                <c:pt idx="12545">
                  <c:v>15.954000000000001</c:v>
                </c:pt>
                <c:pt idx="12546">
                  <c:v>15.635</c:v>
                </c:pt>
                <c:pt idx="12547">
                  <c:v>13.151999999999999</c:v>
                </c:pt>
                <c:pt idx="12548">
                  <c:v>8.5109999999999992</c:v>
                </c:pt>
                <c:pt idx="12549">
                  <c:v>15.079000000000001</c:v>
                </c:pt>
                <c:pt idx="12550">
                  <c:v>18.294</c:v>
                </c:pt>
                <c:pt idx="12551">
                  <c:v>14.314</c:v>
                </c:pt>
                <c:pt idx="12552">
                  <c:v>16.54</c:v>
                </c:pt>
                <c:pt idx="12553">
                  <c:v>15.49</c:v>
                </c:pt>
                <c:pt idx="12554">
                  <c:v>14.613</c:v>
                </c:pt>
                <c:pt idx="12555">
                  <c:v>12.085000000000001</c:v>
                </c:pt>
                <c:pt idx="12556">
                  <c:v>16.722999999999999</c:v>
                </c:pt>
                <c:pt idx="12557">
                  <c:v>19.454999999999998</c:v>
                </c:pt>
                <c:pt idx="12558">
                  <c:v>12.605</c:v>
                </c:pt>
                <c:pt idx="12559">
                  <c:v>7.8120000000000003</c:v>
                </c:pt>
                <c:pt idx="12560">
                  <c:v>13.5</c:v>
                </c:pt>
                <c:pt idx="12561">
                  <c:v>13.933</c:v>
                </c:pt>
                <c:pt idx="12562">
                  <c:v>14.007999999999999</c:v>
                </c:pt>
                <c:pt idx="12563">
                  <c:v>15.135999999999999</c:v>
                </c:pt>
                <c:pt idx="12564">
                  <c:v>18.818000000000001</c:v>
                </c:pt>
                <c:pt idx="12565">
                  <c:v>12.147</c:v>
                </c:pt>
                <c:pt idx="12566">
                  <c:v>8.15</c:v>
                </c:pt>
                <c:pt idx="12567">
                  <c:v>13.432</c:v>
                </c:pt>
                <c:pt idx="12568">
                  <c:v>16.562999999999999</c:v>
                </c:pt>
                <c:pt idx="12569">
                  <c:v>12.37</c:v>
                </c:pt>
                <c:pt idx="12570">
                  <c:v>15.051</c:v>
                </c:pt>
                <c:pt idx="12571">
                  <c:v>12.938000000000001</c:v>
                </c:pt>
                <c:pt idx="12572">
                  <c:v>15.763999999999999</c:v>
                </c:pt>
                <c:pt idx="12573">
                  <c:v>17.045999999999999</c:v>
                </c:pt>
                <c:pt idx="12574">
                  <c:v>16.016999999999999</c:v>
                </c:pt>
                <c:pt idx="12575">
                  <c:v>13.907</c:v>
                </c:pt>
                <c:pt idx="12576">
                  <c:v>12.695</c:v>
                </c:pt>
                <c:pt idx="12577">
                  <c:v>14.002000000000001</c:v>
                </c:pt>
                <c:pt idx="12578">
                  <c:v>11.936</c:v>
                </c:pt>
                <c:pt idx="12579">
                  <c:v>14.865</c:v>
                </c:pt>
                <c:pt idx="12580">
                  <c:v>12.98</c:v>
                </c:pt>
                <c:pt idx="12581">
                  <c:v>13.582000000000001</c:v>
                </c:pt>
                <c:pt idx="12582">
                  <c:v>14.188000000000001</c:v>
                </c:pt>
                <c:pt idx="12583">
                  <c:v>17.201000000000001</c:v>
                </c:pt>
                <c:pt idx="12584">
                  <c:v>16.556999999999999</c:v>
                </c:pt>
                <c:pt idx="12585">
                  <c:v>13.478</c:v>
                </c:pt>
                <c:pt idx="12586">
                  <c:v>13.262</c:v>
                </c:pt>
                <c:pt idx="12587">
                  <c:v>15.484999999999999</c:v>
                </c:pt>
                <c:pt idx="12588">
                  <c:v>15.779</c:v>
                </c:pt>
                <c:pt idx="12589">
                  <c:v>7.5709999999999997</c:v>
                </c:pt>
                <c:pt idx="12590">
                  <c:v>4.6840000000000002</c:v>
                </c:pt>
                <c:pt idx="12591">
                  <c:v>2.778</c:v>
                </c:pt>
                <c:pt idx="12592">
                  <c:v>9.0999999999999998E-2</c:v>
                </c:pt>
                <c:pt idx="12593">
                  <c:v>8.1000000000000003E-2</c:v>
                </c:pt>
                <c:pt idx="12594">
                  <c:v>8.2000000000000003E-2</c:v>
                </c:pt>
                <c:pt idx="12595">
                  <c:v>8.2000000000000003E-2</c:v>
                </c:pt>
                <c:pt idx="12596">
                  <c:v>8.3000000000000004E-2</c:v>
                </c:pt>
                <c:pt idx="12597">
                  <c:v>8.2000000000000003E-2</c:v>
                </c:pt>
                <c:pt idx="12598">
                  <c:v>8.2000000000000003E-2</c:v>
                </c:pt>
                <c:pt idx="12599">
                  <c:v>8.2000000000000003E-2</c:v>
                </c:pt>
                <c:pt idx="12600">
                  <c:v>8.1000000000000003E-2</c:v>
                </c:pt>
                <c:pt idx="12601">
                  <c:v>8.3000000000000004E-2</c:v>
                </c:pt>
                <c:pt idx="12602">
                  <c:v>0.25700000000000001</c:v>
                </c:pt>
                <c:pt idx="12603">
                  <c:v>4.1159999999999997</c:v>
                </c:pt>
                <c:pt idx="12604">
                  <c:v>7.0679999999999996</c:v>
                </c:pt>
                <c:pt idx="12605">
                  <c:v>9.0020000000000007</c:v>
                </c:pt>
                <c:pt idx="12606">
                  <c:v>12.888</c:v>
                </c:pt>
                <c:pt idx="12607">
                  <c:v>15.448</c:v>
                </c:pt>
                <c:pt idx="12608">
                  <c:v>16.879000000000001</c:v>
                </c:pt>
                <c:pt idx="12609">
                  <c:v>18.978000000000002</c:v>
                </c:pt>
                <c:pt idx="12610">
                  <c:v>20.785</c:v>
                </c:pt>
                <c:pt idx="12611">
                  <c:v>15.73</c:v>
                </c:pt>
                <c:pt idx="12612">
                  <c:v>18.565000000000001</c:v>
                </c:pt>
                <c:pt idx="12613">
                  <c:v>16.027999999999999</c:v>
                </c:pt>
                <c:pt idx="12614">
                  <c:v>15.509</c:v>
                </c:pt>
                <c:pt idx="12615">
                  <c:v>18.248000000000001</c:v>
                </c:pt>
                <c:pt idx="12616">
                  <c:v>17.035</c:v>
                </c:pt>
                <c:pt idx="12617">
                  <c:v>14.523</c:v>
                </c:pt>
                <c:pt idx="12618">
                  <c:v>15.348000000000001</c:v>
                </c:pt>
                <c:pt idx="12619">
                  <c:v>13.515000000000001</c:v>
                </c:pt>
                <c:pt idx="12620">
                  <c:v>17.225000000000001</c:v>
                </c:pt>
                <c:pt idx="12621">
                  <c:v>13.114000000000001</c:v>
                </c:pt>
                <c:pt idx="12622">
                  <c:v>12.494999999999999</c:v>
                </c:pt>
                <c:pt idx="12623">
                  <c:v>13.621</c:v>
                </c:pt>
                <c:pt idx="12624">
                  <c:v>10.871</c:v>
                </c:pt>
                <c:pt idx="12625">
                  <c:v>13.603999999999999</c:v>
                </c:pt>
                <c:pt idx="12626">
                  <c:v>13.195</c:v>
                </c:pt>
                <c:pt idx="12627">
                  <c:v>12.784000000000001</c:v>
                </c:pt>
                <c:pt idx="12628">
                  <c:v>15.608000000000001</c:v>
                </c:pt>
                <c:pt idx="12629">
                  <c:v>15.313000000000001</c:v>
                </c:pt>
                <c:pt idx="12630">
                  <c:v>13.707000000000001</c:v>
                </c:pt>
                <c:pt idx="12631">
                  <c:v>12.246</c:v>
                </c:pt>
                <c:pt idx="12632">
                  <c:v>17.396999999999998</c:v>
                </c:pt>
                <c:pt idx="12633">
                  <c:v>18.646000000000001</c:v>
                </c:pt>
                <c:pt idx="12634">
                  <c:v>15.44</c:v>
                </c:pt>
                <c:pt idx="12635">
                  <c:v>16.895</c:v>
                </c:pt>
                <c:pt idx="12636">
                  <c:v>12.879</c:v>
                </c:pt>
                <c:pt idx="12637">
                  <c:v>13.037000000000001</c:v>
                </c:pt>
                <c:pt idx="12638">
                  <c:v>15.257999999999999</c:v>
                </c:pt>
                <c:pt idx="12639">
                  <c:v>19.282</c:v>
                </c:pt>
                <c:pt idx="12640">
                  <c:v>14.682</c:v>
                </c:pt>
                <c:pt idx="12641">
                  <c:v>17.073</c:v>
                </c:pt>
                <c:pt idx="12642">
                  <c:v>19.981000000000002</c:v>
                </c:pt>
                <c:pt idx="12643">
                  <c:v>12.621</c:v>
                </c:pt>
                <c:pt idx="12644">
                  <c:v>16.244</c:v>
                </c:pt>
                <c:pt idx="12645">
                  <c:v>15.311999999999999</c:v>
                </c:pt>
                <c:pt idx="12646">
                  <c:v>16.715</c:v>
                </c:pt>
                <c:pt idx="12647">
                  <c:v>16.282</c:v>
                </c:pt>
                <c:pt idx="12648">
                  <c:v>10.477</c:v>
                </c:pt>
                <c:pt idx="12649">
                  <c:v>11.542999999999999</c:v>
                </c:pt>
                <c:pt idx="12650">
                  <c:v>15.071</c:v>
                </c:pt>
                <c:pt idx="12651">
                  <c:v>13.991</c:v>
                </c:pt>
                <c:pt idx="12652">
                  <c:v>14.231999999999999</c:v>
                </c:pt>
                <c:pt idx="12653">
                  <c:v>13.382999999999999</c:v>
                </c:pt>
                <c:pt idx="12654">
                  <c:v>14.627000000000001</c:v>
                </c:pt>
                <c:pt idx="12655">
                  <c:v>17.038</c:v>
                </c:pt>
                <c:pt idx="12656">
                  <c:v>15.058</c:v>
                </c:pt>
                <c:pt idx="12657">
                  <c:v>16.622</c:v>
                </c:pt>
                <c:pt idx="12658">
                  <c:v>13.8</c:v>
                </c:pt>
                <c:pt idx="12659">
                  <c:v>16.068999999999999</c:v>
                </c:pt>
                <c:pt idx="12660">
                  <c:v>18.350999999999999</c:v>
                </c:pt>
                <c:pt idx="12661">
                  <c:v>16.173999999999999</c:v>
                </c:pt>
                <c:pt idx="12662">
                  <c:v>15.8</c:v>
                </c:pt>
                <c:pt idx="12663">
                  <c:v>16.440000000000001</c:v>
                </c:pt>
                <c:pt idx="12664">
                  <c:v>17.632999999999999</c:v>
                </c:pt>
                <c:pt idx="12665">
                  <c:v>12.305</c:v>
                </c:pt>
                <c:pt idx="12666">
                  <c:v>16.87</c:v>
                </c:pt>
                <c:pt idx="12667">
                  <c:v>13.462</c:v>
                </c:pt>
                <c:pt idx="12668">
                  <c:v>18.202000000000002</c:v>
                </c:pt>
                <c:pt idx="12669">
                  <c:v>13.282999999999999</c:v>
                </c:pt>
                <c:pt idx="12670">
                  <c:v>13.273999999999999</c:v>
                </c:pt>
                <c:pt idx="12671">
                  <c:v>18.347000000000001</c:v>
                </c:pt>
                <c:pt idx="12672">
                  <c:v>17.959</c:v>
                </c:pt>
                <c:pt idx="12673">
                  <c:v>14.923999999999999</c:v>
                </c:pt>
                <c:pt idx="12674">
                  <c:v>15.654999999999999</c:v>
                </c:pt>
                <c:pt idx="12675">
                  <c:v>14.398</c:v>
                </c:pt>
                <c:pt idx="12676">
                  <c:v>15.6</c:v>
                </c:pt>
                <c:pt idx="12677">
                  <c:v>13.154999999999999</c:v>
                </c:pt>
                <c:pt idx="12678">
                  <c:v>13.515000000000001</c:v>
                </c:pt>
                <c:pt idx="12679">
                  <c:v>17.486999999999998</c:v>
                </c:pt>
                <c:pt idx="12680">
                  <c:v>12.721</c:v>
                </c:pt>
                <c:pt idx="12681">
                  <c:v>15.172000000000001</c:v>
                </c:pt>
                <c:pt idx="12682">
                  <c:v>14.656000000000001</c:v>
                </c:pt>
                <c:pt idx="12683">
                  <c:v>17.137</c:v>
                </c:pt>
                <c:pt idx="12684">
                  <c:v>18.157</c:v>
                </c:pt>
                <c:pt idx="12685">
                  <c:v>12.377000000000001</c:v>
                </c:pt>
                <c:pt idx="12686">
                  <c:v>15.814</c:v>
                </c:pt>
                <c:pt idx="12687">
                  <c:v>655.48699999999997</c:v>
                </c:pt>
                <c:pt idx="12688">
                  <c:v>14.901</c:v>
                </c:pt>
                <c:pt idx="12689">
                  <c:v>15.19</c:v>
                </c:pt>
                <c:pt idx="12690">
                  <c:v>14.679</c:v>
                </c:pt>
                <c:pt idx="12691">
                  <c:v>14.744999999999999</c:v>
                </c:pt>
                <c:pt idx="12692">
                  <c:v>14.016</c:v>
                </c:pt>
                <c:pt idx="12693">
                  <c:v>13.281000000000001</c:v>
                </c:pt>
                <c:pt idx="12694">
                  <c:v>18.023</c:v>
                </c:pt>
                <c:pt idx="12695">
                  <c:v>13.685</c:v>
                </c:pt>
                <c:pt idx="12696">
                  <c:v>15.587</c:v>
                </c:pt>
                <c:pt idx="12697">
                  <c:v>13.273</c:v>
                </c:pt>
                <c:pt idx="12698">
                  <c:v>14.202</c:v>
                </c:pt>
                <c:pt idx="12699">
                  <c:v>15.218</c:v>
                </c:pt>
                <c:pt idx="12700">
                  <c:v>13.269</c:v>
                </c:pt>
                <c:pt idx="12701">
                  <c:v>14.731999999999999</c:v>
                </c:pt>
                <c:pt idx="12702">
                  <c:v>14.567</c:v>
                </c:pt>
                <c:pt idx="12703">
                  <c:v>19.184999999999999</c:v>
                </c:pt>
                <c:pt idx="12704">
                  <c:v>15.826000000000001</c:v>
                </c:pt>
                <c:pt idx="12705">
                  <c:v>17.353000000000002</c:v>
                </c:pt>
                <c:pt idx="12706">
                  <c:v>16.449000000000002</c:v>
                </c:pt>
                <c:pt idx="12707">
                  <c:v>14.776</c:v>
                </c:pt>
                <c:pt idx="12708">
                  <c:v>12.612</c:v>
                </c:pt>
                <c:pt idx="12709">
                  <c:v>16.616</c:v>
                </c:pt>
                <c:pt idx="12710">
                  <c:v>15.909000000000001</c:v>
                </c:pt>
                <c:pt idx="12711">
                  <c:v>16.655000000000001</c:v>
                </c:pt>
                <c:pt idx="12712">
                  <c:v>13.827999999999999</c:v>
                </c:pt>
                <c:pt idx="12713">
                  <c:v>18.63</c:v>
                </c:pt>
                <c:pt idx="12714">
                  <c:v>10.138</c:v>
                </c:pt>
                <c:pt idx="12715">
                  <c:v>11.829000000000001</c:v>
                </c:pt>
                <c:pt idx="12716">
                  <c:v>16.007999999999999</c:v>
                </c:pt>
                <c:pt idx="12717">
                  <c:v>16.026</c:v>
                </c:pt>
                <c:pt idx="12718">
                  <c:v>14.914</c:v>
                </c:pt>
                <c:pt idx="12719">
                  <c:v>14.875999999999999</c:v>
                </c:pt>
                <c:pt idx="12720">
                  <c:v>12.775</c:v>
                </c:pt>
                <c:pt idx="12721">
                  <c:v>16.486999999999998</c:v>
                </c:pt>
                <c:pt idx="12722">
                  <c:v>16.568999999999999</c:v>
                </c:pt>
                <c:pt idx="12723">
                  <c:v>16.459</c:v>
                </c:pt>
                <c:pt idx="12724">
                  <c:v>13.097</c:v>
                </c:pt>
                <c:pt idx="12725">
                  <c:v>16.332999999999998</c:v>
                </c:pt>
                <c:pt idx="12726">
                  <c:v>14.989000000000001</c:v>
                </c:pt>
                <c:pt idx="12727">
                  <c:v>15.202</c:v>
                </c:pt>
                <c:pt idx="12728">
                  <c:v>17.695</c:v>
                </c:pt>
                <c:pt idx="12729">
                  <c:v>15.03</c:v>
                </c:pt>
                <c:pt idx="12730">
                  <c:v>12.711</c:v>
                </c:pt>
                <c:pt idx="12731">
                  <c:v>18.582999999999998</c:v>
                </c:pt>
                <c:pt idx="12732">
                  <c:v>14.754</c:v>
                </c:pt>
                <c:pt idx="12733">
                  <c:v>12.553000000000001</c:v>
                </c:pt>
                <c:pt idx="12734">
                  <c:v>15.004</c:v>
                </c:pt>
                <c:pt idx="12735">
                  <c:v>18.039000000000001</c:v>
                </c:pt>
                <c:pt idx="12736">
                  <c:v>12.725</c:v>
                </c:pt>
                <c:pt idx="12737">
                  <c:v>17.82</c:v>
                </c:pt>
                <c:pt idx="12738">
                  <c:v>11.615</c:v>
                </c:pt>
                <c:pt idx="12739">
                  <c:v>15.772</c:v>
                </c:pt>
                <c:pt idx="12740">
                  <c:v>11.157</c:v>
                </c:pt>
                <c:pt idx="12741">
                  <c:v>14.907999999999999</c:v>
                </c:pt>
                <c:pt idx="12742">
                  <c:v>12.896000000000001</c:v>
                </c:pt>
                <c:pt idx="12743">
                  <c:v>16.777000000000001</c:v>
                </c:pt>
                <c:pt idx="12744">
                  <c:v>14.823</c:v>
                </c:pt>
                <c:pt idx="12745">
                  <c:v>16.422999999999998</c:v>
                </c:pt>
                <c:pt idx="12746">
                  <c:v>14.109</c:v>
                </c:pt>
                <c:pt idx="12747">
                  <c:v>15.984</c:v>
                </c:pt>
                <c:pt idx="12748">
                  <c:v>15.196</c:v>
                </c:pt>
                <c:pt idx="12749">
                  <c:v>14.568</c:v>
                </c:pt>
                <c:pt idx="12750">
                  <c:v>13.311999999999999</c:v>
                </c:pt>
                <c:pt idx="12751">
                  <c:v>14.933999999999999</c:v>
                </c:pt>
                <c:pt idx="12752">
                  <c:v>12.127000000000001</c:v>
                </c:pt>
                <c:pt idx="12753">
                  <c:v>14.561999999999999</c:v>
                </c:pt>
                <c:pt idx="12754">
                  <c:v>15.965</c:v>
                </c:pt>
                <c:pt idx="12755">
                  <c:v>13.276</c:v>
                </c:pt>
                <c:pt idx="12756">
                  <c:v>17.582999999999998</c:v>
                </c:pt>
                <c:pt idx="12757">
                  <c:v>14.465999999999999</c:v>
                </c:pt>
                <c:pt idx="12758">
                  <c:v>14.534000000000001</c:v>
                </c:pt>
                <c:pt idx="12759">
                  <c:v>12.340999999999999</c:v>
                </c:pt>
                <c:pt idx="12760">
                  <c:v>14.095000000000001</c:v>
                </c:pt>
                <c:pt idx="12761">
                  <c:v>15.09</c:v>
                </c:pt>
                <c:pt idx="12762">
                  <c:v>15.169</c:v>
                </c:pt>
                <c:pt idx="12763">
                  <c:v>318.56700000000001</c:v>
                </c:pt>
                <c:pt idx="12764">
                  <c:v>317.20499999999998</c:v>
                </c:pt>
                <c:pt idx="12765">
                  <c:v>16.074999999999999</c:v>
                </c:pt>
                <c:pt idx="12766">
                  <c:v>20.367000000000001</c:v>
                </c:pt>
                <c:pt idx="12767">
                  <c:v>12.509</c:v>
                </c:pt>
                <c:pt idx="12768">
                  <c:v>13.472</c:v>
                </c:pt>
                <c:pt idx="12769">
                  <c:v>15.744999999999999</c:v>
                </c:pt>
                <c:pt idx="12770">
                  <c:v>13.193</c:v>
                </c:pt>
                <c:pt idx="12771">
                  <c:v>15.616</c:v>
                </c:pt>
                <c:pt idx="12772">
                  <c:v>15.153</c:v>
                </c:pt>
                <c:pt idx="12773">
                  <c:v>14.881</c:v>
                </c:pt>
                <c:pt idx="12774">
                  <c:v>11.224</c:v>
                </c:pt>
                <c:pt idx="12775">
                  <c:v>13.243</c:v>
                </c:pt>
                <c:pt idx="12776">
                  <c:v>17.298999999999999</c:v>
                </c:pt>
                <c:pt idx="12777">
                  <c:v>16.774000000000001</c:v>
                </c:pt>
                <c:pt idx="12778">
                  <c:v>19.63</c:v>
                </c:pt>
                <c:pt idx="12779">
                  <c:v>12.476000000000001</c:v>
                </c:pt>
                <c:pt idx="12780">
                  <c:v>15.077999999999999</c:v>
                </c:pt>
                <c:pt idx="12781">
                  <c:v>13.435</c:v>
                </c:pt>
                <c:pt idx="12782">
                  <c:v>20.591999999999999</c:v>
                </c:pt>
                <c:pt idx="12783">
                  <c:v>13.285</c:v>
                </c:pt>
                <c:pt idx="12784">
                  <c:v>14.262</c:v>
                </c:pt>
                <c:pt idx="12785">
                  <c:v>20.32</c:v>
                </c:pt>
                <c:pt idx="12786">
                  <c:v>15.49</c:v>
                </c:pt>
                <c:pt idx="12787">
                  <c:v>18.36</c:v>
                </c:pt>
                <c:pt idx="12788">
                  <c:v>13.419</c:v>
                </c:pt>
                <c:pt idx="12789">
                  <c:v>15.859</c:v>
                </c:pt>
                <c:pt idx="12790">
                  <c:v>15.945</c:v>
                </c:pt>
                <c:pt idx="12791">
                  <c:v>14.066000000000001</c:v>
                </c:pt>
                <c:pt idx="12792">
                  <c:v>17.768999999999998</c:v>
                </c:pt>
                <c:pt idx="12793">
                  <c:v>17.873999999999999</c:v>
                </c:pt>
                <c:pt idx="12794">
                  <c:v>17.006</c:v>
                </c:pt>
                <c:pt idx="12795">
                  <c:v>15.683</c:v>
                </c:pt>
                <c:pt idx="12796">
                  <c:v>15.201000000000001</c:v>
                </c:pt>
                <c:pt idx="12797">
                  <c:v>14.864000000000001</c:v>
                </c:pt>
                <c:pt idx="12798">
                  <c:v>125.315</c:v>
                </c:pt>
                <c:pt idx="12799">
                  <c:v>13.49</c:v>
                </c:pt>
                <c:pt idx="12800">
                  <c:v>17.024999999999999</c:v>
                </c:pt>
                <c:pt idx="12801">
                  <c:v>19.776</c:v>
                </c:pt>
                <c:pt idx="12802">
                  <c:v>16.696000000000002</c:v>
                </c:pt>
                <c:pt idx="12803">
                  <c:v>14.581</c:v>
                </c:pt>
                <c:pt idx="12804">
                  <c:v>18.312000000000001</c:v>
                </c:pt>
                <c:pt idx="12805">
                  <c:v>13.055999999999999</c:v>
                </c:pt>
                <c:pt idx="12806">
                  <c:v>12.672000000000001</c:v>
                </c:pt>
                <c:pt idx="12807">
                  <c:v>13.247</c:v>
                </c:pt>
                <c:pt idx="12808">
                  <c:v>14.182</c:v>
                </c:pt>
                <c:pt idx="12809">
                  <c:v>15.247</c:v>
                </c:pt>
                <c:pt idx="12810">
                  <c:v>13.034000000000001</c:v>
                </c:pt>
                <c:pt idx="12811">
                  <c:v>17.274000000000001</c:v>
                </c:pt>
                <c:pt idx="12812">
                  <c:v>17.331</c:v>
                </c:pt>
                <c:pt idx="12813">
                  <c:v>14.096</c:v>
                </c:pt>
                <c:pt idx="12814">
                  <c:v>61.543999999999997</c:v>
                </c:pt>
                <c:pt idx="12815">
                  <c:v>14.961</c:v>
                </c:pt>
                <c:pt idx="12816">
                  <c:v>13.478999999999999</c:v>
                </c:pt>
                <c:pt idx="12817">
                  <c:v>13.071</c:v>
                </c:pt>
                <c:pt idx="12818">
                  <c:v>11.552</c:v>
                </c:pt>
                <c:pt idx="12819">
                  <c:v>10.87</c:v>
                </c:pt>
                <c:pt idx="12820">
                  <c:v>13.125999999999999</c:v>
                </c:pt>
                <c:pt idx="12821">
                  <c:v>14.055999999999999</c:v>
                </c:pt>
                <c:pt idx="12822">
                  <c:v>16.733000000000001</c:v>
                </c:pt>
                <c:pt idx="12823">
                  <c:v>18.262</c:v>
                </c:pt>
                <c:pt idx="12824">
                  <c:v>22.393000000000001</c:v>
                </c:pt>
                <c:pt idx="12825">
                  <c:v>15.44</c:v>
                </c:pt>
                <c:pt idx="12826">
                  <c:v>15.611000000000001</c:v>
                </c:pt>
                <c:pt idx="12827">
                  <c:v>18.646999999999998</c:v>
                </c:pt>
                <c:pt idx="12828">
                  <c:v>15.539</c:v>
                </c:pt>
                <c:pt idx="12829">
                  <c:v>15.324999999999999</c:v>
                </c:pt>
                <c:pt idx="12830">
                  <c:v>22.907</c:v>
                </c:pt>
                <c:pt idx="12831">
                  <c:v>13.773</c:v>
                </c:pt>
                <c:pt idx="12832">
                  <c:v>16.213000000000001</c:v>
                </c:pt>
                <c:pt idx="12833">
                  <c:v>16.370999999999999</c:v>
                </c:pt>
                <c:pt idx="12834">
                  <c:v>14.65</c:v>
                </c:pt>
                <c:pt idx="12835">
                  <c:v>18.044</c:v>
                </c:pt>
                <c:pt idx="12836">
                  <c:v>14.57</c:v>
                </c:pt>
                <c:pt idx="12837">
                  <c:v>16.675999999999998</c:v>
                </c:pt>
                <c:pt idx="12838">
                  <c:v>13.788</c:v>
                </c:pt>
                <c:pt idx="12839">
                  <c:v>15.15</c:v>
                </c:pt>
                <c:pt idx="12840">
                  <c:v>17.667000000000002</c:v>
                </c:pt>
                <c:pt idx="12841">
                  <c:v>18.221</c:v>
                </c:pt>
                <c:pt idx="12842">
                  <c:v>17.274000000000001</c:v>
                </c:pt>
                <c:pt idx="12843">
                  <c:v>14.025</c:v>
                </c:pt>
                <c:pt idx="12844">
                  <c:v>15.456</c:v>
                </c:pt>
                <c:pt idx="12845">
                  <c:v>14.334</c:v>
                </c:pt>
                <c:pt idx="12846">
                  <c:v>14.548999999999999</c:v>
                </c:pt>
                <c:pt idx="12847">
                  <c:v>14.82</c:v>
                </c:pt>
                <c:pt idx="12848">
                  <c:v>17.03</c:v>
                </c:pt>
                <c:pt idx="12849">
                  <c:v>18.745999999999999</c:v>
                </c:pt>
                <c:pt idx="12850">
                  <c:v>15.429</c:v>
                </c:pt>
                <c:pt idx="12851">
                  <c:v>16.763000000000002</c:v>
                </c:pt>
                <c:pt idx="12852">
                  <c:v>16.347999999999999</c:v>
                </c:pt>
                <c:pt idx="12853">
                  <c:v>20.962</c:v>
                </c:pt>
                <c:pt idx="12854">
                  <c:v>14.827</c:v>
                </c:pt>
                <c:pt idx="12855">
                  <c:v>14.233000000000001</c:v>
                </c:pt>
                <c:pt idx="12856">
                  <c:v>15.986000000000001</c:v>
                </c:pt>
                <c:pt idx="12857">
                  <c:v>12.695</c:v>
                </c:pt>
                <c:pt idx="12858">
                  <c:v>14.978999999999999</c:v>
                </c:pt>
                <c:pt idx="12859">
                  <c:v>15.034000000000001</c:v>
                </c:pt>
                <c:pt idx="12860">
                  <c:v>16.669</c:v>
                </c:pt>
                <c:pt idx="12861">
                  <c:v>16.995000000000001</c:v>
                </c:pt>
                <c:pt idx="12862">
                  <c:v>19.436</c:v>
                </c:pt>
                <c:pt idx="12863">
                  <c:v>25.189</c:v>
                </c:pt>
                <c:pt idx="12864">
                  <c:v>26.539000000000001</c:v>
                </c:pt>
                <c:pt idx="12865">
                  <c:v>33.268000000000001</c:v>
                </c:pt>
                <c:pt idx="12866">
                  <c:v>32.768999999999998</c:v>
                </c:pt>
                <c:pt idx="12867">
                  <c:v>38.807000000000002</c:v>
                </c:pt>
                <c:pt idx="12868">
                  <c:v>43.328000000000003</c:v>
                </c:pt>
                <c:pt idx="12869">
                  <c:v>50.146000000000001</c:v>
                </c:pt>
                <c:pt idx="12870">
                  <c:v>54.125999999999998</c:v>
                </c:pt>
                <c:pt idx="12871">
                  <c:v>57.250999999999998</c:v>
                </c:pt>
                <c:pt idx="12872">
                  <c:v>64.004999999999995</c:v>
                </c:pt>
                <c:pt idx="12873">
                  <c:v>12.849</c:v>
                </c:pt>
                <c:pt idx="12874">
                  <c:v>15.071</c:v>
                </c:pt>
                <c:pt idx="12875">
                  <c:v>15.31</c:v>
                </c:pt>
                <c:pt idx="12876">
                  <c:v>16.216000000000001</c:v>
                </c:pt>
                <c:pt idx="12877">
                  <c:v>14.374000000000001</c:v>
                </c:pt>
                <c:pt idx="12878">
                  <c:v>17.661999999999999</c:v>
                </c:pt>
                <c:pt idx="12879">
                  <c:v>13.329000000000001</c:v>
                </c:pt>
                <c:pt idx="12880">
                  <c:v>15.334</c:v>
                </c:pt>
                <c:pt idx="12881">
                  <c:v>12.669</c:v>
                </c:pt>
                <c:pt idx="12882">
                  <c:v>14.28</c:v>
                </c:pt>
                <c:pt idx="12883">
                  <c:v>12.430999999999999</c:v>
                </c:pt>
                <c:pt idx="12884">
                  <c:v>16.164999999999999</c:v>
                </c:pt>
                <c:pt idx="12885">
                  <c:v>15.134</c:v>
                </c:pt>
                <c:pt idx="12886">
                  <c:v>17.236000000000001</c:v>
                </c:pt>
                <c:pt idx="12887">
                  <c:v>14.76</c:v>
                </c:pt>
                <c:pt idx="12888">
                  <c:v>15.154</c:v>
                </c:pt>
                <c:pt idx="12889">
                  <c:v>10.855</c:v>
                </c:pt>
                <c:pt idx="12890">
                  <c:v>12.214</c:v>
                </c:pt>
                <c:pt idx="12891">
                  <c:v>13.906000000000001</c:v>
                </c:pt>
                <c:pt idx="12892">
                  <c:v>15.718</c:v>
                </c:pt>
                <c:pt idx="12893">
                  <c:v>13.657999999999999</c:v>
                </c:pt>
                <c:pt idx="12894">
                  <c:v>16.797000000000001</c:v>
                </c:pt>
                <c:pt idx="12895">
                  <c:v>15.063000000000001</c:v>
                </c:pt>
                <c:pt idx="12896">
                  <c:v>15.222</c:v>
                </c:pt>
                <c:pt idx="12897">
                  <c:v>10.688000000000001</c:v>
                </c:pt>
                <c:pt idx="12898">
                  <c:v>16.050999999999998</c:v>
                </c:pt>
                <c:pt idx="12899">
                  <c:v>14.757999999999999</c:v>
                </c:pt>
                <c:pt idx="12900">
                  <c:v>13.704000000000001</c:v>
                </c:pt>
                <c:pt idx="12901">
                  <c:v>15.154</c:v>
                </c:pt>
                <c:pt idx="12902">
                  <c:v>13.212999999999999</c:v>
                </c:pt>
                <c:pt idx="12903">
                  <c:v>15.331</c:v>
                </c:pt>
                <c:pt idx="12904">
                  <c:v>14.989000000000001</c:v>
                </c:pt>
                <c:pt idx="12905">
                  <c:v>15.72</c:v>
                </c:pt>
                <c:pt idx="12906">
                  <c:v>15.363</c:v>
                </c:pt>
                <c:pt idx="12907">
                  <c:v>14.381</c:v>
                </c:pt>
                <c:pt idx="12908">
                  <c:v>14.44</c:v>
                </c:pt>
                <c:pt idx="12909">
                  <c:v>14.393000000000001</c:v>
                </c:pt>
                <c:pt idx="12910">
                  <c:v>14.474</c:v>
                </c:pt>
                <c:pt idx="12911">
                  <c:v>16.015999999999998</c:v>
                </c:pt>
                <c:pt idx="12912">
                  <c:v>13.654</c:v>
                </c:pt>
                <c:pt idx="12913">
                  <c:v>21.236999999999998</c:v>
                </c:pt>
                <c:pt idx="12914">
                  <c:v>15.606999999999999</c:v>
                </c:pt>
                <c:pt idx="12915">
                  <c:v>12.573</c:v>
                </c:pt>
                <c:pt idx="12916">
                  <c:v>15.978</c:v>
                </c:pt>
                <c:pt idx="12917">
                  <c:v>14.648</c:v>
                </c:pt>
                <c:pt idx="12918">
                  <c:v>13.255000000000001</c:v>
                </c:pt>
                <c:pt idx="12919">
                  <c:v>18.405000000000001</c:v>
                </c:pt>
                <c:pt idx="12920">
                  <c:v>14.692</c:v>
                </c:pt>
                <c:pt idx="12921">
                  <c:v>12.869</c:v>
                </c:pt>
                <c:pt idx="12922">
                  <c:v>15.913</c:v>
                </c:pt>
                <c:pt idx="12923">
                  <c:v>16.04</c:v>
                </c:pt>
                <c:pt idx="12924">
                  <c:v>12.643000000000001</c:v>
                </c:pt>
                <c:pt idx="12925">
                  <c:v>16.696000000000002</c:v>
                </c:pt>
                <c:pt idx="12926">
                  <c:v>13.863</c:v>
                </c:pt>
                <c:pt idx="12927">
                  <c:v>14.132</c:v>
                </c:pt>
                <c:pt idx="12928">
                  <c:v>13.94</c:v>
                </c:pt>
                <c:pt idx="12929">
                  <c:v>18.407</c:v>
                </c:pt>
                <c:pt idx="12930">
                  <c:v>15.375</c:v>
                </c:pt>
                <c:pt idx="12931">
                  <c:v>17.225000000000001</c:v>
                </c:pt>
                <c:pt idx="12932">
                  <c:v>21.94</c:v>
                </c:pt>
                <c:pt idx="12933">
                  <c:v>14.337</c:v>
                </c:pt>
                <c:pt idx="12934">
                  <c:v>15.153</c:v>
                </c:pt>
                <c:pt idx="12935">
                  <c:v>19.091999999999999</c:v>
                </c:pt>
                <c:pt idx="12936">
                  <c:v>14.022</c:v>
                </c:pt>
                <c:pt idx="12937">
                  <c:v>16.689</c:v>
                </c:pt>
                <c:pt idx="12938">
                  <c:v>19.154</c:v>
                </c:pt>
                <c:pt idx="12939">
                  <c:v>15.122</c:v>
                </c:pt>
                <c:pt idx="12940">
                  <c:v>14.15</c:v>
                </c:pt>
                <c:pt idx="12941">
                  <c:v>14.907999999999999</c:v>
                </c:pt>
                <c:pt idx="12942">
                  <c:v>13.061</c:v>
                </c:pt>
                <c:pt idx="12943">
                  <c:v>15.105</c:v>
                </c:pt>
                <c:pt idx="12944">
                  <c:v>12.244999999999999</c:v>
                </c:pt>
                <c:pt idx="12945">
                  <c:v>13.289</c:v>
                </c:pt>
                <c:pt idx="12946">
                  <c:v>12.778</c:v>
                </c:pt>
                <c:pt idx="12947">
                  <c:v>13.723000000000001</c:v>
                </c:pt>
                <c:pt idx="12948">
                  <c:v>16.120999999999999</c:v>
                </c:pt>
                <c:pt idx="12949">
                  <c:v>13.28</c:v>
                </c:pt>
                <c:pt idx="12950">
                  <c:v>16.774000000000001</c:v>
                </c:pt>
                <c:pt idx="12951">
                  <c:v>18.309999999999999</c:v>
                </c:pt>
                <c:pt idx="12952">
                  <c:v>13.032999999999999</c:v>
                </c:pt>
                <c:pt idx="12953">
                  <c:v>14.505000000000001</c:v>
                </c:pt>
                <c:pt idx="12954">
                  <c:v>15.715999999999999</c:v>
                </c:pt>
                <c:pt idx="12955">
                  <c:v>13.663</c:v>
                </c:pt>
                <c:pt idx="12956">
                  <c:v>13.646000000000001</c:v>
                </c:pt>
                <c:pt idx="12957">
                  <c:v>13.318</c:v>
                </c:pt>
                <c:pt idx="12958">
                  <c:v>17.952999999999999</c:v>
                </c:pt>
                <c:pt idx="12959">
                  <c:v>14.433</c:v>
                </c:pt>
                <c:pt idx="12960">
                  <c:v>17.32</c:v>
                </c:pt>
                <c:pt idx="12961">
                  <c:v>14.661</c:v>
                </c:pt>
                <c:pt idx="12962">
                  <c:v>18.024999999999999</c:v>
                </c:pt>
                <c:pt idx="12963">
                  <c:v>17.875</c:v>
                </c:pt>
                <c:pt idx="12964">
                  <c:v>12.987</c:v>
                </c:pt>
                <c:pt idx="12965">
                  <c:v>15.709</c:v>
                </c:pt>
                <c:pt idx="12966">
                  <c:v>16.245000000000001</c:v>
                </c:pt>
                <c:pt idx="12967">
                  <c:v>15.542999999999999</c:v>
                </c:pt>
                <c:pt idx="12968">
                  <c:v>16.875</c:v>
                </c:pt>
                <c:pt idx="12969">
                  <c:v>17.931000000000001</c:v>
                </c:pt>
                <c:pt idx="12970">
                  <c:v>16.207999999999998</c:v>
                </c:pt>
                <c:pt idx="12971">
                  <c:v>15.305</c:v>
                </c:pt>
                <c:pt idx="12972">
                  <c:v>13.007999999999999</c:v>
                </c:pt>
                <c:pt idx="12973">
                  <c:v>16.800999999999998</c:v>
                </c:pt>
                <c:pt idx="12974">
                  <c:v>14.06</c:v>
                </c:pt>
                <c:pt idx="12975">
                  <c:v>15.141</c:v>
                </c:pt>
                <c:pt idx="12976">
                  <c:v>14.92</c:v>
                </c:pt>
                <c:pt idx="12977">
                  <c:v>14.15</c:v>
                </c:pt>
                <c:pt idx="12978">
                  <c:v>16.390999999999998</c:v>
                </c:pt>
                <c:pt idx="12979">
                  <c:v>14.833</c:v>
                </c:pt>
                <c:pt idx="12980">
                  <c:v>19.03</c:v>
                </c:pt>
                <c:pt idx="12981">
                  <c:v>22.465</c:v>
                </c:pt>
                <c:pt idx="12982">
                  <c:v>14.113</c:v>
                </c:pt>
                <c:pt idx="12983">
                  <c:v>13.502000000000001</c:v>
                </c:pt>
                <c:pt idx="12984">
                  <c:v>14.446</c:v>
                </c:pt>
                <c:pt idx="12985">
                  <c:v>16.763999999999999</c:v>
                </c:pt>
                <c:pt idx="12986">
                  <c:v>16.469000000000001</c:v>
                </c:pt>
                <c:pt idx="12987">
                  <c:v>13.952999999999999</c:v>
                </c:pt>
                <c:pt idx="12988">
                  <c:v>12.59</c:v>
                </c:pt>
                <c:pt idx="12989">
                  <c:v>14.307</c:v>
                </c:pt>
                <c:pt idx="12990">
                  <c:v>13.855</c:v>
                </c:pt>
                <c:pt idx="12991">
                  <c:v>13.497</c:v>
                </c:pt>
                <c:pt idx="12992">
                  <c:v>18.571000000000002</c:v>
                </c:pt>
                <c:pt idx="12993">
                  <c:v>14.313000000000001</c:v>
                </c:pt>
                <c:pt idx="12994">
                  <c:v>13.465</c:v>
                </c:pt>
                <c:pt idx="12995">
                  <c:v>13.519</c:v>
                </c:pt>
                <c:pt idx="12996">
                  <c:v>14.634</c:v>
                </c:pt>
                <c:pt idx="12997">
                  <c:v>19.448</c:v>
                </c:pt>
                <c:pt idx="12998">
                  <c:v>14.218999999999999</c:v>
                </c:pt>
                <c:pt idx="12999">
                  <c:v>11.597</c:v>
                </c:pt>
                <c:pt idx="13000">
                  <c:v>14.128</c:v>
                </c:pt>
                <c:pt idx="13001">
                  <c:v>12.222</c:v>
                </c:pt>
                <c:pt idx="13002">
                  <c:v>14.019</c:v>
                </c:pt>
                <c:pt idx="13003">
                  <c:v>12.05</c:v>
                </c:pt>
                <c:pt idx="13004">
                  <c:v>12.648</c:v>
                </c:pt>
                <c:pt idx="13005">
                  <c:v>14.217000000000001</c:v>
                </c:pt>
                <c:pt idx="13006">
                  <c:v>14.879</c:v>
                </c:pt>
                <c:pt idx="13007">
                  <c:v>16.335999999999999</c:v>
                </c:pt>
                <c:pt idx="13008">
                  <c:v>25.111999999999998</c:v>
                </c:pt>
                <c:pt idx="13009">
                  <c:v>20.646999999999998</c:v>
                </c:pt>
                <c:pt idx="13010">
                  <c:v>15.263999999999999</c:v>
                </c:pt>
                <c:pt idx="13011">
                  <c:v>11.38</c:v>
                </c:pt>
                <c:pt idx="13012">
                  <c:v>11.621</c:v>
                </c:pt>
                <c:pt idx="13013">
                  <c:v>12.648</c:v>
                </c:pt>
                <c:pt idx="13014">
                  <c:v>13.64</c:v>
                </c:pt>
                <c:pt idx="13015">
                  <c:v>15.529</c:v>
                </c:pt>
                <c:pt idx="13016">
                  <c:v>16.920999999999999</c:v>
                </c:pt>
                <c:pt idx="13017">
                  <c:v>21.969000000000001</c:v>
                </c:pt>
                <c:pt idx="13018">
                  <c:v>25.619</c:v>
                </c:pt>
                <c:pt idx="13019">
                  <c:v>24.863</c:v>
                </c:pt>
                <c:pt idx="13020">
                  <c:v>24.617000000000001</c:v>
                </c:pt>
                <c:pt idx="13021">
                  <c:v>20.224</c:v>
                </c:pt>
                <c:pt idx="13022">
                  <c:v>26.164999999999999</c:v>
                </c:pt>
                <c:pt idx="13023">
                  <c:v>20.352</c:v>
                </c:pt>
                <c:pt idx="13024">
                  <c:v>22.79</c:v>
                </c:pt>
                <c:pt idx="13025">
                  <c:v>20.978000000000002</c:v>
                </c:pt>
                <c:pt idx="13026">
                  <c:v>20.765000000000001</c:v>
                </c:pt>
                <c:pt idx="13027">
                  <c:v>23.468</c:v>
                </c:pt>
                <c:pt idx="13028">
                  <c:v>22.541</c:v>
                </c:pt>
                <c:pt idx="13029">
                  <c:v>21.648</c:v>
                </c:pt>
                <c:pt idx="13030">
                  <c:v>19.965</c:v>
                </c:pt>
                <c:pt idx="13031">
                  <c:v>25.76</c:v>
                </c:pt>
                <c:pt idx="13032">
                  <c:v>18.765999999999998</c:v>
                </c:pt>
                <c:pt idx="13033">
                  <c:v>25.484000000000002</c:v>
                </c:pt>
                <c:pt idx="13034">
                  <c:v>28.611999999999998</c:v>
                </c:pt>
                <c:pt idx="13035">
                  <c:v>22.577000000000002</c:v>
                </c:pt>
                <c:pt idx="13036">
                  <c:v>19.244</c:v>
                </c:pt>
                <c:pt idx="13037">
                  <c:v>16.677</c:v>
                </c:pt>
                <c:pt idx="13038">
                  <c:v>16.117999999999999</c:v>
                </c:pt>
                <c:pt idx="13039">
                  <c:v>15.065</c:v>
                </c:pt>
                <c:pt idx="13040">
                  <c:v>19.600000000000001</c:v>
                </c:pt>
                <c:pt idx="13041">
                  <c:v>17.417999999999999</c:v>
                </c:pt>
                <c:pt idx="13042">
                  <c:v>21.242999999999999</c:v>
                </c:pt>
                <c:pt idx="13043">
                  <c:v>21.105</c:v>
                </c:pt>
                <c:pt idx="13044">
                  <c:v>14.186999999999999</c:v>
                </c:pt>
                <c:pt idx="13045">
                  <c:v>19.332000000000001</c:v>
                </c:pt>
                <c:pt idx="13046">
                  <c:v>21.725999999999999</c:v>
                </c:pt>
                <c:pt idx="13047">
                  <c:v>18.236000000000001</c:v>
                </c:pt>
                <c:pt idx="13048">
                  <c:v>17.097000000000001</c:v>
                </c:pt>
                <c:pt idx="13049">
                  <c:v>16.939</c:v>
                </c:pt>
                <c:pt idx="13050">
                  <c:v>18.582000000000001</c:v>
                </c:pt>
                <c:pt idx="13051">
                  <c:v>16.268999999999998</c:v>
                </c:pt>
                <c:pt idx="13052">
                  <c:v>16.606999999999999</c:v>
                </c:pt>
                <c:pt idx="13053">
                  <c:v>12.943</c:v>
                </c:pt>
                <c:pt idx="13054">
                  <c:v>14.092000000000001</c:v>
                </c:pt>
                <c:pt idx="13055">
                  <c:v>6.2469999999999999</c:v>
                </c:pt>
                <c:pt idx="13056">
                  <c:v>11.801</c:v>
                </c:pt>
                <c:pt idx="13057">
                  <c:v>13.445</c:v>
                </c:pt>
                <c:pt idx="13058">
                  <c:v>6.8630000000000004</c:v>
                </c:pt>
                <c:pt idx="13059">
                  <c:v>7.7249999999999996</c:v>
                </c:pt>
                <c:pt idx="13060">
                  <c:v>10.49</c:v>
                </c:pt>
                <c:pt idx="13061">
                  <c:v>9.1479999999999997</c:v>
                </c:pt>
                <c:pt idx="13062">
                  <c:v>10.55</c:v>
                </c:pt>
                <c:pt idx="13063">
                  <c:v>11.262</c:v>
                </c:pt>
                <c:pt idx="13064">
                  <c:v>11.847</c:v>
                </c:pt>
                <c:pt idx="13065">
                  <c:v>7.6210000000000004</c:v>
                </c:pt>
                <c:pt idx="13066">
                  <c:v>5.2569999999999997</c:v>
                </c:pt>
                <c:pt idx="13067">
                  <c:v>11.04</c:v>
                </c:pt>
                <c:pt idx="13068">
                  <c:v>8.6639999999999997</c:v>
                </c:pt>
                <c:pt idx="13069">
                  <c:v>10.708</c:v>
                </c:pt>
                <c:pt idx="13070">
                  <c:v>9.5540000000000003</c:v>
                </c:pt>
                <c:pt idx="13071">
                  <c:v>7.4459999999999997</c:v>
                </c:pt>
                <c:pt idx="13072">
                  <c:v>5.1360000000000001</c:v>
                </c:pt>
                <c:pt idx="13073">
                  <c:v>9.83</c:v>
                </c:pt>
                <c:pt idx="13074">
                  <c:v>11.984999999999999</c:v>
                </c:pt>
                <c:pt idx="13075">
                  <c:v>10.997999999999999</c:v>
                </c:pt>
                <c:pt idx="13076">
                  <c:v>11.183999999999999</c:v>
                </c:pt>
                <c:pt idx="13077">
                  <c:v>6.6159999999999997</c:v>
                </c:pt>
                <c:pt idx="13078">
                  <c:v>6.94</c:v>
                </c:pt>
                <c:pt idx="13079">
                  <c:v>9.1</c:v>
                </c:pt>
                <c:pt idx="13080">
                  <c:v>10.260999999999999</c:v>
                </c:pt>
                <c:pt idx="13081">
                  <c:v>8.5340000000000007</c:v>
                </c:pt>
                <c:pt idx="13082">
                  <c:v>10.821</c:v>
                </c:pt>
                <c:pt idx="13083">
                  <c:v>9.4190000000000005</c:v>
                </c:pt>
                <c:pt idx="13084">
                  <c:v>7.4560000000000004</c:v>
                </c:pt>
                <c:pt idx="13085">
                  <c:v>5.202</c:v>
                </c:pt>
                <c:pt idx="13086">
                  <c:v>10.057</c:v>
                </c:pt>
                <c:pt idx="13087">
                  <c:v>9.8290000000000006</c:v>
                </c:pt>
                <c:pt idx="13088">
                  <c:v>8.6120000000000001</c:v>
                </c:pt>
                <c:pt idx="13089">
                  <c:v>10.654999999999999</c:v>
                </c:pt>
                <c:pt idx="13090">
                  <c:v>11.042</c:v>
                </c:pt>
                <c:pt idx="13091">
                  <c:v>13.090999999999999</c:v>
                </c:pt>
                <c:pt idx="13092">
                  <c:v>16.350000000000001</c:v>
                </c:pt>
                <c:pt idx="13093">
                  <c:v>17.138999999999999</c:v>
                </c:pt>
                <c:pt idx="13094">
                  <c:v>11.055</c:v>
                </c:pt>
                <c:pt idx="13095">
                  <c:v>11.706</c:v>
                </c:pt>
                <c:pt idx="13096">
                  <c:v>8.2240000000000002</c:v>
                </c:pt>
                <c:pt idx="13097">
                  <c:v>9.4269999999999996</c:v>
                </c:pt>
                <c:pt idx="13098">
                  <c:v>8.0459999999999994</c:v>
                </c:pt>
                <c:pt idx="13099">
                  <c:v>8.6579999999999995</c:v>
                </c:pt>
                <c:pt idx="13100">
                  <c:v>6.1109999999999998</c:v>
                </c:pt>
                <c:pt idx="13101">
                  <c:v>6.274</c:v>
                </c:pt>
                <c:pt idx="13102">
                  <c:v>8.907</c:v>
                </c:pt>
                <c:pt idx="13103">
                  <c:v>10.86</c:v>
                </c:pt>
                <c:pt idx="13104">
                  <c:v>4.524</c:v>
                </c:pt>
                <c:pt idx="13105">
                  <c:v>7.4720000000000004</c:v>
                </c:pt>
                <c:pt idx="13106">
                  <c:v>8.3209999999999997</c:v>
                </c:pt>
                <c:pt idx="13107">
                  <c:v>9.0589999999999993</c:v>
                </c:pt>
                <c:pt idx="13108">
                  <c:v>9.3870000000000005</c:v>
                </c:pt>
                <c:pt idx="13109">
                  <c:v>6.3</c:v>
                </c:pt>
                <c:pt idx="13110">
                  <c:v>6.8179999999999996</c:v>
                </c:pt>
                <c:pt idx="13111">
                  <c:v>9.7929999999999993</c:v>
                </c:pt>
                <c:pt idx="13112">
                  <c:v>9.82</c:v>
                </c:pt>
                <c:pt idx="13113">
                  <c:v>7.8810000000000002</c:v>
                </c:pt>
                <c:pt idx="13114">
                  <c:v>7.9989999999999997</c:v>
                </c:pt>
                <c:pt idx="13115">
                  <c:v>9.8000000000000007</c:v>
                </c:pt>
                <c:pt idx="13116">
                  <c:v>5.3209999999999997</c:v>
                </c:pt>
                <c:pt idx="13117">
                  <c:v>6.6870000000000003</c:v>
                </c:pt>
                <c:pt idx="13118">
                  <c:v>6.4530000000000003</c:v>
                </c:pt>
                <c:pt idx="13119">
                  <c:v>4.6399999999999997</c:v>
                </c:pt>
                <c:pt idx="13120">
                  <c:v>4.5759999999999996</c:v>
                </c:pt>
                <c:pt idx="13121">
                  <c:v>7.9080000000000004</c:v>
                </c:pt>
                <c:pt idx="13122">
                  <c:v>8.4130000000000003</c:v>
                </c:pt>
                <c:pt idx="13123">
                  <c:v>8.4789999999999992</c:v>
                </c:pt>
                <c:pt idx="13124">
                  <c:v>10.474</c:v>
                </c:pt>
                <c:pt idx="13125">
                  <c:v>11.045</c:v>
                </c:pt>
                <c:pt idx="13126">
                  <c:v>11.569000000000001</c:v>
                </c:pt>
                <c:pt idx="13127">
                  <c:v>5.8550000000000004</c:v>
                </c:pt>
                <c:pt idx="13128">
                  <c:v>5.0659999999999998</c:v>
                </c:pt>
                <c:pt idx="13129">
                  <c:v>7.9119999999999999</c:v>
                </c:pt>
                <c:pt idx="13130">
                  <c:v>8.3949999999999996</c:v>
                </c:pt>
                <c:pt idx="13131">
                  <c:v>7.5519999999999996</c:v>
                </c:pt>
                <c:pt idx="13132">
                  <c:v>6.0750000000000002</c:v>
                </c:pt>
                <c:pt idx="13133">
                  <c:v>8.0510000000000002</c:v>
                </c:pt>
                <c:pt idx="13134">
                  <c:v>6.8650000000000002</c:v>
                </c:pt>
                <c:pt idx="13135">
                  <c:v>5.9589999999999996</c:v>
                </c:pt>
                <c:pt idx="13136">
                  <c:v>5.6340000000000003</c:v>
                </c:pt>
                <c:pt idx="13137">
                  <c:v>4.9459999999999997</c:v>
                </c:pt>
                <c:pt idx="13138">
                  <c:v>4.2889999999999997</c:v>
                </c:pt>
                <c:pt idx="13139">
                  <c:v>7.673</c:v>
                </c:pt>
                <c:pt idx="13140">
                  <c:v>9.6489999999999991</c:v>
                </c:pt>
                <c:pt idx="13141">
                  <c:v>6.2519999999999998</c:v>
                </c:pt>
                <c:pt idx="13142">
                  <c:v>8.2929999999999993</c:v>
                </c:pt>
                <c:pt idx="13143">
                  <c:v>4.9260000000000002</c:v>
                </c:pt>
                <c:pt idx="13144">
                  <c:v>4.7839999999999998</c:v>
                </c:pt>
                <c:pt idx="13145">
                  <c:v>4.7569999999999997</c:v>
                </c:pt>
                <c:pt idx="13146">
                  <c:v>4.9550000000000001</c:v>
                </c:pt>
                <c:pt idx="13147">
                  <c:v>4.9660000000000002</c:v>
                </c:pt>
                <c:pt idx="13148">
                  <c:v>3.9180000000000001</c:v>
                </c:pt>
                <c:pt idx="13149">
                  <c:v>7.3250000000000002</c:v>
                </c:pt>
                <c:pt idx="13150">
                  <c:v>4.5330000000000004</c:v>
                </c:pt>
                <c:pt idx="13151">
                  <c:v>5.8940000000000001</c:v>
                </c:pt>
                <c:pt idx="13152">
                  <c:v>7.8959999999999999</c:v>
                </c:pt>
                <c:pt idx="13153">
                  <c:v>7.9130000000000003</c:v>
                </c:pt>
                <c:pt idx="13154">
                  <c:v>8.6839999999999993</c:v>
                </c:pt>
                <c:pt idx="13155">
                  <c:v>11.811</c:v>
                </c:pt>
                <c:pt idx="13156">
                  <c:v>12.112</c:v>
                </c:pt>
                <c:pt idx="13157">
                  <c:v>4.87</c:v>
                </c:pt>
                <c:pt idx="13158">
                  <c:v>2.657</c:v>
                </c:pt>
                <c:pt idx="13159">
                  <c:v>6.1289999999999996</c:v>
                </c:pt>
                <c:pt idx="13160">
                  <c:v>7.7679999999999998</c:v>
                </c:pt>
                <c:pt idx="13161">
                  <c:v>7.5449999999999999</c:v>
                </c:pt>
                <c:pt idx="13162">
                  <c:v>6.3789999999999996</c:v>
                </c:pt>
                <c:pt idx="13163">
                  <c:v>8.2119999999999997</c:v>
                </c:pt>
                <c:pt idx="13164">
                  <c:v>8.2159999999999993</c:v>
                </c:pt>
                <c:pt idx="13165">
                  <c:v>10.287000000000001</c:v>
                </c:pt>
                <c:pt idx="13166">
                  <c:v>12.384</c:v>
                </c:pt>
                <c:pt idx="13167">
                  <c:v>12.332000000000001</c:v>
                </c:pt>
                <c:pt idx="13168">
                  <c:v>12.327</c:v>
                </c:pt>
                <c:pt idx="13169">
                  <c:v>12.327999999999999</c:v>
                </c:pt>
                <c:pt idx="13170">
                  <c:v>4.2039999999999997</c:v>
                </c:pt>
                <c:pt idx="13171">
                  <c:v>3.859</c:v>
                </c:pt>
                <c:pt idx="13172">
                  <c:v>5.6449999999999996</c:v>
                </c:pt>
                <c:pt idx="13173">
                  <c:v>5.7549999999999999</c:v>
                </c:pt>
                <c:pt idx="13174">
                  <c:v>4.8339999999999996</c:v>
                </c:pt>
                <c:pt idx="13175">
                  <c:v>2.9060000000000001</c:v>
                </c:pt>
                <c:pt idx="13176">
                  <c:v>2.4220000000000002</c:v>
                </c:pt>
                <c:pt idx="13177">
                  <c:v>4.5309999999999997</c:v>
                </c:pt>
                <c:pt idx="13178">
                  <c:v>4.899</c:v>
                </c:pt>
                <c:pt idx="13179">
                  <c:v>4.9000000000000004</c:v>
                </c:pt>
                <c:pt idx="13180">
                  <c:v>4.8710000000000004</c:v>
                </c:pt>
                <c:pt idx="13181">
                  <c:v>4.7649999999999997</c:v>
                </c:pt>
                <c:pt idx="13182">
                  <c:v>6.0890000000000004</c:v>
                </c:pt>
                <c:pt idx="13183">
                  <c:v>4.4059999999999997</c:v>
                </c:pt>
                <c:pt idx="13184">
                  <c:v>5.8</c:v>
                </c:pt>
                <c:pt idx="13185">
                  <c:v>7.944</c:v>
                </c:pt>
                <c:pt idx="13186">
                  <c:v>8.0190000000000001</c:v>
                </c:pt>
                <c:pt idx="13187">
                  <c:v>8.0239999999999991</c:v>
                </c:pt>
                <c:pt idx="13188">
                  <c:v>5.0549999999999997</c:v>
                </c:pt>
                <c:pt idx="13189">
                  <c:v>5.1959999999999997</c:v>
                </c:pt>
                <c:pt idx="13190">
                  <c:v>5.8019999999999996</c:v>
                </c:pt>
                <c:pt idx="13191">
                  <c:v>2.645</c:v>
                </c:pt>
                <c:pt idx="13192">
                  <c:v>6.1820000000000004</c:v>
                </c:pt>
                <c:pt idx="13193">
                  <c:v>7.4880000000000004</c:v>
                </c:pt>
                <c:pt idx="13194">
                  <c:v>6.01</c:v>
                </c:pt>
                <c:pt idx="13195">
                  <c:v>5.0030000000000001</c:v>
                </c:pt>
                <c:pt idx="13196">
                  <c:v>4.7389999999999999</c:v>
                </c:pt>
                <c:pt idx="13197">
                  <c:v>6.51</c:v>
                </c:pt>
                <c:pt idx="13198">
                  <c:v>5.4530000000000003</c:v>
                </c:pt>
                <c:pt idx="13199">
                  <c:v>6.05</c:v>
                </c:pt>
                <c:pt idx="13200">
                  <c:v>4.4349999999999996</c:v>
                </c:pt>
                <c:pt idx="13201">
                  <c:v>2.2789999999999999</c:v>
                </c:pt>
                <c:pt idx="13202">
                  <c:v>7.298</c:v>
                </c:pt>
                <c:pt idx="13203">
                  <c:v>7.1360000000000001</c:v>
                </c:pt>
                <c:pt idx="13204">
                  <c:v>7.1310000000000002</c:v>
                </c:pt>
                <c:pt idx="13205">
                  <c:v>4.9130000000000003</c:v>
                </c:pt>
                <c:pt idx="13206">
                  <c:v>6.3810000000000002</c:v>
                </c:pt>
                <c:pt idx="13207">
                  <c:v>4.8659999999999997</c:v>
                </c:pt>
                <c:pt idx="13208">
                  <c:v>4.9649999999999999</c:v>
                </c:pt>
                <c:pt idx="13209">
                  <c:v>4.9359999999999999</c:v>
                </c:pt>
                <c:pt idx="13210">
                  <c:v>7.702</c:v>
                </c:pt>
                <c:pt idx="13211">
                  <c:v>6.8479999999999999</c:v>
                </c:pt>
                <c:pt idx="13212">
                  <c:v>6.2549999999999999</c:v>
                </c:pt>
                <c:pt idx="13213">
                  <c:v>7.18</c:v>
                </c:pt>
                <c:pt idx="13214">
                  <c:v>7.4169999999999998</c:v>
                </c:pt>
                <c:pt idx="13215">
                  <c:v>10.426</c:v>
                </c:pt>
                <c:pt idx="13216">
                  <c:v>11.122</c:v>
                </c:pt>
                <c:pt idx="13217">
                  <c:v>5.2649999999999997</c:v>
                </c:pt>
                <c:pt idx="13218">
                  <c:v>5.016</c:v>
                </c:pt>
                <c:pt idx="13219">
                  <c:v>9.8000000000000007</c:v>
                </c:pt>
                <c:pt idx="13220">
                  <c:v>6.2839999999999998</c:v>
                </c:pt>
                <c:pt idx="13221">
                  <c:v>6.9669999999999996</c:v>
                </c:pt>
                <c:pt idx="13222">
                  <c:v>7.5609999999999999</c:v>
                </c:pt>
                <c:pt idx="13223">
                  <c:v>3.2109999999999999</c:v>
                </c:pt>
                <c:pt idx="13224">
                  <c:v>5.2130000000000001</c:v>
                </c:pt>
                <c:pt idx="13225">
                  <c:v>4.9950000000000001</c:v>
                </c:pt>
                <c:pt idx="13226">
                  <c:v>4.95</c:v>
                </c:pt>
                <c:pt idx="13227">
                  <c:v>7.8150000000000004</c:v>
                </c:pt>
                <c:pt idx="13228">
                  <c:v>9.5809999999999995</c:v>
                </c:pt>
                <c:pt idx="13229">
                  <c:v>6.9169999999999998</c:v>
                </c:pt>
                <c:pt idx="13230">
                  <c:v>7.3150000000000004</c:v>
                </c:pt>
                <c:pt idx="13231">
                  <c:v>4.8040000000000003</c:v>
                </c:pt>
                <c:pt idx="13232">
                  <c:v>5.6429999999999998</c:v>
                </c:pt>
                <c:pt idx="13233">
                  <c:v>7.1740000000000004</c:v>
                </c:pt>
                <c:pt idx="13234">
                  <c:v>5.16</c:v>
                </c:pt>
                <c:pt idx="13235">
                  <c:v>7.73</c:v>
                </c:pt>
                <c:pt idx="13236">
                  <c:v>8.8070000000000004</c:v>
                </c:pt>
                <c:pt idx="13237">
                  <c:v>7.1580000000000004</c:v>
                </c:pt>
                <c:pt idx="13238">
                  <c:v>8.4700000000000006</c:v>
                </c:pt>
                <c:pt idx="13239">
                  <c:v>4.6369999999999996</c:v>
                </c:pt>
                <c:pt idx="13240">
                  <c:v>6.0090000000000003</c:v>
                </c:pt>
                <c:pt idx="13241">
                  <c:v>5.0709999999999997</c:v>
                </c:pt>
                <c:pt idx="13242">
                  <c:v>5.7069999999999999</c:v>
                </c:pt>
                <c:pt idx="13243">
                  <c:v>6.43</c:v>
                </c:pt>
                <c:pt idx="13244">
                  <c:v>6.8109999999999999</c:v>
                </c:pt>
                <c:pt idx="13245">
                  <c:v>8.7919999999999998</c:v>
                </c:pt>
                <c:pt idx="13246">
                  <c:v>7.2080000000000002</c:v>
                </c:pt>
                <c:pt idx="13247">
                  <c:v>8.6549999999999994</c:v>
                </c:pt>
                <c:pt idx="13248">
                  <c:v>10.831</c:v>
                </c:pt>
                <c:pt idx="13249">
                  <c:v>5.9180000000000001</c:v>
                </c:pt>
                <c:pt idx="13250">
                  <c:v>7.2640000000000002</c:v>
                </c:pt>
                <c:pt idx="13251">
                  <c:v>5.1260000000000003</c:v>
                </c:pt>
                <c:pt idx="13252">
                  <c:v>5.048</c:v>
                </c:pt>
                <c:pt idx="13253">
                  <c:v>11.493</c:v>
                </c:pt>
                <c:pt idx="13254">
                  <c:v>7.4790000000000001</c:v>
                </c:pt>
                <c:pt idx="13255">
                  <c:v>10.462</c:v>
                </c:pt>
                <c:pt idx="13256">
                  <c:v>5.2569999999999997</c:v>
                </c:pt>
                <c:pt idx="13257">
                  <c:v>5.8280000000000003</c:v>
                </c:pt>
                <c:pt idx="13258">
                  <c:v>5.1440000000000001</c:v>
                </c:pt>
                <c:pt idx="13259">
                  <c:v>8.3659999999999997</c:v>
                </c:pt>
                <c:pt idx="13260">
                  <c:v>9.8800000000000008</c:v>
                </c:pt>
                <c:pt idx="13261">
                  <c:v>7.4109999999999996</c:v>
                </c:pt>
                <c:pt idx="13262">
                  <c:v>8.6159999999999997</c:v>
                </c:pt>
                <c:pt idx="13263">
                  <c:v>10.837</c:v>
                </c:pt>
                <c:pt idx="13264">
                  <c:v>11.792999999999999</c:v>
                </c:pt>
                <c:pt idx="13265">
                  <c:v>5.2389999999999999</c:v>
                </c:pt>
                <c:pt idx="13266">
                  <c:v>4.9930000000000003</c:v>
                </c:pt>
                <c:pt idx="13267">
                  <c:v>9.6150000000000002</c:v>
                </c:pt>
                <c:pt idx="13268">
                  <c:v>7.3630000000000004</c:v>
                </c:pt>
                <c:pt idx="13269">
                  <c:v>10.946999999999999</c:v>
                </c:pt>
                <c:pt idx="13270">
                  <c:v>5.95</c:v>
                </c:pt>
                <c:pt idx="13271">
                  <c:v>5.7619999999999996</c:v>
                </c:pt>
                <c:pt idx="13272">
                  <c:v>5.1639999999999997</c:v>
                </c:pt>
                <c:pt idx="13273">
                  <c:v>5.08</c:v>
                </c:pt>
                <c:pt idx="13274">
                  <c:v>8.6229999999999993</c:v>
                </c:pt>
                <c:pt idx="13275">
                  <c:v>8.2629999999999999</c:v>
                </c:pt>
                <c:pt idx="13276">
                  <c:v>8.51</c:v>
                </c:pt>
                <c:pt idx="13277">
                  <c:v>9.7959999999999994</c:v>
                </c:pt>
                <c:pt idx="13278">
                  <c:v>6.4160000000000004</c:v>
                </c:pt>
                <c:pt idx="13279">
                  <c:v>5.6379999999999999</c:v>
                </c:pt>
                <c:pt idx="13280">
                  <c:v>2.4849999999999999</c:v>
                </c:pt>
                <c:pt idx="13281">
                  <c:v>7.3070000000000004</c:v>
                </c:pt>
                <c:pt idx="13282">
                  <c:v>7.181</c:v>
                </c:pt>
                <c:pt idx="13283">
                  <c:v>8.9700000000000006</c:v>
                </c:pt>
                <c:pt idx="13284">
                  <c:v>9.1620000000000008</c:v>
                </c:pt>
                <c:pt idx="13285">
                  <c:v>6.5019999999999998</c:v>
                </c:pt>
                <c:pt idx="13286">
                  <c:v>6.1779999999999999</c:v>
                </c:pt>
                <c:pt idx="13287">
                  <c:v>5.2480000000000002</c:v>
                </c:pt>
                <c:pt idx="13288">
                  <c:v>5.24</c:v>
                </c:pt>
                <c:pt idx="13289">
                  <c:v>5.9139999999999997</c:v>
                </c:pt>
                <c:pt idx="13290">
                  <c:v>6.359</c:v>
                </c:pt>
                <c:pt idx="13291">
                  <c:v>6.96</c:v>
                </c:pt>
                <c:pt idx="13292">
                  <c:v>4.149</c:v>
                </c:pt>
                <c:pt idx="13293">
                  <c:v>5.2610000000000001</c:v>
                </c:pt>
                <c:pt idx="13294">
                  <c:v>6.7990000000000004</c:v>
                </c:pt>
                <c:pt idx="13295">
                  <c:v>4.8879999999999999</c:v>
                </c:pt>
                <c:pt idx="13296">
                  <c:v>7.4530000000000003</c:v>
                </c:pt>
                <c:pt idx="13297">
                  <c:v>8.1780000000000008</c:v>
                </c:pt>
                <c:pt idx="13298">
                  <c:v>6.3319999999999999</c:v>
                </c:pt>
                <c:pt idx="13299">
                  <c:v>8.1359999999999992</c:v>
                </c:pt>
                <c:pt idx="13300">
                  <c:v>5.5060000000000002</c:v>
                </c:pt>
                <c:pt idx="13301">
                  <c:v>4.8639999999999999</c:v>
                </c:pt>
                <c:pt idx="13302">
                  <c:v>5.5780000000000003</c:v>
                </c:pt>
                <c:pt idx="13303">
                  <c:v>5.0529999999999999</c:v>
                </c:pt>
                <c:pt idx="13304">
                  <c:v>4.484</c:v>
                </c:pt>
                <c:pt idx="13305">
                  <c:v>7.7610000000000001</c:v>
                </c:pt>
                <c:pt idx="13306">
                  <c:v>6.1449999999999996</c:v>
                </c:pt>
                <c:pt idx="13307">
                  <c:v>6.9169999999999998</c:v>
                </c:pt>
                <c:pt idx="13308">
                  <c:v>8.1159999999999997</c:v>
                </c:pt>
                <c:pt idx="13309">
                  <c:v>10.119</c:v>
                </c:pt>
                <c:pt idx="13310">
                  <c:v>10.676</c:v>
                </c:pt>
                <c:pt idx="13311">
                  <c:v>12.224</c:v>
                </c:pt>
                <c:pt idx="13312">
                  <c:v>4.83</c:v>
                </c:pt>
                <c:pt idx="13313">
                  <c:v>8.8460000000000001</c:v>
                </c:pt>
                <c:pt idx="13314">
                  <c:v>5.9279999999999999</c:v>
                </c:pt>
                <c:pt idx="13315">
                  <c:v>6.6859999999999999</c:v>
                </c:pt>
                <c:pt idx="13316">
                  <c:v>9.6379999999999999</c:v>
                </c:pt>
                <c:pt idx="13317">
                  <c:v>4.835</c:v>
                </c:pt>
                <c:pt idx="13318">
                  <c:v>5.1980000000000004</c:v>
                </c:pt>
                <c:pt idx="13319">
                  <c:v>9.0150000000000006</c:v>
                </c:pt>
                <c:pt idx="13320">
                  <c:v>6.2960000000000003</c:v>
                </c:pt>
                <c:pt idx="13321">
                  <c:v>6.923</c:v>
                </c:pt>
                <c:pt idx="13322">
                  <c:v>7.7220000000000004</c:v>
                </c:pt>
                <c:pt idx="13323">
                  <c:v>6.9269999999999996</c:v>
                </c:pt>
                <c:pt idx="13324">
                  <c:v>5.5170000000000003</c:v>
                </c:pt>
                <c:pt idx="13325">
                  <c:v>4.9160000000000004</c:v>
                </c:pt>
                <c:pt idx="13326">
                  <c:v>4.9420000000000002</c:v>
                </c:pt>
                <c:pt idx="13327">
                  <c:v>4.891</c:v>
                </c:pt>
                <c:pt idx="13328">
                  <c:v>6.3840000000000003</c:v>
                </c:pt>
                <c:pt idx="13329">
                  <c:v>8.17</c:v>
                </c:pt>
                <c:pt idx="13330">
                  <c:v>7.3849999999999998</c:v>
                </c:pt>
                <c:pt idx="13331">
                  <c:v>4.9770000000000003</c:v>
                </c:pt>
                <c:pt idx="13332">
                  <c:v>5.2279999999999998</c:v>
                </c:pt>
                <c:pt idx="13333">
                  <c:v>6.1040000000000001</c:v>
                </c:pt>
                <c:pt idx="13334">
                  <c:v>5.3680000000000003</c:v>
                </c:pt>
                <c:pt idx="13335">
                  <c:v>6.7590000000000003</c:v>
                </c:pt>
                <c:pt idx="13336">
                  <c:v>4.8890000000000002</c:v>
                </c:pt>
                <c:pt idx="13337">
                  <c:v>6.806</c:v>
                </c:pt>
                <c:pt idx="13338">
                  <c:v>7.9530000000000003</c:v>
                </c:pt>
                <c:pt idx="13339">
                  <c:v>7.1689999999999996</c:v>
                </c:pt>
                <c:pt idx="13340">
                  <c:v>5.1020000000000003</c:v>
                </c:pt>
                <c:pt idx="13341">
                  <c:v>6.3159999999999998</c:v>
                </c:pt>
                <c:pt idx="13342">
                  <c:v>5.2839999999999998</c:v>
                </c:pt>
                <c:pt idx="13343">
                  <c:v>4.7469999999999999</c:v>
                </c:pt>
                <c:pt idx="13344">
                  <c:v>5.4020000000000001</c:v>
                </c:pt>
                <c:pt idx="13345">
                  <c:v>4.8860000000000001</c:v>
                </c:pt>
                <c:pt idx="13346">
                  <c:v>4.843</c:v>
                </c:pt>
                <c:pt idx="13347">
                  <c:v>7.2869999999999999</c:v>
                </c:pt>
                <c:pt idx="13348">
                  <c:v>6.2460000000000004</c:v>
                </c:pt>
                <c:pt idx="13349">
                  <c:v>5.9420000000000002</c:v>
                </c:pt>
                <c:pt idx="13350">
                  <c:v>6.8120000000000003</c:v>
                </c:pt>
                <c:pt idx="13351">
                  <c:v>9.8559999999999999</c:v>
                </c:pt>
                <c:pt idx="13352">
                  <c:v>4.8310000000000004</c:v>
                </c:pt>
                <c:pt idx="13353">
                  <c:v>5.1379999999999999</c:v>
                </c:pt>
                <c:pt idx="13354">
                  <c:v>4.758</c:v>
                </c:pt>
                <c:pt idx="13355">
                  <c:v>5.7859999999999996</c:v>
                </c:pt>
                <c:pt idx="13356">
                  <c:v>5.9450000000000003</c:v>
                </c:pt>
                <c:pt idx="13357">
                  <c:v>5.9859999999999998</c:v>
                </c:pt>
                <c:pt idx="13358">
                  <c:v>5.907</c:v>
                </c:pt>
                <c:pt idx="13359">
                  <c:v>3.0219999999999998</c:v>
                </c:pt>
                <c:pt idx="13360">
                  <c:v>4.71</c:v>
                </c:pt>
                <c:pt idx="13361">
                  <c:v>4.6420000000000003</c:v>
                </c:pt>
                <c:pt idx="13362">
                  <c:v>4.7530000000000001</c:v>
                </c:pt>
                <c:pt idx="13363">
                  <c:v>5.1539999999999999</c:v>
                </c:pt>
                <c:pt idx="13364">
                  <c:v>5.8330000000000002</c:v>
                </c:pt>
                <c:pt idx="13365">
                  <c:v>5.7539999999999996</c:v>
                </c:pt>
                <c:pt idx="13366">
                  <c:v>5.7130000000000001</c:v>
                </c:pt>
                <c:pt idx="13367">
                  <c:v>7.3719999999999999</c:v>
                </c:pt>
                <c:pt idx="13368">
                  <c:v>7.0629999999999997</c:v>
                </c:pt>
                <c:pt idx="13369">
                  <c:v>5.968</c:v>
                </c:pt>
                <c:pt idx="13370">
                  <c:v>6.657</c:v>
                </c:pt>
                <c:pt idx="13371">
                  <c:v>4.5019999999999998</c:v>
                </c:pt>
                <c:pt idx="13372">
                  <c:v>4.5110000000000001</c:v>
                </c:pt>
                <c:pt idx="13373">
                  <c:v>1.49</c:v>
                </c:pt>
                <c:pt idx="13374">
                  <c:v>4.4039999999999999</c:v>
                </c:pt>
                <c:pt idx="13375">
                  <c:v>4.5369999999999999</c:v>
                </c:pt>
                <c:pt idx="13376">
                  <c:v>2.601</c:v>
                </c:pt>
                <c:pt idx="13377">
                  <c:v>5.9050000000000002</c:v>
                </c:pt>
                <c:pt idx="13378">
                  <c:v>5.6</c:v>
                </c:pt>
                <c:pt idx="13379">
                  <c:v>6.819</c:v>
                </c:pt>
                <c:pt idx="13380">
                  <c:v>7.5860000000000003</c:v>
                </c:pt>
                <c:pt idx="13381">
                  <c:v>7.6280000000000001</c:v>
                </c:pt>
                <c:pt idx="13382">
                  <c:v>8.0690000000000008</c:v>
                </c:pt>
                <c:pt idx="13383">
                  <c:v>9.516</c:v>
                </c:pt>
                <c:pt idx="13384">
                  <c:v>9.6750000000000007</c:v>
                </c:pt>
                <c:pt idx="13385">
                  <c:v>10.226000000000001</c:v>
                </c:pt>
                <c:pt idx="13386">
                  <c:v>11.619</c:v>
                </c:pt>
                <c:pt idx="13387">
                  <c:v>2.7919999999999998</c:v>
                </c:pt>
                <c:pt idx="13388">
                  <c:v>5.5590000000000002</c:v>
                </c:pt>
                <c:pt idx="13389">
                  <c:v>1.8360000000000001</c:v>
                </c:pt>
                <c:pt idx="13390">
                  <c:v>5.3890000000000002</c:v>
                </c:pt>
                <c:pt idx="13391">
                  <c:v>5.5679999999999996</c:v>
                </c:pt>
                <c:pt idx="13392">
                  <c:v>5.5650000000000004</c:v>
                </c:pt>
                <c:pt idx="13393">
                  <c:v>7.4480000000000004</c:v>
                </c:pt>
                <c:pt idx="13394">
                  <c:v>7.4029999999999996</c:v>
                </c:pt>
                <c:pt idx="13395">
                  <c:v>9.2940000000000005</c:v>
                </c:pt>
                <c:pt idx="13396">
                  <c:v>9.3249999999999993</c:v>
                </c:pt>
                <c:pt idx="13397">
                  <c:v>9.968</c:v>
                </c:pt>
                <c:pt idx="13398">
                  <c:v>10.247</c:v>
                </c:pt>
                <c:pt idx="13399">
                  <c:v>11.771000000000001</c:v>
                </c:pt>
                <c:pt idx="13400">
                  <c:v>14.006</c:v>
                </c:pt>
                <c:pt idx="13401">
                  <c:v>15.209</c:v>
                </c:pt>
                <c:pt idx="13402">
                  <c:v>4.4059999999999997</c:v>
                </c:pt>
                <c:pt idx="13403">
                  <c:v>5.6349999999999998</c:v>
                </c:pt>
                <c:pt idx="13404">
                  <c:v>5.7370000000000001</c:v>
                </c:pt>
                <c:pt idx="13405">
                  <c:v>4.33</c:v>
                </c:pt>
                <c:pt idx="13406">
                  <c:v>2.41</c:v>
                </c:pt>
                <c:pt idx="13407">
                  <c:v>2.5950000000000002</c:v>
                </c:pt>
                <c:pt idx="13408">
                  <c:v>4.2990000000000004</c:v>
                </c:pt>
                <c:pt idx="13409">
                  <c:v>3.681</c:v>
                </c:pt>
                <c:pt idx="13410">
                  <c:v>3.6459999999999999</c:v>
                </c:pt>
                <c:pt idx="13411">
                  <c:v>3.8730000000000002</c:v>
                </c:pt>
                <c:pt idx="13412">
                  <c:v>1.4259999999999999</c:v>
                </c:pt>
                <c:pt idx="13413">
                  <c:v>2.33</c:v>
                </c:pt>
                <c:pt idx="13414">
                  <c:v>2.2709999999999999</c:v>
                </c:pt>
                <c:pt idx="13415">
                  <c:v>1.6679999999999999</c:v>
                </c:pt>
                <c:pt idx="13416">
                  <c:v>4.9320000000000004</c:v>
                </c:pt>
                <c:pt idx="13417">
                  <c:v>4.2750000000000004</c:v>
                </c:pt>
                <c:pt idx="13418">
                  <c:v>5.3920000000000003</c:v>
                </c:pt>
                <c:pt idx="13419">
                  <c:v>2.504</c:v>
                </c:pt>
                <c:pt idx="13420">
                  <c:v>1.2110000000000001</c:v>
                </c:pt>
                <c:pt idx="13421">
                  <c:v>2.1269999999999998</c:v>
                </c:pt>
                <c:pt idx="13422">
                  <c:v>2.2290000000000001</c:v>
                </c:pt>
                <c:pt idx="13423">
                  <c:v>2.1309999999999998</c:v>
                </c:pt>
                <c:pt idx="13424">
                  <c:v>2.6269999999999998</c:v>
                </c:pt>
                <c:pt idx="13425">
                  <c:v>3.286</c:v>
                </c:pt>
                <c:pt idx="13426">
                  <c:v>2.4460000000000002</c:v>
                </c:pt>
                <c:pt idx="13427">
                  <c:v>4.173</c:v>
                </c:pt>
                <c:pt idx="13428">
                  <c:v>1.119</c:v>
                </c:pt>
                <c:pt idx="13429">
                  <c:v>2.1869999999999998</c:v>
                </c:pt>
                <c:pt idx="13430">
                  <c:v>2.1800000000000002</c:v>
                </c:pt>
                <c:pt idx="13431">
                  <c:v>1.59</c:v>
                </c:pt>
                <c:pt idx="13432">
                  <c:v>4.5250000000000004</c:v>
                </c:pt>
                <c:pt idx="13433">
                  <c:v>3.6419999999999999</c:v>
                </c:pt>
                <c:pt idx="13434">
                  <c:v>3.8279999999999998</c:v>
                </c:pt>
                <c:pt idx="13435">
                  <c:v>4.2709999999999999</c:v>
                </c:pt>
                <c:pt idx="13436">
                  <c:v>2.3420000000000001</c:v>
                </c:pt>
                <c:pt idx="13437">
                  <c:v>1.867</c:v>
                </c:pt>
                <c:pt idx="13438">
                  <c:v>2.0390000000000001</c:v>
                </c:pt>
                <c:pt idx="13439">
                  <c:v>2.0579999999999998</c:v>
                </c:pt>
                <c:pt idx="13440">
                  <c:v>2.0640000000000001</c:v>
                </c:pt>
                <c:pt idx="13441">
                  <c:v>2.0590000000000002</c:v>
                </c:pt>
                <c:pt idx="13442">
                  <c:v>3.3839999999999999</c:v>
                </c:pt>
                <c:pt idx="13443">
                  <c:v>3.1560000000000001</c:v>
                </c:pt>
                <c:pt idx="13444">
                  <c:v>2.9980000000000002</c:v>
                </c:pt>
                <c:pt idx="13445">
                  <c:v>2.9750000000000001</c:v>
                </c:pt>
                <c:pt idx="13446">
                  <c:v>3.3969999999999998</c:v>
                </c:pt>
                <c:pt idx="13447">
                  <c:v>2.2440000000000002</c:v>
                </c:pt>
                <c:pt idx="13448">
                  <c:v>2.1869999999999998</c:v>
                </c:pt>
                <c:pt idx="13449">
                  <c:v>0.42899999999999999</c:v>
                </c:pt>
                <c:pt idx="13450">
                  <c:v>3.0779999999999998</c:v>
                </c:pt>
                <c:pt idx="13451">
                  <c:v>3.4359999999999999</c:v>
                </c:pt>
                <c:pt idx="13452">
                  <c:v>3.4289999999999998</c:v>
                </c:pt>
                <c:pt idx="13453">
                  <c:v>3.8660000000000001</c:v>
                </c:pt>
                <c:pt idx="13454">
                  <c:v>3.9249999999999998</c:v>
                </c:pt>
                <c:pt idx="13455">
                  <c:v>4.2910000000000004</c:v>
                </c:pt>
                <c:pt idx="13456">
                  <c:v>5.367</c:v>
                </c:pt>
                <c:pt idx="13457">
                  <c:v>2.1480000000000001</c:v>
                </c:pt>
                <c:pt idx="13458">
                  <c:v>1.7549999999999999</c:v>
                </c:pt>
                <c:pt idx="13459">
                  <c:v>2.089</c:v>
                </c:pt>
                <c:pt idx="13460">
                  <c:v>2.1179999999999999</c:v>
                </c:pt>
                <c:pt idx="13461">
                  <c:v>2.133</c:v>
                </c:pt>
                <c:pt idx="13462">
                  <c:v>2.12</c:v>
                </c:pt>
                <c:pt idx="13463">
                  <c:v>4.0090000000000003</c:v>
                </c:pt>
                <c:pt idx="13464">
                  <c:v>2.137</c:v>
                </c:pt>
                <c:pt idx="13465">
                  <c:v>2.234</c:v>
                </c:pt>
                <c:pt idx="13466">
                  <c:v>2.2810000000000001</c:v>
                </c:pt>
                <c:pt idx="13467">
                  <c:v>3.3340000000000001</c:v>
                </c:pt>
                <c:pt idx="13468">
                  <c:v>3.355</c:v>
                </c:pt>
                <c:pt idx="13469">
                  <c:v>3.0169999999999999</c:v>
                </c:pt>
                <c:pt idx="13470">
                  <c:v>3.0950000000000002</c:v>
                </c:pt>
                <c:pt idx="13471">
                  <c:v>3.2290000000000001</c:v>
                </c:pt>
                <c:pt idx="13472">
                  <c:v>3.4420000000000002</c:v>
                </c:pt>
                <c:pt idx="13473">
                  <c:v>1.111</c:v>
                </c:pt>
                <c:pt idx="13474">
                  <c:v>2.1040000000000001</c:v>
                </c:pt>
                <c:pt idx="13475">
                  <c:v>2.2559999999999998</c:v>
                </c:pt>
                <c:pt idx="13476">
                  <c:v>1.8640000000000001</c:v>
                </c:pt>
                <c:pt idx="13477">
                  <c:v>2.4340000000000002</c:v>
                </c:pt>
                <c:pt idx="13478">
                  <c:v>3.03</c:v>
                </c:pt>
                <c:pt idx="13479">
                  <c:v>3.0369999999999999</c:v>
                </c:pt>
                <c:pt idx="13480">
                  <c:v>3.0219999999999998</c:v>
                </c:pt>
                <c:pt idx="13481">
                  <c:v>2.0920000000000001</c:v>
                </c:pt>
                <c:pt idx="13482">
                  <c:v>2.0510000000000002</c:v>
                </c:pt>
                <c:pt idx="13483">
                  <c:v>0.67</c:v>
                </c:pt>
                <c:pt idx="13484">
                  <c:v>2.1259999999999999</c:v>
                </c:pt>
                <c:pt idx="13485">
                  <c:v>2.2320000000000002</c:v>
                </c:pt>
                <c:pt idx="13486">
                  <c:v>2.2389999999999999</c:v>
                </c:pt>
                <c:pt idx="13487">
                  <c:v>2.2410000000000001</c:v>
                </c:pt>
                <c:pt idx="13488">
                  <c:v>2.0510000000000002</c:v>
                </c:pt>
                <c:pt idx="13489">
                  <c:v>1.585</c:v>
                </c:pt>
                <c:pt idx="13490">
                  <c:v>1.534</c:v>
                </c:pt>
                <c:pt idx="13491">
                  <c:v>3.149</c:v>
                </c:pt>
                <c:pt idx="13492">
                  <c:v>3.5249999999999999</c:v>
                </c:pt>
                <c:pt idx="13493">
                  <c:v>3.5390000000000001</c:v>
                </c:pt>
                <c:pt idx="13494">
                  <c:v>3.9489999999999998</c:v>
                </c:pt>
                <c:pt idx="13495">
                  <c:v>4.2110000000000003</c:v>
                </c:pt>
                <c:pt idx="13496">
                  <c:v>5.0250000000000004</c:v>
                </c:pt>
                <c:pt idx="13497">
                  <c:v>5.0259999999999998</c:v>
                </c:pt>
                <c:pt idx="13498">
                  <c:v>5.4740000000000002</c:v>
                </c:pt>
                <c:pt idx="13499">
                  <c:v>6.7389999999999999</c:v>
                </c:pt>
                <c:pt idx="13500">
                  <c:v>6.742</c:v>
                </c:pt>
                <c:pt idx="13501">
                  <c:v>8.1890000000000001</c:v>
                </c:pt>
                <c:pt idx="13502">
                  <c:v>8.548</c:v>
                </c:pt>
                <c:pt idx="13503">
                  <c:v>8.4960000000000004</c:v>
                </c:pt>
                <c:pt idx="13504">
                  <c:v>8.4570000000000007</c:v>
                </c:pt>
                <c:pt idx="13505">
                  <c:v>8.4670000000000005</c:v>
                </c:pt>
                <c:pt idx="13506">
                  <c:v>8.5329999999999995</c:v>
                </c:pt>
                <c:pt idx="13507">
                  <c:v>8.8109999999999999</c:v>
                </c:pt>
                <c:pt idx="13508">
                  <c:v>9.0579999999999998</c:v>
                </c:pt>
                <c:pt idx="13509">
                  <c:v>9.0630000000000006</c:v>
                </c:pt>
                <c:pt idx="13510">
                  <c:v>9.4</c:v>
                </c:pt>
                <c:pt idx="13511">
                  <c:v>10.288</c:v>
                </c:pt>
                <c:pt idx="13512">
                  <c:v>10.211</c:v>
                </c:pt>
                <c:pt idx="13513">
                  <c:v>0.58599999999999997</c:v>
                </c:pt>
                <c:pt idx="13514">
                  <c:v>2.3199999999999998</c:v>
                </c:pt>
                <c:pt idx="13515">
                  <c:v>2.468</c:v>
                </c:pt>
                <c:pt idx="13516">
                  <c:v>2.7730000000000001</c:v>
                </c:pt>
                <c:pt idx="13517">
                  <c:v>4.0679999999999996</c:v>
                </c:pt>
                <c:pt idx="13518">
                  <c:v>4.2960000000000003</c:v>
                </c:pt>
                <c:pt idx="13519">
                  <c:v>2.0510000000000002</c:v>
                </c:pt>
                <c:pt idx="13520">
                  <c:v>1.6279999999999999</c:v>
                </c:pt>
                <c:pt idx="13521">
                  <c:v>1.4359999999999999</c:v>
                </c:pt>
                <c:pt idx="13522">
                  <c:v>1.5049999999999999</c:v>
                </c:pt>
                <c:pt idx="13523">
                  <c:v>1.5369999999999999</c:v>
                </c:pt>
                <c:pt idx="13524">
                  <c:v>1.5449999999999999</c:v>
                </c:pt>
                <c:pt idx="13525">
                  <c:v>0.60599999999999998</c:v>
                </c:pt>
                <c:pt idx="13526">
                  <c:v>0.255</c:v>
                </c:pt>
                <c:pt idx="13527">
                  <c:v>9.6000000000000002E-2</c:v>
                </c:pt>
                <c:pt idx="13528">
                  <c:v>8.2000000000000003E-2</c:v>
                </c:pt>
                <c:pt idx="13529">
                  <c:v>8.2000000000000003E-2</c:v>
                </c:pt>
                <c:pt idx="13530">
                  <c:v>8.2000000000000003E-2</c:v>
                </c:pt>
                <c:pt idx="13531">
                  <c:v>8.4000000000000005E-2</c:v>
                </c:pt>
                <c:pt idx="13532">
                  <c:v>8.8999999999999996E-2</c:v>
                </c:pt>
                <c:pt idx="13533">
                  <c:v>0.23499999999999999</c:v>
                </c:pt>
                <c:pt idx="13534">
                  <c:v>0.14899999999999999</c:v>
                </c:pt>
                <c:pt idx="13535">
                  <c:v>0.115</c:v>
                </c:pt>
                <c:pt idx="13536">
                  <c:v>8.4000000000000005E-2</c:v>
                </c:pt>
                <c:pt idx="13537">
                  <c:v>8.2000000000000003E-2</c:v>
                </c:pt>
                <c:pt idx="13538">
                  <c:v>9.8000000000000004E-2</c:v>
                </c:pt>
                <c:pt idx="13539">
                  <c:v>9.1999999999999998E-2</c:v>
                </c:pt>
                <c:pt idx="13540">
                  <c:v>0.10100000000000001</c:v>
                </c:pt>
                <c:pt idx="13541">
                  <c:v>8.3000000000000004E-2</c:v>
                </c:pt>
                <c:pt idx="13542">
                  <c:v>8.2000000000000003E-2</c:v>
                </c:pt>
                <c:pt idx="13543">
                  <c:v>8.8999999999999996E-2</c:v>
                </c:pt>
                <c:pt idx="13544">
                  <c:v>8.2000000000000003E-2</c:v>
                </c:pt>
                <c:pt idx="13545">
                  <c:v>0.94899999999999995</c:v>
                </c:pt>
                <c:pt idx="13546">
                  <c:v>1.095</c:v>
                </c:pt>
                <c:pt idx="13547">
                  <c:v>1.111</c:v>
                </c:pt>
                <c:pt idx="13548">
                  <c:v>1.137</c:v>
                </c:pt>
                <c:pt idx="13549">
                  <c:v>1.1439999999999999</c:v>
                </c:pt>
                <c:pt idx="13550">
                  <c:v>1.171</c:v>
                </c:pt>
                <c:pt idx="13551">
                  <c:v>1.2749999999999999</c:v>
                </c:pt>
                <c:pt idx="13552">
                  <c:v>1.3280000000000001</c:v>
                </c:pt>
                <c:pt idx="13553">
                  <c:v>1.3120000000000001</c:v>
                </c:pt>
                <c:pt idx="13554">
                  <c:v>1.3149999999999999</c:v>
                </c:pt>
                <c:pt idx="13555">
                  <c:v>1.319</c:v>
                </c:pt>
                <c:pt idx="13556">
                  <c:v>1.319</c:v>
                </c:pt>
                <c:pt idx="13557">
                  <c:v>1.3120000000000001</c:v>
                </c:pt>
                <c:pt idx="13558">
                  <c:v>1.3160000000000001</c:v>
                </c:pt>
                <c:pt idx="13559">
                  <c:v>0.27200000000000002</c:v>
                </c:pt>
                <c:pt idx="13560">
                  <c:v>0.82899999999999996</c:v>
                </c:pt>
                <c:pt idx="13561">
                  <c:v>0.85599999999999998</c:v>
                </c:pt>
                <c:pt idx="13562">
                  <c:v>0.84099999999999997</c:v>
                </c:pt>
                <c:pt idx="13563">
                  <c:v>0.75900000000000001</c:v>
                </c:pt>
                <c:pt idx="13564">
                  <c:v>0.70899999999999996</c:v>
                </c:pt>
                <c:pt idx="13565">
                  <c:v>0.69499999999999995</c:v>
                </c:pt>
                <c:pt idx="13566">
                  <c:v>0.72099999999999997</c:v>
                </c:pt>
                <c:pt idx="13567">
                  <c:v>0.70599999999999996</c:v>
                </c:pt>
                <c:pt idx="13568">
                  <c:v>0.70299999999999996</c:v>
                </c:pt>
                <c:pt idx="13569">
                  <c:v>0.69299999999999995</c:v>
                </c:pt>
                <c:pt idx="13570">
                  <c:v>0.69399999999999995</c:v>
                </c:pt>
                <c:pt idx="13571">
                  <c:v>0.69299999999999995</c:v>
                </c:pt>
                <c:pt idx="13572">
                  <c:v>0.7</c:v>
                </c:pt>
                <c:pt idx="13573">
                  <c:v>0.752</c:v>
                </c:pt>
                <c:pt idx="13574">
                  <c:v>0.69699999999999995</c:v>
                </c:pt>
                <c:pt idx="13575">
                  <c:v>0.69499999999999995</c:v>
                </c:pt>
                <c:pt idx="13576">
                  <c:v>0.68799999999999994</c:v>
                </c:pt>
                <c:pt idx="13577">
                  <c:v>0.70499999999999996</c:v>
                </c:pt>
                <c:pt idx="13578">
                  <c:v>0.67100000000000004</c:v>
                </c:pt>
                <c:pt idx="13579">
                  <c:v>0.63900000000000001</c:v>
                </c:pt>
                <c:pt idx="13580">
                  <c:v>0.624</c:v>
                </c:pt>
                <c:pt idx="13581">
                  <c:v>0.61699999999999999</c:v>
                </c:pt>
                <c:pt idx="13582">
                  <c:v>0.57099999999999995</c:v>
                </c:pt>
                <c:pt idx="13583">
                  <c:v>0.59799999999999998</c:v>
                </c:pt>
                <c:pt idx="13584">
                  <c:v>0.254</c:v>
                </c:pt>
                <c:pt idx="13585">
                  <c:v>0.19700000000000001</c:v>
                </c:pt>
                <c:pt idx="13586">
                  <c:v>0.16400000000000001</c:v>
                </c:pt>
                <c:pt idx="13587">
                  <c:v>0.13300000000000001</c:v>
                </c:pt>
                <c:pt idx="13588">
                  <c:v>8.5999999999999993E-2</c:v>
                </c:pt>
                <c:pt idx="13589">
                  <c:v>8.2000000000000003E-2</c:v>
                </c:pt>
                <c:pt idx="13590">
                  <c:v>8.2000000000000003E-2</c:v>
                </c:pt>
                <c:pt idx="13591">
                  <c:v>8.4000000000000005E-2</c:v>
                </c:pt>
                <c:pt idx="13592">
                  <c:v>8.2000000000000003E-2</c:v>
                </c:pt>
                <c:pt idx="13593">
                  <c:v>8.5000000000000006E-2</c:v>
                </c:pt>
                <c:pt idx="13594">
                  <c:v>8.2000000000000003E-2</c:v>
                </c:pt>
                <c:pt idx="13595">
                  <c:v>8.1000000000000003E-2</c:v>
                </c:pt>
                <c:pt idx="13596">
                  <c:v>8.2000000000000003E-2</c:v>
                </c:pt>
                <c:pt idx="13597">
                  <c:v>8.2000000000000003E-2</c:v>
                </c:pt>
                <c:pt idx="13598">
                  <c:v>8.2000000000000003E-2</c:v>
                </c:pt>
                <c:pt idx="13599">
                  <c:v>8.2000000000000003E-2</c:v>
                </c:pt>
                <c:pt idx="13600">
                  <c:v>8.2000000000000003E-2</c:v>
                </c:pt>
                <c:pt idx="13601">
                  <c:v>8.2000000000000003E-2</c:v>
                </c:pt>
                <c:pt idx="13602">
                  <c:v>8.5000000000000006E-2</c:v>
                </c:pt>
                <c:pt idx="13603">
                  <c:v>8.2000000000000003E-2</c:v>
                </c:pt>
                <c:pt idx="13604">
                  <c:v>0.156</c:v>
                </c:pt>
                <c:pt idx="13605">
                  <c:v>0.15</c:v>
                </c:pt>
                <c:pt idx="13606">
                  <c:v>0.15</c:v>
                </c:pt>
                <c:pt idx="13607">
                  <c:v>0.14799999999999999</c:v>
                </c:pt>
                <c:pt idx="13608">
                  <c:v>8.8999999999999996E-2</c:v>
                </c:pt>
                <c:pt idx="13609">
                  <c:v>8.2000000000000003E-2</c:v>
                </c:pt>
                <c:pt idx="13610">
                  <c:v>8.1000000000000003E-2</c:v>
                </c:pt>
                <c:pt idx="13611">
                  <c:v>8.2000000000000003E-2</c:v>
                </c:pt>
                <c:pt idx="13612">
                  <c:v>8.2000000000000003E-2</c:v>
                </c:pt>
                <c:pt idx="13613">
                  <c:v>1.234</c:v>
                </c:pt>
                <c:pt idx="13614">
                  <c:v>1.319</c:v>
                </c:pt>
                <c:pt idx="13615">
                  <c:v>1.3169999999999999</c:v>
                </c:pt>
                <c:pt idx="13616">
                  <c:v>1.2969999999999999</c:v>
                </c:pt>
                <c:pt idx="13617">
                  <c:v>1.3029999999999999</c:v>
                </c:pt>
                <c:pt idx="13618">
                  <c:v>0.19</c:v>
                </c:pt>
                <c:pt idx="13619">
                  <c:v>8.5000000000000006E-2</c:v>
                </c:pt>
                <c:pt idx="13620">
                  <c:v>8.2000000000000003E-2</c:v>
                </c:pt>
                <c:pt idx="13621">
                  <c:v>8.2000000000000003E-2</c:v>
                </c:pt>
                <c:pt idx="13622">
                  <c:v>8.3000000000000004E-2</c:v>
                </c:pt>
                <c:pt idx="13623">
                  <c:v>8.2000000000000003E-2</c:v>
                </c:pt>
                <c:pt idx="13624">
                  <c:v>8.2000000000000003E-2</c:v>
                </c:pt>
                <c:pt idx="13625">
                  <c:v>8.2000000000000003E-2</c:v>
                </c:pt>
                <c:pt idx="13626">
                  <c:v>8.5000000000000006E-2</c:v>
                </c:pt>
                <c:pt idx="13627">
                  <c:v>8.2000000000000003E-2</c:v>
                </c:pt>
                <c:pt idx="13628">
                  <c:v>8.2000000000000003E-2</c:v>
                </c:pt>
                <c:pt idx="13629">
                  <c:v>8.2000000000000003E-2</c:v>
                </c:pt>
                <c:pt idx="13630">
                  <c:v>8.6999999999999994E-2</c:v>
                </c:pt>
                <c:pt idx="13631">
                  <c:v>8.2000000000000003E-2</c:v>
                </c:pt>
                <c:pt idx="13632">
                  <c:v>8.3000000000000004E-2</c:v>
                </c:pt>
                <c:pt idx="13633">
                  <c:v>8.4000000000000005E-2</c:v>
                </c:pt>
                <c:pt idx="13634">
                  <c:v>8.2000000000000003E-2</c:v>
                </c:pt>
                <c:pt idx="13635">
                  <c:v>8.5000000000000006E-2</c:v>
                </c:pt>
                <c:pt idx="13636">
                  <c:v>8.2000000000000003E-2</c:v>
                </c:pt>
                <c:pt idx="13637">
                  <c:v>8.2000000000000003E-2</c:v>
                </c:pt>
                <c:pt idx="13638">
                  <c:v>8.4000000000000005E-2</c:v>
                </c:pt>
                <c:pt idx="13639">
                  <c:v>8.2000000000000003E-2</c:v>
                </c:pt>
                <c:pt idx="13640">
                  <c:v>8.2000000000000003E-2</c:v>
                </c:pt>
                <c:pt idx="13641">
                  <c:v>8.3000000000000004E-2</c:v>
                </c:pt>
                <c:pt idx="13642">
                  <c:v>0.12</c:v>
                </c:pt>
                <c:pt idx="13643">
                  <c:v>0.16</c:v>
                </c:pt>
                <c:pt idx="13644">
                  <c:v>0.183</c:v>
                </c:pt>
                <c:pt idx="13645">
                  <c:v>0.23200000000000001</c:v>
                </c:pt>
                <c:pt idx="13646">
                  <c:v>0.32200000000000001</c:v>
                </c:pt>
                <c:pt idx="13647">
                  <c:v>0.34300000000000003</c:v>
                </c:pt>
                <c:pt idx="13648">
                  <c:v>0.42</c:v>
                </c:pt>
                <c:pt idx="13649">
                  <c:v>1.536</c:v>
                </c:pt>
                <c:pt idx="13650">
                  <c:v>1.3779999999999999</c:v>
                </c:pt>
                <c:pt idx="13651">
                  <c:v>1.395</c:v>
                </c:pt>
                <c:pt idx="13652">
                  <c:v>1.3</c:v>
                </c:pt>
                <c:pt idx="13653">
                  <c:v>0.161</c:v>
                </c:pt>
                <c:pt idx="13654">
                  <c:v>8.4000000000000005E-2</c:v>
                </c:pt>
                <c:pt idx="13655">
                  <c:v>0.11</c:v>
                </c:pt>
                <c:pt idx="13656">
                  <c:v>8.2000000000000003E-2</c:v>
                </c:pt>
                <c:pt idx="13657">
                  <c:v>8.3000000000000004E-2</c:v>
                </c:pt>
                <c:pt idx="13658">
                  <c:v>0.108</c:v>
                </c:pt>
                <c:pt idx="13659">
                  <c:v>0.13600000000000001</c:v>
                </c:pt>
                <c:pt idx="13660">
                  <c:v>0.17899999999999999</c:v>
                </c:pt>
                <c:pt idx="13661">
                  <c:v>0.20300000000000001</c:v>
                </c:pt>
                <c:pt idx="13662">
                  <c:v>0.22800000000000001</c:v>
                </c:pt>
                <c:pt idx="13663">
                  <c:v>0.23699999999999999</c:v>
                </c:pt>
                <c:pt idx="13664">
                  <c:v>2.0259999999999998</c:v>
                </c:pt>
                <c:pt idx="13665">
                  <c:v>0.23799999999999999</c:v>
                </c:pt>
                <c:pt idx="13666">
                  <c:v>1.978</c:v>
                </c:pt>
                <c:pt idx="13667">
                  <c:v>2.0409999999999999</c:v>
                </c:pt>
                <c:pt idx="13668">
                  <c:v>2.0569999999999999</c:v>
                </c:pt>
                <c:pt idx="13669">
                  <c:v>2.1190000000000002</c:v>
                </c:pt>
                <c:pt idx="13670">
                  <c:v>2.1179999999999999</c:v>
                </c:pt>
                <c:pt idx="13671">
                  <c:v>2.165</c:v>
                </c:pt>
                <c:pt idx="13672">
                  <c:v>2.1880000000000002</c:v>
                </c:pt>
                <c:pt idx="13673">
                  <c:v>2.2250000000000001</c:v>
                </c:pt>
                <c:pt idx="13674">
                  <c:v>2.2690000000000001</c:v>
                </c:pt>
                <c:pt idx="13675">
                  <c:v>2.2509999999999999</c:v>
                </c:pt>
                <c:pt idx="13676">
                  <c:v>2.2330000000000001</c:v>
                </c:pt>
                <c:pt idx="13677">
                  <c:v>2.2330000000000001</c:v>
                </c:pt>
                <c:pt idx="13678">
                  <c:v>2.2450000000000001</c:v>
                </c:pt>
                <c:pt idx="13679">
                  <c:v>2.2210000000000001</c:v>
                </c:pt>
                <c:pt idx="13680">
                  <c:v>2.2309999999999999</c:v>
                </c:pt>
                <c:pt idx="13681">
                  <c:v>2.2570000000000001</c:v>
                </c:pt>
                <c:pt idx="13682">
                  <c:v>0.192</c:v>
                </c:pt>
                <c:pt idx="13683">
                  <c:v>8.2000000000000003E-2</c:v>
                </c:pt>
                <c:pt idx="13684">
                  <c:v>0.09</c:v>
                </c:pt>
                <c:pt idx="13685">
                  <c:v>8.1000000000000003E-2</c:v>
                </c:pt>
                <c:pt idx="13686">
                  <c:v>8.4000000000000005E-2</c:v>
                </c:pt>
                <c:pt idx="13687">
                  <c:v>8.2000000000000003E-2</c:v>
                </c:pt>
                <c:pt idx="13688">
                  <c:v>8.2000000000000003E-2</c:v>
                </c:pt>
                <c:pt idx="13689">
                  <c:v>8.1000000000000003E-2</c:v>
                </c:pt>
                <c:pt idx="13690">
                  <c:v>8.2000000000000003E-2</c:v>
                </c:pt>
                <c:pt idx="13691">
                  <c:v>8.2000000000000003E-2</c:v>
                </c:pt>
                <c:pt idx="13692">
                  <c:v>8.2000000000000003E-2</c:v>
                </c:pt>
                <c:pt idx="13693">
                  <c:v>8.2000000000000003E-2</c:v>
                </c:pt>
                <c:pt idx="13694">
                  <c:v>8.4000000000000005E-2</c:v>
                </c:pt>
                <c:pt idx="13695">
                  <c:v>1.1990000000000001</c:v>
                </c:pt>
                <c:pt idx="13696">
                  <c:v>1.472</c:v>
                </c:pt>
                <c:pt idx="13697">
                  <c:v>1.5509999999999999</c:v>
                </c:pt>
                <c:pt idx="13698">
                  <c:v>1.5089999999999999</c:v>
                </c:pt>
                <c:pt idx="13699">
                  <c:v>1.536</c:v>
                </c:pt>
                <c:pt idx="13700">
                  <c:v>1.5620000000000001</c:v>
                </c:pt>
                <c:pt idx="13701">
                  <c:v>1.5880000000000001</c:v>
                </c:pt>
                <c:pt idx="13702">
                  <c:v>1.6180000000000001</c:v>
                </c:pt>
                <c:pt idx="13703">
                  <c:v>1.59</c:v>
                </c:pt>
                <c:pt idx="13704">
                  <c:v>1.581</c:v>
                </c:pt>
                <c:pt idx="13705">
                  <c:v>1.593</c:v>
                </c:pt>
                <c:pt idx="13706">
                  <c:v>1.59</c:v>
                </c:pt>
                <c:pt idx="13707">
                  <c:v>1.579</c:v>
                </c:pt>
                <c:pt idx="13708">
                  <c:v>1.5820000000000001</c:v>
                </c:pt>
                <c:pt idx="13709">
                  <c:v>1.508</c:v>
                </c:pt>
                <c:pt idx="13710">
                  <c:v>1.5449999999999999</c:v>
                </c:pt>
                <c:pt idx="13711">
                  <c:v>1.3129999999999999</c:v>
                </c:pt>
                <c:pt idx="13712">
                  <c:v>0.317</c:v>
                </c:pt>
                <c:pt idx="13713">
                  <c:v>0.191</c:v>
                </c:pt>
                <c:pt idx="13714">
                  <c:v>9.5000000000000001E-2</c:v>
                </c:pt>
                <c:pt idx="13715">
                  <c:v>8.4000000000000005E-2</c:v>
                </c:pt>
                <c:pt idx="13716">
                  <c:v>8.2000000000000003E-2</c:v>
                </c:pt>
                <c:pt idx="13717">
                  <c:v>8.2000000000000003E-2</c:v>
                </c:pt>
                <c:pt idx="13718">
                  <c:v>8.2000000000000003E-2</c:v>
                </c:pt>
                <c:pt idx="13719">
                  <c:v>0.105</c:v>
                </c:pt>
                <c:pt idx="13720">
                  <c:v>0.126</c:v>
                </c:pt>
                <c:pt idx="13721">
                  <c:v>0.16900000000000001</c:v>
                </c:pt>
                <c:pt idx="13722">
                  <c:v>0.20200000000000001</c:v>
                </c:pt>
                <c:pt idx="13723">
                  <c:v>0.38500000000000001</c:v>
                </c:pt>
                <c:pt idx="13724">
                  <c:v>0.42499999999999999</c:v>
                </c:pt>
                <c:pt idx="13725">
                  <c:v>0.38700000000000001</c:v>
                </c:pt>
                <c:pt idx="13726">
                  <c:v>1.016</c:v>
                </c:pt>
                <c:pt idx="13727">
                  <c:v>0.81100000000000005</c:v>
                </c:pt>
                <c:pt idx="13728">
                  <c:v>0.80100000000000005</c:v>
                </c:pt>
                <c:pt idx="13729">
                  <c:v>0.78200000000000003</c:v>
                </c:pt>
                <c:pt idx="13730">
                  <c:v>0.79</c:v>
                </c:pt>
                <c:pt idx="13731">
                  <c:v>0.78800000000000003</c:v>
                </c:pt>
                <c:pt idx="13732">
                  <c:v>0.78700000000000003</c:v>
                </c:pt>
                <c:pt idx="13733">
                  <c:v>0.80300000000000005</c:v>
                </c:pt>
                <c:pt idx="13734">
                  <c:v>2.0609999999999999</c:v>
                </c:pt>
                <c:pt idx="13735">
                  <c:v>2.0790000000000002</c:v>
                </c:pt>
                <c:pt idx="13736">
                  <c:v>2.0779999999999998</c:v>
                </c:pt>
                <c:pt idx="13737">
                  <c:v>2.0950000000000002</c:v>
                </c:pt>
                <c:pt idx="13738">
                  <c:v>2.1040000000000001</c:v>
                </c:pt>
                <c:pt idx="13739">
                  <c:v>2.1030000000000002</c:v>
                </c:pt>
                <c:pt idx="13740">
                  <c:v>2.093</c:v>
                </c:pt>
                <c:pt idx="13741">
                  <c:v>2.0880000000000001</c:v>
                </c:pt>
                <c:pt idx="13742">
                  <c:v>2.0680000000000001</c:v>
                </c:pt>
                <c:pt idx="13743">
                  <c:v>2.0840000000000001</c:v>
                </c:pt>
                <c:pt idx="13744">
                  <c:v>2.0859999999999999</c:v>
                </c:pt>
                <c:pt idx="13745">
                  <c:v>2.093</c:v>
                </c:pt>
                <c:pt idx="13746">
                  <c:v>2.0870000000000002</c:v>
                </c:pt>
                <c:pt idx="13747">
                  <c:v>2.0950000000000002</c:v>
                </c:pt>
                <c:pt idx="13748">
                  <c:v>2.0960000000000001</c:v>
                </c:pt>
                <c:pt idx="13749">
                  <c:v>2.089</c:v>
                </c:pt>
                <c:pt idx="13750">
                  <c:v>2.0720000000000001</c:v>
                </c:pt>
                <c:pt idx="13751">
                  <c:v>2.1179999999999999</c:v>
                </c:pt>
                <c:pt idx="13752">
                  <c:v>2.089</c:v>
                </c:pt>
                <c:pt idx="13753">
                  <c:v>2.2250000000000001</c:v>
                </c:pt>
                <c:pt idx="13754">
                  <c:v>2.121</c:v>
                </c:pt>
                <c:pt idx="13755">
                  <c:v>2.1080000000000001</c:v>
                </c:pt>
                <c:pt idx="13756">
                  <c:v>2.101</c:v>
                </c:pt>
                <c:pt idx="13757">
                  <c:v>2.1309999999999998</c:v>
                </c:pt>
                <c:pt idx="13758">
                  <c:v>2.1139999999999999</c:v>
                </c:pt>
                <c:pt idx="13759">
                  <c:v>2.1059999999999999</c:v>
                </c:pt>
                <c:pt idx="13760">
                  <c:v>2.1110000000000002</c:v>
                </c:pt>
                <c:pt idx="13761">
                  <c:v>2.0819999999999999</c:v>
                </c:pt>
                <c:pt idx="13762">
                  <c:v>2.9580000000000002</c:v>
                </c:pt>
                <c:pt idx="13763">
                  <c:v>2.9239999999999999</c:v>
                </c:pt>
                <c:pt idx="13764">
                  <c:v>2.9140000000000001</c:v>
                </c:pt>
                <c:pt idx="13765">
                  <c:v>2.95</c:v>
                </c:pt>
                <c:pt idx="13766">
                  <c:v>2.9409999999999998</c:v>
                </c:pt>
                <c:pt idx="13767">
                  <c:v>2.911</c:v>
                </c:pt>
                <c:pt idx="13768">
                  <c:v>2.9409999999999998</c:v>
                </c:pt>
                <c:pt idx="13769">
                  <c:v>2.95</c:v>
                </c:pt>
                <c:pt idx="13770">
                  <c:v>2.9089999999999998</c:v>
                </c:pt>
                <c:pt idx="13771">
                  <c:v>2.9260000000000002</c:v>
                </c:pt>
                <c:pt idx="13772">
                  <c:v>2.9129999999999998</c:v>
                </c:pt>
                <c:pt idx="13773">
                  <c:v>2.919</c:v>
                </c:pt>
                <c:pt idx="13774">
                  <c:v>2.9849999999999999</c:v>
                </c:pt>
                <c:pt idx="13775">
                  <c:v>2.9670000000000001</c:v>
                </c:pt>
                <c:pt idx="13776">
                  <c:v>2.31</c:v>
                </c:pt>
                <c:pt idx="13777">
                  <c:v>2.2040000000000002</c:v>
                </c:pt>
                <c:pt idx="13778">
                  <c:v>1.048</c:v>
                </c:pt>
                <c:pt idx="13779">
                  <c:v>1.0229999999999999</c:v>
                </c:pt>
                <c:pt idx="13780">
                  <c:v>1.597</c:v>
                </c:pt>
                <c:pt idx="13781">
                  <c:v>1.603</c:v>
                </c:pt>
                <c:pt idx="13782">
                  <c:v>0.13500000000000001</c:v>
                </c:pt>
                <c:pt idx="13783">
                  <c:v>8.2000000000000003E-2</c:v>
                </c:pt>
                <c:pt idx="13784">
                  <c:v>8.3000000000000004E-2</c:v>
                </c:pt>
                <c:pt idx="13785">
                  <c:v>8.2000000000000003E-2</c:v>
                </c:pt>
                <c:pt idx="13786">
                  <c:v>8.2000000000000003E-2</c:v>
                </c:pt>
                <c:pt idx="13787">
                  <c:v>8.2000000000000003E-2</c:v>
                </c:pt>
                <c:pt idx="13788">
                  <c:v>8.2000000000000003E-2</c:v>
                </c:pt>
                <c:pt idx="13789">
                  <c:v>8.3000000000000004E-2</c:v>
                </c:pt>
                <c:pt idx="13790">
                  <c:v>8.3000000000000004E-2</c:v>
                </c:pt>
                <c:pt idx="13791">
                  <c:v>8.2000000000000003E-2</c:v>
                </c:pt>
                <c:pt idx="13792">
                  <c:v>8.3000000000000004E-2</c:v>
                </c:pt>
                <c:pt idx="13793">
                  <c:v>8.5000000000000006E-2</c:v>
                </c:pt>
                <c:pt idx="13794">
                  <c:v>8.4000000000000005E-2</c:v>
                </c:pt>
                <c:pt idx="13795">
                  <c:v>8.4000000000000005E-2</c:v>
                </c:pt>
                <c:pt idx="13796">
                  <c:v>8.3000000000000004E-2</c:v>
                </c:pt>
                <c:pt idx="13797">
                  <c:v>8.5999999999999993E-2</c:v>
                </c:pt>
                <c:pt idx="13798">
                  <c:v>8.3000000000000004E-2</c:v>
                </c:pt>
                <c:pt idx="13799">
                  <c:v>8.4000000000000005E-2</c:v>
                </c:pt>
                <c:pt idx="13800">
                  <c:v>8.2000000000000003E-2</c:v>
                </c:pt>
                <c:pt idx="13801">
                  <c:v>8.2000000000000003E-2</c:v>
                </c:pt>
                <c:pt idx="13802">
                  <c:v>8.3000000000000004E-2</c:v>
                </c:pt>
                <c:pt idx="13803">
                  <c:v>8.2000000000000003E-2</c:v>
                </c:pt>
                <c:pt idx="13804">
                  <c:v>8.2000000000000003E-2</c:v>
                </c:pt>
                <c:pt idx="13805">
                  <c:v>8.5000000000000006E-2</c:v>
                </c:pt>
                <c:pt idx="13806">
                  <c:v>8.3000000000000004E-2</c:v>
                </c:pt>
                <c:pt idx="13807">
                  <c:v>8.2000000000000003E-2</c:v>
                </c:pt>
                <c:pt idx="13808">
                  <c:v>8.3000000000000004E-2</c:v>
                </c:pt>
                <c:pt idx="13809">
                  <c:v>8.2000000000000003E-2</c:v>
                </c:pt>
                <c:pt idx="13810">
                  <c:v>8.2000000000000003E-2</c:v>
                </c:pt>
                <c:pt idx="13811">
                  <c:v>8.3000000000000004E-2</c:v>
                </c:pt>
                <c:pt idx="13812">
                  <c:v>1.1120000000000001</c:v>
                </c:pt>
                <c:pt idx="13813">
                  <c:v>1.236</c:v>
                </c:pt>
                <c:pt idx="13814">
                  <c:v>1.238</c:v>
                </c:pt>
                <c:pt idx="13815">
                  <c:v>1.2509999999999999</c:v>
                </c:pt>
                <c:pt idx="13816">
                  <c:v>1.282</c:v>
                </c:pt>
                <c:pt idx="13817">
                  <c:v>1.345</c:v>
                </c:pt>
                <c:pt idx="13818">
                  <c:v>1.3620000000000001</c:v>
                </c:pt>
                <c:pt idx="13819">
                  <c:v>1.345</c:v>
                </c:pt>
                <c:pt idx="13820">
                  <c:v>1.349</c:v>
                </c:pt>
                <c:pt idx="13821">
                  <c:v>1.355</c:v>
                </c:pt>
                <c:pt idx="13822">
                  <c:v>1.347</c:v>
                </c:pt>
                <c:pt idx="13823">
                  <c:v>1.343</c:v>
                </c:pt>
                <c:pt idx="13824">
                  <c:v>1.3420000000000001</c:v>
                </c:pt>
                <c:pt idx="13825">
                  <c:v>1.3440000000000001</c:v>
                </c:pt>
                <c:pt idx="13826">
                  <c:v>1.3420000000000001</c:v>
                </c:pt>
                <c:pt idx="13827">
                  <c:v>1.3520000000000001</c:v>
                </c:pt>
                <c:pt idx="13828">
                  <c:v>0.152</c:v>
                </c:pt>
                <c:pt idx="13829">
                  <c:v>8.5000000000000006E-2</c:v>
                </c:pt>
                <c:pt idx="13830">
                  <c:v>8.3000000000000004E-2</c:v>
                </c:pt>
                <c:pt idx="13831">
                  <c:v>8.4000000000000005E-2</c:v>
                </c:pt>
                <c:pt idx="13832">
                  <c:v>8.2000000000000003E-2</c:v>
                </c:pt>
                <c:pt idx="13833">
                  <c:v>8.3000000000000004E-2</c:v>
                </c:pt>
                <c:pt idx="13834">
                  <c:v>8.3000000000000004E-2</c:v>
                </c:pt>
                <c:pt idx="13835">
                  <c:v>1.1599999999999999</c:v>
                </c:pt>
                <c:pt idx="13836">
                  <c:v>1.1919999999999999</c:v>
                </c:pt>
                <c:pt idx="13837">
                  <c:v>1.206</c:v>
                </c:pt>
                <c:pt idx="13838">
                  <c:v>1.4219999999999999</c:v>
                </c:pt>
                <c:pt idx="13839">
                  <c:v>1.49</c:v>
                </c:pt>
                <c:pt idx="13840">
                  <c:v>1.486</c:v>
                </c:pt>
                <c:pt idx="13841">
                  <c:v>1.466</c:v>
                </c:pt>
                <c:pt idx="13842">
                  <c:v>0.24399999999999999</c:v>
                </c:pt>
                <c:pt idx="13843">
                  <c:v>0.09</c:v>
                </c:pt>
                <c:pt idx="13844">
                  <c:v>8.2000000000000003E-2</c:v>
                </c:pt>
                <c:pt idx="13845">
                  <c:v>8.2000000000000003E-2</c:v>
                </c:pt>
                <c:pt idx="13846">
                  <c:v>8.2000000000000003E-2</c:v>
                </c:pt>
                <c:pt idx="13847">
                  <c:v>8.2000000000000003E-2</c:v>
                </c:pt>
                <c:pt idx="13848">
                  <c:v>8.2000000000000003E-2</c:v>
                </c:pt>
                <c:pt idx="13849">
                  <c:v>8.2000000000000003E-2</c:v>
                </c:pt>
                <c:pt idx="13850">
                  <c:v>8.5000000000000006E-2</c:v>
                </c:pt>
                <c:pt idx="13851">
                  <c:v>8.2000000000000003E-2</c:v>
                </c:pt>
                <c:pt idx="13852">
                  <c:v>8.4000000000000005E-2</c:v>
                </c:pt>
                <c:pt idx="13853">
                  <c:v>8.5000000000000006E-2</c:v>
                </c:pt>
                <c:pt idx="13854">
                  <c:v>8.2000000000000003E-2</c:v>
                </c:pt>
                <c:pt idx="13855">
                  <c:v>8.2000000000000003E-2</c:v>
                </c:pt>
                <c:pt idx="13856">
                  <c:v>8.4000000000000005E-2</c:v>
                </c:pt>
                <c:pt idx="13857">
                  <c:v>8.2000000000000003E-2</c:v>
                </c:pt>
                <c:pt idx="13858">
                  <c:v>8.1000000000000003E-2</c:v>
                </c:pt>
                <c:pt idx="13859">
                  <c:v>8.2000000000000003E-2</c:v>
                </c:pt>
                <c:pt idx="13860">
                  <c:v>8.2000000000000003E-2</c:v>
                </c:pt>
                <c:pt idx="13861">
                  <c:v>8.2000000000000003E-2</c:v>
                </c:pt>
                <c:pt idx="13862">
                  <c:v>8.2000000000000003E-2</c:v>
                </c:pt>
                <c:pt idx="13863">
                  <c:v>8.2000000000000003E-2</c:v>
                </c:pt>
                <c:pt idx="13864">
                  <c:v>8.4000000000000005E-2</c:v>
                </c:pt>
                <c:pt idx="13865">
                  <c:v>8.2000000000000003E-2</c:v>
                </c:pt>
                <c:pt idx="13866">
                  <c:v>8.2000000000000003E-2</c:v>
                </c:pt>
                <c:pt idx="13867">
                  <c:v>8.2000000000000003E-2</c:v>
                </c:pt>
                <c:pt idx="13868">
                  <c:v>8.2000000000000003E-2</c:v>
                </c:pt>
                <c:pt idx="13869">
                  <c:v>8.2000000000000003E-2</c:v>
                </c:pt>
                <c:pt idx="13870">
                  <c:v>8.2000000000000003E-2</c:v>
                </c:pt>
                <c:pt idx="13871">
                  <c:v>8.2000000000000003E-2</c:v>
                </c:pt>
                <c:pt idx="13872">
                  <c:v>8.3000000000000004E-2</c:v>
                </c:pt>
                <c:pt idx="13873">
                  <c:v>8.6999999999999994E-2</c:v>
                </c:pt>
                <c:pt idx="13874">
                  <c:v>8.2000000000000003E-2</c:v>
                </c:pt>
                <c:pt idx="13875">
                  <c:v>0.58799999999999997</c:v>
                </c:pt>
                <c:pt idx="13876">
                  <c:v>0.65900000000000003</c:v>
                </c:pt>
                <c:pt idx="13877">
                  <c:v>0.67</c:v>
                </c:pt>
                <c:pt idx="13878">
                  <c:v>0.69</c:v>
                </c:pt>
                <c:pt idx="13879">
                  <c:v>0.72699999999999998</c:v>
                </c:pt>
                <c:pt idx="13880">
                  <c:v>0.75900000000000001</c:v>
                </c:pt>
                <c:pt idx="13881">
                  <c:v>0.874</c:v>
                </c:pt>
                <c:pt idx="13882">
                  <c:v>0.91100000000000003</c:v>
                </c:pt>
                <c:pt idx="13883">
                  <c:v>0.91</c:v>
                </c:pt>
                <c:pt idx="13884">
                  <c:v>0.90900000000000003</c:v>
                </c:pt>
                <c:pt idx="13885">
                  <c:v>0.90500000000000003</c:v>
                </c:pt>
                <c:pt idx="13886">
                  <c:v>0.90800000000000003</c:v>
                </c:pt>
                <c:pt idx="13887">
                  <c:v>1.4079999999999999</c:v>
                </c:pt>
                <c:pt idx="13888">
                  <c:v>1.3779999999999999</c:v>
                </c:pt>
                <c:pt idx="13889">
                  <c:v>1.63</c:v>
                </c:pt>
                <c:pt idx="13890">
                  <c:v>1.7170000000000001</c:v>
                </c:pt>
                <c:pt idx="13891">
                  <c:v>1.329</c:v>
                </c:pt>
                <c:pt idx="13892">
                  <c:v>1.2969999999999999</c:v>
                </c:pt>
                <c:pt idx="13893">
                  <c:v>1.226</c:v>
                </c:pt>
                <c:pt idx="13894">
                  <c:v>1.1759999999999999</c:v>
                </c:pt>
                <c:pt idx="13895">
                  <c:v>0.82099999999999995</c:v>
                </c:pt>
                <c:pt idx="13896">
                  <c:v>0.81899999999999995</c:v>
                </c:pt>
                <c:pt idx="13897">
                  <c:v>0.79700000000000004</c:v>
                </c:pt>
                <c:pt idx="13898">
                  <c:v>0.79100000000000004</c:v>
                </c:pt>
                <c:pt idx="13899">
                  <c:v>0.79</c:v>
                </c:pt>
                <c:pt idx="13900">
                  <c:v>0.80700000000000005</c:v>
                </c:pt>
                <c:pt idx="13901">
                  <c:v>0.92700000000000005</c:v>
                </c:pt>
                <c:pt idx="13902">
                  <c:v>0.98</c:v>
                </c:pt>
                <c:pt idx="13903">
                  <c:v>1.0109999999999999</c:v>
                </c:pt>
                <c:pt idx="13904">
                  <c:v>1.087</c:v>
                </c:pt>
                <c:pt idx="13905">
                  <c:v>1.1279999999999999</c:v>
                </c:pt>
                <c:pt idx="13906">
                  <c:v>1.1160000000000001</c:v>
                </c:pt>
                <c:pt idx="13907">
                  <c:v>1.125</c:v>
                </c:pt>
                <c:pt idx="13908">
                  <c:v>1.123</c:v>
                </c:pt>
                <c:pt idx="13909">
                  <c:v>1.1180000000000001</c:v>
                </c:pt>
                <c:pt idx="13910">
                  <c:v>1.1259999999999999</c:v>
                </c:pt>
                <c:pt idx="13911">
                  <c:v>1.125</c:v>
                </c:pt>
                <c:pt idx="13912">
                  <c:v>1.123</c:v>
                </c:pt>
                <c:pt idx="13913">
                  <c:v>1.1299999999999999</c:v>
                </c:pt>
                <c:pt idx="13914">
                  <c:v>1.113</c:v>
                </c:pt>
                <c:pt idx="13915">
                  <c:v>1.1200000000000001</c:v>
                </c:pt>
                <c:pt idx="13916">
                  <c:v>1.1240000000000001</c:v>
                </c:pt>
                <c:pt idx="13917">
                  <c:v>1.119</c:v>
                </c:pt>
                <c:pt idx="13918">
                  <c:v>1.1160000000000001</c:v>
                </c:pt>
                <c:pt idx="13919">
                  <c:v>1.1060000000000001</c:v>
                </c:pt>
                <c:pt idx="13920">
                  <c:v>1.135</c:v>
                </c:pt>
                <c:pt idx="13921">
                  <c:v>1.139</c:v>
                </c:pt>
                <c:pt idx="13922">
                  <c:v>0.94899999999999995</c:v>
                </c:pt>
                <c:pt idx="13923">
                  <c:v>0.95399999999999996</c:v>
                </c:pt>
                <c:pt idx="13924">
                  <c:v>0.96599999999999997</c:v>
                </c:pt>
                <c:pt idx="13925">
                  <c:v>0.93400000000000005</c:v>
                </c:pt>
                <c:pt idx="13926">
                  <c:v>0.93300000000000005</c:v>
                </c:pt>
                <c:pt idx="13927">
                  <c:v>0.94099999999999995</c:v>
                </c:pt>
                <c:pt idx="13928">
                  <c:v>0.93200000000000005</c:v>
                </c:pt>
                <c:pt idx="13929">
                  <c:v>0.93400000000000005</c:v>
                </c:pt>
                <c:pt idx="13930">
                  <c:v>0.93500000000000005</c:v>
                </c:pt>
                <c:pt idx="13931">
                  <c:v>0.98</c:v>
                </c:pt>
                <c:pt idx="13932">
                  <c:v>1.0149999999999999</c:v>
                </c:pt>
                <c:pt idx="13933">
                  <c:v>1.087</c:v>
                </c:pt>
                <c:pt idx="13934">
                  <c:v>1.1679999999999999</c:v>
                </c:pt>
                <c:pt idx="13935">
                  <c:v>1.2050000000000001</c:v>
                </c:pt>
                <c:pt idx="13936">
                  <c:v>1.4910000000000001</c:v>
                </c:pt>
                <c:pt idx="13937">
                  <c:v>1.498</c:v>
                </c:pt>
                <c:pt idx="13938">
                  <c:v>1.516</c:v>
                </c:pt>
                <c:pt idx="13939">
                  <c:v>1.5680000000000001</c:v>
                </c:pt>
                <c:pt idx="13940">
                  <c:v>1.6040000000000001</c:v>
                </c:pt>
                <c:pt idx="13941">
                  <c:v>1.9039999999999999</c:v>
                </c:pt>
                <c:pt idx="13942">
                  <c:v>1.9279999999999999</c:v>
                </c:pt>
                <c:pt idx="13943">
                  <c:v>1.9019999999999999</c:v>
                </c:pt>
                <c:pt idx="13944">
                  <c:v>1.9019999999999999</c:v>
                </c:pt>
                <c:pt idx="13945">
                  <c:v>1.8959999999999999</c:v>
                </c:pt>
                <c:pt idx="13946">
                  <c:v>1.9</c:v>
                </c:pt>
                <c:pt idx="13947">
                  <c:v>1.9079999999999999</c:v>
                </c:pt>
                <c:pt idx="13948">
                  <c:v>1.905</c:v>
                </c:pt>
                <c:pt idx="13949">
                  <c:v>1.8979999999999999</c:v>
                </c:pt>
                <c:pt idx="13950">
                  <c:v>1.901</c:v>
                </c:pt>
                <c:pt idx="13951">
                  <c:v>1.897</c:v>
                </c:pt>
                <c:pt idx="13952">
                  <c:v>1.905</c:v>
                </c:pt>
                <c:pt idx="13953">
                  <c:v>1.895</c:v>
                </c:pt>
                <c:pt idx="13954">
                  <c:v>1.895</c:v>
                </c:pt>
                <c:pt idx="13955">
                  <c:v>1.897</c:v>
                </c:pt>
                <c:pt idx="13956">
                  <c:v>1.9239999999999999</c:v>
                </c:pt>
                <c:pt idx="13957">
                  <c:v>1.9279999999999999</c:v>
                </c:pt>
                <c:pt idx="13958">
                  <c:v>1.911</c:v>
                </c:pt>
                <c:pt idx="13959">
                  <c:v>1.9159999999999999</c:v>
                </c:pt>
                <c:pt idx="13960">
                  <c:v>1.909</c:v>
                </c:pt>
                <c:pt idx="13961">
                  <c:v>1.9</c:v>
                </c:pt>
                <c:pt idx="13962">
                  <c:v>3.0350000000000001</c:v>
                </c:pt>
                <c:pt idx="13963">
                  <c:v>3.0230000000000001</c:v>
                </c:pt>
                <c:pt idx="13964">
                  <c:v>3.0270000000000001</c:v>
                </c:pt>
                <c:pt idx="13965">
                  <c:v>3.05</c:v>
                </c:pt>
                <c:pt idx="13966">
                  <c:v>4.7089999999999996</c:v>
                </c:pt>
                <c:pt idx="13967">
                  <c:v>4.7290000000000001</c:v>
                </c:pt>
                <c:pt idx="13968">
                  <c:v>4.7389999999999999</c:v>
                </c:pt>
                <c:pt idx="13969">
                  <c:v>4.7380000000000004</c:v>
                </c:pt>
                <c:pt idx="13970">
                  <c:v>4.7119999999999997</c:v>
                </c:pt>
                <c:pt idx="13971">
                  <c:v>2.968</c:v>
                </c:pt>
                <c:pt idx="13972">
                  <c:v>0.99399999999999999</c:v>
                </c:pt>
                <c:pt idx="13973">
                  <c:v>0.97099999999999997</c:v>
                </c:pt>
                <c:pt idx="13974">
                  <c:v>0.97199999999999998</c:v>
                </c:pt>
                <c:pt idx="13975">
                  <c:v>0.97899999999999998</c:v>
                </c:pt>
                <c:pt idx="13976">
                  <c:v>0.97</c:v>
                </c:pt>
                <c:pt idx="13977">
                  <c:v>0.97199999999999998</c:v>
                </c:pt>
                <c:pt idx="13978">
                  <c:v>0.97399999999999998</c:v>
                </c:pt>
                <c:pt idx="13979">
                  <c:v>0.97199999999999998</c:v>
                </c:pt>
                <c:pt idx="13980">
                  <c:v>0.97399999999999998</c:v>
                </c:pt>
                <c:pt idx="13981">
                  <c:v>0.97499999999999998</c:v>
                </c:pt>
                <c:pt idx="13982">
                  <c:v>0.97199999999999998</c:v>
                </c:pt>
                <c:pt idx="13983">
                  <c:v>0.97699999999999998</c:v>
                </c:pt>
                <c:pt idx="13984">
                  <c:v>0.97499999999999998</c:v>
                </c:pt>
                <c:pt idx="13985">
                  <c:v>0.97599999999999998</c:v>
                </c:pt>
                <c:pt idx="13986">
                  <c:v>0.98699999999999999</c:v>
                </c:pt>
                <c:pt idx="13987">
                  <c:v>0.98099999999999998</c:v>
                </c:pt>
                <c:pt idx="13988">
                  <c:v>0.98699999999999999</c:v>
                </c:pt>
                <c:pt idx="13989">
                  <c:v>0.99299999999999999</c:v>
                </c:pt>
                <c:pt idx="13990">
                  <c:v>1.0660000000000001</c:v>
                </c:pt>
                <c:pt idx="13991">
                  <c:v>1.08</c:v>
                </c:pt>
                <c:pt idx="13992">
                  <c:v>1.1240000000000001</c:v>
                </c:pt>
                <c:pt idx="13993">
                  <c:v>1.1359999999999999</c:v>
                </c:pt>
                <c:pt idx="13994">
                  <c:v>1.859</c:v>
                </c:pt>
                <c:pt idx="13995">
                  <c:v>1.915</c:v>
                </c:pt>
                <c:pt idx="13996">
                  <c:v>1.885</c:v>
                </c:pt>
                <c:pt idx="13997">
                  <c:v>1.8680000000000001</c:v>
                </c:pt>
                <c:pt idx="13998">
                  <c:v>1.8680000000000001</c:v>
                </c:pt>
                <c:pt idx="13999">
                  <c:v>1.893</c:v>
                </c:pt>
                <c:pt idx="14000">
                  <c:v>1.887</c:v>
                </c:pt>
                <c:pt idx="14001">
                  <c:v>1.889</c:v>
                </c:pt>
                <c:pt idx="14002">
                  <c:v>1.88</c:v>
                </c:pt>
                <c:pt idx="14003">
                  <c:v>1.873</c:v>
                </c:pt>
                <c:pt idx="14004">
                  <c:v>1.8839999999999999</c:v>
                </c:pt>
                <c:pt idx="14005">
                  <c:v>1.7829999999999999</c:v>
                </c:pt>
                <c:pt idx="14006">
                  <c:v>1.7829999999999999</c:v>
                </c:pt>
                <c:pt idx="14007">
                  <c:v>1.238</c:v>
                </c:pt>
                <c:pt idx="14008">
                  <c:v>1.115</c:v>
                </c:pt>
                <c:pt idx="14009">
                  <c:v>1.0920000000000001</c:v>
                </c:pt>
                <c:pt idx="14010">
                  <c:v>1.085</c:v>
                </c:pt>
                <c:pt idx="14011">
                  <c:v>1.087</c:v>
                </c:pt>
                <c:pt idx="14012">
                  <c:v>1.0880000000000001</c:v>
                </c:pt>
                <c:pt idx="14013">
                  <c:v>1.101</c:v>
                </c:pt>
                <c:pt idx="14014">
                  <c:v>1.0900000000000001</c:v>
                </c:pt>
                <c:pt idx="14015">
                  <c:v>0.69399999999999995</c:v>
                </c:pt>
                <c:pt idx="14016">
                  <c:v>0.69</c:v>
                </c:pt>
                <c:pt idx="14017">
                  <c:v>0.70599999999999996</c:v>
                </c:pt>
                <c:pt idx="14018">
                  <c:v>0.68100000000000005</c:v>
                </c:pt>
                <c:pt idx="14019">
                  <c:v>0.66800000000000004</c:v>
                </c:pt>
                <c:pt idx="14020">
                  <c:v>0.64800000000000002</c:v>
                </c:pt>
                <c:pt idx="14021">
                  <c:v>1.3160000000000001</c:v>
                </c:pt>
                <c:pt idx="14022">
                  <c:v>1.429</c:v>
                </c:pt>
                <c:pt idx="14023">
                  <c:v>1.4279999999999999</c:v>
                </c:pt>
                <c:pt idx="14024">
                  <c:v>1.411</c:v>
                </c:pt>
                <c:pt idx="14025">
                  <c:v>1.411</c:v>
                </c:pt>
                <c:pt idx="14026">
                  <c:v>1.419</c:v>
                </c:pt>
                <c:pt idx="14027">
                  <c:v>1.415</c:v>
                </c:pt>
                <c:pt idx="14028">
                  <c:v>1.413</c:v>
                </c:pt>
                <c:pt idx="14029">
                  <c:v>1.413</c:v>
                </c:pt>
                <c:pt idx="14030">
                  <c:v>0.18</c:v>
                </c:pt>
                <c:pt idx="14031">
                  <c:v>8.4000000000000005E-2</c:v>
                </c:pt>
                <c:pt idx="14032">
                  <c:v>8.2000000000000003E-2</c:v>
                </c:pt>
                <c:pt idx="14033">
                  <c:v>8.2000000000000003E-2</c:v>
                </c:pt>
                <c:pt idx="14034">
                  <c:v>8.2000000000000003E-2</c:v>
                </c:pt>
                <c:pt idx="14035">
                  <c:v>8.4000000000000005E-2</c:v>
                </c:pt>
                <c:pt idx="14036">
                  <c:v>8.2000000000000003E-2</c:v>
                </c:pt>
                <c:pt idx="14037">
                  <c:v>8.3000000000000004E-2</c:v>
                </c:pt>
                <c:pt idx="14038">
                  <c:v>8.2000000000000003E-2</c:v>
                </c:pt>
                <c:pt idx="14039">
                  <c:v>8.2000000000000003E-2</c:v>
                </c:pt>
                <c:pt idx="14040">
                  <c:v>8.2000000000000003E-2</c:v>
                </c:pt>
                <c:pt idx="14041">
                  <c:v>8.2000000000000003E-2</c:v>
                </c:pt>
                <c:pt idx="14042">
                  <c:v>0.11600000000000001</c:v>
                </c:pt>
                <c:pt idx="14043">
                  <c:v>0.14299999999999999</c:v>
                </c:pt>
                <c:pt idx="14044">
                  <c:v>0.17699999999999999</c:v>
                </c:pt>
                <c:pt idx="14045">
                  <c:v>0.193</c:v>
                </c:pt>
                <c:pt idx="14046">
                  <c:v>0.20300000000000001</c:v>
                </c:pt>
                <c:pt idx="14047">
                  <c:v>0.21199999999999999</c:v>
                </c:pt>
                <c:pt idx="14048">
                  <c:v>0.20100000000000001</c:v>
                </c:pt>
                <c:pt idx="14049">
                  <c:v>0.21099999999999999</c:v>
                </c:pt>
                <c:pt idx="14050">
                  <c:v>0.23799999999999999</c:v>
                </c:pt>
                <c:pt idx="14051">
                  <c:v>0.214</c:v>
                </c:pt>
                <c:pt idx="14052">
                  <c:v>0.20499999999999999</c:v>
                </c:pt>
                <c:pt idx="14053">
                  <c:v>0.223</c:v>
                </c:pt>
                <c:pt idx="14054">
                  <c:v>0.20300000000000001</c:v>
                </c:pt>
                <c:pt idx="14055">
                  <c:v>0.16600000000000001</c:v>
                </c:pt>
                <c:pt idx="14056">
                  <c:v>0.152</c:v>
                </c:pt>
                <c:pt idx="14057">
                  <c:v>0.13400000000000001</c:v>
                </c:pt>
                <c:pt idx="14058">
                  <c:v>0.11700000000000001</c:v>
                </c:pt>
                <c:pt idx="14059">
                  <c:v>8.5000000000000006E-2</c:v>
                </c:pt>
                <c:pt idx="14060">
                  <c:v>8.2000000000000003E-2</c:v>
                </c:pt>
                <c:pt idx="14061">
                  <c:v>8.3000000000000004E-2</c:v>
                </c:pt>
                <c:pt idx="14062">
                  <c:v>8.2000000000000003E-2</c:v>
                </c:pt>
                <c:pt idx="14063">
                  <c:v>8.2000000000000003E-2</c:v>
                </c:pt>
                <c:pt idx="14064">
                  <c:v>8.2000000000000003E-2</c:v>
                </c:pt>
                <c:pt idx="14065">
                  <c:v>8.2000000000000003E-2</c:v>
                </c:pt>
                <c:pt idx="14066">
                  <c:v>8.4000000000000005E-2</c:v>
                </c:pt>
                <c:pt idx="14067">
                  <c:v>8.2000000000000003E-2</c:v>
                </c:pt>
                <c:pt idx="14068">
                  <c:v>8.2000000000000003E-2</c:v>
                </c:pt>
                <c:pt idx="14069">
                  <c:v>8.2000000000000003E-2</c:v>
                </c:pt>
                <c:pt idx="14070">
                  <c:v>8.2000000000000003E-2</c:v>
                </c:pt>
                <c:pt idx="14071">
                  <c:v>8.2000000000000003E-2</c:v>
                </c:pt>
                <c:pt idx="14072">
                  <c:v>8.2000000000000003E-2</c:v>
                </c:pt>
                <c:pt idx="14073">
                  <c:v>8.2000000000000003E-2</c:v>
                </c:pt>
                <c:pt idx="14074">
                  <c:v>8.2000000000000003E-2</c:v>
                </c:pt>
                <c:pt idx="14075">
                  <c:v>8.2000000000000003E-2</c:v>
                </c:pt>
                <c:pt idx="14076">
                  <c:v>8.2000000000000003E-2</c:v>
                </c:pt>
                <c:pt idx="14077">
                  <c:v>8.2000000000000003E-2</c:v>
                </c:pt>
                <c:pt idx="14078">
                  <c:v>8.4000000000000005E-2</c:v>
                </c:pt>
                <c:pt idx="14079">
                  <c:v>1.623</c:v>
                </c:pt>
                <c:pt idx="14080">
                  <c:v>1.718</c:v>
                </c:pt>
                <c:pt idx="14081">
                  <c:v>1.6990000000000001</c:v>
                </c:pt>
                <c:pt idx="14082">
                  <c:v>1.6910000000000001</c:v>
                </c:pt>
                <c:pt idx="14083">
                  <c:v>1.6919999999999999</c:v>
                </c:pt>
                <c:pt idx="14084">
                  <c:v>1.7030000000000001</c:v>
                </c:pt>
                <c:pt idx="14085">
                  <c:v>1.698</c:v>
                </c:pt>
                <c:pt idx="14086">
                  <c:v>1.7050000000000001</c:v>
                </c:pt>
                <c:pt idx="14087">
                  <c:v>1.704</c:v>
                </c:pt>
                <c:pt idx="14088">
                  <c:v>1.7</c:v>
                </c:pt>
                <c:pt idx="14089">
                  <c:v>1.7050000000000001</c:v>
                </c:pt>
                <c:pt idx="14090">
                  <c:v>1.714</c:v>
                </c:pt>
                <c:pt idx="14091">
                  <c:v>1.7649999999999999</c:v>
                </c:pt>
                <c:pt idx="14092">
                  <c:v>1.696</c:v>
                </c:pt>
                <c:pt idx="14093">
                  <c:v>1.7</c:v>
                </c:pt>
                <c:pt idx="14094">
                  <c:v>1.69</c:v>
                </c:pt>
                <c:pt idx="14095">
                  <c:v>1.706</c:v>
                </c:pt>
                <c:pt idx="14096">
                  <c:v>1.7050000000000001</c:v>
                </c:pt>
                <c:pt idx="14097">
                  <c:v>1.742</c:v>
                </c:pt>
                <c:pt idx="14098">
                  <c:v>1.85</c:v>
                </c:pt>
                <c:pt idx="14099">
                  <c:v>1.8520000000000001</c:v>
                </c:pt>
                <c:pt idx="14100">
                  <c:v>1.87</c:v>
                </c:pt>
                <c:pt idx="14101">
                  <c:v>1.85</c:v>
                </c:pt>
                <c:pt idx="14102">
                  <c:v>1.859</c:v>
                </c:pt>
                <c:pt idx="14103">
                  <c:v>1.8560000000000001</c:v>
                </c:pt>
                <c:pt idx="14104">
                  <c:v>1.8580000000000001</c:v>
                </c:pt>
                <c:pt idx="14105">
                  <c:v>1.9059999999999999</c:v>
                </c:pt>
                <c:pt idx="14106">
                  <c:v>1.855</c:v>
                </c:pt>
                <c:pt idx="14107">
                  <c:v>1.863</c:v>
                </c:pt>
                <c:pt idx="14108">
                  <c:v>1.8520000000000001</c:v>
                </c:pt>
                <c:pt idx="14109">
                  <c:v>1.8580000000000001</c:v>
                </c:pt>
                <c:pt idx="14110">
                  <c:v>1.87</c:v>
                </c:pt>
                <c:pt idx="14111">
                  <c:v>1.859</c:v>
                </c:pt>
                <c:pt idx="14112">
                  <c:v>1.849</c:v>
                </c:pt>
                <c:pt idx="14113">
                  <c:v>1.871</c:v>
                </c:pt>
                <c:pt idx="14114">
                  <c:v>1.87</c:v>
                </c:pt>
                <c:pt idx="14115">
                  <c:v>1.89</c:v>
                </c:pt>
                <c:pt idx="14116">
                  <c:v>1.8819999999999999</c:v>
                </c:pt>
                <c:pt idx="14117">
                  <c:v>1.837</c:v>
                </c:pt>
                <c:pt idx="14118">
                  <c:v>1.847</c:v>
                </c:pt>
                <c:pt idx="14119">
                  <c:v>1.7070000000000001</c:v>
                </c:pt>
                <c:pt idx="14120">
                  <c:v>1.7430000000000001</c:v>
                </c:pt>
                <c:pt idx="14121">
                  <c:v>1.657</c:v>
                </c:pt>
                <c:pt idx="14122">
                  <c:v>1.6439999999999999</c:v>
                </c:pt>
                <c:pt idx="14123">
                  <c:v>1.4450000000000001</c:v>
                </c:pt>
                <c:pt idx="14124">
                  <c:v>1.454</c:v>
                </c:pt>
                <c:pt idx="14125">
                  <c:v>1.456</c:v>
                </c:pt>
                <c:pt idx="14126">
                  <c:v>1.518</c:v>
                </c:pt>
                <c:pt idx="14127">
                  <c:v>1.4650000000000001</c:v>
                </c:pt>
                <c:pt idx="14128">
                  <c:v>1.454</c:v>
                </c:pt>
                <c:pt idx="14129">
                  <c:v>1.4690000000000001</c:v>
                </c:pt>
                <c:pt idx="14130">
                  <c:v>1.4610000000000001</c:v>
                </c:pt>
                <c:pt idx="14131">
                  <c:v>1.454</c:v>
                </c:pt>
                <c:pt idx="14132">
                  <c:v>1.4590000000000001</c:v>
                </c:pt>
                <c:pt idx="14133">
                  <c:v>1.4570000000000001</c:v>
                </c:pt>
                <c:pt idx="14134">
                  <c:v>1.46</c:v>
                </c:pt>
                <c:pt idx="14135">
                  <c:v>1.4750000000000001</c:v>
                </c:pt>
                <c:pt idx="14136">
                  <c:v>1.744</c:v>
                </c:pt>
                <c:pt idx="14137">
                  <c:v>1.782</c:v>
                </c:pt>
                <c:pt idx="14138">
                  <c:v>1.8009999999999999</c:v>
                </c:pt>
                <c:pt idx="14139">
                  <c:v>1.823</c:v>
                </c:pt>
                <c:pt idx="14140">
                  <c:v>1.8640000000000001</c:v>
                </c:pt>
                <c:pt idx="14141">
                  <c:v>1.909</c:v>
                </c:pt>
                <c:pt idx="14142">
                  <c:v>1.9330000000000001</c:v>
                </c:pt>
                <c:pt idx="14143">
                  <c:v>1.96</c:v>
                </c:pt>
                <c:pt idx="14144">
                  <c:v>1.9359999999999999</c:v>
                </c:pt>
                <c:pt idx="14145">
                  <c:v>1.9419999999999999</c:v>
                </c:pt>
                <c:pt idx="14146">
                  <c:v>1.9570000000000001</c:v>
                </c:pt>
                <c:pt idx="14147">
                  <c:v>1.9490000000000001</c:v>
                </c:pt>
                <c:pt idx="14148">
                  <c:v>1.968</c:v>
                </c:pt>
                <c:pt idx="14149">
                  <c:v>1.9359999999999999</c:v>
                </c:pt>
                <c:pt idx="14150">
                  <c:v>0.193</c:v>
                </c:pt>
                <c:pt idx="14151">
                  <c:v>8.2000000000000003E-2</c:v>
                </c:pt>
                <c:pt idx="14152">
                  <c:v>8.2000000000000003E-2</c:v>
                </c:pt>
                <c:pt idx="14153">
                  <c:v>8.2000000000000003E-2</c:v>
                </c:pt>
                <c:pt idx="14154">
                  <c:v>8.2000000000000003E-2</c:v>
                </c:pt>
                <c:pt idx="14155">
                  <c:v>8.2000000000000003E-2</c:v>
                </c:pt>
                <c:pt idx="14156">
                  <c:v>8.2000000000000003E-2</c:v>
                </c:pt>
                <c:pt idx="14157">
                  <c:v>8.2000000000000003E-2</c:v>
                </c:pt>
                <c:pt idx="14158">
                  <c:v>8.2000000000000003E-2</c:v>
                </c:pt>
                <c:pt idx="14159">
                  <c:v>8.1000000000000003E-2</c:v>
                </c:pt>
                <c:pt idx="14160">
                  <c:v>8.2000000000000003E-2</c:v>
                </c:pt>
                <c:pt idx="14161">
                  <c:v>8.4000000000000005E-2</c:v>
                </c:pt>
                <c:pt idx="14162">
                  <c:v>8.3000000000000004E-2</c:v>
                </c:pt>
                <c:pt idx="14163">
                  <c:v>8.2000000000000003E-2</c:v>
                </c:pt>
                <c:pt idx="14164">
                  <c:v>8.2000000000000003E-2</c:v>
                </c:pt>
                <c:pt idx="14165">
                  <c:v>8.1000000000000003E-2</c:v>
                </c:pt>
                <c:pt idx="14166">
                  <c:v>8.2000000000000003E-2</c:v>
                </c:pt>
                <c:pt idx="14167">
                  <c:v>8.2000000000000003E-2</c:v>
                </c:pt>
                <c:pt idx="14168">
                  <c:v>8.2000000000000003E-2</c:v>
                </c:pt>
                <c:pt idx="14169">
                  <c:v>8.2000000000000003E-2</c:v>
                </c:pt>
                <c:pt idx="14170">
                  <c:v>8.2000000000000003E-2</c:v>
                </c:pt>
                <c:pt idx="14171">
                  <c:v>8.2000000000000003E-2</c:v>
                </c:pt>
                <c:pt idx="14172">
                  <c:v>8.2000000000000003E-2</c:v>
                </c:pt>
                <c:pt idx="14173">
                  <c:v>0.46200000000000002</c:v>
                </c:pt>
                <c:pt idx="14174">
                  <c:v>0.53400000000000003</c:v>
                </c:pt>
                <c:pt idx="14175">
                  <c:v>0.55600000000000005</c:v>
                </c:pt>
                <c:pt idx="14176">
                  <c:v>0.57899999999999996</c:v>
                </c:pt>
                <c:pt idx="14177">
                  <c:v>0.59699999999999998</c:v>
                </c:pt>
                <c:pt idx="14178">
                  <c:v>0.64400000000000002</c:v>
                </c:pt>
                <c:pt idx="14179">
                  <c:v>0.63400000000000001</c:v>
                </c:pt>
                <c:pt idx="14180">
                  <c:v>0.65400000000000003</c:v>
                </c:pt>
                <c:pt idx="14181">
                  <c:v>0.67700000000000005</c:v>
                </c:pt>
                <c:pt idx="14182">
                  <c:v>0.68200000000000005</c:v>
                </c:pt>
                <c:pt idx="14183">
                  <c:v>0.69699999999999995</c:v>
                </c:pt>
                <c:pt idx="14184">
                  <c:v>0.70599999999999996</c:v>
                </c:pt>
                <c:pt idx="14185">
                  <c:v>0.73299999999999998</c:v>
                </c:pt>
                <c:pt idx="14186">
                  <c:v>0.22900000000000001</c:v>
                </c:pt>
                <c:pt idx="14187">
                  <c:v>0.16</c:v>
                </c:pt>
                <c:pt idx="14188">
                  <c:v>0.14499999999999999</c:v>
                </c:pt>
                <c:pt idx="14189">
                  <c:v>0.127</c:v>
                </c:pt>
                <c:pt idx="14190">
                  <c:v>8.5000000000000006E-2</c:v>
                </c:pt>
                <c:pt idx="14191">
                  <c:v>8.2000000000000003E-2</c:v>
                </c:pt>
                <c:pt idx="14192">
                  <c:v>8.2000000000000003E-2</c:v>
                </c:pt>
                <c:pt idx="14193">
                  <c:v>8.2000000000000003E-2</c:v>
                </c:pt>
                <c:pt idx="14194">
                  <c:v>8.2000000000000003E-2</c:v>
                </c:pt>
                <c:pt idx="14195">
                  <c:v>8.3000000000000004E-2</c:v>
                </c:pt>
                <c:pt idx="14196">
                  <c:v>8.2000000000000003E-2</c:v>
                </c:pt>
                <c:pt idx="14197">
                  <c:v>8.4000000000000005E-2</c:v>
                </c:pt>
                <c:pt idx="14198">
                  <c:v>8.2000000000000003E-2</c:v>
                </c:pt>
                <c:pt idx="14199">
                  <c:v>8.2000000000000003E-2</c:v>
                </c:pt>
                <c:pt idx="14200">
                  <c:v>8.5000000000000006E-2</c:v>
                </c:pt>
                <c:pt idx="14201">
                  <c:v>8.2000000000000003E-2</c:v>
                </c:pt>
                <c:pt idx="14202">
                  <c:v>8.2000000000000003E-2</c:v>
                </c:pt>
                <c:pt idx="14203">
                  <c:v>8.2000000000000003E-2</c:v>
                </c:pt>
                <c:pt idx="14204">
                  <c:v>8.2000000000000003E-2</c:v>
                </c:pt>
                <c:pt idx="14205">
                  <c:v>8.1000000000000003E-2</c:v>
                </c:pt>
                <c:pt idx="14206">
                  <c:v>8.2000000000000003E-2</c:v>
                </c:pt>
                <c:pt idx="14207">
                  <c:v>8.2000000000000003E-2</c:v>
                </c:pt>
                <c:pt idx="14208">
                  <c:v>8.2000000000000003E-2</c:v>
                </c:pt>
                <c:pt idx="14209">
                  <c:v>8.4000000000000005E-2</c:v>
                </c:pt>
                <c:pt idx="14210">
                  <c:v>8.2000000000000003E-2</c:v>
                </c:pt>
                <c:pt idx="14211">
                  <c:v>8.2000000000000003E-2</c:v>
                </c:pt>
                <c:pt idx="14212">
                  <c:v>8.2000000000000003E-2</c:v>
                </c:pt>
                <c:pt idx="14213">
                  <c:v>8.2000000000000003E-2</c:v>
                </c:pt>
                <c:pt idx="14214">
                  <c:v>8.2000000000000003E-2</c:v>
                </c:pt>
                <c:pt idx="14215">
                  <c:v>8.2000000000000003E-2</c:v>
                </c:pt>
                <c:pt idx="14216">
                  <c:v>1.119</c:v>
                </c:pt>
                <c:pt idx="14217">
                  <c:v>1.1240000000000001</c:v>
                </c:pt>
                <c:pt idx="14218">
                  <c:v>1.1279999999999999</c:v>
                </c:pt>
                <c:pt idx="14219">
                  <c:v>1.1779999999999999</c:v>
                </c:pt>
                <c:pt idx="14220">
                  <c:v>1.2090000000000001</c:v>
                </c:pt>
                <c:pt idx="14221">
                  <c:v>1.242</c:v>
                </c:pt>
                <c:pt idx="14222">
                  <c:v>1.238</c:v>
                </c:pt>
                <c:pt idx="14223">
                  <c:v>1.254</c:v>
                </c:pt>
                <c:pt idx="14224">
                  <c:v>1.27</c:v>
                </c:pt>
                <c:pt idx="14225">
                  <c:v>1.292</c:v>
                </c:pt>
                <c:pt idx="14226">
                  <c:v>1.3260000000000001</c:v>
                </c:pt>
                <c:pt idx="14227">
                  <c:v>1.343</c:v>
                </c:pt>
                <c:pt idx="14228">
                  <c:v>1.349</c:v>
                </c:pt>
                <c:pt idx="14229">
                  <c:v>1.345</c:v>
                </c:pt>
                <c:pt idx="14230">
                  <c:v>1.3240000000000001</c:v>
                </c:pt>
                <c:pt idx="14231">
                  <c:v>1.323</c:v>
                </c:pt>
                <c:pt idx="14232">
                  <c:v>1.8720000000000001</c:v>
                </c:pt>
                <c:pt idx="14233">
                  <c:v>1.9750000000000001</c:v>
                </c:pt>
                <c:pt idx="14234">
                  <c:v>1.1459999999999999</c:v>
                </c:pt>
                <c:pt idx="14235">
                  <c:v>1.0449999999999999</c:v>
                </c:pt>
                <c:pt idx="14236">
                  <c:v>0.71099999999999997</c:v>
                </c:pt>
                <c:pt idx="14237">
                  <c:v>0.60199999999999998</c:v>
                </c:pt>
                <c:pt idx="14238">
                  <c:v>0.53600000000000003</c:v>
                </c:pt>
                <c:pt idx="14239">
                  <c:v>0.86899999999999999</c:v>
                </c:pt>
                <c:pt idx="14240">
                  <c:v>0.89600000000000002</c:v>
                </c:pt>
                <c:pt idx="14241">
                  <c:v>0.89600000000000002</c:v>
                </c:pt>
                <c:pt idx="14242">
                  <c:v>0.91500000000000004</c:v>
                </c:pt>
                <c:pt idx="14243">
                  <c:v>0.89700000000000002</c:v>
                </c:pt>
                <c:pt idx="14244">
                  <c:v>0.89800000000000002</c:v>
                </c:pt>
                <c:pt idx="14245">
                  <c:v>0.90900000000000003</c:v>
                </c:pt>
                <c:pt idx="14246">
                  <c:v>0.89900000000000002</c:v>
                </c:pt>
                <c:pt idx="14247">
                  <c:v>0.89800000000000002</c:v>
                </c:pt>
                <c:pt idx="14248">
                  <c:v>0.89500000000000002</c:v>
                </c:pt>
                <c:pt idx="14249">
                  <c:v>0.89600000000000002</c:v>
                </c:pt>
                <c:pt idx="14250">
                  <c:v>0.90100000000000002</c:v>
                </c:pt>
                <c:pt idx="14251">
                  <c:v>0.89500000000000002</c:v>
                </c:pt>
                <c:pt idx="14252">
                  <c:v>0.90100000000000002</c:v>
                </c:pt>
                <c:pt idx="14253">
                  <c:v>0.93</c:v>
                </c:pt>
                <c:pt idx="14254">
                  <c:v>0.89500000000000002</c:v>
                </c:pt>
                <c:pt idx="14255">
                  <c:v>0.89300000000000002</c:v>
                </c:pt>
                <c:pt idx="14256">
                  <c:v>0.89800000000000002</c:v>
                </c:pt>
                <c:pt idx="14257">
                  <c:v>0.91500000000000004</c:v>
                </c:pt>
                <c:pt idx="14258">
                  <c:v>0.89900000000000002</c:v>
                </c:pt>
                <c:pt idx="14259">
                  <c:v>0.9</c:v>
                </c:pt>
                <c:pt idx="14260">
                  <c:v>0.90100000000000002</c:v>
                </c:pt>
                <c:pt idx="14261">
                  <c:v>0.92400000000000004</c:v>
                </c:pt>
                <c:pt idx="14262">
                  <c:v>0.90300000000000002</c:v>
                </c:pt>
                <c:pt idx="14263">
                  <c:v>0.90500000000000003</c:v>
                </c:pt>
                <c:pt idx="14264">
                  <c:v>0.91500000000000004</c:v>
                </c:pt>
                <c:pt idx="14265">
                  <c:v>0.90300000000000002</c:v>
                </c:pt>
                <c:pt idx="14266">
                  <c:v>1.1890000000000001</c:v>
                </c:pt>
                <c:pt idx="14267">
                  <c:v>1.288</c:v>
                </c:pt>
                <c:pt idx="14268">
                  <c:v>1.409</c:v>
                </c:pt>
                <c:pt idx="14269">
                  <c:v>1.5820000000000001</c:v>
                </c:pt>
                <c:pt idx="14270">
                  <c:v>1.591</c:v>
                </c:pt>
                <c:pt idx="14271">
                  <c:v>1.589</c:v>
                </c:pt>
                <c:pt idx="14272">
                  <c:v>1.5940000000000001</c:v>
                </c:pt>
                <c:pt idx="14273">
                  <c:v>1.59</c:v>
                </c:pt>
                <c:pt idx="14274">
                  <c:v>1.585</c:v>
                </c:pt>
                <c:pt idx="14275">
                  <c:v>1.5820000000000001</c:v>
                </c:pt>
                <c:pt idx="14276">
                  <c:v>1.6140000000000001</c:v>
                </c:pt>
                <c:pt idx="14277">
                  <c:v>1.5880000000000001</c:v>
                </c:pt>
                <c:pt idx="14278">
                  <c:v>1.611</c:v>
                </c:pt>
                <c:pt idx="14279">
                  <c:v>0.19800000000000001</c:v>
                </c:pt>
                <c:pt idx="14280">
                  <c:v>8.3000000000000004E-2</c:v>
                </c:pt>
                <c:pt idx="14281">
                  <c:v>8.2000000000000003E-2</c:v>
                </c:pt>
                <c:pt idx="14282">
                  <c:v>8.1000000000000003E-2</c:v>
                </c:pt>
                <c:pt idx="14283">
                  <c:v>8.2000000000000003E-2</c:v>
                </c:pt>
                <c:pt idx="14284">
                  <c:v>8.2000000000000003E-2</c:v>
                </c:pt>
                <c:pt idx="14285">
                  <c:v>8.2000000000000003E-2</c:v>
                </c:pt>
                <c:pt idx="14286">
                  <c:v>8.2000000000000003E-2</c:v>
                </c:pt>
                <c:pt idx="14287">
                  <c:v>8.2000000000000003E-2</c:v>
                </c:pt>
                <c:pt idx="14288">
                  <c:v>8.1000000000000003E-2</c:v>
                </c:pt>
                <c:pt idx="14289">
                  <c:v>8.2000000000000003E-2</c:v>
                </c:pt>
                <c:pt idx="14290">
                  <c:v>8.2000000000000003E-2</c:v>
                </c:pt>
                <c:pt idx="14291">
                  <c:v>8.2000000000000003E-2</c:v>
                </c:pt>
                <c:pt idx="14292">
                  <c:v>8.7999999999999995E-2</c:v>
                </c:pt>
                <c:pt idx="14293">
                  <c:v>8.4000000000000005E-2</c:v>
                </c:pt>
                <c:pt idx="14294">
                  <c:v>8.2000000000000003E-2</c:v>
                </c:pt>
                <c:pt idx="14295">
                  <c:v>8.2000000000000003E-2</c:v>
                </c:pt>
                <c:pt idx="14296">
                  <c:v>8.2000000000000003E-2</c:v>
                </c:pt>
                <c:pt idx="14297">
                  <c:v>8.2000000000000003E-2</c:v>
                </c:pt>
                <c:pt idx="14298">
                  <c:v>8.2000000000000003E-2</c:v>
                </c:pt>
                <c:pt idx="14299">
                  <c:v>1.2949999999999999</c:v>
                </c:pt>
                <c:pt idx="14300">
                  <c:v>1.369</c:v>
                </c:pt>
                <c:pt idx="14301">
                  <c:v>1.399</c:v>
                </c:pt>
                <c:pt idx="14302">
                  <c:v>1.4410000000000001</c:v>
                </c:pt>
                <c:pt idx="14303">
                  <c:v>1.546</c:v>
                </c:pt>
                <c:pt idx="14304">
                  <c:v>1.57</c:v>
                </c:pt>
                <c:pt idx="14305">
                  <c:v>1.5569999999999999</c:v>
                </c:pt>
                <c:pt idx="14306">
                  <c:v>1.5620000000000001</c:v>
                </c:pt>
                <c:pt idx="14307">
                  <c:v>1.577</c:v>
                </c:pt>
                <c:pt idx="14308">
                  <c:v>1.5649999999999999</c:v>
                </c:pt>
                <c:pt idx="14309">
                  <c:v>1.5669999999999999</c:v>
                </c:pt>
                <c:pt idx="14310">
                  <c:v>1.5960000000000001</c:v>
                </c:pt>
                <c:pt idx="14311">
                  <c:v>1.518</c:v>
                </c:pt>
                <c:pt idx="14312">
                  <c:v>1.54</c:v>
                </c:pt>
                <c:pt idx="14313">
                  <c:v>1.5589999999999999</c:v>
                </c:pt>
                <c:pt idx="14314">
                  <c:v>1.5620000000000001</c:v>
                </c:pt>
                <c:pt idx="14315">
                  <c:v>0.17</c:v>
                </c:pt>
                <c:pt idx="14316">
                  <c:v>8.4000000000000005E-2</c:v>
                </c:pt>
                <c:pt idx="14317">
                  <c:v>8.3000000000000004E-2</c:v>
                </c:pt>
                <c:pt idx="14318">
                  <c:v>8.2000000000000003E-2</c:v>
                </c:pt>
                <c:pt idx="14319">
                  <c:v>8.2000000000000003E-2</c:v>
                </c:pt>
                <c:pt idx="14320">
                  <c:v>8.2000000000000003E-2</c:v>
                </c:pt>
                <c:pt idx="14321">
                  <c:v>8.2000000000000003E-2</c:v>
                </c:pt>
                <c:pt idx="14322">
                  <c:v>8.4000000000000005E-2</c:v>
                </c:pt>
                <c:pt idx="14323">
                  <c:v>8.3000000000000004E-2</c:v>
                </c:pt>
                <c:pt idx="14324">
                  <c:v>8.2000000000000003E-2</c:v>
                </c:pt>
                <c:pt idx="14325">
                  <c:v>8.2000000000000003E-2</c:v>
                </c:pt>
                <c:pt idx="14326">
                  <c:v>8.3000000000000004E-2</c:v>
                </c:pt>
                <c:pt idx="14327">
                  <c:v>8.2000000000000003E-2</c:v>
                </c:pt>
                <c:pt idx="14328">
                  <c:v>8.4000000000000005E-2</c:v>
                </c:pt>
                <c:pt idx="14329">
                  <c:v>8.2000000000000003E-2</c:v>
                </c:pt>
                <c:pt idx="14330">
                  <c:v>8.2000000000000003E-2</c:v>
                </c:pt>
                <c:pt idx="14331">
                  <c:v>8.2000000000000003E-2</c:v>
                </c:pt>
                <c:pt idx="14332">
                  <c:v>8.2000000000000003E-2</c:v>
                </c:pt>
                <c:pt idx="14333">
                  <c:v>1.2490000000000001</c:v>
                </c:pt>
                <c:pt idx="14334">
                  <c:v>1.4930000000000001</c:v>
                </c:pt>
                <c:pt idx="14335">
                  <c:v>1.49</c:v>
                </c:pt>
                <c:pt idx="14336">
                  <c:v>1.4930000000000001</c:v>
                </c:pt>
                <c:pt idx="14337">
                  <c:v>1.49</c:v>
                </c:pt>
                <c:pt idx="14338">
                  <c:v>1.492</c:v>
                </c:pt>
                <c:pt idx="14339">
                  <c:v>1.484</c:v>
                </c:pt>
                <c:pt idx="14340">
                  <c:v>1.4990000000000001</c:v>
                </c:pt>
                <c:pt idx="14341">
                  <c:v>1.5</c:v>
                </c:pt>
                <c:pt idx="14342">
                  <c:v>1.488</c:v>
                </c:pt>
                <c:pt idx="14343">
                  <c:v>1.478</c:v>
                </c:pt>
                <c:pt idx="14344">
                  <c:v>1.4790000000000001</c:v>
                </c:pt>
                <c:pt idx="14345">
                  <c:v>0.51700000000000002</c:v>
                </c:pt>
                <c:pt idx="14346">
                  <c:v>0.442</c:v>
                </c:pt>
                <c:pt idx="14347">
                  <c:v>0.42699999999999999</c:v>
                </c:pt>
                <c:pt idx="14348">
                  <c:v>0.38100000000000001</c:v>
                </c:pt>
                <c:pt idx="14349">
                  <c:v>0.93400000000000005</c:v>
                </c:pt>
                <c:pt idx="14350">
                  <c:v>0.995</c:v>
                </c:pt>
                <c:pt idx="14351">
                  <c:v>0.94399999999999995</c:v>
                </c:pt>
                <c:pt idx="14352">
                  <c:v>1.004</c:v>
                </c:pt>
                <c:pt idx="14353">
                  <c:v>0.90100000000000002</c:v>
                </c:pt>
                <c:pt idx="14354">
                  <c:v>0.77100000000000002</c:v>
                </c:pt>
                <c:pt idx="14355">
                  <c:v>0.70599999999999996</c:v>
                </c:pt>
                <c:pt idx="14356">
                  <c:v>0.66200000000000003</c:v>
                </c:pt>
                <c:pt idx="14357">
                  <c:v>0.13800000000000001</c:v>
                </c:pt>
                <c:pt idx="14358">
                  <c:v>8.2000000000000003E-2</c:v>
                </c:pt>
                <c:pt idx="14359">
                  <c:v>0.123</c:v>
                </c:pt>
                <c:pt idx="14360">
                  <c:v>0.14299999999999999</c:v>
                </c:pt>
                <c:pt idx="14361">
                  <c:v>0.17199999999999999</c:v>
                </c:pt>
                <c:pt idx="14362">
                  <c:v>0.185</c:v>
                </c:pt>
                <c:pt idx="14363">
                  <c:v>0.17499999999999999</c:v>
                </c:pt>
                <c:pt idx="14364">
                  <c:v>0.16400000000000001</c:v>
                </c:pt>
                <c:pt idx="14365">
                  <c:v>0.121</c:v>
                </c:pt>
                <c:pt idx="14366">
                  <c:v>8.4000000000000005E-2</c:v>
                </c:pt>
                <c:pt idx="14367">
                  <c:v>8.2000000000000003E-2</c:v>
                </c:pt>
                <c:pt idx="14368">
                  <c:v>8.2000000000000003E-2</c:v>
                </c:pt>
                <c:pt idx="14369">
                  <c:v>8.2000000000000003E-2</c:v>
                </c:pt>
                <c:pt idx="14370">
                  <c:v>8.2000000000000003E-2</c:v>
                </c:pt>
                <c:pt idx="14371">
                  <c:v>8.2000000000000003E-2</c:v>
                </c:pt>
                <c:pt idx="14372">
                  <c:v>8.2000000000000003E-2</c:v>
                </c:pt>
                <c:pt idx="14373">
                  <c:v>8.2000000000000003E-2</c:v>
                </c:pt>
                <c:pt idx="14374">
                  <c:v>8.2000000000000003E-2</c:v>
                </c:pt>
                <c:pt idx="14375">
                  <c:v>8.4000000000000005E-2</c:v>
                </c:pt>
                <c:pt idx="14376">
                  <c:v>8.3000000000000004E-2</c:v>
                </c:pt>
                <c:pt idx="14377">
                  <c:v>8.2000000000000003E-2</c:v>
                </c:pt>
                <c:pt idx="14378">
                  <c:v>8.2000000000000003E-2</c:v>
                </c:pt>
                <c:pt idx="14379">
                  <c:v>8.2000000000000003E-2</c:v>
                </c:pt>
                <c:pt idx="14380">
                  <c:v>8.2000000000000003E-2</c:v>
                </c:pt>
                <c:pt idx="14381">
                  <c:v>8.2000000000000003E-2</c:v>
                </c:pt>
                <c:pt idx="14382">
                  <c:v>8.3000000000000004E-2</c:v>
                </c:pt>
                <c:pt idx="14383">
                  <c:v>8.5000000000000006E-2</c:v>
                </c:pt>
                <c:pt idx="14384">
                  <c:v>8.2000000000000003E-2</c:v>
                </c:pt>
                <c:pt idx="14385">
                  <c:v>8.2000000000000003E-2</c:v>
                </c:pt>
                <c:pt idx="14386">
                  <c:v>8.2000000000000003E-2</c:v>
                </c:pt>
                <c:pt idx="14387">
                  <c:v>8.5000000000000006E-2</c:v>
                </c:pt>
                <c:pt idx="14388">
                  <c:v>8.3000000000000004E-2</c:v>
                </c:pt>
                <c:pt idx="14389">
                  <c:v>1.0589999999999999</c:v>
                </c:pt>
                <c:pt idx="14390">
                  <c:v>1.0960000000000001</c:v>
                </c:pt>
                <c:pt idx="14391">
                  <c:v>1.2170000000000001</c:v>
                </c:pt>
                <c:pt idx="14392">
                  <c:v>1.2330000000000001</c:v>
                </c:pt>
                <c:pt idx="14393">
                  <c:v>1.2330000000000001</c:v>
                </c:pt>
                <c:pt idx="14394">
                  <c:v>1.2310000000000001</c:v>
                </c:pt>
                <c:pt idx="14395">
                  <c:v>1.2370000000000001</c:v>
                </c:pt>
                <c:pt idx="14396">
                  <c:v>1.236</c:v>
                </c:pt>
                <c:pt idx="14397">
                  <c:v>1.2330000000000001</c:v>
                </c:pt>
                <c:pt idx="14398">
                  <c:v>1.2310000000000001</c:v>
                </c:pt>
                <c:pt idx="14399">
                  <c:v>1.238</c:v>
                </c:pt>
                <c:pt idx="14400">
                  <c:v>1.228</c:v>
                </c:pt>
                <c:pt idx="14401">
                  <c:v>1.548</c:v>
                </c:pt>
                <c:pt idx="14402">
                  <c:v>1.5169999999999999</c:v>
                </c:pt>
                <c:pt idx="14403">
                  <c:v>1.5229999999999999</c:v>
                </c:pt>
                <c:pt idx="14404">
                  <c:v>1.5109999999999999</c:v>
                </c:pt>
                <c:pt idx="14405">
                  <c:v>1.52</c:v>
                </c:pt>
                <c:pt idx="14406">
                  <c:v>1.5209999999999999</c:v>
                </c:pt>
                <c:pt idx="14407">
                  <c:v>1.528</c:v>
                </c:pt>
                <c:pt idx="14408">
                  <c:v>1.5509999999999999</c:v>
                </c:pt>
                <c:pt idx="14409">
                  <c:v>1.57</c:v>
                </c:pt>
                <c:pt idx="14410">
                  <c:v>1.5589999999999999</c:v>
                </c:pt>
                <c:pt idx="14411">
                  <c:v>1.5680000000000001</c:v>
                </c:pt>
                <c:pt idx="14412">
                  <c:v>1.6180000000000001</c:v>
                </c:pt>
                <c:pt idx="14413">
                  <c:v>1.5660000000000001</c:v>
                </c:pt>
                <c:pt idx="14414">
                  <c:v>1.556</c:v>
                </c:pt>
                <c:pt idx="14415">
                  <c:v>1.5569999999999999</c:v>
                </c:pt>
                <c:pt idx="14416">
                  <c:v>1.5549999999999999</c:v>
                </c:pt>
                <c:pt idx="14417">
                  <c:v>1.5620000000000001</c:v>
                </c:pt>
                <c:pt idx="14418">
                  <c:v>1.5920000000000001</c:v>
                </c:pt>
                <c:pt idx="14419">
                  <c:v>1.5609999999999999</c:v>
                </c:pt>
                <c:pt idx="14420">
                  <c:v>1.554</c:v>
                </c:pt>
                <c:pt idx="14421">
                  <c:v>1.5640000000000001</c:v>
                </c:pt>
                <c:pt idx="14422">
                  <c:v>1.552</c:v>
                </c:pt>
                <c:pt idx="14423">
                  <c:v>1.6120000000000001</c:v>
                </c:pt>
                <c:pt idx="14424">
                  <c:v>1.597</c:v>
                </c:pt>
                <c:pt idx="14425">
                  <c:v>1.5760000000000001</c:v>
                </c:pt>
                <c:pt idx="14426">
                  <c:v>1.56</c:v>
                </c:pt>
                <c:pt idx="14427">
                  <c:v>1.56</c:v>
                </c:pt>
                <c:pt idx="14428">
                  <c:v>1.552</c:v>
                </c:pt>
                <c:pt idx="14429">
                  <c:v>1.5660000000000001</c:v>
                </c:pt>
                <c:pt idx="14430">
                  <c:v>1.556</c:v>
                </c:pt>
                <c:pt idx="14431">
                  <c:v>1.5580000000000001</c:v>
                </c:pt>
                <c:pt idx="14432">
                  <c:v>1.556</c:v>
                </c:pt>
                <c:pt idx="14433">
                  <c:v>1.5649999999999999</c:v>
                </c:pt>
                <c:pt idx="14434">
                  <c:v>1.55</c:v>
                </c:pt>
                <c:pt idx="14435">
                  <c:v>1.57</c:v>
                </c:pt>
                <c:pt idx="14436">
                  <c:v>3.4089999999999998</c:v>
                </c:pt>
                <c:pt idx="14437">
                  <c:v>6.0960000000000001</c:v>
                </c:pt>
                <c:pt idx="14438">
                  <c:v>6.13</c:v>
                </c:pt>
                <c:pt idx="14439">
                  <c:v>6.0979999999999999</c:v>
                </c:pt>
                <c:pt idx="14440">
                  <c:v>1.347</c:v>
                </c:pt>
                <c:pt idx="14441">
                  <c:v>2.16</c:v>
                </c:pt>
                <c:pt idx="14442">
                  <c:v>2.2839999999999998</c:v>
                </c:pt>
                <c:pt idx="14443">
                  <c:v>2.2930000000000001</c:v>
                </c:pt>
                <c:pt idx="14444">
                  <c:v>2.3210000000000002</c:v>
                </c:pt>
                <c:pt idx="14445">
                  <c:v>2.2639999999999998</c:v>
                </c:pt>
                <c:pt idx="14446">
                  <c:v>2.282</c:v>
                </c:pt>
                <c:pt idx="14447">
                  <c:v>2.2850000000000001</c:v>
                </c:pt>
                <c:pt idx="14448">
                  <c:v>2.2749999999999999</c:v>
                </c:pt>
                <c:pt idx="14449">
                  <c:v>2.9009999999999998</c:v>
                </c:pt>
                <c:pt idx="14450">
                  <c:v>3.5990000000000002</c:v>
                </c:pt>
                <c:pt idx="14451">
                  <c:v>10.420999999999999</c:v>
                </c:pt>
                <c:pt idx="14452">
                  <c:v>18.687999999999999</c:v>
                </c:pt>
                <c:pt idx="14453">
                  <c:v>24.166</c:v>
                </c:pt>
                <c:pt idx="14454">
                  <c:v>22.212</c:v>
                </c:pt>
                <c:pt idx="14455">
                  <c:v>29.417999999999999</c:v>
                </c:pt>
                <c:pt idx="14456">
                  <c:v>23.157</c:v>
                </c:pt>
                <c:pt idx="14457">
                  <c:v>20.931999999999999</c:v>
                </c:pt>
                <c:pt idx="14458">
                  <c:v>22.593</c:v>
                </c:pt>
                <c:pt idx="14459">
                  <c:v>23.204999999999998</c:v>
                </c:pt>
                <c:pt idx="14460">
                  <c:v>18.099</c:v>
                </c:pt>
                <c:pt idx="14461">
                  <c:v>21.777999999999999</c:v>
                </c:pt>
                <c:pt idx="14462">
                  <c:v>18.797999999999998</c:v>
                </c:pt>
                <c:pt idx="14463">
                  <c:v>22.87</c:v>
                </c:pt>
                <c:pt idx="14464">
                  <c:v>21.32</c:v>
                </c:pt>
                <c:pt idx="14465">
                  <c:v>19.222999999999999</c:v>
                </c:pt>
                <c:pt idx="14466">
                  <c:v>16.806999999999999</c:v>
                </c:pt>
                <c:pt idx="14467">
                  <c:v>21.388999999999999</c:v>
                </c:pt>
                <c:pt idx="14468">
                  <c:v>22.780999999999999</c:v>
                </c:pt>
                <c:pt idx="14469">
                  <c:v>21.465</c:v>
                </c:pt>
                <c:pt idx="14470">
                  <c:v>21.274999999999999</c:v>
                </c:pt>
                <c:pt idx="14471">
                  <c:v>22.542999999999999</c:v>
                </c:pt>
                <c:pt idx="14472">
                  <c:v>21.689</c:v>
                </c:pt>
                <c:pt idx="14473">
                  <c:v>28.591000000000001</c:v>
                </c:pt>
                <c:pt idx="14474">
                  <c:v>30.591999999999999</c:v>
                </c:pt>
                <c:pt idx="14475">
                  <c:v>33.094000000000001</c:v>
                </c:pt>
                <c:pt idx="14476">
                  <c:v>33.158000000000001</c:v>
                </c:pt>
                <c:pt idx="14477">
                  <c:v>32.768999999999998</c:v>
                </c:pt>
                <c:pt idx="14478">
                  <c:v>44.597999999999999</c:v>
                </c:pt>
                <c:pt idx="14479">
                  <c:v>48.548999999999999</c:v>
                </c:pt>
                <c:pt idx="14480">
                  <c:v>54.151000000000003</c:v>
                </c:pt>
                <c:pt idx="14481">
                  <c:v>57.966999999999999</c:v>
                </c:pt>
                <c:pt idx="14482">
                  <c:v>58.7</c:v>
                </c:pt>
                <c:pt idx="14483">
                  <c:v>15.654999999999999</c:v>
                </c:pt>
                <c:pt idx="14484">
                  <c:v>18.579999999999998</c:v>
                </c:pt>
                <c:pt idx="14485">
                  <c:v>15.837999999999999</c:v>
                </c:pt>
                <c:pt idx="14486">
                  <c:v>15.108000000000001</c:v>
                </c:pt>
                <c:pt idx="14487">
                  <c:v>14.237</c:v>
                </c:pt>
                <c:pt idx="14488">
                  <c:v>10.347</c:v>
                </c:pt>
                <c:pt idx="14489">
                  <c:v>14.478</c:v>
                </c:pt>
                <c:pt idx="14490">
                  <c:v>14.548999999999999</c:v>
                </c:pt>
                <c:pt idx="14491">
                  <c:v>16.312999999999999</c:v>
                </c:pt>
                <c:pt idx="14492">
                  <c:v>14.422000000000001</c:v>
                </c:pt>
                <c:pt idx="14493">
                  <c:v>12.263999999999999</c:v>
                </c:pt>
                <c:pt idx="14494">
                  <c:v>12.284000000000001</c:v>
                </c:pt>
                <c:pt idx="14495">
                  <c:v>11.272</c:v>
                </c:pt>
                <c:pt idx="14496">
                  <c:v>11.242000000000001</c:v>
                </c:pt>
                <c:pt idx="14497">
                  <c:v>13.625</c:v>
                </c:pt>
                <c:pt idx="14498">
                  <c:v>11.198</c:v>
                </c:pt>
                <c:pt idx="14499">
                  <c:v>11.14</c:v>
                </c:pt>
                <c:pt idx="14500">
                  <c:v>10.603</c:v>
                </c:pt>
                <c:pt idx="14501">
                  <c:v>12.422000000000001</c:v>
                </c:pt>
                <c:pt idx="14502">
                  <c:v>11.188000000000001</c:v>
                </c:pt>
                <c:pt idx="14503">
                  <c:v>6.7510000000000003</c:v>
                </c:pt>
                <c:pt idx="14504">
                  <c:v>10.949</c:v>
                </c:pt>
                <c:pt idx="14505">
                  <c:v>11.109</c:v>
                </c:pt>
                <c:pt idx="14506">
                  <c:v>10.843</c:v>
                </c:pt>
                <c:pt idx="14507">
                  <c:v>11.186999999999999</c:v>
                </c:pt>
                <c:pt idx="14508">
                  <c:v>11.442</c:v>
                </c:pt>
                <c:pt idx="14509">
                  <c:v>13.747999999999999</c:v>
                </c:pt>
                <c:pt idx="14510">
                  <c:v>13.771000000000001</c:v>
                </c:pt>
                <c:pt idx="14511">
                  <c:v>17.456</c:v>
                </c:pt>
                <c:pt idx="14512">
                  <c:v>18.364000000000001</c:v>
                </c:pt>
                <c:pt idx="14513">
                  <c:v>11.218999999999999</c:v>
                </c:pt>
                <c:pt idx="14514">
                  <c:v>8.8070000000000004</c:v>
                </c:pt>
                <c:pt idx="14515">
                  <c:v>7.6689999999999996</c:v>
                </c:pt>
                <c:pt idx="14516">
                  <c:v>5.5919999999999996</c:v>
                </c:pt>
                <c:pt idx="14517">
                  <c:v>12.227</c:v>
                </c:pt>
                <c:pt idx="14518">
                  <c:v>12.605</c:v>
                </c:pt>
                <c:pt idx="14519">
                  <c:v>6.6319999999999997</c:v>
                </c:pt>
                <c:pt idx="14520">
                  <c:v>9.9329999999999998</c:v>
                </c:pt>
                <c:pt idx="14521">
                  <c:v>13.055999999999999</c:v>
                </c:pt>
                <c:pt idx="14522">
                  <c:v>5.1239999999999997</c:v>
                </c:pt>
                <c:pt idx="14523">
                  <c:v>7.6050000000000004</c:v>
                </c:pt>
                <c:pt idx="14524">
                  <c:v>11.269</c:v>
                </c:pt>
                <c:pt idx="14525">
                  <c:v>10.103</c:v>
                </c:pt>
                <c:pt idx="14526">
                  <c:v>5.6509999999999998</c:v>
                </c:pt>
                <c:pt idx="14527">
                  <c:v>6.7350000000000003</c:v>
                </c:pt>
                <c:pt idx="14528">
                  <c:v>9.2010000000000005</c:v>
                </c:pt>
                <c:pt idx="14529">
                  <c:v>8.1750000000000007</c:v>
                </c:pt>
                <c:pt idx="14530">
                  <c:v>7.577</c:v>
                </c:pt>
                <c:pt idx="14531">
                  <c:v>8.0719999999999992</c:v>
                </c:pt>
                <c:pt idx="14532">
                  <c:v>9.7550000000000008</c:v>
                </c:pt>
                <c:pt idx="14533">
                  <c:v>5.2919999999999998</c:v>
                </c:pt>
                <c:pt idx="14534">
                  <c:v>6.4820000000000002</c:v>
                </c:pt>
                <c:pt idx="14535">
                  <c:v>4.7060000000000004</c:v>
                </c:pt>
                <c:pt idx="14536">
                  <c:v>7.6029999999999998</c:v>
                </c:pt>
                <c:pt idx="14537">
                  <c:v>10.212999999999999</c:v>
                </c:pt>
                <c:pt idx="14538">
                  <c:v>8.7379999999999995</c:v>
                </c:pt>
                <c:pt idx="14539">
                  <c:v>8.6940000000000008</c:v>
                </c:pt>
                <c:pt idx="14540">
                  <c:v>7.2939999999999996</c:v>
                </c:pt>
                <c:pt idx="14541">
                  <c:v>7.2539999999999996</c:v>
                </c:pt>
                <c:pt idx="14542">
                  <c:v>5.5730000000000004</c:v>
                </c:pt>
                <c:pt idx="14543">
                  <c:v>6.3680000000000003</c:v>
                </c:pt>
                <c:pt idx="14544">
                  <c:v>5.0250000000000004</c:v>
                </c:pt>
                <c:pt idx="14545">
                  <c:v>5.5449999999999999</c:v>
                </c:pt>
                <c:pt idx="14546">
                  <c:v>4.601</c:v>
                </c:pt>
                <c:pt idx="14547">
                  <c:v>5.8479999999999999</c:v>
                </c:pt>
                <c:pt idx="14548">
                  <c:v>6.2569999999999997</c:v>
                </c:pt>
                <c:pt idx="14549">
                  <c:v>6.8840000000000003</c:v>
                </c:pt>
                <c:pt idx="14550">
                  <c:v>7.5270000000000001</c:v>
                </c:pt>
                <c:pt idx="14551">
                  <c:v>5.1870000000000003</c:v>
                </c:pt>
                <c:pt idx="14552">
                  <c:v>4.7240000000000002</c:v>
                </c:pt>
                <c:pt idx="14553">
                  <c:v>5.2220000000000004</c:v>
                </c:pt>
                <c:pt idx="14554">
                  <c:v>4.6440000000000001</c:v>
                </c:pt>
                <c:pt idx="14555">
                  <c:v>6.0970000000000004</c:v>
                </c:pt>
                <c:pt idx="14556">
                  <c:v>8.09</c:v>
                </c:pt>
                <c:pt idx="14557">
                  <c:v>7.423</c:v>
                </c:pt>
                <c:pt idx="14558">
                  <c:v>5.3339999999999996</c:v>
                </c:pt>
                <c:pt idx="14559">
                  <c:v>7.12</c:v>
                </c:pt>
                <c:pt idx="14560">
                  <c:v>8.0739999999999998</c:v>
                </c:pt>
                <c:pt idx="14561">
                  <c:v>7.085</c:v>
                </c:pt>
                <c:pt idx="14562">
                  <c:v>6.976</c:v>
                </c:pt>
                <c:pt idx="14563">
                  <c:v>5.0229999999999997</c:v>
                </c:pt>
                <c:pt idx="14564">
                  <c:v>8.3699999999999992</c:v>
                </c:pt>
                <c:pt idx="14565">
                  <c:v>7.6390000000000002</c:v>
                </c:pt>
                <c:pt idx="14566">
                  <c:v>8.3789999999999996</c:v>
                </c:pt>
                <c:pt idx="14567">
                  <c:v>4.1260000000000003</c:v>
                </c:pt>
                <c:pt idx="14568">
                  <c:v>6.4390000000000001</c:v>
                </c:pt>
                <c:pt idx="14569">
                  <c:v>5.3029999999999999</c:v>
                </c:pt>
                <c:pt idx="14570">
                  <c:v>3.9169999999999998</c:v>
                </c:pt>
                <c:pt idx="14571">
                  <c:v>4.867</c:v>
                </c:pt>
                <c:pt idx="14572">
                  <c:v>6.2850000000000001</c:v>
                </c:pt>
                <c:pt idx="14573">
                  <c:v>8.0950000000000006</c:v>
                </c:pt>
                <c:pt idx="14574">
                  <c:v>7.2389999999999999</c:v>
                </c:pt>
                <c:pt idx="14575">
                  <c:v>8.2370000000000001</c:v>
                </c:pt>
                <c:pt idx="14576">
                  <c:v>8.0180000000000007</c:v>
                </c:pt>
                <c:pt idx="14577">
                  <c:v>8.4440000000000008</c:v>
                </c:pt>
                <c:pt idx="14578">
                  <c:v>8.9689999999999994</c:v>
                </c:pt>
                <c:pt idx="14579">
                  <c:v>1.5129999999999999</c:v>
                </c:pt>
                <c:pt idx="14580">
                  <c:v>4.55</c:v>
                </c:pt>
                <c:pt idx="14581">
                  <c:v>4.6639999999999997</c:v>
                </c:pt>
                <c:pt idx="14582">
                  <c:v>3.786</c:v>
                </c:pt>
                <c:pt idx="14583">
                  <c:v>3.7440000000000002</c:v>
                </c:pt>
                <c:pt idx="14584">
                  <c:v>5.2320000000000002</c:v>
                </c:pt>
                <c:pt idx="14585">
                  <c:v>5.6319999999999997</c:v>
                </c:pt>
                <c:pt idx="14586">
                  <c:v>5.6150000000000002</c:v>
                </c:pt>
                <c:pt idx="14587">
                  <c:v>5.8529999999999998</c:v>
                </c:pt>
                <c:pt idx="14588">
                  <c:v>4.1210000000000004</c:v>
                </c:pt>
                <c:pt idx="14589">
                  <c:v>1.4570000000000001</c:v>
                </c:pt>
                <c:pt idx="14590">
                  <c:v>4.319</c:v>
                </c:pt>
                <c:pt idx="14591">
                  <c:v>4.423</c:v>
                </c:pt>
                <c:pt idx="14592">
                  <c:v>5.7560000000000002</c:v>
                </c:pt>
                <c:pt idx="14593">
                  <c:v>5.4829999999999997</c:v>
                </c:pt>
                <c:pt idx="14594">
                  <c:v>1.5489999999999999</c:v>
                </c:pt>
                <c:pt idx="14595">
                  <c:v>5.093</c:v>
                </c:pt>
                <c:pt idx="14596">
                  <c:v>5.4</c:v>
                </c:pt>
                <c:pt idx="14597">
                  <c:v>5.2380000000000004</c:v>
                </c:pt>
                <c:pt idx="14598">
                  <c:v>1.5860000000000001</c:v>
                </c:pt>
                <c:pt idx="14599">
                  <c:v>5.4829999999999997</c:v>
                </c:pt>
                <c:pt idx="14600">
                  <c:v>2.5670000000000002</c:v>
                </c:pt>
                <c:pt idx="14601">
                  <c:v>4.2060000000000004</c:v>
                </c:pt>
                <c:pt idx="14602">
                  <c:v>4.1479999999999997</c:v>
                </c:pt>
                <c:pt idx="14603">
                  <c:v>3.44</c:v>
                </c:pt>
                <c:pt idx="14604">
                  <c:v>4.258</c:v>
                </c:pt>
                <c:pt idx="14605">
                  <c:v>1.274</c:v>
                </c:pt>
                <c:pt idx="14606">
                  <c:v>1.117</c:v>
                </c:pt>
                <c:pt idx="14607">
                  <c:v>4.3460000000000001</c:v>
                </c:pt>
                <c:pt idx="14608">
                  <c:v>2.7360000000000002</c:v>
                </c:pt>
                <c:pt idx="14609">
                  <c:v>3.532</c:v>
                </c:pt>
                <c:pt idx="14610">
                  <c:v>3.5529999999999999</c:v>
                </c:pt>
                <c:pt idx="14611">
                  <c:v>6.2519999999999998</c:v>
                </c:pt>
                <c:pt idx="14612">
                  <c:v>3.7189999999999999</c:v>
                </c:pt>
                <c:pt idx="14613">
                  <c:v>3.9580000000000002</c:v>
                </c:pt>
                <c:pt idx="14614">
                  <c:v>5.0670000000000002</c:v>
                </c:pt>
                <c:pt idx="14615">
                  <c:v>2.758</c:v>
                </c:pt>
                <c:pt idx="14616">
                  <c:v>2.5569999999999999</c:v>
                </c:pt>
                <c:pt idx="14617">
                  <c:v>3.4750000000000001</c:v>
                </c:pt>
                <c:pt idx="14618">
                  <c:v>2.4689999999999999</c:v>
                </c:pt>
                <c:pt idx="14619">
                  <c:v>5.2629999999999999</c:v>
                </c:pt>
                <c:pt idx="14620">
                  <c:v>4.1520000000000001</c:v>
                </c:pt>
                <c:pt idx="14621">
                  <c:v>4.0919999999999996</c:v>
                </c:pt>
                <c:pt idx="14622">
                  <c:v>3.4780000000000002</c:v>
                </c:pt>
                <c:pt idx="14623">
                  <c:v>6.3689999999999998</c:v>
                </c:pt>
                <c:pt idx="14624">
                  <c:v>1.8220000000000001</c:v>
                </c:pt>
                <c:pt idx="14625">
                  <c:v>6.6630000000000003</c:v>
                </c:pt>
                <c:pt idx="14626">
                  <c:v>5.7130000000000001</c:v>
                </c:pt>
                <c:pt idx="14627">
                  <c:v>5.7009999999999996</c:v>
                </c:pt>
                <c:pt idx="14628">
                  <c:v>4.4790000000000001</c:v>
                </c:pt>
                <c:pt idx="14629">
                  <c:v>2.4830000000000001</c:v>
                </c:pt>
                <c:pt idx="14630">
                  <c:v>1.3979999999999999</c:v>
                </c:pt>
                <c:pt idx="14631">
                  <c:v>4.1310000000000002</c:v>
                </c:pt>
                <c:pt idx="14632">
                  <c:v>4.2869999999999999</c:v>
                </c:pt>
                <c:pt idx="14633">
                  <c:v>4.5659999999999998</c:v>
                </c:pt>
                <c:pt idx="14634">
                  <c:v>4.4889999999999999</c:v>
                </c:pt>
                <c:pt idx="14635">
                  <c:v>5.4740000000000002</c:v>
                </c:pt>
                <c:pt idx="14636">
                  <c:v>5.5439999999999996</c:v>
                </c:pt>
                <c:pt idx="14637">
                  <c:v>6.7779999999999996</c:v>
                </c:pt>
                <c:pt idx="14638">
                  <c:v>6.68</c:v>
                </c:pt>
                <c:pt idx="14639">
                  <c:v>5.569</c:v>
                </c:pt>
                <c:pt idx="14640">
                  <c:v>4.6230000000000002</c:v>
                </c:pt>
                <c:pt idx="14641">
                  <c:v>4.2350000000000003</c:v>
                </c:pt>
                <c:pt idx="14642">
                  <c:v>5.69</c:v>
                </c:pt>
                <c:pt idx="14643">
                  <c:v>4.641</c:v>
                </c:pt>
                <c:pt idx="14644">
                  <c:v>4.7329999999999997</c:v>
                </c:pt>
                <c:pt idx="14645">
                  <c:v>4.6950000000000003</c:v>
                </c:pt>
                <c:pt idx="14646">
                  <c:v>3.722</c:v>
                </c:pt>
                <c:pt idx="14647">
                  <c:v>6.6909999999999998</c:v>
                </c:pt>
                <c:pt idx="14648">
                  <c:v>5.5919999999999996</c:v>
                </c:pt>
                <c:pt idx="14649">
                  <c:v>5.6909999999999998</c:v>
                </c:pt>
                <c:pt idx="14650">
                  <c:v>5.6740000000000004</c:v>
                </c:pt>
                <c:pt idx="14651">
                  <c:v>7.61</c:v>
                </c:pt>
                <c:pt idx="14652">
                  <c:v>8.1080000000000005</c:v>
                </c:pt>
                <c:pt idx="14653">
                  <c:v>5.0709999999999997</c:v>
                </c:pt>
                <c:pt idx="14654">
                  <c:v>3.448</c:v>
                </c:pt>
                <c:pt idx="14655">
                  <c:v>4.7370000000000001</c:v>
                </c:pt>
                <c:pt idx="14656">
                  <c:v>4.6959999999999997</c:v>
                </c:pt>
                <c:pt idx="14657">
                  <c:v>5.4260000000000002</c:v>
                </c:pt>
                <c:pt idx="14658">
                  <c:v>5.6989999999999998</c:v>
                </c:pt>
                <c:pt idx="14659">
                  <c:v>7.7160000000000002</c:v>
                </c:pt>
                <c:pt idx="14660">
                  <c:v>6.3410000000000002</c:v>
                </c:pt>
                <c:pt idx="14661">
                  <c:v>7.7610000000000001</c:v>
                </c:pt>
                <c:pt idx="14662">
                  <c:v>4.7930000000000001</c:v>
                </c:pt>
                <c:pt idx="14663">
                  <c:v>4.6369999999999996</c:v>
                </c:pt>
                <c:pt idx="14664">
                  <c:v>5.5659999999999998</c:v>
                </c:pt>
                <c:pt idx="14665">
                  <c:v>4.8810000000000002</c:v>
                </c:pt>
                <c:pt idx="14666">
                  <c:v>4.4269999999999996</c:v>
                </c:pt>
                <c:pt idx="14667">
                  <c:v>4.4000000000000004</c:v>
                </c:pt>
                <c:pt idx="14668">
                  <c:v>6.7240000000000002</c:v>
                </c:pt>
                <c:pt idx="14669">
                  <c:v>6.9770000000000003</c:v>
                </c:pt>
                <c:pt idx="14670">
                  <c:v>5.548</c:v>
                </c:pt>
                <c:pt idx="14671">
                  <c:v>4.5750000000000002</c:v>
                </c:pt>
                <c:pt idx="14672">
                  <c:v>4.4189999999999996</c:v>
                </c:pt>
                <c:pt idx="14673">
                  <c:v>4.9160000000000004</c:v>
                </c:pt>
                <c:pt idx="14674">
                  <c:v>4.5599999999999996</c:v>
                </c:pt>
                <c:pt idx="14675">
                  <c:v>4.5869999999999997</c:v>
                </c:pt>
                <c:pt idx="14676">
                  <c:v>4.5650000000000004</c:v>
                </c:pt>
                <c:pt idx="14677">
                  <c:v>3.839</c:v>
                </c:pt>
                <c:pt idx="14678">
                  <c:v>8.7439999999999998</c:v>
                </c:pt>
                <c:pt idx="14679">
                  <c:v>9.2080000000000002</c:v>
                </c:pt>
                <c:pt idx="14680">
                  <c:v>7.6609999999999996</c:v>
                </c:pt>
                <c:pt idx="14681">
                  <c:v>7.6040000000000001</c:v>
                </c:pt>
                <c:pt idx="14682">
                  <c:v>2.7519999999999998</c:v>
                </c:pt>
                <c:pt idx="14683">
                  <c:v>4.3499999999999996</c:v>
                </c:pt>
                <c:pt idx="14684">
                  <c:v>4.8890000000000002</c:v>
                </c:pt>
                <c:pt idx="14685">
                  <c:v>4.992</c:v>
                </c:pt>
                <c:pt idx="14686">
                  <c:v>3.3279999999999998</c:v>
                </c:pt>
                <c:pt idx="14687">
                  <c:v>4.8159999999999998</c:v>
                </c:pt>
                <c:pt idx="14688">
                  <c:v>2.6819999999999999</c:v>
                </c:pt>
                <c:pt idx="14689">
                  <c:v>6.2750000000000004</c:v>
                </c:pt>
                <c:pt idx="14690">
                  <c:v>7.3860000000000001</c:v>
                </c:pt>
                <c:pt idx="14691">
                  <c:v>8.1069999999999993</c:v>
                </c:pt>
                <c:pt idx="14692">
                  <c:v>3.8919999999999999</c:v>
                </c:pt>
                <c:pt idx="14693">
                  <c:v>4.4809999999999999</c:v>
                </c:pt>
                <c:pt idx="14694">
                  <c:v>4.8</c:v>
                </c:pt>
                <c:pt idx="14695">
                  <c:v>3.641</c:v>
                </c:pt>
                <c:pt idx="14696">
                  <c:v>4.851</c:v>
                </c:pt>
                <c:pt idx="14697">
                  <c:v>4.7249999999999996</c:v>
                </c:pt>
                <c:pt idx="14698">
                  <c:v>7.5789999999999997</c:v>
                </c:pt>
                <c:pt idx="14699">
                  <c:v>7.4669999999999996</c:v>
                </c:pt>
                <c:pt idx="14700">
                  <c:v>7.4039999999999999</c:v>
                </c:pt>
                <c:pt idx="14701">
                  <c:v>7.726</c:v>
                </c:pt>
                <c:pt idx="14702">
                  <c:v>5.1379999999999999</c:v>
                </c:pt>
                <c:pt idx="14703">
                  <c:v>7.7439999999999998</c:v>
                </c:pt>
                <c:pt idx="14704">
                  <c:v>6.5119999999999996</c:v>
                </c:pt>
                <c:pt idx="14705">
                  <c:v>4.734</c:v>
                </c:pt>
                <c:pt idx="14706">
                  <c:v>6.9889999999999999</c:v>
                </c:pt>
                <c:pt idx="14707">
                  <c:v>8.5760000000000005</c:v>
                </c:pt>
                <c:pt idx="14708">
                  <c:v>10.032999999999999</c:v>
                </c:pt>
                <c:pt idx="14709">
                  <c:v>4.569</c:v>
                </c:pt>
                <c:pt idx="14710">
                  <c:v>4.8609999999999998</c:v>
                </c:pt>
                <c:pt idx="14711">
                  <c:v>4.9509999999999996</c:v>
                </c:pt>
                <c:pt idx="14712">
                  <c:v>6.2919999999999998</c:v>
                </c:pt>
                <c:pt idx="14713">
                  <c:v>4.45</c:v>
                </c:pt>
                <c:pt idx="14714">
                  <c:v>6.81</c:v>
                </c:pt>
                <c:pt idx="14715">
                  <c:v>9.6690000000000005</c:v>
                </c:pt>
                <c:pt idx="14716">
                  <c:v>7.181</c:v>
                </c:pt>
                <c:pt idx="14717">
                  <c:v>4.5289999999999999</c:v>
                </c:pt>
                <c:pt idx="14718">
                  <c:v>4.9400000000000004</c:v>
                </c:pt>
                <c:pt idx="14719">
                  <c:v>4.9889999999999999</c:v>
                </c:pt>
                <c:pt idx="14720">
                  <c:v>4.4480000000000004</c:v>
                </c:pt>
                <c:pt idx="14721">
                  <c:v>4.2949999999999999</c:v>
                </c:pt>
                <c:pt idx="14722">
                  <c:v>6.9909999999999997</c:v>
                </c:pt>
                <c:pt idx="14723">
                  <c:v>9.6419999999999995</c:v>
                </c:pt>
                <c:pt idx="14724">
                  <c:v>6.0629999999999997</c:v>
                </c:pt>
                <c:pt idx="14725">
                  <c:v>5.0510000000000002</c:v>
                </c:pt>
                <c:pt idx="14726">
                  <c:v>7.6070000000000002</c:v>
                </c:pt>
                <c:pt idx="14727">
                  <c:v>6.3760000000000003</c:v>
                </c:pt>
                <c:pt idx="14728">
                  <c:v>4.6619999999999999</c:v>
                </c:pt>
                <c:pt idx="14729">
                  <c:v>5.8959999999999999</c:v>
                </c:pt>
                <c:pt idx="14730">
                  <c:v>7.6459999999999999</c:v>
                </c:pt>
                <c:pt idx="14731">
                  <c:v>7.5049999999999999</c:v>
                </c:pt>
                <c:pt idx="14732">
                  <c:v>4.8479999999999999</c:v>
                </c:pt>
                <c:pt idx="14733">
                  <c:v>5.1020000000000003</c:v>
                </c:pt>
                <c:pt idx="14734">
                  <c:v>6.4409999999999998</c:v>
                </c:pt>
                <c:pt idx="14735">
                  <c:v>6.3810000000000002</c:v>
                </c:pt>
                <c:pt idx="14736">
                  <c:v>4.59</c:v>
                </c:pt>
                <c:pt idx="14737">
                  <c:v>7.2640000000000002</c:v>
                </c:pt>
                <c:pt idx="14738">
                  <c:v>8.9220000000000006</c:v>
                </c:pt>
                <c:pt idx="14739">
                  <c:v>7.6719999999999997</c:v>
                </c:pt>
                <c:pt idx="14740">
                  <c:v>9.4830000000000005</c:v>
                </c:pt>
                <c:pt idx="14741">
                  <c:v>3.7810000000000001</c:v>
                </c:pt>
                <c:pt idx="14742">
                  <c:v>6.71</c:v>
                </c:pt>
                <c:pt idx="14743">
                  <c:v>6.0709999999999997</c:v>
                </c:pt>
                <c:pt idx="14744">
                  <c:v>4.915</c:v>
                </c:pt>
                <c:pt idx="14745">
                  <c:v>6.5190000000000001</c:v>
                </c:pt>
                <c:pt idx="14746">
                  <c:v>7.8760000000000003</c:v>
                </c:pt>
                <c:pt idx="14747">
                  <c:v>6.032</c:v>
                </c:pt>
                <c:pt idx="14748">
                  <c:v>10.045</c:v>
                </c:pt>
                <c:pt idx="14749">
                  <c:v>9.9710000000000001</c:v>
                </c:pt>
                <c:pt idx="14750">
                  <c:v>5.53</c:v>
                </c:pt>
                <c:pt idx="14751">
                  <c:v>6.3140000000000001</c:v>
                </c:pt>
                <c:pt idx="14752">
                  <c:v>6.3330000000000002</c:v>
                </c:pt>
                <c:pt idx="14753">
                  <c:v>6.4770000000000003</c:v>
                </c:pt>
                <c:pt idx="14754">
                  <c:v>5.843</c:v>
                </c:pt>
                <c:pt idx="14755">
                  <c:v>6.5659999999999998</c:v>
                </c:pt>
                <c:pt idx="14756">
                  <c:v>4.899</c:v>
                </c:pt>
                <c:pt idx="14757">
                  <c:v>6.5990000000000002</c:v>
                </c:pt>
                <c:pt idx="14758">
                  <c:v>5.4180000000000001</c:v>
                </c:pt>
                <c:pt idx="14759">
                  <c:v>6.5179999999999998</c:v>
                </c:pt>
                <c:pt idx="14760">
                  <c:v>4.9729999999999999</c:v>
                </c:pt>
                <c:pt idx="14761">
                  <c:v>6.7050000000000001</c:v>
                </c:pt>
                <c:pt idx="14762">
                  <c:v>8.0939999999999994</c:v>
                </c:pt>
                <c:pt idx="14763">
                  <c:v>6.2759999999999998</c:v>
                </c:pt>
                <c:pt idx="14764">
                  <c:v>10.266999999999999</c:v>
                </c:pt>
                <c:pt idx="14765">
                  <c:v>10.209</c:v>
                </c:pt>
                <c:pt idx="14766">
                  <c:v>5.3949999999999996</c:v>
                </c:pt>
                <c:pt idx="14767">
                  <c:v>6.1580000000000004</c:v>
                </c:pt>
                <c:pt idx="14768">
                  <c:v>6.3890000000000002</c:v>
                </c:pt>
                <c:pt idx="14769">
                  <c:v>6.4009999999999998</c:v>
                </c:pt>
                <c:pt idx="14770">
                  <c:v>7.5720000000000001</c:v>
                </c:pt>
                <c:pt idx="14771">
                  <c:v>6.0609999999999999</c:v>
                </c:pt>
                <c:pt idx="14772">
                  <c:v>5.05</c:v>
                </c:pt>
                <c:pt idx="14773">
                  <c:v>6.4189999999999996</c:v>
                </c:pt>
                <c:pt idx="14774">
                  <c:v>3.6259999999999999</c:v>
                </c:pt>
                <c:pt idx="14775">
                  <c:v>5.3949999999999996</c:v>
                </c:pt>
                <c:pt idx="14776">
                  <c:v>5.9009999999999998</c:v>
                </c:pt>
                <c:pt idx="14777">
                  <c:v>5.984</c:v>
                </c:pt>
                <c:pt idx="14778">
                  <c:v>6.3970000000000002</c:v>
                </c:pt>
                <c:pt idx="14779">
                  <c:v>7.4989999999999997</c:v>
                </c:pt>
                <c:pt idx="14780">
                  <c:v>6.173</c:v>
                </c:pt>
                <c:pt idx="14781">
                  <c:v>7.1959999999999997</c:v>
                </c:pt>
                <c:pt idx="14782">
                  <c:v>6.83</c:v>
                </c:pt>
                <c:pt idx="14783">
                  <c:v>4.9169999999999998</c:v>
                </c:pt>
                <c:pt idx="14784">
                  <c:v>4.82</c:v>
                </c:pt>
                <c:pt idx="14785">
                  <c:v>4.9480000000000004</c:v>
                </c:pt>
                <c:pt idx="14786">
                  <c:v>3.403</c:v>
                </c:pt>
                <c:pt idx="14787">
                  <c:v>4.8140000000000001</c:v>
                </c:pt>
                <c:pt idx="14788">
                  <c:v>2.8340000000000001</c:v>
                </c:pt>
                <c:pt idx="14789">
                  <c:v>6.3739999999999997</c:v>
                </c:pt>
                <c:pt idx="14790">
                  <c:v>7.3739999999999997</c:v>
                </c:pt>
                <c:pt idx="14791">
                  <c:v>5.9370000000000003</c:v>
                </c:pt>
                <c:pt idx="14792">
                  <c:v>3.8159999999999998</c:v>
                </c:pt>
                <c:pt idx="14793">
                  <c:v>4.375</c:v>
                </c:pt>
                <c:pt idx="14794">
                  <c:v>4.7679999999999998</c:v>
                </c:pt>
                <c:pt idx="14795">
                  <c:v>3.6259999999999999</c:v>
                </c:pt>
                <c:pt idx="14796">
                  <c:v>5.3940000000000001</c:v>
                </c:pt>
                <c:pt idx="14797">
                  <c:v>4.7590000000000003</c:v>
                </c:pt>
                <c:pt idx="14798">
                  <c:v>2.681</c:v>
                </c:pt>
                <c:pt idx="14799">
                  <c:v>6.0419999999999998</c:v>
                </c:pt>
                <c:pt idx="14800">
                  <c:v>7.2850000000000001</c:v>
                </c:pt>
                <c:pt idx="14801">
                  <c:v>7.274</c:v>
                </c:pt>
                <c:pt idx="14802">
                  <c:v>3.6030000000000002</c:v>
                </c:pt>
                <c:pt idx="14803">
                  <c:v>4.4240000000000004</c:v>
                </c:pt>
                <c:pt idx="14804">
                  <c:v>4.798</c:v>
                </c:pt>
                <c:pt idx="14805">
                  <c:v>3.4369999999999998</c:v>
                </c:pt>
                <c:pt idx="14806">
                  <c:v>2.9319999999999999</c:v>
                </c:pt>
                <c:pt idx="14807">
                  <c:v>3.2349999999999999</c:v>
                </c:pt>
                <c:pt idx="14808">
                  <c:v>4.157</c:v>
                </c:pt>
                <c:pt idx="14809">
                  <c:v>3.8109999999999999</c:v>
                </c:pt>
                <c:pt idx="14810">
                  <c:v>4</c:v>
                </c:pt>
                <c:pt idx="14811">
                  <c:v>4.6639999999999997</c:v>
                </c:pt>
                <c:pt idx="14812">
                  <c:v>7.6440000000000001</c:v>
                </c:pt>
                <c:pt idx="14813">
                  <c:v>7.9640000000000004</c:v>
                </c:pt>
                <c:pt idx="14814">
                  <c:v>8.0129999999999999</c:v>
                </c:pt>
                <c:pt idx="14815">
                  <c:v>9.8689999999999998</c:v>
                </c:pt>
                <c:pt idx="14816">
                  <c:v>9.7739999999999991</c:v>
                </c:pt>
                <c:pt idx="14817">
                  <c:v>11.939</c:v>
                </c:pt>
                <c:pt idx="14818">
                  <c:v>3.37</c:v>
                </c:pt>
                <c:pt idx="14819">
                  <c:v>4.1859999999999999</c:v>
                </c:pt>
                <c:pt idx="14820">
                  <c:v>3.7440000000000002</c:v>
                </c:pt>
                <c:pt idx="14821">
                  <c:v>3.9319999999999999</c:v>
                </c:pt>
                <c:pt idx="14822">
                  <c:v>4.274</c:v>
                </c:pt>
                <c:pt idx="14823">
                  <c:v>5.7839999999999998</c:v>
                </c:pt>
                <c:pt idx="14824">
                  <c:v>2.7050000000000001</c:v>
                </c:pt>
                <c:pt idx="14825">
                  <c:v>4.4039999999999999</c:v>
                </c:pt>
                <c:pt idx="14826">
                  <c:v>2.4630000000000001</c:v>
                </c:pt>
                <c:pt idx="14827">
                  <c:v>4.367</c:v>
                </c:pt>
                <c:pt idx="14828">
                  <c:v>4.4889999999999999</c:v>
                </c:pt>
                <c:pt idx="14829">
                  <c:v>2.508</c:v>
                </c:pt>
                <c:pt idx="14830">
                  <c:v>5.3280000000000003</c:v>
                </c:pt>
                <c:pt idx="14831">
                  <c:v>5.173</c:v>
                </c:pt>
                <c:pt idx="14832">
                  <c:v>5.43</c:v>
                </c:pt>
                <c:pt idx="14833">
                  <c:v>5.4089999999999998</c:v>
                </c:pt>
                <c:pt idx="14834">
                  <c:v>5.2789999999999999</c:v>
                </c:pt>
                <c:pt idx="14835">
                  <c:v>5.4219999999999997</c:v>
                </c:pt>
                <c:pt idx="14836">
                  <c:v>2.58</c:v>
                </c:pt>
                <c:pt idx="14837">
                  <c:v>4.2290000000000001</c:v>
                </c:pt>
                <c:pt idx="14838">
                  <c:v>1.472</c:v>
                </c:pt>
                <c:pt idx="14839">
                  <c:v>2.2410000000000001</c:v>
                </c:pt>
                <c:pt idx="14840">
                  <c:v>4.2389999999999999</c:v>
                </c:pt>
                <c:pt idx="14841">
                  <c:v>4.3650000000000002</c:v>
                </c:pt>
                <c:pt idx="14842">
                  <c:v>1.2949999999999999</c:v>
                </c:pt>
                <c:pt idx="14843">
                  <c:v>4.2430000000000003</c:v>
                </c:pt>
                <c:pt idx="14844">
                  <c:v>4.3780000000000001</c:v>
                </c:pt>
                <c:pt idx="14845">
                  <c:v>5.2560000000000002</c:v>
                </c:pt>
                <c:pt idx="14846">
                  <c:v>5.4859999999999998</c:v>
                </c:pt>
                <c:pt idx="14847">
                  <c:v>4.9779999999999998</c:v>
                </c:pt>
                <c:pt idx="14848">
                  <c:v>5.2960000000000003</c:v>
                </c:pt>
                <c:pt idx="14849">
                  <c:v>5.41</c:v>
                </c:pt>
                <c:pt idx="14850">
                  <c:v>5.3810000000000002</c:v>
                </c:pt>
                <c:pt idx="14851">
                  <c:v>2.4929999999999999</c:v>
                </c:pt>
                <c:pt idx="14852">
                  <c:v>3.9660000000000002</c:v>
                </c:pt>
                <c:pt idx="14853">
                  <c:v>3.532</c:v>
                </c:pt>
                <c:pt idx="14854">
                  <c:v>1.407</c:v>
                </c:pt>
                <c:pt idx="14855">
                  <c:v>4.0339999999999998</c:v>
                </c:pt>
                <c:pt idx="14856">
                  <c:v>1.2</c:v>
                </c:pt>
                <c:pt idx="14857">
                  <c:v>1.0740000000000001</c:v>
                </c:pt>
                <c:pt idx="14858">
                  <c:v>4.1630000000000003</c:v>
                </c:pt>
                <c:pt idx="14859">
                  <c:v>2.3730000000000002</c:v>
                </c:pt>
                <c:pt idx="14860">
                  <c:v>3.3650000000000002</c:v>
                </c:pt>
                <c:pt idx="14861">
                  <c:v>3.359</c:v>
                </c:pt>
                <c:pt idx="14862">
                  <c:v>6.0389999999999997</c:v>
                </c:pt>
                <c:pt idx="14863">
                  <c:v>3.214</c:v>
                </c:pt>
                <c:pt idx="14864">
                  <c:v>3.4140000000000001</c:v>
                </c:pt>
                <c:pt idx="14865">
                  <c:v>5.04</c:v>
                </c:pt>
                <c:pt idx="14866">
                  <c:v>5.085</c:v>
                </c:pt>
                <c:pt idx="14867">
                  <c:v>2.4279999999999999</c:v>
                </c:pt>
                <c:pt idx="14868">
                  <c:v>1.9039999999999999</c:v>
                </c:pt>
                <c:pt idx="14869">
                  <c:v>3.5779999999999998</c:v>
                </c:pt>
                <c:pt idx="14870">
                  <c:v>3.1829999999999998</c:v>
                </c:pt>
                <c:pt idx="14871">
                  <c:v>2.1150000000000002</c:v>
                </c:pt>
                <c:pt idx="14872">
                  <c:v>2.4470000000000001</c:v>
                </c:pt>
                <c:pt idx="14873">
                  <c:v>1.9770000000000001</c:v>
                </c:pt>
                <c:pt idx="14874">
                  <c:v>1.929</c:v>
                </c:pt>
                <c:pt idx="14875">
                  <c:v>1.9450000000000001</c:v>
                </c:pt>
                <c:pt idx="14876">
                  <c:v>2.4049999999999998</c:v>
                </c:pt>
                <c:pt idx="14877">
                  <c:v>3.762</c:v>
                </c:pt>
                <c:pt idx="14878">
                  <c:v>1.177</c:v>
                </c:pt>
                <c:pt idx="14879">
                  <c:v>1.919</c:v>
                </c:pt>
                <c:pt idx="14880">
                  <c:v>1.621</c:v>
                </c:pt>
                <c:pt idx="14881">
                  <c:v>1.36</c:v>
                </c:pt>
                <c:pt idx="14882">
                  <c:v>1.179</c:v>
                </c:pt>
                <c:pt idx="14883">
                  <c:v>5.0510000000000002</c:v>
                </c:pt>
                <c:pt idx="14884">
                  <c:v>5.0919999999999996</c:v>
                </c:pt>
                <c:pt idx="14885">
                  <c:v>2.31</c:v>
                </c:pt>
                <c:pt idx="14886">
                  <c:v>1.97</c:v>
                </c:pt>
                <c:pt idx="14887">
                  <c:v>1.8340000000000001</c:v>
                </c:pt>
                <c:pt idx="14888">
                  <c:v>1.036</c:v>
                </c:pt>
                <c:pt idx="14889">
                  <c:v>1.167</c:v>
                </c:pt>
                <c:pt idx="14890">
                  <c:v>2.5379999999999998</c:v>
                </c:pt>
                <c:pt idx="14891">
                  <c:v>0.93700000000000006</c:v>
                </c:pt>
                <c:pt idx="14892">
                  <c:v>0.97599999999999998</c:v>
                </c:pt>
                <c:pt idx="14893">
                  <c:v>1.0329999999999999</c:v>
                </c:pt>
                <c:pt idx="14894">
                  <c:v>1.032</c:v>
                </c:pt>
                <c:pt idx="14895">
                  <c:v>4.1059999999999999</c:v>
                </c:pt>
                <c:pt idx="14896">
                  <c:v>1.014</c:v>
                </c:pt>
                <c:pt idx="14897">
                  <c:v>2.1219999999999999</c:v>
                </c:pt>
                <c:pt idx="14898">
                  <c:v>0.247</c:v>
                </c:pt>
                <c:pt idx="14899">
                  <c:v>8.4000000000000005E-2</c:v>
                </c:pt>
                <c:pt idx="14900">
                  <c:v>8.3000000000000004E-2</c:v>
                </c:pt>
                <c:pt idx="14901">
                  <c:v>3.512</c:v>
                </c:pt>
                <c:pt idx="14902">
                  <c:v>2.778</c:v>
                </c:pt>
                <c:pt idx="14903">
                  <c:v>1.2669999999999999</c:v>
                </c:pt>
                <c:pt idx="14904">
                  <c:v>2.1360000000000001</c:v>
                </c:pt>
                <c:pt idx="14905">
                  <c:v>1.9039999999999999</c:v>
                </c:pt>
                <c:pt idx="14906">
                  <c:v>2.4470000000000001</c:v>
                </c:pt>
                <c:pt idx="14907">
                  <c:v>1.113</c:v>
                </c:pt>
                <c:pt idx="14908">
                  <c:v>1.1970000000000001</c:v>
                </c:pt>
                <c:pt idx="14909">
                  <c:v>1.1619999999999999</c:v>
                </c:pt>
                <c:pt idx="14910">
                  <c:v>3.8759999999999999</c:v>
                </c:pt>
                <c:pt idx="14911">
                  <c:v>4.0259999999999998</c:v>
                </c:pt>
                <c:pt idx="14912">
                  <c:v>1.1819999999999999</c:v>
                </c:pt>
                <c:pt idx="14913">
                  <c:v>1.006</c:v>
                </c:pt>
                <c:pt idx="14914">
                  <c:v>1.9410000000000001</c:v>
                </c:pt>
                <c:pt idx="14915">
                  <c:v>2.113</c:v>
                </c:pt>
                <c:pt idx="14916">
                  <c:v>3.1760000000000002</c:v>
                </c:pt>
                <c:pt idx="14917">
                  <c:v>3.044</c:v>
                </c:pt>
                <c:pt idx="14918">
                  <c:v>3.0310000000000001</c:v>
                </c:pt>
                <c:pt idx="14919">
                  <c:v>3.0779999999999998</c:v>
                </c:pt>
                <c:pt idx="14920">
                  <c:v>3.371</c:v>
                </c:pt>
                <c:pt idx="14921">
                  <c:v>0.79700000000000004</c:v>
                </c:pt>
                <c:pt idx="14922">
                  <c:v>0.97699999999999998</c:v>
                </c:pt>
                <c:pt idx="14923">
                  <c:v>1.175</c:v>
                </c:pt>
                <c:pt idx="14924">
                  <c:v>1.778</c:v>
                </c:pt>
                <c:pt idx="14925">
                  <c:v>1.802</c:v>
                </c:pt>
                <c:pt idx="14926">
                  <c:v>2.0419999999999998</c:v>
                </c:pt>
                <c:pt idx="14927">
                  <c:v>2.9319999999999999</c:v>
                </c:pt>
                <c:pt idx="14928">
                  <c:v>2.0049999999999999</c:v>
                </c:pt>
                <c:pt idx="14929">
                  <c:v>2.1589999999999998</c:v>
                </c:pt>
                <c:pt idx="14930">
                  <c:v>1.9750000000000001</c:v>
                </c:pt>
                <c:pt idx="14931">
                  <c:v>1.921</c:v>
                </c:pt>
                <c:pt idx="14932">
                  <c:v>1.8979999999999999</c:v>
                </c:pt>
                <c:pt idx="14933">
                  <c:v>0.27200000000000002</c:v>
                </c:pt>
                <c:pt idx="14934">
                  <c:v>0.47399999999999998</c:v>
                </c:pt>
                <c:pt idx="14935">
                  <c:v>0.75900000000000001</c:v>
                </c:pt>
                <c:pt idx="14936">
                  <c:v>0.81299999999999994</c:v>
                </c:pt>
                <c:pt idx="14937">
                  <c:v>2.0289999999999999</c:v>
                </c:pt>
                <c:pt idx="14938">
                  <c:v>1.7609999999999999</c:v>
                </c:pt>
                <c:pt idx="14939">
                  <c:v>1.397</c:v>
                </c:pt>
                <c:pt idx="14940">
                  <c:v>1.369</c:v>
                </c:pt>
                <c:pt idx="14941">
                  <c:v>3.6419999999999999</c:v>
                </c:pt>
                <c:pt idx="14942">
                  <c:v>3.1280000000000001</c:v>
                </c:pt>
                <c:pt idx="14943">
                  <c:v>3.2679999999999998</c:v>
                </c:pt>
                <c:pt idx="14944">
                  <c:v>4.6509999999999998</c:v>
                </c:pt>
                <c:pt idx="14945">
                  <c:v>4.6929999999999996</c:v>
                </c:pt>
                <c:pt idx="14946">
                  <c:v>4.742</c:v>
                </c:pt>
                <c:pt idx="14947">
                  <c:v>4.7919999999999998</c:v>
                </c:pt>
                <c:pt idx="14948">
                  <c:v>4.702</c:v>
                </c:pt>
                <c:pt idx="14949">
                  <c:v>6.3319999999999999</c:v>
                </c:pt>
                <c:pt idx="14950">
                  <c:v>6.3970000000000002</c:v>
                </c:pt>
                <c:pt idx="14951">
                  <c:v>1.9410000000000001</c:v>
                </c:pt>
                <c:pt idx="14952">
                  <c:v>1.673</c:v>
                </c:pt>
                <c:pt idx="14953">
                  <c:v>1.67</c:v>
                </c:pt>
                <c:pt idx="14954">
                  <c:v>1.6719999999999999</c:v>
                </c:pt>
                <c:pt idx="14955">
                  <c:v>0.20599999999999999</c:v>
                </c:pt>
                <c:pt idx="14956">
                  <c:v>8.2000000000000003E-2</c:v>
                </c:pt>
                <c:pt idx="14957">
                  <c:v>2.33</c:v>
                </c:pt>
                <c:pt idx="14958">
                  <c:v>2.5529999999999999</c:v>
                </c:pt>
                <c:pt idx="14959">
                  <c:v>2.5649999999999999</c:v>
                </c:pt>
                <c:pt idx="14960">
                  <c:v>2.5329999999999999</c:v>
                </c:pt>
                <c:pt idx="14961">
                  <c:v>2.544</c:v>
                </c:pt>
                <c:pt idx="14962">
                  <c:v>2.5470000000000002</c:v>
                </c:pt>
                <c:pt idx="14963">
                  <c:v>2.5880000000000001</c:v>
                </c:pt>
                <c:pt idx="14964">
                  <c:v>2.613</c:v>
                </c:pt>
                <c:pt idx="14965">
                  <c:v>2.6520000000000001</c:v>
                </c:pt>
                <c:pt idx="14966">
                  <c:v>2.7010000000000001</c:v>
                </c:pt>
                <c:pt idx="14967">
                  <c:v>2.7389999999999999</c:v>
                </c:pt>
                <c:pt idx="14968">
                  <c:v>2.722</c:v>
                </c:pt>
                <c:pt idx="14969">
                  <c:v>2.7240000000000002</c:v>
                </c:pt>
                <c:pt idx="14970">
                  <c:v>2.7570000000000001</c:v>
                </c:pt>
                <c:pt idx="14971">
                  <c:v>2.7570000000000001</c:v>
                </c:pt>
                <c:pt idx="14972">
                  <c:v>2.7189999999999999</c:v>
                </c:pt>
                <c:pt idx="14973">
                  <c:v>2.7280000000000002</c:v>
                </c:pt>
                <c:pt idx="14974">
                  <c:v>2.7360000000000002</c:v>
                </c:pt>
                <c:pt idx="14975">
                  <c:v>2.7909999999999999</c:v>
                </c:pt>
                <c:pt idx="14976">
                  <c:v>0.35899999999999999</c:v>
                </c:pt>
                <c:pt idx="14977">
                  <c:v>0.14699999999999999</c:v>
                </c:pt>
                <c:pt idx="14978">
                  <c:v>8.7999999999999995E-2</c:v>
                </c:pt>
                <c:pt idx="14979">
                  <c:v>8.2000000000000003E-2</c:v>
                </c:pt>
                <c:pt idx="14980">
                  <c:v>8.2000000000000003E-2</c:v>
                </c:pt>
                <c:pt idx="14981">
                  <c:v>8.2000000000000003E-2</c:v>
                </c:pt>
                <c:pt idx="14982">
                  <c:v>8.4000000000000005E-2</c:v>
                </c:pt>
                <c:pt idx="14983">
                  <c:v>8.2000000000000003E-2</c:v>
                </c:pt>
                <c:pt idx="14984">
                  <c:v>8.2000000000000003E-2</c:v>
                </c:pt>
                <c:pt idx="14985">
                  <c:v>8.2000000000000003E-2</c:v>
                </c:pt>
                <c:pt idx="14986">
                  <c:v>8.2000000000000003E-2</c:v>
                </c:pt>
                <c:pt idx="14987">
                  <c:v>8.2000000000000003E-2</c:v>
                </c:pt>
                <c:pt idx="14988">
                  <c:v>8.2000000000000003E-2</c:v>
                </c:pt>
                <c:pt idx="14989">
                  <c:v>8.2000000000000003E-2</c:v>
                </c:pt>
                <c:pt idx="14990">
                  <c:v>8.5000000000000006E-2</c:v>
                </c:pt>
                <c:pt idx="14991">
                  <c:v>8.2000000000000003E-2</c:v>
                </c:pt>
                <c:pt idx="14992">
                  <c:v>8.2000000000000003E-2</c:v>
                </c:pt>
                <c:pt idx="14993">
                  <c:v>8.2000000000000003E-2</c:v>
                </c:pt>
                <c:pt idx="14994">
                  <c:v>8.4000000000000005E-2</c:v>
                </c:pt>
                <c:pt idx="14995">
                  <c:v>8.2000000000000003E-2</c:v>
                </c:pt>
                <c:pt idx="14996">
                  <c:v>8.2000000000000003E-2</c:v>
                </c:pt>
                <c:pt idx="14997">
                  <c:v>8.2000000000000003E-2</c:v>
                </c:pt>
                <c:pt idx="14998">
                  <c:v>8.2000000000000003E-2</c:v>
                </c:pt>
                <c:pt idx="14999">
                  <c:v>8.2000000000000003E-2</c:v>
                </c:pt>
                <c:pt idx="15000">
                  <c:v>0.22600000000000001</c:v>
                </c:pt>
                <c:pt idx="15001">
                  <c:v>0.307</c:v>
                </c:pt>
                <c:pt idx="15002">
                  <c:v>0.372</c:v>
                </c:pt>
                <c:pt idx="15003">
                  <c:v>0.498</c:v>
                </c:pt>
                <c:pt idx="15004">
                  <c:v>0.66</c:v>
                </c:pt>
                <c:pt idx="15005">
                  <c:v>1.4239999999999999</c:v>
                </c:pt>
                <c:pt idx="15006">
                  <c:v>1.4359999999999999</c:v>
                </c:pt>
                <c:pt idx="15007">
                  <c:v>1.3149999999999999</c:v>
                </c:pt>
                <c:pt idx="15008">
                  <c:v>1.0329999999999999</c:v>
                </c:pt>
                <c:pt idx="15009">
                  <c:v>0.13100000000000001</c:v>
                </c:pt>
                <c:pt idx="15010">
                  <c:v>0.121</c:v>
                </c:pt>
                <c:pt idx="15011">
                  <c:v>0.157</c:v>
                </c:pt>
                <c:pt idx="15012">
                  <c:v>0.185</c:v>
                </c:pt>
                <c:pt idx="15013">
                  <c:v>0.28599999999999998</c:v>
                </c:pt>
                <c:pt idx="15014">
                  <c:v>0.85399999999999998</c:v>
                </c:pt>
                <c:pt idx="15015">
                  <c:v>0.84199999999999997</c:v>
                </c:pt>
                <c:pt idx="15016">
                  <c:v>0.88</c:v>
                </c:pt>
                <c:pt idx="15017">
                  <c:v>0.77</c:v>
                </c:pt>
                <c:pt idx="15018">
                  <c:v>0.80800000000000005</c:v>
                </c:pt>
                <c:pt idx="15019">
                  <c:v>0.69499999999999995</c:v>
                </c:pt>
                <c:pt idx="15020">
                  <c:v>0.56000000000000005</c:v>
                </c:pt>
                <c:pt idx="15021">
                  <c:v>0.109</c:v>
                </c:pt>
                <c:pt idx="15022">
                  <c:v>8.2000000000000003E-2</c:v>
                </c:pt>
                <c:pt idx="15023">
                  <c:v>8.2000000000000003E-2</c:v>
                </c:pt>
                <c:pt idx="15024">
                  <c:v>1.52</c:v>
                </c:pt>
                <c:pt idx="15025">
                  <c:v>1.718</c:v>
                </c:pt>
                <c:pt idx="15026">
                  <c:v>1.7050000000000001</c:v>
                </c:pt>
                <c:pt idx="15027">
                  <c:v>1.71</c:v>
                </c:pt>
                <c:pt idx="15028">
                  <c:v>1.7050000000000001</c:v>
                </c:pt>
                <c:pt idx="15029">
                  <c:v>1.6919999999999999</c:v>
                </c:pt>
                <c:pt idx="15030">
                  <c:v>1.7310000000000001</c:v>
                </c:pt>
                <c:pt idx="15031">
                  <c:v>1.7130000000000001</c:v>
                </c:pt>
                <c:pt idx="15032">
                  <c:v>1.698</c:v>
                </c:pt>
                <c:pt idx="15033">
                  <c:v>1.704</c:v>
                </c:pt>
                <c:pt idx="15034">
                  <c:v>1.6950000000000001</c:v>
                </c:pt>
                <c:pt idx="15035">
                  <c:v>1.696</c:v>
                </c:pt>
                <c:pt idx="15036">
                  <c:v>1.716</c:v>
                </c:pt>
                <c:pt idx="15037">
                  <c:v>1.6990000000000001</c:v>
                </c:pt>
                <c:pt idx="15038">
                  <c:v>1.742</c:v>
                </c:pt>
                <c:pt idx="15039">
                  <c:v>0.20499999999999999</c:v>
                </c:pt>
                <c:pt idx="15040">
                  <c:v>1.0089999999999999</c:v>
                </c:pt>
                <c:pt idx="15041">
                  <c:v>1.0900000000000001</c:v>
                </c:pt>
                <c:pt idx="15042">
                  <c:v>1.0449999999999999</c:v>
                </c:pt>
                <c:pt idx="15043">
                  <c:v>1.0229999999999999</c:v>
                </c:pt>
                <c:pt idx="15044">
                  <c:v>1.0669999999999999</c:v>
                </c:pt>
                <c:pt idx="15045">
                  <c:v>0.33600000000000002</c:v>
                </c:pt>
                <c:pt idx="15046">
                  <c:v>0.28599999999999998</c:v>
                </c:pt>
                <c:pt idx="15047">
                  <c:v>0.23799999999999999</c:v>
                </c:pt>
                <c:pt idx="15048">
                  <c:v>0.19900000000000001</c:v>
                </c:pt>
                <c:pt idx="15049">
                  <c:v>0.14599999999999999</c:v>
                </c:pt>
                <c:pt idx="15050">
                  <c:v>8.6999999999999994E-2</c:v>
                </c:pt>
                <c:pt idx="15051">
                  <c:v>8.2000000000000003E-2</c:v>
                </c:pt>
                <c:pt idx="15052">
                  <c:v>8.3000000000000004E-2</c:v>
                </c:pt>
                <c:pt idx="15053">
                  <c:v>8.3000000000000004E-2</c:v>
                </c:pt>
                <c:pt idx="15054">
                  <c:v>8.2000000000000003E-2</c:v>
                </c:pt>
                <c:pt idx="15055">
                  <c:v>8.2000000000000003E-2</c:v>
                </c:pt>
                <c:pt idx="15056">
                  <c:v>8.2000000000000003E-2</c:v>
                </c:pt>
                <c:pt idx="15057">
                  <c:v>8.2000000000000003E-2</c:v>
                </c:pt>
                <c:pt idx="15058">
                  <c:v>8.2000000000000003E-2</c:v>
                </c:pt>
                <c:pt idx="15059">
                  <c:v>8.2000000000000003E-2</c:v>
                </c:pt>
                <c:pt idx="15060">
                  <c:v>8.2000000000000003E-2</c:v>
                </c:pt>
                <c:pt idx="15061">
                  <c:v>8.2000000000000003E-2</c:v>
                </c:pt>
                <c:pt idx="15062">
                  <c:v>8.3000000000000004E-2</c:v>
                </c:pt>
                <c:pt idx="15063">
                  <c:v>8.2000000000000003E-2</c:v>
                </c:pt>
                <c:pt idx="15064">
                  <c:v>8.3000000000000004E-2</c:v>
                </c:pt>
                <c:pt idx="15065">
                  <c:v>0.255</c:v>
                </c:pt>
                <c:pt idx="15066">
                  <c:v>0.59</c:v>
                </c:pt>
                <c:pt idx="15067">
                  <c:v>0.753</c:v>
                </c:pt>
                <c:pt idx="15068">
                  <c:v>0.83599999999999997</c:v>
                </c:pt>
                <c:pt idx="15069">
                  <c:v>0.76300000000000001</c:v>
                </c:pt>
                <c:pt idx="15070">
                  <c:v>1.407</c:v>
                </c:pt>
                <c:pt idx="15071">
                  <c:v>1.1639999999999999</c:v>
                </c:pt>
                <c:pt idx="15072">
                  <c:v>1.125</c:v>
                </c:pt>
                <c:pt idx="15073">
                  <c:v>1.054</c:v>
                </c:pt>
                <c:pt idx="15074">
                  <c:v>1.008</c:v>
                </c:pt>
                <c:pt idx="15075">
                  <c:v>1.006</c:v>
                </c:pt>
                <c:pt idx="15076">
                  <c:v>1.0009999999999999</c:v>
                </c:pt>
                <c:pt idx="15077">
                  <c:v>1.0189999999999999</c:v>
                </c:pt>
                <c:pt idx="15078">
                  <c:v>1.0049999999999999</c:v>
                </c:pt>
                <c:pt idx="15079">
                  <c:v>1.0069999999999999</c:v>
                </c:pt>
                <c:pt idx="15080">
                  <c:v>0.98</c:v>
                </c:pt>
                <c:pt idx="15081">
                  <c:v>0.93300000000000005</c:v>
                </c:pt>
                <c:pt idx="15082">
                  <c:v>0.13300000000000001</c:v>
                </c:pt>
                <c:pt idx="15083">
                  <c:v>0.11799999999999999</c:v>
                </c:pt>
                <c:pt idx="15084">
                  <c:v>0.14399999999999999</c:v>
                </c:pt>
                <c:pt idx="15085">
                  <c:v>0.14499999999999999</c:v>
                </c:pt>
                <c:pt idx="15086">
                  <c:v>0.14599999999999999</c:v>
                </c:pt>
                <c:pt idx="15087">
                  <c:v>0.14199999999999999</c:v>
                </c:pt>
                <c:pt idx="15088">
                  <c:v>8.6999999999999994E-2</c:v>
                </c:pt>
                <c:pt idx="15089">
                  <c:v>0.11</c:v>
                </c:pt>
                <c:pt idx="15090">
                  <c:v>1.6259999999999999</c:v>
                </c:pt>
                <c:pt idx="15091">
                  <c:v>1.7330000000000001</c:v>
                </c:pt>
                <c:pt idx="15092">
                  <c:v>1.712</c:v>
                </c:pt>
                <c:pt idx="15093">
                  <c:v>1.7450000000000001</c:v>
                </c:pt>
                <c:pt idx="15094">
                  <c:v>1.722</c:v>
                </c:pt>
                <c:pt idx="15095">
                  <c:v>1.7350000000000001</c:v>
                </c:pt>
                <c:pt idx="15096">
                  <c:v>1.734</c:v>
                </c:pt>
                <c:pt idx="15097">
                  <c:v>1.7190000000000001</c:v>
                </c:pt>
                <c:pt idx="15098">
                  <c:v>1.716</c:v>
                </c:pt>
                <c:pt idx="15099">
                  <c:v>1.7290000000000001</c:v>
                </c:pt>
                <c:pt idx="15100">
                  <c:v>1.7190000000000001</c:v>
                </c:pt>
                <c:pt idx="15101">
                  <c:v>1.784</c:v>
                </c:pt>
                <c:pt idx="15102">
                  <c:v>1.78</c:v>
                </c:pt>
                <c:pt idx="15103">
                  <c:v>1.8560000000000001</c:v>
                </c:pt>
                <c:pt idx="15104">
                  <c:v>1.931</c:v>
                </c:pt>
                <c:pt idx="15105">
                  <c:v>2.028</c:v>
                </c:pt>
                <c:pt idx="15106">
                  <c:v>2.1030000000000002</c:v>
                </c:pt>
                <c:pt idx="15107">
                  <c:v>2.113</c:v>
                </c:pt>
                <c:pt idx="15108">
                  <c:v>2.105</c:v>
                </c:pt>
                <c:pt idx="15109">
                  <c:v>2.1110000000000002</c:v>
                </c:pt>
                <c:pt idx="15110">
                  <c:v>2.1230000000000002</c:v>
                </c:pt>
                <c:pt idx="15111">
                  <c:v>2.0209999999999999</c:v>
                </c:pt>
                <c:pt idx="15112">
                  <c:v>2.1190000000000002</c:v>
                </c:pt>
                <c:pt idx="15113">
                  <c:v>2.1080000000000001</c:v>
                </c:pt>
                <c:pt idx="15114">
                  <c:v>2.1150000000000002</c:v>
                </c:pt>
                <c:pt idx="15115">
                  <c:v>2.12</c:v>
                </c:pt>
                <c:pt idx="15116">
                  <c:v>2.16</c:v>
                </c:pt>
                <c:pt idx="15117">
                  <c:v>2.1269999999999998</c:v>
                </c:pt>
                <c:pt idx="15118">
                  <c:v>2.1230000000000002</c:v>
                </c:pt>
                <c:pt idx="15119">
                  <c:v>2.25</c:v>
                </c:pt>
                <c:pt idx="15120">
                  <c:v>2.3540000000000001</c:v>
                </c:pt>
                <c:pt idx="15121">
                  <c:v>2.4169999999999998</c:v>
                </c:pt>
                <c:pt idx="15122">
                  <c:v>2.4249999999999998</c:v>
                </c:pt>
                <c:pt idx="15123">
                  <c:v>2.4489999999999998</c:v>
                </c:pt>
                <c:pt idx="15124">
                  <c:v>0.16900000000000001</c:v>
                </c:pt>
                <c:pt idx="15125">
                  <c:v>8.3000000000000004E-2</c:v>
                </c:pt>
                <c:pt idx="15126">
                  <c:v>8.2000000000000003E-2</c:v>
                </c:pt>
                <c:pt idx="15127">
                  <c:v>0.873</c:v>
                </c:pt>
                <c:pt idx="15128">
                  <c:v>0.92800000000000005</c:v>
                </c:pt>
                <c:pt idx="15129">
                  <c:v>0.97799999999999998</c:v>
                </c:pt>
                <c:pt idx="15130">
                  <c:v>1.1140000000000001</c:v>
                </c:pt>
                <c:pt idx="15131">
                  <c:v>1.177</c:v>
                </c:pt>
                <c:pt idx="15132">
                  <c:v>1.2190000000000001</c:v>
                </c:pt>
                <c:pt idx="15133">
                  <c:v>1.232</c:v>
                </c:pt>
                <c:pt idx="15134">
                  <c:v>1.2470000000000001</c:v>
                </c:pt>
                <c:pt idx="15135">
                  <c:v>1.244</c:v>
                </c:pt>
                <c:pt idx="15136">
                  <c:v>1.2330000000000001</c:v>
                </c:pt>
                <c:pt idx="15137">
                  <c:v>0.13800000000000001</c:v>
                </c:pt>
                <c:pt idx="15138">
                  <c:v>8.2000000000000003E-2</c:v>
                </c:pt>
                <c:pt idx="15139">
                  <c:v>8.2000000000000003E-2</c:v>
                </c:pt>
                <c:pt idx="15140">
                  <c:v>8.2000000000000003E-2</c:v>
                </c:pt>
                <c:pt idx="15141">
                  <c:v>8.3000000000000004E-2</c:v>
                </c:pt>
                <c:pt idx="15142">
                  <c:v>8.2000000000000003E-2</c:v>
                </c:pt>
                <c:pt idx="15143">
                  <c:v>8.2000000000000003E-2</c:v>
                </c:pt>
                <c:pt idx="15144">
                  <c:v>8.2000000000000003E-2</c:v>
                </c:pt>
                <c:pt idx="15145">
                  <c:v>8.2000000000000003E-2</c:v>
                </c:pt>
                <c:pt idx="15146">
                  <c:v>8.2000000000000003E-2</c:v>
                </c:pt>
                <c:pt idx="15147">
                  <c:v>8.2000000000000003E-2</c:v>
                </c:pt>
                <c:pt idx="15148">
                  <c:v>8.4000000000000005E-2</c:v>
                </c:pt>
                <c:pt idx="15149">
                  <c:v>8.2000000000000003E-2</c:v>
                </c:pt>
                <c:pt idx="15150">
                  <c:v>0.88200000000000001</c:v>
                </c:pt>
                <c:pt idx="15151">
                  <c:v>0.88</c:v>
                </c:pt>
                <c:pt idx="15152">
                  <c:v>0.93300000000000005</c:v>
                </c:pt>
                <c:pt idx="15153">
                  <c:v>0.95199999999999996</c:v>
                </c:pt>
                <c:pt idx="15154">
                  <c:v>1.0229999999999999</c:v>
                </c:pt>
                <c:pt idx="15155">
                  <c:v>1.054</c:v>
                </c:pt>
                <c:pt idx="15156">
                  <c:v>1.0640000000000001</c:v>
                </c:pt>
                <c:pt idx="15157">
                  <c:v>0.247</c:v>
                </c:pt>
                <c:pt idx="15158">
                  <c:v>0.17499999999999999</c:v>
                </c:pt>
                <c:pt idx="15159">
                  <c:v>8.6999999999999994E-2</c:v>
                </c:pt>
                <c:pt idx="15160">
                  <c:v>8.4000000000000005E-2</c:v>
                </c:pt>
                <c:pt idx="15161">
                  <c:v>8.2000000000000003E-2</c:v>
                </c:pt>
                <c:pt idx="15162">
                  <c:v>8.2000000000000003E-2</c:v>
                </c:pt>
                <c:pt idx="15163">
                  <c:v>8.2000000000000003E-2</c:v>
                </c:pt>
                <c:pt idx="15164">
                  <c:v>8.2000000000000003E-2</c:v>
                </c:pt>
                <c:pt idx="15165">
                  <c:v>8.2000000000000003E-2</c:v>
                </c:pt>
                <c:pt idx="15166">
                  <c:v>8.2000000000000003E-2</c:v>
                </c:pt>
                <c:pt idx="15167">
                  <c:v>8.1000000000000003E-2</c:v>
                </c:pt>
                <c:pt idx="15168">
                  <c:v>8.2000000000000003E-2</c:v>
                </c:pt>
                <c:pt idx="15169">
                  <c:v>8.2000000000000003E-2</c:v>
                </c:pt>
                <c:pt idx="15170">
                  <c:v>8.2000000000000003E-2</c:v>
                </c:pt>
                <c:pt idx="15171">
                  <c:v>8.2000000000000003E-2</c:v>
                </c:pt>
                <c:pt idx="15172">
                  <c:v>8.4000000000000005E-2</c:v>
                </c:pt>
                <c:pt idx="15173">
                  <c:v>8.2000000000000003E-2</c:v>
                </c:pt>
                <c:pt idx="15174">
                  <c:v>8.2000000000000003E-2</c:v>
                </c:pt>
                <c:pt idx="15175">
                  <c:v>8.2000000000000003E-2</c:v>
                </c:pt>
                <c:pt idx="15176">
                  <c:v>8.2000000000000003E-2</c:v>
                </c:pt>
                <c:pt idx="15177">
                  <c:v>8.2000000000000003E-2</c:v>
                </c:pt>
                <c:pt idx="15178">
                  <c:v>8.2000000000000003E-2</c:v>
                </c:pt>
                <c:pt idx="15179">
                  <c:v>8.3000000000000004E-2</c:v>
                </c:pt>
                <c:pt idx="15180">
                  <c:v>8.2000000000000003E-2</c:v>
                </c:pt>
                <c:pt idx="15181">
                  <c:v>8.2000000000000003E-2</c:v>
                </c:pt>
                <c:pt idx="15182">
                  <c:v>8.2000000000000003E-2</c:v>
                </c:pt>
                <c:pt idx="15183">
                  <c:v>8.2000000000000003E-2</c:v>
                </c:pt>
                <c:pt idx="15184">
                  <c:v>8.4000000000000005E-2</c:v>
                </c:pt>
                <c:pt idx="15185">
                  <c:v>8.2000000000000003E-2</c:v>
                </c:pt>
                <c:pt idx="15186">
                  <c:v>8.2000000000000003E-2</c:v>
                </c:pt>
                <c:pt idx="15187">
                  <c:v>8.1000000000000003E-2</c:v>
                </c:pt>
                <c:pt idx="15188">
                  <c:v>8.2000000000000003E-2</c:v>
                </c:pt>
                <c:pt idx="15189">
                  <c:v>8.2000000000000003E-2</c:v>
                </c:pt>
                <c:pt idx="15190">
                  <c:v>8.3000000000000004E-2</c:v>
                </c:pt>
                <c:pt idx="15191">
                  <c:v>2.319</c:v>
                </c:pt>
                <c:pt idx="15192">
                  <c:v>2.488</c:v>
                </c:pt>
                <c:pt idx="15193">
                  <c:v>2.5009999999999999</c:v>
                </c:pt>
                <c:pt idx="15194">
                  <c:v>2.5289999999999999</c:v>
                </c:pt>
                <c:pt idx="15195">
                  <c:v>2.54</c:v>
                </c:pt>
                <c:pt idx="15196">
                  <c:v>2.5470000000000002</c:v>
                </c:pt>
                <c:pt idx="15197">
                  <c:v>2.5510000000000002</c:v>
                </c:pt>
                <c:pt idx="15198">
                  <c:v>2.5419999999999998</c:v>
                </c:pt>
                <c:pt idx="15199">
                  <c:v>3.3290000000000002</c:v>
                </c:pt>
                <c:pt idx="15200">
                  <c:v>3.4420000000000002</c:v>
                </c:pt>
                <c:pt idx="15201">
                  <c:v>3.4289999999999998</c:v>
                </c:pt>
                <c:pt idx="15202">
                  <c:v>3.4020000000000001</c:v>
                </c:pt>
                <c:pt idx="15203">
                  <c:v>3.399</c:v>
                </c:pt>
                <c:pt idx="15204">
                  <c:v>3.4169999999999998</c:v>
                </c:pt>
                <c:pt idx="15205">
                  <c:v>1.1359999999999999</c:v>
                </c:pt>
                <c:pt idx="15206">
                  <c:v>0.99099999999999999</c:v>
                </c:pt>
                <c:pt idx="15207">
                  <c:v>0.998</c:v>
                </c:pt>
                <c:pt idx="15208">
                  <c:v>0.90100000000000002</c:v>
                </c:pt>
                <c:pt idx="15209">
                  <c:v>0.80600000000000005</c:v>
                </c:pt>
                <c:pt idx="15210">
                  <c:v>0.71699999999999997</c:v>
                </c:pt>
                <c:pt idx="15211">
                  <c:v>0.65100000000000002</c:v>
                </c:pt>
                <c:pt idx="15212">
                  <c:v>0.65200000000000002</c:v>
                </c:pt>
                <c:pt idx="15213">
                  <c:v>0.66500000000000004</c:v>
                </c:pt>
                <c:pt idx="15214">
                  <c:v>0.65200000000000002</c:v>
                </c:pt>
                <c:pt idx="15215">
                  <c:v>1.6160000000000001</c:v>
                </c:pt>
                <c:pt idx="15216">
                  <c:v>1.613</c:v>
                </c:pt>
                <c:pt idx="15217">
                  <c:v>0.13900000000000001</c:v>
                </c:pt>
                <c:pt idx="15218">
                  <c:v>8.2000000000000003E-2</c:v>
                </c:pt>
                <c:pt idx="15219">
                  <c:v>8.2000000000000003E-2</c:v>
                </c:pt>
                <c:pt idx="15220">
                  <c:v>8.4000000000000005E-2</c:v>
                </c:pt>
                <c:pt idx="15221">
                  <c:v>0.32700000000000001</c:v>
                </c:pt>
                <c:pt idx="15222">
                  <c:v>0.45600000000000002</c:v>
                </c:pt>
                <c:pt idx="15223">
                  <c:v>0.51</c:v>
                </c:pt>
                <c:pt idx="15224">
                  <c:v>0.56699999999999995</c:v>
                </c:pt>
                <c:pt idx="15225">
                  <c:v>1.3160000000000001</c:v>
                </c:pt>
                <c:pt idx="15226">
                  <c:v>1.0489999999999999</c:v>
                </c:pt>
                <c:pt idx="15227">
                  <c:v>0.97199999999999998</c:v>
                </c:pt>
                <c:pt idx="15228">
                  <c:v>0.12</c:v>
                </c:pt>
                <c:pt idx="15229">
                  <c:v>8.2000000000000003E-2</c:v>
                </c:pt>
                <c:pt idx="15230">
                  <c:v>8.8999999999999996E-2</c:v>
                </c:pt>
                <c:pt idx="15231">
                  <c:v>8.2000000000000003E-2</c:v>
                </c:pt>
                <c:pt idx="15232">
                  <c:v>8.5999999999999993E-2</c:v>
                </c:pt>
                <c:pt idx="15233">
                  <c:v>8.3000000000000004E-2</c:v>
                </c:pt>
                <c:pt idx="15234">
                  <c:v>8.2000000000000003E-2</c:v>
                </c:pt>
                <c:pt idx="15235">
                  <c:v>8.2000000000000003E-2</c:v>
                </c:pt>
                <c:pt idx="15236">
                  <c:v>8.2000000000000003E-2</c:v>
                </c:pt>
                <c:pt idx="15237">
                  <c:v>8.2000000000000003E-2</c:v>
                </c:pt>
                <c:pt idx="15238">
                  <c:v>8.2000000000000003E-2</c:v>
                </c:pt>
                <c:pt idx="15239">
                  <c:v>8.3000000000000004E-2</c:v>
                </c:pt>
                <c:pt idx="15240">
                  <c:v>8.2000000000000003E-2</c:v>
                </c:pt>
                <c:pt idx="15241">
                  <c:v>8.2000000000000003E-2</c:v>
                </c:pt>
                <c:pt idx="15242">
                  <c:v>0.155</c:v>
                </c:pt>
                <c:pt idx="15243">
                  <c:v>0.221</c:v>
                </c:pt>
                <c:pt idx="15244">
                  <c:v>0.27100000000000002</c:v>
                </c:pt>
                <c:pt idx="15245">
                  <c:v>0.313</c:v>
                </c:pt>
                <c:pt idx="15246">
                  <c:v>0.42699999999999999</c:v>
                </c:pt>
                <c:pt idx="15247">
                  <c:v>0.108</c:v>
                </c:pt>
                <c:pt idx="15248">
                  <c:v>8.2000000000000003E-2</c:v>
                </c:pt>
                <c:pt idx="15249">
                  <c:v>8.2000000000000003E-2</c:v>
                </c:pt>
                <c:pt idx="15250">
                  <c:v>8.2000000000000003E-2</c:v>
                </c:pt>
                <c:pt idx="15251">
                  <c:v>8.5000000000000006E-2</c:v>
                </c:pt>
                <c:pt idx="15252">
                  <c:v>8.2000000000000003E-2</c:v>
                </c:pt>
                <c:pt idx="15253">
                  <c:v>8.3000000000000004E-2</c:v>
                </c:pt>
                <c:pt idx="15254">
                  <c:v>8.2000000000000003E-2</c:v>
                </c:pt>
                <c:pt idx="15255">
                  <c:v>8.6999999999999994E-2</c:v>
                </c:pt>
                <c:pt idx="15256">
                  <c:v>8.2000000000000003E-2</c:v>
                </c:pt>
                <c:pt idx="15257">
                  <c:v>8.2000000000000003E-2</c:v>
                </c:pt>
                <c:pt idx="15258">
                  <c:v>8.2000000000000003E-2</c:v>
                </c:pt>
                <c:pt idx="15259">
                  <c:v>8.2000000000000003E-2</c:v>
                </c:pt>
                <c:pt idx="15260">
                  <c:v>8.2000000000000003E-2</c:v>
                </c:pt>
                <c:pt idx="15261">
                  <c:v>8.2000000000000003E-2</c:v>
                </c:pt>
                <c:pt idx="15262">
                  <c:v>8.2000000000000003E-2</c:v>
                </c:pt>
                <c:pt idx="15263">
                  <c:v>8.2000000000000003E-2</c:v>
                </c:pt>
                <c:pt idx="15264">
                  <c:v>8.3000000000000004E-2</c:v>
                </c:pt>
                <c:pt idx="15265">
                  <c:v>8.2000000000000003E-2</c:v>
                </c:pt>
                <c:pt idx="15266">
                  <c:v>8.3000000000000004E-2</c:v>
                </c:pt>
                <c:pt idx="15267">
                  <c:v>1.4970000000000001</c:v>
                </c:pt>
                <c:pt idx="15268">
                  <c:v>1.56</c:v>
                </c:pt>
                <c:pt idx="15269">
                  <c:v>0.11700000000000001</c:v>
                </c:pt>
                <c:pt idx="15270">
                  <c:v>8.2000000000000003E-2</c:v>
                </c:pt>
                <c:pt idx="15271">
                  <c:v>8.2000000000000003E-2</c:v>
                </c:pt>
                <c:pt idx="15272">
                  <c:v>8.2000000000000003E-2</c:v>
                </c:pt>
                <c:pt idx="15273">
                  <c:v>8.2000000000000003E-2</c:v>
                </c:pt>
                <c:pt idx="15274">
                  <c:v>8.2000000000000003E-2</c:v>
                </c:pt>
                <c:pt idx="15275">
                  <c:v>0.98</c:v>
                </c:pt>
                <c:pt idx="15276">
                  <c:v>1.0489999999999999</c:v>
                </c:pt>
                <c:pt idx="15277">
                  <c:v>1.099</c:v>
                </c:pt>
                <c:pt idx="15278">
                  <c:v>1.1220000000000001</c:v>
                </c:pt>
                <c:pt idx="15279">
                  <c:v>1.115</c:v>
                </c:pt>
                <c:pt idx="15280">
                  <c:v>1.0940000000000001</c:v>
                </c:pt>
                <c:pt idx="15281">
                  <c:v>1.0980000000000001</c:v>
                </c:pt>
                <c:pt idx="15282">
                  <c:v>1.097</c:v>
                </c:pt>
                <c:pt idx="15283">
                  <c:v>1.0009999999999999</c:v>
                </c:pt>
                <c:pt idx="15284">
                  <c:v>0.94599999999999995</c:v>
                </c:pt>
                <c:pt idx="15285">
                  <c:v>0.24399999999999999</c:v>
                </c:pt>
                <c:pt idx="15286">
                  <c:v>0.14799999999999999</c:v>
                </c:pt>
                <c:pt idx="15287">
                  <c:v>8.5999999999999993E-2</c:v>
                </c:pt>
                <c:pt idx="15288">
                  <c:v>8.2000000000000003E-2</c:v>
                </c:pt>
                <c:pt idx="15289">
                  <c:v>8.2000000000000003E-2</c:v>
                </c:pt>
                <c:pt idx="15290">
                  <c:v>8.2000000000000003E-2</c:v>
                </c:pt>
                <c:pt idx="15291">
                  <c:v>0.126</c:v>
                </c:pt>
                <c:pt idx="15292">
                  <c:v>0.17</c:v>
                </c:pt>
                <c:pt idx="15293">
                  <c:v>0.22600000000000001</c:v>
                </c:pt>
                <c:pt idx="15294">
                  <c:v>0.36399999999999999</c:v>
                </c:pt>
                <c:pt idx="15295">
                  <c:v>0.42</c:v>
                </c:pt>
                <c:pt idx="15296">
                  <c:v>0.78500000000000003</c:v>
                </c:pt>
                <c:pt idx="15297">
                  <c:v>0.69499999999999995</c:v>
                </c:pt>
                <c:pt idx="15298">
                  <c:v>0.53900000000000003</c:v>
                </c:pt>
                <c:pt idx="15299">
                  <c:v>0.47499999999999998</c:v>
                </c:pt>
                <c:pt idx="15300">
                  <c:v>0.47199999999999998</c:v>
                </c:pt>
                <c:pt idx="15301">
                  <c:v>0.47299999999999998</c:v>
                </c:pt>
                <c:pt idx="15302">
                  <c:v>0.47199999999999998</c:v>
                </c:pt>
                <c:pt idx="15303">
                  <c:v>0.48</c:v>
                </c:pt>
                <c:pt idx="15304">
                  <c:v>0.47399999999999998</c:v>
                </c:pt>
                <c:pt idx="15305">
                  <c:v>0.47199999999999998</c:v>
                </c:pt>
                <c:pt idx="15306">
                  <c:v>0.47299999999999998</c:v>
                </c:pt>
                <c:pt idx="15307">
                  <c:v>0.47399999999999998</c:v>
                </c:pt>
                <c:pt idx="15308">
                  <c:v>0.47399999999999998</c:v>
                </c:pt>
                <c:pt idx="15309">
                  <c:v>1.609</c:v>
                </c:pt>
                <c:pt idx="15310">
                  <c:v>1.647</c:v>
                </c:pt>
                <c:pt idx="15311">
                  <c:v>1.792</c:v>
                </c:pt>
                <c:pt idx="15312">
                  <c:v>1.7909999999999999</c:v>
                </c:pt>
                <c:pt idx="15313">
                  <c:v>2.1930000000000001</c:v>
                </c:pt>
                <c:pt idx="15314">
                  <c:v>2.1949999999999998</c:v>
                </c:pt>
                <c:pt idx="15315">
                  <c:v>2.2090000000000001</c:v>
                </c:pt>
                <c:pt idx="15316">
                  <c:v>2.1880000000000002</c:v>
                </c:pt>
                <c:pt idx="15317">
                  <c:v>2.1949999999999998</c:v>
                </c:pt>
                <c:pt idx="15318">
                  <c:v>2.2320000000000002</c:v>
                </c:pt>
                <c:pt idx="15319">
                  <c:v>2.1890000000000001</c:v>
                </c:pt>
                <c:pt idx="15320">
                  <c:v>2.2029999999999998</c:v>
                </c:pt>
                <c:pt idx="15321">
                  <c:v>2.2029999999999998</c:v>
                </c:pt>
                <c:pt idx="15322">
                  <c:v>2.19</c:v>
                </c:pt>
                <c:pt idx="15323">
                  <c:v>2.3660000000000001</c:v>
                </c:pt>
                <c:pt idx="15324">
                  <c:v>2.4340000000000002</c:v>
                </c:pt>
                <c:pt idx="15325">
                  <c:v>2.4870000000000001</c:v>
                </c:pt>
                <c:pt idx="15326">
                  <c:v>2.5299999999999998</c:v>
                </c:pt>
                <c:pt idx="15327">
                  <c:v>3.3159999999999998</c:v>
                </c:pt>
                <c:pt idx="15328">
                  <c:v>3.2970000000000002</c:v>
                </c:pt>
                <c:pt idx="15329">
                  <c:v>3.335</c:v>
                </c:pt>
                <c:pt idx="15330">
                  <c:v>3.3</c:v>
                </c:pt>
                <c:pt idx="15331">
                  <c:v>3.3279999999999998</c:v>
                </c:pt>
                <c:pt idx="15332">
                  <c:v>0.187</c:v>
                </c:pt>
                <c:pt idx="15333">
                  <c:v>8.2000000000000003E-2</c:v>
                </c:pt>
                <c:pt idx="15334">
                  <c:v>8.2000000000000003E-2</c:v>
                </c:pt>
                <c:pt idx="15335">
                  <c:v>8.2000000000000003E-2</c:v>
                </c:pt>
                <c:pt idx="15336">
                  <c:v>8.2000000000000003E-2</c:v>
                </c:pt>
                <c:pt idx="15337">
                  <c:v>8.2000000000000003E-2</c:v>
                </c:pt>
                <c:pt idx="15338">
                  <c:v>0.83799999999999997</c:v>
                </c:pt>
                <c:pt idx="15339">
                  <c:v>0.89600000000000002</c:v>
                </c:pt>
                <c:pt idx="15340">
                  <c:v>0.91900000000000004</c:v>
                </c:pt>
                <c:pt idx="15341">
                  <c:v>0.98</c:v>
                </c:pt>
                <c:pt idx="15342">
                  <c:v>1.1000000000000001</c:v>
                </c:pt>
                <c:pt idx="15343">
                  <c:v>1.0569999999999999</c:v>
                </c:pt>
                <c:pt idx="15344">
                  <c:v>1.0569999999999999</c:v>
                </c:pt>
                <c:pt idx="15345">
                  <c:v>1.1950000000000001</c:v>
                </c:pt>
                <c:pt idx="15346">
                  <c:v>1.2050000000000001</c:v>
                </c:pt>
                <c:pt idx="15347">
                  <c:v>1.2110000000000001</c:v>
                </c:pt>
                <c:pt idx="15348">
                  <c:v>1.2</c:v>
                </c:pt>
                <c:pt idx="15349">
                  <c:v>0.998</c:v>
                </c:pt>
                <c:pt idx="15350">
                  <c:v>1.028</c:v>
                </c:pt>
                <c:pt idx="15351">
                  <c:v>1.042</c:v>
                </c:pt>
                <c:pt idx="15352">
                  <c:v>0.875</c:v>
                </c:pt>
                <c:pt idx="15353">
                  <c:v>0.91600000000000004</c:v>
                </c:pt>
                <c:pt idx="15354">
                  <c:v>0.123</c:v>
                </c:pt>
                <c:pt idx="15355">
                  <c:v>8.2000000000000003E-2</c:v>
                </c:pt>
                <c:pt idx="15356">
                  <c:v>8.2000000000000003E-2</c:v>
                </c:pt>
                <c:pt idx="15357">
                  <c:v>8.3000000000000004E-2</c:v>
                </c:pt>
                <c:pt idx="15358">
                  <c:v>8.2000000000000003E-2</c:v>
                </c:pt>
                <c:pt idx="15359">
                  <c:v>8.2000000000000003E-2</c:v>
                </c:pt>
                <c:pt idx="15360">
                  <c:v>8.2000000000000003E-2</c:v>
                </c:pt>
                <c:pt idx="15361">
                  <c:v>8.2000000000000003E-2</c:v>
                </c:pt>
                <c:pt idx="15362">
                  <c:v>0.91800000000000004</c:v>
                </c:pt>
                <c:pt idx="15363">
                  <c:v>0.96799999999999997</c:v>
                </c:pt>
                <c:pt idx="15364">
                  <c:v>0.96</c:v>
                </c:pt>
                <c:pt idx="15365">
                  <c:v>0.95599999999999996</c:v>
                </c:pt>
                <c:pt idx="15366">
                  <c:v>0.95399999999999996</c:v>
                </c:pt>
                <c:pt idx="15367">
                  <c:v>0.32600000000000001</c:v>
                </c:pt>
                <c:pt idx="15368">
                  <c:v>0.78900000000000003</c:v>
                </c:pt>
                <c:pt idx="15369">
                  <c:v>0.78100000000000003</c:v>
                </c:pt>
                <c:pt idx="15370">
                  <c:v>0.76700000000000002</c:v>
                </c:pt>
                <c:pt idx="15371">
                  <c:v>0.13100000000000001</c:v>
                </c:pt>
                <c:pt idx="15372">
                  <c:v>8.4000000000000005E-2</c:v>
                </c:pt>
                <c:pt idx="15373">
                  <c:v>8.2000000000000003E-2</c:v>
                </c:pt>
                <c:pt idx="15374">
                  <c:v>8.4000000000000005E-2</c:v>
                </c:pt>
                <c:pt idx="15375">
                  <c:v>8.2000000000000003E-2</c:v>
                </c:pt>
                <c:pt idx="15376">
                  <c:v>8.2000000000000003E-2</c:v>
                </c:pt>
                <c:pt idx="15377">
                  <c:v>8.2000000000000003E-2</c:v>
                </c:pt>
                <c:pt idx="15378">
                  <c:v>8.2000000000000003E-2</c:v>
                </c:pt>
                <c:pt idx="15379">
                  <c:v>8.2000000000000003E-2</c:v>
                </c:pt>
                <c:pt idx="15380">
                  <c:v>8.2000000000000003E-2</c:v>
                </c:pt>
                <c:pt idx="15381">
                  <c:v>8.2000000000000003E-2</c:v>
                </c:pt>
                <c:pt idx="15382">
                  <c:v>0.34699999999999998</c:v>
                </c:pt>
                <c:pt idx="15383">
                  <c:v>0.372</c:v>
                </c:pt>
                <c:pt idx="15384">
                  <c:v>0.433</c:v>
                </c:pt>
                <c:pt idx="15385">
                  <c:v>0.46500000000000002</c:v>
                </c:pt>
                <c:pt idx="15386">
                  <c:v>0.54100000000000004</c:v>
                </c:pt>
                <c:pt idx="15387">
                  <c:v>0.53</c:v>
                </c:pt>
                <c:pt idx="15388">
                  <c:v>0.53200000000000003</c:v>
                </c:pt>
                <c:pt idx="15389">
                  <c:v>0.53</c:v>
                </c:pt>
                <c:pt idx="15390">
                  <c:v>0.10299999999999999</c:v>
                </c:pt>
                <c:pt idx="15391">
                  <c:v>8.2000000000000003E-2</c:v>
                </c:pt>
                <c:pt idx="15392">
                  <c:v>8.2000000000000003E-2</c:v>
                </c:pt>
                <c:pt idx="15393">
                  <c:v>8.2000000000000003E-2</c:v>
                </c:pt>
                <c:pt idx="15394">
                  <c:v>8.2000000000000003E-2</c:v>
                </c:pt>
                <c:pt idx="15395">
                  <c:v>8.2000000000000003E-2</c:v>
                </c:pt>
                <c:pt idx="15396">
                  <c:v>8.2000000000000003E-2</c:v>
                </c:pt>
                <c:pt idx="15397">
                  <c:v>8.2000000000000003E-2</c:v>
                </c:pt>
                <c:pt idx="15398">
                  <c:v>8.4000000000000005E-2</c:v>
                </c:pt>
                <c:pt idx="15399">
                  <c:v>8.2000000000000003E-2</c:v>
                </c:pt>
                <c:pt idx="15400">
                  <c:v>8.2000000000000003E-2</c:v>
                </c:pt>
                <c:pt idx="15401">
                  <c:v>8.2000000000000003E-2</c:v>
                </c:pt>
                <c:pt idx="15402">
                  <c:v>8.2000000000000003E-2</c:v>
                </c:pt>
                <c:pt idx="15403">
                  <c:v>1.6819999999999999</c:v>
                </c:pt>
                <c:pt idx="15404">
                  <c:v>1.665</c:v>
                </c:pt>
                <c:pt idx="15405">
                  <c:v>1.6479999999999999</c:v>
                </c:pt>
                <c:pt idx="15406">
                  <c:v>1.6439999999999999</c:v>
                </c:pt>
                <c:pt idx="15407">
                  <c:v>1.665</c:v>
                </c:pt>
                <c:pt idx="15408">
                  <c:v>1.647</c:v>
                </c:pt>
                <c:pt idx="15409">
                  <c:v>1.665</c:v>
                </c:pt>
                <c:pt idx="15410">
                  <c:v>1.657</c:v>
                </c:pt>
                <c:pt idx="15411">
                  <c:v>1.7030000000000001</c:v>
                </c:pt>
                <c:pt idx="15412">
                  <c:v>1.698</c:v>
                </c:pt>
                <c:pt idx="15413">
                  <c:v>1.7250000000000001</c:v>
                </c:pt>
                <c:pt idx="15414">
                  <c:v>1.752</c:v>
                </c:pt>
                <c:pt idx="15415">
                  <c:v>1.7769999999999999</c:v>
                </c:pt>
                <c:pt idx="15416">
                  <c:v>1.7729999999999999</c:v>
                </c:pt>
                <c:pt idx="15417">
                  <c:v>2.5630000000000002</c:v>
                </c:pt>
                <c:pt idx="15418">
                  <c:v>2.7240000000000002</c:v>
                </c:pt>
                <c:pt idx="15419">
                  <c:v>2.806</c:v>
                </c:pt>
                <c:pt idx="15420">
                  <c:v>2.7570000000000001</c:v>
                </c:pt>
                <c:pt idx="15421">
                  <c:v>2.7749999999999999</c:v>
                </c:pt>
                <c:pt idx="15422">
                  <c:v>2.8039999999999998</c:v>
                </c:pt>
                <c:pt idx="15423">
                  <c:v>2.8239999999999998</c:v>
                </c:pt>
                <c:pt idx="15424">
                  <c:v>2.8460000000000001</c:v>
                </c:pt>
                <c:pt idx="15425">
                  <c:v>2.895</c:v>
                </c:pt>
                <c:pt idx="15426">
                  <c:v>2.8359999999999999</c:v>
                </c:pt>
                <c:pt idx="15427">
                  <c:v>2.8839999999999999</c:v>
                </c:pt>
                <c:pt idx="15428">
                  <c:v>2.8519999999999999</c:v>
                </c:pt>
                <c:pt idx="15429">
                  <c:v>2.8319999999999999</c:v>
                </c:pt>
                <c:pt idx="15430">
                  <c:v>2.85</c:v>
                </c:pt>
                <c:pt idx="15431">
                  <c:v>2.85</c:v>
                </c:pt>
                <c:pt idx="15432">
                  <c:v>2.9060000000000001</c:v>
                </c:pt>
                <c:pt idx="15433">
                  <c:v>2.883</c:v>
                </c:pt>
                <c:pt idx="15434">
                  <c:v>2.8919999999999999</c:v>
                </c:pt>
                <c:pt idx="15435">
                  <c:v>2.895</c:v>
                </c:pt>
                <c:pt idx="15436">
                  <c:v>2.871</c:v>
                </c:pt>
                <c:pt idx="15437">
                  <c:v>2.839</c:v>
                </c:pt>
                <c:pt idx="15438">
                  <c:v>1.036</c:v>
                </c:pt>
                <c:pt idx="15439">
                  <c:v>0.98899999999999999</c:v>
                </c:pt>
                <c:pt idx="15440">
                  <c:v>1.0209999999999999</c:v>
                </c:pt>
                <c:pt idx="15441">
                  <c:v>1.097</c:v>
                </c:pt>
                <c:pt idx="15442">
                  <c:v>1.1439999999999999</c:v>
                </c:pt>
                <c:pt idx="15443">
                  <c:v>1.1539999999999999</c:v>
                </c:pt>
                <c:pt idx="15444">
                  <c:v>1.169</c:v>
                </c:pt>
                <c:pt idx="15445">
                  <c:v>1.1459999999999999</c:v>
                </c:pt>
                <c:pt idx="15446">
                  <c:v>1.202</c:v>
                </c:pt>
                <c:pt idx="15447">
                  <c:v>1.1639999999999999</c:v>
                </c:pt>
                <c:pt idx="15448">
                  <c:v>1.175</c:v>
                </c:pt>
                <c:pt idx="15449">
                  <c:v>1.151</c:v>
                </c:pt>
                <c:pt idx="15450">
                  <c:v>1.0960000000000001</c:v>
                </c:pt>
                <c:pt idx="15451">
                  <c:v>1.052</c:v>
                </c:pt>
                <c:pt idx="15452">
                  <c:v>1.087</c:v>
                </c:pt>
                <c:pt idx="15453">
                  <c:v>1.016</c:v>
                </c:pt>
                <c:pt idx="15454">
                  <c:v>1.0369999999999999</c:v>
                </c:pt>
                <c:pt idx="15455">
                  <c:v>0.88600000000000001</c:v>
                </c:pt>
                <c:pt idx="15456">
                  <c:v>0.84699999999999998</c:v>
                </c:pt>
                <c:pt idx="15457">
                  <c:v>0.84899999999999998</c:v>
                </c:pt>
                <c:pt idx="15458">
                  <c:v>0.86199999999999999</c:v>
                </c:pt>
                <c:pt idx="15459">
                  <c:v>0.84099999999999997</c:v>
                </c:pt>
                <c:pt idx="15460">
                  <c:v>0.84499999999999997</c:v>
                </c:pt>
                <c:pt idx="15461">
                  <c:v>0.86499999999999999</c:v>
                </c:pt>
                <c:pt idx="15462">
                  <c:v>0.84899999999999998</c:v>
                </c:pt>
                <c:pt idx="15463">
                  <c:v>0.84799999999999998</c:v>
                </c:pt>
                <c:pt idx="15464">
                  <c:v>0.88100000000000001</c:v>
                </c:pt>
                <c:pt idx="15465">
                  <c:v>0.79200000000000004</c:v>
                </c:pt>
                <c:pt idx="15466">
                  <c:v>0.76400000000000001</c:v>
                </c:pt>
                <c:pt idx="15467">
                  <c:v>0.73799999999999999</c:v>
                </c:pt>
                <c:pt idx="15468">
                  <c:v>0.122</c:v>
                </c:pt>
                <c:pt idx="15469">
                  <c:v>8.2000000000000003E-2</c:v>
                </c:pt>
                <c:pt idx="15470">
                  <c:v>0.51700000000000002</c:v>
                </c:pt>
                <c:pt idx="15471">
                  <c:v>0.54600000000000004</c:v>
                </c:pt>
                <c:pt idx="15472">
                  <c:v>0.63400000000000001</c:v>
                </c:pt>
                <c:pt idx="15473">
                  <c:v>0.33200000000000002</c:v>
                </c:pt>
                <c:pt idx="15474">
                  <c:v>0.29499999999999998</c:v>
                </c:pt>
                <c:pt idx="15475">
                  <c:v>0.28699999999999998</c:v>
                </c:pt>
                <c:pt idx="15476">
                  <c:v>0.26700000000000002</c:v>
                </c:pt>
                <c:pt idx="15477">
                  <c:v>0.23200000000000001</c:v>
                </c:pt>
                <c:pt idx="15478">
                  <c:v>0.184</c:v>
                </c:pt>
                <c:pt idx="15479">
                  <c:v>0.17</c:v>
                </c:pt>
                <c:pt idx="15480">
                  <c:v>0.114</c:v>
                </c:pt>
                <c:pt idx="15481">
                  <c:v>8.5000000000000006E-2</c:v>
                </c:pt>
                <c:pt idx="15482">
                  <c:v>8.3000000000000004E-2</c:v>
                </c:pt>
                <c:pt idx="15483">
                  <c:v>0.121</c:v>
                </c:pt>
                <c:pt idx="15484">
                  <c:v>0.14599999999999999</c:v>
                </c:pt>
                <c:pt idx="15485">
                  <c:v>0.16900000000000001</c:v>
                </c:pt>
                <c:pt idx="15486">
                  <c:v>0.17299999999999999</c:v>
                </c:pt>
                <c:pt idx="15487">
                  <c:v>0.17399999999999999</c:v>
                </c:pt>
                <c:pt idx="15488">
                  <c:v>0.16700000000000001</c:v>
                </c:pt>
                <c:pt idx="15489">
                  <c:v>0.19900000000000001</c:v>
                </c:pt>
                <c:pt idx="15490">
                  <c:v>0.23300000000000001</c:v>
                </c:pt>
                <c:pt idx="15491">
                  <c:v>0.221</c:v>
                </c:pt>
                <c:pt idx="15492">
                  <c:v>0.20399999999999999</c:v>
                </c:pt>
                <c:pt idx="15493">
                  <c:v>1.87</c:v>
                </c:pt>
                <c:pt idx="15494">
                  <c:v>0.21099999999999999</c:v>
                </c:pt>
                <c:pt idx="15495">
                  <c:v>8.2000000000000003E-2</c:v>
                </c:pt>
                <c:pt idx="15496">
                  <c:v>8.2000000000000003E-2</c:v>
                </c:pt>
                <c:pt idx="15497">
                  <c:v>8.2000000000000003E-2</c:v>
                </c:pt>
                <c:pt idx="15498">
                  <c:v>8.2000000000000003E-2</c:v>
                </c:pt>
                <c:pt idx="15499">
                  <c:v>8.2000000000000003E-2</c:v>
                </c:pt>
                <c:pt idx="15500">
                  <c:v>8.2000000000000003E-2</c:v>
                </c:pt>
                <c:pt idx="15501">
                  <c:v>8.2000000000000003E-2</c:v>
                </c:pt>
                <c:pt idx="15502">
                  <c:v>8.2000000000000003E-2</c:v>
                </c:pt>
                <c:pt idx="15503">
                  <c:v>8.2000000000000003E-2</c:v>
                </c:pt>
                <c:pt idx="15504">
                  <c:v>8.2000000000000003E-2</c:v>
                </c:pt>
                <c:pt idx="15505">
                  <c:v>8.3000000000000004E-2</c:v>
                </c:pt>
                <c:pt idx="15506">
                  <c:v>8.4000000000000005E-2</c:v>
                </c:pt>
                <c:pt idx="15507">
                  <c:v>8.2000000000000003E-2</c:v>
                </c:pt>
                <c:pt idx="15508">
                  <c:v>8.2000000000000003E-2</c:v>
                </c:pt>
                <c:pt idx="15509">
                  <c:v>8.3000000000000004E-2</c:v>
                </c:pt>
                <c:pt idx="15510">
                  <c:v>8.2000000000000003E-2</c:v>
                </c:pt>
                <c:pt idx="15511">
                  <c:v>8.2000000000000003E-2</c:v>
                </c:pt>
                <c:pt idx="15512">
                  <c:v>8.2000000000000003E-2</c:v>
                </c:pt>
                <c:pt idx="15513">
                  <c:v>8.2000000000000003E-2</c:v>
                </c:pt>
                <c:pt idx="15514">
                  <c:v>8.2000000000000003E-2</c:v>
                </c:pt>
                <c:pt idx="15515">
                  <c:v>8.2000000000000003E-2</c:v>
                </c:pt>
                <c:pt idx="15516">
                  <c:v>8.2000000000000003E-2</c:v>
                </c:pt>
                <c:pt idx="15517">
                  <c:v>8.3000000000000004E-2</c:v>
                </c:pt>
                <c:pt idx="15518">
                  <c:v>8.3000000000000004E-2</c:v>
                </c:pt>
                <c:pt idx="15519">
                  <c:v>8.1000000000000003E-2</c:v>
                </c:pt>
                <c:pt idx="15520">
                  <c:v>8.2000000000000003E-2</c:v>
                </c:pt>
                <c:pt idx="15521">
                  <c:v>8.2000000000000003E-2</c:v>
                </c:pt>
                <c:pt idx="15522">
                  <c:v>8.2000000000000003E-2</c:v>
                </c:pt>
                <c:pt idx="15523">
                  <c:v>8.1000000000000003E-2</c:v>
                </c:pt>
                <c:pt idx="15524">
                  <c:v>8.2000000000000003E-2</c:v>
                </c:pt>
                <c:pt idx="15525">
                  <c:v>8.1000000000000003E-2</c:v>
                </c:pt>
                <c:pt idx="15526">
                  <c:v>8.2000000000000003E-2</c:v>
                </c:pt>
                <c:pt idx="15527">
                  <c:v>8.2000000000000003E-2</c:v>
                </c:pt>
                <c:pt idx="15528">
                  <c:v>8.2000000000000003E-2</c:v>
                </c:pt>
                <c:pt idx="15529">
                  <c:v>8.4000000000000005E-2</c:v>
                </c:pt>
                <c:pt idx="15530">
                  <c:v>8.2000000000000003E-2</c:v>
                </c:pt>
                <c:pt idx="15531">
                  <c:v>8.2000000000000003E-2</c:v>
                </c:pt>
                <c:pt idx="15532">
                  <c:v>8.2000000000000003E-2</c:v>
                </c:pt>
                <c:pt idx="15533">
                  <c:v>8.2000000000000003E-2</c:v>
                </c:pt>
                <c:pt idx="15534">
                  <c:v>8.3000000000000004E-2</c:v>
                </c:pt>
                <c:pt idx="15535">
                  <c:v>8.2000000000000003E-2</c:v>
                </c:pt>
                <c:pt idx="15536">
                  <c:v>8.2000000000000003E-2</c:v>
                </c:pt>
                <c:pt idx="15537">
                  <c:v>8.2000000000000003E-2</c:v>
                </c:pt>
                <c:pt idx="15538">
                  <c:v>8.3000000000000004E-2</c:v>
                </c:pt>
                <c:pt idx="15539">
                  <c:v>8.2000000000000003E-2</c:v>
                </c:pt>
                <c:pt idx="15540">
                  <c:v>8.2000000000000003E-2</c:v>
                </c:pt>
                <c:pt idx="15541">
                  <c:v>0.113</c:v>
                </c:pt>
                <c:pt idx="15542">
                  <c:v>0.251</c:v>
                </c:pt>
                <c:pt idx="15543">
                  <c:v>0.19400000000000001</c:v>
                </c:pt>
                <c:pt idx="15544">
                  <c:v>0.22500000000000001</c:v>
                </c:pt>
                <c:pt idx="15545">
                  <c:v>0.251</c:v>
                </c:pt>
                <c:pt idx="15546">
                  <c:v>0.25700000000000001</c:v>
                </c:pt>
                <c:pt idx="15547">
                  <c:v>0.23400000000000001</c:v>
                </c:pt>
                <c:pt idx="15548">
                  <c:v>0.2</c:v>
                </c:pt>
                <c:pt idx="15549">
                  <c:v>0.185</c:v>
                </c:pt>
                <c:pt idx="15550">
                  <c:v>0.126</c:v>
                </c:pt>
                <c:pt idx="15551">
                  <c:v>8.5000000000000006E-2</c:v>
                </c:pt>
                <c:pt idx="15552">
                  <c:v>8.2000000000000003E-2</c:v>
                </c:pt>
                <c:pt idx="15553">
                  <c:v>8.4000000000000005E-2</c:v>
                </c:pt>
                <c:pt idx="15554">
                  <c:v>8.2000000000000003E-2</c:v>
                </c:pt>
                <c:pt idx="15555">
                  <c:v>8.4000000000000005E-2</c:v>
                </c:pt>
                <c:pt idx="15556">
                  <c:v>8.2000000000000003E-2</c:v>
                </c:pt>
                <c:pt idx="15557">
                  <c:v>8.2000000000000003E-2</c:v>
                </c:pt>
                <c:pt idx="15558">
                  <c:v>8.3000000000000004E-2</c:v>
                </c:pt>
                <c:pt idx="15559">
                  <c:v>8.3000000000000004E-2</c:v>
                </c:pt>
                <c:pt idx="15560">
                  <c:v>8.2000000000000003E-2</c:v>
                </c:pt>
                <c:pt idx="15561">
                  <c:v>8.2000000000000003E-2</c:v>
                </c:pt>
                <c:pt idx="15562">
                  <c:v>8.2000000000000003E-2</c:v>
                </c:pt>
                <c:pt idx="15563">
                  <c:v>8.2000000000000003E-2</c:v>
                </c:pt>
                <c:pt idx="15564">
                  <c:v>8.2000000000000003E-2</c:v>
                </c:pt>
                <c:pt idx="15565">
                  <c:v>8.3000000000000004E-2</c:v>
                </c:pt>
                <c:pt idx="15566">
                  <c:v>8.2000000000000003E-2</c:v>
                </c:pt>
                <c:pt idx="15567">
                  <c:v>8.4000000000000005E-2</c:v>
                </c:pt>
                <c:pt idx="15568">
                  <c:v>8.2000000000000003E-2</c:v>
                </c:pt>
                <c:pt idx="15569">
                  <c:v>8.3000000000000004E-2</c:v>
                </c:pt>
                <c:pt idx="15570">
                  <c:v>8.2000000000000003E-2</c:v>
                </c:pt>
                <c:pt idx="15571">
                  <c:v>8.2000000000000003E-2</c:v>
                </c:pt>
                <c:pt idx="15572">
                  <c:v>8.2000000000000003E-2</c:v>
                </c:pt>
                <c:pt idx="15573">
                  <c:v>8.1000000000000003E-2</c:v>
                </c:pt>
                <c:pt idx="15574">
                  <c:v>8.2000000000000003E-2</c:v>
                </c:pt>
                <c:pt idx="15575">
                  <c:v>8.2000000000000003E-2</c:v>
                </c:pt>
                <c:pt idx="15576">
                  <c:v>8.2000000000000003E-2</c:v>
                </c:pt>
                <c:pt idx="15577">
                  <c:v>1.149</c:v>
                </c:pt>
                <c:pt idx="15578">
                  <c:v>1.1359999999999999</c:v>
                </c:pt>
                <c:pt idx="15579">
                  <c:v>1.133</c:v>
                </c:pt>
                <c:pt idx="15580">
                  <c:v>1.06</c:v>
                </c:pt>
                <c:pt idx="15581">
                  <c:v>1.1539999999999999</c:v>
                </c:pt>
                <c:pt idx="15582">
                  <c:v>0.93300000000000005</c:v>
                </c:pt>
                <c:pt idx="15583">
                  <c:v>0.98199999999999998</c:v>
                </c:pt>
                <c:pt idx="15584">
                  <c:v>0.16800000000000001</c:v>
                </c:pt>
                <c:pt idx="15585">
                  <c:v>0.82199999999999995</c:v>
                </c:pt>
                <c:pt idx="15586">
                  <c:v>0.86199999999999999</c:v>
                </c:pt>
                <c:pt idx="15587">
                  <c:v>0.86299999999999999</c:v>
                </c:pt>
                <c:pt idx="15588">
                  <c:v>0.877</c:v>
                </c:pt>
                <c:pt idx="15589">
                  <c:v>0.86399999999999999</c:v>
                </c:pt>
                <c:pt idx="15590">
                  <c:v>0.86799999999999999</c:v>
                </c:pt>
                <c:pt idx="15591">
                  <c:v>0.86</c:v>
                </c:pt>
                <c:pt idx="15592">
                  <c:v>0.86099999999999999</c:v>
                </c:pt>
                <c:pt idx="15593">
                  <c:v>0.88800000000000001</c:v>
                </c:pt>
                <c:pt idx="15594">
                  <c:v>0.86199999999999999</c:v>
                </c:pt>
                <c:pt idx="15595">
                  <c:v>0.83099999999999996</c:v>
                </c:pt>
                <c:pt idx="15596">
                  <c:v>0.79400000000000004</c:v>
                </c:pt>
                <c:pt idx="15597">
                  <c:v>0.90900000000000003</c:v>
                </c:pt>
                <c:pt idx="15598">
                  <c:v>0.77800000000000002</c:v>
                </c:pt>
                <c:pt idx="15599">
                  <c:v>0.13</c:v>
                </c:pt>
                <c:pt idx="15600">
                  <c:v>8.3000000000000004E-2</c:v>
                </c:pt>
                <c:pt idx="15601">
                  <c:v>8.2000000000000003E-2</c:v>
                </c:pt>
                <c:pt idx="15602">
                  <c:v>8.3000000000000004E-2</c:v>
                </c:pt>
                <c:pt idx="15603">
                  <c:v>8.2000000000000003E-2</c:v>
                </c:pt>
                <c:pt idx="15604">
                  <c:v>8.2000000000000003E-2</c:v>
                </c:pt>
                <c:pt idx="15605">
                  <c:v>0.30099999999999999</c:v>
                </c:pt>
                <c:pt idx="15606">
                  <c:v>0.255</c:v>
                </c:pt>
                <c:pt idx="15607">
                  <c:v>0.22700000000000001</c:v>
                </c:pt>
                <c:pt idx="15608">
                  <c:v>0.222</c:v>
                </c:pt>
                <c:pt idx="15609">
                  <c:v>0.20799999999999999</c:v>
                </c:pt>
                <c:pt idx="15610">
                  <c:v>0.16900000000000001</c:v>
                </c:pt>
                <c:pt idx="15611">
                  <c:v>0.13</c:v>
                </c:pt>
                <c:pt idx="15612">
                  <c:v>8.7999999999999995E-2</c:v>
                </c:pt>
                <c:pt idx="15613">
                  <c:v>8.2000000000000003E-2</c:v>
                </c:pt>
                <c:pt idx="15614">
                  <c:v>8.3000000000000004E-2</c:v>
                </c:pt>
                <c:pt idx="15615">
                  <c:v>8.5000000000000006E-2</c:v>
                </c:pt>
                <c:pt idx="15616">
                  <c:v>8.2000000000000003E-2</c:v>
                </c:pt>
                <c:pt idx="15617">
                  <c:v>8.2000000000000003E-2</c:v>
                </c:pt>
                <c:pt idx="15618">
                  <c:v>8.2000000000000003E-2</c:v>
                </c:pt>
                <c:pt idx="15619">
                  <c:v>8.2000000000000003E-2</c:v>
                </c:pt>
                <c:pt idx="15620">
                  <c:v>8.2000000000000003E-2</c:v>
                </c:pt>
                <c:pt idx="15621">
                  <c:v>8.2000000000000003E-2</c:v>
                </c:pt>
                <c:pt idx="15622">
                  <c:v>8.2000000000000003E-2</c:v>
                </c:pt>
                <c:pt idx="15623">
                  <c:v>8.3000000000000004E-2</c:v>
                </c:pt>
                <c:pt idx="15624">
                  <c:v>8.4000000000000005E-2</c:v>
                </c:pt>
                <c:pt idx="15625">
                  <c:v>0.11600000000000001</c:v>
                </c:pt>
                <c:pt idx="15626">
                  <c:v>8.4000000000000005E-2</c:v>
                </c:pt>
                <c:pt idx="15627">
                  <c:v>8.2000000000000003E-2</c:v>
                </c:pt>
                <c:pt idx="15628">
                  <c:v>8.2000000000000003E-2</c:v>
                </c:pt>
                <c:pt idx="15629">
                  <c:v>8.2000000000000003E-2</c:v>
                </c:pt>
                <c:pt idx="15630">
                  <c:v>8.3000000000000004E-2</c:v>
                </c:pt>
                <c:pt idx="15631">
                  <c:v>8.2000000000000003E-2</c:v>
                </c:pt>
                <c:pt idx="15632">
                  <c:v>8.2000000000000003E-2</c:v>
                </c:pt>
                <c:pt idx="15633">
                  <c:v>0.96299999999999997</c:v>
                </c:pt>
                <c:pt idx="15634">
                  <c:v>0.92300000000000004</c:v>
                </c:pt>
                <c:pt idx="15635">
                  <c:v>0.26100000000000001</c:v>
                </c:pt>
                <c:pt idx="15636">
                  <c:v>0.33100000000000002</c:v>
                </c:pt>
                <c:pt idx="15637">
                  <c:v>0.34599999999999997</c:v>
                </c:pt>
                <c:pt idx="15638">
                  <c:v>0.34</c:v>
                </c:pt>
                <c:pt idx="15639">
                  <c:v>0.33600000000000002</c:v>
                </c:pt>
                <c:pt idx="15640">
                  <c:v>0.22</c:v>
                </c:pt>
                <c:pt idx="15641">
                  <c:v>0.16</c:v>
                </c:pt>
                <c:pt idx="15642">
                  <c:v>0.13100000000000001</c:v>
                </c:pt>
                <c:pt idx="15643">
                  <c:v>8.5000000000000006E-2</c:v>
                </c:pt>
                <c:pt idx="15644">
                  <c:v>8.2000000000000003E-2</c:v>
                </c:pt>
                <c:pt idx="15645">
                  <c:v>8.2000000000000003E-2</c:v>
                </c:pt>
                <c:pt idx="15646">
                  <c:v>8.2000000000000003E-2</c:v>
                </c:pt>
                <c:pt idx="15647">
                  <c:v>8.2000000000000003E-2</c:v>
                </c:pt>
                <c:pt idx="15648">
                  <c:v>8.4000000000000005E-2</c:v>
                </c:pt>
                <c:pt idx="15649">
                  <c:v>8.2000000000000003E-2</c:v>
                </c:pt>
                <c:pt idx="15650">
                  <c:v>8.3000000000000004E-2</c:v>
                </c:pt>
                <c:pt idx="15651">
                  <c:v>8.2000000000000003E-2</c:v>
                </c:pt>
                <c:pt idx="15652">
                  <c:v>8.2000000000000003E-2</c:v>
                </c:pt>
                <c:pt idx="15653">
                  <c:v>8.2000000000000003E-2</c:v>
                </c:pt>
                <c:pt idx="15654">
                  <c:v>8.3000000000000004E-2</c:v>
                </c:pt>
                <c:pt idx="15655">
                  <c:v>8.2000000000000003E-2</c:v>
                </c:pt>
                <c:pt idx="15656">
                  <c:v>8.2000000000000003E-2</c:v>
                </c:pt>
                <c:pt idx="15657">
                  <c:v>8.2000000000000003E-2</c:v>
                </c:pt>
                <c:pt idx="15658">
                  <c:v>8.2000000000000003E-2</c:v>
                </c:pt>
                <c:pt idx="15659">
                  <c:v>0.11700000000000001</c:v>
                </c:pt>
                <c:pt idx="15660">
                  <c:v>0.154</c:v>
                </c:pt>
                <c:pt idx="15661">
                  <c:v>0.187</c:v>
                </c:pt>
                <c:pt idx="15662">
                  <c:v>0.20200000000000001</c:v>
                </c:pt>
                <c:pt idx="15663">
                  <c:v>0.20200000000000001</c:v>
                </c:pt>
                <c:pt idx="15664">
                  <c:v>0.16500000000000001</c:v>
                </c:pt>
                <c:pt idx="15665">
                  <c:v>0.13100000000000001</c:v>
                </c:pt>
                <c:pt idx="15666">
                  <c:v>0.107</c:v>
                </c:pt>
                <c:pt idx="15667">
                  <c:v>8.5000000000000006E-2</c:v>
                </c:pt>
                <c:pt idx="15668">
                  <c:v>8.2000000000000003E-2</c:v>
                </c:pt>
                <c:pt idx="15669">
                  <c:v>8.2000000000000003E-2</c:v>
                </c:pt>
                <c:pt idx="15670">
                  <c:v>8.2000000000000003E-2</c:v>
                </c:pt>
                <c:pt idx="15671">
                  <c:v>8.2000000000000003E-2</c:v>
                </c:pt>
                <c:pt idx="15672">
                  <c:v>8.3000000000000004E-2</c:v>
                </c:pt>
                <c:pt idx="15673">
                  <c:v>8.2000000000000003E-2</c:v>
                </c:pt>
                <c:pt idx="15674">
                  <c:v>8.2000000000000003E-2</c:v>
                </c:pt>
                <c:pt idx="15675">
                  <c:v>8.2000000000000003E-2</c:v>
                </c:pt>
                <c:pt idx="15676">
                  <c:v>1.621</c:v>
                </c:pt>
                <c:pt idx="15677">
                  <c:v>1.706</c:v>
                </c:pt>
                <c:pt idx="15678">
                  <c:v>1.764</c:v>
                </c:pt>
                <c:pt idx="15679">
                  <c:v>1.7669999999999999</c:v>
                </c:pt>
                <c:pt idx="15680">
                  <c:v>1.778</c:v>
                </c:pt>
                <c:pt idx="15681">
                  <c:v>1.736</c:v>
                </c:pt>
                <c:pt idx="15682">
                  <c:v>1.748</c:v>
                </c:pt>
                <c:pt idx="15683">
                  <c:v>1.7470000000000001</c:v>
                </c:pt>
                <c:pt idx="15684">
                  <c:v>1.766</c:v>
                </c:pt>
                <c:pt idx="15685">
                  <c:v>1.76</c:v>
                </c:pt>
                <c:pt idx="15686">
                  <c:v>1.7470000000000001</c:v>
                </c:pt>
                <c:pt idx="15687">
                  <c:v>1.7450000000000001</c:v>
                </c:pt>
                <c:pt idx="15688">
                  <c:v>1.7509999999999999</c:v>
                </c:pt>
                <c:pt idx="15689">
                  <c:v>1.744</c:v>
                </c:pt>
                <c:pt idx="15690">
                  <c:v>1.7490000000000001</c:v>
                </c:pt>
                <c:pt idx="15691">
                  <c:v>1.7390000000000001</c:v>
                </c:pt>
                <c:pt idx="15692">
                  <c:v>1.766</c:v>
                </c:pt>
                <c:pt idx="15693">
                  <c:v>1.746</c:v>
                </c:pt>
                <c:pt idx="15694">
                  <c:v>1.7789999999999999</c:v>
                </c:pt>
                <c:pt idx="15695">
                  <c:v>1.7470000000000001</c:v>
                </c:pt>
                <c:pt idx="15696">
                  <c:v>1.768</c:v>
                </c:pt>
                <c:pt idx="15697">
                  <c:v>1.7370000000000001</c:v>
                </c:pt>
                <c:pt idx="15698">
                  <c:v>1.7490000000000001</c:v>
                </c:pt>
                <c:pt idx="15699">
                  <c:v>1.7470000000000001</c:v>
                </c:pt>
                <c:pt idx="15700">
                  <c:v>1.7829999999999999</c:v>
                </c:pt>
                <c:pt idx="15701">
                  <c:v>1.7709999999999999</c:v>
                </c:pt>
                <c:pt idx="15702">
                  <c:v>1.7470000000000001</c:v>
                </c:pt>
                <c:pt idx="15703">
                  <c:v>1.7470000000000001</c:v>
                </c:pt>
                <c:pt idx="15704">
                  <c:v>1.8180000000000001</c:v>
                </c:pt>
                <c:pt idx="15705">
                  <c:v>0.60099999999999998</c:v>
                </c:pt>
                <c:pt idx="15706">
                  <c:v>0.53300000000000003</c:v>
                </c:pt>
                <c:pt idx="15707">
                  <c:v>0.52400000000000002</c:v>
                </c:pt>
                <c:pt idx="15708">
                  <c:v>1.0900000000000001</c:v>
                </c:pt>
                <c:pt idx="15709">
                  <c:v>1.117</c:v>
                </c:pt>
                <c:pt idx="15710">
                  <c:v>1.0780000000000001</c:v>
                </c:pt>
                <c:pt idx="15711">
                  <c:v>1.085</c:v>
                </c:pt>
                <c:pt idx="15712">
                  <c:v>1.085</c:v>
                </c:pt>
                <c:pt idx="15713">
                  <c:v>1.083</c:v>
                </c:pt>
                <c:pt idx="15714">
                  <c:v>1.08</c:v>
                </c:pt>
                <c:pt idx="15715">
                  <c:v>0.88300000000000001</c:v>
                </c:pt>
                <c:pt idx="15716">
                  <c:v>0.25900000000000001</c:v>
                </c:pt>
                <c:pt idx="15717">
                  <c:v>0.20799999999999999</c:v>
                </c:pt>
                <c:pt idx="15718">
                  <c:v>0.81</c:v>
                </c:pt>
                <c:pt idx="15719">
                  <c:v>0.83299999999999996</c:v>
                </c:pt>
                <c:pt idx="15720">
                  <c:v>0.82799999999999996</c:v>
                </c:pt>
                <c:pt idx="15721">
                  <c:v>0.82799999999999996</c:v>
                </c:pt>
                <c:pt idx="15722">
                  <c:v>0.82599999999999996</c:v>
                </c:pt>
                <c:pt idx="15723">
                  <c:v>0.83299999999999996</c:v>
                </c:pt>
                <c:pt idx="15724">
                  <c:v>0.82399999999999995</c:v>
                </c:pt>
                <c:pt idx="15725">
                  <c:v>0.82399999999999995</c:v>
                </c:pt>
                <c:pt idx="15726">
                  <c:v>0.73</c:v>
                </c:pt>
                <c:pt idx="15727">
                  <c:v>0.66400000000000003</c:v>
                </c:pt>
                <c:pt idx="15728">
                  <c:v>0.61899999999999999</c:v>
                </c:pt>
                <c:pt idx="15729">
                  <c:v>0.59299999999999997</c:v>
                </c:pt>
                <c:pt idx="15730">
                  <c:v>0.58299999999999996</c:v>
                </c:pt>
                <c:pt idx="15731">
                  <c:v>2.0099999999999998</c:v>
                </c:pt>
                <c:pt idx="15732">
                  <c:v>2.0699999999999998</c:v>
                </c:pt>
                <c:pt idx="15733">
                  <c:v>2.2130000000000001</c:v>
                </c:pt>
                <c:pt idx="15734">
                  <c:v>2.3820000000000001</c:v>
                </c:pt>
                <c:pt idx="15735">
                  <c:v>2.3639999999999999</c:v>
                </c:pt>
                <c:pt idx="15736">
                  <c:v>2.4129999999999998</c:v>
                </c:pt>
                <c:pt idx="15737">
                  <c:v>2.4409999999999998</c:v>
                </c:pt>
                <c:pt idx="15738">
                  <c:v>2.3849999999999998</c:v>
                </c:pt>
                <c:pt idx="15739">
                  <c:v>2.379</c:v>
                </c:pt>
                <c:pt idx="15740">
                  <c:v>2.3820000000000001</c:v>
                </c:pt>
                <c:pt idx="15741">
                  <c:v>2.3780000000000001</c:v>
                </c:pt>
                <c:pt idx="15742">
                  <c:v>2.387</c:v>
                </c:pt>
                <c:pt idx="15743">
                  <c:v>2.3929999999999998</c:v>
                </c:pt>
                <c:pt idx="15744">
                  <c:v>2.3719999999999999</c:v>
                </c:pt>
                <c:pt idx="15745">
                  <c:v>2.3919999999999999</c:v>
                </c:pt>
                <c:pt idx="15746">
                  <c:v>2.375</c:v>
                </c:pt>
                <c:pt idx="15747">
                  <c:v>2.3780000000000001</c:v>
                </c:pt>
                <c:pt idx="15748">
                  <c:v>2.3849999999999998</c:v>
                </c:pt>
                <c:pt idx="15749">
                  <c:v>2.371</c:v>
                </c:pt>
                <c:pt idx="15750">
                  <c:v>2.427</c:v>
                </c:pt>
                <c:pt idx="15751">
                  <c:v>2.3730000000000002</c:v>
                </c:pt>
                <c:pt idx="15752">
                  <c:v>2.4420000000000002</c:v>
                </c:pt>
                <c:pt idx="15753">
                  <c:v>2.38</c:v>
                </c:pt>
                <c:pt idx="15754">
                  <c:v>2.391</c:v>
                </c:pt>
                <c:pt idx="15755">
                  <c:v>2.3959999999999999</c:v>
                </c:pt>
                <c:pt idx="15756">
                  <c:v>2.4020000000000001</c:v>
                </c:pt>
                <c:pt idx="15757">
                  <c:v>2.4009999999999998</c:v>
                </c:pt>
                <c:pt idx="15758">
                  <c:v>2.4300000000000002</c:v>
                </c:pt>
                <c:pt idx="15759">
                  <c:v>2.4470000000000001</c:v>
                </c:pt>
                <c:pt idx="15760">
                  <c:v>2.4489999999999998</c:v>
                </c:pt>
                <c:pt idx="15761">
                  <c:v>2.4510000000000001</c:v>
                </c:pt>
                <c:pt idx="15762">
                  <c:v>2.4460000000000002</c:v>
                </c:pt>
                <c:pt idx="15763">
                  <c:v>2.4449999999999998</c:v>
                </c:pt>
                <c:pt idx="15764">
                  <c:v>2.4670000000000001</c:v>
                </c:pt>
                <c:pt idx="15765">
                  <c:v>2.4950000000000001</c:v>
                </c:pt>
                <c:pt idx="15766">
                  <c:v>2.472</c:v>
                </c:pt>
                <c:pt idx="15767">
                  <c:v>2.4590000000000001</c:v>
                </c:pt>
                <c:pt idx="15768">
                  <c:v>2.452</c:v>
                </c:pt>
                <c:pt idx="15769">
                  <c:v>2.476</c:v>
                </c:pt>
                <c:pt idx="15770">
                  <c:v>2.472</c:v>
                </c:pt>
                <c:pt idx="15771">
                  <c:v>2.464</c:v>
                </c:pt>
                <c:pt idx="15772">
                  <c:v>2.508</c:v>
                </c:pt>
                <c:pt idx="15773">
                  <c:v>2.444</c:v>
                </c:pt>
                <c:pt idx="15774">
                  <c:v>2.4409999999999998</c:v>
                </c:pt>
                <c:pt idx="15775">
                  <c:v>2.472</c:v>
                </c:pt>
                <c:pt idx="15776">
                  <c:v>2.468</c:v>
                </c:pt>
                <c:pt idx="15777">
                  <c:v>2.4470000000000001</c:v>
                </c:pt>
                <c:pt idx="15778">
                  <c:v>3.89</c:v>
                </c:pt>
                <c:pt idx="15779">
                  <c:v>3.8929999999999998</c:v>
                </c:pt>
                <c:pt idx="15780">
                  <c:v>3.8650000000000002</c:v>
                </c:pt>
                <c:pt idx="15781">
                  <c:v>3.899</c:v>
                </c:pt>
                <c:pt idx="15782">
                  <c:v>3.9340000000000002</c:v>
                </c:pt>
                <c:pt idx="15783">
                  <c:v>3.9550000000000001</c:v>
                </c:pt>
                <c:pt idx="15784">
                  <c:v>3.92</c:v>
                </c:pt>
                <c:pt idx="15785">
                  <c:v>3.91</c:v>
                </c:pt>
                <c:pt idx="15786">
                  <c:v>3.9169999999999998</c:v>
                </c:pt>
                <c:pt idx="15787">
                  <c:v>3.927</c:v>
                </c:pt>
                <c:pt idx="15788">
                  <c:v>3.9510000000000001</c:v>
                </c:pt>
                <c:pt idx="15789">
                  <c:v>3.9470000000000001</c:v>
                </c:pt>
                <c:pt idx="15790">
                  <c:v>3.94</c:v>
                </c:pt>
                <c:pt idx="15791">
                  <c:v>3.9449999999999998</c:v>
                </c:pt>
                <c:pt idx="15792">
                  <c:v>3.9390000000000001</c:v>
                </c:pt>
                <c:pt idx="15793">
                  <c:v>4</c:v>
                </c:pt>
                <c:pt idx="15794">
                  <c:v>3.9950000000000001</c:v>
                </c:pt>
                <c:pt idx="15795">
                  <c:v>4.0270000000000001</c:v>
                </c:pt>
                <c:pt idx="15796">
                  <c:v>4.2930000000000001</c:v>
                </c:pt>
                <c:pt idx="15797">
                  <c:v>4.3460000000000001</c:v>
                </c:pt>
                <c:pt idx="15798">
                  <c:v>4.4009999999999998</c:v>
                </c:pt>
                <c:pt idx="15799">
                  <c:v>4.3209999999999997</c:v>
                </c:pt>
                <c:pt idx="15800">
                  <c:v>4.3490000000000002</c:v>
                </c:pt>
                <c:pt idx="15801">
                  <c:v>0.23899999999999999</c:v>
                </c:pt>
                <c:pt idx="15802">
                  <c:v>8.3000000000000004E-2</c:v>
                </c:pt>
                <c:pt idx="15803">
                  <c:v>8.4000000000000005E-2</c:v>
                </c:pt>
                <c:pt idx="15804">
                  <c:v>8.2000000000000003E-2</c:v>
                </c:pt>
                <c:pt idx="15805">
                  <c:v>8.2000000000000003E-2</c:v>
                </c:pt>
                <c:pt idx="15806">
                  <c:v>8.3000000000000004E-2</c:v>
                </c:pt>
                <c:pt idx="15807">
                  <c:v>8.2000000000000003E-2</c:v>
                </c:pt>
                <c:pt idx="15808">
                  <c:v>8.2000000000000003E-2</c:v>
                </c:pt>
                <c:pt idx="15809">
                  <c:v>8.1000000000000003E-2</c:v>
                </c:pt>
                <c:pt idx="15810">
                  <c:v>8.3000000000000004E-2</c:v>
                </c:pt>
                <c:pt idx="15811">
                  <c:v>8.2000000000000003E-2</c:v>
                </c:pt>
                <c:pt idx="15812">
                  <c:v>0.123</c:v>
                </c:pt>
                <c:pt idx="15813">
                  <c:v>8.2000000000000003E-2</c:v>
                </c:pt>
                <c:pt idx="15814">
                  <c:v>8.4000000000000005E-2</c:v>
                </c:pt>
                <c:pt idx="15815">
                  <c:v>8.2000000000000003E-2</c:v>
                </c:pt>
                <c:pt idx="15816">
                  <c:v>0.13900000000000001</c:v>
                </c:pt>
                <c:pt idx="15817">
                  <c:v>0.183</c:v>
                </c:pt>
                <c:pt idx="15818">
                  <c:v>0.20499999999999999</c:v>
                </c:pt>
                <c:pt idx="15819">
                  <c:v>0.224</c:v>
                </c:pt>
                <c:pt idx="15820">
                  <c:v>0.252</c:v>
                </c:pt>
                <c:pt idx="15821">
                  <c:v>0.21099999999999999</c:v>
                </c:pt>
                <c:pt idx="15822">
                  <c:v>0.88500000000000001</c:v>
                </c:pt>
                <c:pt idx="15823">
                  <c:v>0.84699999999999998</c:v>
                </c:pt>
                <c:pt idx="15824">
                  <c:v>0.80400000000000005</c:v>
                </c:pt>
                <c:pt idx="15825">
                  <c:v>0.82199999999999995</c:v>
                </c:pt>
                <c:pt idx="15826">
                  <c:v>0.83</c:v>
                </c:pt>
                <c:pt idx="15827">
                  <c:v>0.81799999999999995</c:v>
                </c:pt>
                <c:pt idx="15828">
                  <c:v>0.82</c:v>
                </c:pt>
                <c:pt idx="15829">
                  <c:v>0.94199999999999995</c:v>
                </c:pt>
                <c:pt idx="15830">
                  <c:v>0.91400000000000003</c:v>
                </c:pt>
                <c:pt idx="15831">
                  <c:v>0.92900000000000005</c:v>
                </c:pt>
                <c:pt idx="15832">
                  <c:v>0.85499999999999998</c:v>
                </c:pt>
                <c:pt idx="15833">
                  <c:v>0.82099999999999995</c:v>
                </c:pt>
                <c:pt idx="15834">
                  <c:v>0.82099999999999995</c:v>
                </c:pt>
                <c:pt idx="15835">
                  <c:v>0.82199999999999995</c:v>
                </c:pt>
                <c:pt idx="15836">
                  <c:v>0.82199999999999995</c:v>
                </c:pt>
                <c:pt idx="15837">
                  <c:v>0.82399999999999995</c:v>
                </c:pt>
                <c:pt idx="15838">
                  <c:v>0.86399999999999999</c:v>
                </c:pt>
                <c:pt idx="15839">
                  <c:v>0.82099999999999995</c:v>
                </c:pt>
                <c:pt idx="15840">
                  <c:v>0.82099999999999995</c:v>
                </c:pt>
                <c:pt idx="15841">
                  <c:v>0.82199999999999995</c:v>
                </c:pt>
                <c:pt idx="15842">
                  <c:v>0.82</c:v>
                </c:pt>
                <c:pt idx="15843">
                  <c:v>0.82</c:v>
                </c:pt>
                <c:pt idx="15844">
                  <c:v>0.86899999999999999</c:v>
                </c:pt>
                <c:pt idx="15845">
                  <c:v>0.86499999999999999</c:v>
                </c:pt>
                <c:pt idx="15846">
                  <c:v>0.873</c:v>
                </c:pt>
                <c:pt idx="15847">
                  <c:v>0.89100000000000001</c:v>
                </c:pt>
                <c:pt idx="15848">
                  <c:v>0.86499999999999999</c:v>
                </c:pt>
                <c:pt idx="15849">
                  <c:v>0.87</c:v>
                </c:pt>
                <c:pt idx="15850">
                  <c:v>0.89200000000000002</c:v>
                </c:pt>
                <c:pt idx="15851">
                  <c:v>0.86899999999999999</c:v>
                </c:pt>
                <c:pt idx="15852">
                  <c:v>0.86899999999999999</c:v>
                </c:pt>
                <c:pt idx="15853">
                  <c:v>0.877</c:v>
                </c:pt>
                <c:pt idx="15854">
                  <c:v>0.86899999999999999</c:v>
                </c:pt>
                <c:pt idx="15855">
                  <c:v>0.86899999999999999</c:v>
                </c:pt>
                <c:pt idx="15856">
                  <c:v>2.831</c:v>
                </c:pt>
                <c:pt idx="15857">
                  <c:v>2.8759999999999999</c:v>
                </c:pt>
                <c:pt idx="15858">
                  <c:v>2.839</c:v>
                </c:pt>
                <c:pt idx="15859">
                  <c:v>2.95</c:v>
                </c:pt>
                <c:pt idx="15860">
                  <c:v>2.8340000000000001</c:v>
                </c:pt>
                <c:pt idx="15861">
                  <c:v>2.8540000000000001</c:v>
                </c:pt>
                <c:pt idx="15862">
                  <c:v>0.26400000000000001</c:v>
                </c:pt>
                <c:pt idx="15863">
                  <c:v>8.2000000000000003E-2</c:v>
                </c:pt>
                <c:pt idx="15864">
                  <c:v>8.2000000000000003E-2</c:v>
                </c:pt>
                <c:pt idx="15865">
                  <c:v>8.2000000000000003E-2</c:v>
                </c:pt>
                <c:pt idx="15866">
                  <c:v>8.4000000000000005E-2</c:v>
                </c:pt>
                <c:pt idx="15867">
                  <c:v>8.2000000000000003E-2</c:v>
                </c:pt>
                <c:pt idx="15868">
                  <c:v>8.2000000000000003E-2</c:v>
                </c:pt>
                <c:pt idx="15869">
                  <c:v>8.2000000000000003E-2</c:v>
                </c:pt>
                <c:pt idx="15870">
                  <c:v>8.2000000000000003E-2</c:v>
                </c:pt>
                <c:pt idx="15871">
                  <c:v>8.4000000000000005E-2</c:v>
                </c:pt>
                <c:pt idx="15872">
                  <c:v>8.2000000000000003E-2</c:v>
                </c:pt>
                <c:pt idx="15873">
                  <c:v>8.2000000000000003E-2</c:v>
                </c:pt>
                <c:pt idx="15874">
                  <c:v>8.4000000000000005E-2</c:v>
                </c:pt>
                <c:pt idx="15875">
                  <c:v>8.2000000000000003E-2</c:v>
                </c:pt>
                <c:pt idx="15876">
                  <c:v>8.2000000000000003E-2</c:v>
                </c:pt>
                <c:pt idx="15877">
                  <c:v>8.2000000000000003E-2</c:v>
                </c:pt>
                <c:pt idx="15878">
                  <c:v>8.2000000000000003E-2</c:v>
                </c:pt>
                <c:pt idx="15879">
                  <c:v>2.206</c:v>
                </c:pt>
                <c:pt idx="15880">
                  <c:v>3.18</c:v>
                </c:pt>
                <c:pt idx="15881">
                  <c:v>8.2710000000000008</c:v>
                </c:pt>
                <c:pt idx="15882">
                  <c:v>8.4480000000000004</c:v>
                </c:pt>
                <c:pt idx="15883">
                  <c:v>14.476000000000001</c:v>
                </c:pt>
                <c:pt idx="15884">
                  <c:v>15.965999999999999</c:v>
                </c:pt>
                <c:pt idx="15885">
                  <c:v>20.9</c:v>
                </c:pt>
                <c:pt idx="15886">
                  <c:v>19.408999999999999</c:v>
                </c:pt>
                <c:pt idx="15887">
                  <c:v>23.765999999999998</c:v>
                </c:pt>
                <c:pt idx="15888">
                  <c:v>26.972999999999999</c:v>
                </c:pt>
                <c:pt idx="15889">
                  <c:v>24.695</c:v>
                </c:pt>
                <c:pt idx="15890">
                  <c:v>24.353999999999999</c:v>
                </c:pt>
                <c:pt idx="15891">
                  <c:v>20.942</c:v>
                </c:pt>
                <c:pt idx="15892">
                  <c:v>23.983000000000001</c:v>
                </c:pt>
                <c:pt idx="15893">
                  <c:v>22.762</c:v>
                </c:pt>
                <c:pt idx="15894">
                  <c:v>22.134</c:v>
                </c:pt>
                <c:pt idx="15895">
                  <c:v>22.221</c:v>
                </c:pt>
                <c:pt idx="15896">
                  <c:v>23.196000000000002</c:v>
                </c:pt>
                <c:pt idx="15897">
                  <c:v>22.146000000000001</c:v>
                </c:pt>
                <c:pt idx="15898">
                  <c:v>22.573</c:v>
                </c:pt>
                <c:pt idx="15899">
                  <c:v>21.141999999999999</c:v>
                </c:pt>
                <c:pt idx="15900">
                  <c:v>20.823</c:v>
                </c:pt>
                <c:pt idx="15901">
                  <c:v>24.079000000000001</c:v>
                </c:pt>
                <c:pt idx="15902">
                  <c:v>20.888000000000002</c:v>
                </c:pt>
                <c:pt idx="15903">
                  <c:v>20.606000000000002</c:v>
                </c:pt>
                <c:pt idx="15904">
                  <c:v>21.798999999999999</c:v>
                </c:pt>
                <c:pt idx="15905">
                  <c:v>21.936</c:v>
                </c:pt>
                <c:pt idx="15906">
                  <c:v>21.03</c:v>
                </c:pt>
                <c:pt idx="15907">
                  <c:v>21.742000000000001</c:v>
                </c:pt>
                <c:pt idx="15908">
                  <c:v>24.233000000000001</c:v>
                </c:pt>
                <c:pt idx="15909">
                  <c:v>20.562999999999999</c:v>
                </c:pt>
                <c:pt idx="15910">
                  <c:v>20.712</c:v>
                </c:pt>
                <c:pt idx="15911">
                  <c:v>22.077000000000002</c:v>
                </c:pt>
                <c:pt idx="15912">
                  <c:v>17.408000000000001</c:v>
                </c:pt>
                <c:pt idx="15913">
                  <c:v>22.192</c:v>
                </c:pt>
                <c:pt idx="15914">
                  <c:v>22.445</c:v>
                </c:pt>
                <c:pt idx="15915">
                  <c:v>20.486000000000001</c:v>
                </c:pt>
                <c:pt idx="15916">
                  <c:v>20.012</c:v>
                </c:pt>
                <c:pt idx="15917">
                  <c:v>21.838999999999999</c:v>
                </c:pt>
                <c:pt idx="15918">
                  <c:v>21.712</c:v>
                </c:pt>
                <c:pt idx="15919">
                  <c:v>20.408999999999999</c:v>
                </c:pt>
                <c:pt idx="15920">
                  <c:v>20.454000000000001</c:v>
                </c:pt>
                <c:pt idx="15921">
                  <c:v>24.803000000000001</c:v>
                </c:pt>
                <c:pt idx="15922">
                  <c:v>19.18</c:v>
                </c:pt>
                <c:pt idx="15923">
                  <c:v>19.283999999999999</c:v>
                </c:pt>
                <c:pt idx="15924">
                  <c:v>17.835999999999999</c:v>
                </c:pt>
                <c:pt idx="15925">
                  <c:v>17.045999999999999</c:v>
                </c:pt>
                <c:pt idx="15926">
                  <c:v>15.321</c:v>
                </c:pt>
                <c:pt idx="15927">
                  <c:v>18.559000000000001</c:v>
                </c:pt>
                <c:pt idx="15928">
                  <c:v>15.154</c:v>
                </c:pt>
                <c:pt idx="15929">
                  <c:v>14.959</c:v>
                </c:pt>
                <c:pt idx="15930">
                  <c:v>16.422999999999998</c:v>
                </c:pt>
                <c:pt idx="15931">
                  <c:v>14.884</c:v>
                </c:pt>
                <c:pt idx="15932">
                  <c:v>21.231999999999999</c:v>
                </c:pt>
                <c:pt idx="15933">
                  <c:v>17.105</c:v>
                </c:pt>
                <c:pt idx="15934">
                  <c:v>17.164000000000001</c:v>
                </c:pt>
                <c:pt idx="15935">
                  <c:v>14.925000000000001</c:v>
                </c:pt>
                <c:pt idx="15936">
                  <c:v>8.7110000000000003</c:v>
                </c:pt>
                <c:pt idx="15937">
                  <c:v>14.619</c:v>
                </c:pt>
                <c:pt idx="15938">
                  <c:v>16.103999999999999</c:v>
                </c:pt>
                <c:pt idx="15939">
                  <c:v>14.632</c:v>
                </c:pt>
                <c:pt idx="15940">
                  <c:v>13.023999999999999</c:v>
                </c:pt>
                <c:pt idx="15941">
                  <c:v>12.172000000000001</c:v>
                </c:pt>
                <c:pt idx="15942">
                  <c:v>12.225</c:v>
                </c:pt>
                <c:pt idx="15943">
                  <c:v>14.253</c:v>
                </c:pt>
                <c:pt idx="15944">
                  <c:v>14.602</c:v>
                </c:pt>
                <c:pt idx="15945">
                  <c:v>18.87</c:v>
                </c:pt>
                <c:pt idx="15946">
                  <c:v>20.861999999999998</c:v>
                </c:pt>
                <c:pt idx="15947">
                  <c:v>25.67</c:v>
                </c:pt>
                <c:pt idx="15948">
                  <c:v>15.233000000000001</c:v>
                </c:pt>
                <c:pt idx="15949">
                  <c:v>14.638</c:v>
                </c:pt>
                <c:pt idx="15950">
                  <c:v>8.5830000000000002</c:v>
                </c:pt>
                <c:pt idx="15951">
                  <c:v>14.648</c:v>
                </c:pt>
                <c:pt idx="15952">
                  <c:v>14.622999999999999</c:v>
                </c:pt>
                <c:pt idx="15953">
                  <c:v>14.694000000000001</c:v>
                </c:pt>
                <c:pt idx="15954">
                  <c:v>10.635</c:v>
                </c:pt>
                <c:pt idx="15955">
                  <c:v>12.176</c:v>
                </c:pt>
                <c:pt idx="15956">
                  <c:v>12.569000000000001</c:v>
                </c:pt>
                <c:pt idx="15957">
                  <c:v>12.371</c:v>
                </c:pt>
                <c:pt idx="15958">
                  <c:v>14.602</c:v>
                </c:pt>
                <c:pt idx="15959">
                  <c:v>7.4980000000000002</c:v>
                </c:pt>
                <c:pt idx="15960">
                  <c:v>10.664999999999999</c:v>
                </c:pt>
                <c:pt idx="15961">
                  <c:v>12.805999999999999</c:v>
                </c:pt>
                <c:pt idx="15962">
                  <c:v>12.648</c:v>
                </c:pt>
                <c:pt idx="15963">
                  <c:v>7.9630000000000001</c:v>
                </c:pt>
                <c:pt idx="15964">
                  <c:v>14.879</c:v>
                </c:pt>
                <c:pt idx="15965">
                  <c:v>14.662000000000001</c:v>
                </c:pt>
                <c:pt idx="15966">
                  <c:v>15.122999999999999</c:v>
                </c:pt>
                <c:pt idx="15967">
                  <c:v>16.431999999999999</c:v>
                </c:pt>
                <c:pt idx="15968">
                  <c:v>13.377000000000001</c:v>
                </c:pt>
                <c:pt idx="15969">
                  <c:v>13.032</c:v>
                </c:pt>
                <c:pt idx="15970">
                  <c:v>15.026999999999999</c:v>
                </c:pt>
                <c:pt idx="15971">
                  <c:v>11.348000000000001</c:v>
                </c:pt>
                <c:pt idx="15972">
                  <c:v>13.938000000000001</c:v>
                </c:pt>
                <c:pt idx="15973">
                  <c:v>15.914999999999999</c:v>
                </c:pt>
                <c:pt idx="15974">
                  <c:v>19.77</c:v>
                </c:pt>
                <c:pt idx="15975">
                  <c:v>11.675000000000001</c:v>
                </c:pt>
                <c:pt idx="15976">
                  <c:v>10.96</c:v>
                </c:pt>
                <c:pt idx="15977">
                  <c:v>8.6110000000000007</c:v>
                </c:pt>
                <c:pt idx="15978">
                  <c:v>10.689</c:v>
                </c:pt>
                <c:pt idx="15979">
                  <c:v>10.96</c:v>
                </c:pt>
                <c:pt idx="15980">
                  <c:v>10.074999999999999</c:v>
                </c:pt>
                <c:pt idx="15981">
                  <c:v>13.943</c:v>
                </c:pt>
                <c:pt idx="15982">
                  <c:v>17.541</c:v>
                </c:pt>
                <c:pt idx="15983">
                  <c:v>18.959</c:v>
                </c:pt>
                <c:pt idx="15984">
                  <c:v>12.43</c:v>
                </c:pt>
                <c:pt idx="15985">
                  <c:v>13.394</c:v>
                </c:pt>
                <c:pt idx="15986">
                  <c:v>8.9440000000000008</c:v>
                </c:pt>
                <c:pt idx="15987">
                  <c:v>9.4329999999999998</c:v>
                </c:pt>
                <c:pt idx="15988">
                  <c:v>11.233000000000001</c:v>
                </c:pt>
                <c:pt idx="15989">
                  <c:v>9.3620000000000001</c:v>
                </c:pt>
                <c:pt idx="15990">
                  <c:v>7.8479999999999999</c:v>
                </c:pt>
                <c:pt idx="15991">
                  <c:v>8.0009999999999994</c:v>
                </c:pt>
                <c:pt idx="15992">
                  <c:v>8.5050000000000008</c:v>
                </c:pt>
                <c:pt idx="15993">
                  <c:v>8.016</c:v>
                </c:pt>
                <c:pt idx="15994">
                  <c:v>10.9</c:v>
                </c:pt>
                <c:pt idx="15995">
                  <c:v>11.753</c:v>
                </c:pt>
                <c:pt idx="15996">
                  <c:v>10.067</c:v>
                </c:pt>
                <c:pt idx="15997">
                  <c:v>8.125</c:v>
                </c:pt>
                <c:pt idx="15998">
                  <c:v>14.031000000000001</c:v>
                </c:pt>
                <c:pt idx="15999">
                  <c:v>14.068</c:v>
                </c:pt>
                <c:pt idx="16000">
                  <c:v>17.794</c:v>
                </c:pt>
                <c:pt idx="16001">
                  <c:v>12.023999999999999</c:v>
                </c:pt>
                <c:pt idx="16002">
                  <c:v>9.375</c:v>
                </c:pt>
                <c:pt idx="16003">
                  <c:v>8.0050000000000008</c:v>
                </c:pt>
                <c:pt idx="16004">
                  <c:v>7.9160000000000004</c:v>
                </c:pt>
                <c:pt idx="16005">
                  <c:v>9.5649999999999995</c:v>
                </c:pt>
                <c:pt idx="16006">
                  <c:v>5.625</c:v>
                </c:pt>
                <c:pt idx="16007">
                  <c:v>9.2430000000000003</c:v>
                </c:pt>
                <c:pt idx="16008">
                  <c:v>10.548999999999999</c:v>
                </c:pt>
                <c:pt idx="16009">
                  <c:v>10.744999999999999</c:v>
                </c:pt>
                <c:pt idx="16010">
                  <c:v>260.72300000000001</c:v>
                </c:pt>
                <c:pt idx="16011">
                  <c:v>11.222</c:v>
                </c:pt>
                <c:pt idx="16012">
                  <c:v>7.5410000000000004</c:v>
                </c:pt>
                <c:pt idx="16013">
                  <c:v>5.3789999999999996</c:v>
                </c:pt>
                <c:pt idx="16014">
                  <c:v>9.5559999999999992</c:v>
                </c:pt>
                <c:pt idx="16015">
                  <c:v>9.343</c:v>
                </c:pt>
                <c:pt idx="16016">
                  <c:v>10.61</c:v>
                </c:pt>
                <c:pt idx="16017">
                  <c:v>8.1880000000000006</c:v>
                </c:pt>
                <c:pt idx="16018">
                  <c:v>9.4779999999999998</c:v>
                </c:pt>
                <c:pt idx="16019">
                  <c:v>6.1340000000000003</c:v>
                </c:pt>
                <c:pt idx="16020">
                  <c:v>5.3419999999999996</c:v>
                </c:pt>
                <c:pt idx="16021">
                  <c:v>9.19</c:v>
                </c:pt>
                <c:pt idx="16022">
                  <c:v>7.8079999999999998</c:v>
                </c:pt>
                <c:pt idx="16023">
                  <c:v>8.1630000000000003</c:v>
                </c:pt>
                <c:pt idx="16024">
                  <c:v>7.8310000000000004</c:v>
                </c:pt>
                <c:pt idx="16025">
                  <c:v>9.7629999999999999</c:v>
                </c:pt>
                <c:pt idx="16026">
                  <c:v>13.419</c:v>
                </c:pt>
                <c:pt idx="16027">
                  <c:v>13.449</c:v>
                </c:pt>
                <c:pt idx="16028">
                  <c:v>13.596</c:v>
                </c:pt>
                <c:pt idx="16029">
                  <c:v>17.143999999999998</c:v>
                </c:pt>
                <c:pt idx="16030">
                  <c:v>17.957999999999998</c:v>
                </c:pt>
                <c:pt idx="16031">
                  <c:v>8.8439999999999994</c:v>
                </c:pt>
                <c:pt idx="16032">
                  <c:v>7.7949999999999999</c:v>
                </c:pt>
                <c:pt idx="16033">
                  <c:v>7.7569999999999997</c:v>
                </c:pt>
                <c:pt idx="16034">
                  <c:v>7.6740000000000004</c:v>
                </c:pt>
                <c:pt idx="16035">
                  <c:v>5.4550000000000001</c:v>
                </c:pt>
                <c:pt idx="16036">
                  <c:v>5.2320000000000002</c:v>
                </c:pt>
                <c:pt idx="16037">
                  <c:v>6.484</c:v>
                </c:pt>
                <c:pt idx="16038">
                  <c:v>10.119</c:v>
                </c:pt>
                <c:pt idx="16039">
                  <c:v>12.515000000000001</c:v>
                </c:pt>
                <c:pt idx="16040">
                  <c:v>8.18</c:v>
                </c:pt>
                <c:pt idx="16041">
                  <c:v>9.452</c:v>
                </c:pt>
                <c:pt idx="16042">
                  <c:v>8.1820000000000004</c:v>
                </c:pt>
                <c:pt idx="16043">
                  <c:v>8.8989999999999991</c:v>
                </c:pt>
                <c:pt idx="16044">
                  <c:v>11.911</c:v>
                </c:pt>
                <c:pt idx="16045">
                  <c:v>4.8150000000000004</c:v>
                </c:pt>
                <c:pt idx="16046">
                  <c:v>7.9690000000000003</c:v>
                </c:pt>
                <c:pt idx="16047">
                  <c:v>8.6760000000000002</c:v>
                </c:pt>
                <c:pt idx="16048">
                  <c:v>5.2039999999999997</c:v>
                </c:pt>
                <c:pt idx="16049">
                  <c:v>8.8550000000000004</c:v>
                </c:pt>
                <c:pt idx="16050">
                  <c:v>7.5970000000000004</c:v>
                </c:pt>
                <c:pt idx="16051">
                  <c:v>5.7489999999999997</c:v>
                </c:pt>
                <c:pt idx="16052">
                  <c:v>5.3630000000000004</c:v>
                </c:pt>
                <c:pt idx="16053">
                  <c:v>5.1219999999999999</c:v>
                </c:pt>
                <c:pt idx="16054">
                  <c:v>4.0910000000000002</c:v>
                </c:pt>
                <c:pt idx="16055">
                  <c:v>10.038</c:v>
                </c:pt>
                <c:pt idx="16056">
                  <c:v>7.6029999999999998</c:v>
                </c:pt>
                <c:pt idx="16057">
                  <c:v>7.7460000000000004</c:v>
                </c:pt>
                <c:pt idx="16058">
                  <c:v>13.009</c:v>
                </c:pt>
                <c:pt idx="16059">
                  <c:v>13.771000000000001</c:v>
                </c:pt>
                <c:pt idx="16060">
                  <c:v>13.677</c:v>
                </c:pt>
                <c:pt idx="16061">
                  <c:v>9.5210000000000008</c:v>
                </c:pt>
                <c:pt idx="16062">
                  <c:v>10.273999999999999</c:v>
                </c:pt>
                <c:pt idx="16063">
                  <c:v>9.0879999999999992</c:v>
                </c:pt>
                <c:pt idx="16064">
                  <c:v>11.505000000000001</c:v>
                </c:pt>
                <c:pt idx="16065">
                  <c:v>7.6139999999999999</c:v>
                </c:pt>
                <c:pt idx="16066">
                  <c:v>8.859</c:v>
                </c:pt>
                <c:pt idx="16067">
                  <c:v>5.4050000000000002</c:v>
                </c:pt>
                <c:pt idx="16068">
                  <c:v>11.053000000000001</c:v>
                </c:pt>
                <c:pt idx="16069">
                  <c:v>10.808</c:v>
                </c:pt>
                <c:pt idx="16070">
                  <c:v>10.502000000000001</c:v>
                </c:pt>
                <c:pt idx="16071">
                  <c:v>9.9629999999999992</c:v>
                </c:pt>
                <c:pt idx="16072">
                  <c:v>9.5419999999999998</c:v>
                </c:pt>
                <c:pt idx="16073">
                  <c:v>7.6870000000000003</c:v>
                </c:pt>
                <c:pt idx="16074">
                  <c:v>9.3529999999999998</c:v>
                </c:pt>
                <c:pt idx="16075">
                  <c:v>10.349</c:v>
                </c:pt>
                <c:pt idx="16076">
                  <c:v>12.836</c:v>
                </c:pt>
                <c:pt idx="16077">
                  <c:v>11.395</c:v>
                </c:pt>
                <c:pt idx="16078">
                  <c:v>6.4710000000000001</c:v>
                </c:pt>
                <c:pt idx="16079">
                  <c:v>7.6909999999999998</c:v>
                </c:pt>
                <c:pt idx="16080">
                  <c:v>8.8650000000000002</c:v>
                </c:pt>
                <c:pt idx="16081">
                  <c:v>11.282</c:v>
                </c:pt>
                <c:pt idx="16082">
                  <c:v>12.747999999999999</c:v>
                </c:pt>
                <c:pt idx="16083">
                  <c:v>11.393000000000001</c:v>
                </c:pt>
                <c:pt idx="16084">
                  <c:v>13.865</c:v>
                </c:pt>
                <c:pt idx="16085">
                  <c:v>13.884</c:v>
                </c:pt>
                <c:pt idx="16086">
                  <c:v>17.425999999999998</c:v>
                </c:pt>
                <c:pt idx="16087">
                  <c:v>11.704000000000001</c:v>
                </c:pt>
                <c:pt idx="16088">
                  <c:v>12.103</c:v>
                </c:pt>
                <c:pt idx="16089">
                  <c:v>12.654999999999999</c:v>
                </c:pt>
                <c:pt idx="16090">
                  <c:v>6.8</c:v>
                </c:pt>
                <c:pt idx="16091">
                  <c:v>9.0449999999999999</c:v>
                </c:pt>
                <c:pt idx="16092">
                  <c:v>11.531000000000001</c:v>
                </c:pt>
                <c:pt idx="16093">
                  <c:v>11.432</c:v>
                </c:pt>
                <c:pt idx="16094">
                  <c:v>13.301</c:v>
                </c:pt>
                <c:pt idx="16095">
                  <c:v>11.468</c:v>
                </c:pt>
                <c:pt idx="16096">
                  <c:v>8.8119999999999994</c:v>
                </c:pt>
                <c:pt idx="16097">
                  <c:v>7.8380000000000001</c:v>
                </c:pt>
                <c:pt idx="16098">
                  <c:v>11.891</c:v>
                </c:pt>
                <c:pt idx="16099">
                  <c:v>11.461</c:v>
                </c:pt>
                <c:pt idx="16100">
                  <c:v>13.081</c:v>
                </c:pt>
                <c:pt idx="16101">
                  <c:v>12.262</c:v>
                </c:pt>
                <c:pt idx="16102">
                  <c:v>8.07</c:v>
                </c:pt>
                <c:pt idx="16103">
                  <c:v>11.648999999999999</c:v>
                </c:pt>
                <c:pt idx="16104">
                  <c:v>11.680999999999999</c:v>
                </c:pt>
                <c:pt idx="16105">
                  <c:v>11.737</c:v>
                </c:pt>
                <c:pt idx="16106">
                  <c:v>6.9119999999999999</c:v>
                </c:pt>
                <c:pt idx="16107">
                  <c:v>8.0289999999999999</c:v>
                </c:pt>
                <c:pt idx="16108">
                  <c:v>7.41</c:v>
                </c:pt>
                <c:pt idx="16109">
                  <c:v>9.9009999999999998</c:v>
                </c:pt>
                <c:pt idx="16110">
                  <c:v>11.509</c:v>
                </c:pt>
                <c:pt idx="16111">
                  <c:v>11.837999999999999</c:v>
                </c:pt>
                <c:pt idx="16112">
                  <c:v>63.652000000000001</c:v>
                </c:pt>
                <c:pt idx="16113">
                  <c:v>63.802</c:v>
                </c:pt>
                <c:pt idx="16114">
                  <c:v>12.834</c:v>
                </c:pt>
                <c:pt idx="16115">
                  <c:v>12.955</c:v>
                </c:pt>
                <c:pt idx="16116">
                  <c:v>13.539</c:v>
                </c:pt>
                <c:pt idx="16117">
                  <c:v>10.154999999999999</c:v>
                </c:pt>
                <c:pt idx="16118">
                  <c:v>7.8470000000000004</c:v>
                </c:pt>
                <c:pt idx="16119">
                  <c:v>10.916</c:v>
                </c:pt>
                <c:pt idx="16120">
                  <c:v>11.144</c:v>
                </c:pt>
                <c:pt idx="16121">
                  <c:v>13.151</c:v>
                </c:pt>
                <c:pt idx="16122">
                  <c:v>13.15</c:v>
                </c:pt>
                <c:pt idx="16123">
                  <c:v>17.448</c:v>
                </c:pt>
                <c:pt idx="16124">
                  <c:v>10.689</c:v>
                </c:pt>
                <c:pt idx="16125">
                  <c:v>33.369999999999997</c:v>
                </c:pt>
                <c:pt idx="16126">
                  <c:v>33.536000000000001</c:v>
                </c:pt>
                <c:pt idx="16127">
                  <c:v>9.4779999999999998</c:v>
                </c:pt>
                <c:pt idx="16128">
                  <c:v>13.489000000000001</c:v>
                </c:pt>
                <c:pt idx="16129">
                  <c:v>8.0890000000000004</c:v>
                </c:pt>
                <c:pt idx="16130">
                  <c:v>11.814</c:v>
                </c:pt>
                <c:pt idx="16131">
                  <c:v>11.093</c:v>
                </c:pt>
                <c:pt idx="16132">
                  <c:v>10.388</c:v>
                </c:pt>
                <c:pt idx="16133">
                  <c:v>10.193</c:v>
                </c:pt>
                <c:pt idx="16134">
                  <c:v>16.117999999999999</c:v>
                </c:pt>
                <c:pt idx="16135">
                  <c:v>15.775</c:v>
                </c:pt>
                <c:pt idx="16136">
                  <c:v>14.106</c:v>
                </c:pt>
                <c:pt idx="16137">
                  <c:v>11.339</c:v>
                </c:pt>
                <c:pt idx="16138">
                  <c:v>10.291</c:v>
                </c:pt>
                <c:pt idx="16139">
                  <c:v>8.0790000000000006</c:v>
                </c:pt>
                <c:pt idx="16140">
                  <c:v>41.743000000000002</c:v>
                </c:pt>
                <c:pt idx="16141">
                  <c:v>98.391999999999996</c:v>
                </c:pt>
                <c:pt idx="16142">
                  <c:v>154.642</c:v>
                </c:pt>
                <c:pt idx="16143">
                  <c:v>213.53</c:v>
                </c:pt>
                <c:pt idx="16144">
                  <c:v>228.60300000000001</c:v>
                </c:pt>
                <c:pt idx="16145">
                  <c:v>232.23699999999999</c:v>
                </c:pt>
                <c:pt idx="16146">
                  <c:v>222.41399999999999</c:v>
                </c:pt>
                <c:pt idx="16147">
                  <c:v>216.066</c:v>
                </c:pt>
                <c:pt idx="16148">
                  <c:v>216.178</c:v>
                </c:pt>
                <c:pt idx="16149">
                  <c:v>227.25200000000001</c:v>
                </c:pt>
                <c:pt idx="16150">
                  <c:v>201.1</c:v>
                </c:pt>
                <c:pt idx="16151">
                  <c:v>141.697</c:v>
                </c:pt>
                <c:pt idx="16152">
                  <c:v>94.391999999999996</c:v>
                </c:pt>
                <c:pt idx="16153">
                  <c:v>42.448999999999998</c:v>
                </c:pt>
                <c:pt idx="16154">
                  <c:v>14.675000000000001</c:v>
                </c:pt>
                <c:pt idx="16155">
                  <c:v>14.57</c:v>
                </c:pt>
                <c:pt idx="16156">
                  <c:v>14.675000000000001</c:v>
                </c:pt>
                <c:pt idx="16157">
                  <c:v>15.457000000000001</c:v>
                </c:pt>
                <c:pt idx="16158">
                  <c:v>13.82</c:v>
                </c:pt>
                <c:pt idx="16159">
                  <c:v>14.597</c:v>
                </c:pt>
                <c:pt idx="16160">
                  <c:v>11.96</c:v>
                </c:pt>
                <c:pt idx="16161">
                  <c:v>13.919</c:v>
                </c:pt>
                <c:pt idx="16162">
                  <c:v>69.900999999999996</c:v>
                </c:pt>
                <c:pt idx="16163">
                  <c:v>121.431</c:v>
                </c:pt>
                <c:pt idx="16164">
                  <c:v>171.28299999999999</c:v>
                </c:pt>
                <c:pt idx="16165">
                  <c:v>225.321</c:v>
                </c:pt>
                <c:pt idx="16166">
                  <c:v>237.77699999999999</c:v>
                </c:pt>
                <c:pt idx="16167">
                  <c:v>235.09899999999999</c:v>
                </c:pt>
                <c:pt idx="16168">
                  <c:v>237.13499999999999</c:v>
                </c:pt>
                <c:pt idx="16169">
                  <c:v>209.73699999999999</c:v>
                </c:pt>
                <c:pt idx="16170">
                  <c:v>184.19399999999999</c:v>
                </c:pt>
                <c:pt idx="16171">
                  <c:v>156.59200000000001</c:v>
                </c:pt>
                <c:pt idx="16172">
                  <c:v>136.934</c:v>
                </c:pt>
                <c:pt idx="16173">
                  <c:v>115.50700000000001</c:v>
                </c:pt>
                <c:pt idx="16174">
                  <c:v>97.64</c:v>
                </c:pt>
                <c:pt idx="16175">
                  <c:v>76.766999999999996</c:v>
                </c:pt>
                <c:pt idx="16176">
                  <c:v>50.466000000000001</c:v>
                </c:pt>
                <c:pt idx="16177">
                  <c:v>37.783000000000001</c:v>
                </c:pt>
                <c:pt idx="16178">
                  <c:v>39.015999999999998</c:v>
                </c:pt>
                <c:pt idx="16179">
                  <c:v>40.774999999999999</c:v>
                </c:pt>
                <c:pt idx="16180">
                  <c:v>42.875999999999998</c:v>
                </c:pt>
                <c:pt idx="16181">
                  <c:v>38.975999999999999</c:v>
                </c:pt>
                <c:pt idx="16182">
                  <c:v>46.094999999999999</c:v>
                </c:pt>
                <c:pt idx="16183">
                  <c:v>45.826999999999998</c:v>
                </c:pt>
                <c:pt idx="16184">
                  <c:v>41.548999999999999</c:v>
                </c:pt>
                <c:pt idx="16185">
                  <c:v>37.643999999999998</c:v>
                </c:pt>
                <c:pt idx="16186">
                  <c:v>40.317</c:v>
                </c:pt>
                <c:pt idx="16187">
                  <c:v>34.816000000000003</c:v>
                </c:pt>
                <c:pt idx="16188">
                  <c:v>32.369999999999997</c:v>
                </c:pt>
                <c:pt idx="16189">
                  <c:v>37.374000000000002</c:v>
                </c:pt>
                <c:pt idx="16190">
                  <c:v>41.1</c:v>
                </c:pt>
                <c:pt idx="16191">
                  <c:v>40.225000000000001</c:v>
                </c:pt>
                <c:pt idx="16192">
                  <c:v>36.003999999999998</c:v>
                </c:pt>
                <c:pt idx="16193">
                  <c:v>35.506999999999998</c:v>
                </c:pt>
                <c:pt idx="16194">
                  <c:v>39.249000000000002</c:v>
                </c:pt>
                <c:pt idx="16195">
                  <c:v>40.134999999999998</c:v>
                </c:pt>
                <c:pt idx="16196">
                  <c:v>42.715000000000003</c:v>
                </c:pt>
                <c:pt idx="16197">
                  <c:v>44.219000000000001</c:v>
                </c:pt>
                <c:pt idx="16198">
                  <c:v>38.549999999999997</c:v>
                </c:pt>
                <c:pt idx="16199">
                  <c:v>37.286000000000001</c:v>
                </c:pt>
                <c:pt idx="16200">
                  <c:v>35.130000000000003</c:v>
                </c:pt>
                <c:pt idx="16201">
                  <c:v>37.902000000000001</c:v>
                </c:pt>
                <c:pt idx="16202">
                  <c:v>35.151000000000003</c:v>
                </c:pt>
                <c:pt idx="16203">
                  <c:v>36.497</c:v>
                </c:pt>
                <c:pt idx="16204">
                  <c:v>40.823</c:v>
                </c:pt>
                <c:pt idx="16205">
                  <c:v>39.796999999999997</c:v>
                </c:pt>
                <c:pt idx="16206">
                  <c:v>36.92</c:v>
                </c:pt>
                <c:pt idx="16207">
                  <c:v>34.033000000000001</c:v>
                </c:pt>
                <c:pt idx="16208">
                  <c:v>34.43</c:v>
                </c:pt>
                <c:pt idx="16209">
                  <c:v>36.113</c:v>
                </c:pt>
                <c:pt idx="16210">
                  <c:v>38.893000000000001</c:v>
                </c:pt>
                <c:pt idx="16211">
                  <c:v>37.854999999999997</c:v>
                </c:pt>
                <c:pt idx="16212">
                  <c:v>36.295999999999999</c:v>
                </c:pt>
                <c:pt idx="16213">
                  <c:v>35.337000000000003</c:v>
                </c:pt>
                <c:pt idx="16214">
                  <c:v>33.816000000000003</c:v>
                </c:pt>
                <c:pt idx="16215">
                  <c:v>34.551000000000002</c:v>
                </c:pt>
                <c:pt idx="16216">
                  <c:v>34.604999999999997</c:v>
                </c:pt>
                <c:pt idx="16217">
                  <c:v>36.326000000000001</c:v>
                </c:pt>
                <c:pt idx="16218">
                  <c:v>35.348999999999997</c:v>
                </c:pt>
                <c:pt idx="16219">
                  <c:v>34.274000000000001</c:v>
                </c:pt>
                <c:pt idx="16220">
                  <c:v>35.319000000000003</c:v>
                </c:pt>
                <c:pt idx="16221">
                  <c:v>35.591999999999999</c:v>
                </c:pt>
                <c:pt idx="16222">
                  <c:v>36.625</c:v>
                </c:pt>
                <c:pt idx="16223">
                  <c:v>36.404000000000003</c:v>
                </c:pt>
                <c:pt idx="16224">
                  <c:v>33.387</c:v>
                </c:pt>
                <c:pt idx="16225">
                  <c:v>30.986999999999998</c:v>
                </c:pt>
                <c:pt idx="16226">
                  <c:v>33.546999999999997</c:v>
                </c:pt>
                <c:pt idx="16227">
                  <c:v>34.006999999999998</c:v>
                </c:pt>
                <c:pt idx="16228">
                  <c:v>36.478999999999999</c:v>
                </c:pt>
                <c:pt idx="16229">
                  <c:v>36.195</c:v>
                </c:pt>
                <c:pt idx="16230">
                  <c:v>34.360999999999997</c:v>
                </c:pt>
                <c:pt idx="16231">
                  <c:v>33.963999999999999</c:v>
                </c:pt>
                <c:pt idx="16232">
                  <c:v>34.783000000000001</c:v>
                </c:pt>
                <c:pt idx="16233">
                  <c:v>34.286000000000001</c:v>
                </c:pt>
                <c:pt idx="16234">
                  <c:v>35.003999999999998</c:v>
                </c:pt>
                <c:pt idx="16235">
                  <c:v>34.485999999999997</c:v>
                </c:pt>
                <c:pt idx="16236">
                  <c:v>32.35</c:v>
                </c:pt>
                <c:pt idx="16237">
                  <c:v>32.466999999999999</c:v>
                </c:pt>
                <c:pt idx="16238">
                  <c:v>27.693000000000001</c:v>
                </c:pt>
                <c:pt idx="16239">
                  <c:v>25.832999999999998</c:v>
                </c:pt>
                <c:pt idx="16240">
                  <c:v>24.038</c:v>
                </c:pt>
                <c:pt idx="16241">
                  <c:v>22.36</c:v>
                </c:pt>
                <c:pt idx="16242">
                  <c:v>21.742999999999999</c:v>
                </c:pt>
                <c:pt idx="16243">
                  <c:v>17.292000000000002</c:v>
                </c:pt>
                <c:pt idx="16244">
                  <c:v>17.977</c:v>
                </c:pt>
                <c:pt idx="16245">
                  <c:v>16.960999999999999</c:v>
                </c:pt>
                <c:pt idx="16246">
                  <c:v>17.210999999999999</c:v>
                </c:pt>
                <c:pt idx="16247">
                  <c:v>18.879000000000001</c:v>
                </c:pt>
                <c:pt idx="16248">
                  <c:v>15.438000000000001</c:v>
                </c:pt>
                <c:pt idx="16249">
                  <c:v>15.009</c:v>
                </c:pt>
                <c:pt idx="16250">
                  <c:v>11.132999999999999</c:v>
                </c:pt>
                <c:pt idx="16251">
                  <c:v>8.1969999999999992</c:v>
                </c:pt>
                <c:pt idx="16252">
                  <c:v>8.8789999999999996</c:v>
                </c:pt>
                <c:pt idx="16253">
                  <c:v>12.227</c:v>
                </c:pt>
                <c:pt idx="16254">
                  <c:v>12.335000000000001</c:v>
                </c:pt>
                <c:pt idx="16255">
                  <c:v>17.922000000000001</c:v>
                </c:pt>
                <c:pt idx="16256">
                  <c:v>10.693</c:v>
                </c:pt>
                <c:pt idx="16257">
                  <c:v>11.311</c:v>
                </c:pt>
                <c:pt idx="16258">
                  <c:v>9.1110000000000007</c:v>
                </c:pt>
                <c:pt idx="16259">
                  <c:v>6.8330000000000002</c:v>
                </c:pt>
                <c:pt idx="16260">
                  <c:v>8.4559999999999995</c:v>
                </c:pt>
                <c:pt idx="16261">
                  <c:v>8.6370000000000005</c:v>
                </c:pt>
                <c:pt idx="16262">
                  <c:v>8.3059999999999992</c:v>
                </c:pt>
                <c:pt idx="16263">
                  <c:v>10.343999999999999</c:v>
                </c:pt>
                <c:pt idx="16264">
                  <c:v>7.4340000000000002</c:v>
                </c:pt>
                <c:pt idx="16265">
                  <c:v>7.1840000000000002</c:v>
                </c:pt>
                <c:pt idx="16266">
                  <c:v>6.9390000000000001</c:v>
                </c:pt>
                <c:pt idx="16267">
                  <c:v>8.375</c:v>
                </c:pt>
                <c:pt idx="16268">
                  <c:v>10.903</c:v>
                </c:pt>
                <c:pt idx="16269">
                  <c:v>7.8849999999999998</c:v>
                </c:pt>
                <c:pt idx="16270">
                  <c:v>9.734</c:v>
                </c:pt>
                <c:pt idx="16271">
                  <c:v>7.2160000000000002</c:v>
                </c:pt>
                <c:pt idx="16272">
                  <c:v>6.8520000000000003</c:v>
                </c:pt>
                <c:pt idx="16273">
                  <c:v>8.0350000000000001</c:v>
                </c:pt>
                <c:pt idx="16274">
                  <c:v>8.016</c:v>
                </c:pt>
                <c:pt idx="16275">
                  <c:v>7.64</c:v>
                </c:pt>
                <c:pt idx="16276">
                  <c:v>9.1590000000000007</c:v>
                </c:pt>
                <c:pt idx="16277">
                  <c:v>9.2560000000000002</c:v>
                </c:pt>
                <c:pt idx="16278">
                  <c:v>8.76</c:v>
                </c:pt>
                <c:pt idx="16279">
                  <c:v>8.1379999999999999</c:v>
                </c:pt>
                <c:pt idx="16280">
                  <c:v>6.1479999999999997</c:v>
                </c:pt>
                <c:pt idx="16281">
                  <c:v>7.9610000000000003</c:v>
                </c:pt>
                <c:pt idx="16282">
                  <c:v>7.96</c:v>
                </c:pt>
                <c:pt idx="16283">
                  <c:v>7.4539999999999997</c:v>
                </c:pt>
                <c:pt idx="16284">
                  <c:v>9.4860000000000007</c:v>
                </c:pt>
                <c:pt idx="16285">
                  <c:v>7.0039999999999996</c:v>
                </c:pt>
                <c:pt idx="16286">
                  <c:v>6.452</c:v>
                </c:pt>
                <c:pt idx="16287">
                  <c:v>7.2450000000000001</c:v>
                </c:pt>
                <c:pt idx="16288">
                  <c:v>8.4920000000000009</c:v>
                </c:pt>
                <c:pt idx="16289">
                  <c:v>8.3070000000000004</c:v>
                </c:pt>
                <c:pt idx="16290">
                  <c:v>5.3010000000000002</c:v>
                </c:pt>
                <c:pt idx="16291">
                  <c:v>10.718</c:v>
                </c:pt>
                <c:pt idx="16292">
                  <c:v>8.1620000000000008</c:v>
                </c:pt>
                <c:pt idx="16293">
                  <c:v>8.4600000000000009</c:v>
                </c:pt>
                <c:pt idx="16294">
                  <c:v>10.243</c:v>
                </c:pt>
                <c:pt idx="16295">
                  <c:v>7.048</c:v>
                </c:pt>
                <c:pt idx="16296">
                  <c:v>5.8310000000000004</c:v>
                </c:pt>
                <c:pt idx="16297">
                  <c:v>7.0659999999999998</c:v>
                </c:pt>
                <c:pt idx="16298">
                  <c:v>7.0369999999999999</c:v>
                </c:pt>
                <c:pt idx="16299">
                  <c:v>7.0759999999999996</c:v>
                </c:pt>
                <c:pt idx="16300">
                  <c:v>5.4809999999999999</c:v>
                </c:pt>
                <c:pt idx="16301">
                  <c:v>6.8040000000000003</c:v>
                </c:pt>
                <c:pt idx="16302">
                  <c:v>6.9020000000000001</c:v>
                </c:pt>
                <c:pt idx="16303">
                  <c:v>5.3410000000000002</c:v>
                </c:pt>
                <c:pt idx="16304">
                  <c:v>5.7190000000000003</c:v>
                </c:pt>
                <c:pt idx="16305">
                  <c:v>5.3449999999999998</c:v>
                </c:pt>
                <c:pt idx="16306">
                  <c:v>3.4609999999999999</c:v>
                </c:pt>
                <c:pt idx="16307">
                  <c:v>3.3479999999999999</c:v>
                </c:pt>
                <c:pt idx="16308">
                  <c:v>6.1029999999999998</c:v>
                </c:pt>
                <c:pt idx="16309">
                  <c:v>3.7109999999999999</c:v>
                </c:pt>
                <c:pt idx="16310">
                  <c:v>3.274</c:v>
                </c:pt>
                <c:pt idx="16311">
                  <c:v>5.8250000000000002</c:v>
                </c:pt>
                <c:pt idx="16312">
                  <c:v>7.1269999999999998</c:v>
                </c:pt>
                <c:pt idx="16313">
                  <c:v>9.1969999999999992</c:v>
                </c:pt>
                <c:pt idx="16314">
                  <c:v>8.0839999999999996</c:v>
                </c:pt>
                <c:pt idx="16315">
                  <c:v>7.9370000000000003</c:v>
                </c:pt>
                <c:pt idx="16316">
                  <c:v>6.4740000000000002</c:v>
                </c:pt>
                <c:pt idx="16317">
                  <c:v>2.89</c:v>
                </c:pt>
                <c:pt idx="16318">
                  <c:v>4.54</c:v>
                </c:pt>
                <c:pt idx="16319">
                  <c:v>5.52</c:v>
                </c:pt>
                <c:pt idx="16320">
                  <c:v>4.6120000000000001</c:v>
                </c:pt>
                <c:pt idx="16321">
                  <c:v>3.782</c:v>
                </c:pt>
                <c:pt idx="16322">
                  <c:v>1.1180000000000001</c:v>
                </c:pt>
                <c:pt idx="16323">
                  <c:v>7.3730000000000002</c:v>
                </c:pt>
                <c:pt idx="16324">
                  <c:v>7.5659999999999998</c:v>
                </c:pt>
                <c:pt idx="16325">
                  <c:v>7.2160000000000002</c:v>
                </c:pt>
                <c:pt idx="16326">
                  <c:v>7.218</c:v>
                </c:pt>
                <c:pt idx="16327">
                  <c:v>9.5660000000000007</c:v>
                </c:pt>
                <c:pt idx="16328">
                  <c:v>7.6619999999999999</c:v>
                </c:pt>
                <c:pt idx="16329">
                  <c:v>7.7750000000000004</c:v>
                </c:pt>
                <c:pt idx="16330">
                  <c:v>7.7670000000000003</c:v>
                </c:pt>
                <c:pt idx="16331">
                  <c:v>10.723000000000001</c:v>
                </c:pt>
                <c:pt idx="16332">
                  <c:v>6.5659999999999998</c:v>
                </c:pt>
                <c:pt idx="16333">
                  <c:v>9.2309999999999999</c:v>
                </c:pt>
                <c:pt idx="16334">
                  <c:v>6.77</c:v>
                </c:pt>
                <c:pt idx="16335">
                  <c:v>6.0629999999999997</c:v>
                </c:pt>
                <c:pt idx="16336">
                  <c:v>5.508</c:v>
                </c:pt>
                <c:pt idx="16337">
                  <c:v>7.1740000000000004</c:v>
                </c:pt>
                <c:pt idx="16338">
                  <c:v>3.7730000000000001</c:v>
                </c:pt>
                <c:pt idx="16339">
                  <c:v>4.5419999999999998</c:v>
                </c:pt>
                <c:pt idx="16340">
                  <c:v>7.4740000000000002</c:v>
                </c:pt>
                <c:pt idx="16341">
                  <c:v>7.508</c:v>
                </c:pt>
                <c:pt idx="16342">
                  <c:v>4.3609999999999998</c:v>
                </c:pt>
                <c:pt idx="16343">
                  <c:v>7.7469999999999999</c:v>
                </c:pt>
                <c:pt idx="16344">
                  <c:v>3.0870000000000002</c:v>
                </c:pt>
                <c:pt idx="16345">
                  <c:v>4.6449999999999996</c:v>
                </c:pt>
                <c:pt idx="16346">
                  <c:v>4.2699999999999996</c:v>
                </c:pt>
                <c:pt idx="16347">
                  <c:v>6.8259999999999996</c:v>
                </c:pt>
                <c:pt idx="16348">
                  <c:v>4.9989999999999997</c:v>
                </c:pt>
                <c:pt idx="16349">
                  <c:v>6.9329999999999998</c:v>
                </c:pt>
                <c:pt idx="16350">
                  <c:v>6.5449999999999999</c:v>
                </c:pt>
                <c:pt idx="16351">
                  <c:v>5.8780000000000001</c:v>
                </c:pt>
                <c:pt idx="16352">
                  <c:v>8.7430000000000003</c:v>
                </c:pt>
                <c:pt idx="16353">
                  <c:v>9.3719999999999999</c:v>
                </c:pt>
                <c:pt idx="16354">
                  <c:v>6.0309999999999997</c:v>
                </c:pt>
                <c:pt idx="16355">
                  <c:v>5.1559999999999997</c:v>
                </c:pt>
                <c:pt idx="16356">
                  <c:v>9.4440000000000008</c:v>
                </c:pt>
                <c:pt idx="16357">
                  <c:v>9.5030000000000001</c:v>
                </c:pt>
                <c:pt idx="16358">
                  <c:v>5.7969999999999997</c:v>
                </c:pt>
                <c:pt idx="16359">
                  <c:v>6.8310000000000004</c:v>
                </c:pt>
                <c:pt idx="16360">
                  <c:v>6.8479999999999999</c:v>
                </c:pt>
                <c:pt idx="16361">
                  <c:v>5.1020000000000003</c:v>
                </c:pt>
                <c:pt idx="16362">
                  <c:v>3.3279999999999998</c:v>
                </c:pt>
                <c:pt idx="16363">
                  <c:v>4.383</c:v>
                </c:pt>
                <c:pt idx="16364">
                  <c:v>7.0780000000000003</c:v>
                </c:pt>
                <c:pt idx="16365">
                  <c:v>4.734</c:v>
                </c:pt>
                <c:pt idx="16366">
                  <c:v>3.4470000000000001</c:v>
                </c:pt>
                <c:pt idx="16367">
                  <c:v>4.7149999999999999</c:v>
                </c:pt>
                <c:pt idx="16368">
                  <c:v>3.6379999999999999</c:v>
                </c:pt>
                <c:pt idx="16369">
                  <c:v>4.1100000000000003</c:v>
                </c:pt>
                <c:pt idx="16370">
                  <c:v>6.8040000000000003</c:v>
                </c:pt>
                <c:pt idx="16371">
                  <c:v>6.6379999999999999</c:v>
                </c:pt>
                <c:pt idx="16372">
                  <c:v>6.7229999999999999</c:v>
                </c:pt>
                <c:pt idx="16373">
                  <c:v>8.1750000000000007</c:v>
                </c:pt>
                <c:pt idx="16374">
                  <c:v>9.016</c:v>
                </c:pt>
                <c:pt idx="16375">
                  <c:v>9.4700000000000006</c:v>
                </c:pt>
                <c:pt idx="16376">
                  <c:v>13.185</c:v>
                </c:pt>
                <c:pt idx="16377">
                  <c:v>13.304</c:v>
                </c:pt>
                <c:pt idx="16378">
                  <c:v>13.398</c:v>
                </c:pt>
                <c:pt idx="16379">
                  <c:v>3.3479999999999999</c:v>
                </c:pt>
                <c:pt idx="16380">
                  <c:v>2.97</c:v>
                </c:pt>
                <c:pt idx="16381">
                  <c:v>2.9809999999999999</c:v>
                </c:pt>
                <c:pt idx="16382">
                  <c:v>3.7530000000000001</c:v>
                </c:pt>
                <c:pt idx="16383">
                  <c:v>6.42</c:v>
                </c:pt>
                <c:pt idx="16384">
                  <c:v>6.5039999999999996</c:v>
                </c:pt>
                <c:pt idx="16385">
                  <c:v>8.0589999999999993</c:v>
                </c:pt>
                <c:pt idx="16386">
                  <c:v>8.3710000000000004</c:v>
                </c:pt>
                <c:pt idx="16387">
                  <c:v>4.8550000000000004</c:v>
                </c:pt>
                <c:pt idx="16388">
                  <c:v>3.56</c:v>
                </c:pt>
                <c:pt idx="16389">
                  <c:v>3.5009999999999999</c:v>
                </c:pt>
                <c:pt idx="16390">
                  <c:v>3.6890000000000001</c:v>
                </c:pt>
                <c:pt idx="16391">
                  <c:v>1.153</c:v>
                </c:pt>
                <c:pt idx="16392">
                  <c:v>4.0570000000000004</c:v>
                </c:pt>
                <c:pt idx="16393">
                  <c:v>1.42</c:v>
                </c:pt>
                <c:pt idx="16394">
                  <c:v>2.0169999999999999</c:v>
                </c:pt>
                <c:pt idx="16395">
                  <c:v>5.3460000000000001</c:v>
                </c:pt>
                <c:pt idx="16396">
                  <c:v>1.8129999999999999</c:v>
                </c:pt>
                <c:pt idx="16397">
                  <c:v>1.218</c:v>
                </c:pt>
                <c:pt idx="16398">
                  <c:v>1.9119999999999999</c:v>
                </c:pt>
                <c:pt idx="16399">
                  <c:v>1.927</c:v>
                </c:pt>
                <c:pt idx="16400">
                  <c:v>4.2370000000000001</c:v>
                </c:pt>
                <c:pt idx="16401">
                  <c:v>3.544</c:v>
                </c:pt>
                <c:pt idx="16402">
                  <c:v>3.3370000000000002</c:v>
                </c:pt>
                <c:pt idx="16403">
                  <c:v>1.5489999999999999</c:v>
                </c:pt>
                <c:pt idx="16404">
                  <c:v>0.56399999999999995</c:v>
                </c:pt>
                <c:pt idx="16405">
                  <c:v>0.8</c:v>
                </c:pt>
                <c:pt idx="16406">
                  <c:v>0.80200000000000005</c:v>
                </c:pt>
                <c:pt idx="16407">
                  <c:v>0.8</c:v>
                </c:pt>
                <c:pt idx="16408">
                  <c:v>9.8000000000000004E-2</c:v>
                </c:pt>
                <c:pt idx="16409">
                  <c:v>0.88700000000000001</c:v>
                </c:pt>
                <c:pt idx="16410">
                  <c:v>0.91900000000000004</c:v>
                </c:pt>
                <c:pt idx="16411">
                  <c:v>0.91800000000000004</c:v>
                </c:pt>
                <c:pt idx="16412">
                  <c:v>0.91400000000000003</c:v>
                </c:pt>
                <c:pt idx="16413">
                  <c:v>1.603</c:v>
                </c:pt>
                <c:pt idx="16414">
                  <c:v>1.77</c:v>
                </c:pt>
                <c:pt idx="16415">
                  <c:v>1.7689999999999999</c:v>
                </c:pt>
                <c:pt idx="16416">
                  <c:v>1.7689999999999999</c:v>
                </c:pt>
                <c:pt idx="16417">
                  <c:v>1.774</c:v>
                </c:pt>
                <c:pt idx="16418">
                  <c:v>4.0910000000000002</c:v>
                </c:pt>
                <c:pt idx="16419">
                  <c:v>1.7669999999999999</c:v>
                </c:pt>
                <c:pt idx="16420">
                  <c:v>1.7729999999999999</c:v>
                </c:pt>
                <c:pt idx="16421">
                  <c:v>1.7749999999999999</c:v>
                </c:pt>
                <c:pt idx="16422">
                  <c:v>1.77</c:v>
                </c:pt>
                <c:pt idx="16423">
                  <c:v>1.7669999999999999</c:v>
                </c:pt>
                <c:pt idx="16424">
                  <c:v>2.2839999999999998</c:v>
                </c:pt>
                <c:pt idx="16425">
                  <c:v>1.714</c:v>
                </c:pt>
                <c:pt idx="16426">
                  <c:v>1.7110000000000001</c:v>
                </c:pt>
                <c:pt idx="16427">
                  <c:v>1.7010000000000001</c:v>
                </c:pt>
                <c:pt idx="16428">
                  <c:v>1.7110000000000001</c:v>
                </c:pt>
                <c:pt idx="16429">
                  <c:v>3.367</c:v>
                </c:pt>
                <c:pt idx="16430">
                  <c:v>1.849</c:v>
                </c:pt>
                <c:pt idx="16431">
                  <c:v>1.8260000000000001</c:v>
                </c:pt>
                <c:pt idx="16432">
                  <c:v>1.337</c:v>
                </c:pt>
                <c:pt idx="16433">
                  <c:v>1.897</c:v>
                </c:pt>
                <c:pt idx="16434">
                  <c:v>2.008</c:v>
                </c:pt>
                <c:pt idx="16435">
                  <c:v>2.0070000000000001</c:v>
                </c:pt>
                <c:pt idx="16436">
                  <c:v>0.20300000000000001</c:v>
                </c:pt>
                <c:pt idx="16437">
                  <c:v>8.4000000000000005E-2</c:v>
                </c:pt>
                <c:pt idx="16438">
                  <c:v>0.59499999999999997</c:v>
                </c:pt>
                <c:pt idx="16439">
                  <c:v>0.73299999999999998</c:v>
                </c:pt>
                <c:pt idx="16440">
                  <c:v>0.72899999999999998</c:v>
                </c:pt>
                <c:pt idx="16441">
                  <c:v>0.72599999999999998</c:v>
                </c:pt>
                <c:pt idx="16442">
                  <c:v>0.72599999999999998</c:v>
                </c:pt>
                <c:pt idx="16443">
                  <c:v>1.7010000000000001</c:v>
                </c:pt>
                <c:pt idx="16444">
                  <c:v>1.774</c:v>
                </c:pt>
                <c:pt idx="16445">
                  <c:v>1.7729999999999999</c:v>
                </c:pt>
                <c:pt idx="16446">
                  <c:v>1.784</c:v>
                </c:pt>
                <c:pt idx="16447">
                  <c:v>1.77</c:v>
                </c:pt>
                <c:pt idx="16448">
                  <c:v>1.778</c:v>
                </c:pt>
                <c:pt idx="16449">
                  <c:v>1.6890000000000001</c:v>
                </c:pt>
                <c:pt idx="16450">
                  <c:v>1.6439999999999999</c:v>
                </c:pt>
                <c:pt idx="16451">
                  <c:v>1.641</c:v>
                </c:pt>
                <c:pt idx="16452">
                  <c:v>1.637</c:v>
                </c:pt>
                <c:pt idx="16453">
                  <c:v>1.655</c:v>
                </c:pt>
                <c:pt idx="16454">
                  <c:v>1.6539999999999999</c:v>
                </c:pt>
                <c:pt idx="16455">
                  <c:v>1.6479999999999999</c:v>
                </c:pt>
                <c:pt idx="16456">
                  <c:v>1.651</c:v>
                </c:pt>
                <c:pt idx="16457">
                  <c:v>1.5529999999999999</c:v>
                </c:pt>
                <c:pt idx="16458">
                  <c:v>1.877</c:v>
                </c:pt>
                <c:pt idx="16459">
                  <c:v>1.8819999999999999</c:v>
                </c:pt>
                <c:pt idx="16460">
                  <c:v>1.9610000000000001</c:v>
                </c:pt>
                <c:pt idx="16461">
                  <c:v>0.11</c:v>
                </c:pt>
                <c:pt idx="16462">
                  <c:v>0.44</c:v>
                </c:pt>
                <c:pt idx="16463">
                  <c:v>0.70099999999999996</c:v>
                </c:pt>
                <c:pt idx="16464">
                  <c:v>0.70199999999999996</c:v>
                </c:pt>
                <c:pt idx="16465">
                  <c:v>0.315</c:v>
                </c:pt>
                <c:pt idx="16466">
                  <c:v>8.5999999999999993E-2</c:v>
                </c:pt>
                <c:pt idx="16467">
                  <c:v>0.46400000000000002</c:v>
                </c:pt>
                <c:pt idx="16468">
                  <c:v>0.72799999999999998</c:v>
                </c:pt>
                <c:pt idx="16469">
                  <c:v>0.72</c:v>
                </c:pt>
                <c:pt idx="16470">
                  <c:v>0.71899999999999997</c:v>
                </c:pt>
                <c:pt idx="16471">
                  <c:v>0.72</c:v>
                </c:pt>
                <c:pt idx="16472">
                  <c:v>1.681</c:v>
                </c:pt>
                <c:pt idx="16473">
                  <c:v>1.7949999999999999</c:v>
                </c:pt>
                <c:pt idx="16474">
                  <c:v>1.806</c:v>
                </c:pt>
                <c:pt idx="16475">
                  <c:v>1.8089999999999999</c:v>
                </c:pt>
                <c:pt idx="16476">
                  <c:v>1.7909999999999999</c:v>
                </c:pt>
                <c:pt idx="16477">
                  <c:v>1.8140000000000001</c:v>
                </c:pt>
                <c:pt idx="16478">
                  <c:v>2.548</c:v>
                </c:pt>
                <c:pt idx="16479">
                  <c:v>2.0590000000000002</c:v>
                </c:pt>
                <c:pt idx="16480">
                  <c:v>2.0430000000000001</c:v>
                </c:pt>
                <c:pt idx="16481">
                  <c:v>2.048</c:v>
                </c:pt>
                <c:pt idx="16482">
                  <c:v>1.823</c:v>
                </c:pt>
                <c:pt idx="16483">
                  <c:v>1.76</c:v>
                </c:pt>
                <c:pt idx="16484">
                  <c:v>1.756</c:v>
                </c:pt>
                <c:pt idx="16485">
                  <c:v>1.7709999999999999</c:v>
                </c:pt>
                <c:pt idx="16486">
                  <c:v>1.7549999999999999</c:v>
                </c:pt>
                <c:pt idx="16487">
                  <c:v>1.75</c:v>
                </c:pt>
                <c:pt idx="16488">
                  <c:v>1.7350000000000001</c:v>
                </c:pt>
                <c:pt idx="16489">
                  <c:v>1.728</c:v>
                </c:pt>
                <c:pt idx="16490">
                  <c:v>0.105</c:v>
                </c:pt>
                <c:pt idx="16491">
                  <c:v>0.55700000000000005</c:v>
                </c:pt>
                <c:pt idx="16492">
                  <c:v>0.70499999999999996</c:v>
                </c:pt>
                <c:pt idx="16493">
                  <c:v>0.70799999999999996</c:v>
                </c:pt>
                <c:pt idx="16494">
                  <c:v>0.22700000000000001</c:v>
                </c:pt>
                <c:pt idx="16495">
                  <c:v>8.5000000000000006E-2</c:v>
                </c:pt>
                <c:pt idx="16496">
                  <c:v>0.58199999999999996</c:v>
                </c:pt>
                <c:pt idx="16497">
                  <c:v>0.69299999999999995</c:v>
                </c:pt>
                <c:pt idx="16498">
                  <c:v>0.69099999999999995</c:v>
                </c:pt>
                <c:pt idx="16499">
                  <c:v>0.69099999999999995</c:v>
                </c:pt>
                <c:pt idx="16500">
                  <c:v>0.69199999999999995</c:v>
                </c:pt>
                <c:pt idx="16501">
                  <c:v>1.7110000000000001</c:v>
                </c:pt>
                <c:pt idx="16502">
                  <c:v>1.7689999999999999</c:v>
                </c:pt>
                <c:pt idx="16503">
                  <c:v>1.7709999999999999</c:v>
                </c:pt>
                <c:pt idx="16504">
                  <c:v>1.772</c:v>
                </c:pt>
                <c:pt idx="16505">
                  <c:v>1.7749999999999999</c:v>
                </c:pt>
                <c:pt idx="16506">
                  <c:v>1.786</c:v>
                </c:pt>
                <c:pt idx="16507">
                  <c:v>1.6739999999999999</c:v>
                </c:pt>
                <c:pt idx="16508">
                  <c:v>1.6459999999999999</c:v>
                </c:pt>
                <c:pt idx="16509">
                  <c:v>1.6479999999999999</c:v>
                </c:pt>
                <c:pt idx="16510">
                  <c:v>1.643</c:v>
                </c:pt>
                <c:pt idx="16511">
                  <c:v>1.994</c:v>
                </c:pt>
                <c:pt idx="16512">
                  <c:v>1.9910000000000001</c:v>
                </c:pt>
                <c:pt idx="16513">
                  <c:v>2.0089999999999999</c:v>
                </c:pt>
                <c:pt idx="16514">
                  <c:v>2.0009999999999999</c:v>
                </c:pt>
                <c:pt idx="16515">
                  <c:v>1.6160000000000001</c:v>
                </c:pt>
                <c:pt idx="16516">
                  <c:v>1.8009999999999999</c:v>
                </c:pt>
                <c:pt idx="16517">
                  <c:v>1.7929999999999999</c:v>
                </c:pt>
                <c:pt idx="16518">
                  <c:v>1.7989999999999999</c:v>
                </c:pt>
                <c:pt idx="16519">
                  <c:v>9.7000000000000003E-2</c:v>
                </c:pt>
                <c:pt idx="16520">
                  <c:v>0.47199999999999998</c:v>
                </c:pt>
                <c:pt idx="16521">
                  <c:v>0.75</c:v>
                </c:pt>
                <c:pt idx="16522">
                  <c:v>0.76</c:v>
                </c:pt>
                <c:pt idx="16523">
                  <c:v>0.33900000000000002</c:v>
                </c:pt>
                <c:pt idx="16524">
                  <c:v>8.7999999999999995E-2</c:v>
                </c:pt>
                <c:pt idx="16525">
                  <c:v>0.53</c:v>
                </c:pt>
                <c:pt idx="16526">
                  <c:v>0.66600000000000004</c:v>
                </c:pt>
                <c:pt idx="16527">
                  <c:v>0.66500000000000004</c:v>
                </c:pt>
                <c:pt idx="16528">
                  <c:v>0.66900000000000004</c:v>
                </c:pt>
                <c:pt idx="16529">
                  <c:v>0.66800000000000004</c:v>
                </c:pt>
                <c:pt idx="16530">
                  <c:v>1.7589999999999999</c:v>
                </c:pt>
                <c:pt idx="16531">
                  <c:v>1.8640000000000001</c:v>
                </c:pt>
                <c:pt idx="16532">
                  <c:v>1.859</c:v>
                </c:pt>
                <c:pt idx="16533">
                  <c:v>1.86</c:v>
                </c:pt>
                <c:pt idx="16534">
                  <c:v>1.855</c:v>
                </c:pt>
                <c:pt idx="16535">
                  <c:v>1.867</c:v>
                </c:pt>
                <c:pt idx="16536">
                  <c:v>1.823</c:v>
                </c:pt>
                <c:pt idx="16537">
                  <c:v>1.798</c:v>
                </c:pt>
                <c:pt idx="16538">
                  <c:v>1.8129999999999999</c:v>
                </c:pt>
                <c:pt idx="16539">
                  <c:v>1.7929999999999999</c:v>
                </c:pt>
                <c:pt idx="16540">
                  <c:v>1.77</c:v>
                </c:pt>
                <c:pt idx="16541">
                  <c:v>1.786</c:v>
                </c:pt>
                <c:pt idx="16542">
                  <c:v>1.754</c:v>
                </c:pt>
                <c:pt idx="16543">
                  <c:v>1.784</c:v>
                </c:pt>
                <c:pt idx="16544">
                  <c:v>1.7509999999999999</c:v>
                </c:pt>
                <c:pt idx="16545">
                  <c:v>1.782</c:v>
                </c:pt>
                <c:pt idx="16546">
                  <c:v>1.9159999999999999</c:v>
                </c:pt>
                <c:pt idx="16547">
                  <c:v>1.946</c:v>
                </c:pt>
                <c:pt idx="16548">
                  <c:v>1.966</c:v>
                </c:pt>
                <c:pt idx="16549">
                  <c:v>1.962</c:v>
                </c:pt>
                <c:pt idx="16550">
                  <c:v>1.95</c:v>
                </c:pt>
                <c:pt idx="16551">
                  <c:v>0.76100000000000001</c:v>
                </c:pt>
                <c:pt idx="16552">
                  <c:v>0.246</c:v>
                </c:pt>
                <c:pt idx="16553">
                  <c:v>0.318</c:v>
                </c:pt>
                <c:pt idx="16554">
                  <c:v>0.628</c:v>
                </c:pt>
                <c:pt idx="16555">
                  <c:v>0.67400000000000004</c:v>
                </c:pt>
                <c:pt idx="16556">
                  <c:v>0.67200000000000004</c:v>
                </c:pt>
                <c:pt idx="16557">
                  <c:v>0.67200000000000004</c:v>
                </c:pt>
                <c:pt idx="16558">
                  <c:v>1.361</c:v>
                </c:pt>
                <c:pt idx="16559">
                  <c:v>1.728</c:v>
                </c:pt>
                <c:pt idx="16560">
                  <c:v>1.7450000000000001</c:v>
                </c:pt>
                <c:pt idx="16561">
                  <c:v>1.7310000000000001</c:v>
                </c:pt>
                <c:pt idx="16562">
                  <c:v>1.75</c:v>
                </c:pt>
                <c:pt idx="16563">
                  <c:v>1.734</c:v>
                </c:pt>
                <c:pt idx="16564">
                  <c:v>1.7070000000000001</c:v>
                </c:pt>
                <c:pt idx="16565">
                  <c:v>1.6739999999999999</c:v>
                </c:pt>
                <c:pt idx="16566">
                  <c:v>1.988</c:v>
                </c:pt>
                <c:pt idx="16567">
                  <c:v>1.923</c:v>
                </c:pt>
                <c:pt idx="16568">
                  <c:v>1.927</c:v>
                </c:pt>
                <c:pt idx="16569">
                  <c:v>1.931</c:v>
                </c:pt>
                <c:pt idx="16570">
                  <c:v>2.0409999999999999</c:v>
                </c:pt>
                <c:pt idx="16571">
                  <c:v>2.0129999999999999</c:v>
                </c:pt>
                <c:pt idx="16572">
                  <c:v>0.10299999999999999</c:v>
                </c:pt>
                <c:pt idx="16573">
                  <c:v>0.55800000000000005</c:v>
                </c:pt>
                <c:pt idx="16574">
                  <c:v>0.67400000000000004</c:v>
                </c:pt>
                <c:pt idx="16575">
                  <c:v>0.67100000000000004</c:v>
                </c:pt>
                <c:pt idx="16576">
                  <c:v>0.248</c:v>
                </c:pt>
                <c:pt idx="16577">
                  <c:v>8.5999999999999993E-2</c:v>
                </c:pt>
                <c:pt idx="16578">
                  <c:v>0.65900000000000003</c:v>
                </c:pt>
                <c:pt idx="16579">
                  <c:v>0.76100000000000001</c:v>
                </c:pt>
                <c:pt idx="16580">
                  <c:v>0.78200000000000003</c:v>
                </c:pt>
                <c:pt idx="16581">
                  <c:v>0.754</c:v>
                </c:pt>
                <c:pt idx="16582">
                  <c:v>1.4390000000000001</c:v>
                </c:pt>
                <c:pt idx="16583">
                  <c:v>1.758</c:v>
                </c:pt>
                <c:pt idx="16584">
                  <c:v>1.7789999999999999</c:v>
                </c:pt>
                <c:pt idx="16585">
                  <c:v>1.7889999999999999</c:v>
                </c:pt>
                <c:pt idx="16586">
                  <c:v>1.782</c:v>
                </c:pt>
                <c:pt idx="16587">
                  <c:v>1.782</c:v>
                </c:pt>
                <c:pt idx="16588">
                  <c:v>1.786</c:v>
                </c:pt>
                <c:pt idx="16589">
                  <c:v>1.69</c:v>
                </c:pt>
                <c:pt idx="16590">
                  <c:v>1.9470000000000001</c:v>
                </c:pt>
                <c:pt idx="16591">
                  <c:v>1.9359999999999999</c:v>
                </c:pt>
                <c:pt idx="16592">
                  <c:v>1.9450000000000001</c:v>
                </c:pt>
                <c:pt idx="16593">
                  <c:v>1.8120000000000001</c:v>
                </c:pt>
                <c:pt idx="16594">
                  <c:v>1.772</c:v>
                </c:pt>
                <c:pt idx="16595">
                  <c:v>1.7689999999999999</c:v>
                </c:pt>
                <c:pt idx="16596">
                  <c:v>1.7629999999999999</c:v>
                </c:pt>
                <c:pt idx="16597">
                  <c:v>1.55</c:v>
                </c:pt>
                <c:pt idx="16598">
                  <c:v>1.679</c:v>
                </c:pt>
                <c:pt idx="16599">
                  <c:v>1.667</c:v>
                </c:pt>
                <c:pt idx="16600">
                  <c:v>1.6719999999999999</c:v>
                </c:pt>
                <c:pt idx="16601">
                  <c:v>9.6000000000000002E-2</c:v>
                </c:pt>
                <c:pt idx="16602">
                  <c:v>0.64</c:v>
                </c:pt>
                <c:pt idx="16603">
                  <c:v>0.68400000000000005</c:v>
                </c:pt>
                <c:pt idx="16604">
                  <c:v>0.68500000000000005</c:v>
                </c:pt>
                <c:pt idx="16605">
                  <c:v>0.184</c:v>
                </c:pt>
                <c:pt idx="16606">
                  <c:v>0.41099999999999998</c:v>
                </c:pt>
                <c:pt idx="16607">
                  <c:v>0.70499999999999996</c:v>
                </c:pt>
                <c:pt idx="16608">
                  <c:v>0.70399999999999996</c:v>
                </c:pt>
                <c:pt idx="16609">
                  <c:v>0.70499999999999996</c:v>
                </c:pt>
                <c:pt idx="16610">
                  <c:v>0.7</c:v>
                </c:pt>
                <c:pt idx="16611">
                  <c:v>1.298</c:v>
                </c:pt>
                <c:pt idx="16612">
                  <c:v>1.8009999999999999</c:v>
                </c:pt>
                <c:pt idx="16613">
                  <c:v>1.804</c:v>
                </c:pt>
                <c:pt idx="16614">
                  <c:v>1.7989999999999999</c:v>
                </c:pt>
                <c:pt idx="16615">
                  <c:v>1.7909999999999999</c:v>
                </c:pt>
                <c:pt idx="16616">
                  <c:v>1.8109999999999999</c:v>
                </c:pt>
                <c:pt idx="16617">
                  <c:v>1.798</c:v>
                </c:pt>
                <c:pt idx="16618">
                  <c:v>1.712</c:v>
                </c:pt>
                <c:pt idx="16619">
                  <c:v>2.5019999999999998</c:v>
                </c:pt>
                <c:pt idx="16620">
                  <c:v>2.5070000000000001</c:v>
                </c:pt>
                <c:pt idx="16621">
                  <c:v>2.5259999999999998</c:v>
                </c:pt>
                <c:pt idx="16622">
                  <c:v>0.91500000000000004</c:v>
                </c:pt>
                <c:pt idx="16623">
                  <c:v>1.659</c:v>
                </c:pt>
                <c:pt idx="16624">
                  <c:v>2.512</c:v>
                </c:pt>
                <c:pt idx="16625">
                  <c:v>2.5150000000000001</c:v>
                </c:pt>
                <c:pt idx="16626">
                  <c:v>2.5499999999999998</c:v>
                </c:pt>
                <c:pt idx="16627">
                  <c:v>2.4860000000000002</c:v>
                </c:pt>
                <c:pt idx="16628">
                  <c:v>1.798</c:v>
                </c:pt>
                <c:pt idx="16629">
                  <c:v>1.7709999999999999</c:v>
                </c:pt>
                <c:pt idx="16630">
                  <c:v>1.2929999999999999</c:v>
                </c:pt>
                <c:pt idx="16631">
                  <c:v>1.0840000000000001</c:v>
                </c:pt>
                <c:pt idx="16632">
                  <c:v>2.8849999999999998</c:v>
                </c:pt>
                <c:pt idx="16633">
                  <c:v>1.6859999999999999</c:v>
                </c:pt>
                <c:pt idx="16634">
                  <c:v>0.156</c:v>
                </c:pt>
                <c:pt idx="16635">
                  <c:v>1.7689999999999999</c:v>
                </c:pt>
                <c:pt idx="16636">
                  <c:v>1.798</c:v>
                </c:pt>
                <c:pt idx="16637">
                  <c:v>1.802</c:v>
                </c:pt>
                <c:pt idx="16638">
                  <c:v>1.788</c:v>
                </c:pt>
                <c:pt idx="16639">
                  <c:v>9.8000000000000004E-2</c:v>
                </c:pt>
                <c:pt idx="16640">
                  <c:v>1.839</c:v>
                </c:pt>
                <c:pt idx="16641">
                  <c:v>1.879</c:v>
                </c:pt>
                <c:pt idx="16642">
                  <c:v>1.875</c:v>
                </c:pt>
                <c:pt idx="16643">
                  <c:v>1.9159999999999999</c:v>
                </c:pt>
                <c:pt idx="16644">
                  <c:v>3.4950000000000001</c:v>
                </c:pt>
                <c:pt idx="16645">
                  <c:v>1.19</c:v>
                </c:pt>
                <c:pt idx="16646">
                  <c:v>3.0019999999999998</c:v>
                </c:pt>
                <c:pt idx="16647">
                  <c:v>1.8720000000000001</c:v>
                </c:pt>
                <c:pt idx="16648">
                  <c:v>2.843</c:v>
                </c:pt>
                <c:pt idx="16649">
                  <c:v>3.0259999999999998</c:v>
                </c:pt>
                <c:pt idx="16650">
                  <c:v>3.9</c:v>
                </c:pt>
                <c:pt idx="16651">
                  <c:v>3.1930000000000001</c:v>
                </c:pt>
                <c:pt idx="16652">
                  <c:v>1.86</c:v>
                </c:pt>
                <c:pt idx="16653">
                  <c:v>1.792</c:v>
                </c:pt>
                <c:pt idx="16654">
                  <c:v>3.31</c:v>
                </c:pt>
                <c:pt idx="16655">
                  <c:v>1.7030000000000001</c:v>
                </c:pt>
                <c:pt idx="16656">
                  <c:v>1.6950000000000001</c:v>
                </c:pt>
                <c:pt idx="16657">
                  <c:v>1.6950000000000001</c:v>
                </c:pt>
                <c:pt idx="16658">
                  <c:v>1.6930000000000001</c:v>
                </c:pt>
                <c:pt idx="16659">
                  <c:v>1.083</c:v>
                </c:pt>
                <c:pt idx="16660">
                  <c:v>2.7549999999999999</c:v>
                </c:pt>
                <c:pt idx="16661">
                  <c:v>2.5030000000000001</c:v>
                </c:pt>
                <c:pt idx="16662">
                  <c:v>2.5150000000000001</c:v>
                </c:pt>
                <c:pt idx="16663">
                  <c:v>2.5129999999999999</c:v>
                </c:pt>
                <c:pt idx="16664">
                  <c:v>3.375</c:v>
                </c:pt>
                <c:pt idx="16665">
                  <c:v>1.7490000000000001</c:v>
                </c:pt>
                <c:pt idx="16666">
                  <c:v>1.7490000000000001</c:v>
                </c:pt>
                <c:pt idx="16667">
                  <c:v>0.26900000000000002</c:v>
                </c:pt>
                <c:pt idx="16668">
                  <c:v>1.673</c:v>
                </c:pt>
                <c:pt idx="16669">
                  <c:v>1.694</c:v>
                </c:pt>
                <c:pt idx="16670">
                  <c:v>1.696</c:v>
                </c:pt>
                <c:pt idx="16671">
                  <c:v>1.69</c:v>
                </c:pt>
                <c:pt idx="16672">
                  <c:v>1.6819999999999999</c:v>
                </c:pt>
                <c:pt idx="16673">
                  <c:v>1.17</c:v>
                </c:pt>
                <c:pt idx="16674">
                  <c:v>2.6829999999999998</c:v>
                </c:pt>
                <c:pt idx="16675">
                  <c:v>2.6840000000000002</c:v>
                </c:pt>
                <c:pt idx="16676">
                  <c:v>1.633</c:v>
                </c:pt>
                <c:pt idx="16677">
                  <c:v>2.798</c:v>
                </c:pt>
                <c:pt idx="16678">
                  <c:v>2.8069999999999999</c:v>
                </c:pt>
                <c:pt idx="16679">
                  <c:v>3.8250000000000002</c:v>
                </c:pt>
                <c:pt idx="16680">
                  <c:v>2.8340000000000001</c:v>
                </c:pt>
                <c:pt idx="16681">
                  <c:v>1.796</c:v>
                </c:pt>
                <c:pt idx="16682">
                  <c:v>3.6709999999999998</c:v>
                </c:pt>
                <c:pt idx="16683">
                  <c:v>3.28</c:v>
                </c:pt>
                <c:pt idx="16684">
                  <c:v>3.3149999999999999</c:v>
                </c:pt>
                <c:pt idx="16685">
                  <c:v>2.9089999999999998</c:v>
                </c:pt>
                <c:pt idx="16686">
                  <c:v>2.6789999999999998</c:v>
                </c:pt>
                <c:pt idx="16687">
                  <c:v>3.101</c:v>
                </c:pt>
                <c:pt idx="16688">
                  <c:v>1.4970000000000001</c:v>
                </c:pt>
                <c:pt idx="16689">
                  <c:v>3.4860000000000002</c:v>
                </c:pt>
                <c:pt idx="16690">
                  <c:v>2.0059999999999998</c:v>
                </c:pt>
                <c:pt idx="16691">
                  <c:v>0.16900000000000001</c:v>
                </c:pt>
                <c:pt idx="16692">
                  <c:v>1.7789999999999999</c:v>
                </c:pt>
                <c:pt idx="16693">
                  <c:v>1.778</c:v>
                </c:pt>
                <c:pt idx="16694">
                  <c:v>1.8240000000000001</c:v>
                </c:pt>
                <c:pt idx="16695">
                  <c:v>1.7849999999999999</c:v>
                </c:pt>
                <c:pt idx="16696">
                  <c:v>3.3050000000000002</c:v>
                </c:pt>
                <c:pt idx="16697">
                  <c:v>1.276</c:v>
                </c:pt>
                <c:pt idx="16698">
                  <c:v>2.778</c:v>
                </c:pt>
                <c:pt idx="16699">
                  <c:v>3.2189999999999999</c:v>
                </c:pt>
                <c:pt idx="16700">
                  <c:v>2.7480000000000002</c:v>
                </c:pt>
                <c:pt idx="16701">
                  <c:v>2.754</c:v>
                </c:pt>
                <c:pt idx="16702">
                  <c:v>2.73</c:v>
                </c:pt>
                <c:pt idx="16703">
                  <c:v>3.476</c:v>
                </c:pt>
                <c:pt idx="16704">
                  <c:v>1.9710000000000001</c:v>
                </c:pt>
                <c:pt idx="16705">
                  <c:v>2.766</c:v>
                </c:pt>
                <c:pt idx="16706">
                  <c:v>2.7909999999999999</c:v>
                </c:pt>
                <c:pt idx="16707">
                  <c:v>4.4329999999999998</c:v>
                </c:pt>
                <c:pt idx="16708">
                  <c:v>1.863</c:v>
                </c:pt>
                <c:pt idx="16709">
                  <c:v>1.9159999999999999</c:v>
                </c:pt>
                <c:pt idx="16710">
                  <c:v>3.4180000000000001</c:v>
                </c:pt>
                <c:pt idx="16711">
                  <c:v>1.323</c:v>
                </c:pt>
                <c:pt idx="16712">
                  <c:v>2.698</c:v>
                </c:pt>
                <c:pt idx="16713">
                  <c:v>2.6840000000000002</c:v>
                </c:pt>
                <c:pt idx="16714">
                  <c:v>2.5569999999999999</c:v>
                </c:pt>
                <c:pt idx="16715">
                  <c:v>0.109</c:v>
                </c:pt>
                <c:pt idx="16716">
                  <c:v>2.0030000000000001</c:v>
                </c:pt>
                <c:pt idx="16717">
                  <c:v>1.972</c:v>
                </c:pt>
                <c:pt idx="16718">
                  <c:v>1.9590000000000001</c:v>
                </c:pt>
                <c:pt idx="16719">
                  <c:v>0.33</c:v>
                </c:pt>
                <c:pt idx="16720">
                  <c:v>1.837</c:v>
                </c:pt>
                <c:pt idx="16721">
                  <c:v>1.911</c:v>
                </c:pt>
                <c:pt idx="16722">
                  <c:v>1.903</c:v>
                </c:pt>
                <c:pt idx="16723">
                  <c:v>1.91</c:v>
                </c:pt>
                <c:pt idx="16724">
                  <c:v>1.909</c:v>
                </c:pt>
                <c:pt idx="16725">
                  <c:v>0.625</c:v>
                </c:pt>
                <c:pt idx="16726">
                  <c:v>2.593</c:v>
                </c:pt>
                <c:pt idx="16727">
                  <c:v>2.5830000000000002</c:v>
                </c:pt>
                <c:pt idx="16728">
                  <c:v>1.669</c:v>
                </c:pt>
                <c:pt idx="16729">
                  <c:v>2.548</c:v>
                </c:pt>
                <c:pt idx="16730">
                  <c:v>2.5649999999999999</c:v>
                </c:pt>
                <c:pt idx="16731">
                  <c:v>3.577</c:v>
                </c:pt>
                <c:pt idx="16732">
                  <c:v>2.948</c:v>
                </c:pt>
                <c:pt idx="16733">
                  <c:v>2.5870000000000002</c:v>
                </c:pt>
                <c:pt idx="16734">
                  <c:v>2.5830000000000002</c:v>
                </c:pt>
                <c:pt idx="16735">
                  <c:v>2.58</c:v>
                </c:pt>
                <c:pt idx="16736">
                  <c:v>1.855</c:v>
                </c:pt>
                <c:pt idx="16737">
                  <c:v>1.845</c:v>
                </c:pt>
                <c:pt idx="16738">
                  <c:v>1.8220000000000001</c:v>
                </c:pt>
                <c:pt idx="16739">
                  <c:v>4.2149999999999999</c:v>
                </c:pt>
                <c:pt idx="16740">
                  <c:v>1.226</c:v>
                </c:pt>
                <c:pt idx="16741">
                  <c:v>2.774</c:v>
                </c:pt>
                <c:pt idx="16742">
                  <c:v>2.7959999999999998</c:v>
                </c:pt>
                <c:pt idx="16743">
                  <c:v>2.5529999999999999</c:v>
                </c:pt>
                <c:pt idx="16744">
                  <c:v>2.5619999999999998</c:v>
                </c:pt>
                <c:pt idx="16745">
                  <c:v>4.26</c:v>
                </c:pt>
                <c:pt idx="16746">
                  <c:v>3.56</c:v>
                </c:pt>
                <c:pt idx="16747">
                  <c:v>1.857</c:v>
                </c:pt>
                <c:pt idx="16748">
                  <c:v>1.728</c:v>
                </c:pt>
                <c:pt idx="16749">
                  <c:v>1.9390000000000001</c:v>
                </c:pt>
                <c:pt idx="16750">
                  <c:v>1.9370000000000001</c:v>
                </c:pt>
                <c:pt idx="16751">
                  <c:v>1.9370000000000001</c:v>
                </c:pt>
                <c:pt idx="16752">
                  <c:v>1.9379999999999999</c:v>
                </c:pt>
                <c:pt idx="16753">
                  <c:v>3.5030000000000001</c:v>
                </c:pt>
                <c:pt idx="16754">
                  <c:v>1.0569999999999999</c:v>
                </c:pt>
                <c:pt idx="16755">
                  <c:v>1.734</c:v>
                </c:pt>
                <c:pt idx="16756">
                  <c:v>2.762</c:v>
                </c:pt>
                <c:pt idx="16757">
                  <c:v>2.3380000000000001</c:v>
                </c:pt>
                <c:pt idx="16758">
                  <c:v>2.33</c:v>
                </c:pt>
                <c:pt idx="16759">
                  <c:v>2.7879999999999998</c:v>
                </c:pt>
                <c:pt idx="16760">
                  <c:v>3.5379999999999998</c:v>
                </c:pt>
                <c:pt idx="16761">
                  <c:v>2.665</c:v>
                </c:pt>
                <c:pt idx="16762">
                  <c:v>1.964</c:v>
                </c:pt>
                <c:pt idx="16763">
                  <c:v>1.97</c:v>
                </c:pt>
                <c:pt idx="16764">
                  <c:v>2.1339999999999999</c:v>
                </c:pt>
                <c:pt idx="16765">
                  <c:v>2.1040000000000001</c:v>
                </c:pt>
                <c:pt idx="16766">
                  <c:v>2.1259999999999999</c:v>
                </c:pt>
                <c:pt idx="16767">
                  <c:v>2.1230000000000002</c:v>
                </c:pt>
                <c:pt idx="16768">
                  <c:v>0.58699999999999997</c:v>
                </c:pt>
                <c:pt idx="16769">
                  <c:v>1.7290000000000001</c:v>
                </c:pt>
                <c:pt idx="16770">
                  <c:v>1.7589999999999999</c:v>
                </c:pt>
                <c:pt idx="16771">
                  <c:v>2.6190000000000002</c:v>
                </c:pt>
                <c:pt idx="16772">
                  <c:v>0.17699999999999999</c:v>
                </c:pt>
                <c:pt idx="16773">
                  <c:v>1.76</c:v>
                </c:pt>
                <c:pt idx="16774">
                  <c:v>1.663</c:v>
                </c:pt>
                <c:pt idx="16775">
                  <c:v>1.85</c:v>
                </c:pt>
                <c:pt idx="16776">
                  <c:v>1.8460000000000001</c:v>
                </c:pt>
                <c:pt idx="16777">
                  <c:v>1.478</c:v>
                </c:pt>
                <c:pt idx="16778">
                  <c:v>1.7929999999999999</c:v>
                </c:pt>
                <c:pt idx="16779">
                  <c:v>1.778</c:v>
                </c:pt>
                <c:pt idx="16780">
                  <c:v>1.7709999999999999</c:v>
                </c:pt>
                <c:pt idx="16781">
                  <c:v>1.778</c:v>
                </c:pt>
                <c:pt idx="16782">
                  <c:v>0.61799999999999999</c:v>
                </c:pt>
                <c:pt idx="16783">
                  <c:v>2.5920000000000001</c:v>
                </c:pt>
                <c:pt idx="16784">
                  <c:v>2.6040000000000001</c:v>
                </c:pt>
                <c:pt idx="16785">
                  <c:v>2.4319999999999999</c:v>
                </c:pt>
                <c:pt idx="16786">
                  <c:v>2.343</c:v>
                </c:pt>
                <c:pt idx="16787">
                  <c:v>3.8849999999999998</c:v>
                </c:pt>
                <c:pt idx="16788">
                  <c:v>3.55</c:v>
                </c:pt>
                <c:pt idx="16789">
                  <c:v>2.4129999999999998</c:v>
                </c:pt>
                <c:pt idx="16790">
                  <c:v>2.9990000000000001</c:v>
                </c:pt>
                <c:pt idx="16791">
                  <c:v>1.8859999999999999</c:v>
                </c:pt>
                <c:pt idx="16792">
                  <c:v>1.5589999999999999</c:v>
                </c:pt>
                <c:pt idx="16793">
                  <c:v>1.5620000000000001</c:v>
                </c:pt>
                <c:pt idx="16794">
                  <c:v>2.9550000000000001</c:v>
                </c:pt>
                <c:pt idx="16795">
                  <c:v>3.2349999999999999</c:v>
                </c:pt>
                <c:pt idx="16796">
                  <c:v>1.629</c:v>
                </c:pt>
                <c:pt idx="16797">
                  <c:v>1.6240000000000001</c:v>
                </c:pt>
                <c:pt idx="16798">
                  <c:v>2.8149999999999999</c:v>
                </c:pt>
                <c:pt idx="16799">
                  <c:v>3.1720000000000002</c:v>
                </c:pt>
                <c:pt idx="16800">
                  <c:v>2.4950000000000001</c:v>
                </c:pt>
                <c:pt idx="16801">
                  <c:v>2.5150000000000001</c:v>
                </c:pt>
                <c:pt idx="16802">
                  <c:v>2.488</c:v>
                </c:pt>
                <c:pt idx="16803">
                  <c:v>2.4889999999999999</c:v>
                </c:pt>
                <c:pt idx="16804">
                  <c:v>4.7430000000000003</c:v>
                </c:pt>
                <c:pt idx="16805">
                  <c:v>3.2290000000000001</c:v>
                </c:pt>
                <c:pt idx="16806">
                  <c:v>2.4350000000000001</c:v>
                </c:pt>
                <c:pt idx="16807">
                  <c:v>2.214</c:v>
                </c:pt>
                <c:pt idx="16808">
                  <c:v>4.569</c:v>
                </c:pt>
                <c:pt idx="16809">
                  <c:v>1.667</c:v>
                </c:pt>
                <c:pt idx="16810">
                  <c:v>1.609</c:v>
                </c:pt>
                <c:pt idx="16811">
                  <c:v>1.8169999999999999</c:v>
                </c:pt>
                <c:pt idx="16812">
                  <c:v>1.7689999999999999</c:v>
                </c:pt>
                <c:pt idx="16813">
                  <c:v>1.7709999999999999</c:v>
                </c:pt>
                <c:pt idx="16814">
                  <c:v>1.762</c:v>
                </c:pt>
                <c:pt idx="16815">
                  <c:v>1.7689999999999999</c:v>
                </c:pt>
                <c:pt idx="16816">
                  <c:v>0.621</c:v>
                </c:pt>
                <c:pt idx="16817">
                  <c:v>1.7390000000000001</c:v>
                </c:pt>
                <c:pt idx="16818">
                  <c:v>1.819</c:v>
                </c:pt>
                <c:pt idx="16819">
                  <c:v>2.6269999999999998</c:v>
                </c:pt>
                <c:pt idx="16820">
                  <c:v>3.1619999999999999</c:v>
                </c:pt>
                <c:pt idx="16821">
                  <c:v>2.9089999999999998</c:v>
                </c:pt>
                <c:pt idx="16822">
                  <c:v>1.8009999999999999</c:v>
                </c:pt>
                <c:pt idx="16823">
                  <c:v>2.7269999999999999</c:v>
                </c:pt>
                <c:pt idx="16824">
                  <c:v>3.2629999999999999</c:v>
                </c:pt>
                <c:pt idx="16825">
                  <c:v>3.4409999999999998</c:v>
                </c:pt>
                <c:pt idx="16826">
                  <c:v>1.925</c:v>
                </c:pt>
                <c:pt idx="16827">
                  <c:v>1.9219999999999999</c:v>
                </c:pt>
                <c:pt idx="16828">
                  <c:v>2.3879999999999999</c:v>
                </c:pt>
                <c:pt idx="16829">
                  <c:v>1.694</c:v>
                </c:pt>
                <c:pt idx="16830">
                  <c:v>1.6739999999999999</c:v>
                </c:pt>
                <c:pt idx="16831">
                  <c:v>1.6850000000000001</c:v>
                </c:pt>
                <c:pt idx="16832">
                  <c:v>2.2149999999999999</c:v>
                </c:pt>
                <c:pt idx="16833">
                  <c:v>1.734</c:v>
                </c:pt>
                <c:pt idx="16834">
                  <c:v>1.7809999999999999</c:v>
                </c:pt>
                <c:pt idx="16835">
                  <c:v>2.7029999999999998</c:v>
                </c:pt>
                <c:pt idx="16836">
                  <c:v>3.419</c:v>
                </c:pt>
                <c:pt idx="16837">
                  <c:v>2.6640000000000001</c:v>
                </c:pt>
                <c:pt idx="16838">
                  <c:v>2.024</c:v>
                </c:pt>
                <c:pt idx="16839">
                  <c:v>2.492</c:v>
                </c:pt>
                <c:pt idx="16840">
                  <c:v>1.629</c:v>
                </c:pt>
                <c:pt idx="16841">
                  <c:v>1.5760000000000001</c:v>
                </c:pt>
                <c:pt idx="16842">
                  <c:v>1.5980000000000001</c:v>
                </c:pt>
                <c:pt idx="16843">
                  <c:v>1.6879999999999999</c:v>
                </c:pt>
                <c:pt idx="16844">
                  <c:v>1.5329999999999999</c:v>
                </c:pt>
                <c:pt idx="16845">
                  <c:v>1.5269999999999999</c:v>
                </c:pt>
                <c:pt idx="16846">
                  <c:v>1.5309999999999999</c:v>
                </c:pt>
                <c:pt idx="16847">
                  <c:v>1.5329999999999999</c:v>
                </c:pt>
                <c:pt idx="16848">
                  <c:v>2.8140000000000001</c:v>
                </c:pt>
                <c:pt idx="16849">
                  <c:v>1.6759999999999999</c:v>
                </c:pt>
                <c:pt idx="16850">
                  <c:v>1.669</c:v>
                </c:pt>
                <c:pt idx="16851">
                  <c:v>1.8879999999999999</c:v>
                </c:pt>
                <c:pt idx="16852">
                  <c:v>1.9139999999999999</c:v>
                </c:pt>
                <c:pt idx="16853">
                  <c:v>1.9179999999999999</c:v>
                </c:pt>
                <c:pt idx="16854">
                  <c:v>2.5310000000000001</c:v>
                </c:pt>
                <c:pt idx="16855">
                  <c:v>1.6779999999999999</c:v>
                </c:pt>
                <c:pt idx="16856">
                  <c:v>1.7390000000000001</c:v>
                </c:pt>
                <c:pt idx="16857">
                  <c:v>2.8719999999999999</c:v>
                </c:pt>
                <c:pt idx="16858">
                  <c:v>1.754</c:v>
                </c:pt>
                <c:pt idx="16859">
                  <c:v>1.7330000000000001</c:v>
                </c:pt>
                <c:pt idx="16860">
                  <c:v>1.738</c:v>
                </c:pt>
                <c:pt idx="16861">
                  <c:v>1.742</c:v>
                </c:pt>
                <c:pt idx="16862">
                  <c:v>2.76</c:v>
                </c:pt>
                <c:pt idx="16863">
                  <c:v>1.6850000000000001</c:v>
                </c:pt>
                <c:pt idx="16864">
                  <c:v>1.8320000000000001</c:v>
                </c:pt>
                <c:pt idx="16865">
                  <c:v>1.7769999999999999</c:v>
                </c:pt>
                <c:pt idx="16866">
                  <c:v>1.796</c:v>
                </c:pt>
                <c:pt idx="16867">
                  <c:v>1.788</c:v>
                </c:pt>
                <c:pt idx="16868">
                  <c:v>2.4940000000000002</c:v>
                </c:pt>
                <c:pt idx="16869">
                  <c:v>1.851</c:v>
                </c:pt>
                <c:pt idx="16870">
                  <c:v>1.8480000000000001</c:v>
                </c:pt>
                <c:pt idx="16871">
                  <c:v>1.425</c:v>
                </c:pt>
                <c:pt idx="16872">
                  <c:v>1.7869999999999999</c:v>
                </c:pt>
                <c:pt idx="16873">
                  <c:v>1.667</c:v>
                </c:pt>
                <c:pt idx="16874">
                  <c:v>1.7869999999999999</c:v>
                </c:pt>
                <c:pt idx="16875">
                  <c:v>1.6639999999999999</c:v>
                </c:pt>
                <c:pt idx="16876">
                  <c:v>1.8149999999999999</c:v>
                </c:pt>
                <c:pt idx="16877">
                  <c:v>2.9910000000000001</c:v>
                </c:pt>
                <c:pt idx="16878">
                  <c:v>2.754</c:v>
                </c:pt>
                <c:pt idx="16879">
                  <c:v>2.7519999999999998</c:v>
                </c:pt>
                <c:pt idx="16880">
                  <c:v>1.6879999999999999</c:v>
                </c:pt>
                <c:pt idx="16881">
                  <c:v>1.593</c:v>
                </c:pt>
                <c:pt idx="16882">
                  <c:v>1.6539999999999999</c:v>
                </c:pt>
                <c:pt idx="16883">
                  <c:v>1.821</c:v>
                </c:pt>
                <c:pt idx="16884">
                  <c:v>3.157</c:v>
                </c:pt>
                <c:pt idx="16885">
                  <c:v>3.6320000000000001</c:v>
                </c:pt>
                <c:pt idx="16886">
                  <c:v>2.032</c:v>
                </c:pt>
                <c:pt idx="16887">
                  <c:v>2.0030000000000001</c:v>
                </c:pt>
                <c:pt idx="16888">
                  <c:v>1.786</c:v>
                </c:pt>
                <c:pt idx="16889">
                  <c:v>1.7370000000000001</c:v>
                </c:pt>
                <c:pt idx="16890">
                  <c:v>1.732</c:v>
                </c:pt>
                <c:pt idx="16891">
                  <c:v>1.734</c:v>
                </c:pt>
                <c:pt idx="16892">
                  <c:v>2.7320000000000002</c:v>
                </c:pt>
                <c:pt idx="16893">
                  <c:v>2.8220000000000001</c:v>
                </c:pt>
                <c:pt idx="16894">
                  <c:v>2.8130000000000002</c:v>
                </c:pt>
                <c:pt idx="16895">
                  <c:v>2.6960000000000002</c:v>
                </c:pt>
                <c:pt idx="16896">
                  <c:v>1.5609999999999999</c:v>
                </c:pt>
                <c:pt idx="16897">
                  <c:v>1.3939999999999999</c:v>
                </c:pt>
                <c:pt idx="16898">
                  <c:v>1.6259999999999999</c:v>
                </c:pt>
                <c:pt idx="16899">
                  <c:v>1.6319999999999999</c:v>
                </c:pt>
                <c:pt idx="16900">
                  <c:v>1.61</c:v>
                </c:pt>
                <c:pt idx="16901">
                  <c:v>0.42</c:v>
                </c:pt>
                <c:pt idx="16902">
                  <c:v>0.14299999999999999</c:v>
                </c:pt>
                <c:pt idx="16903">
                  <c:v>1.5389999999999999</c:v>
                </c:pt>
                <c:pt idx="16904">
                  <c:v>1.653</c:v>
                </c:pt>
                <c:pt idx="16905">
                  <c:v>1.6180000000000001</c:v>
                </c:pt>
                <c:pt idx="16906">
                  <c:v>1.6220000000000001</c:v>
                </c:pt>
                <c:pt idx="16907">
                  <c:v>1.617</c:v>
                </c:pt>
                <c:pt idx="16908">
                  <c:v>2.8879999999999999</c:v>
                </c:pt>
                <c:pt idx="16909">
                  <c:v>2.6259999999999999</c:v>
                </c:pt>
                <c:pt idx="16910">
                  <c:v>2.597</c:v>
                </c:pt>
                <c:pt idx="16911">
                  <c:v>2.5880000000000001</c:v>
                </c:pt>
                <c:pt idx="16912">
                  <c:v>1.53</c:v>
                </c:pt>
                <c:pt idx="16913">
                  <c:v>1.655</c:v>
                </c:pt>
                <c:pt idx="16914">
                  <c:v>1.639</c:v>
                </c:pt>
                <c:pt idx="16915">
                  <c:v>1.095</c:v>
                </c:pt>
                <c:pt idx="16916">
                  <c:v>1.129</c:v>
                </c:pt>
                <c:pt idx="16917">
                  <c:v>1.278</c:v>
                </c:pt>
                <c:pt idx="16918">
                  <c:v>1.4</c:v>
                </c:pt>
                <c:pt idx="16919">
                  <c:v>0.48599999999999999</c:v>
                </c:pt>
                <c:pt idx="16920">
                  <c:v>3.6760000000000002</c:v>
                </c:pt>
                <c:pt idx="16921">
                  <c:v>3.7629999999999999</c:v>
                </c:pt>
                <c:pt idx="16922">
                  <c:v>2.7130000000000001</c:v>
                </c:pt>
                <c:pt idx="16923">
                  <c:v>2.8319999999999999</c:v>
                </c:pt>
                <c:pt idx="16924">
                  <c:v>3.1749999999999998</c:v>
                </c:pt>
                <c:pt idx="16925">
                  <c:v>3.141</c:v>
                </c:pt>
                <c:pt idx="16926">
                  <c:v>3.1230000000000002</c:v>
                </c:pt>
                <c:pt idx="16927">
                  <c:v>3.2389999999999999</c:v>
                </c:pt>
                <c:pt idx="16928">
                  <c:v>4.665</c:v>
                </c:pt>
                <c:pt idx="16929">
                  <c:v>1.3240000000000001</c:v>
                </c:pt>
                <c:pt idx="16930">
                  <c:v>1.72</c:v>
                </c:pt>
                <c:pt idx="16931">
                  <c:v>1.732</c:v>
                </c:pt>
                <c:pt idx="16932">
                  <c:v>2.59</c:v>
                </c:pt>
                <c:pt idx="16933">
                  <c:v>0.94</c:v>
                </c:pt>
                <c:pt idx="16934">
                  <c:v>1.6870000000000001</c:v>
                </c:pt>
                <c:pt idx="16935">
                  <c:v>1.6910000000000001</c:v>
                </c:pt>
                <c:pt idx="16936">
                  <c:v>0.84899999999999998</c:v>
                </c:pt>
                <c:pt idx="16937">
                  <c:v>0.95</c:v>
                </c:pt>
                <c:pt idx="16938">
                  <c:v>1.0780000000000001</c:v>
                </c:pt>
                <c:pt idx="16939">
                  <c:v>1.7490000000000001</c:v>
                </c:pt>
                <c:pt idx="16940">
                  <c:v>2.9340000000000002</c:v>
                </c:pt>
                <c:pt idx="16941">
                  <c:v>2.4609999999999999</c:v>
                </c:pt>
                <c:pt idx="16942">
                  <c:v>1.5129999999999999</c:v>
                </c:pt>
                <c:pt idx="16943">
                  <c:v>1.016</c:v>
                </c:pt>
                <c:pt idx="16944">
                  <c:v>1.5820000000000001</c:v>
                </c:pt>
                <c:pt idx="16945">
                  <c:v>1.595</c:v>
                </c:pt>
                <c:pt idx="16946">
                  <c:v>1.552</c:v>
                </c:pt>
                <c:pt idx="16947">
                  <c:v>1.9359999999999999</c:v>
                </c:pt>
                <c:pt idx="16948">
                  <c:v>1.3009999999999999</c:v>
                </c:pt>
                <c:pt idx="16949">
                  <c:v>0.104</c:v>
                </c:pt>
                <c:pt idx="16950">
                  <c:v>8.2000000000000003E-2</c:v>
                </c:pt>
                <c:pt idx="16951">
                  <c:v>1.0900000000000001</c:v>
                </c:pt>
                <c:pt idx="16952">
                  <c:v>1.0449999999999999</c:v>
                </c:pt>
                <c:pt idx="16953">
                  <c:v>1.411</c:v>
                </c:pt>
                <c:pt idx="16954">
                  <c:v>1.86</c:v>
                </c:pt>
                <c:pt idx="16955">
                  <c:v>2.621</c:v>
                </c:pt>
                <c:pt idx="16956">
                  <c:v>2.331</c:v>
                </c:pt>
                <c:pt idx="16957">
                  <c:v>1.6220000000000001</c:v>
                </c:pt>
                <c:pt idx="16958">
                  <c:v>1.6419999999999999</c:v>
                </c:pt>
                <c:pt idx="16959">
                  <c:v>1.653</c:v>
                </c:pt>
                <c:pt idx="16960">
                  <c:v>1.665</c:v>
                </c:pt>
                <c:pt idx="16961">
                  <c:v>2.6469999999999998</c:v>
                </c:pt>
                <c:pt idx="16962">
                  <c:v>0.96599999999999997</c:v>
                </c:pt>
                <c:pt idx="16963">
                  <c:v>1.23</c:v>
                </c:pt>
                <c:pt idx="16964">
                  <c:v>1.929</c:v>
                </c:pt>
                <c:pt idx="16965">
                  <c:v>0.1</c:v>
                </c:pt>
                <c:pt idx="16966">
                  <c:v>0.89</c:v>
                </c:pt>
                <c:pt idx="16967">
                  <c:v>0.90200000000000002</c:v>
                </c:pt>
                <c:pt idx="16968">
                  <c:v>1.105</c:v>
                </c:pt>
                <c:pt idx="16969">
                  <c:v>1.6910000000000001</c:v>
                </c:pt>
                <c:pt idx="16970">
                  <c:v>2.673</c:v>
                </c:pt>
                <c:pt idx="16971">
                  <c:v>2.5680000000000001</c:v>
                </c:pt>
                <c:pt idx="16972">
                  <c:v>1.585</c:v>
                </c:pt>
                <c:pt idx="16973">
                  <c:v>1.1359999999999999</c:v>
                </c:pt>
                <c:pt idx="16974">
                  <c:v>1.7410000000000001</c:v>
                </c:pt>
                <c:pt idx="16975">
                  <c:v>1.726</c:v>
                </c:pt>
                <c:pt idx="16976">
                  <c:v>1.663</c:v>
                </c:pt>
                <c:pt idx="16977">
                  <c:v>2.5830000000000002</c:v>
                </c:pt>
                <c:pt idx="16978">
                  <c:v>1.069</c:v>
                </c:pt>
                <c:pt idx="16979">
                  <c:v>1.756</c:v>
                </c:pt>
                <c:pt idx="16980">
                  <c:v>1.7729999999999999</c:v>
                </c:pt>
                <c:pt idx="16981">
                  <c:v>0.66900000000000004</c:v>
                </c:pt>
                <c:pt idx="16982">
                  <c:v>0.875</c:v>
                </c:pt>
                <c:pt idx="16983">
                  <c:v>0.88300000000000001</c:v>
                </c:pt>
                <c:pt idx="16984">
                  <c:v>1.19</c:v>
                </c:pt>
                <c:pt idx="16985">
                  <c:v>1.2390000000000001</c:v>
                </c:pt>
                <c:pt idx="16986">
                  <c:v>2.69</c:v>
                </c:pt>
                <c:pt idx="16987">
                  <c:v>2.673</c:v>
                </c:pt>
                <c:pt idx="16988">
                  <c:v>1.482</c:v>
                </c:pt>
                <c:pt idx="16989">
                  <c:v>1.135</c:v>
                </c:pt>
                <c:pt idx="16990">
                  <c:v>1.718</c:v>
                </c:pt>
                <c:pt idx="16991">
                  <c:v>1.675</c:v>
                </c:pt>
                <c:pt idx="16992">
                  <c:v>1.6910000000000001</c:v>
                </c:pt>
                <c:pt idx="16993">
                  <c:v>0.91800000000000004</c:v>
                </c:pt>
                <c:pt idx="16994">
                  <c:v>0.96299999999999997</c:v>
                </c:pt>
                <c:pt idx="16995">
                  <c:v>1.7969999999999999</c:v>
                </c:pt>
                <c:pt idx="16996">
                  <c:v>1.806</c:v>
                </c:pt>
                <c:pt idx="16997">
                  <c:v>0.626</c:v>
                </c:pt>
                <c:pt idx="16998">
                  <c:v>0.85399999999999998</c:v>
                </c:pt>
                <c:pt idx="16999">
                  <c:v>0.86199999999999999</c:v>
                </c:pt>
                <c:pt idx="17000">
                  <c:v>1.2030000000000001</c:v>
                </c:pt>
                <c:pt idx="17001">
                  <c:v>1.157</c:v>
                </c:pt>
                <c:pt idx="17002">
                  <c:v>2.6320000000000001</c:v>
                </c:pt>
                <c:pt idx="17003">
                  <c:v>2.6480000000000001</c:v>
                </c:pt>
                <c:pt idx="17004">
                  <c:v>2.6970000000000001</c:v>
                </c:pt>
                <c:pt idx="17005">
                  <c:v>1.98</c:v>
                </c:pt>
                <c:pt idx="17006">
                  <c:v>2.0099999999999998</c:v>
                </c:pt>
                <c:pt idx="17007">
                  <c:v>1.964</c:v>
                </c:pt>
                <c:pt idx="17008">
                  <c:v>1.034</c:v>
                </c:pt>
                <c:pt idx="17009">
                  <c:v>0.996</c:v>
                </c:pt>
                <c:pt idx="17010">
                  <c:v>0.38200000000000001</c:v>
                </c:pt>
                <c:pt idx="17011">
                  <c:v>9.0999999999999998E-2</c:v>
                </c:pt>
                <c:pt idx="17012">
                  <c:v>8.2000000000000003E-2</c:v>
                </c:pt>
                <c:pt idx="17013">
                  <c:v>0.84699999999999998</c:v>
                </c:pt>
                <c:pt idx="17014">
                  <c:v>0.83899999999999997</c:v>
                </c:pt>
                <c:pt idx="17015">
                  <c:v>1.0189999999999999</c:v>
                </c:pt>
                <c:pt idx="17016">
                  <c:v>1.1950000000000001</c:v>
                </c:pt>
                <c:pt idx="17017">
                  <c:v>2.875</c:v>
                </c:pt>
                <c:pt idx="17018">
                  <c:v>2.6880000000000002</c:v>
                </c:pt>
                <c:pt idx="17019">
                  <c:v>2.411</c:v>
                </c:pt>
                <c:pt idx="17020">
                  <c:v>1.3129999999999999</c:v>
                </c:pt>
                <c:pt idx="17021">
                  <c:v>1.9410000000000001</c:v>
                </c:pt>
                <c:pt idx="17022">
                  <c:v>1.9350000000000001</c:v>
                </c:pt>
                <c:pt idx="17023">
                  <c:v>3.5390000000000001</c:v>
                </c:pt>
                <c:pt idx="17024">
                  <c:v>0.94</c:v>
                </c:pt>
                <c:pt idx="17025">
                  <c:v>1.052</c:v>
                </c:pt>
                <c:pt idx="17026">
                  <c:v>1.8320000000000001</c:v>
                </c:pt>
                <c:pt idx="17027">
                  <c:v>0.106</c:v>
                </c:pt>
                <c:pt idx="17028">
                  <c:v>0.77</c:v>
                </c:pt>
                <c:pt idx="17029">
                  <c:v>0.92700000000000005</c:v>
                </c:pt>
                <c:pt idx="17030">
                  <c:v>0.96499999999999997</c:v>
                </c:pt>
                <c:pt idx="17031">
                  <c:v>1.887</c:v>
                </c:pt>
                <c:pt idx="17032">
                  <c:v>1.0529999999999999</c:v>
                </c:pt>
                <c:pt idx="17033">
                  <c:v>2.7210000000000001</c:v>
                </c:pt>
                <c:pt idx="17034">
                  <c:v>2.67</c:v>
                </c:pt>
                <c:pt idx="17035">
                  <c:v>1.3720000000000001</c:v>
                </c:pt>
                <c:pt idx="17036">
                  <c:v>1.762</c:v>
                </c:pt>
                <c:pt idx="17037">
                  <c:v>1.7190000000000001</c:v>
                </c:pt>
                <c:pt idx="17038">
                  <c:v>1.6579999999999999</c:v>
                </c:pt>
                <c:pt idx="17039">
                  <c:v>2.3929999999999998</c:v>
                </c:pt>
                <c:pt idx="17040">
                  <c:v>0.90200000000000002</c:v>
                </c:pt>
                <c:pt idx="17041">
                  <c:v>1.056</c:v>
                </c:pt>
                <c:pt idx="17042">
                  <c:v>1.8380000000000001</c:v>
                </c:pt>
                <c:pt idx="17043">
                  <c:v>1.8260000000000001</c:v>
                </c:pt>
                <c:pt idx="17044">
                  <c:v>0.83199999999999996</c:v>
                </c:pt>
                <c:pt idx="17045">
                  <c:v>0.87</c:v>
                </c:pt>
                <c:pt idx="17046">
                  <c:v>0.998</c:v>
                </c:pt>
                <c:pt idx="17047">
                  <c:v>1.6910000000000001</c:v>
                </c:pt>
                <c:pt idx="17048">
                  <c:v>0.997</c:v>
                </c:pt>
                <c:pt idx="17049">
                  <c:v>2.7389999999999999</c:v>
                </c:pt>
                <c:pt idx="17050">
                  <c:v>2.2749999999999999</c:v>
                </c:pt>
                <c:pt idx="17051">
                  <c:v>0.92300000000000004</c:v>
                </c:pt>
                <c:pt idx="17052">
                  <c:v>1.6359999999999999</c:v>
                </c:pt>
                <c:pt idx="17053">
                  <c:v>1.6970000000000001</c:v>
                </c:pt>
                <c:pt idx="17054">
                  <c:v>1.575</c:v>
                </c:pt>
                <c:pt idx="17055">
                  <c:v>2.8159999999999998</c:v>
                </c:pt>
                <c:pt idx="17056">
                  <c:v>0.90900000000000003</c:v>
                </c:pt>
                <c:pt idx="17057">
                  <c:v>1.7170000000000001</c:v>
                </c:pt>
                <c:pt idx="17058">
                  <c:v>1.7030000000000001</c:v>
                </c:pt>
                <c:pt idx="17059">
                  <c:v>0.10299999999999999</c:v>
                </c:pt>
                <c:pt idx="17060">
                  <c:v>0.85499999999999998</c:v>
                </c:pt>
                <c:pt idx="17061">
                  <c:v>0.84299999999999997</c:v>
                </c:pt>
                <c:pt idx="17062">
                  <c:v>0.97</c:v>
                </c:pt>
                <c:pt idx="17063">
                  <c:v>1.5469999999999999</c:v>
                </c:pt>
                <c:pt idx="17064">
                  <c:v>0.97499999999999998</c:v>
                </c:pt>
                <c:pt idx="17065">
                  <c:v>2.6419999999999999</c:v>
                </c:pt>
                <c:pt idx="17066">
                  <c:v>2.7919999999999998</c:v>
                </c:pt>
                <c:pt idx="17067">
                  <c:v>1.4379999999999999</c:v>
                </c:pt>
                <c:pt idx="17068">
                  <c:v>2.105</c:v>
                </c:pt>
                <c:pt idx="17069">
                  <c:v>4.0750000000000002</c:v>
                </c:pt>
                <c:pt idx="17070">
                  <c:v>0.86499999999999999</c:v>
                </c:pt>
                <c:pt idx="17071">
                  <c:v>0.86499999999999999</c:v>
                </c:pt>
                <c:pt idx="17072">
                  <c:v>1.028</c:v>
                </c:pt>
                <c:pt idx="17073">
                  <c:v>0.13</c:v>
                </c:pt>
                <c:pt idx="17074">
                  <c:v>8.5000000000000006E-2</c:v>
                </c:pt>
                <c:pt idx="17075">
                  <c:v>0.89</c:v>
                </c:pt>
                <c:pt idx="17076">
                  <c:v>1.0149999999999999</c:v>
                </c:pt>
                <c:pt idx="17077">
                  <c:v>1.0820000000000001</c:v>
                </c:pt>
                <c:pt idx="17078">
                  <c:v>1.95</c:v>
                </c:pt>
                <c:pt idx="17079">
                  <c:v>1.0509999999999999</c:v>
                </c:pt>
                <c:pt idx="17080">
                  <c:v>2.6070000000000002</c:v>
                </c:pt>
                <c:pt idx="17081">
                  <c:v>2.581</c:v>
                </c:pt>
                <c:pt idx="17082">
                  <c:v>0.89700000000000002</c:v>
                </c:pt>
                <c:pt idx="17083">
                  <c:v>1.633</c:v>
                </c:pt>
                <c:pt idx="17084">
                  <c:v>1.62</c:v>
                </c:pt>
                <c:pt idx="17085">
                  <c:v>3.7170000000000001</c:v>
                </c:pt>
                <c:pt idx="17086">
                  <c:v>2.823</c:v>
                </c:pt>
                <c:pt idx="17087">
                  <c:v>0.91</c:v>
                </c:pt>
                <c:pt idx="17088">
                  <c:v>1.75</c:v>
                </c:pt>
                <c:pt idx="17089">
                  <c:v>1.7989999999999999</c:v>
                </c:pt>
                <c:pt idx="17090">
                  <c:v>0.82899999999999996</c:v>
                </c:pt>
                <c:pt idx="17091">
                  <c:v>0.95599999999999996</c:v>
                </c:pt>
                <c:pt idx="17092">
                  <c:v>1.069</c:v>
                </c:pt>
                <c:pt idx="17093">
                  <c:v>1.734</c:v>
                </c:pt>
                <c:pt idx="17094">
                  <c:v>0.1</c:v>
                </c:pt>
                <c:pt idx="17095">
                  <c:v>0.872</c:v>
                </c:pt>
                <c:pt idx="17096">
                  <c:v>0.90900000000000003</c:v>
                </c:pt>
                <c:pt idx="17097">
                  <c:v>1.0189999999999999</c:v>
                </c:pt>
                <c:pt idx="17098">
                  <c:v>1.7709999999999999</c:v>
                </c:pt>
                <c:pt idx="17099">
                  <c:v>1.762</c:v>
                </c:pt>
                <c:pt idx="17100">
                  <c:v>3.2530000000000001</c:v>
                </c:pt>
                <c:pt idx="17101">
                  <c:v>2.355</c:v>
                </c:pt>
                <c:pt idx="17102">
                  <c:v>0.92200000000000004</c:v>
                </c:pt>
                <c:pt idx="17103">
                  <c:v>4.7949999999999999</c:v>
                </c:pt>
                <c:pt idx="17104">
                  <c:v>10.481999999999999</c:v>
                </c:pt>
                <c:pt idx="17105">
                  <c:v>13.302</c:v>
                </c:pt>
                <c:pt idx="17106">
                  <c:v>16.137</c:v>
                </c:pt>
                <c:pt idx="17107">
                  <c:v>19.518000000000001</c:v>
                </c:pt>
                <c:pt idx="17108">
                  <c:v>15.51</c:v>
                </c:pt>
                <c:pt idx="17109">
                  <c:v>19.414999999999999</c:v>
                </c:pt>
                <c:pt idx="17110">
                  <c:v>17.693999999999999</c:v>
                </c:pt>
                <c:pt idx="17111">
                  <c:v>11.798999999999999</c:v>
                </c:pt>
                <c:pt idx="17112">
                  <c:v>6.2210000000000001</c:v>
                </c:pt>
                <c:pt idx="17113">
                  <c:v>2.121</c:v>
                </c:pt>
                <c:pt idx="17114">
                  <c:v>9.8000000000000004E-2</c:v>
                </c:pt>
                <c:pt idx="17115">
                  <c:v>8.4000000000000005E-2</c:v>
                </c:pt>
                <c:pt idx="17116">
                  <c:v>8.2000000000000003E-2</c:v>
                </c:pt>
                <c:pt idx="17117">
                  <c:v>8.2000000000000003E-2</c:v>
                </c:pt>
                <c:pt idx="17118">
                  <c:v>8.2000000000000003E-2</c:v>
                </c:pt>
                <c:pt idx="17119">
                  <c:v>8.2000000000000003E-2</c:v>
                </c:pt>
                <c:pt idx="17120">
                  <c:v>8.4000000000000005E-2</c:v>
                </c:pt>
                <c:pt idx="17121">
                  <c:v>8.2000000000000003E-2</c:v>
                </c:pt>
                <c:pt idx="17122">
                  <c:v>8.3000000000000004E-2</c:v>
                </c:pt>
                <c:pt idx="17123">
                  <c:v>8.5999999999999993E-2</c:v>
                </c:pt>
                <c:pt idx="17124">
                  <c:v>8.5000000000000006E-2</c:v>
                </c:pt>
                <c:pt idx="17125">
                  <c:v>8.5000000000000006E-2</c:v>
                </c:pt>
                <c:pt idx="17126">
                  <c:v>8.3000000000000004E-2</c:v>
                </c:pt>
                <c:pt idx="17127">
                  <c:v>8.5000000000000006E-2</c:v>
                </c:pt>
                <c:pt idx="17128">
                  <c:v>8.2000000000000003E-2</c:v>
                </c:pt>
                <c:pt idx="17129">
                  <c:v>1.341</c:v>
                </c:pt>
                <c:pt idx="17130">
                  <c:v>1.4590000000000001</c:v>
                </c:pt>
                <c:pt idx="17131">
                  <c:v>1.585</c:v>
                </c:pt>
                <c:pt idx="17132">
                  <c:v>1.5940000000000001</c:v>
                </c:pt>
                <c:pt idx="17133">
                  <c:v>1.58</c:v>
                </c:pt>
                <c:pt idx="17134">
                  <c:v>1.589</c:v>
                </c:pt>
                <c:pt idx="17135">
                  <c:v>1.5649999999999999</c:v>
                </c:pt>
                <c:pt idx="17136">
                  <c:v>1.5720000000000001</c:v>
                </c:pt>
                <c:pt idx="17137">
                  <c:v>1.018</c:v>
                </c:pt>
                <c:pt idx="17138">
                  <c:v>1.095</c:v>
                </c:pt>
                <c:pt idx="17139">
                  <c:v>0.95099999999999996</c:v>
                </c:pt>
                <c:pt idx="17140">
                  <c:v>0.93799999999999994</c:v>
                </c:pt>
                <c:pt idx="17141">
                  <c:v>0.878</c:v>
                </c:pt>
                <c:pt idx="17142">
                  <c:v>0.88300000000000001</c:v>
                </c:pt>
                <c:pt idx="17143">
                  <c:v>0.82</c:v>
                </c:pt>
                <c:pt idx="17144">
                  <c:v>0.82</c:v>
                </c:pt>
                <c:pt idx="17145">
                  <c:v>0.81899999999999995</c:v>
                </c:pt>
                <c:pt idx="17146">
                  <c:v>0.82299999999999995</c:v>
                </c:pt>
                <c:pt idx="17147">
                  <c:v>0.82</c:v>
                </c:pt>
                <c:pt idx="17148">
                  <c:v>0.81899999999999995</c:v>
                </c:pt>
                <c:pt idx="17149">
                  <c:v>0.82099999999999995</c:v>
                </c:pt>
                <c:pt idx="17150">
                  <c:v>0.81899999999999995</c:v>
                </c:pt>
                <c:pt idx="17151">
                  <c:v>0.82</c:v>
                </c:pt>
                <c:pt idx="17152">
                  <c:v>0.82</c:v>
                </c:pt>
                <c:pt idx="17153">
                  <c:v>0.82399999999999995</c:v>
                </c:pt>
                <c:pt idx="17154">
                  <c:v>0.84499999999999997</c:v>
                </c:pt>
                <c:pt idx="17155">
                  <c:v>0.89700000000000002</c:v>
                </c:pt>
                <c:pt idx="17156">
                  <c:v>1.5049999999999999</c:v>
                </c:pt>
                <c:pt idx="17157">
                  <c:v>1.429</c:v>
                </c:pt>
                <c:pt idx="17158">
                  <c:v>0.96199999999999997</c:v>
                </c:pt>
                <c:pt idx="17159">
                  <c:v>0.91400000000000003</c:v>
                </c:pt>
                <c:pt idx="17160">
                  <c:v>0.82</c:v>
                </c:pt>
                <c:pt idx="17161">
                  <c:v>0.13</c:v>
                </c:pt>
                <c:pt idx="17162">
                  <c:v>8.2000000000000003E-2</c:v>
                </c:pt>
                <c:pt idx="17163">
                  <c:v>8.3000000000000004E-2</c:v>
                </c:pt>
                <c:pt idx="17164">
                  <c:v>8.3000000000000004E-2</c:v>
                </c:pt>
                <c:pt idx="17165">
                  <c:v>8.2000000000000003E-2</c:v>
                </c:pt>
                <c:pt idx="17166">
                  <c:v>8.2000000000000003E-2</c:v>
                </c:pt>
                <c:pt idx="17167">
                  <c:v>8.2000000000000003E-2</c:v>
                </c:pt>
                <c:pt idx="17168">
                  <c:v>8.2000000000000003E-2</c:v>
                </c:pt>
                <c:pt idx="17169">
                  <c:v>8.2000000000000003E-2</c:v>
                </c:pt>
                <c:pt idx="17170">
                  <c:v>8.5000000000000006E-2</c:v>
                </c:pt>
                <c:pt idx="17171">
                  <c:v>8.2000000000000003E-2</c:v>
                </c:pt>
                <c:pt idx="17172">
                  <c:v>0.115</c:v>
                </c:pt>
                <c:pt idx="17173">
                  <c:v>0.113</c:v>
                </c:pt>
                <c:pt idx="17174">
                  <c:v>0.113</c:v>
                </c:pt>
                <c:pt idx="17175">
                  <c:v>0.11600000000000001</c:v>
                </c:pt>
                <c:pt idx="17176">
                  <c:v>0.11</c:v>
                </c:pt>
                <c:pt idx="17177">
                  <c:v>0.27400000000000002</c:v>
                </c:pt>
                <c:pt idx="17178">
                  <c:v>0.27200000000000002</c:v>
                </c:pt>
                <c:pt idx="17179">
                  <c:v>0.29599999999999999</c:v>
                </c:pt>
                <c:pt idx="17180">
                  <c:v>0.29899999999999999</c:v>
                </c:pt>
                <c:pt idx="17181">
                  <c:v>0.25600000000000001</c:v>
                </c:pt>
                <c:pt idx="17182">
                  <c:v>0.219</c:v>
                </c:pt>
                <c:pt idx="17183">
                  <c:v>0.154</c:v>
                </c:pt>
                <c:pt idx="17184">
                  <c:v>0.109</c:v>
                </c:pt>
                <c:pt idx="17185">
                  <c:v>8.4000000000000005E-2</c:v>
                </c:pt>
                <c:pt idx="17186">
                  <c:v>8.2000000000000003E-2</c:v>
                </c:pt>
                <c:pt idx="17187">
                  <c:v>8.2000000000000003E-2</c:v>
                </c:pt>
                <c:pt idx="17188">
                  <c:v>8.2000000000000003E-2</c:v>
                </c:pt>
                <c:pt idx="17189">
                  <c:v>8.2000000000000003E-2</c:v>
                </c:pt>
                <c:pt idx="17190">
                  <c:v>8.2000000000000003E-2</c:v>
                </c:pt>
                <c:pt idx="17191">
                  <c:v>8.1000000000000003E-2</c:v>
                </c:pt>
                <c:pt idx="17192">
                  <c:v>8.3000000000000004E-2</c:v>
                </c:pt>
                <c:pt idx="17193">
                  <c:v>8.2000000000000003E-2</c:v>
                </c:pt>
                <c:pt idx="17194">
                  <c:v>8.4000000000000005E-2</c:v>
                </c:pt>
                <c:pt idx="17195">
                  <c:v>8.2000000000000003E-2</c:v>
                </c:pt>
                <c:pt idx="17196">
                  <c:v>8.2000000000000003E-2</c:v>
                </c:pt>
                <c:pt idx="17197">
                  <c:v>8.2000000000000003E-2</c:v>
                </c:pt>
                <c:pt idx="17198">
                  <c:v>8.2000000000000003E-2</c:v>
                </c:pt>
                <c:pt idx="17199">
                  <c:v>8.2000000000000003E-2</c:v>
                </c:pt>
                <c:pt idx="17200">
                  <c:v>8.2000000000000003E-2</c:v>
                </c:pt>
                <c:pt idx="17201">
                  <c:v>8.2000000000000003E-2</c:v>
                </c:pt>
                <c:pt idx="17202">
                  <c:v>8.2000000000000003E-2</c:v>
                </c:pt>
                <c:pt idx="17203">
                  <c:v>8.2000000000000003E-2</c:v>
                </c:pt>
                <c:pt idx="17204">
                  <c:v>8.2000000000000003E-2</c:v>
                </c:pt>
                <c:pt idx="17205">
                  <c:v>8.2000000000000003E-2</c:v>
                </c:pt>
                <c:pt idx="17206">
                  <c:v>0.14399999999999999</c:v>
                </c:pt>
                <c:pt idx="17207">
                  <c:v>0.17100000000000001</c:v>
                </c:pt>
                <c:pt idx="17208">
                  <c:v>0.20899999999999999</c:v>
                </c:pt>
                <c:pt idx="17209">
                  <c:v>0.23400000000000001</c:v>
                </c:pt>
                <c:pt idx="17210">
                  <c:v>0.26300000000000001</c:v>
                </c:pt>
                <c:pt idx="17211">
                  <c:v>0.26100000000000001</c:v>
                </c:pt>
                <c:pt idx="17212">
                  <c:v>0.91900000000000004</c:v>
                </c:pt>
                <c:pt idx="17213">
                  <c:v>0.91900000000000004</c:v>
                </c:pt>
                <c:pt idx="17214">
                  <c:v>0.94399999999999995</c:v>
                </c:pt>
                <c:pt idx="17215">
                  <c:v>0.97499999999999998</c:v>
                </c:pt>
                <c:pt idx="17216">
                  <c:v>0.85899999999999999</c:v>
                </c:pt>
                <c:pt idx="17217">
                  <c:v>0.80700000000000005</c:v>
                </c:pt>
                <c:pt idx="17218">
                  <c:v>0.81699999999999995</c:v>
                </c:pt>
                <c:pt idx="17219">
                  <c:v>0.80900000000000005</c:v>
                </c:pt>
                <c:pt idx="17220">
                  <c:v>0.82299999999999995</c:v>
                </c:pt>
                <c:pt idx="17221">
                  <c:v>0.81100000000000005</c:v>
                </c:pt>
                <c:pt idx="17222">
                  <c:v>0.80700000000000005</c:v>
                </c:pt>
                <c:pt idx="17223">
                  <c:v>0.80800000000000005</c:v>
                </c:pt>
                <c:pt idx="17224">
                  <c:v>0.80500000000000005</c:v>
                </c:pt>
                <c:pt idx="17225">
                  <c:v>0.81</c:v>
                </c:pt>
                <c:pt idx="17226">
                  <c:v>0.83599999999999997</c:v>
                </c:pt>
                <c:pt idx="17227">
                  <c:v>0.90700000000000003</c:v>
                </c:pt>
                <c:pt idx="17228">
                  <c:v>0.81899999999999995</c:v>
                </c:pt>
                <c:pt idx="17229">
                  <c:v>0.61399999999999999</c:v>
                </c:pt>
                <c:pt idx="17230">
                  <c:v>0.58499999999999996</c:v>
                </c:pt>
                <c:pt idx="17231">
                  <c:v>0.59199999999999997</c:v>
                </c:pt>
                <c:pt idx="17232">
                  <c:v>0.104</c:v>
                </c:pt>
                <c:pt idx="17233">
                  <c:v>8.2000000000000003E-2</c:v>
                </c:pt>
                <c:pt idx="17234">
                  <c:v>8.2000000000000003E-2</c:v>
                </c:pt>
                <c:pt idx="17235">
                  <c:v>1.57</c:v>
                </c:pt>
                <c:pt idx="17236">
                  <c:v>1.61</c:v>
                </c:pt>
                <c:pt idx="17237">
                  <c:v>1.6519999999999999</c:v>
                </c:pt>
                <c:pt idx="17238">
                  <c:v>1.6779999999999999</c:v>
                </c:pt>
                <c:pt idx="17239">
                  <c:v>1.6739999999999999</c:v>
                </c:pt>
                <c:pt idx="17240">
                  <c:v>1.698</c:v>
                </c:pt>
                <c:pt idx="17241">
                  <c:v>1.7330000000000001</c:v>
                </c:pt>
                <c:pt idx="17242">
                  <c:v>1.7050000000000001</c:v>
                </c:pt>
                <c:pt idx="17243">
                  <c:v>1.6950000000000001</c:v>
                </c:pt>
                <c:pt idx="17244">
                  <c:v>1.7509999999999999</c:v>
                </c:pt>
                <c:pt idx="17245">
                  <c:v>1.6850000000000001</c:v>
                </c:pt>
                <c:pt idx="17246">
                  <c:v>1.7150000000000001</c:v>
                </c:pt>
                <c:pt idx="17247">
                  <c:v>1.696</c:v>
                </c:pt>
                <c:pt idx="17248">
                  <c:v>1.6970000000000001</c:v>
                </c:pt>
                <c:pt idx="17249">
                  <c:v>0.14799999999999999</c:v>
                </c:pt>
                <c:pt idx="17250">
                  <c:v>8.2000000000000003E-2</c:v>
                </c:pt>
                <c:pt idx="17251">
                  <c:v>8.2000000000000003E-2</c:v>
                </c:pt>
                <c:pt idx="17252">
                  <c:v>8.2000000000000003E-2</c:v>
                </c:pt>
                <c:pt idx="17253">
                  <c:v>8.3000000000000004E-2</c:v>
                </c:pt>
                <c:pt idx="17254">
                  <c:v>8.3000000000000004E-2</c:v>
                </c:pt>
                <c:pt idx="17255">
                  <c:v>8.2000000000000003E-2</c:v>
                </c:pt>
                <c:pt idx="17256">
                  <c:v>8.2000000000000003E-2</c:v>
                </c:pt>
                <c:pt idx="17257">
                  <c:v>8.2000000000000003E-2</c:v>
                </c:pt>
                <c:pt idx="17258">
                  <c:v>8.2000000000000003E-2</c:v>
                </c:pt>
                <c:pt idx="17259">
                  <c:v>8.2000000000000003E-2</c:v>
                </c:pt>
                <c:pt idx="17260">
                  <c:v>8.2000000000000003E-2</c:v>
                </c:pt>
                <c:pt idx="17261">
                  <c:v>8.2000000000000003E-2</c:v>
                </c:pt>
                <c:pt idx="17262">
                  <c:v>8.2000000000000003E-2</c:v>
                </c:pt>
                <c:pt idx="17263">
                  <c:v>8.2000000000000003E-2</c:v>
                </c:pt>
                <c:pt idx="17264">
                  <c:v>8.2000000000000003E-2</c:v>
                </c:pt>
                <c:pt idx="17265">
                  <c:v>8.4000000000000005E-2</c:v>
                </c:pt>
                <c:pt idx="17266">
                  <c:v>8.2000000000000003E-2</c:v>
                </c:pt>
                <c:pt idx="17267">
                  <c:v>8.2000000000000003E-2</c:v>
                </c:pt>
                <c:pt idx="17268">
                  <c:v>8.2000000000000003E-2</c:v>
                </c:pt>
                <c:pt idx="17269">
                  <c:v>8.2000000000000003E-2</c:v>
                </c:pt>
                <c:pt idx="17270">
                  <c:v>8.2000000000000003E-2</c:v>
                </c:pt>
                <c:pt idx="17271">
                  <c:v>8.2000000000000003E-2</c:v>
                </c:pt>
                <c:pt idx="17272">
                  <c:v>8.2000000000000003E-2</c:v>
                </c:pt>
                <c:pt idx="17273">
                  <c:v>8.2000000000000003E-2</c:v>
                </c:pt>
                <c:pt idx="17274">
                  <c:v>0.129</c:v>
                </c:pt>
                <c:pt idx="17275">
                  <c:v>0.151</c:v>
                </c:pt>
                <c:pt idx="17276">
                  <c:v>0.17499999999999999</c:v>
                </c:pt>
                <c:pt idx="17277">
                  <c:v>0.19700000000000001</c:v>
                </c:pt>
                <c:pt idx="17278">
                  <c:v>0.25600000000000001</c:v>
                </c:pt>
                <c:pt idx="17279">
                  <c:v>0.26700000000000002</c:v>
                </c:pt>
                <c:pt idx="17280">
                  <c:v>0.28499999999999998</c:v>
                </c:pt>
                <c:pt idx="17281">
                  <c:v>0.26100000000000001</c:v>
                </c:pt>
                <c:pt idx="17282">
                  <c:v>0.188</c:v>
                </c:pt>
                <c:pt idx="17283">
                  <c:v>1.0269999999999999</c:v>
                </c:pt>
                <c:pt idx="17284">
                  <c:v>1.0229999999999999</c:v>
                </c:pt>
                <c:pt idx="17285">
                  <c:v>1.0009999999999999</c:v>
                </c:pt>
                <c:pt idx="17286">
                  <c:v>1.01</c:v>
                </c:pt>
                <c:pt idx="17287">
                  <c:v>1.0029999999999999</c:v>
                </c:pt>
                <c:pt idx="17288">
                  <c:v>1.004</c:v>
                </c:pt>
                <c:pt idx="17289">
                  <c:v>1.0309999999999999</c:v>
                </c:pt>
                <c:pt idx="17290">
                  <c:v>1.0009999999999999</c:v>
                </c:pt>
                <c:pt idx="17291">
                  <c:v>1.0069999999999999</c:v>
                </c:pt>
                <c:pt idx="17292">
                  <c:v>1</c:v>
                </c:pt>
                <c:pt idx="17293">
                  <c:v>1.0029999999999999</c:v>
                </c:pt>
                <c:pt idx="17294">
                  <c:v>1.0009999999999999</c:v>
                </c:pt>
                <c:pt idx="17295">
                  <c:v>1.0029999999999999</c:v>
                </c:pt>
                <c:pt idx="17296">
                  <c:v>1.0029999999999999</c:v>
                </c:pt>
                <c:pt idx="17297">
                  <c:v>1.0029999999999999</c:v>
                </c:pt>
                <c:pt idx="17298">
                  <c:v>1</c:v>
                </c:pt>
                <c:pt idx="17299">
                  <c:v>1.002</c:v>
                </c:pt>
                <c:pt idx="17300">
                  <c:v>1.0069999999999999</c:v>
                </c:pt>
                <c:pt idx="17301">
                  <c:v>1.056</c:v>
                </c:pt>
                <c:pt idx="17302">
                  <c:v>0.91500000000000004</c:v>
                </c:pt>
                <c:pt idx="17303">
                  <c:v>0.90700000000000003</c:v>
                </c:pt>
                <c:pt idx="17304">
                  <c:v>0.90400000000000003</c:v>
                </c:pt>
                <c:pt idx="17305">
                  <c:v>0.90100000000000002</c:v>
                </c:pt>
                <c:pt idx="17306">
                  <c:v>0.90600000000000003</c:v>
                </c:pt>
                <c:pt idx="17307">
                  <c:v>0.92300000000000004</c:v>
                </c:pt>
                <c:pt idx="17308">
                  <c:v>0.90400000000000003</c:v>
                </c:pt>
                <c:pt idx="17309">
                  <c:v>0.90800000000000003</c:v>
                </c:pt>
                <c:pt idx="17310">
                  <c:v>0.90400000000000003</c:v>
                </c:pt>
                <c:pt idx="17311">
                  <c:v>0.90800000000000003</c:v>
                </c:pt>
                <c:pt idx="17312">
                  <c:v>0.90500000000000003</c:v>
                </c:pt>
                <c:pt idx="17313">
                  <c:v>0.92900000000000005</c:v>
                </c:pt>
                <c:pt idx="17314">
                  <c:v>1.367</c:v>
                </c:pt>
                <c:pt idx="17315">
                  <c:v>2.4500000000000002</c:v>
                </c:pt>
                <c:pt idx="17316">
                  <c:v>4.4219999999999997</c:v>
                </c:pt>
                <c:pt idx="17317">
                  <c:v>4.4409999999999998</c:v>
                </c:pt>
                <c:pt idx="17318">
                  <c:v>3.7</c:v>
                </c:pt>
                <c:pt idx="17319">
                  <c:v>6.6559999999999997</c:v>
                </c:pt>
                <c:pt idx="17320">
                  <c:v>7.819</c:v>
                </c:pt>
                <c:pt idx="17321">
                  <c:v>10.516</c:v>
                </c:pt>
                <c:pt idx="17322">
                  <c:v>19.869</c:v>
                </c:pt>
                <c:pt idx="17323">
                  <c:v>22.86</c:v>
                </c:pt>
                <c:pt idx="17324">
                  <c:v>22.475999999999999</c:v>
                </c:pt>
                <c:pt idx="17325">
                  <c:v>23.725000000000001</c:v>
                </c:pt>
                <c:pt idx="17326">
                  <c:v>21.649000000000001</c:v>
                </c:pt>
                <c:pt idx="17327">
                  <c:v>22.745999999999999</c:v>
                </c:pt>
                <c:pt idx="17328">
                  <c:v>25.116</c:v>
                </c:pt>
                <c:pt idx="17329">
                  <c:v>23.93</c:v>
                </c:pt>
                <c:pt idx="17330">
                  <c:v>19.777999999999999</c:v>
                </c:pt>
                <c:pt idx="17331">
                  <c:v>20.978999999999999</c:v>
                </c:pt>
                <c:pt idx="17332">
                  <c:v>22.337</c:v>
                </c:pt>
                <c:pt idx="17333">
                  <c:v>22.465</c:v>
                </c:pt>
                <c:pt idx="17334">
                  <c:v>20.58</c:v>
                </c:pt>
                <c:pt idx="17335">
                  <c:v>19.585000000000001</c:v>
                </c:pt>
                <c:pt idx="17336">
                  <c:v>22.757999999999999</c:v>
                </c:pt>
                <c:pt idx="17337">
                  <c:v>18.277000000000001</c:v>
                </c:pt>
                <c:pt idx="17338">
                  <c:v>20.841000000000001</c:v>
                </c:pt>
                <c:pt idx="17339">
                  <c:v>17.492999999999999</c:v>
                </c:pt>
                <c:pt idx="17340">
                  <c:v>20.3</c:v>
                </c:pt>
                <c:pt idx="17341">
                  <c:v>21.652000000000001</c:v>
                </c:pt>
                <c:pt idx="17342">
                  <c:v>19.826000000000001</c:v>
                </c:pt>
                <c:pt idx="17343">
                  <c:v>22.942</c:v>
                </c:pt>
                <c:pt idx="17344">
                  <c:v>20.832000000000001</c:v>
                </c:pt>
                <c:pt idx="17345">
                  <c:v>17.213000000000001</c:v>
                </c:pt>
                <c:pt idx="17346">
                  <c:v>11.564</c:v>
                </c:pt>
                <c:pt idx="17347">
                  <c:v>20.652999999999999</c:v>
                </c:pt>
                <c:pt idx="17348">
                  <c:v>24.009</c:v>
                </c:pt>
                <c:pt idx="17349">
                  <c:v>21.081</c:v>
                </c:pt>
                <c:pt idx="17350">
                  <c:v>18.832000000000001</c:v>
                </c:pt>
                <c:pt idx="17351">
                  <c:v>15.738</c:v>
                </c:pt>
                <c:pt idx="17352">
                  <c:v>22.202000000000002</c:v>
                </c:pt>
                <c:pt idx="17353">
                  <c:v>21.091000000000001</c:v>
                </c:pt>
                <c:pt idx="17354">
                  <c:v>22.608000000000001</c:v>
                </c:pt>
                <c:pt idx="17355">
                  <c:v>14.877000000000001</c:v>
                </c:pt>
                <c:pt idx="17356">
                  <c:v>19.256</c:v>
                </c:pt>
                <c:pt idx="17357">
                  <c:v>16.812999999999999</c:v>
                </c:pt>
                <c:pt idx="17358">
                  <c:v>17.733000000000001</c:v>
                </c:pt>
                <c:pt idx="17359">
                  <c:v>22.228999999999999</c:v>
                </c:pt>
                <c:pt idx="17360">
                  <c:v>21.172000000000001</c:v>
                </c:pt>
                <c:pt idx="17361">
                  <c:v>18.419</c:v>
                </c:pt>
                <c:pt idx="17362">
                  <c:v>16.231000000000002</c:v>
                </c:pt>
                <c:pt idx="17363">
                  <c:v>18.463999999999999</c:v>
                </c:pt>
                <c:pt idx="17364">
                  <c:v>14.051</c:v>
                </c:pt>
                <c:pt idx="17365">
                  <c:v>15.531000000000001</c:v>
                </c:pt>
                <c:pt idx="17366">
                  <c:v>15.257</c:v>
                </c:pt>
                <c:pt idx="17367">
                  <c:v>8.8040000000000003</c:v>
                </c:pt>
                <c:pt idx="17368">
                  <c:v>16.951000000000001</c:v>
                </c:pt>
                <c:pt idx="17369">
                  <c:v>16.951000000000001</c:v>
                </c:pt>
                <c:pt idx="17370">
                  <c:v>11.295</c:v>
                </c:pt>
                <c:pt idx="17371">
                  <c:v>14.71</c:v>
                </c:pt>
                <c:pt idx="17372">
                  <c:v>16.440999999999999</c:v>
                </c:pt>
                <c:pt idx="17373">
                  <c:v>14.52</c:v>
                </c:pt>
                <c:pt idx="17374">
                  <c:v>14.855</c:v>
                </c:pt>
                <c:pt idx="17375">
                  <c:v>14.651999999999999</c:v>
                </c:pt>
                <c:pt idx="17376">
                  <c:v>14.848000000000001</c:v>
                </c:pt>
                <c:pt idx="17377">
                  <c:v>12.555</c:v>
                </c:pt>
                <c:pt idx="17378">
                  <c:v>14.566000000000001</c:v>
                </c:pt>
                <c:pt idx="17379">
                  <c:v>14.04</c:v>
                </c:pt>
                <c:pt idx="17380">
                  <c:v>12.263</c:v>
                </c:pt>
                <c:pt idx="17381">
                  <c:v>12.218999999999999</c:v>
                </c:pt>
                <c:pt idx="17382">
                  <c:v>16.32</c:v>
                </c:pt>
                <c:pt idx="17383">
                  <c:v>10.988</c:v>
                </c:pt>
                <c:pt idx="17384">
                  <c:v>8.4039999999999999</c:v>
                </c:pt>
                <c:pt idx="17385">
                  <c:v>14.35</c:v>
                </c:pt>
                <c:pt idx="17386">
                  <c:v>12.433</c:v>
                </c:pt>
                <c:pt idx="17387">
                  <c:v>12.914999999999999</c:v>
                </c:pt>
                <c:pt idx="17388">
                  <c:v>18.347000000000001</c:v>
                </c:pt>
                <c:pt idx="17389">
                  <c:v>20.751999999999999</c:v>
                </c:pt>
                <c:pt idx="17390">
                  <c:v>14.407999999999999</c:v>
                </c:pt>
                <c:pt idx="17391">
                  <c:v>14.112</c:v>
                </c:pt>
                <c:pt idx="17392">
                  <c:v>14.298</c:v>
                </c:pt>
                <c:pt idx="17393">
                  <c:v>10.214</c:v>
                </c:pt>
                <c:pt idx="17394">
                  <c:v>13.587</c:v>
                </c:pt>
                <c:pt idx="17395">
                  <c:v>11.984</c:v>
                </c:pt>
                <c:pt idx="17396">
                  <c:v>12.102</c:v>
                </c:pt>
                <c:pt idx="17397">
                  <c:v>11.077999999999999</c:v>
                </c:pt>
                <c:pt idx="17398">
                  <c:v>8.3789999999999996</c:v>
                </c:pt>
                <c:pt idx="17399">
                  <c:v>10.406000000000001</c:v>
                </c:pt>
                <c:pt idx="17400">
                  <c:v>14.007</c:v>
                </c:pt>
                <c:pt idx="17401">
                  <c:v>9.8230000000000004</c:v>
                </c:pt>
                <c:pt idx="17402">
                  <c:v>14.423999999999999</c:v>
                </c:pt>
                <c:pt idx="17403">
                  <c:v>14.577</c:v>
                </c:pt>
                <c:pt idx="17404">
                  <c:v>20.690999999999999</c:v>
                </c:pt>
                <c:pt idx="17405">
                  <c:v>23.31</c:v>
                </c:pt>
                <c:pt idx="17406">
                  <c:v>12.048999999999999</c:v>
                </c:pt>
                <c:pt idx="17407">
                  <c:v>12.012</c:v>
                </c:pt>
                <c:pt idx="17408">
                  <c:v>17.146000000000001</c:v>
                </c:pt>
                <c:pt idx="17409">
                  <c:v>13.791</c:v>
                </c:pt>
                <c:pt idx="17410">
                  <c:v>13.262</c:v>
                </c:pt>
                <c:pt idx="17411">
                  <c:v>14.654</c:v>
                </c:pt>
                <c:pt idx="17412">
                  <c:v>10.141999999999999</c:v>
                </c:pt>
                <c:pt idx="17413">
                  <c:v>7.3840000000000003</c:v>
                </c:pt>
                <c:pt idx="17414">
                  <c:v>11.39</c:v>
                </c:pt>
                <c:pt idx="17415">
                  <c:v>12.694000000000001</c:v>
                </c:pt>
                <c:pt idx="17416">
                  <c:v>10.590999999999999</c:v>
                </c:pt>
                <c:pt idx="17417">
                  <c:v>12.698</c:v>
                </c:pt>
                <c:pt idx="17418">
                  <c:v>12.757</c:v>
                </c:pt>
                <c:pt idx="17419">
                  <c:v>11.317</c:v>
                </c:pt>
                <c:pt idx="17420">
                  <c:v>11.36</c:v>
                </c:pt>
                <c:pt idx="17421">
                  <c:v>12.382</c:v>
                </c:pt>
                <c:pt idx="17422">
                  <c:v>13.516</c:v>
                </c:pt>
                <c:pt idx="17423">
                  <c:v>13.448</c:v>
                </c:pt>
                <c:pt idx="17424">
                  <c:v>11.26</c:v>
                </c:pt>
                <c:pt idx="17425">
                  <c:v>12.425000000000001</c:v>
                </c:pt>
                <c:pt idx="17426">
                  <c:v>7.7350000000000003</c:v>
                </c:pt>
                <c:pt idx="17427">
                  <c:v>9.9130000000000003</c:v>
                </c:pt>
                <c:pt idx="17428">
                  <c:v>8.032</c:v>
                </c:pt>
                <c:pt idx="17429">
                  <c:v>10.3</c:v>
                </c:pt>
                <c:pt idx="17430">
                  <c:v>11.715</c:v>
                </c:pt>
                <c:pt idx="17431">
                  <c:v>11.189</c:v>
                </c:pt>
                <c:pt idx="17432">
                  <c:v>9.3970000000000002</c:v>
                </c:pt>
                <c:pt idx="17433">
                  <c:v>10.303000000000001</c:v>
                </c:pt>
                <c:pt idx="17434">
                  <c:v>8.08</c:v>
                </c:pt>
                <c:pt idx="17435">
                  <c:v>11.288</c:v>
                </c:pt>
                <c:pt idx="17436">
                  <c:v>10.382</c:v>
                </c:pt>
                <c:pt idx="17437">
                  <c:v>13</c:v>
                </c:pt>
                <c:pt idx="17438">
                  <c:v>13.045</c:v>
                </c:pt>
                <c:pt idx="17439">
                  <c:v>11.784000000000001</c:v>
                </c:pt>
                <c:pt idx="17440">
                  <c:v>8.4770000000000003</c:v>
                </c:pt>
                <c:pt idx="17441">
                  <c:v>6.0590000000000002</c:v>
                </c:pt>
                <c:pt idx="17442">
                  <c:v>5.3419999999999996</c:v>
                </c:pt>
                <c:pt idx="17443">
                  <c:v>8.8689999999999998</c:v>
                </c:pt>
                <c:pt idx="17444">
                  <c:v>9.718</c:v>
                </c:pt>
                <c:pt idx="17445">
                  <c:v>9.8520000000000003</c:v>
                </c:pt>
                <c:pt idx="17446">
                  <c:v>13.590999999999999</c:v>
                </c:pt>
                <c:pt idx="17447">
                  <c:v>13.667999999999999</c:v>
                </c:pt>
                <c:pt idx="17448">
                  <c:v>17.279</c:v>
                </c:pt>
                <c:pt idx="17449">
                  <c:v>8.1229999999999993</c:v>
                </c:pt>
                <c:pt idx="17450">
                  <c:v>8.4659999999999993</c:v>
                </c:pt>
                <c:pt idx="17451">
                  <c:v>9.08</c:v>
                </c:pt>
                <c:pt idx="17452">
                  <c:v>7.9550000000000001</c:v>
                </c:pt>
                <c:pt idx="17453">
                  <c:v>6.181</c:v>
                </c:pt>
                <c:pt idx="17454">
                  <c:v>7.44</c:v>
                </c:pt>
                <c:pt idx="17455">
                  <c:v>11.75</c:v>
                </c:pt>
                <c:pt idx="17456">
                  <c:v>8.9749999999999996</c:v>
                </c:pt>
                <c:pt idx="17457">
                  <c:v>9.2710000000000008</c:v>
                </c:pt>
                <c:pt idx="17458">
                  <c:v>6.1829999999999998</c:v>
                </c:pt>
                <c:pt idx="17459">
                  <c:v>5.26</c:v>
                </c:pt>
                <c:pt idx="17460">
                  <c:v>3.43</c:v>
                </c:pt>
                <c:pt idx="17461">
                  <c:v>1.673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27088"/>
        <c:axId val="216982080"/>
      </c:scatterChart>
      <c:valAx>
        <c:axId val="169527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Data Records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982080"/>
        <c:crosses val="autoZero"/>
        <c:crossBetween val="midCat"/>
      </c:valAx>
      <c:valAx>
        <c:axId val="21698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Performance(milliseconds)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27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2D91-9C78-492B-9C5D-7BCC8C8EA70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BE19-C3B1-40A5-A977-AF5E9A4E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344495"/>
              </p:ext>
            </p:extLst>
          </p:nvPr>
        </p:nvGraphicFramePr>
        <p:xfrm>
          <a:off x="5448300" y="4286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748096"/>
              </p:ext>
            </p:extLst>
          </p:nvPr>
        </p:nvGraphicFramePr>
        <p:xfrm>
          <a:off x="1283368" y="363751"/>
          <a:ext cx="4433514" cy="2692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995330"/>
              </p:ext>
            </p:extLst>
          </p:nvPr>
        </p:nvGraphicFramePr>
        <p:xfrm>
          <a:off x="5414866" y="29624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326700"/>
              </p:ext>
            </p:extLst>
          </p:nvPr>
        </p:nvGraphicFramePr>
        <p:xfrm>
          <a:off x="1138989" y="29557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0944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1459" y="2143898"/>
            <a:ext cx="6549081" cy="328689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0930" y="2168610"/>
            <a:ext cx="6359610" cy="24734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1515" y="2963566"/>
            <a:ext cx="5767515" cy="164820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1459" y="1427205"/>
            <a:ext cx="6549081" cy="71669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9114" y="1500839"/>
            <a:ext cx="1190362" cy="5601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Exclusive Filter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2732" y="1500839"/>
            <a:ext cx="1472509" cy="56017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Negative</a:t>
            </a: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Exclusive Filter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2908" y="1482815"/>
            <a:ext cx="1692873" cy="5601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Highlight Filter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1515" y="2250074"/>
            <a:ext cx="1161535" cy="560172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Raw Data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0728" y="2246873"/>
            <a:ext cx="1692873" cy="560172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Filtered Data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12908" y="2246873"/>
            <a:ext cx="1692873" cy="56017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Highlight Filtered Data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12908" y="3086102"/>
            <a:ext cx="1692874" cy="56017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Highlight</a:t>
            </a:r>
          </a:p>
          <a:p>
            <a:pPr algn="ctr"/>
            <a:r>
              <a:rPr lang="en-US" sz="1600" dirty="0" smtClean="0"/>
              <a:t>Geometry Data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512907" y="3921214"/>
            <a:ext cx="1692875" cy="5601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Highlight</a:t>
            </a:r>
          </a:p>
          <a:p>
            <a:pPr algn="ctr"/>
            <a:r>
              <a:rPr lang="en-US" sz="1600" dirty="0" smtClean="0"/>
              <a:t>Rendering Data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220729" y="3086102"/>
            <a:ext cx="1692874" cy="56017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Geometry Data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220728" y="3921214"/>
            <a:ext cx="1692875" cy="5601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Rendering Data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770605" y="4756326"/>
            <a:ext cx="3006811" cy="56017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GPU Vertex Buffer Objects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 flipV="1">
            <a:off x="4643050" y="2526959"/>
            <a:ext cx="577678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6913601" y="2526959"/>
            <a:ext cx="599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6" idx="0"/>
          </p:cNvCxnSpPr>
          <p:nvPr/>
        </p:nvCxnSpPr>
        <p:spPr>
          <a:xfrm>
            <a:off x="6067165" y="2807045"/>
            <a:ext cx="1" cy="279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7" idx="0"/>
          </p:cNvCxnSpPr>
          <p:nvPr/>
        </p:nvCxnSpPr>
        <p:spPr>
          <a:xfrm>
            <a:off x="6067166" y="3646274"/>
            <a:ext cx="0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</p:cNvCxnSpPr>
          <p:nvPr/>
        </p:nvCxnSpPr>
        <p:spPr>
          <a:xfrm flipH="1">
            <a:off x="6067165" y="4481386"/>
            <a:ext cx="1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3" idx="0"/>
          </p:cNvCxnSpPr>
          <p:nvPr/>
        </p:nvCxnSpPr>
        <p:spPr>
          <a:xfrm>
            <a:off x="8359345" y="2042987"/>
            <a:ext cx="0" cy="203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4" idx="0"/>
          </p:cNvCxnSpPr>
          <p:nvPr/>
        </p:nvCxnSpPr>
        <p:spPr>
          <a:xfrm>
            <a:off x="8359345" y="2807045"/>
            <a:ext cx="0" cy="279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>
            <a:off x="8359345" y="3646274"/>
            <a:ext cx="0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</p:cNvCxnSpPr>
          <p:nvPr/>
        </p:nvCxnSpPr>
        <p:spPr>
          <a:xfrm flipH="1">
            <a:off x="8359344" y="4481386"/>
            <a:ext cx="1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2" idx="0"/>
          </p:cNvCxnSpPr>
          <p:nvPr/>
        </p:nvCxnSpPr>
        <p:spPr>
          <a:xfrm>
            <a:off x="5344295" y="2061011"/>
            <a:ext cx="722870" cy="185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5462" y="3339930"/>
            <a:ext cx="1481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GPU Processing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7101" y="4799227"/>
            <a:ext cx="144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GPU Rendering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467101" y="1505465"/>
            <a:ext cx="1190362" cy="5601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Time Windows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9" idx="2"/>
            <a:endCxn id="12" idx="0"/>
          </p:cNvCxnSpPr>
          <p:nvPr/>
        </p:nvCxnSpPr>
        <p:spPr>
          <a:xfrm flipH="1">
            <a:off x="6067165" y="2061012"/>
            <a:ext cx="651822" cy="18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11" idx="0"/>
          </p:cNvCxnSpPr>
          <p:nvPr/>
        </p:nvCxnSpPr>
        <p:spPr>
          <a:xfrm>
            <a:off x="4062282" y="2065637"/>
            <a:ext cx="1" cy="184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52"/>
          <p:cNvSpPr txBox="1"/>
          <p:nvPr/>
        </p:nvSpPr>
        <p:spPr>
          <a:xfrm>
            <a:off x="3681148" y="3655714"/>
            <a:ext cx="1108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Data Views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707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2617" y="560174"/>
            <a:ext cx="1750741" cy="20629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0502" y="560174"/>
            <a:ext cx="4201649" cy="336103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25211" y="560174"/>
            <a:ext cx="1137424" cy="4014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CPU</a:t>
            </a:r>
            <a:endParaRPr lang="en-US" sz="2400" b="1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5180646" y="2836526"/>
            <a:ext cx="1102362" cy="101878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Raw Data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962098" y="1471785"/>
            <a:ext cx="955891" cy="23975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614" y="601362"/>
            <a:ext cx="1137424" cy="319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  <a:r>
              <a:rPr lang="en-US" sz="2400" b="1" dirty="0" smtClean="0"/>
              <a:t>PU</a:t>
            </a:r>
            <a:endParaRPr lang="en-US" sz="24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82332"/>
              </p:ext>
            </p:extLst>
          </p:nvPr>
        </p:nvGraphicFramePr>
        <p:xfrm>
          <a:off x="2511603" y="1037967"/>
          <a:ext cx="1368662" cy="13512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68662"/>
              </a:tblGrid>
              <a:tr h="3493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34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Brushing Linking</a:t>
                      </a:r>
                      <a:endParaRPr lang="en-US" sz="1300" dirty="0"/>
                    </a:p>
                  </a:txBody>
                  <a:tcPr/>
                </a:tc>
              </a:tr>
              <a:tr h="34708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Animation</a:t>
                      </a:r>
                      <a:endParaRPr lang="en-US" sz="1300" dirty="0"/>
                    </a:p>
                  </a:txBody>
                  <a:tcPr/>
                </a:tc>
              </a:tr>
              <a:tr h="3198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Dynamic Query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Flowchart: Magnetic Disk 23"/>
          <p:cNvSpPr/>
          <p:nvPr/>
        </p:nvSpPr>
        <p:spPr>
          <a:xfrm>
            <a:off x="7433942" y="2838391"/>
            <a:ext cx="1102362" cy="101691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Vertex Buffer Objects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516577" y="3195577"/>
            <a:ext cx="707149" cy="23975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58835"/>
              </p:ext>
            </p:extLst>
          </p:nvPr>
        </p:nvGraphicFramePr>
        <p:xfrm>
          <a:off x="5037033" y="1027725"/>
          <a:ext cx="1514710" cy="13512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14710"/>
              </a:tblGrid>
              <a:tr h="3493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Processing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34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Aggregation</a:t>
                      </a:r>
                      <a:endParaRPr lang="en-US" sz="1300" dirty="0"/>
                    </a:p>
                  </a:txBody>
                  <a:tcPr/>
                </a:tc>
              </a:tr>
              <a:tr h="34708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Incremental query</a:t>
                      </a:r>
                      <a:endParaRPr lang="en-US" sz="1300" dirty="0"/>
                    </a:p>
                  </a:txBody>
                  <a:tcPr/>
                </a:tc>
              </a:tr>
              <a:tr h="3198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Filtering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26961"/>
              </p:ext>
            </p:extLst>
          </p:nvPr>
        </p:nvGraphicFramePr>
        <p:xfrm>
          <a:off x="7092778" y="1027725"/>
          <a:ext cx="1580206" cy="13512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80206"/>
              </a:tblGrid>
              <a:tr h="3493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Visualization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34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Histogram</a:t>
                      </a:r>
                      <a:endParaRPr lang="en-US" sz="1300" dirty="0"/>
                    </a:p>
                  </a:txBody>
                  <a:tcPr/>
                </a:tc>
              </a:tr>
              <a:tr h="34708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Parallel coordinate</a:t>
                      </a:r>
                      <a:endParaRPr lang="en-US" sz="1300" dirty="0"/>
                    </a:p>
                  </a:txBody>
                  <a:tcPr/>
                </a:tc>
              </a:tr>
              <a:tr h="3198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Dynamic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wn Arrow 27"/>
          <p:cNvSpPr/>
          <p:nvPr/>
        </p:nvSpPr>
        <p:spPr>
          <a:xfrm>
            <a:off x="5599368" y="2447855"/>
            <a:ext cx="264917" cy="35058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7852664" y="2421900"/>
            <a:ext cx="264917" cy="35058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8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570205" y="1812324"/>
            <a:ext cx="5799437" cy="328689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69060" y="1837036"/>
            <a:ext cx="5593492" cy="241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570205" y="1095631"/>
            <a:ext cx="5799438" cy="71669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4386" y="1186248"/>
            <a:ext cx="1692873" cy="5601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Exclusive Filter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198" y="1186248"/>
            <a:ext cx="1692873" cy="56017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Negative</a:t>
            </a: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Exclusive Filter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2010" y="1186248"/>
            <a:ext cx="1692873" cy="5601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Highlight Filter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4386" y="1915299"/>
            <a:ext cx="1161535" cy="560172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Raw Data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9831" y="1915299"/>
            <a:ext cx="1692873" cy="560172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Filtered Data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2011" y="1915299"/>
            <a:ext cx="1692873" cy="56017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Highlight Filtered Data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2011" y="2754528"/>
            <a:ext cx="1692874" cy="56017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Highlight</a:t>
            </a:r>
          </a:p>
          <a:p>
            <a:pPr algn="ctr"/>
            <a:r>
              <a:rPr lang="en-US" sz="1600" dirty="0" smtClean="0"/>
              <a:t>Geometry Data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512010" y="3589640"/>
            <a:ext cx="1692875" cy="5601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Highlight</a:t>
            </a:r>
          </a:p>
          <a:p>
            <a:pPr algn="ctr"/>
            <a:r>
              <a:rPr lang="en-US" sz="1600" dirty="0" smtClean="0"/>
              <a:t>Rendering Data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219832" y="2754528"/>
            <a:ext cx="1692874" cy="56017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Geometry 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219831" y="3589640"/>
            <a:ext cx="1692875" cy="5601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Rendering 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769708" y="4424752"/>
            <a:ext cx="3006811" cy="56017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GPU Vertex Buffer Objects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3945921" y="2195385"/>
            <a:ext cx="273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5912704" y="2195385"/>
            <a:ext cx="599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>
            <a:off x="5066268" y="2475471"/>
            <a:ext cx="1" cy="279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>
            <a:off x="5066269" y="3314700"/>
            <a:ext cx="0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</p:cNvCxnSpPr>
          <p:nvPr/>
        </p:nvCxnSpPr>
        <p:spPr>
          <a:xfrm flipH="1">
            <a:off x="5066268" y="4149812"/>
            <a:ext cx="1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>
            <a:off x="7358447" y="1746420"/>
            <a:ext cx="1" cy="168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>
            <a:off x="7358448" y="2475471"/>
            <a:ext cx="0" cy="279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>
            <a:off x="7358448" y="3314700"/>
            <a:ext cx="0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</p:cNvCxnSpPr>
          <p:nvPr/>
        </p:nvCxnSpPr>
        <p:spPr>
          <a:xfrm flipH="1">
            <a:off x="7358447" y="4149812"/>
            <a:ext cx="1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8" idx="0"/>
          </p:cNvCxnSpPr>
          <p:nvPr/>
        </p:nvCxnSpPr>
        <p:spPr>
          <a:xfrm>
            <a:off x="3630823" y="1746420"/>
            <a:ext cx="1435445" cy="168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0"/>
          </p:cNvCxnSpPr>
          <p:nvPr/>
        </p:nvCxnSpPr>
        <p:spPr>
          <a:xfrm flipH="1">
            <a:off x="5066268" y="1812324"/>
            <a:ext cx="403656" cy="102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03761" y="3251086"/>
            <a:ext cx="1481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GPU Processing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781142" y="4534532"/>
            <a:ext cx="144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GPU Rendering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856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0562" y="1812324"/>
            <a:ext cx="6549081" cy="328689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0033" y="1837036"/>
            <a:ext cx="6359610" cy="24734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491401" y="2631992"/>
            <a:ext cx="4756732" cy="164820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0562" y="1095631"/>
            <a:ext cx="6549081" cy="71669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8217" y="1169265"/>
            <a:ext cx="1190362" cy="5601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Exclusive Filter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1835" y="1169265"/>
            <a:ext cx="1472509" cy="56017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Negative</a:t>
            </a: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Exclusive Filter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2011" y="1151241"/>
            <a:ext cx="1692873" cy="5601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Highlight Filter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0618" y="1918500"/>
            <a:ext cx="1161535" cy="560172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Raw Data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9831" y="1915299"/>
            <a:ext cx="1692873" cy="560172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Filtered Data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2011" y="1915299"/>
            <a:ext cx="1692873" cy="56017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Highlight Filtered Data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2011" y="2754528"/>
            <a:ext cx="1692874" cy="56017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Highlight</a:t>
            </a:r>
          </a:p>
          <a:p>
            <a:pPr algn="ctr"/>
            <a:r>
              <a:rPr lang="en-US" sz="1600" dirty="0" smtClean="0"/>
              <a:t>Geometry 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512010" y="3589640"/>
            <a:ext cx="1692875" cy="5601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Highlight</a:t>
            </a:r>
          </a:p>
          <a:p>
            <a:pPr algn="ctr"/>
            <a:r>
              <a:rPr lang="en-US" sz="1600" dirty="0" smtClean="0"/>
              <a:t>Rendering Data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219832" y="2754528"/>
            <a:ext cx="1692874" cy="56017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Geometry Data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219831" y="3589640"/>
            <a:ext cx="1692875" cy="5601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Rendering Data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769708" y="4424752"/>
            <a:ext cx="3006811" cy="56017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GPU Vertex Buffer Objects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3642153" y="2195385"/>
            <a:ext cx="577678" cy="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912704" y="2195385"/>
            <a:ext cx="599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5" idx="0"/>
          </p:cNvCxnSpPr>
          <p:nvPr/>
        </p:nvCxnSpPr>
        <p:spPr>
          <a:xfrm>
            <a:off x="5066268" y="2475471"/>
            <a:ext cx="1" cy="279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6" idx="0"/>
          </p:cNvCxnSpPr>
          <p:nvPr/>
        </p:nvCxnSpPr>
        <p:spPr>
          <a:xfrm>
            <a:off x="5066269" y="3314700"/>
            <a:ext cx="0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</p:cNvCxnSpPr>
          <p:nvPr/>
        </p:nvCxnSpPr>
        <p:spPr>
          <a:xfrm flipH="1">
            <a:off x="5066268" y="4149812"/>
            <a:ext cx="1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7358448" y="1711413"/>
            <a:ext cx="0" cy="203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>
            <a:off x="7358448" y="2475471"/>
            <a:ext cx="0" cy="279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4" idx="0"/>
          </p:cNvCxnSpPr>
          <p:nvPr/>
        </p:nvCxnSpPr>
        <p:spPr>
          <a:xfrm>
            <a:off x="7358448" y="3314700"/>
            <a:ext cx="0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 flipH="1">
            <a:off x="7358447" y="4149812"/>
            <a:ext cx="1" cy="27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1" idx="0"/>
          </p:cNvCxnSpPr>
          <p:nvPr/>
        </p:nvCxnSpPr>
        <p:spPr>
          <a:xfrm>
            <a:off x="4343398" y="1729437"/>
            <a:ext cx="722870" cy="185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96339" y="2754528"/>
            <a:ext cx="1481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GPU Processing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466204" y="4467653"/>
            <a:ext cx="144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GPU Rendering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466204" y="1173891"/>
            <a:ext cx="1190362" cy="5601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</a:rPr>
              <a:t>Time Windows</a:t>
            </a:r>
            <a:endParaRPr lang="en-US" sz="16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8" idx="2"/>
            <a:endCxn id="11" idx="0"/>
          </p:cNvCxnSpPr>
          <p:nvPr/>
        </p:nvCxnSpPr>
        <p:spPr>
          <a:xfrm flipH="1">
            <a:off x="5066268" y="1729438"/>
            <a:ext cx="651822" cy="18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  <a:endCxn id="10" idx="0"/>
          </p:cNvCxnSpPr>
          <p:nvPr/>
        </p:nvCxnSpPr>
        <p:spPr>
          <a:xfrm>
            <a:off x="3061385" y="1734063"/>
            <a:ext cx="1" cy="184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21939" y="3291930"/>
            <a:ext cx="1108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Views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206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855"/>
            <a:ext cx="12192000" cy="58362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33700" y="510855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896475" y="344167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9162" y="2976562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7739062" y="3262311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04987" y="5605462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14862" y="5605462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415337" y="5157787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356188"/>
            <a:ext cx="12192000" cy="61456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9568" y="3459613"/>
            <a:ext cx="609600" cy="68401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29168" y="3459613"/>
            <a:ext cx="535459" cy="68401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64627" y="3459613"/>
            <a:ext cx="609600" cy="68401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409038" y="4020065"/>
            <a:ext cx="57664" cy="18314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71697" y="5851488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One Mode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598508" y="4020065"/>
            <a:ext cx="45308" cy="16442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66702" y="5664360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And Mode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742670" y="3988285"/>
            <a:ext cx="65999" cy="14195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43816" y="5354502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 Mode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501449" y="3933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974227" y="3459613"/>
            <a:ext cx="436605" cy="6991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41539" y="5216002"/>
            <a:ext cx="2090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Highlight Filters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Exclusive Filters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Negative Exclusive Filters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Color Picker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63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50"/>
            <a:ext cx="12192000" cy="582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4259"/>
            <a:ext cx="1850742" cy="8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0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50"/>
            <a:ext cx="12192000" cy="5829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4259"/>
            <a:ext cx="1850742" cy="84228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33700" y="510855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822334" y="1093811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8683" y="3206547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7739062" y="3262311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04987" y="5605462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14862" y="5605462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415337" y="5157787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4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9" y="0"/>
            <a:ext cx="11864662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57325" y="387030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00962" y="1871662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90637" y="3843337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33712" y="5300662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082212" y="4862512"/>
            <a:ext cx="333375" cy="333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1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191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Animation</dc:creator>
  <cp:lastModifiedBy>Animation</cp:lastModifiedBy>
  <cp:revision>23</cp:revision>
  <dcterms:created xsi:type="dcterms:W3CDTF">2015-03-27T18:59:46Z</dcterms:created>
  <dcterms:modified xsi:type="dcterms:W3CDTF">2015-04-23T15:31:57Z</dcterms:modified>
</cp:coreProperties>
</file>